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9" r:id="rId2"/>
    <p:sldId id="312" r:id="rId3"/>
    <p:sldId id="313" r:id="rId4"/>
    <p:sldId id="275" r:id="rId5"/>
    <p:sldId id="260" r:id="rId6"/>
    <p:sldId id="261" r:id="rId7"/>
    <p:sldId id="262" r:id="rId8"/>
    <p:sldId id="263" r:id="rId9"/>
    <p:sldId id="264" r:id="rId10"/>
    <p:sldId id="314" r:id="rId11"/>
    <p:sldId id="267" r:id="rId12"/>
    <p:sldId id="318" r:id="rId13"/>
    <p:sldId id="320" r:id="rId14"/>
    <p:sldId id="315" r:id="rId15"/>
    <p:sldId id="271" r:id="rId16"/>
    <p:sldId id="273" r:id="rId17"/>
    <p:sldId id="270" r:id="rId18"/>
    <p:sldId id="31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254"/>
    <a:srgbClr val="008000"/>
    <a:srgbClr val="D95656"/>
    <a:srgbClr val="FFFFFF"/>
    <a:srgbClr val="C1D217"/>
    <a:srgbClr val="64D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673B6-D356-4467-B988-2B027728D6CF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DA98-49C5-4B2E-A222-6FC496726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0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97F6D-E202-429E-A494-4BB45325FB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79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5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8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4.jpg"/><Relationship Id="rId4" Type="http://schemas.openxmlformats.org/officeDocument/2006/relationships/audio" Target="../media/media2.mp3"/><Relationship Id="rId9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3D2480-E046-F9CB-9A69-1235E46DD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1" y="0"/>
            <a:ext cx="12126437" cy="6858000"/>
          </a:xfrm>
          <a:prstGeom prst="rect">
            <a:avLst/>
          </a:prstGeom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5468AB37-AB84-482B-A1B4-3D8FADFEC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3719"/>
            <a:ext cx="12064621" cy="7425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alt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</a:t>
            </a: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ANH ĐÀO</a:t>
            </a:r>
            <a:endParaRPr lang="en-US" altLang="en-US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20">
            <a:extLst>
              <a:ext uri="{FF2B5EF4-FFF2-40B4-BE49-F238E27FC236}">
                <a16:creationId xmlns:a16="http://schemas.microsoft.com/office/drawing/2014/main" id="{490217CB-F3FD-414D-B367-8D4F710768F4}"/>
              </a:ext>
            </a:extLst>
          </p:cNvPr>
          <p:cNvSpPr>
            <a:spLocks/>
          </p:cNvSpPr>
          <p:nvPr/>
        </p:nvSpPr>
        <p:spPr bwMode="auto">
          <a:xfrm>
            <a:off x="2387637" y="4092405"/>
            <a:ext cx="7915701" cy="70788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8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EEC7D20-6B1E-4A30-991D-D89A4A1DA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610" y="4853687"/>
            <a:ext cx="499735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8138E26E-8DBA-4890-B89C-D41C049AF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32" y="3588234"/>
            <a:ext cx="11791668" cy="4248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000" b="1" kern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94579-BBEF-36A4-32A5-EC15DABFC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965" y="6091946"/>
            <a:ext cx="3307003" cy="730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3A5905-4EE5-192D-804D-571697495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439" y="6127845"/>
            <a:ext cx="3534049" cy="731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637897-AD14-83AF-C45C-4B2914CF7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146" y="6250675"/>
            <a:ext cx="3534049" cy="607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647" y="1352209"/>
            <a:ext cx="1463640" cy="14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8CFB7-7739-494A-B5A4-E93068D1BAD0}"/>
              </a:ext>
            </a:extLst>
          </p:cNvPr>
          <p:cNvSpPr txBox="1"/>
          <p:nvPr/>
        </p:nvSpPr>
        <p:spPr>
          <a:xfrm>
            <a:off x="1494020" y="179648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A3A0D-EEE4-4A8F-89B1-1E3C8185C04B}"/>
              </a:ext>
            </a:extLst>
          </p:cNvPr>
          <p:cNvSpPr txBox="1"/>
          <p:nvPr/>
        </p:nvSpPr>
        <p:spPr>
          <a:xfrm>
            <a:off x="1676401" y="2569193"/>
            <a:ext cx="89616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8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9" y="2485120"/>
            <a:ext cx="1212984" cy="18149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186546" y="515965"/>
            <a:ext cx="581890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81592" y="2521407"/>
            <a:ext cx="106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0070C0"/>
                </a:solidFill>
                <a:latin typeface=".VnArial" panose="020B7200000000000000" pitchFamily="34" charset="0"/>
                <a:cs typeface="Times New Roman" pitchFamily="18" charset="0"/>
              </a:rPr>
              <a:t>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D2C264-3947-34B5-BF59-DD2DCBAE6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82" y="2521407"/>
            <a:ext cx="1212984" cy="18149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C55B6EF-4F40-42CA-8D5F-CA55831F6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15" y="2485121"/>
            <a:ext cx="1212984" cy="18149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FBD9E9-4A50-D8BC-BAA5-93FC93AD6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07" y="2496007"/>
            <a:ext cx="1212984" cy="18149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3532DD6-55F5-B7D2-5103-4A2733343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30" y="2521648"/>
            <a:ext cx="1212984" cy="18149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52D4DCC-C35F-7B11-D27F-83C86FDFD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50" y="2521648"/>
            <a:ext cx="1212984" cy="18149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5A243F3-E5A6-395F-96CD-CA68AD676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64" y="2521648"/>
            <a:ext cx="1212984" cy="1814945"/>
          </a:xfrm>
          <a:prstGeom prst="rect">
            <a:avLst/>
          </a:prstGeom>
        </p:spPr>
      </p:pic>
      <p:pic>
        <p:nvPicPr>
          <p:cNvPr id="31" name="Picture 30" descr="A yellow rose with green leaves&#10;&#10;Description automatically generated">
            <a:extLst>
              <a:ext uri="{FF2B5EF4-FFF2-40B4-BE49-F238E27FC236}">
                <a16:creationId xmlns:a16="http://schemas.microsoft.com/office/drawing/2014/main" id="{7ED09215-59EF-13D7-7D74-BAE4E714ED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r="17518" b="30781"/>
          <a:stretch/>
        </p:blipFill>
        <p:spPr>
          <a:xfrm>
            <a:off x="8454748" y="2521407"/>
            <a:ext cx="1247260" cy="181518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92A3318-7FFB-CA88-FFDE-810FF99142DB}"/>
              </a:ext>
            </a:extLst>
          </p:cNvPr>
          <p:cNvSpPr txBox="1"/>
          <p:nvPr/>
        </p:nvSpPr>
        <p:spPr>
          <a:xfrm>
            <a:off x="10407722" y="2521407"/>
            <a:ext cx="10406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>
                <a:solidFill>
                  <a:srgbClr val="0070C0"/>
                </a:solidFill>
                <a:latin typeface=".VnArial" panose="020B7200000000000000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4817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3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9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9" y="2485120"/>
            <a:ext cx="1212984" cy="18149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186546" y="515965"/>
            <a:ext cx="581890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19925" y="2433983"/>
            <a:ext cx="106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0070C0"/>
                </a:solidFill>
                <a:latin typeface=".VnArial" panose="020B7200000000000000" pitchFamily="34" charset="0"/>
                <a:cs typeface="Times New Roman" pitchFamily="18" charset="0"/>
              </a:rPr>
              <a:t>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D2C264-3947-34B5-BF59-DD2DCBAE6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82" y="2521407"/>
            <a:ext cx="1212984" cy="18149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C55B6EF-4F40-42CA-8D5F-CA55831F6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15" y="2485121"/>
            <a:ext cx="1212984" cy="18149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FBD9E9-4A50-D8BC-BAA5-93FC93AD6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07" y="2496007"/>
            <a:ext cx="1212984" cy="18149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3532DD6-55F5-B7D2-5103-4A2733343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30" y="2521648"/>
            <a:ext cx="1212984" cy="18149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52D4DCC-C35F-7B11-D27F-83C86FDFD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50" y="2521648"/>
            <a:ext cx="1212984" cy="18149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5A243F3-E5A6-395F-96CD-CA68AD676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64" y="2521648"/>
            <a:ext cx="1212984" cy="1814945"/>
          </a:xfrm>
          <a:prstGeom prst="rect">
            <a:avLst/>
          </a:prstGeom>
        </p:spPr>
      </p:pic>
      <p:pic>
        <p:nvPicPr>
          <p:cNvPr id="31" name="Picture 30" descr="A yellow rose with green leaves&#10;&#10;Description automatically generated">
            <a:extLst>
              <a:ext uri="{FF2B5EF4-FFF2-40B4-BE49-F238E27FC236}">
                <a16:creationId xmlns:a16="http://schemas.microsoft.com/office/drawing/2014/main" id="{7ED09215-59EF-13D7-7D74-BAE4E714ED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r="17518" b="30781"/>
          <a:stretch/>
        </p:blipFill>
        <p:spPr>
          <a:xfrm>
            <a:off x="8454748" y="2521407"/>
            <a:ext cx="1247260" cy="181518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92A3318-7FFB-CA88-FFDE-810FF99142DB}"/>
              </a:ext>
            </a:extLst>
          </p:cNvPr>
          <p:cNvSpPr txBox="1"/>
          <p:nvPr/>
        </p:nvSpPr>
        <p:spPr>
          <a:xfrm>
            <a:off x="10308986" y="4811700"/>
            <a:ext cx="10406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>
                <a:solidFill>
                  <a:srgbClr val="0070C0"/>
                </a:solidFill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F2259-E756-F899-B9D0-C1583D5C50D9}"/>
              </a:ext>
            </a:extLst>
          </p:cNvPr>
          <p:cNvSpPr txBox="1"/>
          <p:nvPr/>
        </p:nvSpPr>
        <p:spPr>
          <a:xfrm>
            <a:off x="3250352" y="4772375"/>
            <a:ext cx="1066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0" b="1" dirty="0">
                <a:solidFill>
                  <a:srgbClr val="0070C0"/>
                </a:solidFill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578145-E634-1D3F-66CA-27866A0F2BAE}"/>
              </a:ext>
            </a:extLst>
          </p:cNvPr>
          <p:cNvSpPr txBox="1"/>
          <p:nvPr/>
        </p:nvSpPr>
        <p:spPr>
          <a:xfrm>
            <a:off x="4473499" y="4700808"/>
            <a:ext cx="9966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0" b="1" dirty="0">
                <a:solidFill>
                  <a:srgbClr val="0070C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55C3F1-791F-918F-1A70-C13E217FA81C}"/>
              </a:ext>
            </a:extLst>
          </p:cNvPr>
          <p:cNvSpPr txBox="1"/>
          <p:nvPr/>
        </p:nvSpPr>
        <p:spPr>
          <a:xfrm>
            <a:off x="5827961" y="4811700"/>
            <a:ext cx="8698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0" b="1" dirty="0">
                <a:solidFill>
                  <a:srgbClr val="0070C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C0C8E-6DB0-3411-EBC4-ADF975931B78}"/>
              </a:ext>
            </a:extLst>
          </p:cNvPr>
          <p:cNvSpPr txBox="1"/>
          <p:nvPr/>
        </p:nvSpPr>
        <p:spPr>
          <a:xfrm>
            <a:off x="7346728" y="5070140"/>
            <a:ext cx="10667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0" b="1" dirty="0">
                <a:solidFill>
                  <a:srgbClr val="0070C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B45B46-3DA7-EFCB-B1FD-391E7BFF92C7}"/>
              </a:ext>
            </a:extLst>
          </p:cNvPr>
          <p:cNvSpPr txBox="1"/>
          <p:nvPr/>
        </p:nvSpPr>
        <p:spPr>
          <a:xfrm>
            <a:off x="2231705" y="4811700"/>
            <a:ext cx="9834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0" b="1" dirty="0">
                <a:solidFill>
                  <a:srgbClr val="0070C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A64265-047E-C64E-B895-E6AF4AF501F6}"/>
              </a:ext>
            </a:extLst>
          </p:cNvPr>
          <p:cNvSpPr txBox="1"/>
          <p:nvPr/>
        </p:nvSpPr>
        <p:spPr>
          <a:xfrm>
            <a:off x="9429741" y="3445215"/>
            <a:ext cx="10159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0" b="1" dirty="0">
                <a:solidFill>
                  <a:srgbClr val="0070C0"/>
                </a:solidFill>
                <a:latin typeface=".VnArial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4057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8CFB7-7739-494A-B5A4-E93068D1BAD0}"/>
              </a:ext>
            </a:extLst>
          </p:cNvPr>
          <p:cNvSpPr txBox="1"/>
          <p:nvPr/>
        </p:nvSpPr>
        <p:spPr>
          <a:xfrm>
            <a:off x="1494020" y="178283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A3A0D-EEE4-4A8F-89B1-1E3C8185C04B}"/>
              </a:ext>
            </a:extLst>
          </p:cNvPr>
          <p:cNvSpPr txBox="1"/>
          <p:nvPr/>
        </p:nvSpPr>
        <p:spPr>
          <a:xfrm>
            <a:off x="1676401" y="2541897"/>
            <a:ext cx="89616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21673"/>
            <a:ext cx="48006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2709" y="1440873"/>
            <a:ext cx="457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35924"/>
            <a:ext cx="1071562" cy="1071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19" y="1135924"/>
            <a:ext cx="1071562" cy="1071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81" y="1135693"/>
            <a:ext cx="1071562" cy="1071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43" y="1135924"/>
            <a:ext cx="1071562" cy="1071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05" y="1135924"/>
            <a:ext cx="1071562" cy="10715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67" y="1135924"/>
            <a:ext cx="1071562" cy="10715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129" y="1135924"/>
            <a:ext cx="1071562" cy="10715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46564" y="2997309"/>
            <a:ext cx="457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223" y="2738361"/>
            <a:ext cx="978802" cy="1152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50" y="2692062"/>
            <a:ext cx="916240" cy="11525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83" y="2714165"/>
            <a:ext cx="851404" cy="1152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88" y="2714166"/>
            <a:ext cx="1010305" cy="1152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14" y="2738361"/>
            <a:ext cx="981514" cy="1152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84" y="2690803"/>
            <a:ext cx="926576" cy="11525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30" y="2754477"/>
            <a:ext cx="1098944" cy="11525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4" y="2738360"/>
            <a:ext cx="1059874" cy="11525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46118" y="4391891"/>
            <a:ext cx="4953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93" y="4163141"/>
            <a:ext cx="1061497" cy="9191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90" y="4163141"/>
            <a:ext cx="1061497" cy="9191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4" y="4163141"/>
            <a:ext cx="1061497" cy="9191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28" y="4176531"/>
            <a:ext cx="1061497" cy="9191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43" y="4163141"/>
            <a:ext cx="1061497" cy="9191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85" y="4176531"/>
            <a:ext cx="1061497" cy="91916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43688" y="5749714"/>
            <a:ext cx="36714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33" y="5264496"/>
            <a:ext cx="941893" cy="14320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14" y="5264496"/>
            <a:ext cx="941893" cy="143209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823" y="5264496"/>
            <a:ext cx="941893" cy="14320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16" y="5264496"/>
            <a:ext cx="941893" cy="143209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47" y="5301288"/>
            <a:ext cx="941893" cy="143209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383" y="5305753"/>
            <a:ext cx="941893" cy="143209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39" y="5333769"/>
            <a:ext cx="941893" cy="143209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189" y="5384415"/>
            <a:ext cx="941893" cy="143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9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1295400"/>
            <a:ext cx="31242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5" y="1295400"/>
            <a:ext cx="3195638" cy="3408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128" y="5105400"/>
            <a:ext cx="1690255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14" y="5105401"/>
            <a:ext cx="1635487" cy="1457325"/>
          </a:xfrm>
          <a:prstGeom prst="rect">
            <a:avLst/>
          </a:prstGeom>
        </p:spPr>
      </p:pic>
      <p:pic>
        <p:nvPicPr>
          <p:cNvPr id="7" name="a dung r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 flipH="1" flipV="1">
            <a:off x="-584555" y="6001617"/>
            <a:ext cx="561109" cy="561109"/>
          </a:xfrm>
          <a:prstGeom prst="rect">
            <a:avLst/>
          </a:prstGeom>
        </p:spPr>
      </p:pic>
      <p:pic>
        <p:nvPicPr>
          <p:cNvPr id="8" name="a sai ro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68200" y="5793031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1" y="0"/>
            <a:ext cx="6411191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96518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055" y="15481"/>
            <a:ext cx="6892636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075960"/>
            <a:ext cx="12954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879524"/>
            <a:ext cx="381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5441" y="1910301"/>
            <a:ext cx="35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3095" y="3711990"/>
            <a:ext cx="38100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0301" y="3681213"/>
            <a:ext cx="401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8018" y="5413624"/>
            <a:ext cx="381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4045" y="5401398"/>
            <a:ext cx="332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400" y="1075958"/>
            <a:ext cx="18288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3449954" y="1873201"/>
            <a:ext cx="33909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93126" y="1863949"/>
            <a:ext cx="155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03374" y="624572"/>
            <a:ext cx="3321627" cy="194457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98126" y="2673809"/>
            <a:ext cx="3861084" cy="19651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98127" y="4777383"/>
            <a:ext cx="4114799" cy="18980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16" y="988093"/>
            <a:ext cx="701382" cy="7679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99" y="988093"/>
            <a:ext cx="815691" cy="7679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5" y="988093"/>
            <a:ext cx="762000" cy="7900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35" y="1739263"/>
            <a:ext cx="704850" cy="7196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85" y="1739263"/>
            <a:ext cx="704850" cy="7196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26" y="2999313"/>
            <a:ext cx="845342" cy="6570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26" y="2999313"/>
            <a:ext cx="845342" cy="6570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06" y="2999313"/>
            <a:ext cx="845342" cy="6570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26" y="3654739"/>
            <a:ext cx="845342" cy="6570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730" y="3654739"/>
            <a:ext cx="845342" cy="6570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06" y="3654739"/>
            <a:ext cx="845342" cy="6570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93" y="5085097"/>
            <a:ext cx="712643" cy="6570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93" y="2999313"/>
            <a:ext cx="845342" cy="6570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36" y="5085097"/>
            <a:ext cx="760059" cy="6570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06" y="5085097"/>
            <a:ext cx="760059" cy="6570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13" y="5085097"/>
            <a:ext cx="760059" cy="6570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24" y="5742149"/>
            <a:ext cx="712643" cy="6570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63" y="5726419"/>
            <a:ext cx="712643" cy="65705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43" y="5742149"/>
            <a:ext cx="712643" cy="6570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86" y="5742149"/>
            <a:ext cx="772611" cy="65705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08391" y="3672215"/>
            <a:ext cx="34601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86197" y="363678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08391" y="5398092"/>
            <a:ext cx="34601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86197" y="549558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</p:txBody>
      </p:sp>
      <p:cxnSp>
        <p:nvCxnSpPr>
          <p:cNvPr id="70" name="Straight Arrow Connector 69"/>
          <p:cNvCxnSpPr>
            <a:endCxn id="41" idx="0"/>
          </p:cNvCxnSpPr>
          <p:nvPr/>
        </p:nvCxnSpPr>
        <p:spPr>
          <a:xfrm>
            <a:off x="2286000" y="2371965"/>
            <a:ext cx="1295400" cy="3026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286001" y="2378697"/>
            <a:ext cx="1163953" cy="134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2133596" y="4142877"/>
            <a:ext cx="1274795" cy="1255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7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288EA-7BE6-4109-9C4D-7B710BA8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174E440E-1719-4B5E-A715-ECAB178F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539" y="1039292"/>
            <a:ext cx="797029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Chương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trình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“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vui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toán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”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hôm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nay 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đã kết thúc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Cảm ơn các con!</a:t>
            </a: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Cô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luôn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chăm ngoan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giỏi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5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4111D3-7D5D-4B85-BACA-F9DC1261C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487F7-71B0-4B40-8348-22FFCBA2631C}"/>
              </a:ext>
            </a:extLst>
          </p:cNvPr>
          <p:cNvSpPr txBox="1"/>
          <p:nvPr/>
        </p:nvSpPr>
        <p:spPr>
          <a:xfrm>
            <a:off x="3664527" y="639170"/>
            <a:ext cx="4862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B0941-46C3-4164-B953-E6E0DBBA4F15}"/>
              </a:ext>
            </a:extLst>
          </p:cNvPr>
          <p:cNvSpPr txBox="1"/>
          <p:nvPr/>
        </p:nvSpPr>
        <p:spPr>
          <a:xfrm>
            <a:off x="1009934" y="1659285"/>
            <a:ext cx="98809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* Kiến thức</a:t>
            </a:r>
            <a:endParaRPr lang="en-US" sz="2800" dirty="0">
              <a:latin typeface="+mj-lt"/>
            </a:endParaRPr>
          </a:p>
          <a:p>
            <a:r>
              <a:rPr lang="vi-VN" sz="2800" b="1" dirty="0">
                <a:latin typeface="+mj-lt"/>
              </a:rPr>
              <a:t>-</a:t>
            </a:r>
            <a:r>
              <a:rPr lang="vi-VN" sz="2800" dirty="0">
                <a:latin typeface="+mj-lt"/>
              </a:rPr>
              <a:t>Trẻ biết số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800" dirty="0">
                <a:latin typeface="+mj-lt"/>
              </a:rPr>
              <a:t>, số lượng trong phạm vi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</a:p>
          <a:p>
            <a:r>
              <a:rPr lang="vi-VN" sz="2800" b="1" dirty="0">
                <a:latin typeface="+mj-lt"/>
              </a:rPr>
              <a:t>* Kỹ năng:</a:t>
            </a:r>
            <a:endParaRPr lang="en-US" sz="2800" dirty="0">
              <a:latin typeface="+mj-lt"/>
            </a:endParaRPr>
          </a:p>
          <a:p>
            <a:r>
              <a:rPr lang="vi-VN" sz="2800" b="1" dirty="0">
                <a:latin typeface="+mj-lt"/>
              </a:rPr>
              <a:t>-</a:t>
            </a:r>
            <a:r>
              <a:rPr lang="vi-VN" sz="2800" dirty="0">
                <a:latin typeface="+mj-lt"/>
              </a:rPr>
              <a:t> Trẻ có kỹ năng đếm từ trái qua phải hoặc các hướng khác nhau</a:t>
            </a:r>
            <a:r>
              <a:rPr lang="en-US" sz="2800" dirty="0">
                <a:latin typeface="+mj-lt"/>
              </a:rPr>
              <a:t>.</a:t>
            </a:r>
          </a:p>
          <a:p>
            <a:r>
              <a:rPr lang="vi-VN" sz="2800" dirty="0">
                <a:latin typeface="+mj-lt"/>
              </a:rPr>
              <a:t>- Biết chơi trò chơi đúng cách.</a:t>
            </a:r>
            <a:endParaRPr lang="en-US" sz="2800" dirty="0">
              <a:latin typeface="+mj-lt"/>
            </a:endParaRPr>
          </a:p>
          <a:p>
            <a:r>
              <a:rPr lang="vi-VN" sz="2800" b="1" dirty="0">
                <a:latin typeface="+mj-lt"/>
              </a:rPr>
              <a:t>* Thái độ:</a:t>
            </a:r>
            <a:endParaRPr lang="en-US" sz="2800" dirty="0">
              <a:latin typeface="+mj-lt"/>
            </a:endParaRPr>
          </a:p>
          <a:p>
            <a:r>
              <a:rPr lang="vi-VN" sz="2800" b="1" dirty="0">
                <a:latin typeface="+mj-lt"/>
              </a:rPr>
              <a:t>- </a:t>
            </a:r>
            <a:r>
              <a:rPr lang="vi-VN" sz="2800" dirty="0">
                <a:latin typeface="+mj-lt"/>
              </a:rPr>
              <a:t>Biết giữ gìn đồ dùng cá nhân</a:t>
            </a:r>
            <a:r>
              <a:rPr lang="en-US" sz="2800" dirty="0">
                <a:latin typeface="+mj-lt"/>
              </a:rPr>
              <a:t>.</a:t>
            </a:r>
          </a:p>
          <a:p>
            <a:r>
              <a:rPr lang="vi-VN" sz="2800" dirty="0">
                <a:latin typeface="+mj-lt"/>
              </a:rPr>
              <a:t>- Tích cực tham gia hoạt động, có tinh thần kỷ luật. </a:t>
            </a:r>
            <a:endParaRPr lang="en-US" sz="28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37823-02E8-4DB0-94CB-1CB64A13F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2213D4-714C-417B-890A-3C38D6B6C35D}"/>
              </a:ext>
            </a:extLst>
          </p:cNvPr>
          <p:cNvSpPr txBox="1"/>
          <p:nvPr/>
        </p:nvSpPr>
        <p:spPr>
          <a:xfrm>
            <a:off x="3170879" y="1524001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7401A5-AFCD-4D83-9538-5776C2DD953C}"/>
              </a:ext>
            </a:extLst>
          </p:cNvPr>
          <p:cNvSpPr txBox="1"/>
          <p:nvPr/>
        </p:nvSpPr>
        <p:spPr>
          <a:xfrm>
            <a:off x="3733800" y="3352800"/>
            <a:ext cx="4953000" cy="94565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5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952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8CFB7-7739-494A-B5A4-E93068D1BAD0}"/>
              </a:ext>
            </a:extLst>
          </p:cNvPr>
          <p:cNvSpPr txBox="1"/>
          <p:nvPr/>
        </p:nvSpPr>
        <p:spPr>
          <a:xfrm>
            <a:off x="1524000" y="2134258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084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2817016" y="0"/>
            <a:ext cx="6646298" cy="1063752"/>
          </a:xfrm>
          <a:prstGeom prst="ellipseRibbon">
            <a:avLst/>
          </a:prstGeom>
          <a:solidFill>
            <a:srgbClr val="8ED2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16120" y="1208809"/>
            <a:ext cx="4114800" cy="1752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16" y="1790700"/>
            <a:ext cx="685800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90700"/>
            <a:ext cx="685800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90700"/>
            <a:ext cx="68580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90700"/>
            <a:ext cx="685800" cy="762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50316" y="2961409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59894" y="1186190"/>
            <a:ext cx="3529440" cy="19710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1295401"/>
            <a:ext cx="847725" cy="7689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46" y="1316183"/>
            <a:ext cx="847725" cy="7689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01" y="1316182"/>
            <a:ext cx="847725" cy="762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786" y="2052047"/>
            <a:ext cx="847725" cy="76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2036618"/>
            <a:ext cx="847725" cy="762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324037" y="3157210"/>
            <a:ext cx="1777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Hexagon 23"/>
          <p:cNvSpPr/>
          <p:nvPr/>
        </p:nvSpPr>
        <p:spPr>
          <a:xfrm>
            <a:off x="1379082" y="3604093"/>
            <a:ext cx="4126908" cy="2490144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7" y="3818975"/>
            <a:ext cx="1071563" cy="6620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8" y="4481015"/>
            <a:ext cx="1071563" cy="6620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6" y="5143055"/>
            <a:ext cx="1071563" cy="6620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4" y="3830159"/>
            <a:ext cx="1071563" cy="6620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1" y="4480182"/>
            <a:ext cx="1071563" cy="6620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92" y="5142222"/>
            <a:ext cx="1071563" cy="66204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743200" y="6248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rapezoid 31"/>
          <p:cNvSpPr/>
          <p:nvPr/>
        </p:nvSpPr>
        <p:spPr>
          <a:xfrm>
            <a:off x="5825370" y="3680431"/>
            <a:ext cx="4842630" cy="2054777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68" y="4018433"/>
            <a:ext cx="968336" cy="75707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17" y="4018433"/>
            <a:ext cx="968336" cy="75707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07" y="4018433"/>
            <a:ext cx="968336" cy="75707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4" y="4717005"/>
            <a:ext cx="968336" cy="75707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17" y="4716172"/>
            <a:ext cx="968336" cy="75707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71" y="4714306"/>
            <a:ext cx="968336" cy="75707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43" y="4018433"/>
            <a:ext cx="968336" cy="75707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597261" y="6061364"/>
            <a:ext cx="24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3726" y="1361834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1" y="1829425"/>
            <a:ext cx="784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0828" y="4149995"/>
            <a:ext cx="5195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94641" y="4600959"/>
            <a:ext cx="663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2370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 animBg="1"/>
      <p:bldP spid="23" grpId="0"/>
      <p:bldP spid="24" grpId="0" animBg="1"/>
      <p:bldP spid="31" grpId="0"/>
      <p:bldP spid="32" grpId="0" animBg="1"/>
      <p:bldP spid="43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764" y="1409579"/>
            <a:ext cx="2322334" cy="20194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99" y="1409581"/>
            <a:ext cx="2322332" cy="20194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01" y="3375257"/>
            <a:ext cx="2322331" cy="2019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3375257"/>
            <a:ext cx="2322331" cy="20194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3569" y="406262"/>
            <a:ext cx="7441033" cy="523220"/>
          </a:xfrm>
          <a:prstGeom prst="rect">
            <a:avLst/>
          </a:prstGeom>
          <a:solidFill>
            <a:srgbClr val="8ED254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5186194"/>
            <a:ext cx="1028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008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6262" y="5186194"/>
            <a:ext cx="12538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008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0602" y="5186194"/>
            <a:ext cx="152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008000"/>
                </a:solidFill>
                <a:latin typeface=".VnArial" panose="020B7200000000000000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27950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9542" y="217452"/>
            <a:ext cx="6737540" cy="523220"/>
          </a:xfrm>
          <a:prstGeom prst="rect">
            <a:avLst/>
          </a:prstGeom>
          <a:solidFill>
            <a:srgbClr val="8ED254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886691"/>
            <a:ext cx="2317322" cy="21158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1233" y="4919008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2894" y="4919008"/>
            <a:ext cx="1409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67700" y="4951420"/>
            <a:ext cx="1485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" panose="020B7200000000000000" pitchFamily="34" charset="0"/>
              </a:rPr>
              <a:t>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D056F-6FCC-E017-FECD-982C95E0D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11" y="886691"/>
            <a:ext cx="2317322" cy="21158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875403-5132-6726-E4EA-46F9C6825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22" y="886691"/>
            <a:ext cx="2317322" cy="21158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7DB2-424A-15D1-C4E7-45F65F9C8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835604"/>
            <a:ext cx="2317322" cy="2115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654F43-0513-A154-E3ED-AE3871FBC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422" y="2835604"/>
            <a:ext cx="2317322" cy="211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06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9" y="228601"/>
            <a:ext cx="6696501" cy="523220"/>
          </a:xfrm>
          <a:prstGeom prst="rect">
            <a:avLst/>
          </a:prstGeom>
          <a:solidFill>
            <a:srgbClr val="8ED254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61" y="1143000"/>
            <a:ext cx="2339265" cy="20594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94831" y="5065509"/>
            <a:ext cx="137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C0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9470" y="5065509"/>
            <a:ext cx="13001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C00000"/>
                </a:solidFill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78884" y="5065509"/>
            <a:ext cx="129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C00000"/>
                </a:solidFill>
                <a:latin typeface=".VnArial" panose="020B7200000000000000" pitchFamily="34" charset="0"/>
              </a:rPr>
              <a:t>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EBAE39-9CB1-C7D7-FD22-55750950C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1216128"/>
            <a:ext cx="2339265" cy="2059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7FD8E5-989A-1546-13BB-5F2731AB9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589" y="1289256"/>
            <a:ext cx="2339265" cy="20594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5FDC5F-3395-DAB0-8D9F-E762902BC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59" y="3239012"/>
            <a:ext cx="2339265" cy="20594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9BABA3-C9B3-190E-9C06-B1B242E31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47" y="3239012"/>
            <a:ext cx="2339265" cy="20594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DE32BA-B3B6-EE6F-7768-FC7BC56F4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235" y="3239012"/>
            <a:ext cx="2339265" cy="205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04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9402" y="204970"/>
            <a:ext cx="6598062" cy="523220"/>
          </a:xfrm>
          <a:prstGeom prst="rect">
            <a:avLst/>
          </a:prstGeom>
          <a:solidFill>
            <a:srgbClr val="8ED254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7" y="986150"/>
            <a:ext cx="2341425" cy="17794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1" y="4876800"/>
            <a:ext cx="12850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1F497D">
                    <a:lumMod val="50000"/>
                  </a:srgbClr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4876800"/>
            <a:ext cx="11031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1F497D">
                    <a:lumMod val="50000"/>
                  </a:srgbClr>
                </a:solidFill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23018" y="4876800"/>
            <a:ext cx="137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1F497D">
                    <a:lumMod val="50000"/>
                  </a:srgbClr>
                </a:solidFill>
                <a:latin typeface=".VnArial" panose="020B7200000000000000" pitchFamily="34" charset="0"/>
              </a:rPr>
              <a:t>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1D7AC-6F94-460E-2864-24FE892C9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70" y="981447"/>
            <a:ext cx="2341425" cy="17794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29A15C-7603-F480-1984-BD41FB090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70" y="1023013"/>
            <a:ext cx="2341425" cy="17794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A15D4C-10F7-5F2D-1F7F-2342A5AB5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863" y="986149"/>
            <a:ext cx="2341425" cy="17794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8AFA9C-E22E-760D-EBA1-7BF0172B4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7" y="2733473"/>
            <a:ext cx="2341425" cy="17794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C7BD62-203E-E82B-B7C3-517B84EF9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770336"/>
            <a:ext cx="2341425" cy="17794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6DE19D-A8D4-3869-43A1-3F9564ABD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025" y="2807199"/>
            <a:ext cx="2341425" cy="177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795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344</Words>
  <Application>Microsoft Office PowerPoint</Application>
  <PresentationFormat>Widescreen</PresentationFormat>
  <Paragraphs>85</Paragraphs>
  <Slides>18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.VnArial</vt:lpstr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DOTHITHUYHANG87@msjim.org</dc:creator>
  <cp:lastModifiedBy>Techsi.vn</cp:lastModifiedBy>
  <cp:revision>25</cp:revision>
  <dcterms:created xsi:type="dcterms:W3CDTF">2021-11-23T14:46:44Z</dcterms:created>
  <dcterms:modified xsi:type="dcterms:W3CDTF">2025-12-19T08:54:42Z</dcterms:modified>
</cp:coreProperties>
</file>