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9" r:id="rId2"/>
    <p:sldId id="312" r:id="rId3"/>
    <p:sldId id="322" r:id="rId4"/>
    <p:sldId id="336" r:id="rId5"/>
    <p:sldId id="332" r:id="rId6"/>
    <p:sldId id="337" r:id="rId7"/>
    <p:sldId id="329" r:id="rId8"/>
    <p:sldId id="290" r:id="rId9"/>
    <p:sldId id="338" r:id="rId10"/>
    <p:sldId id="339" r:id="rId11"/>
    <p:sldId id="342" r:id="rId12"/>
    <p:sldId id="306" r:id="rId13"/>
    <p:sldId id="343" r:id="rId14"/>
    <p:sldId id="313" r:id="rId15"/>
    <p:sldId id="321" r:id="rId16"/>
    <p:sldId id="296" r:id="rId17"/>
    <p:sldId id="318" r:id="rId18"/>
    <p:sldId id="319" r:id="rId19"/>
    <p:sldId id="320" r:id="rId20"/>
    <p:sldId id="340" r:id="rId21"/>
    <p:sldId id="31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254"/>
    <a:srgbClr val="008000"/>
    <a:srgbClr val="D95656"/>
    <a:srgbClr val="FFFFFF"/>
    <a:srgbClr val="C1D217"/>
    <a:srgbClr val="64D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90" d="100"/>
          <a:sy n="90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C44ACBE-1975-AFB2-B7F8-04056E31D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1A280C-98E4-4601-A87B-46A11A4EB230}" type="slidenum">
              <a:rPr lang="en-US" altLang="en-US" sz="120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6458F4B-44A5-E885-B85D-9BF8B5362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4D88A13-0EBA-8CEC-61C2-B580192FA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9148063-F493-91DE-1116-8AAA63C4B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6CCFEE-8A97-4A9A-A206-E1DA223D518B}" type="slidenum">
              <a:rPr lang="en-US" altLang="en-US" sz="120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40BA2E7-372F-DAA2-1FCB-BB351BCCC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110C6D9-AF52-21CA-3181-C937337EE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AEF4F0A-6D22-6430-C68C-F4D9F914E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8F6BC6-0625-49A9-9239-D73DE6DAA037}" type="slidenum">
              <a:rPr lang="en-US" altLang="en-US" sz="1200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CF7B000-6B9C-8904-7C65-FF871EB50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8495540-81CF-86B3-8A92-85D182AAD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326881-F7F0-6C2C-B686-07783341C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5D2DD4-E11A-AE9F-D9D1-6B5317487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ED9126-EAB9-4BD7-07B5-BF1C44F69A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5957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94DBF2-AB40-868D-FC0E-710C98854B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262675-E0ED-C8D4-B16D-E868EAF483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54E15C-2D62-6CD2-088C-C13385CA07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02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7.gif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THANGLONG\My%20Documents\PTGT%20-%20MGL-Hau\giao%20an%20thi%20toan%20quan\hkcc-2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D2480-E046-F9CB-9A69-1235E46D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" y="37327"/>
            <a:ext cx="12126437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719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</a:t>
            </a: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ANH </a:t>
            </a:r>
            <a:r>
              <a:rPr lang="en-US" alt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endParaRPr lang="en-US" altLang="en-US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2251879" y="3774360"/>
            <a:ext cx="7915701" cy="7078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053" y="4572732"/>
            <a:ext cx="49973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79" y="3263658"/>
            <a:ext cx="11791668" cy="4248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000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94579-BBEF-36A4-32A5-EC15DABF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965" y="6091946"/>
            <a:ext cx="3307003" cy="730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3A5905-4EE5-192D-804D-571697495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439" y="6127845"/>
            <a:ext cx="3534049" cy="731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37897-AD14-83AF-C45C-4B2914CF7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146" y="6250675"/>
            <a:ext cx="3534049" cy="607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01" y="1480086"/>
            <a:ext cx="1449467" cy="14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1FAF737F-E324-D207-8210-E3DF39DDD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76201"/>
            <a:ext cx="52578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Sơ</a:t>
            </a:r>
            <a:r>
              <a:rPr lang="en-US" altLang="en-US" sz="4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đồ</a:t>
            </a:r>
            <a:r>
              <a:rPr lang="en-US" altLang="en-US" sz="4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en-US" sz="4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chia</a:t>
            </a:r>
          </a:p>
        </p:txBody>
      </p:sp>
      <p:pic>
        <p:nvPicPr>
          <p:cNvPr id="16387" name="Picture 3" descr="15">
            <a:extLst>
              <a:ext uri="{FF2B5EF4-FFF2-40B4-BE49-F238E27FC236}">
                <a16:creationId xmlns:a16="http://schemas.microsoft.com/office/drawing/2014/main" id="{F412BFD7-EE65-B643-2485-D1E997F216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4" y="230186"/>
            <a:ext cx="19812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15">
            <a:extLst>
              <a:ext uri="{FF2B5EF4-FFF2-40B4-BE49-F238E27FC236}">
                <a16:creationId xmlns:a16="http://schemas.microsoft.com/office/drawing/2014/main" id="{054A9BE8-DDAC-330D-7C82-8A5599DB0B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666" y="198437"/>
            <a:ext cx="20574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D2E1D3C3-B645-FD71-C2C7-E8C59B91D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14601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656B6D0E-E6E8-6579-2237-CEC24879D6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295400"/>
            <a:ext cx="76200" cy="5562600"/>
          </a:xfrm>
          <a:prstGeom prst="line">
            <a:avLst/>
          </a:prstGeom>
          <a:noFill/>
          <a:ln w="38100" cmpd="dbl">
            <a:solidFill>
              <a:srgbClr val="F40CB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3" name="WordArt 7">
            <a:extLst>
              <a:ext uri="{FF2B5EF4-FFF2-40B4-BE49-F238E27FC236}">
                <a16:creationId xmlns:a16="http://schemas.microsoft.com/office/drawing/2014/main" id="{4EFFBD8F-0866-7EEC-DB57-B8BC0C1588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0" y="914400"/>
            <a:ext cx="914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32104" name="WordArt 8">
            <a:extLst>
              <a:ext uri="{FF2B5EF4-FFF2-40B4-BE49-F238E27FC236}">
                <a16:creationId xmlns:a16="http://schemas.microsoft.com/office/drawing/2014/main" id="{21655C38-8A7F-04CB-AD13-314D75D783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5200" y="914401"/>
            <a:ext cx="914400" cy="1304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2105" name="WordArt 9">
            <a:extLst>
              <a:ext uri="{FF2B5EF4-FFF2-40B4-BE49-F238E27FC236}">
                <a16:creationId xmlns:a16="http://schemas.microsoft.com/office/drawing/2014/main" id="{FAF995EA-D3E1-27E3-7A77-6122F409AD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96176" y="2362200"/>
            <a:ext cx="80962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2106" name="WordArt 10">
            <a:extLst>
              <a:ext uri="{FF2B5EF4-FFF2-40B4-BE49-F238E27FC236}">
                <a16:creationId xmlns:a16="http://schemas.microsoft.com/office/drawing/2014/main" id="{53AA6529-ED6E-88C9-399A-1D94C04E51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38862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32107" name="WordArt 11">
            <a:extLst>
              <a:ext uri="{FF2B5EF4-FFF2-40B4-BE49-F238E27FC236}">
                <a16:creationId xmlns:a16="http://schemas.microsoft.com/office/drawing/2014/main" id="{3C56FCC0-ACA0-A1F1-C29E-0981D5CBC1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23622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32108" name="WordArt 12">
            <a:extLst>
              <a:ext uri="{FF2B5EF4-FFF2-40B4-BE49-F238E27FC236}">
                <a16:creationId xmlns:a16="http://schemas.microsoft.com/office/drawing/2014/main" id="{2E3176CE-B552-0615-78C9-F905D88426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5200" y="38862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32109" name="WordArt 13">
            <a:extLst>
              <a:ext uri="{FF2B5EF4-FFF2-40B4-BE49-F238E27FC236}">
                <a16:creationId xmlns:a16="http://schemas.microsoft.com/office/drawing/2014/main" id="{C4BABAB6-03AD-7C80-EDB7-D3E8E09F69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53340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32110" name="WordArt 14">
            <a:extLst>
              <a:ext uri="{FF2B5EF4-FFF2-40B4-BE49-F238E27FC236}">
                <a16:creationId xmlns:a16="http://schemas.microsoft.com/office/drawing/2014/main" id="{44A0DF96-29E0-0A1D-1AD8-0B37F843D9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5200" y="54102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93E9C952-DE51-2FBC-6D00-6558F897B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205" y="2158829"/>
            <a:ext cx="10353821" cy="180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20000"/>
              </a:spcBef>
            </a:pP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Trẻ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tách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8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đối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tượng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2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phần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theo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cách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khác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nhau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1800" dirty="0">
              <a:solidFill>
                <a:srgbClr val="0000FF"/>
              </a:solidFill>
            </a:endParaRPr>
          </a:p>
        </p:txBody>
      </p:sp>
      <p:pic>
        <p:nvPicPr>
          <p:cNvPr id="17411" name="Picture 5" descr="Picturebupbe1">
            <a:extLst>
              <a:ext uri="{FF2B5EF4-FFF2-40B4-BE49-F238E27FC236}">
                <a16:creationId xmlns:a16="http://schemas.microsoft.com/office/drawing/2014/main" id="{9D7D8DFC-CC4D-4C2D-8844-04C078A982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764" y="355515"/>
            <a:ext cx="121126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Picturehoacuc">
            <a:extLst>
              <a:ext uri="{FF2B5EF4-FFF2-40B4-BE49-F238E27FC236}">
                <a16:creationId xmlns:a16="http://schemas.microsoft.com/office/drawing/2014/main" id="{99A269EC-6FBA-E196-A9C2-4D8026E357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86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Picturehoacuc">
            <a:extLst>
              <a:ext uri="{FF2B5EF4-FFF2-40B4-BE49-F238E27FC236}">
                <a16:creationId xmlns:a16="http://schemas.microsoft.com/office/drawing/2014/main" id="{045254DB-5268-84E7-3F2C-4D6300C7C6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Picturehoacuc">
            <a:extLst>
              <a:ext uri="{FF2B5EF4-FFF2-40B4-BE49-F238E27FC236}">
                <a16:creationId xmlns:a16="http://schemas.microsoft.com/office/drawing/2014/main" id="{CF4EAB5A-9610-EA69-79A2-017F1D25C7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9" y="5791200"/>
            <a:ext cx="877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Picturehoacuc">
            <a:extLst>
              <a:ext uri="{FF2B5EF4-FFF2-40B4-BE49-F238E27FC236}">
                <a16:creationId xmlns:a16="http://schemas.microsoft.com/office/drawing/2014/main" id="{A4628FA4-3E6E-7F56-2F42-F7D738A461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Picturehoacuc">
            <a:extLst>
              <a:ext uri="{FF2B5EF4-FFF2-40B4-BE49-F238E27FC236}">
                <a16:creationId xmlns:a16="http://schemas.microsoft.com/office/drawing/2014/main" id="{06121784-F5FB-D2C2-7EC7-0FBC7B827C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5181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Picturehoacuc">
            <a:extLst>
              <a:ext uri="{FF2B5EF4-FFF2-40B4-BE49-F238E27FC236}">
                <a16:creationId xmlns:a16="http://schemas.microsoft.com/office/drawing/2014/main" id="{F0EED499-0F6A-A970-C3D4-9ADAA24D1C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4" y="4572000"/>
            <a:ext cx="877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 descr="Picturehoacuc">
            <a:extLst>
              <a:ext uri="{FF2B5EF4-FFF2-40B4-BE49-F238E27FC236}">
                <a16:creationId xmlns:a16="http://schemas.microsoft.com/office/drawing/2014/main" id="{23FCE613-E5BE-C782-DCA9-9E6825D7ED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4" y="4800600"/>
            <a:ext cx="879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3" descr="Soạn tin: HA 671287 gửi tới 998">
            <a:extLst>
              <a:ext uri="{FF2B5EF4-FFF2-40B4-BE49-F238E27FC236}">
                <a16:creationId xmlns:a16="http://schemas.microsoft.com/office/drawing/2014/main" id="{21344187-4817-A61F-C2C4-94EC545341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47" y="361822"/>
            <a:ext cx="14112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4" descr="Picture1bupbe8">
            <a:extLst>
              <a:ext uri="{FF2B5EF4-FFF2-40B4-BE49-F238E27FC236}">
                <a16:creationId xmlns:a16="http://schemas.microsoft.com/office/drawing/2014/main" id="{DC77FBAE-8893-D014-973F-6F6B6B1574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10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6">
            <a:extLst>
              <a:ext uri="{FF2B5EF4-FFF2-40B4-BE49-F238E27FC236}">
                <a16:creationId xmlns:a16="http://schemas.microsoft.com/office/drawing/2014/main" id="{F092D585-7AF7-5B81-DD84-1AFF108D2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0"/>
            <a:ext cx="76200" cy="541020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5" name="WordArt 31">
            <a:extLst>
              <a:ext uri="{FF2B5EF4-FFF2-40B4-BE49-F238E27FC236}">
                <a16:creationId xmlns:a16="http://schemas.microsoft.com/office/drawing/2014/main" id="{0567864A-DD25-891E-3D1C-A1ACC24B5F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47826" y="60007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8436" name="WordArt 32">
            <a:extLst>
              <a:ext uri="{FF2B5EF4-FFF2-40B4-BE49-F238E27FC236}">
                <a16:creationId xmlns:a16="http://schemas.microsoft.com/office/drawing/2014/main" id="{86F89213-B440-17D3-9BB8-D6D7524EAD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6976" y="60007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8437" name="WordArt 33">
            <a:extLst>
              <a:ext uri="{FF2B5EF4-FFF2-40B4-BE49-F238E27FC236}">
                <a16:creationId xmlns:a16="http://schemas.microsoft.com/office/drawing/2014/main" id="{781E3037-2CD6-8A27-BB70-54C9291BDC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57576" y="60007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8438" name="WordArt 34">
            <a:extLst>
              <a:ext uri="{FF2B5EF4-FFF2-40B4-BE49-F238E27FC236}">
                <a16:creationId xmlns:a16="http://schemas.microsoft.com/office/drawing/2014/main" id="{C7B44B5B-E320-25FA-02EE-F8E706A58B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1" y="60007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8439" name="WordArt 35">
            <a:extLst>
              <a:ext uri="{FF2B5EF4-FFF2-40B4-BE49-F238E27FC236}">
                <a16:creationId xmlns:a16="http://schemas.microsoft.com/office/drawing/2014/main" id="{E082CD5B-A0C0-ED0B-7D5F-E45F6686D1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1" y="60007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8440" name="WordArt 36">
            <a:extLst>
              <a:ext uri="{FF2B5EF4-FFF2-40B4-BE49-F238E27FC236}">
                <a16:creationId xmlns:a16="http://schemas.microsoft.com/office/drawing/2014/main" id="{9DC67FB2-D952-B05B-EA07-B170DCDF43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1" y="60007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03461" name="WordArt 37">
            <a:extLst>
              <a:ext uri="{FF2B5EF4-FFF2-40B4-BE49-F238E27FC236}">
                <a16:creationId xmlns:a16="http://schemas.microsoft.com/office/drawing/2014/main" id="{FD38F685-18E8-55CB-F1AD-F4075963D6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24801" y="60007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03462" name="WordArt 38">
            <a:extLst>
              <a:ext uri="{FF2B5EF4-FFF2-40B4-BE49-F238E27FC236}">
                <a16:creationId xmlns:a16="http://schemas.microsoft.com/office/drawing/2014/main" id="{9B77A2CC-A8CE-1228-7EB2-78FA62D4E8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1" y="60007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8443" name="WordArt 39">
            <a:extLst>
              <a:ext uri="{FF2B5EF4-FFF2-40B4-BE49-F238E27FC236}">
                <a16:creationId xmlns:a16="http://schemas.microsoft.com/office/drawing/2014/main" id="{3E5EEA88-BBB6-DBC4-2BE4-4B67050EEB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63001" y="60007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8444" name="WordArt 40">
            <a:extLst>
              <a:ext uri="{FF2B5EF4-FFF2-40B4-BE49-F238E27FC236}">
                <a16:creationId xmlns:a16="http://schemas.microsoft.com/office/drawing/2014/main" id="{49CEEBD8-7E3F-9F0A-2D4E-03C0F3E5D7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6096000"/>
            <a:ext cx="91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18445" name="Line 50">
            <a:extLst>
              <a:ext uri="{FF2B5EF4-FFF2-40B4-BE49-F238E27FC236}">
                <a16:creationId xmlns:a16="http://schemas.microsoft.com/office/drawing/2014/main" id="{2DF1A4F3-3B84-33E5-652F-E7DC299473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943600"/>
            <a:ext cx="9144000" cy="0"/>
          </a:xfrm>
          <a:prstGeom prst="line">
            <a:avLst/>
          </a:prstGeom>
          <a:noFill/>
          <a:ln w="38100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46" name="Picture 21" descr="C:\Users\FPTSHOP\Desktop\images.jpg">
            <a:extLst>
              <a:ext uri="{FF2B5EF4-FFF2-40B4-BE49-F238E27FC236}">
                <a16:creationId xmlns:a16="http://schemas.microsoft.com/office/drawing/2014/main" id="{17788995-986B-0EC3-CC0B-FA542B69D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315" y="914398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2" descr="C:\Users\FPTSHOP\Desktop\images.jpg">
            <a:extLst>
              <a:ext uri="{FF2B5EF4-FFF2-40B4-BE49-F238E27FC236}">
                <a16:creationId xmlns:a16="http://schemas.microsoft.com/office/drawing/2014/main" id="{30A53B4D-244F-3A3C-779E-234FFCFC8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85" y="914399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3" descr="C:\Users\FPTSHOP\Desktop\images.jpg">
            <a:extLst>
              <a:ext uri="{FF2B5EF4-FFF2-40B4-BE49-F238E27FC236}">
                <a16:creationId xmlns:a16="http://schemas.microsoft.com/office/drawing/2014/main" id="{60EB5F56-AFFB-3090-65B5-45C0776EE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019" y="914399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4" descr="C:\Users\FPTSHOP\Desktop\images.jpg">
            <a:extLst>
              <a:ext uri="{FF2B5EF4-FFF2-40B4-BE49-F238E27FC236}">
                <a16:creationId xmlns:a16="http://schemas.microsoft.com/office/drawing/2014/main" id="{541FF46F-25F3-D168-10C5-F72DA00BC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1" y="914399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5" descr="C:\Users\FPTSHOP\Desktop\images.jpg">
            <a:extLst>
              <a:ext uri="{FF2B5EF4-FFF2-40B4-BE49-F238E27FC236}">
                <a16:creationId xmlns:a16="http://schemas.microsoft.com/office/drawing/2014/main" id="{43F5932A-D087-1196-2465-020B24CAB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43698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6" descr="C:\Users\FPTSHOP\Desktop\images.jpg">
            <a:extLst>
              <a:ext uri="{FF2B5EF4-FFF2-40B4-BE49-F238E27FC236}">
                <a16:creationId xmlns:a16="http://schemas.microsoft.com/office/drawing/2014/main" id="{121188D0-185F-9235-62AC-5D4A37B07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59" y="2982512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7" descr="C:\Users\FPTSHOP\Desktop\images.jpg">
            <a:extLst>
              <a:ext uri="{FF2B5EF4-FFF2-40B4-BE49-F238E27FC236}">
                <a16:creationId xmlns:a16="http://schemas.microsoft.com/office/drawing/2014/main" id="{65457D68-AE98-A9C9-6A45-BC51D302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18" y="2958304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8" descr="C:\Users\FPTSHOP\Desktop\images.jpg">
            <a:extLst>
              <a:ext uri="{FF2B5EF4-FFF2-40B4-BE49-F238E27FC236}">
                <a16:creationId xmlns:a16="http://schemas.microsoft.com/office/drawing/2014/main" id="{D3766DF0-CA48-C63A-D8B5-72EB62A7E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78" y="914399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4746E-6 L 0.11093 -0.84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-42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4746E-6 L 0.93073 -0.69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28" y="-34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2.74746E-6 L 0.01232 -0.6924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34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3">
            <a:extLst>
              <a:ext uri="{FF2B5EF4-FFF2-40B4-BE49-F238E27FC236}">
                <a16:creationId xmlns:a16="http://schemas.microsoft.com/office/drawing/2014/main" id="{FFDE5585-5783-11AC-A5D6-586F5CF51F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0052" name="WordArt 4">
            <a:extLst>
              <a:ext uri="{FF2B5EF4-FFF2-40B4-BE49-F238E27FC236}">
                <a16:creationId xmlns:a16="http://schemas.microsoft.com/office/drawing/2014/main" id="{E312EA81-F845-CA68-4E6D-FB4E25DFEC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6976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9460" name="WordArt 5">
            <a:extLst>
              <a:ext uri="{FF2B5EF4-FFF2-40B4-BE49-F238E27FC236}">
                <a16:creationId xmlns:a16="http://schemas.microsoft.com/office/drawing/2014/main" id="{0CCDE3C1-3F44-C327-ED0A-FB105BA3EE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57576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30054" name="WordArt 6">
            <a:extLst>
              <a:ext uri="{FF2B5EF4-FFF2-40B4-BE49-F238E27FC236}">
                <a16:creationId xmlns:a16="http://schemas.microsoft.com/office/drawing/2014/main" id="{EA536B60-3491-B1D7-D61A-5989F85590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1" y="594360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9462" name="WordArt 7">
            <a:extLst>
              <a:ext uri="{FF2B5EF4-FFF2-40B4-BE49-F238E27FC236}">
                <a16:creationId xmlns:a16="http://schemas.microsoft.com/office/drawing/2014/main" id="{5AE83804-8911-A9A0-3FFC-F12A12CEF5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1" y="594360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9463" name="WordArt 8">
            <a:extLst>
              <a:ext uri="{FF2B5EF4-FFF2-40B4-BE49-F238E27FC236}">
                <a16:creationId xmlns:a16="http://schemas.microsoft.com/office/drawing/2014/main" id="{C6179E30-CF5E-CF0A-F6AB-CE872C2413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78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9464" name="WordArt 9">
            <a:extLst>
              <a:ext uri="{FF2B5EF4-FFF2-40B4-BE49-F238E27FC236}">
                <a16:creationId xmlns:a16="http://schemas.microsoft.com/office/drawing/2014/main" id="{B399B66F-B821-3989-77BE-AC74320508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248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9465" name="WordArt 10">
            <a:extLst>
              <a:ext uri="{FF2B5EF4-FFF2-40B4-BE49-F238E27FC236}">
                <a16:creationId xmlns:a16="http://schemas.microsoft.com/office/drawing/2014/main" id="{132A9E8F-686D-F686-FA67-78E2B5A280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9466" name="WordArt 11">
            <a:extLst>
              <a:ext uri="{FF2B5EF4-FFF2-40B4-BE49-F238E27FC236}">
                <a16:creationId xmlns:a16="http://schemas.microsoft.com/office/drawing/2014/main" id="{00BFF557-E781-BD84-1138-D6246C1A9D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630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9467" name="WordArt 21">
            <a:extLst>
              <a:ext uri="{FF2B5EF4-FFF2-40B4-BE49-F238E27FC236}">
                <a16:creationId xmlns:a16="http://schemas.microsoft.com/office/drawing/2014/main" id="{0274286D-D2AC-1EB0-31EE-C810CD4A19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5943600"/>
            <a:ext cx="91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19468" name="Line 22">
            <a:extLst>
              <a:ext uri="{FF2B5EF4-FFF2-40B4-BE49-F238E27FC236}">
                <a16:creationId xmlns:a16="http://schemas.microsoft.com/office/drawing/2014/main" id="{FDD85CD7-2536-2B31-AB2D-3207B985D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0"/>
            <a:ext cx="76200" cy="541020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23">
            <a:extLst>
              <a:ext uri="{FF2B5EF4-FFF2-40B4-BE49-F238E27FC236}">
                <a16:creationId xmlns:a16="http://schemas.microsoft.com/office/drawing/2014/main" id="{B0514A00-F76B-E399-A440-0D7D524C1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715000"/>
            <a:ext cx="9144000" cy="0"/>
          </a:xfrm>
          <a:prstGeom prst="line">
            <a:avLst/>
          </a:prstGeom>
          <a:noFill/>
          <a:ln w="38100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70" name="Picture 2" descr="Kết quả hình ảnh cho hình ảnh con cá">
            <a:extLst>
              <a:ext uri="{FF2B5EF4-FFF2-40B4-BE49-F238E27FC236}">
                <a16:creationId xmlns:a16="http://schemas.microsoft.com/office/drawing/2014/main" id="{B7236894-CAC0-0A36-14E5-1D533F20B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15" y="2197100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" descr="Kết quả hình ảnh cho hình ảnh con cá">
            <a:extLst>
              <a:ext uri="{FF2B5EF4-FFF2-40B4-BE49-F238E27FC236}">
                <a16:creationId xmlns:a16="http://schemas.microsoft.com/office/drawing/2014/main" id="{DCD9C4B3-41EB-1449-D226-014E97A66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86" y="2286000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" descr="Kết quả hình ảnh cho hình ảnh con cá">
            <a:extLst>
              <a:ext uri="{FF2B5EF4-FFF2-40B4-BE49-F238E27FC236}">
                <a16:creationId xmlns:a16="http://schemas.microsoft.com/office/drawing/2014/main" id="{F1771C19-2EF3-3376-E935-14A08F3E4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64443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" descr="Kết quả hình ảnh cho hình ảnh con cá">
            <a:extLst>
              <a:ext uri="{FF2B5EF4-FFF2-40B4-BE49-F238E27FC236}">
                <a16:creationId xmlns:a16="http://schemas.microsoft.com/office/drawing/2014/main" id="{99D6E3FD-0690-27D4-B935-931F10B7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73" y="986883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2" descr="Kết quả hình ảnh cho hình ảnh con cá">
            <a:extLst>
              <a:ext uri="{FF2B5EF4-FFF2-40B4-BE49-F238E27FC236}">
                <a16:creationId xmlns:a16="http://schemas.microsoft.com/office/drawing/2014/main" id="{98AC9C56-334F-0CEA-47AE-258C7BF53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39" y="1017589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" descr="Kết quả hình ảnh cho hình ảnh con cá">
            <a:extLst>
              <a:ext uri="{FF2B5EF4-FFF2-40B4-BE49-F238E27FC236}">
                <a16:creationId xmlns:a16="http://schemas.microsoft.com/office/drawing/2014/main" id="{6E6F5A26-4845-63BD-6DF2-25899846F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545" y="1057277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1" descr="C:\Users\FPTSHOP\Desktop\images.jpg">
            <a:extLst>
              <a:ext uri="{FF2B5EF4-FFF2-40B4-BE49-F238E27FC236}">
                <a16:creationId xmlns:a16="http://schemas.microsoft.com/office/drawing/2014/main" id="{872A07FC-D58D-9C9B-8049-EB9606C64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245" y="2401887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2" descr="C:\Users\FPTSHOP\Desktop\images.jpg">
            <a:extLst>
              <a:ext uri="{FF2B5EF4-FFF2-40B4-BE49-F238E27FC236}">
                <a16:creationId xmlns:a16="http://schemas.microsoft.com/office/drawing/2014/main" id="{0608920A-7E2D-7D33-6A37-27DA4913A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72" y="2341609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91489E-6 L 0.20781 -0.69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-34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87697E-6 L 0.31094 -0.695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34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>
            <a:extLst>
              <a:ext uri="{FF2B5EF4-FFF2-40B4-BE49-F238E27FC236}">
                <a16:creationId xmlns:a16="http://schemas.microsoft.com/office/drawing/2014/main" id="{02CEA98B-7C92-429C-9129-675F619772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1318" y="3475035"/>
            <a:ext cx="11464120" cy="100643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77" name="WordArt 5">
            <a:extLst>
              <a:ext uri="{FF2B5EF4-FFF2-40B4-BE49-F238E27FC236}">
                <a16:creationId xmlns:a16="http://schemas.microsoft.com/office/drawing/2014/main" id="{7613D506-9DF9-3630-827B-889606A91C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57576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31080" name="WordArt 8">
            <a:extLst>
              <a:ext uri="{FF2B5EF4-FFF2-40B4-BE49-F238E27FC236}">
                <a16:creationId xmlns:a16="http://schemas.microsoft.com/office/drawing/2014/main" id="{D5FA0D42-2E40-7DB3-5F1B-8E208D9CA6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0485" name="WordArt 21">
            <a:extLst>
              <a:ext uri="{FF2B5EF4-FFF2-40B4-BE49-F238E27FC236}">
                <a16:creationId xmlns:a16="http://schemas.microsoft.com/office/drawing/2014/main" id="{2A33B05E-A332-BDA3-0D31-358D908A60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0486" name="WordArt 22">
            <a:extLst>
              <a:ext uri="{FF2B5EF4-FFF2-40B4-BE49-F238E27FC236}">
                <a16:creationId xmlns:a16="http://schemas.microsoft.com/office/drawing/2014/main" id="{93B6A1B4-A037-B368-D377-CAA65ED244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6976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0487" name="WordArt 23">
            <a:extLst>
              <a:ext uri="{FF2B5EF4-FFF2-40B4-BE49-F238E27FC236}">
                <a16:creationId xmlns:a16="http://schemas.microsoft.com/office/drawing/2014/main" id="{1D42A80F-2401-E140-816C-46F1E7DB21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1" y="594360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0488" name="WordArt 24">
            <a:extLst>
              <a:ext uri="{FF2B5EF4-FFF2-40B4-BE49-F238E27FC236}">
                <a16:creationId xmlns:a16="http://schemas.microsoft.com/office/drawing/2014/main" id="{31B4ABAC-10DB-8CF1-31C6-D52B973862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20489" name="WordArt 25">
            <a:extLst>
              <a:ext uri="{FF2B5EF4-FFF2-40B4-BE49-F238E27FC236}">
                <a16:creationId xmlns:a16="http://schemas.microsoft.com/office/drawing/2014/main" id="{5FE9FC90-1C14-11EF-2994-29BE502211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0490" name="WordArt 26">
            <a:extLst>
              <a:ext uri="{FF2B5EF4-FFF2-40B4-BE49-F238E27FC236}">
                <a16:creationId xmlns:a16="http://schemas.microsoft.com/office/drawing/2014/main" id="{203F9468-CCF1-607B-FB1B-79E4454867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248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0491" name="WordArt 27">
            <a:extLst>
              <a:ext uri="{FF2B5EF4-FFF2-40B4-BE49-F238E27FC236}">
                <a16:creationId xmlns:a16="http://schemas.microsoft.com/office/drawing/2014/main" id="{22815CE7-5150-46D4-87C6-1C68F4090D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630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20492" name="WordArt 28">
            <a:extLst>
              <a:ext uri="{FF2B5EF4-FFF2-40B4-BE49-F238E27FC236}">
                <a16:creationId xmlns:a16="http://schemas.microsoft.com/office/drawing/2014/main" id="{16F1F4B6-D786-3CD3-2ACC-093BE89F2B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5943600"/>
            <a:ext cx="91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0493" name="Line 29">
            <a:extLst>
              <a:ext uri="{FF2B5EF4-FFF2-40B4-BE49-F238E27FC236}">
                <a16:creationId xmlns:a16="http://schemas.microsoft.com/office/drawing/2014/main" id="{DD9535F7-EC8F-E541-9B17-2006F8DB14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715000"/>
            <a:ext cx="9144000" cy="0"/>
          </a:xfrm>
          <a:prstGeom prst="line">
            <a:avLst/>
          </a:prstGeom>
          <a:noFill/>
          <a:ln w="38100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94" name="Picture 2" descr="Kết quả hình ảnh cho hình ảnh con cá">
            <a:extLst>
              <a:ext uri="{FF2B5EF4-FFF2-40B4-BE49-F238E27FC236}">
                <a16:creationId xmlns:a16="http://schemas.microsoft.com/office/drawing/2014/main" id="{A0AF0B09-837F-9243-2760-517D4652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96696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Kết quả hình ảnh cho hình ảnh con cá">
            <a:extLst>
              <a:ext uri="{FF2B5EF4-FFF2-40B4-BE49-F238E27FC236}">
                <a16:creationId xmlns:a16="http://schemas.microsoft.com/office/drawing/2014/main" id="{D9C98F5F-638E-985F-2F91-63B9856D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737517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Kết quả hình ảnh cho hình ảnh con cá">
            <a:extLst>
              <a:ext uri="{FF2B5EF4-FFF2-40B4-BE49-F238E27FC236}">
                <a16:creationId xmlns:a16="http://schemas.microsoft.com/office/drawing/2014/main" id="{DDC1995F-07C2-82FE-7112-5F90E730F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27" y="1860192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Kết quả hình ảnh cho hình ảnh con cá">
            <a:extLst>
              <a:ext uri="{FF2B5EF4-FFF2-40B4-BE49-F238E27FC236}">
                <a16:creationId xmlns:a16="http://schemas.microsoft.com/office/drawing/2014/main" id="{BFA8C809-2640-5101-D5BE-BC0E12492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75" y="1871974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2" descr="Kết quả hình ảnh cho hình ảnh con cá">
            <a:extLst>
              <a:ext uri="{FF2B5EF4-FFF2-40B4-BE49-F238E27FC236}">
                <a16:creationId xmlns:a16="http://schemas.microsoft.com/office/drawing/2014/main" id="{4F35549C-6CB0-5FE8-ADC3-D87AE132B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27" y="519371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2" descr="Kết quả hình ảnh cho hình ảnh con cá">
            <a:extLst>
              <a:ext uri="{FF2B5EF4-FFF2-40B4-BE49-F238E27FC236}">
                <a16:creationId xmlns:a16="http://schemas.microsoft.com/office/drawing/2014/main" id="{BDDD8BC6-0B99-6CAC-3F30-DE9FD6124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46" y="519371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2" descr="Kết quả hình ảnh cho hình ảnh con cá">
            <a:extLst>
              <a:ext uri="{FF2B5EF4-FFF2-40B4-BE49-F238E27FC236}">
                <a16:creationId xmlns:a16="http://schemas.microsoft.com/office/drawing/2014/main" id="{06D09692-4237-BF1C-E095-419E01D4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249" y="519371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2" descr="Kết quả hình ảnh cho hình ảnh con cá">
            <a:extLst>
              <a:ext uri="{FF2B5EF4-FFF2-40B4-BE49-F238E27FC236}">
                <a16:creationId xmlns:a16="http://schemas.microsoft.com/office/drawing/2014/main" id="{4759672B-DE3D-3569-3F94-B64D9059E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525" y="396696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00143 0.38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00144 0.377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0.00143 0.377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1489E-6 L 0.35782 -0.326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2" y="-16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1489E-6 L 0.46927 -0.825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5" y="-41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>
            <a:extLst>
              <a:ext uri="{FF2B5EF4-FFF2-40B4-BE49-F238E27FC236}">
                <a16:creationId xmlns:a16="http://schemas.microsoft.com/office/drawing/2014/main" id="{8F83F86C-549F-5B52-CD23-336673AB46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727" y="2743200"/>
            <a:ext cx="11177517" cy="152399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WordArt 3">
            <a:extLst>
              <a:ext uri="{FF2B5EF4-FFF2-40B4-BE49-F238E27FC236}">
                <a16:creationId xmlns:a16="http://schemas.microsoft.com/office/drawing/2014/main" id="{35E36C9F-B575-2B04-C415-A78469D847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57576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45412" name="WordArt 4">
            <a:extLst>
              <a:ext uri="{FF2B5EF4-FFF2-40B4-BE49-F238E27FC236}">
                <a16:creationId xmlns:a16="http://schemas.microsoft.com/office/drawing/2014/main" id="{775DCB28-374A-FDF4-C3E0-8F14637803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1509" name="WordArt 13">
            <a:extLst>
              <a:ext uri="{FF2B5EF4-FFF2-40B4-BE49-F238E27FC236}">
                <a16:creationId xmlns:a16="http://schemas.microsoft.com/office/drawing/2014/main" id="{6085F2C1-EBB2-5352-8AEC-FEB0CD2A60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1510" name="WordArt 14">
            <a:extLst>
              <a:ext uri="{FF2B5EF4-FFF2-40B4-BE49-F238E27FC236}">
                <a16:creationId xmlns:a16="http://schemas.microsoft.com/office/drawing/2014/main" id="{A24E51BA-8E5D-B48F-990A-915C8EA5F7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6976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5423" name="WordArt 15">
            <a:extLst>
              <a:ext uri="{FF2B5EF4-FFF2-40B4-BE49-F238E27FC236}">
                <a16:creationId xmlns:a16="http://schemas.microsoft.com/office/drawing/2014/main" id="{265714E0-BD67-8CF4-5D44-D2CD50C72C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1" y="594360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1512" name="WordArt 16">
            <a:extLst>
              <a:ext uri="{FF2B5EF4-FFF2-40B4-BE49-F238E27FC236}">
                <a16:creationId xmlns:a16="http://schemas.microsoft.com/office/drawing/2014/main" id="{020D53EB-6086-AA53-6911-B57D5C016C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48426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21513" name="WordArt 17">
            <a:extLst>
              <a:ext uri="{FF2B5EF4-FFF2-40B4-BE49-F238E27FC236}">
                <a16:creationId xmlns:a16="http://schemas.microsoft.com/office/drawing/2014/main" id="{753C75BA-416A-47E1-1E45-7B4C00024E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1514" name="WordArt 18">
            <a:extLst>
              <a:ext uri="{FF2B5EF4-FFF2-40B4-BE49-F238E27FC236}">
                <a16:creationId xmlns:a16="http://schemas.microsoft.com/office/drawing/2014/main" id="{9AB8EB31-4835-B355-BB00-412EE6E15A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248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1515" name="WordArt 19">
            <a:extLst>
              <a:ext uri="{FF2B5EF4-FFF2-40B4-BE49-F238E27FC236}">
                <a16:creationId xmlns:a16="http://schemas.microsoft.com/office/drawing/2014/main" id="{EB929A34-4EDA-2F14-8F41-0AE035E1DE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630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21516" name="WordArt 20">
            <a:extLst>
              <a:ext uri="{FF2B5EF4-FFF2-40B4-BE49-F238E27FC236}">
                <a16:creationId xmlns:a16="http://schemas.microsoft.com/office/drawing/2014/main" id="{2FD14BC1-D81A-BE53-EC97-449AFB527E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5943600"/>
            <a:ext cx="91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1517" name="Line 21">
            <a:extLst>
              <a:ext uri="{FF2B5EF4-FFF2-40B4-BE49-F238E27FC236}">
                <a16:creationId xmlns:a16="http://schemas.microsoft.com/office/drawing/2014/main" id="{FE5AD0B6-5503-8AB1-014E-04D3E8DCB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715000"/>
            <a:ext cx="9144000" cy="0"/>
          </a:xfrm>
          <a:prstGeom prst="line">
            <a:avLst/>
          </a:prstGeom>
          <a:noFill/>
          <a:ln w="38100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" name="Picture 2" descr="Kết quả hình ảnh cho hình ảnh con cá">
            <a:extLst>
              <a:ext uri="{FF2B5EF4-FFF2-40B4-BE49-F238E27FC236}">
                <a16:creationId xmlns:a16="http://schemas.microsoft.com/office/drawing/2014/main" id="{C09D276C-1152-BF72-60B9-2727D8E93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05148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Kết quả hình ảnh cho hình ảnh con cá">
            <a:extLst>
              <a:ext uri="{FF2B5EF4-FFF2-40B4-BE49-F238E27FC236}">
                <a16:creationId xmlns:a16="http://schemas.microsoft.com/office/drawing/2014/main" id="{5CBA1459-D824-6E3F-E536-1961D2540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03" y="3076574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" descr="Kết quả hình ảnh cho hình ảnh con cá">
            <a:extLst>
              <a:ext uri="{FF2B5EF4-FFF2-40B4-BE49-F238E27FC236}">
                <a16:creationId xmlns:a16="http://schemas.microsoft.com/office/drawing/2014/main" id="{5C4E481F-DCB6-4670-1958-A6FF8685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4" y="4151618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2" descr="Kết quả hình ảnh cho hình ảnh con cá">
            <a:extLst>
              <a:ext uri="{FF2B5EF4-FFF2-40B4-BE49-F238E27FC236}">
                <a16:creationId xmlns:a16="http://schemas.microsoft.com/office/drawing/2014/main" id="{291B9C5D-D428-BDB7-652D-034B8CBE5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03" y="4210051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2" descr="Kết quả hình ảnh cho hình ảnh con cá">
            <a:extLst>
              <a:ext uri="{FF2B5EF4-FFF2-40B4-BE49-F238E27FC236}">
                <a16:creationId xmlns:a16="http://schemas.microsoft.com/office/drawing/2014/main" id="{19C925EE-0823-62D0-3457-9A5120892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20" y="4273312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" descr="Kết quả hình ảnh cho hình ảnh con cá">
            <a:extLst>
              <a:ext uri="{FF2B5EF4-FFF2-40B4-BE49-F238E27FC236}">
                <a16:creationId xmlns:a16="http://schemas.microsoft.com/office/drawing/2014/main" id="{8C0B3A13-035F-7B2A-EDA8-EEDAEEEA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286035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Kết quả hình ảnh cho hình ảnh con cá">
            <a:extLst>
              <a:ext uri="{FF2B5EF4-FFF2-40B4-BE49-F238E27FC236}">
                <a16:creationId xmlns:a16="http://schemas.microsoft.com/office/drawing/2014/main" id="{653A830C-C71B-F826-0C08-D8029B10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18" y="3084818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Kết quả hình ảnh cho hình ảnh con cá">
            <a:extLst>
              <a:ext uri="{FF2B5EF4-FFF2-40B4-BE49-F238E27FC236}">
                <a16:creationId xmlns:a16="http://schemas.microsoft.com/office/drawing/2014/main" id="{996F5E56-D3DA-59C3-091F-6BE6D9A01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34" y="2975210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6" name="WordArt 4">
            <a:extLst>
              <a:ext uri="{FF2B5EF4-FFF2-40B4-BE49-F238E27FC236}">
                <a16:creationId xmlns:a16="http://schemas.microsoft.com/office/drawing/2014/main" id="{2281F4C2-007F-03FF-BE44-C605FC847A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86426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1.66667E-6 -0.333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33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-0.333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1.25E-6 -0.33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87697E-6 L 0.49427 -0.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-369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489E-6 L 0.41093 -0.237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-11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h">
            <a:extLst>
              <a:ext uri="{FF2B5EF4-FFF2-40B4-BE49-F238E27FC236}">
                <a16:creationId xmlns:a16="http://schemas.microsoft.com/office/drawing/2014/main" id="{998D9EF9-CFAA-2FA2-F9AA-B3528A3FAD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8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Picture16">
            <a:extLst>
              <a:ext uri="{FF2B5EF4-FFF2-40B4-BE49-F238E27FC236}">
                <a16:creationId xmlns:a16="http://schemas.microsoft.com/office/drawing/2014/main" id="{665583C0-B0A1-9CBC-1E0C-90487A1621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048000"/>
            <a:ext cx="692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Picture16">
            <a:extLst>
              <a:ext uri="{FF2B5EF4-FFF2-40B4-BE49-F238E27FC236}">
                <a16:creationId xmlns:a16="http://schemas.microsoft.com/office/drawing/2014/main" id="{035FD5D5-938B-951D-ECDC-F306A58217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514600"/>
            <a:ext cx="692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Picture19ggtf">
            <a:extLst>
              <a:ext uri="{FF2B5EF4-FFF2-40B4-BE49-F238E27FC236}">
                <a16:creationId xmlns:a16="http://schemas.microsoft.com/office/drawing/2014/main" id="{DC488CD4-656D-5190-013B-D899758C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738813"/>
            <a:ext cx="9144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Picture19ggtf">
            <a:extLst>
              <a:ext uri="{FF2B5EF4-FFF2-40B4-BE49-F238E27FC236}">
                <a16:creationId xmlns:a16="http://schemas.microsoft.com/office/drawing/2014/main" id="{16A62905-E9A4-E984-361A-9EC4E585D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938838"/>
            <a:ext cx="941388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Picture125">
            <a:extLst>
              <a:ext uri="{FF2B5EF4-FFF2-40B4-BE49-F238E27FC236}">
                <a16:creationId xmlns:a16="http://schemas.microsoft.com/office/drawing/2014/main" id="{F38BA27F-ACDF-46B2-7DDD-CB823F5B0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638800"/>
            <a:ext cx="7366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hkcc-2.mp3">
            <a:hlinkClick r:id="" action="ppaction://media"/>
            <a:extLst>
              <a:ext uri="{FF2B5EF4-FFF2-40B4-BE49-F238E27FC236}">
                <a16:creationId xmlns:a16="http://schemas.microsoft.com/office/drawing/2014/main" id="{5780125B-6841-BCB7-1474-50CE88FECB3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hkcc-2.mp3">
            <a:hlinkClick r:id="" action="ppaction://media"/>
            <a:extLst>
              <a:ext uri="{FF2B5EF4-FFF2-40B4-BE49-F238E27FC236}">
                <a16:creationId xmlns:a16="http://schemas.microsoft.com/office/drawing/2014/main" id="{440531C7-CA70-3C57-E126-44CA5525B15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hkcc-2.mp3">
            <a:hlinkClick r:id="" action="ppaction://media"/>
            <a:extLst>
              <a:ext uri="{FF2B5EF4-FFF2-40B4-BE49-F238E27FC236}">
                <a16:creationId xmlns:a16="http://schemas.microsoft.com/office/drawing/2014/main" id="{DA6C17CF-816D-F6F3-E79B-30B013AC3F7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Rectangle 16">
            <a:extLst>
              <a:ext uri="{FF2B5EF4-FFF2-40B4-BE49-F238E27FC236}">
                <a16:creationId xmlns:a16="http://schemas.microsoft.com/office/drawing/2014/main" id="{D5506C54-990E-3DD1-5BB1-053B3BB1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821929"/>
            <a:ext cx="6575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Luyện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tập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22540" name="Text Box 18">
            <a:extLst>
              <a:ext uri="{FF2B5EF4-FFF2-40B4-BE49-F238E27FC236}">
                <a16:creationId xmlns:a16="http://schemas.microsoft.com/office/drawing/2014/main" id="{795F4F04-AB50-55A5-A984-F90743E04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09" y="1307377"/>
            <a:ext cx="7025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Cho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trẻ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chơi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trò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chơi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trắc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nghiệm</a:t>
            </a:r>
            <a:endParaRPr lang="en-US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82963" name="Picture 19" descr="Firewrk5">
            <a:extLst>
              <a:ext uri="{FF2B5EF4-FFF2-40B4-BE49-F238E27FC236}">
                <a16:creationId xmlns:a16="http://schemas.microsoft.com/office/drawing/2014/main" id="{720311A2-0ED8-FC77-0526-701D9052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95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4" name="Picture 20" descr="Firewrk5">
            <a:extLst>
              <a:ext uri="{FF2B5EF4-FFF2-40B4-BE49-F238E27FC236}">
                <a16:creationId xmlns:a16="http://schemas.microsoft.com/office/drawing/2014/main" id="{EEE46E20-D442-0764-C0CF-6B1C6CDC0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1"/>
            <a:ext cx="10668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23" descr="Picturebupbe1">
            <a:extLst>
              <a:ext uri="{FF2B5EF4-FFF2-40B4-BE49-F238E27FC236}">
                <a16:creationId xmlns:a16="http://schemas.microsoft.com/office/drawing/2014/main" id="{F3C70DF5-9BDB-A765-A28C-C9E1AF0DAD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4343400"/>
            <a:ext cx="12112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52"/>
                </p:tgtEl>
              </p:cMediaNode>
            </p:audio>
            <p:audio>
              <p:cMediaNode vol="7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53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5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BC587DA-A1F5-DB01-F20A-D50CF52A1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274638"/>
            <a:ext cx="12310281" cy="1096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8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197" name="Text Box 5">
            <a:extLst>
              <a:ext uri="{FF2B5EF4-FFF2-40B4-BE49-F238E27FC236}">
                <a16:creationId xmlns:a16="http://schemas.microsoft.com/office/drawing/2014/main" id="{EC3EC4DC-0D6E-2084-D451-4BE72FCFB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6" y="1981201"/>
            <a:ext cx="31400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00FF"/>
                </a:solidFill>
              </a:rPr>
              <a:t>a. 1 cách</a:t>
            </a:r>
          </a:p>
        </p:txBody>
      </p:sp>
      <p:sp>
        <p:nvSpPr>
          <p:cNvPr id="136198" name="Text Box 6">
            <a:extLst>
              <a:ext uri="{FF2B5EF4-FFF2-40B4-BE49-F238E27FC236}">
                <a16:creationId xmlns:a16="http://schemas.microsoft.com/office/drawing/2014/main" id="{4C222E1F-AAC7-508F-A755-51FB82010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6" y="3276601"/>
            <a:ext cx="29876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</a:rPr>
              <a:t>b. 3 </a:t>
            </a:r>
            <a:r>
              <a:rPr lang="en-US" altLang="en-US" sz="4800" dirty="0" err="1">
                <a:solidFill>
                  <a:srgbClr val="0000FF"/>
                </a:solidFill>
              </a:rPr>
              <a:t>cách</a:t>
            </a:r>
            <a:endParaRPr lang="en-US" altLang="en-US" sz="4800" dirty="0">
              <a:solidFill>
                <a:srgbClr val="0000FF"/>
              </a:solidFill>
            </a:endParaRPr>
          </a:p>
        </p:txBody>
      </p:sp>
      <p:sp>
        <p:nvSpPr>
          <p:cNvPr id="136199" name="Text Box 7">
            <a:extLst>
              <a:ext uri="{FF2B5EF4-FFF2-40B4-BE49-F238E27FC236}">
                <a16:creationId xmlns:a16="http://schemas.microsoft.com/office/drawing/2014/main" id="{4CB30DFD-ACB3-DF79-6F51-6E6C01016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107529"/>
            <a:ext cx="3048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</a:rPr>
              <a:t>d. 4 </a:t>
            </a:r>
            <a:r>
              <a:rPr lang="en-US" altLang="en-US" sz="4800" dirty="0" err="1">
                <a:solidFill>
                  <a:srgbClr val="0000FF"/>
                </a:solidFill>
              </a:rPr>
              <a:t>cách</a:t>
            </a:r>
            <a:endParaRPr lang="en-US" altLang="en-US" sz="4800" dirty="0">
              <a:solidFill>
                <a:srgbClr val="0000FF"/>
              </a:solidFill>
            </a:endParaRPr>
          </a:p>
        </p:txBody>
      </p:sp>
      <p:sp>
        <p:nvSpPr>
          <p:cNvPr id="136200" name="Text Box 8">
            <a:extLst>
              <a:ext uri="{FF2B5EF4-FFF2-40B4-BE49-F238E27FC236}">
                <a16:creationId xmlns:a16="http://schemas.microsoft.com/office/drawing/2014/main" id="{3250357C-D80D-6498-A0B6-AE99763D6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981201"/>
            <a:ext cx="3048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00FF"/>
                </a:solidFill>
              </a:rPr>
              <a:t>c. 2 cách</a:t>
            </a:r>
          </a:p>
        </p:txBody>
      </p:sp>
      <p:sp>
        <p:nvSpPr>
          <p:cNvPr id="136203" name="AutoShape 11">
            <a:extLst>
              <a:ext uri="{FF2B5EF4-FFF2-40B4-BE49-F238E27FC236}">
                <a16:creationId xmlns:a16="http://schemas.microsoft.com/office/drawing/2014/main" id="{7C55D825-4A9A-B890-0E13-A64412252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953000"/>
            <a:ext cx="1219200" cy="990600"/>
          </a:xfrm>
          <a:prstGeom prst="cloudCallout">
            <a:avLst>
              <a:gd name="adj1" fmla="val 7421"/>
              <a:gd name="adj2" fmla="val -140065"/>
            </a:avLst>
          </a:prstGeom>
          <a:solidFill>
            <a:srgbClr val="F40C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Tahoma" panose="020B0604030504040204" pitchFamily="34" charset="0"/>
              </a:rPr>
              <a:t>Đúng rồi</a:t>
            </a:r>
          </a:p>
        </p:txBody>
      </p:sp>
      <p:pic>
        <p:nvPicPr>
          <p:cNvPr id="136204" name="j0211241.wav">
            <a:hlinkClick r:id="" action="ppaction://media"/>
            <a:extLst>
              <a:ext uri="{FF2B5EF4-FFF2-40B4-BE49-F238E27FC236}">
                <a16:creationId xmlns:a16="http://schemas.microsoft.com/office/drawing/2014/main" id="{D83AB572-37D2-3CD8-D887-33984EDA3971}"/>
              </a:ext>
            </a:extLst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6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45" fill="hold"/>
                                        <p:tgtEl>
                                          <p:spTgt spid="136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9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204"/>
                </p:tgtEl>
              </p:cMediaNode>
            </p:audio>
          </p:childTnLst>
        </p:cTn>
      </p:par>
    </p:tnLst>
    <p:bldLst>
      <p:bldP spid="136197" grpId="0"/>
      <p:bldP spid="136198" grpId="0"/>
      <p:bldP spid="136199" grpId="0"/>
      <p:bldP spid="136199" grpId="1"/>
      <p:bldP spid="136200" grpId="0"/>
      <p:bldP spid="1362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2BAB8B4-B380-BD82-3597-5FC7884F1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1570" y="274638"/>
            <a:ext cx="10577015" cy="16303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Trong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7219" name="Text Box 3">
            <a:extLst>
              <a:ext uri="{FF2B5EF4-FFF2-40B4-BE49-F238E27FC236}">
                <a16:creationId xmlns:a16="http://schemas.microsoft.com/office/drawing/2014/main" id="{4C47BFEC-B012-8EA5-265A-B4438974B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59051"/>
            <a:ext cx="3276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a. 2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 1</a:t>
            </a:r>
          </a:p>
        </p:txBody>
      </p:sp>
      <p:sp>
        <p:nvSpPr>
          <p:cNvPr id="137224" name="AutoShape 8">
            <a:extLst>
              <a:ext uri="{FF2B5EF4-FFF2-40B4-BE49-F238E27FC236}">
                <a16:creationId xmlns:a16="http://schemas.microsoft.com/office/drawing/2014/main" id="{29A2C036-2AEB-447F-1A12-498F6CD43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029200"/>
            <a:ext cx="1219200" cy="990600"/>
          </a:xfrm>
          <a:prstGeom prst="cloudCallout">
            <a:avLst>
              <a:gd name="adj1" fmla="val 7421"/>
              <a:gd name="adj2" fmla="val -140065"/>
            </a:avLst>
          </a:prstGeom>
          <a:solidFill>
            <a:srgbClr val="F40C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Tahoma" panose="020B0604030504040204" pitchFamily="34" charset="0"/>
              </a:rPr>
              <a:t>Đúng rồi</a:t>
            </a:r>
          </a:p>
        </p:txBody>
      </p:sp>
      <p:sp>
        <p:nvSpPr>
          <p:cNvPr id="137226" name="Text Box 10">
            <a:extLst>
              <a:ext uri="{FF2B5EF4-FFF2-40B4-BE49-F238E27FC236}">
                <a16:creationId xmlns:a16="http://schemas.microsoft.com/office/drawing/2014/main" id="{6037EABF-F459-0D97-6D0C-69130E1A6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501" y="2559051"/>
            <a:ext cx="3276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b. 5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 3</a:t>
            </a:r>
          </a:p>
        </p:txBody>
      </p:sp>
      <p:sp>
        <p:nvSpPr>
          <p:cNvPr id="137227" name="Text Box 11">
            <a:extLst>
              <a:ext uri="{FF2B5EF4-FFF2-40B4-BE49-F238E27FC236}">
                <a16:creationId xmlns:a16="http://schemas.microsoft.com/office/drawing/2014/main" id="{70F72076-9B0E-42DC-65A2-1B990B3A2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501" y="4138091"/>
            <a:ext cx="2895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d. 6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1</a:t>
            </a:r>
          </a:p>
        </p:txBody>
      </p:sp>
      <p:sp>
        <p:nvSpPr>
          <p:cNvPr id="137228" name="Text Box 12">
            <a:extLst>
              <a:ext uri="{FF2B5EF4-FFF2-40B4-BE49-F238E27FC236}">
                <a16:creationId xmlns:a16="http://schemas.microsoft.com/office/drawing/2014/main" id="{486BA75F-1E78-F634-FBEC-773C1015F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77257"/>
            <a:ext cx="2590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c.4 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3</a:t>
            </a:r>
          </a:p>
        </p:txBody>
      </p:sp>
      <p:pic>
        <p:nvPicPr>
          <p:cNvPr id="137229" name="j0211256.wav">
            <a:hlinkClick r:id="" action="ppaction://media"/>
            <a:extLst>
              <a:ext uri="{FF2B5EF4-FFF2-40B4-BE49-F238E27FC236}">
                <a16:creationId xmlns:a16="http://schemas.microsoft.com/office/drawing/2014/main" id="{0FE4B14B-36F2-4B9E-C394-C9A67A326C14}"/>
              </a:ext>
            </a:extLst>
          </p:cNvPr>
          <p:cNvPicPr>
            <a:picLocks noGrp="1" noRot="1" noChangeAspect="1" noChangeArrowheads="1"/>
          </p:cNvPicPr>
          <p:nvPr>
            <p:ph idx="1"/>
            <a:wavAudioFile r:embed="rId1" name="j021409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0200" y="6096000"/>
            <a:ext cx="304800" cy="3048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7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45" fill="hold"/>
                                        <p:tgtEl>
                                          <p:spTgt spid="137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229"/>
                </p:tgtEl>
              </p:cMediaNode>
            </p:audio>
          </p:childTnLst>
        </p:cTn>
      </p:par>
    </p:tnLst>
    <p:bldLst>
      <p:bldP spid="137219" grpId="0"/>
      <p:bldP spid="137224" grpId="0" animBg="1"/>
      <p:bldP spid="137226" grpId="0"/>
      <p:bldP spid="137226" grpId="1"/>
      <p:bldP spid="137227" grpId="0"/>
      <p:bldP spid="1372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79EBCF3-E2A0-17CA-9CBD-A90ADC6C6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934" y="588614"/>
            <a:ext cx="10572466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8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F65180A2-F684-C1F9-32AA-B587D10E4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588" y="2437607"/>
            <a:ext cx="2819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a. 6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 2</a:t>
            </a:r>
          </a:p>
        </p:txBody>
      </p:sp>
      <p:sp>
        <p:nvSpPr>
          <p:cNvPr id="138245" name="AutoShape 5">
            <a:extLst>
              <a:ext uri="{FF2B5EF4-FFF2-40B4-BE49-F238E27FC236}">
                <a16:creationId xmlns:a16="http://schemas.microsoft.com/office/drawing/2014/main" id="{CD47F68E-661F-F94A-B383-9F163F655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953000"/>
            <a:ext cx="1524000" cy="1143000"/>
          </a:xfrm>
          <a:prstGeom prst="cloudCallout">
            <a:avLst>
              <a:gd name="adj1" fmla="val -4060"/>
              <a:gd name="adj2" fmla="val -128056"/>
            </a:avLst>
          </a:prstGeom>
          <a:solidFill>
            <a:srgbClr val="F40C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Tahoma" panose="020B0604030504040204" pitchFamily="34" charset="0"/>
              </a:rPr>
              <a:t>Đúng rồi</a:t>
            </a:r>
          </a:p>
        </p:txBody>
      </p:sp>
      <p:sp>
        <p:nvSpPr>
          <p:cNvPr id="138246" name="Text Box 6">
            <a:extLst>
              <a:ext uri="{FF2B5EF4-FFF2-40B4-BE49-F238E27FC236}">
                <a16:creationId xmlns:a16="http://schemas.microsoft.com/office/drawing/2014/main" id="{9CD09E07-BD13-72C9-9AF6-0BABFA5B3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503061"/>
            <a:ext cx="2971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b. 5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3</a:t>
            </a:r>
          </a:p>
        </p:txBody>
      </p:sp>
      <p:sp>
        <p:nvSpPr>
          <p:cNvPr id="138247" name="Text Box 7">
            <a:extLst>
              <a:ext uri="{FF2B5EF4-FFF2-40B4-BE49-F238E27FC236}">
                <a16:creationId xmlns:a16="http://schemas.microsoft.com/office/drawing/2014/main" id="{41735F08-3D06-0F1D-657D-1149C6285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67577"/>
            <a:ext cx="4724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d. </a:t>
            </a:r>
            <a:r>
              <a:rPr lang="en-US" altLang="en-US" sz="4400" dirty="0" err="1">
                <a:solidFill>
                  <a:srgbClr val="0000FF"/>
                </a:solidFill>
                <a:latin typeface="Arial" panose="020B0604020202020204" pitchFamily="34" charset="0"/>
              </a:rPr>
              <a:t>Tất</a:t>
            </a: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Arial" panose="020B0604020202020204" pitchFamily="34" charset="0"/>
              </a:rPr>
              <a:t>cả</a:t>
            </a: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Arial" panose="020B0604020202020204" pitchFamily="34" charset="0"/>
              </a:rPr>
              <a:t>phương</a:t>
            </a: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Arial" panose="020B0604020202020204" pitchFamily="34" charset="0"/>
              </a:rPr>
              <a:t>án</a:t>
            </a: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Arial" panose="020B0604020202020204" pitchFamily="34" charset="0"/>
              </a:rPr>
              <a:t>trên</a:t>
            </a:r>
            <a:endParaRPr lang="en-US" altLang="en-US" sz="4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8248" name="Text Box 8">
            <a:extLst>
              <a:ext uri="{FF2B5EF4-FFF2-40B4-BE49-F238E27FC236}">
                <a16:creationId xmlns:a16="http://schemas.microsoft.com/office/drawing/2014/main" id="{773D15C3-90F0-C844-E733-21FC1428F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84157"/>
            <a:ext cx="3200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c. 4 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4</a:t>
            </a:r>
          </a:p>
        </p:txBody>
      </p:sp>
      <p:pic>
        <p:nvPicPr>
          <p:cNvPr id="138249" name="j0211272.wav">
            <a:hlinkClick r:id="" action="ppaction://media"/>
            <a:extLst>
              <a:ext uri="{FF2B5EF4-FFF2-40B4-BE49-F238E27FC236}">
                <a16:creationId xmlns:a16="http://schemas.microsoft.com/office/drawing/2014/main" id="{D0F0FFD4-D0B7-121F-5661-B4D76B78BEB7}"/>
              </a:ext>
            </a:extLst>
          </p:cNvPr>
          <p:cNvPicPr>
            <a:picLocks noGrp="1" noRot="1" noChangeAspect="1" noChangeArrowheads="1"/>
          </p:cNvPicPr>
          <p:nvPr>
            <p:ph idx="1"/>
            <a:wavAudioFile r:embed="rId1" name="j021409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72600" y="6172200"/>
            <a:ext cx="304800" cy="3048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8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45" fill="hold"/>
                                        <p:tgtEl>
                                          <p:spTgt spid="138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47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9"/>
                </p:tgtEl>
              </p:cMediaNode>
            </p:audio>
          </p:childTnLst>
        </p:cTn>
      </p:par>
    </p:tnLst>
    <p:bldLst>
      <p:bldP spid="138243" grpId="0"/>
      <p:bldP spid="138245" grpId="0" animBg="1"/>
      <p:bldP spid="138246" grpId="0"/>
      <p:bldP spid="138247" grpId="0"/>
      <p:bldP spid="138247" grpId="1"/>
      <p:bldP spid="1382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111D3-7D5D-4B85-BACA-F9DC1261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487F7-71B0-4B40-8348-22FFCBA2631C}"/>
              </a:ext>
            </a:extLst>
          </p:cNvPr>
          <p:cNvSpPr txBox="1"/>
          <p:nvPr/>
        </p:nvSpPr>
        <p:spPr>
          <a:xfrm>
            <a:off x="3664527" y="639170"/>
            <a:ext cx="4862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B0941-46C3-4164-B953-E6E0DBBA4F15}"/>
              </a:ext>
            </a:extLst>
          </p:cNvPr>
          <p:cNvSpPr txBox="1"/>
          <p:nvPr/>
        </p:nvSpPr>
        <p:spPr>
          <a:xfrm>
            <a:off x="1009934" y="1659285"/>
            <a:ext cx="9880980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 8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1,2,3,4,4,5,6,7,8.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6E62592-C144-492A-6034-46134BB99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504" y="620714"/>
            <a:ext cx="8256896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7CF3DCDC-601A-AFEC-BA0E-CEA8D9640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735" y="2437608"/>
            <a:ext cx="2819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a. 1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 7</a:t>
            </a:r>
          </a:p>
        </p:txBody>
      </p:sp>
      <p:sp>
        <p:nvSpPr>
          <p:cNvPr id="138245" name="AutoShape 5">
            <a:extLst>
              <a:ext uri="{FF2B5EF4-FFF2-40B4-BE49-F238E27FC236}">
                <a16:creationId xmlns:a16="http://schemas.microsoft.com/office/drawing/2014/main" id="{15E7EE35-144A-AC2B-B11D-C05491EE5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953000"/>
            <a:ext cx="1524000" cy="1143000"/>
          </a:xfrm>
          <a:prstGeom prst="cloudCallout">
            <a:avLst>
              <a:gd name="adj1" fmla="val -4060"/>
              <a:gd name="adj2" fmla="val -128056"/>
            </a:avLst>
          </a:prstGeom>
          <a:solidFill>
            <a:srgbClr val="F40C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Tahoma" panose="020B0604030504040204" pitchFamily="34" charset="0"/>
              </a:rPr>
              <a:t>Đúng rồi</a:t>
            </a:r>
          </a:p>
        </p:txBody>
      </p:sp>
      <p:sp>
        <p:nvSpPr>
          <p:cNvPr id="138246" name="Text Box 6">
            <a:extLst>
              <a:ext uri="{FF2B5EF4-FFF2-40B4-BE49-F238E27FC236}">
                <a16:creationId xmlns:a16="http://schemas.microsoft.com/office/drawing/2014/main" id="{E31C9A23-F035-2726-5CF7-8660F57E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437608"/>
            <a:ext cx="2971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b. 2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6</a:t>
            </a:r>
          </a:p>
        </p:txBody>
      </p:sp>
      <p:sp>
        <p:nvSpPr>
          <p:cNvPr id="138247" name="Text Box 7">
            <a:extLst>
              <a:ext uri="{FF2B5EF4-FFF2-40B4-BE49-F238E27FC236}">
                <a16:creationId xmlns:a16="http://schemas.microsoft.com/office/drawing/2014/main" id="{F28829BF-66DF-45F6-F0E1-ABC6E3B0E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39370"/>
            <a:ext cx="472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d. 4 </a:t>
            </a:r>
            <a:r>
              <a:rPr lang="en-US" altLang="en-US" sz="44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 4</a:t>
            </a:r>
          </a:p>
        </p:txBody>
      </p:sp>
      <p:sp>
        <p:nvSpPr>
          <p:cNvPr id="138248" name="Text Box 8">
            <a:extLst>
              <a:ext uri="{FF2B5EF4-FFF2-40B4-BE49-F238E27FC236}">
                <a16:creationId xmlns:a16="http://schemas.microsoft.com/office/drawing/2014/main" id="{EA2495C5-27A1-C0C5-F13F-A8222803C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735" y="3839370"/>
            <a:ext cx="3200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c. 3 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5</a:t>
            </a:r>
          </a:p>
        </p:txBody>
      </p:sp>
      <p:pic>
        <p:nvPicPr>
          <p:cNvPr id="138249" name="j0211272.wav">
            <a:hlinkClick r:id="" action="ppaction://media"/>
            <a:extLst>
              <a:ext uri="{FF2B5EF4-FFF2-40B4-BE49-F238E27FC236}">
                <a16:creationId xmlns:a16="http://schemas.microsoft.com/office/drawing/2014/main" id="{B8303436-571C-F716-60A5-F89CD14F55F7}"/>
              </a:ext>
            </a:extLst>
          </p:cNvPr>
          <p:cNvPicPr>
            <a:picLocks noGrp="1" noRot="1" noChangeAspect="1" noChangeArrowheads="1"/>
          </p:cNvPicPr>
          <p:nvPr>
            <p:ph idx="1"/>
            <a:wavAudioFile r:embed="rId1" name="j021409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72600" y="6172200"/>
            <a:ext cx="304800" cy="3048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8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45" fill="hold"/>
                                        <p:tgtEl>
                                          <p:spTgt spid="138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47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9"/>
                </p:tgtEl>
              </p:cMediaNode>
            </p:audio>
          </p:childTnLst>
        </p:cTn>
      </p:par>
    </p:tnLst>
    <p:bldLst>
      <p:bldP spid="138243" grpId="0"/>
      <p:bldP spid="138245" grpId="0" animBg="1"/>
      <p:bldP spid="138246" grpId="0"/>
      <p:bldP spid="138247" grpId="0"/>
      <p:bldP spid="138247" grpId="1"/>
      <p:bldP spid="1382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quen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76BF7B-8066-556F-BBE5-53370E3BF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6934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75BEC9-7349-6F4C-345C-8808853D5485}"/>
              </a:ext>
            </a:extLst>
          </p:cNvPr>
          <p:cNvSpPr txBox="1"/>
          <p:nvPr/>
        </p:nvSpPr>
        <p:spPr>
          <a:xfrm>
            <a:off x="3664527" y="639170"/>
            <a:ext cx="4862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47ACFD-6E38-E21B-967B-02C54DB7B077}"/>
              </a:ext>
            </a:extLst>
          </p:cNvPr>
          <p:cNvSpPr txBox="1"/>
          <p:nvPr/>
        </p:nvSpPr>
        <p:spPr>
          <a:xfrm>
            <a:off x="922641" y="1367628"/>
            <a:ext cx="10275242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Ổn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định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tổ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chức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Cách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tiến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hành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*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Ôn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thêm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bớt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phạm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vi 8</a:t>
            </a:r>
          </a:p>
          <a:p>
            <a:pPr>
              <a:lnSpc>
                <a:spcPct val="150000"/>
              </a:lnSpc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* Chia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nhóm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8 đối tượng thành 2 phần theo các cách khác nhau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3. </a:t>
            </a:r>
          </a:p>
          <a:p>
            <a:pPr>
              <a:lnSpc>
                <a:spcPct val="150000"/>
              </a:lnSpc>
              <a:defRPr/>
            </a:pP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Dạy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trẻ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nhóm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8 đối tượng thành 2 phần theo các cách khác nhau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*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Luyện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Trò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chơi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trắc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nghiệm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Kết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thúc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5746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1F1377AC-C793-56C3-6E3C-FFE3B937B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379" y="2320925"/>
            <a:ext cx="9016621" cy="124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8</a:t>
            </a:r>
          </a:p>
        </p:txBody>
      </p:sp>
      <p:pic>
        <p:nvPicPr>
          <p:cNvPr id="9219" name="Picture 5" descr="Picturebupbe1">
            <a:extLst>
              <a:ext uri="{FF2B5EF4-FFF2-40B4-BE49-F238E27FC236}">
                <a16:creationId xmlns:a16="http://schemas.microsoft.com/office/drawing/2014/main" id="{2394B55F-21D7-5646-DE61-1AB7E2ADC4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304800"/>
            <a:ext cx="12112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Picturehoacuc">
            <a:extLst>
              <a:ext uri="{FF2B5EF4-FFF2-40B4-BE49-F238E27FC236}">
                <a16:creationId xmlns:a16="http://schemas.microsoft.com/office/drawing/2014/main" id="{87A63642-4B4B-37EC-B07E-7A02AA88F8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86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Picturehoacuc">
            <a:extLst>
              <a:ext uri="{FF2B5EF4-FFF2-40B4-BE49-F238E27FC236}">
                <a16:creationId xmlns:a16="http://schemas.microsoft.com/office/drawing/2014/main" id="{9EF195FB-3249-606F-6524-E1B4DEA4E6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Picturehoacuc">
            <a:extLst>
              <a:ext uri="{FF2B5EF4-FFF2-40B4-BE49-F238E27FC236}">
                <a16:creationId xmlns:a16="http://schemas.microsoft.com/office/drawing/2014/main" id="{4B5D3A82-DD34-4CC6-F178-543F1C2965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Picturehoacuc">
            <a:extLst>
              <a:ext uri="{FF2B5EF4-FFF2-40B4-BE49-F238E27FC236}">
                <a16:creationId xmlns:a16="http://schemas.microsoft.com/office/drawing/2014/main" id="{C9105AB9-E437-532A-039D-35B3195967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Picturehoacuc">
            <a:extLst>
              <a:ext uri="{FF2B5EF4-FFF2-40B4-BE49-F238E27FC236}">
                <a16:creationId xmlns:a16="http://schemas.microsoft.com/office/drawing/2014/main" id="{4B68363B-08BD-9A81-5A74-F0139F7EEB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4" y="4724400"/>
            <a:ext cx="877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Picturehoacuc">
            <a:extLst>
              <a:ext uri="{FF2B5EF4-FFF2-40B4-BE49-F238E27FC236}">
                <a16:creationId xmlns:a16="http://schemas.microsoft.com/office/drawing/2014/main" id="{A95244DB-52B9-149B-9FBC-69EC3D82DF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05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2" descr="Picturehoacuc">
            <a:extLst>
              <a:ext uri="{FF2B5EF4-FFF2-40B4-BE49-F238E27FC236}">
                <a16:creationId xmlns:a16="http://schemas.microsoft.com/office/drawing/2014/main" id="{2AD7109F-0F07-8575-CB92-5F59270A9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81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3" descr="Soạn tin: HA 671287 gửi tới 998">
            <a:extLst>
              <a:ext uri="{FF2B5EF4-FFF2-40B4-BE49-F238E27FC236}">
                <a16:creationId xmlns:a16="http://schemas.microsoft.com/office/drawing/2014/main" id="{C6BC6D3B-E023-6A77-54D1-3ECBCAD619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4" descr="Picture1bupbe8">
            <a:extLst>
              <a:ext uri="{FF2B5EF4-FFF2-40B4-BE49-F238E27FC236}">
                <a16:creationId xmlns:a16="http://schemas.microsoft.com/office/drawing/2014/main" id="{E22F5961-8B21-C197-532F-47EF0DE640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191000"/>
            <a:ext cx="1562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WordArt 41">
            <a:extLst>
              <a:ext uri="{FF2B5EF4-FFF2-40B4-BE49-F238E27FC236}">
                <a16:creationId xmlns:a16="http://schemas.microsoft.com/office/drawing/2014/main" id="{013029D7-C5E5-36BF-BF0B-C66CC61E07B6}"/>
              </a:ext>
            </a:extLst>
          </p:cNvPr>
          <p:cNvSpPr>
            <a:spLocks noGrp="1" noChangeArrowheads="1" noChangeShapeType="1" noTextEdit="1"/>
          </p:cNvSpPr>
          <p:nvPr/>
        </p:nvSpPr>
        <p:spPr bwMode="auto">
          <a:xfrm>
            <a:off x="2971800" y="5151438"/>
            <a:ext cx="457200" cy="868362"/>
          </a:xfrm>
          <a:prstGeom prst="rect">
            <a:avLst/>
          </a:prstGeom>
        </p:spPr>
        <p:txBody>
          <a:bodyPr wrap="none" fromWordArt="1"/>
          <a:lstStyle/>
          <a:p>
            <a:pPr marL="342900" indent="-342900" algn="ctr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1</a:t>
            </a:r>
          </a:p>
        </p:txBody>
      </p:sp>
      <p:sp>
        <p:nvSpPr>
          <p:cNvPr id="3084" name="WordArt 41">
            <a:extLst>
              <a:ext uri="{FF2B5EF4-FFF2-40B4-BE49-F238E27FC236}">
                <a16:creationId xmlns:a16="http://schemas.microsoft.com/office/drawing/2014/main" id="{59A25F12-C19F-AFD3-D632-E339F130439A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3505200" y="5105401"/>
            <a:ext cx="609600" cy="868363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cs typeface="Arial" charset="0"/>
              </a:rPr>
              <a:t>2</a:t>
            </a:r>
          </a:p>
        </p:txBody>
      </p:sp>
      <p:sp>
        <p:nvSpPr>
          <p:cNvPr id="3085" name="WordArt 41">
            <a:extLst>
              <a:ext uri="{FF2B5EF4-FFF2-40B4-BE49-F238E27FC236}">
                <a16:creationId xmlns:a16="http://schemas.microsoft.com/office/drawing/2014/main" id="{CC5ED78C-9B3B-482F-D312-DDF257B1ACB4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4191000" y="5105401"/>
            <a:ext cx="609600" cy="868363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cs typeface="Arial" charset="0"/>
              </a:rPr>
              <a:t>3</a:t>
            </a:r>
          </a:p>
        </p:txBody>
      </p:sp>
      <p:sp>
        <p:nvSpPr>
          <p:cNvPr id="3086" name="WordArt 41">
            <a:extLst>
              <a:ext uri="{FF2B5EF4-FFF2-40B4-BE49-F238E27FC236}">
                <a16:creationId xmlns:a16="http://schemas.microsoft.com/office/drawing/2014/main" id="{DE7495E1-DB8B-A357-730F-980C87FCAEE5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4876800" y="5151438"/>
            <a:ext cx="609600" cy="868362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cs typeface="Arial" charset="0"/>
              </a:rPr>
              <a:t>4</a:t>
            </a:r>
          </a:p>
        </p:txBody>
      </p:sp>
      <p:sp>
        <p:nvSpPr>
          <p:cNvPr id="3087" name="WordArt 41">
            <a:extLst>
              <a:ext uri="{FF2B5EF4-FFF2-40B4-BE49-F238E27FC236}">
                <a16:creationId xmlns:a16="http://schemas.microsoft.com/office/drawing/2014/main" id="{6A30AB56-8604-AED8-0456-5364BF96E01C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5562600" y="5151438"/>
            <a:ext cx="609600" cy="868362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cs typeface="Arial" charset="0"/>
              </a:rPr>
              <a:t>5</a:t>
            </a:r>
          </a:p>
        </p:txBody>
      </p:sp>
      <p:sp>
        <p:nvSpPr>
          <p:cNvPr id="3088" name="WordArt 41">
            <a:extLst>
              <a:ext uri="{FF2B5EF4-FFF2-40B4-BE49-F238E27FC236}">
                <a16:creationId xmlns:a16="http://schemas.microsoft.com/office/drawing/2014/main" id="{63382D2D-83DB-AB1A-593F-AB5F314AC313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6248400" y="5181601"/>
            <a:ext cx="609600" cy="868363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cs typeface="Arial" charset="0"/>
              </a:rPr>
              <a:t>6</a:t>
            </a:r>
          </a:p>
        </p:txBody>
      </p:sp>
      <p:sp>
        <p:nvSpPr>
          <p:cNvPr id="3089" name="WordArt 41">
            <a:extLst>
              <a:ext uri="{FF2B5EF4-FFF2-40B4-BE49-F238E27FC236}">
                <a16:creationId xmlns:a16="http://schemas.microsoft.com/office/drawing/2014/main" id="{02C3F759-E5D5-5D3C-6FDF-312E757132C7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6934200" y="5181601"/>
            <a:ext cx="609600" cy="868363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cs typeface="Arial" charset="0"/>
              </a:rPr>
              <a:t>7</a:t>
            </a:r>
          </a:p>
        </p:txBody>
      </p:sp>
      <p:sp>
        <p:nvSpPr>
          <p:cNvPr id="29" name="WordArt 41">
            <a:extLst>
              <a:ext uri="{FF2B5EF4-FFF2-40B4-BE49-F238E27FC236}">
                <a16:creationId xmlns:a16="http://schemas.microsoft.com/office/drawing/2014/main" id="{7DBC1783-D250-0066-F5E3-1C105036BAD7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7620000" y="5181601"/>
            <a:ext cx="609600" cy="868363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3091" name="WordArt 41">
            <a:extLst>
              <a:ext uri="{FF2B5EF4-FFF2-40B4-BE49-F238E27FC236}">
                <a16:creationId xmlns:a16="http://schemas.microsoft.com/office/drawing/2014/main" id="{7326FA13-4684-2FCB-B11E-87113AEF40DD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8305800" y="5181601"/>
            <a:ext cx="609600" cy="868363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cs typeface="Arial" charset="0"/>
              </a:rPr>
              <a:t>9</a:t>
            </a:r>
          </a:p>
        </p:txBody>
      </p:sp>
      <p:sp>
        <p:nvSpPr>
          <p:cNvPr id="3092" name="WordArt 41">
            <a:extLst>
              <a:ext uri="{FF2B5EF4-FFF2-40B4-BE49-F238E27FC236}">
                <a16:creationId xmlns:a16="http://schemas.microsoft.com/office/drawing/2014/main" id="{69C4B921-43C1-33FA-06D2-9603AC94A09C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8991600" y="5181601"/>
            <a:ext cx="914400" cy="868363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cs typeface="Arial" charset="0"/>
              </a:rPr>
              <a:t>10</a:t>
            </a:r>
          </a:p>
        </p:txBody>
      </p:sp>
      <p:pic>
        <p:nvPicPr>
          <p:cNvPr id="10252" name="Picture 21" descr="C:\Users\FPTSHOP\Desktop\images.jpg">
            <a:extLst>
              <a:ext uri="{FF2B5EF4-FFF2-40B4-BE49-F238E27FC236}">
                <a16:creationId xmlns:a16="http://schemas.microsoft.com/office/drawing/2014/main" id="{C8155496-AE9B-1292-1695-99EA50371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29" y="3048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1" descr="C:\Users\FPTSHOP\Desktop\images.jpg">
            <a:extLst>
              <a:ext uri="{FF2B5EF4-FFF2-40B4-BE49-F238E27FC236}">
                <a16:creationId xmlns:a16="http://schemas.microsoft.com/office/drawing/2014/main" id="{C1A0FFFF-7F53-F0C5-FFB1-56544FC2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29" y="2484438"/>
            <a:ext cx="175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1" descr="C:\Users\FPTSHOP\Desktop\images.jpg">
            <a:extLst>
              <a:ext uri="{FF2B5EF4-FFF2-40B4-BE49-F238E27FC236}">
                <a16:creationId xmlns:a16="http://schemas.microsoft.com/office/drawing/2014/main" id="{38C924A6-CE59-07AB-D29E-177B8E2B4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98713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1" descr="C:\Users\FPTSHOP\Desktop\images.jpg">
            <a:extLst>
              <a:ext uri="{FF2B5EF4-FFF2-40B4-BE49-F238E27FC236}">
                <a16:creationId xmlns:a16="http://schemas.microsoft.com/office/drawing/2014/main" id="{95A2105B-6249-9C59-5E06-2D5BD33B1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86832"/>
            <a:ext cx="17526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21" descr="C:\Users\FPTSHOP\Desktop\images.jpg">
            <a:extLst>
              <a:ext uri="{FF2B5EF4-FFF2-40B4-BE49-F238E27FC236}">
                <a16:creationId xmlns:a16="http://schemas.microsoft.com/office/drawing/2014/main" id="{2AE1054B-83FB-310B-EA73-C8C3E6E7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71" y="2460152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21" descr="C:\Users\FPTSHOP\Desktop\images.jpg">
            <a:extLst>
              <a:ext uri="{FF2B5EF4-FFF2-40B4-BE49-F238E27FC236}">
                <a16:creationId xmlns:a16="http://schemas.microsoft.com/office/drawing/2014/main" id="{6B252897-E10E-648B-A833-919B7E424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4191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21" descr="C:\Users\FPTSHOP\Desktop\images.jpg">
            <a:extLst>
              <a:ext uri="{FF2B5EF4-FFF2-40B4-BE49-F238E27FC236}">
                <a16:creationId xmlns:a16="http://schemas.microsoft.com/office/drawing/2014/main" id="{D6ACBB7D-2CBE-56C6-7254-60ECF5851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85" y="523875"/>
            <a:ext cx="20574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21" descr="C:\Users\FPTSHOP\Desktop\images.jpg">
            <a:extLst>
              <a:ext uri="{FF2B5EF4-FFF2-40B4-BE49-F238E27FC236}">
                <a16:creationId xmlns:a16="http://schemas.microsoft.com/office/drawing/2014/main" id="{90FCB699-B8C0-E78F-78BA-B59962BFA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71" y="533400"/>
            <a:ext cx="175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944E-6 L 0.25 -0.473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3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8">
            <a:extLst>
              <a:ext uri="{FF2B5EF4-FFF2-40B4-BE49-F238E27FC236}">
                <a16:creationId xmlns:a16="http://schemas.microsoft.com/office/drawing/2014/main" id="{0C0C2A55-56CB-8942-681B-F7942B79D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0"/>
            <a:ext cx="0" cy="6858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WordArt 40">
            <a:extLst>
              <a:ext uri="{FF2B5EF4-FFF2-40B4-BE49-F238E27FC236}">
                <a16:creationId xmlns:a16="http://schemas.microsoft.com/office/drawing/2014/main" id="{4EA50C43-0371-DE76-5E6C-8A767E7CD0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1268" name="WordArt 41">
            <a:extLst>
              <a:ext uri="{FF2B5EF4-FFF2-40B4-BE49-F238E27FC236}">
                <a16:creationId xmlns:a16="http://schemas.microsoft.com/office/drawing/2014/main" id="{46A5A0C5-64EB-CF05-940B-748FD15A72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145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269" name="WordArt 42">
            <a:extLst>
              <a:ext uri="{FF2B5EF4-FFF2-40B4-BE49-F238E27FC236}">
                <a16:creationId xmlns:a16="http://schemas.microsoft.com/office/drawing/2014/main" id="{F17C1886-DBD4-2A2E-E5D2-5AD1F028D9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79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1270" name="WordArt 43">
            <a:extLst>
              <a:ext uri="{FF2B5EF4-FFF2-40B4-BE49-F238E27FC236}">
                <a16:creationId xmlns:a16="http://schemas.microsoft.com/office/drawing/2014/main" id="{8930296C-075A-54EB-C9DB-78AAFA039C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813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1271" name="WordArt 44">
            <a:extLst>
              <a:ext uri="{FF2B5EF4-FFF2-40B4-BE49-F238E27FC236}">
                <a16:creationId xmlns:a16="http://schemas.microsoft.com/office/drawing/2014/main" id="{A3E38BBA-8D2D-3EAE-CF3C-DFC66D55E7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47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1272" name="WordArt 45">
            <a:extLst>
              <a:ext uri="{FF2B5EF4-FFF2-40B4-BE49-F238E27FC236}">
                <a16:creationId xmlns:a16="http://schemas.microsoft.com/office/drawing/2014/main" id="{2FEF8B5C-A504-8BC0-53BD-871E43BB5B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1273" name="WordArt 46">
            <a:extLst>
              <a:ext uri="{FF2B5EF4-FFF2-40B4-BE49-F238E27FC236}">
                <a16:creationId xmlns:a16="http://schemas.microsoft.com/office/drawing/2014/main" id="{3F0D53D3-D5BF-571C-CC1D-3833907DE4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815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0527" name="WordArt 47">
            <a:extLst>
              <a:ext uri="{FF2B5EF4-FFF2-40B4-BE49-F238E27FC236}">
                <a16:creationId xmlns:a16="http://schemas.microsoft.com/office/drawing/2014/main" id="{B89F2141-9BA9-2C13-5F87-9FD0D7ADAD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6400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1275" name="WordArt 48">
            <a:extLst>
              <a:ext uri="{FF2B5EF4-FFF2-40B4-BE49-F238E27FC236}">
                <a16:creationId xmlns:a16="http://schemas.microsoft.com/office/drawing/2014/main" id="{E784DF0F-949A-D0B5-5FA7-BA479B6818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1276" name="WordArt 49">
            <a:extLst>
              <a:ext uri="{FF2B5EF4-FFF2-40B4-BE49-F238E27FC236}">
                <a16:creationId xmlns:a16="http://schemas.microsoft.com/office/drawing/2014/main" id="{B0BDA6BD-0431-0D3B-EAA9-DF3A581587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7000" y="59436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0530" name="AutoShape 50">
            <a:extLst>
              <a:ext uri="{FF2B5EF4-FFF2-40B4-BE49-F238E27FC236}">
                <a16:creationId xmlns:a16="http://schemas.microsoft.com/office/drawing/2014/main" id="{DF3CD3BF-D886-4463-B909-D6C15AA2C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343400"/>
            <a:ext cx="1219200" cy="990600"/>
          </a:xfrm>
          <a:prstGeom prst="cloudCallout">
            <a:avLst>
              <a:gd name="adj1" fmla="val 7421"/>
              <a:gd name="adj2" fmla="val -140065"/>
            </a:avLst>
          </a:prstGeom>
          <a:solidFill>
            <a:srgbClr val="F40C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Tahoma" panose="020B0604030504040204" pitchFamily="34" charset="0"/>
              </a:rPr>
              <a:t>Đúng rồi</a:t>
            </a:r>
          </a:p>
        </p:txBody>
      </p:sp>
      <p:pic>
        <p:nvPicPr>
          <p:cNvPr id="20533" name="j0211147.wav">
            <a:hlinkClick r:id="" action="ppaction://media"/>
            <a:extLst>
              <a:ext uri="{FF2B5EF4-FFF2-40B4-BE49-F238E27FC236}">
                <a16:creationId xmlns:a16="http://schemas.microsoft.com/office/drawing/2014/main" id="{3EB6C4E6-AD36-AD86-1C58-9008085A633E}"/>
              </a:ext>
            </a:extLst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0" descr="Kết quả hình ảnh cho hình ảnh con tôm">
            <a:extLst>
              <a:ext uri="{FF2B5EF4-FFF2-40B4-BE49-F238E27FC236}">
                <a16:creationId xmlns:a16="http://schemas.microsoft.com/office/drawing/2014/main" id="{6B3B53B5-2404-954C-70E2-BCBAEBD78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38128"/>
            <a:ext cx="177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0" descr="Kết quả hình ảnh cho hình ảnh con tôm">
            <a:extLst>
              <a:ext uri="{FF2B5EF4-FFF2-40B4-BE49-F238E27FC236}">
                <a16:creationId xmlns:a16="http://schemas.microsoft.com/office/drawing/2014/main" id="{A48487B2-6ADE-B713-EEAE-F0A2DDBA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98" y="238128"/>
            <a:ext cx="177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0" descr="Kết quả hình ảnh cho hình ảnh con tôm">
            <a:extLst>
              <a:ext uri="{FF2B5EF4-FFF2-40B4-BE49-F238E27FC236}">
                <a16:creationId xmlns:a16="http://schemas.microsoft.com/office/drawing/2014/main" id="{57C35BB0-D7E6-8D3E-B0A2-23A8D2189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1"/>
            <a:ext cx="177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0" descr="Kết quả hình ảnh cho hình ảnh con tôm">
            <a:extLst>
              <a:ext uri="{FF2B5EF4-FFF2-40B4-BE49-F238E27FC236}">
                <a16:creationId xmlns:a16="http://schemas.microsoft.com/office/drawing/2014/main" id="{058AD1C7-673D-0640-877F-D3D666D26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42" y="1581152"/>
            <a:ext cx="177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0" descr="Kết quả hình ảnh cho hình ảnh con tôm">
            <a:extLst>
              <a:ext uri="{FF2B5EF4-FFF2-40B4-BE49-F238E27FC236}">
                <a16:creationId xmlns:a16="http://schemas.microsoft.com/office/drawing/2014/main" id="{689E8328-39BB-5F07-D07B-311330486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96" y="1581152"/>
            <a:ext cx="177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10" descr="Kết quả hình ảnh cho hình ảnh con tôm">
            <a:extLst>
              <a:ext uri="{FF2B5EF4-FFF2-40B4-BE49-F238E27FC236}">
                <a16:creationId xmlns:a16="http://schemas.microsoft.com/office/drawing/2014/main" id="{71CC430D-3B07-0C78-5A59-850DB5A3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71" y="1581152"/>
            <a:ext cx="177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10" descr="Kết quả hình ảnh cho hình ảnh con tôm">
            <a:extLst>
              <a:ext uri="{FF2B5EF4-FFF2-40B4-BE49-F238E27FC236}">
                <a16:creationId xmlns:a16="http://schemas.microsoft.com/office/drawing/2014/main" id="{FDAA997A-6DC7-9F3B-DC12-378A2389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80976"/>
            <a:ext cx="177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 descr="Kết quả hình ảnh cho hình ảnh con tôm">
            <a:extLst>
              <a:ext uri="{FF2B5EF4-FFF2-40B4-BE49-F238E27FC236}">
                <a16:creationId xmlns:a16="http://schemas.microsoft.com/office/drawing/2014/main" id="{0BD39355-84CA-0712-994E-BC07563E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177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9.25069E-9 L -0.48889 0.333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4" y="16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89454E-6 L 0.05833 -0.430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15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3"/>
                </p:tgtEl>
              </p:cMediaNode>
            </p:audio>
          </p:childTnLst>
        </p:cTn>
      </p:par>
    </p:tnLst>
    <p:bldLst>
      <p:bldP spid="205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>
            <a:extLst>
              <a:ext uri="{FF2B5EF4-FFF2-40B4-BE49-F238E27FC236}">
                <a16:creationId xmlns:a16="http://schemas.microsoft.com/office/drawing/2014/main" id="{84E4D51E-936F-5E10-92ED-55FEACF2B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0"/>
            <a:ext cx="0" cy="6858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WordArt 3">
            <a:extLst>
              <a:ext uri="{FF2B5EF4-FFF2-40B4-BE49-F238E27FC236}">
                <a16:creationId xmlns:a16="http://schemas.microsoft.com/office/drawing/2014/main" id="{7C34E451-9F58-2093-303E-B29FF559D5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6134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292" name="WordArt 4">
            <a:extLst>
              <a:ext uri="{FF2B5EF4-FFF2-40B4-BE49-F238E27FC236}">
                <a16:creationId xmlns:a16="http://schemas.microsoft.com/office/drawing/2014/main" id="{0F67F097-2306-838C-A248-A4E209ADC5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14575" y="6134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2293" name="WordArt 5">
            <a:extLst>
              <a:ext uri="{FF2B5EF4-FFF2-40B4-BE49-F238E27FC236}">
                <a16:creationId xmlns:a16="http://schemas.microsoft.com/office/drawing/2014/main" id="{33A1B4DC-5CD4-0B4D-B281-CFC624AE19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7975" y="6134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2294" name="WordArt 6">
            <a:extLst>
              <a:ext uri="{FF2B5EF4-FFF2-40B4-BE49-F238E27FC236}">
                <a16:creationId xmlns:a16="http://schemas.microsoft.com/office/drawing/2014/main" id="{3054A01F-C01B-C8B9-A899-54EAC04A71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81375" y="6134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2295" name="WordArt 7">
            <a:extLst>
              <a:ext uri="{FF2B5EF4-FFF2-40B4-BE49-F238E27FC236}">
                <a16:creationId xmlns:a16="http://schemas.microsoft.com/office/drawing/2014/main" id="{48B5D4E5-C795-B8B3-4EC7-42F3E6C33E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4775" y="6134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2296" name="WordArt 8">
            <a:extLst>
              <a:ext uri="{FF2B5EF4-FFF2-40B4-BE49-F238E27FC236}">
                <a16:creationId xmlns:a16="http://schemas.microsoft.com/office/drawing/2014/main" id="{AC37C410-1ACE-186B-7E38-900BE35B93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6134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2297" name="WordArt 9">
            <a:extLst>
              <a:ext uri="{FF2B5EF4-FFF2-40B4-BE49-F238E27FC236}">
                <a16:creationId xmlns:a16="http://schemas.microsoft.com/office/drawing/2014/main" id="{AF274E9A-46FF-4D69-3A29-DBC54C9EC1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81575" y="6134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56682" name="WordArt 10">
            <a:extLst>
              <a:ext uri="{FF2B5EF4-FFF2-40B4-BE49-F238E27FC236}">
                <a16:creationId xmlns:a16="http://schemas.microsoft.com/office/drawing/2014/main" id="{31FDB515-59E0-9273-1300-5C48E44BBD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6400" y="6134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2299" name="WordArt 11">
            <a:extLst>
              <a:ext uri="{FF2B5EF4-FFF2-40B4-BE49-F238E27FC236}">
                <a16:creationId xmlns:a16="http://schemas.microsoft.com/office/drawing/2014/main" id="{BC68530B-263F-C64E-24A8-1A0723222E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6134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2300" name="WordArt 12">
            <a:extLst>
              <a:ext uri="{FF2B5EF4-FFF2-40B4-BE49-F238E27FC236}">
                <a16:creationId xmlns:a16="http://schemas.microsoft.com/office/drawing/2014/main" id="{8E2CA495-4F9C-017A-EA27-F82CA46E21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7000" y="6096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156685" name="AutoShape 13">
            <a:extLst>
              <a:ext uri="{FF2B5EF4-FFF2-40B4-BE49-F238E27FC236}">
                <a16:creationId xmlns:a16="http://schemas.microsoft.com/office/drawing/2014/main" id="{63562F4D-2FC5-7FD1-E849-90420B779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4648200"/>
            <a:ext cx="1219200" cy="990600"/>
          </a:xfrm>
          <a:prstGeom prst="cloudCallout">
            <a:avLst>
              <a:gd name="adj1" fmla="val -143361"/>
              <a:gd name="adj2" fmla="val -33972"/>
            </a:avLst>
          </a:prstGeom>
          <a:solidFill>
            <a:srgbClr val="F40C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Tahoma" panose="020B0604030504040204" pitchFamily="34" charset="0"/>
              </a:rPr>
              <a:t>Đúng rồi</a:t>
            </a:r>
          </a:p>
        </p:txBody>
      </p:sp>
      <p:pic>
        <p:nvPicPr>
          <p:cNvPr id="156686" name="j0211162.wav">
            <a:hlinkClick r:id="" action="ppaction://media"/>
            <a:extLst>
              <a:ext uri="{FF2B5EF4-FFF2-40B4-BE49-F238E27FC236}">
                <a16:creationId xmlns:a16="http://schemas.microsoft.com/office/drawing/2014/main" id="{EAEF2360-98FD-57B2-8E07-84087A4408DE}"/>
              </a:ext>
            </a:extLst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Line 23">
            <a:extLst>
              <a:ext uri="{FF2B5EF4-FFF2-40B4-BE49-F238E27FC236}">
                <a16:creationId xmlns:a16="http://schemas.microsoft.com/office/drawing/2014/main" id="{7A68322E-AEFE-40C0-E9A1-B0979C9977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867400"/>
            <a:ext cx="9144000" cy="0"/>
          </a:xfrm>
          <a:prstGeom prst="line">
            <a:avLst/>
          </a:prstGeom>
          <a:noFill/>
          <a:ln w="38100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4" name="Picture 4" descr="Kết quả hình ảnh cho hình ảnh con cua">
            <a:extLst>
              <a:ext uri="{FF2B5EF4-FFF2-40B4-BE49-F238E27FC236}">
                <a16:creationId xmlns:a16="http://schemas.microsoft.com/office/drawing/2014/main" id="{60E716BF-0415-1025-1FE4-E96A6C069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1" y="571500"/>
            <a:ext cx="1892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4" descr="Kết quả hình ảnh cho hình ảnh con cua">
            <a:extLst>
              <a:ext uri="{FF2B5EF4-FFF2-40B4-BE49-F238E27FC236}">
                <a16:creationId xmlns:a16="http://schemas.microsoft.com/office/drawing/2014/main" id="{065A8AAD-F6B1-580F-6FD2-769663FC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2" y="2476500"/>
            <a:ext cx="1892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4" descr="Kết quả hình ảnh cho hình ảnh con cua">
            <a:extLst>
              <a:ext uri="{FF2B5EF4-FFF2-40B4-BE49-F238E27FC236}">
                <a16:creationId xmlns:a16="http://schemas.microsoft.com/office/drawing/2014/main" id="{A3DCE0AB-D698-88FB-FABC-8B9C741A5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14" y="2503227"/>
            <a:ext cx="1892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4" descr="Kết quả hình ảnh cho hình ảnh con cua">
            <a:extLst>
              <a:ext uri="{FF2B5EF4-FFF2-40B4-BE49-F238E27FC236}">
                <a16:creationId xmlns:a16="http://schemas.microsoft.com/office/drawing/2014/main" id="{71A210F6-131E-3773-7D4A-F878D7917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1" y="626660"/>
            <a:ext cx="1892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4" descr="Kết quả hình ảnh cho hình ảnh con cua">
            <a:extLst>
              <a:ext uri="{FF2B5EF4-FFF2-40B4-BE49-F238E27FC236}">
                <a16:creationId xmlns:a16="http://schemas.microsoft.com/office/drawing/2014/main" id="{2B642D52-29FC-5D13-A81A-DEBC6DC1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2503227"/>
            <a:ext cx="1892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4" descr="Kết quả hình ảnh cho hình ảnh con cua">
            <a:extLst>
              <a:ext uri="{FF2B5EF4-FFF2-40B4-BE49-F238E27FC236}">
                <a16:creationId xmlns:a16="http://schemas.microsoft.com/office/drawing/2014/main" id="{2455C562-D69D-3527-5D93-CD07F7CF9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837" y="655378"/>
            <a:ext cx="1892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Kết quả hình ảnh cho hình ảnh con cua">
            <a:extLst>
              <a:ext uri="{FF2B5EF4-FFF2-40B4-BE49-F238E27FC236}">
                <a16:creationId xmlns:a16="http://schemas.microsoft.com/office/drawing/2014/main" id="{E1AB4923-D580-372E-23F5-DCA4C8823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84" y="2504933"/>
            <a:ext cx="1892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Kết quả hình ảnh cho hình ảnh con cua">
            <a:extLst>
              <a:ext uri="{FF2B5EF4-FFF2-40B4-BE49-F238E27FC236}">
                <a16:creationId xmlns:a16="http://schemas.microsoft.com/office/drawing/2014/main" id="{124E13EF-2FB5-5573-8985-A66194D3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6" y="809483"/>
            <a:ext cx="1892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625 0.39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42852 0.149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033E-6 L 0.08333 -0.463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3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686"/>
                </p:tgtEl>
              </p:cMediaNode>
            </p:audio>
          </p:childTnLst>
        </p:cTn>
      </p:par>
    </p:tnLst>
    <p:bldLst>
      <p:bldP spid="1566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8">
            <a:extLst>
              <a:ext uri="{FF2B5EF4-FFF2-40B4-BE49-F238E27FC236}">
                <a16:creationId xmlns:a16="http://schemas.microsoft.com/office/drawing/2014/main" id="{A94DAE9F-083B-74C7-9C79-EDBD446C3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0"/>
            <a:ext cx="0" cy="6858000"/>
          </a:xfrm>
          <a:prstGeom prst="line">
            <a:avLst/>
          </a:prstGeom>
          <a:noFill/>
          <a:ln w="19050">
            <a:solidFill>
              <a:srgbClr val="F40CB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WordArt 9">
            <a:extLst>
              <a:ext uri="{FF2B5EF4-FFF2-40B4-BE49-F238E27FC236}">
                <a16:creationId xmlns:a16="http://schemas.microsoft.com/office/drawing/2014/main" id="{7FED5EAE-51FE-64F9-CB5E-8166F7EE0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316" name="WordArt 10">
            <a:extLst>
              <a:ext uri="{FF2B5EF4-FFF2-40B4-BE49-F238E27FC236}">
                <a16:creationId xmlns:a16="http://schemas.microsoft.com/office/drawing/2014/main" id="{E7BD2D5F-096B-DF7E-3F80-D3ADB2DCE8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145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317" name="WordArt 11">
            <a:extLst>
              <a:ext uri="{FF2B5EF4-FFF2-40B4-BE49-F238E27FC236}">
                <a16:creationId xmlns:a16="http://schemas.microsoft.com/office/drawing/2014/main" id="{A30E177A-C8DE-1AF6-C00A-97B22D2DEE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79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3318" name="WordArt 12">
            <a:extLst>
              <a:ext uri="{FF2B5EF4-FFF2-40B4-BE49-F238E27FC236}">
                <a16:creationId xmlns:a16="http://schemas.microsoft.com/office/drawing/2014/main" id="{28DA712D-7288-A1B8-7EEF-A273BDF2B1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813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3319" name="WordArt 13">
            <a:extLst>
              <a:ext uri="{FF2B5EF4-FFF2-40B4-BE49-F238E27FC236}">
                <a16:creationId xmlns:a16="http://schemas.microsoft.com/office/drawing/2014/main" id="{C87CFBBC-E9AC-F4E1-639D-373242CFE1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47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3320" name="WordArt 14">
            <a:extLst>
              <a:ext uri="{FF2B5EF4-FFF2-40B4-BE49-F238E27FC236}">
                <a16:creationId xmlns:a16="http://schemas.microsoft.com/office/drawing/2014/main" id="{A2FFC20D-D1B6-A04C-D881-D8FBB47471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3321" name="WordArt 15">
            <a:extLst>
              <a:ext uri="{FF2B5EF4-FFF2-40B4-BE49-F238E27FC236}">
                <a16:creationId xmlns:a16="http://schemas.microsoft.com/office/drawing/2014/main" id="{AEFF1369-7552-36D2-72F8-C16B0F87FC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815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70672" name="WordArt 16">
            <a:extLst>
              <a:ext uri="{FF2B5EF4-FFF2-40B4-BE49-F238E27FC236}">
                <a16:creationId xmlns:a16="http://schemas.microsoft.com/office/drawing/2014/main" id="{DF181A42-54E8-A10C-600E-8E88159705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6400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3323" name="WordArt 17">
            <a:extLst>
              <a:ext uri="{FF2B5EF4-FFF2-40B4-BE49-F238E27FC236}">
                <a16:creationId xmlns:a16="http://schemas.microsoft.com/office/drawing/2014/main" id="{FC75E07A-5F53-E3E6-5DF1-419B1CBEF4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3324" name="WordArt 18">
            <a:extLst>
              <a:ext uri="{FF2B5EF4-FFF2-40B4-BE49-F238E27FC236}">
                <a16:creationId xmlns:a16="http://schemas.microsoft.com/office/drawing/2014/main" id="{4918AEC2-451D-A858-D061-0B6168A17F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7000" y="59436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70685" name="AutoShape 29">
            <a:extLst>
              <a:ext uri="{FF2B5EF4-FFF2-40B4-BE49-F238E27FC236}">
                <a16:creationId xmlns:a16="http://schemas.microsoft.com/office/drawing/2014/main" id="{6DF653BF-D179-E93B-E9D1-5EA27C100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343400"/>
            <a:ext cx="1219200" cy="990600"/>
          </a:xfrm>
          <a:prstGeom prst="cloudCallout">
            <a:avLst>
              <a:gd name="adj1" fmla="val 7421"/>
              <a:gd name="adj2" fmla="val -140065"/>
            </a:avLst>
          </a:prstGeom>
          <a:solidFill>
            <a:srgbClr val="F40C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Tahoma" panose="020B0604030504040204" pitchFamily="34" charset="0"/>
              </a:rPr>
              <a:t>Đúng rồi</a:t>
            </a:r>
          </a:p>
        </p:txBody>
      </p:sp>
      <p:pic>
        <p:nvPicPr>
          <p:cNvPr id="70686" name="j0211178.wav">
            <a:hlinkClick r:id="" action="ppaction://media"/>
            <a:extLst>
              <a:ext uri="{FF2B5EF4-FFF2-40B4-BE49-F238E27FC236}">
                <a16:creationId xmlns:a16="http://schemas.microsoft.com/office/drawing/2014/main" id="{6373AB0E-F235-FB58-3CE4-8B2DF8F5CBEC}"/>
              </a:ext>
            </a:extLst>
          </p:cNvPr>
          <p:cNvPicPr>
            <a:picLocks noGrp="1" noRot="1" noChangeAspect="1" noChangeArrowheads="1"/>
          </p:cNvPicPr>
          <p:nvPr>
            <p:ph/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0" y="6400800"/>
            <a:ext cx="304800" cy="304800"/>
          </a:xfrm>
        </p:spPr>
      </p:pic>
      <p:pic>
        <p:nvPicPr>
          <p:cNvPr id="13327" name="Picture 4" descr="Kết quả hình ảnh cho hình ảnh con ốc">
            <a:extLst>
              <a:ext uri="{FF2B5EF4-FFF2-40B4-BE49-F238E27FC236}">
                <a16:creationId xmlns:a16="http://schemas.microsoft.com/office/drawing/2014/main" id="{E2C2989B-E466-E9AB-B110-159C3F1FA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982639"/>
            <a:ext cx="1423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" descr="Kết quả hình ảnh cho hình ảnh con ốc">
            <a:extLst>
              <a:ext uri="{FF2B5EF4-FFF2-40B4-BE49-F238E27FC236}">
                <a16:creationId xmlns:a16="http://schemas.microsoft.com/office/drawing/2014/main" id="{3A56984A-7F9A-F8D5-8054-D487B359D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6" y="2990850"/>
            <a:ext cx="1423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4" descr="Kết quả hình ảnh cho hình ảnh con ốc">
            <a:extLst>
              <a:ext uri="{FF2B5EF4-FFF2-40B4-BE49-F238E27FC236}">
                <a16:creationId xmlns:a16="http://schemas.microsoft.com/office/drawing/2014/main" id="{7708EEFF-C2CF-CE9C-8C25-56DA90AC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819400"/>
            <a:ext cx="14239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4" descr="Kết quả hình ảnh cho hình ảnh con ốc">
            <a:extLst>
              <a:ext uri="{FF2B5EF4-FFF2-40B4-BE49-F238E27FC236}">
                <a16:creationId xmlns:a16="http://schemas.microsoft.com/office/drawing/2014/main" id="{1CA605EE-492C-BCCD-C3C5-8C008152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248" y="982639"/>
            <a:ext cx="1423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4" descr="Kết quả hình ảnh cho hình ảnh con ốc">
            <a:extLst>
              <a:ext uri="{FF2B5EF4-FFF2-40B4-BE49-F238E27FC236}">
                <a16:creationId xmlns:a16="http://schemas.microsoft.com/office/drawing/2014/main" id="{5DF7E9E8-9EEE-0509-EFCD-8AB919F40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1423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Kết quả hình ảnh cho hình ảnh con ốc">
            <a:extLst>
              <a:ext uri="{FF2B5EF4-FFF2-40B4-BE49-F238E27FC236}">
                <a16:creationId xmlns:a16="http://schemas.microsoft.com/office/drawing/2014/main" id="{2D339395-35C7-4C0D-2E38-6B8DBCD0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31" y="2743200"/>
            <a:ext cx="1423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Kết quả hình ảnh cho hình ảnh con ốc">
            <a:extLst>
              <a:ext uri="{FF2B5EF4-FFF2-40B4-BE49-F238E27FC236}">
                <a16:creationId xmlns:a16="http://schemas.microsoft.com/office/drawing/2014/main" id="{8EF052EB-EB88-AF40-AD24-B02D88C2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461" y="838200"/>
            <a:ext cx="1423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Kết quả hình ảnh cho hình ảnh con ốc">
            <a:extLst>
              <a:ext uri="{FF2B5EF4-FFF2-40B4-BE49-F238E27FC236}">
                <a16:creationId xmlns:a16="http://schemas.microsoft.com/office/drawing/2014/main" id="{6E673C91-EF76-4C53-BDEF-17A204D48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86" y="838200"/>
            <a:ext cx="1423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21107 0.2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60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61107 0.22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0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60274 0.43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43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89454E-6 L 0.03333 -0.396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9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8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0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706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2"/>
                  </p:tgtEl>
                </p:cond>
              </p:nextCondLst>
            </p:seq>
          </p:childTnLst>
        </p:cTn>
      </p:par>
    </p:tnLst>
    <p:bldLst>
      <p:bldP spid="706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CF8198C8-D7F0-7F7D-7957-E130CD8AA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0" y="1896383"/>
            <a:ext cx="11220332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đối tượng thành 2 phần theo các cách khác nhau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con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1 - 7, </a:t>
            </a:r>
          </a:p>
          <a:p>
            <a:pPr lvl="6" algn="ctr">
              <a:spcBef>
                <a:spcPct val="20000"/>
              </a:spcBef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6 - 2,</a:t>
            </a:r>
          </a:p>
          <a:p>
            <a:pPr lvl="6" algn="ctr">
              <a:spcBef>
                <a:spcPct val="20000"/>
              </a:spcBef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5 - 3,</a:t>
            </a:r>
          </a:p>
          <a:p>
            <a:pPr lvl="6" algn="ctr">
              <a:spcBef>
                <a:spcPct val="20000"/>
              </a:spcBef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4 - 4 </a:t>
            </a:r>
          </a:p>
        </p:txBody>
      </p:sp>
      <p:pic>
        <p:nvPicPr>
          <p:cNvPr id="14339" name="Picture 5" descr="Picturebupbe1">
            <a:extLst>
              <a:ext uri="{FF2B5EF4-FFF2-40B4-BE49-F238E27FC236}">
                <a16:creationId xmlns:a16="http://schemas.microsoft.com/office/drawing/2014/main" id="{E4EE62FE-E371-94C4-B10C-1A7394B954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310" y="387255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Picturehoacuc">
            <a:extLst>
              <a:ext uri="{FF2B5EF4-FFF2-40B4-BE49-F238E27FC236}">
                <a16:creationId xmlns:a16="http://schemas.microsoft.com/office/drawing/2014/main" id="{5996636B-2FAF-10FC-6112-5574D8DBDD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2" y="5540375"/>
            <a:ext cx="87947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Picturehoacuc">
            <a:extLst>
              <a:ext uri="{FF2B5EF4-FFF2-40B4-BE49-F238E27FC236}">
                <a16:creationId xmlns:a16="http://schemas.microsoft.com/office/drawing/2014/main" id="{0725D35C-1031-C6A6-BC65-F7F83F5AD5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Picturehoacuc">
            <a:extLst>
              <a:ext uri="{FF2B5EF4-FFF2-40B4-BE49-F238E27FC236}">
                <a16:creationId xmlns:a16="http://schemas.microsoft.com/office/drawing/2014/main" id="{AA53AEF1-4FE4-2FF6-4634-F2CD6BD14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570865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Picturehoacuc">
            <a:extLst>
              <a:ext uri="{FF2B5EF4-FFF2-40B4-BE49-F238E27FC236}">
                <a16:creationId xmlns:a16="http://schemas.microsoft.com/office/drawing/2014/main" id="{754FA3AA-A559-7506-BEEA-908F078804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0" y="494004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Picturehoacuc">
            <a:extLst>
              <a:ext uri="{FF2B5EF4-FFF2-40B4-BE49-F238E27FC236}">
                <a16:creationId xmlns:a16="http://schemas.microsoft.com/office/drawing/2014/main" id="{40BBBED5-6F09-E12C-11C6-AA243DD3EA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4584700"/>
            <a:ext cx="876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Picturehoacuc">
            <a:extLst>
              <a:ext uri="{FF2B5EF4-FFF2-40B4-BE49-F238E27FC236}">
                <a16:creationId xmlns:a16="http://schemas.microsoft.com/office/drawing/2014/main" id="{1A8F3279-75ED-B86E-2582-9E16A950A0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5395913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2" descr="Picturehoacuc">
            <a:extLst>
              <a:ext uri="{FF2B5EF4-FFF2-40B4-BE49-F238E27FC236}">
                <a16:creationId xmlns:a16="http://schemas.microsoft.com/office/drawing/2014/main" id="{759F9730-7EB4-8F2A-FAC0-FDC43BCFD7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4" y="4930775"/>
            <a:ext cx="879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3" descr="Soạn tin: HA 671287 gửi tới 998">
            <a:extLst>
              <a:ext uri="{FF2B5EF4-FFF2-40B4-BE49-F238E27FC236}">
                <a16:creationId xmlns:a16="http://schemas.microsoft.com/office/drawing/2014/main" id="{B9625F3B-AE19-A0E2-C7E1-6CB0915912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" y="272955"/>
            <a:ext cx="647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4" descr="Picture1bupbe8">
            <a:extLst>
              <a:ext uri="{FF2B5EF4-FFF2-40B4-BE49-F238E27FC236}">
                <a16:creationId xmlns:a16="http://schemas.microsoft.com/office/drawing/2014/main" id="{3C41BF80-5DD3-86EB-35F5-2C273E63D1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435" y="5365750"/>
            <a:ext cx="7524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516</Words>
  <Application>Microsoft Office PowerPoint</Application>
  <PresentationFormat>Widescreen</PresentationFormat>
  <Paragraphs>152</Paragraphs>
  <Slides>21</Slides>
  <Notes>3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1: Có bao nhiêu cách chia 8 đối tượng thành 2 phần</vt:lpstr>
      <vt:lpstr>Câu hỏi 2: Trong các cách chia 8 đối tượng thành 2 phần sau đây cách chia nào đúng?</vt:lpstr>
      <vt:lpstr>Câu hỏi 3: Có những cách chia nào, chia 8 đối tượng thành 2 phần?</vt:lpstr>
      <vt:lpstr>Trò chơi: Kết nhóm - tách nhóm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Techsi.vn</cp:lastModifiedBy>
  <cp:revision>31</cp:revision>
  <dcterms:created xsi:type="dcterms:W3CDTF">2021-11-23T14:46:44Z</dcterms:created>
  <dcterms:modified xsi:type="dcterms:W3CDTF">2025-12-19T08:56:45Z</dcterms:modified>
</cp:coreProperties>
</file>