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60" r:id="rId4"/>
    <p:sldId id="266" r:id="rId5"/>
    <p:sldId id="267" r:id="rId6"/>
    <p:sldId id="268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0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36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0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4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4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2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3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3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1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6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17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slide" Target="slide5.xml"/><Relationship Id="rId5" Type="http://schemas.openxmlformats.org/officeDocument/2006/relationships/image" Target="../media/image1.jpg"/><Relationship Id="rId15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96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9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9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96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96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3" y="4046422"/>
            <a:ext cx="1514461" cy="1941344"/>
          </a:xfrm>
          <a:prstGeom prst="rect">
            <a:avLst/>
          </a:prstGeom>
        </p:spPr>
      </p:pic>
      <p:pic>
        <p:nvPicPr>
          <p:cNvPr id="25" name="c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46" y="4046422"/>
            <a:ext cx="1514462" cy="1889711"/>
          </a:xfrm>
          <a:prstGeom prst="rect">
            <a:avLst/>
          </a:prstGeom>
        </p:spPr>
      </p:pic>
      <p:pic>
        <p:nvPicPr>
          <p:cNvPr id="26" name="c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4046422"/>
            <a:ext cx="1514462" cy="1907529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5"/>
          <p:cNvSpPr/>
          <p:nvPr/>
        </p:nvSpPr>
        <p:spPr>
          <a:xfrm>
            <a:off x="103838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6"/>
          <p:cNvSpPr/>
          <p:nvPr/>
        </p:nvSpPr>
        <p:spPr>
          <a:xfrm>
            <a:off x="113243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2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4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5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Thầy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nhập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hỏi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6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vào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36200" y="4062667"/>
            <a:ext cx="4194628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Đáp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endParaRPr lang="en-US" sz="5400" b="1" cap="none" spc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72</Words>
  <Application>Microsoft Office PowerPoint</Application>
  <PresentationFormat>Widescreen</PresentationFormat>
  <Paragraphs>21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17</cp:revision>
  <dcterms:created xsi:type="dcterms:W3CDTF">2020-02-25T13:28:37Z</dcterms:created>
  <dcterms:modified xsi:type="dcterms:W3CDTF">2020-06-09T10:10:28Z</dcterms:modified>
</cp:coreProperties>
</file>