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1" r:id="rId2"/>
    <p:sldId id="307" r:id="rId3"/>
    <p:sldId id="309" r:id="rId4"/>
    <p:sldId id="292" r:id="rId5"/>
    <p:sldId id="256" r:id="rId6"/>
    <p:sldId id="305" r:id="rId7"/>
    <p:sldId id="293" r:id="rId8"/>
    <p:sldId id="294" r:id="rId9"/>
    <p:sldId id="295" r:id="rId10"/>
    <p:sldId id="296" r:id="rId11"/>
    <p:sldId id="303" r:id="rId12"/>
    <p:sldId id="297" r:id="rId13"/>
    <p:sldId id="298" r:id="rId14"/>
    <p:sldId id="299" r:id="rId15"/>
    <p:sldId id="302" r:id="rId16"/>
    <p:sldId id="306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9" d="100"/>
          <a:sy n="99" d="100"/>
        </p:scale>
        <p:origin x="1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8C39-B818-26FD-B557-04479A114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9634D9-40A4-3744-4046-628BD4B29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5DF26-5631-CECD-FFA7-548E1B81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98EAE-314F-D576-836F-50EFCCFA4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E2B34-C500-7659-7C0B-F869CD0DA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23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14AF-22D8-5784-5787-8AFD0842F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E1DDD-986E-9176-3926-2598D250C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BE7A2-4DB6-0296-F3DD-C4C9D142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8A91E-549C-9C36-D7FC-03A85F834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A5D2A-A881-0C4D-476D-9742BE08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F02470-7199-9FB7-A389-9B7BCFB00C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7CDE3-0A24-83F3-587E-0CD1B96DC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66742-04E1-A6CC-C670-D226C032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D1AAC-7847-2FB4-A9DF-AFE266770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9E260-2D1B-3A7A-1381-CEB7A6A9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51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608A-46AB-8DEB-94C9-415B4A70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0BC18-317B-549D-4843-0320148A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E44BE-50DC-CCEB-9F84-CB25DA3D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A88FF-37CF-9B9D-DA29-8530DF10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333B3-C47E-99E4-8A6B-E7C21F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9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E978F-68A9-10E1-99D4-D98808454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BD420-73A1-2304-3DA9-72BB11359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B0D76-F671-6486-E589-2FE445659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57B97-9205-6087-120C-543290D05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24701-4131-2CB3-7DE4-992D39078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2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0A2B1-7CC4-2072-09FB-ED592442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8F2A9-39EB-4B29-4D7D-EED087DF3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E92D2-483B-BD16-980F-E19FFDDDC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7A1E-AA86-24A5-AB97-F793DC4E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16946-141E-8431-357F-6BBF4C3CA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43D32-AAF9-8196-4B36-1624D9A3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5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0183-D702-4DBC-B48E-95B9B33EA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9D70B-12FA-49B6-BAD4-A760CE859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B372C-2755-0B14-EE70-012F4B319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2652B0-D8A1-949A-DC23-C670BE760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6ACCF7-3996-251D-C6FD-7927F3A78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33C85-7AAC-ED09-1232-51588357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883BFA-95B2-3DB5-6E3F-1AAF1BC7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6363F-A34D-9347-801D-89F1930D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41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3ECD8-D32B-C751-F1D5-C3F35EDE0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3B4536-CA14-AA0E-8061-D9E68E53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90E3C-43D9-A774-17FC-6A413627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E07BD-90DD-BB58-198D-B342CAE4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3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020F-B3F6-6CAC-C746-45B79070A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7F41D-E423-DFAA-1FE3-249BDCC0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AD408-0B89-E57B-033D-F0AF02E7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3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128E-ACE7-5F59-AB2B-522021F1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1694-8818-F4F0-FC4F-AF944BBC1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2E316-18BE-FBBA-F76A-EEC89BAAE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8F8E7-353C-F9F9-E378-79AE015E7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64B32-61FE-CA60-48D4-CE046C2C4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1A5D9-1507-76BB-1B3D-307C46AA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36A91-2751-B0D4-7EA4-5A2A1736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43CD7-23DC-13A2-F990-0C2824C42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9A387-4623-6CE5-0CC9-A1BB7B22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CCECB-9E43-17B6-6ADA-8298934D5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52EE2-2FB1-44FF-DB21-1FC6638E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FB8BE-EA6E-A6D8-2115-6E8C6F0E6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6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31A8A-9995-1995-8F15-13AC4D57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1D6A2-3AF8-D806-E34B-97FE7A6BD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079CB-2CC2-FA9A-7D0D-89635CABC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17F78-C89F-48F0-ACC2-C5017900AA9A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68BB8-FAFB-84C7-C407-E6541086D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78457-8A10-92A8-984A-F2E0921DE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B0302-7FAC-4870-9FF1-985C3416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3282AB5-B22E-F284-5BC9-2E2382251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89761" y="220086"/>
            <a:ext cx="745953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 DƯƠNG</a:t>
            </a:r>
            <a:endParaRPr kumimoji="0" lang="vi-VN" altLang="en-US" sz="2000" b="0" i="0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0786" y="6183337"/>
            <a:ext cx="2017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chemeClr val="tx2"/>
                </a:solidFill>
                <a:latin typeface="+mj-lt"/>
              </a:rPr>
              <a:t>Năm </a:t>
            </a:r>
            <a:r>
              <a:rPr lang="vi-VN" sz="1600" b="1">
                <a:solidFill>
                  <a:schemeClr val="tx2"/>
                </a:solidFill>
                <a:latin typeface="+mj-lt"/>
              </a:rPr>
              <a:t>học </a:t>
            </a:r>
            <a:r>
              <a:rPr lang="vi-VN" sz="1600" b="1" smtClean="0">
                <a:solidFill>
                  <a:schemeClr val="tx2"/>
                </a:solidFill>
                <a:latin typeface="+mj-lt"/>
              </a:rPr>
              <a:t>20</a:t>
            </a:r>
            <a:r>
              <a:rPr lang="en-US" sz="16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24 - 2025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EC755F-2086-7072-5EE6-D520A361C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74" y="964633"/>
            <a:ext cx="1056033" cy="1056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D54E00-8D34-BE89-7529-5816F517D834}"/>
              </a:ext>
            </a:extLst>
          </p:cNvPr>
          <p:cNvSpPr txBox="1"/>
          <p:nvPr/>
        </p:nvSpPr>
        <p:spPr>
          <a:xfrm>
            <a:off x="2761320" y="2497354"/>
            <a:ext cx="71164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NHẬN THỨC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 KHÁM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MỘT SỐ LOẠI LÁ 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62BB53-26E5-D486-683C-C0B9C54E3881}"/>
              </a:ext>
            </a:extLst>
          </p:cNvPr>
          <p:cNvSpPr txBox="1"/>
          <p:nvPr/>
        </p:nvSpPr>
        <p:spPr>
          <a:xfrm>
            <a:off x="4020277" y="5200897"/>
            <a:ext cx="459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</a:p>
        </p:txBody>
      </p:sp>
    </p:spTree>
    <p:extLst>
      <p:ext uri="{BB962C8B-B14F-4D97-AF65-F5344CB8AC3E}">
        <p14:creationId xmlns:p14="http://schemas.microsoft.com/office/powerpoint/2010/main" val="34532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e the source image">
            <a:extLst>
              <a:ext uri="{FF2B5EF4-FFF2-40B4-BE49-F238E27FC236}">
                <a16:creationId xmlns:a16="http://schemas.microsoft.com/office/drawing/2014/main" id="{85514818-A8AA-E608-A6B1-45C7C83E9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79FD636F-F2FE-5E2D-A844-17015F181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494"/>
            <a:ext cx="4294248" cy="430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ẸO HAY】 Cách xông mặt bằng lá tía tô và sả trị mụn cực hay">
            <a:extLst>
              <a:ext uri="{FF2B5EF4-FFF2-40B4-BE49-F238E27FC236}">
                <a16:creationId xmlns:a16="http://schemas.microsoft.com/office/drawing/2014/main" id="{24A27A71-2F95-FA19-82BF-AAB09EC91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 r="50000"/>
          <a:stretch/>
        </p:blipFill>
        <p:spPr bwMode="auto">
          <a:xfrm>
            <a:off x="4292308" y="1562552"/>
            <a:ext cx="4054523" cy="43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á Hồng Hoa Màu Xanh - Ảnh miễn phí trên Pixabay">
            <a:extLst>
              <a:ext uri="{FF2B5EF4-FFF2-40B4-BE49-F238E27FC236}">
                <a16:creationId xmlns:a16="http://schemas.microsoft.com/office/drawing/2014/main" id="{76D1F896-B8F5-ABEB-5B0A-B311A06B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r="29667"/>
          <a:stretch/>
        </p:blipFill>
        <p:spPr bwMode="auto">
          <a:xfrm>
            <a:off x="8344890" y="1562552"/>
            <a:ext cx="3738253" cy="430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92EEF3-C49D-9972-6315-3710DA643D40}"/>
              </a:ext>
            </a:extLst>
          </p:cNvPr>
          <p:cNvSpPr/>
          <p:nvPr/>
        </p:nvSpPr>
        <p:spPr>
          <a:xfrm>
            <a:off x="3868615" y="94129"/>
            <a:ext cx="5625007" cy="7799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99457" y="6007743"/>
            <a:ext cx="1513114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829801" y="6040539"/>
            <a:ext cx="1447799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80315" y="6040539"/>
            <a:ext cx="1262743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18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3878" y="3004283"/>
            <a:ext cx="3627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4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F582EA-64C2-0F54-725A-15EAA7067304}"/>
              </a:ext>
            </a:extLst>
          </p:cNvPr>
          <p:cNvSpPr/>
          <p:nvPr/>
        </p:nvSpPr>
        <p:spPr>
          <a:xfrm>
            <a:off x="3065929" y="94129"/>
            <a:ext cx="6427693" cy="7799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196" name="Picture 4" descr="See the source image">
            <a:extLst>
              <a:ext uri="{FF2B5EF4-FFF2-40B4-BE49-F238E27FC236}">
                <a16:creationId xmlns:a16="http://schemas.microsoft.com/office/drawing/2014/main" id="{0D53C86D-A544-98EE-D994-C5F2BFE7B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18" y="1011022"/>
            <a:ext cx="3666908" cy="272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ee the source image">
            <a:extLst>
              <a:ext uri="{FF2B5EF4-FFF2-40B4-BE49-F238E27FC236}">
                <a16:creationId xmlns:a16="http://schemas.microsoft.com/office/drawing/2014/main" id="{89ECCE24-0A93-F7F8-7E61-15649817F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75" y="997730"/>
            <a:ext cx="3966347" cy="272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ó nên dùng lá đinh lăng chữa mất ngủ? | Vinmec">
            <a:extLst>
              <a:ext uri="{FF2B5EF4-FFF2-40B4-BE49-F238E27FC236}">
                <a16:creationId xmlns:a16="http://schemas.microsoft.com/office/drawing/2014/main" id="{A30F6695-6491-A4F1-27EA-F9874348E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4"/>
          <a:stretch/>
        </p:blipFill>
        <p:spPr bwMode="auto">
          <a:xfrm>
            <a:off x="2245319" y="3998319"/>
            <a:ext cx="3666907" cy="276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FD9A5616-7338-463D-D7A6-5E45C3212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75" y="4012449"/>
            <a:ext cx="3966347" cy="27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00744" y="1989093"/>
            <a:ext cx="1262743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diếp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0744" y="5406111"/>
            <a:ext cx="1469570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13671" y="5395225"/>
            <a:ext cx="1447700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13671" y="2359206"/>
            <a:ext cx="1262743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2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e the source image">
            <a:extLst>
              <a:ext uri="{FF2B5EF4-FFF2-40B4-BE49-F238E27FC236}">
                <a16:creationId xmlns:a16="http://schemas.microsoft.com/office/drawing/2014/main" id="{A41436A3-EEAA-B3ED-5740-F09B5B8D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4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F582EA-64C2-0F54-725A-15EAA7067304}"/>
              </a:ext>
            </a:extLst>
          </p:cNvPr>
          <p:cNvSpPr/>
          <p:nvPr/>
        </p:nvSpPr>
        <p:spPr>
          <a:xfrm>
            <a:off x="1671145" y="-22011"/>
            <a:ext cx="8334703" cy="57369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5993C3D4-74DA-6952-F41B-45FE0C17B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96" y="737419"/>
            <a:ext cx="4814289" cy="314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18286928-08AA-6BD2-6091-F2D933C0D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5" y="721755"/>
            <a:ext cx="4566006" cy="31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ẠT GIỐNG RAU MỒNG TƠI LÁ TO - AGRICULTURE">
            <a:extLst>
              <a:ext uri="{FF2B5EF4-FFF2-40B4-BE49-F238E27FC236}">
                <a16:creationId xmlns:a16="http://schemas.microsoft.com/office/drawing/2014/main" id="{D1149287-87C1-72D9-B7D6-B656154B5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79" y="3862765"/>
            <a:ext cx="431772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ách trồng rau muống tại nhà và tại vườn | Bà Loan">
            <a:extLst>
              <a:ext uri="{FF2B5EF4-FFF2-40B4-BE49-F238E27FC236}">
                <a16:creationId xmlns:a16="http://schemas.microsoft.com/office/drawing/2014/main" id="{D4E29E82-C58C-3EB6-88FC-145165B3C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5" y="3840754"/>
            <a:ext cx="4566006" cy="30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e the source image">
            <a:extLst>
              <a:ext uri="{FF2B5EF4-FFF2-40B4-BE49-F238E27FC236}">
                <a16:creationId xmlns:a16="http://schemas.microsoft.com/office/drawing/2014/main" id="{9C48FE9C-BB55-E59D-30A6-61EC2B5F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F582EA-64C2-0F54-725A-15EAA7067304}"/>
              </a:ext>
            </a:extLst>
          </p:cNvPr>
          <p:cNvSpPr/>
          <p:nvPr/>
        </p:nvSpPr>
        <p:spPr>
          <a:xfrm>
            <a:off x="1317813" y="94129"/>
            <a:ext cx="8780928" cy="7799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44" name="Picture 4" descr="See the source image">
            <a:extLst>
              <a:ext uri="{FF2B5EF4-FFF2-40B4-BE49-F238E27FC236}">
                <a16:creationId xmlns:a16="http://schemas.microsoft.com/office/drawing/2014/main" id="{96DBFAAE-9A2D-5AC5-06BE-414123D61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82749"/>
            <a:ext cx="4212556" cy="26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ee the source image">
            <a:extLst>
              <a:ext uri="{FF2B5EF4-FFF2-40B4-BE49-F238E27FC236}">
                <a16:creationId xmlns:a16="http://schemas.microsoft.com/office/drawing/2014/main" id="{DA358FA1-83FB-3C27-D567-C617E6EF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32" y="1378635"/>
            <a:ext cx="4256723" cy="273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ô Hình Chăn Nuôi Thỏ 2021 - Hiệu Quả Cao - giongcogiare.com.vn">
            <a:extLst>
              <a:ext uri="{FF2B5EF4-FFF2-40B4-BE49-F238E27FC236}">
                <a16:creationId xmlns:a16="http://schemas.microsoft.com/office/drawing/2014/main" id="{914892CC-BD61-ED67-F984-102E6DCD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32" y="4305496"/>
            <a:ext cx="4256723" cy="255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án hươu con, hươu giống | Nhung hươu, Nhung huou, Lộc nhung">
            <a:extLst>
              <a:ext uri="{FF2B5EF4-FFF2-40B4-BE49-F238E27FC236}">
                <a16:creationId xmlns:a16="http://schemas.microsoft.com/office/drawing/2014/main" id="{25D57E35-2A1A-F905-F028-C77E2B4F8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255477"/>
            <a:ext cx="4212556" cy="26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02896" y="2626109"/>
            <a:ext cx="886641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618906" y="2574053"/>
            <a:ext cx="789324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51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Nhạc Không Lời- Sundial Dreams - Kevin Kern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2719" y="3766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7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43"/>
            <a:ext cx="12104914" cy="6977743"/>
          </a:xfrm>
          <a:prstGeom prst="rect">
            <a:avLst/>
          </a:prstGeom>
        </p:spPr>
      </p:pic>
      <p:pic>
        <p:nvPicPr>
          <p:cNvPr id="5" name="Lí cây xanh (Bài hát mẫu)- Chủ đề 2 - SGK Âm nhạc 1 -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8428" y="1140263"/>
            <a:ext cx="9165772" cy="46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A0F939-F84E-E274-4CB2-9E1C31F45E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t="6306" r="6531" b="11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E83F4-233B-EC75-74F0-0E0A49E934F4}"/>
              </a:ext>
            </a:extLst>
          </p:cNvPr>
          <p:cNvSpPr txBox="1"/>
          <p:nvPr/>
        </p:nvSpPr>
        <p:spPr>
          <a:xfrm>
            <a:off x="2976283" y="2274838"/>
            <a:ext cx="62394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72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2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7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67103" y="1471454"/>
            <a:ext cx="2575035" cy="3804738"/>
            <a:chOff x="1418896" y="872360"/>
            <a:chExt cx="2028497" cy="4141074"/>
          </a:xfrm>
        </p:grpSpPr>
        <p:sp>
          <p:nvSpPr>
            <p:cNvPr id="5" name="Rectangle 4"/>
            <p:cNvSpPr/>
            <p:nvPr/>
          </p:nvSpPr>
          <p:spPr>
            <a:xfrm>
              <a:off x="1418896" y="1481957"/>
              <a:ext cx="2028497" cy="35314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nổi bật của 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s</a:t>
              </a:r>
              <a:r>
                <a:rPr lang="vi-V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 loại lá cây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lá</a:t>
              </a:r>
              <a:r>
                <a:rPr lang="en-US" dirty="0">
                  <a:solidFill>
                    <a:schemeClr val="tx1"/>
                  </a:solidFill>
                </a:rPr>
                <a:t>.</a:t>
              </a:r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18896" y="872360"/>
              <a:ext cx="2028497" cy="6095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484178" y="336331"/>
            <a:ext cx="4188373" cy="641131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67047" y="1471453"/>
            <a:ext cx="2575035" cy="3804739"/>
            <a:chOff x="1418896" y="872360"/>
            <a:chExt cx="2028497" cy="4141074"/>
          </a:xfrm>
        </p:grpSpPr>
        <p:sp>
          <p:nvSpPr>
            <p:cNvPr id="13" name="Rectangle 12"/>
            <p:cNvSpPr/>
            <p:nvPr/>
          </p:nvSpPr>
          <p:spPr>
            <a:xfrm>
              <a:off x="1418896" y="1481957"/>
              <a:ext cx="2028497" cy="35314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so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vi-V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18896" y="872360"/>
              <a:ext cx="2028497" cy="6095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2: </a:t>
              </a:r>
              <a:r>
                <a:rPr lang="en-US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endPara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66991" y="1471454"/>
            <a:ext cx="2575035" cy="3804738"/>
            <a:chOff x="1418896" y="872360"/>
            <a:chExt cx="2028497" cy="4141074"/>
          </a:xfrm>
        </p:grpSpPr>
        <p:sp>
          <p:nvSpPr>
            <p:cNvPr id="16" name="Rectangle 15"/>
            <p:cNvSpPr/>
            <p:nvPr/>
          </p:nvSpPr>
          <p:spPr>
            <a:xfrm>
              <a:off x="1418896" y="1481957"/>
              <a:ext cx="2028497" cy="35314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18896" y="872360"/>
              <a:ext cx="2028497" cy="6095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3: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94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See the source image">
            <a:extLst>
              <a:ext uri="{FF2B5EF4-FFF2-40B4-BE49-F238E27FC236}">
                <a16:creationId xmlns:a16="http://schemas.microsoft.com/office/drawing/2014/main" id="{ADCE8AA2-1427-C7A4-01CA-522AAE4C6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358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CF06-9F2B-64B5-B19F-A4AD08189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74" y="1067938"/>
            <a:ext cx="5057268" cy="5057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C2283B-4943-C9E0-4CA2-93483108D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31" y="531539"/>
            <a:ext cx="2391840" cy="535949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50F343D-51A7-83FB-DC18-6165C0E3624E}"/>
              </a:ext>
            </a:extLst>
          </p:cNvPr>
          <p:cNvSpPr/>
          <p:nvPr/>
        </p:nvSpPr>
        <p:spPr>
          <a:xfrm>
            <a:off x="2587232" y="4256"/>
            <a:ext cx="7017533" cy="55132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55366" y="1692892"/>
            <a:ext cx="3922885" cy="4432314"/>
            <a:chOff x="8055366" y="1692892"/>
            <a:chExt cx="3922885" cy="44323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36" b="90000" l="23854" r="47708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16288" y="3016066"/>
              <a:ext cx="2331855" cy="31091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93" b="91602" l="5811" r="84961"/>
                      </a14:imgEffect>
                    </a14:imgLayer>
                  </a14:imgProps>
                </a:ext>
              </a:extLst>
            </a:blip>
            <a:srcRect l="4031" r="13444" b="8513"/>
            <a:stretch/>
          </p:blipFill>
          <p:spPr>
            <a:xfrm rot="16200000">
              <a:off x="8236499" y="1511759"/>
              <a:ext cx="3560620" cy="3922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4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08AF1E50-3943-0070-C0AE-61C6D8D9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4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50F343D-51A7-83FB-DC18-6165C0E3624E}"/>
              </a:ext>
            </a:extLst>
          </p:cNvPr>
          <p:cNvSpPr/>
          <p:nvPr/>
        </p:nvSpPr>
        <p:spPr>
          <a:xfrm>
            <a:off x="3671047" y="67907"/>
            <a:ext cx="5002305" cy="55132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D49471BA-EEF3-7E13-97AD-D55CBEE7F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5603" r="9243" b="8350"/>
          <a:stretch/>
        </p:blipFill>
        <p:spPr bwMode="auto">
          <a:xfrm rot="10800000">
            <a:off x="2474397" y="619235"/>
            <a:ext cx="8538744" cy="603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D0A4F225-BBDF-503A-ABD9-4A3189147A2B}"/>
              </a:ext>
            </a:extLst>
          </p:cNvPr>
          <p:cNvSpPr/>
          <p:nvPr/>
        </p:nvSpPr>
        <p:spPr>
          <a:xfrm rot="13129799">
            <a:off x="5471623" y="3974207"/>
            <a:ext cx="212418" cy="1209488"/>
          </a:xfrm>
          <a:prstGeom prst="down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B4820B3-B218-C610-E2DD-D761729B13D3}"/>
              </a:ext>
            </a:extLst>
          </p:cNvPr>
          <p:cNvSpPr/>
          <p:nvPr/>
        </p:nvSpPr>
        <p:spPr>
          <a:xfrm rot="1852197">
            <a:off x="6758436" y="1783264"/>
            <a:ext cx="247873" cy="1320896"/>
          </a:xfrm>
          <a:prstGeom prst="down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CBFA758-6A68-C62A-2880-10A86D17AC35}"/>
              </a:ext>
            </a:extLst>
          </p:cNvPr>
          <p:cNvSpPr/>
          <p:nvPr/>
        </p:nvSpPr>
        <p:spPr>
          <a:xfrm rot="16867265">
            <a:off x="2857501" y="394135"/>
            <a:ext cx="242047" cy="1021976"/>
          </a:xfrm>
          <a:prstGeom prst="down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6FEA6D-953D-F121-AEE8-7FCE948CA837}"/>
              </a:ext>
            </a:extLst>
          </p:cNvPr>
          <p:cNvSpPr/>
          <p:nvPr/>
        </p:nvSpPr>
        <p:spPr>
          <a:xfrm>
            <a:off x="390103" y="606458"/>
            <a:ext cx="2084294" cy="5378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A98628-8A65-83B7-AD3F-2B20E68E961F}"/>
              </a:ext>
            </a:extLst>
          </p:cNvPr>
          <p:cNvSpPr/>
          <p:nvPr/>
        </p:nvSpPr>
        <p:spPr>
          <a:xfrm>
            <a:off x="7227794" y="1335308"/>
            <a:ext cx="2084294" cy="5378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6A5BB4-63B4-A9D0-399D-EAA5B81FFB39}"/>
              </a:ext>
            </a:extLst>
          </p:cNvPr>
          <p:cNvSpPr/>
          <p:nvPr/>
        </p:nvSpPr>
        <p:spPr>
          <a:xfrm>
            <a:off x="3214927" y="5009793"/>
            <a:ext cx="2084294" cy="5378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43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See the source image">
            <a:extLst>
              <a:ext uri="{FF2B5EF4-FFF2-40B4-BE49-F238E27FC236}">
                <a16:creationId xmlns:a16="http://schemas.microsoft.com/office/drawing/2014/main" id="{ADCE8AA2-1427-C7A4-01CA-522AAE4C6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358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CF06-9F2B-64B5-B19F-A4AD08189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74" y="1067938"/>
            <a:ext cx="5057268" cy="5057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C2283B-4943-C9E0-4CA2-93483108D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31" y="531539"/>
            <a:ext cx="2391840" cy="535949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50F343D-51A7-83FB-DC18-6165C0E3624E}"/>
              </a:ext>
            </a:extLst>
          </p:cNvPr>
          <p:cNvSpPr/>
          <p:nvPr/>
        </p:nvSpPr>
        <p:spPr>
          <a:xfrm>
            <a:off x="4775293" y="201262"/>
            <a:ext cx="2391841" cy="55132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55366" y="1692892"/>
            <a:ext cx="3922885" cy="4432314"/>
            <a:chOff x="8055366" y="1692892"/>
            <a:chExt cx="3922885" cy="44323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36" b="90000" l="23854" r="47708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16288" y="3016066"/>
              <a:ext cx="2331855" cy="31091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93" b="91602" l="5811" r="84961"/>
                      </a14:imgEffect>
                    </a14:imgLayer>
                  </a14:imgProps>
                </a:ext>
              </a:extLst>
            </a:blip>
            <a:srcRect l="4031" r="13444" b="8513"/>
            <a:stretch/>
          </p:blipFill>
          <p:spPr>
            <a:xfrm rot="16200000">
              <a:off x="8236499" y="1511759"/>
              <a:ext cx="3560620" cy="3922885"/>
            </a:xfrm>
            <a:prstGeom prst="rect">
              <a:avLst/>
            </a:prstGeom>
          </p:spPr>
        </p:pic>
      </p:grpSp>
      <p:sp>
        <p:nvSpPr>
          <p:cNvPr id="16" name="Up Arrow 15"/>
          <p:cNvSpPr/>
          <p:nvPr/>
        </p:nvSpPr>
        <p:spPr>
          <a:xfrm flipH="1">
            <a:off x="10090709" y="5461048"/>
            <a:ext cx="152748" cy="4602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flipH="1">
            <a:off x="1292833" y="5614662"/>
            <a:ext cx="176203" cy="4694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5642908" y="785008"/>
            <a:ext cx="161569" cy="5604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flipV="1">
            <a:off x="3777606" y="1904999"/>
            <a:ext cx="644613" cy="150539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20589230">
            <a:off x="2066076" y="1907849"/>
            <a:ext cx="597714" cy="164049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6499517" flipV="1">
            <a:off x="9899378" y="1898437"/>
            <a:ext cx="597714" cy="163661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3237391" flipH="1">
            <a:off x="6919431" y="1361310"/>
            <a:ext cx="146802" cy="123791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7160783" flipH="1">
            <a:off x="2111319" y="3410633"/>
            <a:ext cx="163288" cy="123791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18717108" flipH="1">
            <a:off x="8845891" y="2016400"/>
            <a:ext cx="181713" cy="10638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5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7" grpId="0" animBg="1"/>
      <p:bldP spid="5" grpId="0" animBg="1"/>
      <p:bldP spid="6" grpId="0" animBg="1"/>
      <p:bldP spid="8" grpId="0" animBg="1"/>
      <p:bldP spid="20" grpId="0" animBg="1"/>
      <p:bldP spid="19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See the source image">
            <a:extLst>
              <a:ext uri="{FF2B5EF4-FFF2-40B4-BE49-F238E27FC236}">
                <a16:creationId xmlns:a16="http://schemas.microsoft.com/office/drawing/2014/main" id="{ADCE8AA2-1427-C7A4-01CA-522AAE4C6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50F343D-51A7-83FB-DC18-6165C0E3624E}"/>
              </a:ext>
            </a:extLst>
          </p:cNvPr>
          <p:cNvSpPr/>
          <p:nvPr/>
        </p:nvSpPr>
        <p:spPr>
          <a:xfrm>
            <a:off x="4775293" y="201262"/>
            <a:ext cx="2391841" cy="55132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B93EF7-6380-5478-2DB5-F5812104C52F}"/>
              </a:ext>
            </a:extLst>
          </p:cNvPr>
          <p:cNvSpPr/>
          <p:nvPr/>
        </p:nvSpPr>
        <p:spPr>
          <a:xfrm>
            <a:off x="417599" y="5890282"/>
            <a:ext cx="2882556" cy="811413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37F4E0-4285-1C5F-8E9D-071E22D457C9}"/>
              </a:ext>
            </a:extLst>
          </p:cNvPr>
          <p:cNvSpPr/>
          <p:nvPr/>
        </p:nvSpPr>
        <p:spPr>
          <a:xfrm>
            <a:off x="4639207" y="6059525"/>
            <a:ext cx="2882556" cy="64217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995810-2706-9898-7BB5-9AB0D4C45564}"/>
              </a:ext>
            </a:extLst>
          </p:cNvPr>
          <p:cNvSpPr/>
          <p:nvPr/>
        </p:nvSpPr>
        <p:spPr>
          <a:xfrm>
            <a:off x="8788219" y="6151140"/>
            <a:ext cx="2882556" cy="64217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00312" y="381778"/>
            <a:ext cx="1913876" cy="480373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2283B-4943-C9E0-4CA2-93483108D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" b="100000" l="14815" r="88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107" y="540955"/>
            <a:ext cx="2001740" cy="4485380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333510" y="773511"/>
            <a:ext cx="5060684" cy="5181599"/>
          </a:xfrm>
          <a:prstGeom prst="hear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B8CF06-9F2B-64B5-B19F-A4AD081899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3" r="8764"/>
          <a:stretch/>
        </p:blipFill>
        <p:spPr>
          <a:xfrm>
            <a:off x="3783780" y="1526101"/>
            <a:ext cx="4078956" cy="464284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545182" y="1066797"/>
            <a:ext cx="3797135" cy="383757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3" b="91602" l="5811" r="84961"/>
                    </a14:imgEffect>
                  </a14:imgLayer>
                </a14:imgProps>
              </a:ext>
            </a:extLst>
          </a:blip>
          <a:srcRect l="4031" r="13444" b="8513"/>
          <a:stretch/>
        </p:blipFill>
        <p:spPr>
          <a:xfrm rot="16200000">
            <a:off x="8733994" y="1085690"/>
            <a:ext cx="3448886" cy="379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7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See the source image">
            <a:extLst>
              <a:ext uri="{FF2B5EF4-FFF2-40B4-BE49-F238E27FC236}">
                <a16:creationId xmlns:a16="http://schemas.microsoft.com/office/drawing/2014/main" id="{3ECDB230-32FA-E8A2-C840-C0AA4FA8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8D5CFCE7-95DF-4E00-03B5-BDFBEADA1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t="3566" r="11967"/>
          <a:stretch/>
        </p:blipFill>
        <p:spPr bwMode="auto">
          <a:xfrm>
            <a:off x="5878287" y="868711"/>
            <a:ext cx="3893506" cy="31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310B94-22F9-CF38-9BA0-CDBB5C3109FB}"/>
              </a:ext>
            </a:extLst>
          </p:cNvPr>
          <p:cNvSpPr/>
          <p:nvPr/>
        </p:nvSpPr>
        <p:spPr>
          <a:xfrm>
            <a:off x="3724834" y="175379"/>
            <a:ext cx="3805518" cy="65890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2 cách trồng cỏ đồng tiền đơn giản như chơi bạn nên thử – Nông Nghiệp  Phố">
            <a:extLst>
              <a:ext uri="{FF2B5EF4-FFF2-40B4-BE49-F238E27FC236}">
                <a16:creationId xmlns:a16="http://schemas.microsoft.com/office/drawing/2014/main" id="{CDFD4A21-69F4-BEE4-10C2-0D3AD7A41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7" y="4061036"/>
            <a:ext cx="3931895" cy="26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ốc từ cây rau má - Báo Quảng Ngãi điện tử">
            <a:extLst>
              <a:ext uri="{FF2B5EF4-FFF2-40B4-BE49-F238E27FC236}">
                <a16:creationId xmlns:a16="http://schemas.microsoft.com/office/drawing/2014/main" id="{A8F0B4D2-0331-3CE4-9E6E-797F3DEB3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42" y="868711"/>
            <a:ext cx="3634980" cy="31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 loại rau cải - Tên các loại rau cải - Hình ảnh các loại rau cải">
            <a:extLst>
              <a:ext uri="{FF2B5EF4-FFF2-40B4-BE49-F238E27FC236}">
                <a16:creationId xmlns:a16="http://schemas.microsoft.com/office/drawing/2014/main" id="{05F34333-EDDC-AE60-8C28-2F6660B55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42" y="4026610"/>
            <a:ext cx="3634980" cy="273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5686" y="1807029"/>
            <a:ext cx="1262743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5686" y="5570580"/>
            <a:ext cx="1360714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27745" y="5222238"/>
            <a:ext cx="1668312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559143" y="2155371"/>
            <a:ext cx="913958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See the source image">
            <a:extLst>
              <a:ext uri="{FF2B5EF4-FFF2-40B4-BE49-F238E27FC236}">
                <a16:creationId xmlns:a16="http://schemas.microsoft.com/office/drawing/2014/main" id="{33630005-BF96-25F2-1847-31CB5B16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80" y="-47327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ee the source image">
            <a:extLst>
              <a:ext uri="{FF2B5EF4-FFF2-40B4-BE49-F238E27FC236}">
                <a16:creationId xmlns:a16="http://schemas.microsoft.com/office/drawing/2014/main" id="{5C884BB9-FD08-7BEF-CDDF-EA0B202E1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62" y="719951"/>
            <a:ext cx="4155301" cy="306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346427-BF4F-DD5D-8E00-09B24D195A2A}"/>
              </a:ext>
            </a:extLst>
          </p:cNvPr>
          <p:cNvSpPr/>
          <p:nvPr/>
        </p:nvSpPr>
        <p:spPr>
          <a:xfrm>
            <a:off x="4386059" y="12367"/>
            <a:ext cx="3146612" cy="43054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ải canh - vị thuốc quý trị nhiều bệnh">
            <a:extLst>
              <a:ext uri="{FF2B5EF4-FFF2-40B4-BE49-F238E27FC236}">
                <a16:creationId xmlns:a16="http://schemas.microsoft.com/office/drawing/2014/main" id="{2BA8BD40-D2B6-6F0D-AEBA-323CE687A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62" y="3915671"/>
            <a:ext cx="4155301" cy="276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êu kỹ thuật trồng cỏ lông para nuôi bò LỚN NHANH NHƯ THỔI">
            <a:extLst>
              <a:ext uri="{FF2B5EF4-FFF2-40B4-BE49-F238E27FC236}">
                <a16:creationId xmlns:a16="http://schemas.microsoft.com/office/drawing/2014/main" id="{BB97018C-4E4F-863E-E43E-6041F49D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20" y="3915671"/>
            <a:ext cx="4147549" cy="276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em ảnh nguồ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20" y="719951"/>
            <a:ext cx="4147549" cy="306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-152455" y="2252892"/>
            <a:ext cx="1391193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88231" y="5279026"/>
            <a:ext cx="1262743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729774" y="5279026"/>
            <a:ext cx="818788" cy="36756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599635" y="2244835"/>
            <a:ext cx="938531" cy="34834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ee the source image">
            <a:extLst>
              <a:ext uri="{FF2B5EF4-FFF2-40B4-BE49-F238E27FC236}">
                <a16:creationId xmlns:a16="http://schemas.microsoft.com/office/drawing/2014/main" id="{6940F449-3A3E-8261-480B-6F596EAEE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" y="8472"/>
            <a:ext cx="12161874" cy="6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A0299CBA-54B0-9EE7-13B2-B7520BD5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32" y="1049623"/>
            <a:ext cx="4224182" cy="257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lá lốt">
            <a:extLst>
              <a:ext uri="{FF2B5EF4-FFF2-40B4-BE49-F238E27FC236}">
                <a16:creationId xmlns:a16="http://schemas.microsoft.com/office/drawing/2014/main" id="{0A1AE655-3C54-AA88-CBC6-7352809F7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50" y="3740165"/>
            <a:ext cx="4068620" cy="281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4D5BBA-08CE-1FCA-EE94-F2747A5A7842}"/>
              </a:ext>
            </a:extLst>
          </p:cNvPr>
          <p:cNvSpPr/>
          <p:nvPr/>
        </p:nvSpPr>
        <p:spPr>
          <a:xfrm>
            <a:off x="3523128" y="188259"/>
            <a:ext cx="4303059" cy="65890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ây trầu bà Thái - Cây cảnh phong thủy - Cây cảnh để bàn Tp.HCM">
            <a:extLst>
              <a:ext uri="{FF2B5EF4-FFF2-40B4-BE49-F238E27FC236}">
                <a16:creationId xmlns:a16="http://schemas.microsoft.com/office/drawing/2014/main" id="{3DB549D5-8225-1E55-B229-0BFCB2CF8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32" y="3831922"/>
            <a:ext cx="4224182" cy="271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ẹo trồng &quot;thần dược&quot; diếp cá tại nhà một lần ăn mãi mãi của mẹ 9x">
            <a:extLst>
              <a:ext uri="{FF2B5EF4-FFF2-40B4-BE49-F238E27FC236}">
                <a16:creationId xmlns:a16="http://schemas.microsoft.com/office/drawing/2014/main" id="{40D8A9B8-5CA0-3B93-CC0C-2BABD3BC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50" y="1049623"/>
            <a:ext cx="4068620" cy="250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79541" y="2258812"/>
            <a:ext cx="1360715" cy="370115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9541" y="5080579"/>
            <a:ext cx="1117743" cy="38332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746309" y="2148993"/>
            <a:ext cx="1106651" cy="38110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diếp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862248" y="5080579"/>
            <a:ext cx="874773" cy="33194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lốt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1094</TotalTime>
  <Words>283</Words>
  <Application>Microsoft Office PowerPoint</Application>
  <PresentationFormat>Widescreen</PresentationFormat>
  <Paragraphs>62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34</cp:revision>
  <dcterms:created xsi:type="dcterms:W3CDTF">2022-10-23T14:12:19Z</dcterms:created>
  <dcterms:modified xsi:type="dcterms:W3CDTF">2025-02-13T02:57:47Z</dcterms:modified>
</cp:coreProperties>
</file>