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1" r:id="rId7"/>
    <p:sldId id="260" r:id="rId8"/>
    <p:sldId id="262" r:id="rId9"/>
    <p:sldId id="266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65" r:id="rId18"/>
    <p:sldId id="277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3160-CBB5-4188-896A-9EE841FF78B8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9B60-8519-4437-879E-B4E9C8C97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3160-CBB5-4188-896A-9EE841FF78B8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9B60-8519-4437-879E-B4E9C8C97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3160-CBB5-4188-896A-9EE841FF78B8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9B60-8519-4437-879E-B4E9C8C97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3160-CBB5-4188-896A-9EE841FF78B8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9B60-8519-4437-879E-B4E9C8C97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3160-CBB5-4188-896A-9EE841FF78B8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9B60-8519-4437-879E-B4E9C8C97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3160-CBB5-4188-896A-9EE841FF78B8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9B60-8519-4437-879E-B4E9C8C97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3160-CBB5-4188-896A-9EE841FF78B8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9B60-8519-4437-879E-B4E9C8C97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3160-CBB5-4188-896A-9EE841FF78B8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9B60-8519-4437-879E-B4E9C8C97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3160-CBB5-4188-896A-9EE841FF78B8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9B60-8519-4437-879E-B4E9C8C97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3160-CBB5-4188-896A-9EE841FF78B8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9B60-8519-4437-879E-B4E9C8C97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3160-CBB5-4188-896A-9EE841FF78B8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9B60-8519-4437-879E-B4E9C8C97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93160-CBB5-4188-896A-9EE841FF78B8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D9B60-8519-4437-879E-B4E9C8C97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ảnh giáo án toán\Blue sky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2093893"/>
            <a:ext cx="82295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</a:t>
            </a:r>
            <a:r>
              <a:rPr lang="vi-VN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phát </a:t>
            </a:r>
            <a:r>
              <a:rPr lang="vi-V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triển nhận thức</a:t>
            </a:r>
          </a:p>
          <a:p>
            <a:r>
              <a:rPr lang="vi-V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</a:t>
            </a:r>
            <a:endParaRPr lang="en-US" sz="24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048000"/>
            <a:ext cx="702711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           Đề tài: Dạy trẻ nhận biết chữ </a:t>
            </a:r>
            <a:r>
              <a:rPr lang="vi-VN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số</a:t>
            </a:r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                        số lượng và số thứ tự trong phạm </a:t>
            </a:r>
            <a:r>
              <a:rPr lang="vi-VN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vi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          </a:t>
            </a:r>
            <a:r>
              <a:rPr lang="vi-VN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Đối tượng: Trẻ mẫu giáo </a:t>
            </a:r>
            <a:r>
              <a:rPr lang="vi-VN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lớn</a:t>
            </a:r>
            <a:r>
              <a:rPr lang="en-US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</a:t>
            </a:r>
            <a:r>
              <a:rPr lang="en-US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A3</a:t>
            </a:r>
            <a:r>
              <a:rPr lang="vi-VN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           </a:t>
            </a:r>
            <a:r>
              <a:rPr lang="vi-VN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Số lượng: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vi-VN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trẻ</a:t>
            </a:r>
          </a:p>
          <a:p>
            <a:pPr lvl="2"/>
            <a:r>
              <a:rPr lang="vi-VN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Thời gian: 30 – 35 phút</a:t>
            </a:r>
          </a:p>
          <a:p>
            <a:pPr lvl="2"/>
            <a:r>
              <a:rPr lang="vi-VN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Người dạy</a:t>
            </a:r>
            <a:r>
              <a:rPr lang="vi-VN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:</a:t>
            </a:r>
            <a:r>
              <a:rPr lang="en-US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Vũ 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Ngọc Anh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362200"/>
            <a:ext cx="1111113" cy="183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082" y="2395204"/>
            <a:ext cx="1084318" cy="187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362199"/>
            <a:ext cx="1111113" cy="183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38400"/>
            <a:ext cx="1111113" cy="183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438400"/>
            <a:ext cx="1111113" cy="183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1111113" cy="183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1111113" cy="183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513" y="2362200"/>
            <a:ext cx="1098687" cy="181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362200"/>
            <a:ext cx="1111113" cy="183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366464"/>
            <a:ext cx="1084318" cy="187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362200"/>
            <a:ext cx="1111113" cy="183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362200"/>
            <a:ext cx="1111113" cy="183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438400"/>
            <a:ext cx="1111113" cy="183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1111113" cy="183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1111113" cy="183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887" y="2362200"/>
            <a:ext cx="1111113" cy="183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herry\Desktop\ảnh hoa\hghgh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196338" y="838200"/>
            <a:ext cx="827786" cy="832406"/>
          </a:xfrm>
          <a:prstGeom prst="rect">
            <a:avLst/>
          </a:prstGeom>
          <a:noFill/>
        </p:spPr>
      </p:pic>
      <p:pic>
        <p:nvPicPr>
          <p:cNvPr id="15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76400"/>
            <a:ext cx="808893" cy="751115"/>
          </a:xfrm>
          <a:prstGeom prst="rect">
            <a:avLst/>
          </a:prstGeom>
          <a:noFill/>
        </p:spPr>
      </p:pic>
      <p:pic>
        <p:nvPicPr>
          <p:cNvPr id="18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76200"/>
            <a:ext cx="808893" cy="751115"/>
          </a:xfrm>
          <a:prstGeom prst="rect">
            <a:avLst/>
          </a:prstGeom>
          <a:noFill/>
        </p:spPr>
      </p:pic>
      <p:pic>
        <p:nvPicPr>
          <p:cNvPr id="19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90800"/>
            <a:ext cx="808893" cy="751115"/>
          </a:xfrm>
          <a:prstGeom prst="rect">
            <a:avLst/>
          </a:prstGeom>
          <a:noFill/>
        </p:spPr>
      </p:pic>
      <p:pic>
        <p:nvPicPr>
          <p:cNvPr id="20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429000"/>
            <a:ext cx="808893" cy="751115"/>
          </a:xfrm>
          <a:prstGeom prst="rect">
            <a:avLst/>
          </a:prstGeom>
          <a:noFill/>
        </p:spPr>
      </p:pic>
      <p:pic>
        <p:nvPicPr>
          <p:cNvPr id="21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267200"/>
            <a:ext cx="808893" cy="751115"/>
          </a:xfrm>
          <a:prstGeom prst="rect">
            <a:avLst/>
          </a:prstGeom>
          <a:noFill/>
        </p:spPr>
      </p:pic>
      <p:pic>
        <p:nvPicPr>
          <p:cNvPr id="22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307" y="5105400"/>
            <a:ext cx="808893" cy="751115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 rot="5400000">
            <a:off x="1828800" y="3429000"/>
            <a:ext cx="6858000" cy="1588"/>
          </a:xfrm>
          <a:prstGeom prst="line">
            <a:avLst/>
          </a:prstGeom>
          <a:ln w="4445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10200" y="2590800"/>
            <a:ext cx="1185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0" b="1" dirty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8</a:t>
            </a:r>
          </a:p>
        </p:txBody>
      </p:sp>
      <p:pic>
        <p:nvPicPr>
          <p:cNvPr id="11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943600"/>
            <a:ext cx="808893" cy="751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herry\Desktop\ảnh hoa\hghgh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130356" y="762000"/>
            <a:ext cx="893768" cy="898757"/>
          </a:xfrm>
          <a:prstGeom prst="rect">
            <a:avLst/>
          </a:prstGeom>
          <a:noFill/>
        </p:spPr>
      </p:pic>
      <p:pic>
        <p:nvPicPr>
          <p:cNvPr id="3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523" y="1600200"/>
            <a:ext cx="873370" cy="810986"/>
          </a:xfrm>
          <a:prstGeom prst="rect">
            <a:avLst/>
          </a:prstGeom>
          <a:noFill/>
        </p:spPr>
      </p:pic>
      <p:pic>
        <p:nvPicPr>
          <p:cNvPr id="4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523" y="0"/>
            <a:ext cx="873370" cy="810986"/>
          </a:xfrm>
          <a:prstGeom prst="rect">
            <a:avLst/>
          </a:prstGeom>
          <a:noFill/>
        </p:spPr>
      </p:pic>
      <p:pic>
        <p:nvPicPr>
          <p:cNvPr id="5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523" y="2438400"/>
            <a:ext cx="873370" cy="810986"/>
          </a:xfrm>
          <a:prstGeom prst="rect">
            <a:avLst/>
          </a:prstGeom>
          <a:noFill/>
        </p:spPr>
      </p:pic>
      <p:pic>
        <p:nvPicPr>
          <p:cNvPr id="6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523" y="3456214"/>
            <a:ext cx="873370" cy="810986"/>
          </a:xfrm>
          <a:prstGeom prst="rect">
            <a:avLst/>
          </a:prstGeom>
          <a:noFill/>
        </p:spPr>
      </p:pic>
      <p:pic>
        <p:nvPicPr>
          <p:cNvPr id="7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523" y="4267200"/>
            <a:ext cx="873370" cy="810986"/>
          </a:xfrm>
          <a:prstGeom prst="rect">
            <a:avLst/>
          </a:prstGeom>
          <a:noFill/>
        </p:spPr>
      </p:pic>
      <p:pic>
        <p:nvPicPr>
          <p:cNvPr id="8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5830" y="5181600"/>
            <a:ext cx="873370" cy="810986"/>
          </a:xfrm>
          <a:prstGeom prst="rect">
            <a:avLst/>
          </a:prstGeom>
          <a:noFill/>
        </p:spPr>
      </p:pic>
      <p:pic>
        <p:nvPicPr>
          <p:cNvPr id="9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970814"/>
            <a:ext cx="873370" cy="810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herry\Desktop\ảnh hoa\hghgh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196335" y="990600"/>
            <a:ext cx="827785" cy="832406"/>
          </a:xfrm>
          <a:prstGeom prst="rect">
            <a:avLst/>
          </a:prstGeom>
          <a:noFill/>
        </p:spPr>
      </p:pic>
      <p:pic>
        <p:nvPicPr>
          <p:cNvPr id="3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9" y="1828800"/>
            <a:ext cx="808893" cy="751114"/>
          </a:xfrm>
          <a:prstGeom prst="rect">
            <a:avLst/>
          </a:prstGeom>
          <a:noFill/>
        </p:spPr>
      </p:pic>
      <p:pic>
        <p:nvPicPr>
          <p:cNvPr id="4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9" y="212272"/>
            <a:ext cx="808893" cy="751114"/>
          </a:xfrm>
          <a:prstGeom prst="rect">
            <a:avLst/>
          </a:prstGeom>
          <a:noFill/>
        </p:spPr>
      </p:pic>
      <p:pic>
        <p:nvPicPr>
          <p:cNvPr id="5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9" y="2667000"/>
            <a:ext cx="808893" cy="751114"/>
          </a:xfrm>
          <a:prstGeom prst="rect">
            <a:avLst/>
          </a:prstGeom>
          <a:noFill/>
        </p:spPr>
      </p:pic>
      <p:pic>
        <p:nvPicPr>
          <p:cNvPr id="6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9" y="3505200"/>
            <a:ext cx="808893" cy="751114"/>
          </a:xfrm>
          <a:prstGeom prst="rect">
            <a:avLst/>
          </a:prstGeom>
          <a:noFill/>
        </p:spPr>
      </p:pic>
      <p:pic>
        <p:nvPicPr>
          <p:cNvPr id="7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9" y="4343400"/>
            <a:ext cx="808893" cy="751114"/>
          </a:xfrm>
          <a:prstGeom prst="rect">
            <a:avLst/>
          </a:prstGeom>
          <a:noFill/>
        </p:spPr>
      </p:pic>
      <p:pic>
        <p:nvPicPr>
          <p:cNvPr id="8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306" y="5105400"/>
            <a:ext cx="808893" cy="751114"/>
          </a:xfrm>
          <a:prstGeom prst="rect">
            <a:avLst/>
          </a:prstGeom>
          <a:noFill/>
        </p:spPr>
      </p:pic>
      <p:pic>
        <p:nvPicPr>
          <p:cNvPr id="9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954486"/>
            <a:ext cx="808893" cy="751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81200"/>
            <a:ext cx="114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Sherry\Desktop\ảnh hoa\hghgh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196338" y="762000"/>
            <a:ext cx="827786" cy="832406"/>
          </a:xfrm>
          <a:prstGeom prst="rect">
            <a:avLst/>
          </a:prstGeom>
          <a:noFill/>
        </p:spPr>
      </p:pic>
      <p:pic>
        <p:nvPicPr>
          <p:cNvPr id="4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00200"/>
            <a:ext cx="808893" cy="751115"/>
          </a:xfrm>
          <a:prstGeom prst="rect">
            <a:avLst/>
          </a:prstGeom>
          <a:noFill/>
        </p:spPr>
      </p:pic>
      <p:pic>
        <p:nvPicPr>
          <p:cNvPr id="5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808893" cy="751115"/>
          </a:xfrm>
          <a:prstGeom prst="rect">
            <a:avLst/>
          </a:prstGeom>
          <a:noFill/>
        </p:spPr>
      </p:pic>
      <p:pic>
        <p:nvPicPr>
          <p:cNvPr id="6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438400"/>
            <a:ext cx="808893" cy="751115"/>
          </a:xfrm>
          <a:prstGeom prst="rect">
            <a:avLst/>
          </a:prstGeom>
          <a:noFill/>
        </p:spPr>
      </p:pic>
      <p:pic>
        <p:nvPicPr>
          <p:cNvPr id="7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276600"/>
            <a:ext cx="808893" cy="751115"/>
          </a:xfrm>
          <a:prstGeom prst="rect">
            <a:avLst/>
          </a:prstGeom>
          <a:noFill/>
        </p:spPr>
      </p:pic>
      <p:pic>
        <p:nvPicPr>
          <p:cNvPr id="8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038600"/>
            <a:ext cx="808893" cy="751115"/>
          </a:xfrm>
          <a:prstGeom prst="rect">
            <a:avLst/>
          </a:prstGeom>
          <a:noFill/>
        </p:spPr>
      </p:pic>
      <p:pic>
        <p:nvPicPr>
          <p:cNvPr id="9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307" y="4953000"/>
            <a:ext cx="808893" cy="75111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rot="5400000">
            <a:off x="1828800" y="3429000"/>
            <a:ext cx="6858000" cy="1588"/>
          </a:xfrm>
          <a:prstGeom prst="line">
            <a:avLst/>
          </a:prstGeom>
          <a:ln w="4445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10200" y="2590800"/>
            <a:ext cx="1185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0" b="1" dirty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1800" y="1981200"/>
            <a:ext cx="114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878285"/>
            <a:ext cx="808893" cy="751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752600"/>
            <a:ext cx="137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Bông hoa màu xanh đứng thứ mấy khi đếm từ tr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vi-V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Sherry\Desktop\ảnh hoa\hghgh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196338" y="762000"/>
            <a:ext cx="827786" cy="832406"/>
          </a:xfrm>
          <a:prstGeom prst="rect">
            <a:avLst/>
          </a:prstGeom>
          <a:noFill/>
        </p:spPr>
      </p:pic>
      <p:pic>
        <p:nvPicPr>
          <p:cNvPr id="6" name="Picture 5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00200"/>
            <a:ext cx="808893" cy="751115"/>
          </a:xfrm>
          <a:prstGeom prst="rect">
            <a:avLst/>
          </a:prstGeom>
          <a:noFill/>
        </p:spPr>
      </p:pic>
      <p:pic>
        <p:nvPicPr>
          <p:cNvPr id="7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808893" cy="751115"/>
          </a:xfrm>
          <a:prstGeom prst="rect">
            <a:avLst/>
          </a:prstGeom>
          <a:noFill/>
        </p:spPr>
      </p:pic>
      <p:pic>
        <p:nvPicPr>
          <p:cNvPr id="8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14600"/>
            <a:ext cx="808893" cy="751115"/>
          </a:xfrm>
          <a:prstGeom prst="rect">
            <a:avLst/>
          </a:prstGeom>
          <a:noFill/>
        </p:spPr>
      </p:pic>
      <p:pic>
        <p:nvPicPr>
          <p:cNvPr id="9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352800"/>
            <a:ext cx="808893" cy="751115"/>
          </a:xfrm>
          <a:prstGeom prst="rect">
            <a:avLst/>
          </a:prstGeom>
          <a:noFill/>
        </p:spPr>
      </p:pic>
      <p:pic>
        <p:nvPicPr>
          <p:cNvPr id="10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191000"/>
            <a:ext cx="808893" cy="751115"/>
          </a:xfrm>
          <a:prstGeom prst="rect">
            <a:avLst/>
          </a:prstGeom>
          <a:noFill/>
        </p:spPr>
      </p:pic>
      <p:pic>
        <p:nvPicPr>
          <p:cNvPr id="11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307" y="5029200"/>
            <a:ext cx="808893" cy="75111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248400" y="1905000"/>
            <a:ext cx="121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 hoa màu xanh đứng thứ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vi-V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là chỉ số thứ tự.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Sherry\Desktop\ảnh hoa\df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878285"/>
            <a:ext cx="808893" cy="751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ảnh giáo án toán\hinh-nen-power-point đep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3000" y="2133600"/>
            <a:ext cx="6781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 lượng nhóm đối tượng không thay đổi nhưng số thứ tự 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 đổi tùy thuộc vào hướng đếm và vị trí đối tượng trong dãy.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ảnh giáo án toán\Blue sky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09600" y="2274332"/>
            <a:ext cx="853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r>
              <a:rPr kumimoji="0" lang="vi-VN" sz="4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Trò chơi 1: </a:t>
            </a:r>
            <a:r>
              <a:rPr kumimoji="0" lang="vi-VN" sz="48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4800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ìm</a:t>
            </a:r>
            <a:r>
              <a:rPr lang="en-US" sz="4800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tổ</a:t>
            </a:r>
            <a:endParaRPr kumimoji="0" lang="en-US" sz="48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r>
              <a:rPr kumimoji="0" lang="vi-VN" sz="4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Trò chơi 2: </a:t>
            </a:r>
            <a:r>
              <a:rPr lang="en-US" sz="4800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Chuyển</a:t>
            </a:r>
            <a:r>
              <a:rPr lang="en-US" sz="4800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trứng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r>
              <a:rPr kumimoji="0" lang="vi-VN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Trò chơi 3: </a:t>
            </a:r>
            <a:r>
              <a:rPr lang="en-US" sz="4800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Zic</a:t>
            </a:r>
            <a:r>
              <a:rPr lang="en-US" sz="480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zác</a:t>
            </a:r>
            <a:endParaRPr kumimoji="0" lang="vi-VN" sz="4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ảnh giáo án toán\hinh-nen-power-point đep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Kết quả hình ảnh cho khung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916380"/>
            <a:ext cx="8077200" cy="1884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ảnh giáo án toán\hinh-nen-power-point đep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664575" y="-685800"/>
            <a:ext cx="3751348" cy="778674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0" b="1" dirty="0">
                <a:ln w="10541" cmpd="sng">
                  <a:noFill/>
                  <a:prstDash val="solid"/>
                </a:ln>
                <a:solidFill>
                  <a:srgbClr val="990000"/>
                </a:solidFill>
                <a:latin typeface=".VnArial" panose="020B7200000000000000" pitchFamily="34" charset="0"/>
              </a:rPr>
              <a:t>9</a:t>
            </a:r>
            <a:endParaRPr lang="en-US" sz="50000" b="1" cap="none" spc="0" dirty="0">
              <a:ln w="10541" cmpd="sng">
                <a:noFill/>
                <a:prstDash val="solid"/>
              </a:ln>
              <a:solidFill>
                <a:srgbClr val="990000"/>
              </a:solidFill>
              <a:effectLst/>
              <a:latin typeface=".VnAri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2" grpId="8"/>
      <p:bldP spid="2" grpId="9"/>
      <p:bldP spid="2" grpId="10"/>
      <p:bldP spid="2" grpId="1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ảnh giáo án toán\hinh-nen-power-point đep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0"/>
            <a:ext cx="5867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4575" y="-685800"/>
            <a:ext cx="3751348" cy="778674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0" b="1" dirty="0">
                <a:ln w="10541" cmpd="sng">
                  <a:noFill/>
                  <a:prstDash val="solid"/>
                </a:ln>
                <a:solidFill>
                  <a:srgbClr val="990000"/>
                </a:solidFill>
                <a:latin typeface=".VnArial" panose="020B7200000000000000" pitchFamily="34" charset="0"/>
              </a:rPr>
              <a:t>9</a:t>
            </a:r>
            <a:endParaRPr lang="en-US" sz="50000" b="1" cap="none" spc="0" dirty="0">
              <a:ln w="10541" cmpd="sng">
                <a:noFill/>
                <a:prstDash val="solid"/>
              </a:ln>
              <a:solidFill>
                <a:srgbClr val="990000"/>
              </a:solidFill>
              <a:effectLst/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2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2" grpId="8"/>
      <p:bldP spid="12" grpId="9"/>
      <p:bldP spid="12" grpId="10"/>
      <p:bldP spid="12" grpId="1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ảnh giáo án toán\hinh-nen-power-point đep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0"/>
            <a:ext cx="5867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8341" y="-852547"/>
            <a:ext cx="3751348" cy="77867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0" b="1" dirty="0">
                <a:ln w="10541" cmpd="sng">
                  <a:noFill/>
                  <a:prstDash val="solid"/>
                </a:ln>
                <a:solidFill>
                  <a:srgbClr val="990000"/>
                </a:solidFill>
                <a:latin typeface=".VnArial" panose="020B7200000000000000" pitchFamily="34" charset="0"/>
              </a:rPr>
              <a:t>9</a:t>
            </a:r>
            <a:endParaRPr lang="en-US" sz="50000" b="1" cap="none" spc="0" dirty="0">
              <a:ln w="10541" cmpd="sng">
                <a:noFill/>
                <a:prstDash val="solid"/>
              </a:ln>
              <a:solidFill>
                <a:srgbClr val="990000"/>
              </a:solidFill>
              <a:effectLst/>
              <a:latin typeface=".VnAri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ảnh giáo án toán\hinh-nen-power-point đep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2514600"/>
            <a:ext cx="86106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ảnh giáo án toán\hinh-nen-power-point đep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4572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herry\Desktop\ảnh hoa\Meo-cho-be-nhanh-biet-dem-ma-khong-can-ep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3810000" cy="21412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3352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herry\Desktop\ảnh hoa\luoc-truyen-phat_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9200"/>
            <a:ext cx="3598797" cy="2057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3276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Sherry\Desktop\ảnh hoa\tphcm-nguoi-dan-khon-kho-voi-nhung-can-nha-sieu-s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10000"/>
            <a:ext cx="3810000" cy="2438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14400" y="624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Sherry\Desktop\ảnh hoa\bien-so-xe-may-dep-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810000"/>
            <a:ext cx="3700463" cy="2476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29200" y="624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2"/>
      <p:bldP spid="11" grpId="2"/>
      <p:bldP spid="1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ảnh giáo án toán\hinh-nen-power-point đep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4572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herry\Desktop\ảnh hoa\DSC_39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71600"/>
            <a:ext cx="5734050" cy="37010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5029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296" y="2416098"/>
            <a:ext cx="87536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253" y="2438400"/>
            <a:ext cx="897389" cy="1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264" y="2421674"/>
            <a:ext cx="87536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4204" y="2489324"/>
            <a:ext cx="890643" cy="147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14600"/>
            <a:ext cx="890643" cy="147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14600"/>
            <a:ext cx="936715" cy="1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1693"/>
            <a:ext cx="938474" cy="155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625" y="2416098"/>
            <a:ext cx="913303" cy="151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4928" y="2384721"/>
            <a:ext cx="913303" cy="151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864" y="2613102"/>
            <a:ext cx="891258" cy="147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996" y="2671459"/>
            <a:ext cx="790161" cy="136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7660" y="2650732"/>
            <a:ext cx="891258" cy="147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392" y="2637722"/>
            <a:ext cx="893064" cy="147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331" y="2671459"/>
            <a:ext cx="893064" cy="147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637723"/>
            <a:ext cx="893063" cy="147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37722"/>
            <a:ext cx="944528" cy="15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381000" y="4419600"/>
            <a:ext cx="8077200" cy="1588"/>
          </a:xfrm>
          <a:prstGeom prst="line">
            <a:avLst/>
          </a:prstGeom>
          <a:ln w="4445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43400" y="4343400"/>
            <a:ext cx="1185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0" b="1" dirty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9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456" y="2633546"/>
            <a:ext cx="921433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9790" y="2621268"/>
            <a:ext cx="921433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235</Words>
  <Application>Microsoft Office PowerPoint</Application>
  <PresentationFormat>On-screen Show (4:3)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.VnArial</vt:lpstr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36</cp:revision>
  <dcterms:created xsi:type="dcterms:W3CDTF">2017-10-30T21:06:45Z</dcterms:created>
  <dcterms:modified xsi:type="dcterms:W3CDTF">2025-01-21T09:09:31Z</dcterms:modified>
</cp:coreProperties>
</file>