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26" r:id="rId2"/>
    <p:sldId id="282" r:id="rId3"/>
    <p:sldId id="327" r:id="rId4"/>
    <p:sldId id="258" r:id="rId5"/>
    <p:sldId id="272" r:id="rId6"/>
    <p:sldId id="259" r:id="rId7"/>
    <p:sldId id="320" r:id="rId8"/>
    <p:sldId id="321" r:id="rId9"/>
    <p:sldId id="262" r:id="rId10"/>
    <p:sldId id="285" r:id="rId11"/>
    <p:sldId id="284" r:id="rId12"/>
    <p:sldId id="271" r:id="rId13"/>
    <p:sldId id="273" r:id="rId14"/>
    <p:sldId id="274" r:id="rId15"/>
    <p:sldId id="275" r:id="rId16"/>
    <p:sldId id="300" r:id="rId17"/>
    <p:sldId id="286" r:id="rId18"/>
    <p:sldId id="264" r:id="rId19"/>
    <p:sldId id="268" r:id="rId20"/>
    <p:sldId id="269" r:id="rId21"/>
    <p:sldId id="270" r:id="rId22"/>
    <p:sldId id="299" r:id="rId23"/>
    <p:sldId id="303" r:id="rId24"/>
    <p:sldId id="329" r:id="rId25"/>
    <p:sldId id="324" r:id="rId26"/>
    <p:sldId id="314" r:id="rId27"/>
    <p:sldId id="315" r:id="rId28"/>
    <p:sldId id="316" r:id="rId29"/>
    <p:sldId id="317" r:id="rId30"/>
    <p:sldId id="318" r:id="rId31"/>
    <p:sldId id="298" r:id="rId32"/>
    <p:sldId id="328" r:id="rId33"/>
    <p:sldId id="279" r:id="rId34"/>
    <p:sldId id="278" r:id="rId35"/>
    <p:sldId id="291" r:id="rId36"/>
    <p:sldId id="331" r:id="rId37"/>
    <p:sldId id="288" r:id="rId38"/>
    <p:sldId id="322" r:id="rId39"/>
    <p:sldId id="323" r:id="rId40"/>
  </p:sldIdLst>
  <p:sldSz cx="12192000" cy="6858000"/>
  <p:notesSz cx="6858000" cy="9144000"/>
  <p:embeddedFontLst>
    <p:embeddedFont>
      <p:font typeface="Bowlby One SC" panose="020B0604020202020204" charset="0"/>
      <p:regular r:id="rId43"/>
    </p:embeddedFont>
    <p:embeddedFont>
      <p:font typeface="Patrick Hand" panose="00000500000000000000" pitchFamily="2" charset="0"/>
      <p:regular r:id="rId44"/>
    </p:embeddedFont>
    <p:embeddedFont>
      <p:font typeface="Patrick Hand SC" panose="00000500000000000000" pitchFamily="2" charset="0"/>
      <p:regular r:id="rId45"/>
    </p:embeddedFont>
    <p:embeddedFont>
      <p:font typeface="Perpetua" panose="02020502060401020303" pitchFamily="18" charset="0"/>
      <p:regular r:id="rId46"/>
      <p:bold r:id="rId47"/>
      <p:italic r:id="rId48"/>
      <p:boldItalic r:id="rId49"/>
    </p:embeddedFont>
    <p:embeddedFont>
      <p:font typeface="Ravie" panose="04040805050809020602" pitchFamily="82" charset="0"/>
      <p:regular r:id="rId50"/>
    </p:embeddedFont>
  </p:embeddedFontLst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164A"/>
    <a:srgbClr val="401B5B"/>
    <a:srgbClr val="5A98FC"/>
    <a:srgbClr val="7BADFD"/>
    <a:srgbClr val="AECDFE"/>
    <a:srgbClr val="FFC1DA"/>
    <a:srgbClr val="FAFAFA"/>
    <a:srgbClr val="C383E6"/>
    <a:srgbClr val="FF7FAF"/>
    <a:srgbClr val="FED3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3636" autoAdjust="0"/>
  </p:normalViewPr>
  <p:slideViewPr>
    <p:cSldViewPr snapToGrid="0">
      <p:cViewPr>
        <p:scale>
          <a:sx n="50" d="100"/>
          <a:sy n="50" d="100"/>
        </p:scale>
        <p:origin x="1284" y="232"/>
      </p:cViewPr>
      <p:guideLst/>
    </p:cSldViewPr>
  </p:slideViewPr>
  <p:outlineViewPr>
    <p:cViewPr>
      <p:scale>
        <a:sx n="33" d="100"/>
        <a:sy n="33" d="100"/>
      </p:scale>
      <p:origin x="0" y="-15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214"/>
    </p:cViewPr>
  </p:sorterViewPr>
  <p:notesViewPr>
    <p:cSldViewPr snapToGrid="0">
      <p:cViewPr varScale="1">
        <p:scale>
          <a:sx n="53" d="100"/>
          <a:sy n="53" d="100"/>
        </p:scale>
        <p:origin x="2844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font" Target="fonts/font5.fntdata"/><Relationship Id="rId50" Type="http://schemas.openxmlformats.org/officeDocument/2006/relationships/font" Target="fonts/font8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3.fntdata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2.fntdata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1.fntdata"/><Relationship Id="rId48" Type="http://schemas.openxmlformats.org/officeDocument/2006/relationships/font" Target="fonts/font6.fntdata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7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102107-7F82-462F-BC38-9A3C0CD63F32}" type="datetimeFigureOut">
              <a:rPr lang="vi-VN" smtClean="0"/>
              <a:t>14/02/2025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818584-7D8C-4BFF-AC45-65903087E35A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9195429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CC7650-FD92-42F2-811D-1365FDCAD9AC}" type="datetimeFigureOut">
              <a:rPr lang="vi-VN" smtClean="0"/>
              <a:t>14/02/2025</a:t>
            </a:fld>
            <a:endParaRPr lang="vi-V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vi-V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1D6B53-DCDF-4119-9E3C-30CC13E940E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0273834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1D6B53-DCDF-4119-9E3C-30CC13E940E0}" type="slidenum">
              <a:rPr lang="vi-VN" smtClean="0"/>
              <a:t>4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0791108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1D6B53-DCDF-4119-9E3C-30CC13E940E0}" type="slidenum">
              <a:rPr lang="vi-VN" smtClean="0"/>
              <a:t>25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4234220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81D6B53-DCDF-4119-9E3C-30CC13E940E0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7786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81D6B53-DCDF-4119-9E3C-30CC13E940E0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84392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81D6B53-DCDF-4119-9E3C-30CC13E940E0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34292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1D6B53-DCDF-4119-9E3C-30CC13E940E0}" type="slidenum">
              <a:rPr lang="vi-VN" smtClean="0"/>
              <a:t>30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5930589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1D6B53-DCDF-4119-9E3C-30CC13E940E0}" type="slidenum">
              <a:rPr lang="vi-VN" smtClean="0"/>
              <a:t>31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0294813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1D6B53-DCDF-4119-9E3C-30CC13E940E0}" type="slidenum">
              <a:rPr lang="vi-VN" smtClean="0"/>
              <a:t>32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4759881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1D6B53-DCDF-4119-9E3C-30CC13E940E0}" type="slidenum">
              <a:rPr lang="vi-VN" smtClean="0"/>
              <a:t>36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1999071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1D6B53-DCDF-4119-9E3C-30CC13E940E0}" type="slidenum">
              <a:rPr lang="vi-VN" smtClean="0"/>
              <a:t>37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8585970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1D6B53-DCDF-4119-9E3C-30CC13E940E0}" type="slidenum">
              <a:rPr lang="vi-VN" smtClean="0"/>
              <a:t>5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2381905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1D6B53-DCDF-4119-9E3C-30CC13E940E0}" type="slidenum">
              <a:rPr lang="vi-VN" smtClean="0"/>
              <a:t>6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7015408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1D6B53-DCDF-4119-9E3C-30CC13E940E0}" type="slidenum">
              <a:rPr lang="vi-VN" smtClean="0"/>
              <a:t>17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0607179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1D6B53-DCDF-4119-9E3C-30CC13E940E0}" type="slidenum">
              <a:rPr lang="vi-VN" smtClean="0"/>
              <a:t>18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0178719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1D6B53-DCDF-4119-9E3C-30CC13E940E0}" type="slidenum">
              <a:rPr lang="vi-VN" smtClean="0"/>
              <a:t>21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3355093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1D6B53-DCDF-4119-9E3C-30CC13E940E0}" type="slidenum">
              <a:rPr lang="vi-VN" smtClean="0"/>
              <a:t>22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1013613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1D6B53-DCDF-4119-9E3C-30CC13E940E0}" type="slidenum">
              <a:rPr lang="vi-VN" smtClean="0"/>
              <a:t>23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5614906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1D6B53-DCDF-4119-9E3C-30CC13E940E0}" type="slidenum">
              <a:rPr lang="vi-VN" smtClean="0"/>
              <a:t>24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89928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544F2-D0A0-4AC2-94F5-FB98DD8E6BF6}" type="datetime1">
              <a:rPr lang="vi-VN" smtClean="0"/>
              <a:t>14/02/2025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9ECEC-85AD-4198-8E23-28AC9D4A9C78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39547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644EB-678B-4842-AB46-6576E541ABFA}" type="datetime1">
              <a:rPr lang="vi-VN" smtClean="0"/>
              <a:t>14/02/2025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9ECEC-85AD-4198-8E23-28AC9D4A9C78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057778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D0AC8-A3F8-4788-BA9E-5D0B5D719103}" type="datetime1">
              <a:rPr lang="vi-VN" smtClean="0"/>
              <a:t>14/02/2025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9ECEC-85AD-4198-8E23-28AC9D4A9C78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5030739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99B88-354D-4F4E-9112-81B4D813B189}" type="datetime1">
              <a:rPr lang="vi-VN" smtClean="0"/>
              <a:t>14/02/2025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9ECEC-85AD-4198-8E23-28AC9D4A9C78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7269199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9F913-AA90-4BAC-AABC-1084F90110AC}" type="datetime1">
              <a:rPr lang="vi-VN" smtClean="0"/>
              <a:t>14/02/2025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9ECEC-85AD-4198-8E23-28AC9D4A9C78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1876132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84B56-A922-44FA-A0BC-36395F0BABF4}" type="datetime1">
              <a:rPr lang="vi-VN" smtClean="0"/>
              <a:t>14/02/2025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9ECEC-85AD-4198-8E23-28AC9D4A9C78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3219888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5D998-E401-4CE0-BE50-2B71A7F729BB}" type="datetime1">
              <a:rPr lang="vi-VN" smtClean="0"/>
              <a:t>14/02/2025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9ECEC-85AD-4198-8E23-28AC9D4A9C78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693820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C91D8-6E0C-4410-A8B5-ADD7870DAB15}" type="datetime1">
              <a:rPr lang="vi-VN" smtClean="0"/>
              <a:t>14/02/2025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9ECEC-85AD-4198-8E23-28AC9D4A9C78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2229983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7488D-01B3-4533-81F1-CC0A5E86D696}" type="datetime1">
              <a:rPr lang="vi-VN" smtClean="0"/>
              <a:t>14/02/2025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9ECEC-85AD-4198-8E23-28AC9D4A9C78}" type="slidenum">
              <a:rPr lang="vi-VN" smtClean="0"/>
              <a:pPr/>
              <a:t>‹#›</a:t>
            </a:fld>
            <a:r>
              <a:rPr lang="vi-VN"/>
              <a:t>/39</a:t>
            </a:r>
          </a:p>
        </p:txBody>
      </p:sp>
    </p:spTree>
    <p:extLst>
      <p:ext uri="{BB962C8B-B14F-4D97-AF65-F5344CB8AC3E}">
        <p14:creationId xmlns:p14="http://schemas.microsoft.com/office/powerpoint/2010/main" val="2366205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FB8A5-A585-42B6-845E-BE70F5D23A3E}" type="datetime1">
              <a:rPr lang="vi-VN" smtClean="0"/>
              <a:t>14/02/2025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9ECEC-85AD-4198-8E23-28AC9D4A9C78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1907756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146DD-00EF-4FB7-8752-AA3A8E295529}" type="datetime1">
              <a:rPr lang="vi-VN" smtClean="0"/>
              <a:t>14/02/2025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9ECEC-85AD-4198-8E23-28AC9D4A9C78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1307527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3B1192-C394-4350-BDEF-ABB7FE14D16E}" type="datetime1">
              <a:rPr lang="vi-VN" smtClean="0"/>
              <a:t>14/02/2025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48800" y="64928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chemeClr val="tx1"/>
                </a:solidFill>
                <a:latin typeface="Patrick Hand" panose="00000500000000000000" pitchFamily="2" charset="0"/>
              </a:defRPr>
            </a:lvl1pPr>
          </a:lstStyle>
          <a:p>
            <a:fld id="{4729ECEC-85AD-4198-8E23-28AC9D4A9C78}" type="slidenum">
              <a:rPr lang="vi-VN" smtClean="0"/>
              <a:pPr/>
              <a:t>‹#›</a:t>
            </a:fld>
            <a:endParaRPr lang="vi-VN"/>
          </a:p>
        </p:txBody>
      </p:sp>
      <p:pic>
        <p:nvPicPr>
          <p:cNvPr id="9" name="Picture 8" descr="A logo with children and sunflower&#10;&#10;AI-generated content may be incorrect.">
            <a:extLst>
              <a:ext uri="{FF2B5EF4-FFF2-40B4-BE49-F238E27FC236}">
                <a16:creationId xmlns:a16="http://schemas.microsoft.com/office/drawing/2014/main" id="{CA64D374-9D16-3D89-A855-A0377B2F905B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88" y="65479"/>
            <a:ext cx="746912" cy="746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265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4.png"/><Relationship Id="rId7" Type="http://schemas.microsoft.com/office/2007/relationships/hdphoto" Target="../media/hdphoto7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microsoft.com/office/2007/relationships/hdphoto" Target="../media/hdphoto4.wdp"/><Relationship Id="rId10" Type="http://schemas.microsoft.com/office/2007/relationships/hdphoto" Target="../media/hdphoto8.wdp"/><Relationship Id="rId4" Type="http://schemas.openxmlformats.org/officeDocument/2006/relationships/image" Target="../media/image18.png"/><Relationship Id="rId9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slide" Target="slide16.xml"/><Relationship Id="rId3" Type="http://schemas.openxmlformats.org/officeDocument/2006/relationships/slide" Target="slide14.xml"/><Relationship Id="rId7" Type="http://schemas.openxmlformats.org/officeDocument/2006/relationships/slide" Target="slide12.xml"/><Relationship Id="rId12" Type="http://schemas.microsoft.com/office/2007/relationships/hdphoto" Target="../media/hdphoto9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11" Type="http://schemas.openxmlformats.org/officeDocument/2006/relationships/image" Target="../media/image32.png"/><Relationship Id="rId5" Type="http://schemas.openxmlformats.org/officeDocument/2006/relationships/slide" Target="slide15.xml"/><Relationship Id="rId10" Type="http://schemas.openxmlformats.org/officeDocument/2006/relationships/image" Target="../media/image31.png"/><Relationship Id="rId4" Type="http://schemas.openxmlformats.org/officeDocument/2006/relationships/image" Target="../media/image28.png"/><Relationship Id="rId9" Type="http://schemas.openxmlformats.org/officeDocument/2006/relationships/slide" Target="slide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16.xml"/><Relationship Id="rId4" Type="http://schemas.microsoft.com/office/2007/relationships/hdphoto" Target="../media/hdphoto9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16.xml"/><Relationship Id="rId4" Type="http://schemas.microsoft.com/office/2007/relationships/hdphoto" Target="../media/hdphoto9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16.xml"/><Relationship Id="rId4" Type="http://schemas.microsoft.com/office/2007/relationships/hdphoto" Target="../media/hdphoto9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16.xml"/><Relationship Id="rId4" Type="http://schemas.microsoft.com/office/2007/relationships/hdphoto" Target="../media/hdphoto9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microsoft.com/office/2007/relationships/hdphoto" Target="../media/hdphoto11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microsoft.com/office/2007/relationships/hdphoto" Target="../media/hdphoto10.wdp"/><Relationship Id="rId4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microsoft.com/office/2007/relationships/hdphoto" Target="../media/hdphoto11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microsoft.com/office/2007/relationships/hdphoto" Target="../media/hdphoto10.wdp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1.wdp"/><Relationship Id="rId5" Type="http://schemas.openxmlformats.org/officeDocument/2006/relationships/image" Target="../media/image36.png"/><Relationship Id="rId4" Type="http://schemas.microsoft.com/office/2007/relationships/hdphoto" Target="../media/hdphoto10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1.wdp"/><Relationship Id="rId5" Type="http://schemas.openxmlformats.org/officeDocument/2006/relationships/image" Target="../media/image36.png"/><Relationship Id="rId4" Type="http://schemas.microsoft.com/office/2007/relationships/hdphoto" Target="../media/hdphoto10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microsoft.com/office/2007/relationships/hdphoto" Target="../media/hdphoto11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microsoft.com/office/2007/relationships/hdphoto" Target="../media/hdphoto10.wdp"/><Relationship Id="rId4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gif"/><Relationship Id="rId3" Type="http://schemas.openxmlformats.org/officeDocument/2006/relationships/audio" Target="../media/audio1.wav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10" Type="http://schemas.openxmlformats.org/officeDocument/2006/relationships/image" Target="../media/image34.png"/><Relationship Id="rId4" Type="http://schemas.openxmlformats.org/officeDocument/2006/relationships/image" Target="../media/image13.png"/><Relationship Id="rId9" Type="http://schemas.openxmlformats.org/officeDocument/2006/relationships/image" Target="../media/image43.gi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gif"/><Relationship Id="rId3" Type="http://schemas.openxmlformats.org/officeDocument/2006/relationships/image" Target="../media/image13.png"/><Relationship Id="rId7" Type="http://schemas.openxmlformats.org/officeDocument/2006/relationships/image" Target="../media/image4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4.png"/><Relationship Id="rId4" Type="http://schemas.openxmlformats.org/officeDocument/2006/relationships/image" Target="../media/image24.png"/><Relationship Id="rId9" Type="http://schemas.openxmlformats.org/officeDocument/2006/relationships/image" Target="../media/image43.gif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3" Type="http://schemas.openxmlformats.org/officeDocument/2006/relationships/audio" Target="../media/audio1.wav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11" Type="http://schemas.openxmlformats.org/officeDocument/2006/relationships/image" Target="../media/image33.png"/><Relationship Id="rId5" Type="http://schemas.openxmlformats.org/officeDocument/2006/relationships/image" Target="../media/image47.png"/><Relationship Id="rId10" Type="http://schemas.openxmlformats.org/officeDocument/2006/relationships/image" Target="../media/image43.gif"/><Relationship Id="rId4" Type="http://schemas.openxmlformats.org/officeDocument/2006/relationships/image" Target="../media/image13.png"/><Relationship Id="rId9" Type="http://schemas.openxmlformats.org/officeDocument/2006/relationships/image" Target="../media/image48.gi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gif"/><Relationship Id="rId3" Type="http://schemas.openxmlformats.org/officeDocument/2006/relationships/audio" Target="../media/audio1.wav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7.png"/><Relationship Id="rId10" Type="http://schemas.openxmlformats.org/officeDocument/2006/relationships/image" Target="../media/image24.png"/><Relationship Id="rId4" Type="http://schemas.openxmlformats.org/officeDocument/2006/relationships/image" Target="../media/image13.png"/><Relationship Id="rId9" Type="http://schemas.openxmlformats.org/officeDocument/2006/relationships/image" Target="../media/image43.gi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audio" Target="../media/audio1.wav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4.png"/><Relationship Id="rId10" Type="http://schemas.openxmlformats.org/officeDocument/2006/relationships/image" Target="../media/image43.gif"/><Relationship Id="rId4" Type="http://schemas.openxmlformats.org/officeDocument/2006/relationships/image" Target="../media/image13.png"/><Relationship Id="rId9" Type="http://schemas.openxmlformats.org/officeDocument/2006/relationships/image" Target="../media/image46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mailto:ngphuonglinh307.hn@gmail.com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gif"/><Relationship Id="rId3" Type="http://schemas.openxmlformats.org/officeDocument/2006/relationships/audio" Target="../media/audio1.wav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24.png"/><Relationship Id="rId4" Type="http://schemas.openxmlformats.org/officeDocument/2006/relationships/image" Target="../media/image13.png"/><Relationship Id="rId9" Type="http://schemas.openxmlformats.org/officeDocument/2006/relationships/image" Target="../media/image43.gi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3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notesSlide" Target="../notesSlides/notesSlide1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hdphoto" Target="../media/hdphoto14.wdp"/><Relationship Id="rId3" Type="http://schemas.openxmlformats.org/officeDocument/2006/relationships/image" Target="../media/image56.png"/><Relationship Id="rId7" Type="http://schemas.openxmlformats.org/officeDocument/2006/relationships/image" Target="../media/image58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3.wdp"/><Relationship Id="rId5" Type="http://schemas.openxmlformats.org/officeDocument/2006/relationships/image" Target="../media/image57.png"/><Relationship Id="rId4" Type="http://schemas.microsoft.com/office/2007/relationships/hdphoto" Target="../media/hdphoto12.wdp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hdphoto" Target="../media/hdphoto16.wdp"/><Relationship Id="rId3" Type="http://schemas.openxmlformats.org/officeDocument/2006/relationships/image" Target="../media/image59.png"/><Relationship Id="rId7" Type="http://schemas.openxmlformats.org/officeDocument/2006/relationships/image" Target="../media/image60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3.wdp"/><Relationship Id="rId5" Type="http://schemas.openxmlformats.org/officeDocument/2006/relationships/image" Target="../media/image57.png"/><Relationship Id="rId4" Type="http://schemas.microsoft.com/office/2007/relationships/hdphoto" Target="../media/hdphoto15.wdp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24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65.png"/><Relationship Id="rId7" Type="http://schemas.microsoft.com/office/2007/relationships/hdphoto" Target="../media/hdphoto17.wdp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10" Type="http://schemas.openxmlformats.org/officeDocument/2006/relationships/image" Target="../media/image69.png"/><Relationship Id="rId4" Type="http://schemas.openxmlformats.org/officeDocument/2006/relationships/hyperlink" Target="(Hyperlink)%20Tr&#242;%20ch&#417;i%202%20D&#225;n%20ch&#7845;m%20l&#234;n%20c&#225;nh%20b&#7885;%20r&#249;a.docx" TargetMode="External"/><Relationship Id="rId9" Type="http://schemas.microsoft.com/office/2007/relationships/hdphoto" Target="../media/hdphoto18.wdp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gif"/><Relationship Id="rId2" Type="http://schemas.openxmlformats.org/officeDocument/2006/relationships/image" Target="../media/image70.gif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5.gif"/><Relationship Id="rId4" Type="http://schemas.openxmlformats.org/officeDocument/2006/relationships/image" Target="../media/image7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9.png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6" Type="http://schemas.openxmlformats.org/officeDocument/2006/relationships/image" Target="../media/image8.gif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microsoft.com/office/2007/relationships/hdphoto" Target="../media/hdphoto4.wdp"/><Relationship Id="rId3" Type="http://schemas.openxmlformats.org/officeDocument/2006/relationships/image" Target="../media/image13.png"/><Relationship Id="rId7" Type="http://schemas.openxmlformats.org/officeDocument/2006/relationships/slide" Target="slide7.xml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17.gif"/><Relationship Id="rId5" Type="http://schemas.openxmlformats.org/officeDocument/2006/relationships/image" Target="../media/image14.png"/><Relationship Id="rId15" Type="http://schemas.microsoft.com/office/2007/relationships/hdphoto" Target="../media/hdphoto5.wdp"/><Relationship Id="rId10" Type="http://schemas.openxmlformats.org/officeDocument/2006/relationships/image" Target="../media/image16.gif"/><Relationship Id="rId4" Type="http://schemas.openxmlformats.org/officeDocument/2006/relationships/slide" Target="slide8.xml"/><Relationship Id="rId9" Type="http://schemas.microsoft.com/office/2007/relationships/hdphoto" Target="../media/hdphoto3.wdp"/><Relationship Id="rId1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microsoft.com/office/2007/relationships/hdphoto" Target="../media/hdphoto6.wdp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9ECEC-85AD-4198-8E23-28AC9D4A9C78}" type="slidenum">
              <a:rPr lang="vi-VN" smtClean="0"/>
              <a:pPr/>
              <a:t>1</a:t>
            </a:fld>
            <a:r>
              <a:rPr lang="vi-VN"/>
              <a:t>/39</a:t>
            </a:r>
          </a:p>
        </p:txBody>
      </p:sp>
    </p:spTree>
    <p:extLst>
      <p:ext uri="{BB962C8B-B14F-4D97-AF65-F5344CB8AC3E}">
        <p14:creationId xmlns:p14="http://schemas.microsoft.com/office/powerpoint/2010/main" val="23330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/>
    </mc:Choice>
    <mc:Fallback xmlns="">
      <p:transition spd="slow" advTm="1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8126"/>
            <a:ext cx="2601516" cy="240374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biLevel thresh="7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493098" y="5780"/>
            <a:ext cx="1698901" cy="264694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82776" l="10800" r="94700">
                        <a14:foregroundMark x1="30500" y1="50492" x2="53800" y2="72736"/>
                        <a14:foregroundMark x1="31000" y1="41142" x2="31000" y2="41142"/>
                        <a14:foregroundMark x1="22200" y1="40256" x2="69700" y2="42618"/>
                        <a14:foregroundMark x1="31200" y1="35827" x2="31200" y2="35827"/>
                        <a14:foregroundMark x1="72900" y1="57972" x2="72900" y2="57972"/>
                        <a14:foregroundMark x1="76700" y1="54724" x2="76700" y2="54724"/>
                        <a14:foregroundMark x1="70500" y1="54724" x2="70500" y2="54724"/>
                        <a14:foregroundMark x1="74600" y1="56398" x2="74600" y2="56398"/>
                        <a14:foregroundMark x1="70300" y1="56890" x2="70300" y2="56890"/>
                        <a14:foregroundMark x1="19600" y1="38976" x2="19900" y2="43012"/>
                        <a14:foregroundMark x1="20500" y1="43602" x2="23100" y2="44783"/>
                        <a14:backgroundMark x1="20500" y1="25689" x2="17400" y2="32776"/>
                        <a14:backgroundMark x1="46000" y1="11909" x2="47900" y2="12598"/>
                        <a14:backgroundMark x1="47900" y1="21260" x2="46900" y2="24803"/>
                        <a14:backgroundMark x1="58600" y1="13287" x2="58800" y2="14961"/>
                        <a14:backgroundMark x1="58600" y1="16831" x2="58100" y2="20079"/>
                        <a14:backgroundMark x1="70200" y1="20079" x2="65900" y2="23130"/>
                        <a14:backgroundMark x1="56400" y1="26870" x2="54300" y2="30217"/>
                        <a14:backgroundMark x1="36700" y1="26181" x2="39300" y2="28740"/>
                        <a14:backgroundMark x1="28600" y1="19193" x2="30500" y2="23622"/>
                        <a14:backgroundMark x1="75000" y1="30906" x2="80200" y2="35827"/>
                        <a14:backgroundMark x1="74200" y1="46752" x2="78000" y2="49311"/>
                        <a14:backgroundMark x1="46400" y1="21260" x2="46700" y2="26870"/>
                        <a14:backgroundMark x1="16500" y1="35039" x2="16700" y2="39567"/>
                        <a14:backgroundMark x1="21500" y1="55413" x2="21500" y2="55413"/>
                        <a14:backgroundMark x1="22200" y1="61024" x2="24100" y2="64567"/>
                        <a14:backgroundMark x1="25800" y1="70177" x2="25800" y2="70177"/>
                        <a14:backgroundMark x1="75700" y1="53839" x2="75700" y2="53839"/>
                        <a14:backgroundMark x1="74800" y1="32480" x2="74800" y2="32480"/>
                        <a14:backgroundMark x1="23200" y1="57087" x2="24200" y2="65453"/>
                        <a14:backgroundMark x1="23200" y1="55906" x2="23700" y2="60630"/>
                        <a14:backgroundMark x1="70800" y1="53051" x2="70800" y2="53051"/>
                        <a14:backgroundMark x1="74300" y1="59154" x2="74300" y2="591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027" r="4909" b="15626"/>
          <a:stretch/>
        </p:blipFill>
        <p:spPr>
          <a:xfrm>
            <a:off x="904765" y="1329253"/>
            <a:ext cx="4684295" cy="47206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40" t="13801" r="19941" b="32865"/>
          <a:stretch/>
        </p:blipFill>
        <p:spPr>
          <a:xfrm>
            <a:off x="6495381" y="600948"/>
            <a:ext cx="4972031" cy="381691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>
                        <a14:foregroundMark x1="14453" y1="65029" x2="22852" y2="84104"/>
                        <a14:foregroundMark x1="44727" y1="65896" x2="63477" y2="81792"/>
                        <a14:foregroundMark x1="70508" y1="46821" x2="83398" y2="650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6597" y="3689556"/>
            <a:ext cx="3864800" cy="2611759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9ECEC-85AD-4198-8E23-28AC9D4A9C78}" type="slidenum">
              <a:rPr lang="vi-VN" smtClean="0"/>
              <a:pPr/>
              <a:t>10</a:t>
            </a:fld>
            <a:r>
              <a:rPr lang="vi-VN"/>
              <a:t>/39</a:t>
            </a:r>
          </a:p>
        </p:txBody>
      </p:sp>
    </p:spTree>
    <p:extLst>
      <p:ext uri="{BB962C8B-B14F-4D97-AF65-F5344CB8AC3E}">
        <p14:creationId xmlns:p14="http://schemas.microsoft.com/office/powerpoint/2010/main" val="3132076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7085" y="619018"/>
            <a:ext cx="451143" cy="402371"/>
          </a:xfrm>
          <a:prstGeom prst="rect">
            <a:avLst/>
          </a:prstGeom>
        </p:spPr>
      </p:pic>
      <p:pic>
        <p:nvPicPr>
          <p:cNvPr id="14" name="Picture 13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3942" y="1170629"/>
            <a:ext cx="445047" cy="402371"/>
          </a:xfrm>
          <a:prstGeom prst="rect">
            <a:avLst/>
          </a:prstGeom>
        </p:spPr>
      </p:pic>
      <p:pic>
        <p:nvPicPr>
          <p:cNvPr id="41" name="Picture 40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3743" y="270272"/>
            <a:ext cx="448056" cy="418514"/>
          </a:xfrm>
          <a:prstGeom prst="rect">
            <a:avLst/>
          </a:prstGeom>
        </p:spPr>
      </p:pic>
      <p:pic>
        <p:nvPicPr>
          <p:cNvPr id="52" name="Picture 51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252" y="312021"/>
            <a:ext cx="445047" cy="414564"/>
          </a:xfrm>
          <a:prstGeom prst="rect">
            <a:avLst/>
          </a:prstGeom>
        </p:spPr>
      </p:pic>
      <p:pic>
        <p:nvPicPr>
          <p:cNvPr id="2" name="1"/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4636" b="94923" l="9937" r="96406">
                        <a14:foregroundMark x1="79704" y1="45475" x2="86469" y2="45916"/>
                        <a14:foregroundMark x1="66173" y1="43488" x2="68076" y2="61148"/>
                        <a14:foregroundMark x1="59408" y1="85430" x2="63636" y2="84327"/>
                        <a14:foregroundMark x1="75264" y1="82781" x2="77167" y2="87417"/>
                        <a14:foregroundMark x1="35729" y1="62693" x2="38478" y2="655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23"/>
          <a:stretch/>
        </p:blipFill>
        <p:spPr>
          <a:xfrm flipH="1">
            <a:off x="1559401" y="1649432"/>
            <a:ext cx="1498601" cy="1828800"/>
          </a:xfrm>
          <a:prstGeom prst="rect">
            <a:avLst/>
          </a:prstGeom>
        </p:spPr>
      </p:pic>
      <p:pic>
        <p:nvPicPr>
          <p:cNvPr id="3" name="2"/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4636" b="94923" l="9937" r="96406">
                        <a14:foregroundMark x1="79704" y1="45475" x2="86469" y2="45916"/>
                        <a14:foregroundMark x1="66173" y1="43488" x2="68076" y2="61148"/>
                        <a14:foregroundMark x1="59408" y1="85430" x2="63636" y2="84327"/>
                        <a14:foregroundMark x1="75264" y1="82781" x2="77167" y2="87417"/>
                        <a14:foregroundMark x1="35729" y1="62693" x2="38478" y2="655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23"/>
          <a:stretch/>
        </p:blipFill>
        <p:spPr>
          <a:xfrm flipH="1">
            <a:off x="3058002" y="1649432"/>
            <a:ext cx="1498601" cy="1828800"/>
          </a:xfrm>
          <a:prstGeom prst="rect">
            <a:avLst/>
          </a:prstGeom>
        </p:spPr>
      </p:pic>
      <p:pic>
        <p:nvPicPr>
          <p:cNvPr id="4" name="3"/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4636" b="94923" l="9937" r="96406">
                        <a14:foregroundMark x1="79704" y1="45475" x2="86469" y2="45916"/>
                        <a14:foregroundMark x1="66173" y1="43488" x2="68076" y2="61148"/>
                        <a14:foregroundMark x1="59408" y1="85430" x2="63636" y2="84327"/>
                        <a14:foregroundMark x1="75264" y1="82781" x2="77167" y2="87417"/>
                        <a14:foregroundMark x1="35729" y1="62693" x2="38478" y2="655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23"/>
          <a:stretch/>
        </p:blipFill>
        <p:spPr>
          <a:xfrm flipH="1">
            <a:off x="4556603" y="1649432"/>
            <a:ext cx="1498601" cy="1828800"/>
          </a:xfrm>
          <a:prstGeom prst="rect">
            <a:avLst/>
          </a:prstGeom>
        </p:spPr>
      </p:pic>
      <p:pic>
        <p:nvPicPr>
          <p:cNvPr id="5" name="4"/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4636" b="94923" l="9937" r="96406">
                        <a14:foregroundMark x1="79704" y1="45475" x2="86469" y2="45916"/>
                        <a14:foregroundMark x1="66173" y1="43488" x2="68076" y2="61148"/>
                        <a14:foregroundMark x1="59408" y1="85430" x2="63636" y2="84327"/>
                        <a14:foregroundMark x1="75264" y1="82781" x2="77167" y2="87417"/>
                        <a14:foregroundMark x1="35729" y1="62693" x2="38478" y2="655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23"/>
          <a:stretch/>
        </p:blipFill>
        <p:spPr>
          <a:xfrm flipH="1">
            <a:off x="6055204" y="1649432"/>
            <a:ext cx="1498601" cy="1828800"/>
          </a:xfrm>
          <a:prstGeom prst="rect">
            <a:avLst/>
          </a:prstGeom>
        </p:spPr>
      </p:pic>
      <p:pic>
        <p:nvPicPr>
          <p:cNvPr id="6" name="5"/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4636" b="94923" l="9937" r="96406">
                        <a14:foregroundMark x1="79704" y1="45475" x2="86469" y2="45916"/>
                        <a14:foregroundMark x1="66173" y1="43488" x2="68076" y2="61148"/>
                        <a14:foregroundMark x1="59408" y1="85430" x2="63636" y2="84327"/>
                        <a14:foregroundMark x1="75264" y1="82781" x2="77167" y2="87417"/>
                        <a14:foregroundMark x1="35729" y1="62693" x2="38478" y2="655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23"/>
          <a:stretch/>
        </p:blipFill>
        <p:spPr>
          <a:xfrm flipH="1">
            <a:off x="7553805" y="1649432"/>
            <a:ext cx="1498601" cy="1828800"/>
          </a:xfrm>
          <a:prstGeom prst="rect">
            <a:avLst/>
          </a:prstGeom>
        </p:spPr>
      </p:pic>
      <p:pic>
        <p:nvPicPr>
          <p:cNvPr id="7" name="6"/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4636" b="94923" l="9937" r="96406">
                        <a14:foregroundMark x1="79704" y1="45475" x2="86469" y2="45916"/>
                        <a14:foregroundMark x1="66173" y1="43488" x2="68076" y2="61148"/>
                        <a14:foregroundMark x1="59408" y1="85430" x2="63636" y2="84327"/>
                        <a14:foregroundMark x1="75264" y1="82781" x2="77167" y2="87417"/>
                        <a14:foregroundMark x1="35729" y1="62693" x2="38478" y2="655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23"/>
          <a:stretch/>
        </p:blipFill>
        <p:spPr>
          <a:xfrm flipH="1">
            <a:off x="1559400" y="3478232"/>
            <a:ext cx="1498601" cy="1828800"/>
          </a:xfrm>
          <a:prstGeom prst="rect">
            <a:avLst/>
          </a:prstGeom>
        </p:spPr>
      </p:pic>
      <p:pic>
        <p:nvPicPr>
          <p:cNvPr id="8" name="7"/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4636" b="94923" l="9937" r="96406">
                        <a14:foregroundMark x1="79704" y1="45475" x2="86469" y2="45916"/>
                        <a14:foregroundMark x1="66173" y1="43488" x2="68076" y2="61148"/>
                        <a14:foregroundMark x1="59408" y1="85430" x2="63636" y2="84327"/>
                        <a14:foregroundMark x1="75264" y1="82781" x2="77167" y2="87417"/>
                        <a14:foregroundMark x1="35729" y1="62693" x2="38478" y2="655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23"/>
          <a:stretch/>
        </p:blipFill>
        <p:spPr>
          <a:xfrm flipH="1">
            <a:off x="3058001" y="3478232"/>
            <a:ext cx="1498601" cy="1828800"/>
          </a:xfrm>
          <a:prstGeom prst="rect">
            <a:avLst/>
          </a:prstGeom>
        </p:spPr>
      </p:pic>
      <p:pic>
        <p:nvPicPr>
          <p:cNvPr id="9" name="8"/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4636" b="94923" l="9937" r="96406">
                        <a14:foregroundMark x1="79704" y1="45475" x2="86469" y2="45916"/>
                        <a14:foregroundMark x1="66173" y1="43488" x2="68076" y2="61148"/>
                        <a14:foregroundMark x1="59408" y1="85430" x2="63636" y2="84327"/>
                        <a14:foregroundMark x1="75264" y1="82781" x2="77167" y2="87417"/>
                        <a14:foregroundMark x1="35729" y1="62693" x2="38478" y2="655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23"/>
          <a:stretch/>
        </p:blipFill>
        <p:spPr>
          <a:xfrm flipH="1">
            <a:off x="4556602" y="3478232"/>
            <a:ext cx="1498601" cy="1828800"/>
          </a:xfrm>
          <a:prstGeom prst="rect">
            <a:avLst/>
          </a:prstGeom>
        </p:spPr>
      </p:pic>
      <p:pic>
        <p:nvPicPr>
          <p:cNvPr id="10" name="9"/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4636" b="94923" l="9937" r="96406">
                        <a14:foregroundMark x1="79704" y1="45475" x2="86469" y2="45916"/>
                        <a14:foregroundMark x1="66173" y1="43488" x2="68076" y2="61148"/>
                        <a14:foregroundMark x1="59408" y1="85430" x2="63636" y2="84327"/>
                        <a14:foregroundMark x1="75264" y1="82781" x2="77167" y2="87417"/>
                        <a14:foregroundMark x1="35729" y1="62693" x2="38478" y2="655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23"/>
          <a:stretch/>
        </p:blipFill>
        <p:spPr>
          <a:xfrm flipH="1">
            <a:off x="6055203" y="3478232"/>
            <a:ext cx="1498601" cy="1828800"/>
          </a:xfrm>
          <a:prstGeom prst="rect">
            <a:avLst/>
          </a:prstGeom>
        </p:spPr>
      </p:pic>
      <p:sp>
        <p:nvSpPr>
          <p:cNvPr id="12" name="Arc 11"/>
          <p:cNvSpPr/>
          <p:nvPr/>
        </p:nvSpPr>
        <p:spPr>
          <a:xfrm>
            <a:off x="616462" y="700912"/>
            <a:ext cx="9037361" cy="5554639"/>
          </a:xfrm>
          <a:prstGeom prst="arc">
            <a:avLst>
              <a:gd name="adj1" fmla="val 16200000"/>
              <a:gd name="adj2" fmla="val 16198265"/>
            </a:avLst>
          </a:prstGeom>
          <a:ln w="76200">
            <a:solidFill>
              <a:srgbClr val="FF2F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3" name="Rounded Rectangle 12">
            <a:hlinkClick r:id="rId13" action="ppaction://hlinksldjump"/>
          </p:cNvPr>
          <p:cNvSpPr/>
          <p:nvPr/>
        </p:nvSpPr>
        <p:spPr>
          <a:xfrm>
            <a:off x="10073678" y="2563832"/>
            <a:ext cx="1505033" cy="2034702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15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</a:t>
            </a:r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9ECEC-85AD-4198-8E23-28AC9D4A9C78}" type="slidenum">
              <a:rPr lang="vi-VN" smtClean="0"/>
              <a:pPr/>
              <a:t>11</a:t>
            </a:fld>
            <a:r>
              <a:rPr lang="vi-VN"/>
              <a:t>/39</a:t>
            </a:r>
          </a:p>
        </p:txBody>
      </p:sp>
    </p:spTree>
    <p:extLst>
      <p:ext uri="{BB962C8B-B14F-4D97-AF65-F5344CB8AC3E}">
        <p14:creationId xmlns:p14="http://schemas.microsoft.com/office/powerpoint/2010/main" val="2045727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50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1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9000"/>
                            </p:stCondLst>
                            <p:childTnLst>
                              <p:par>
                                <p:cTn id="6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0"/>
                            </p:stCondLst>
                            <p:childTnLst>
                              <p:par>
                                <p:cTn id="64" presetID="2" presetClass="entr" presetSubtype="6" fill="hold" grpId="0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475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ound Same Side Corner Rectangle 60"/>
          <p:cNvSpPr/>
          <p:nvPr/>
        </p:nvSpPr>
        <p:spPr>
          <a:xfrm>
            <a:off x="6682881" y="3820886"/>
            <a:ext cx="4402211" cy="2775856"/>
          </a:xfrm>
          <a:prstGeom prst="round2SameRect">
            <a:avLst>
              <a:gd name="adj1" fmla="val 18057"/>
              <a:gd name="adj2" fmla="val 0"/>
            </a:avLst>
          </a:prstGeom>
          <a:noFill/>
          <a:ln w="57150">
            <a:solidFill>
              <a:srgbClr val="B76E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47" name="Snip Same Side Corner Rectangle 46"/>
          <p:cNvSpPr/>
          <p:nvPr/>
        </p:nvSpPr>
        <p:spPr>
          <a:xfrm>
            <a:off x="2806700" y="478972"/>
            <a:ext cx="6435271" cy="2705208"/>
          </a:xfrm>
          <a:prstGeom prst="snip2SameRect">
            <a:avLst/>
          </a:prstGeom>
          <a:noFill/>
          <a:ln w="76200">
            <a:solidFill>
              <a:srgbClr val="FF7F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13" name="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636" b="94923" l="9937" r="96406">
                        <a14:foregroundMark x1="79704" y1="45475" x2="86469" y2="45916"/>
                        <a14:foregroundMark x1="66173" y1="43488" x2="68076" y2="61148"/>
                        <a14:foregroundMark x1="59408" y1="85430" x2="63636" y2="84327"/>
                        <a14:foregroundMark x1="75264" y1="82781" x2="77167" y2="87417"/>
                        <a14:foregroundMark x1="35729" y1="62693" x2="38478" y2="655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23"/>
          <a:stretch/>
        </p:blipFill>
        <p:spPr>
          <a:xfrm flipH="1">
            <a:off x="2912841" y="590652"/>
            <a:ext cx="1246930" cy="1521676"/>
          </a:xfrm>
          <a:prstGeom prst="rect">
            <a:avLst/>
          </a:prstGeom>
        </p:spPr>
      </p:pic>
      <p:pic>
        <p:nvPicPr>
          <p:cNvPr id="32" name="2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636" b="94923" l="9937" r="96406">
                        <a14:foregroundMark x1="79704" y1="45475" x2="86469" y2="45916"/>
                        <a14:foregroundMark x1="66173" y1="43488" x2="68076" y2="61148"/>
                        <a14:foregroundMark x1="59408" y1="85430" x2="63636" y2="84327"/>
                        <a14:foregroundMark x1="75264" y1="82781" x2="77167" y2="87417"/>
                        <a14:foregroundMark x1="35729" y1="62693" x2="38478" y2="655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23"/>
          <a:stretch/>
        </p:blipFill>
        <p:spPr>
          <a:xfrm flipH="1">
            <a:off x="4169521" y="590652"/>
            <a:ext cx="1246930" cy="1521676"/>
          </a:xfrm>
          <a:prstGeom prst="rect">
            <a:avLst/>
          </a:prstGeom>
        </p:spPr>
      </p:pic>
      <p:pic>
        <p:nvPicPr>
          <p:cNvPr id="33" name="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636" b="94923" l="9937" r="96406">
                        <a14:foregroundMark x1="79704" y1="45475" x2="86469" y2="45916"/>
                        <a14:foregroundMark x1="66173" y1="43488" x2="68076" y2="61148"/>
                        <a14:foregroundMark x1="59408" y1="85430" x2="63636" y2="84327"/>
                        <a14:foregroundMark x1="75264" y1="82781" x2="77167" y2="87417"/>
                        <a14:foregroundMark x1="35729" y1="62693" x2="38478" y2="655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23"/>
          <a:stretch/>
        </p:blipFill>
        <p:spPr>
          <a:xfrm flipH="1">
            <a:off x="5426201" y="590652"/>
            <a:ext cx="1246930" cy="1521676"/>
          </a:xfrm>
          <a:prstGeom prst="rect">
            <a:avLst/>
          </a:prstGeom>
        </p:spPr>
      </p:pic>
      <p:pic>
        <p:nvPicPr>
          <p:cNvPr id="34" name="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636" b="94923" l="9937" r="96406">
                        <a14:foregroundMark x1="79704" y1="45475" x2="86469" y2="45916"/>
                        <a14:foregroundMark x1="66173" y1="43488" x2="68076" y2="61148"/>
                        <a14:foregroundMark x1="59408" y1="85430" x2="63636" y2="84327"/>
                        <a14:foregroundMark x1="75264" y1="82781" x2="77167" y2="87417"/>
                        <a14:foregroundMark x1="35729" y1="62693" x2="38478" y2="655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23"/>
          <a:stretch/>
        </p:blipFill>
        <p:spPr>
          <a:xfrm flipH="1">
            <a:off x="6682881" y="590652"/>
            <a:ext cx="1246930" cy="1521676"/>
          </a:xfrm>
          <a:prstGeom prst="rect">
            <a:avLst/>
          </a:prstGeom>
        </p:spPr>
      </p:pic>
      <p:pic>
        <p:nvPicPr>
          <p:cNvPr id="35" name="5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636" b="94923" l="9937" r="96406">
                        <a14:foregroundMark x1="79704" y1="45475" x2="86469" y2="45916"/>
                        <a14:foregroundMark x1="66173" y1="43488" x2="68076" y2="61148"/>
                        <a14:foregroundMark x1="59408" y1="85430" x2="63636" y2="84327"/>
                        <a14:foregroundMark x1="75264" y1="82781" x2="77167" y2="87417"/>
                        <a14:foregroundMark x1="35729" y1="62693" x2="38478" y2="655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23"/>
          <a:stretch/>
        </p:blipFill>
        <p:spPr>
          <a:xfrm flipH="1">
            <a:off x="7939561" y="590652"/>
            <a:ext cx="1246930" cy="1521676"/>
          </a:xfrm>
          <a:prstGeom prst="rect">
            <a:avLst/>
          </a:prstGeom>
        </p:spPr>
      </p:pic>
      <p:pic>
        <p:nvPicPr>
          <p:cNvPr id="39" name="6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636" b="94923" l="9937" r="96406">
                        <a14:foregroundMark x1="79704" y1="45475" x2="86469" y2="45916"/>
                        <a14:foregroundMark x1="66173" y1="43488" x2="68076" y2="61148"/>
                        <a14:foregroundMark x1="59408" y1="85430" x2="63636" y2="84327"/>
                        <a14:foregroundMark x1="75264" y1="82781" x2="77167" y2="87417"/>
                        <a14:foregroundMark x1="35729" y1="62693" x2="38478" y2="655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23"/>
          <a:stretch/>
        </p:blipFill>
        <p:spPr>
          <a:xfrm flipH="1">
            <a:off x="3500669" y="1774958"/>
            <a:ext cx="1246930" cy="1521676"/>
          </a:xfrm>
          <a:prstGeom prst="rect">
            <a:avLst/>
          </a:prstGeom>
        </p:spPr>
      </p:pic>
      <p:pic>
        <p:nvPicPr>
          <p:cNvPr id="40" name="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636" b="94923" l="9937" r="96406">
                        <a14:foregroundMark x1="79704" y1="45475" x2="86469" y2="45916"/>
                        <a14:foregroundMark x1="66173" y1="43488" x2="68076" y2="61148"/>
                        <a14:foregroundMark x1="59408" y1="85430" x2="63636" y2="84327"/>
                        <a14:foregroundMark x1="75264" y1="82781" x2="77167" y2="87417"/>
                        <a14:foregroundMark x1="35729" y1="62693" x2="38478" y2="655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23"/>
          <a:stretch/>
        </p:blipFill>
        <p:spPr>
          <a:xfrm flipH="1">
            <a:off x="4749572" y="1774958"/>
            <a:ext cx="1246930" cy="1521676"/>
          </a:xfrm>
          <a:prstGeom prst="rect">
            <a:avLst/>
          </a:prstGeom>
        </p:spPr>
      </p:pic>
      <p:pic>
        <p:nvPicPr>
          <p:cNvPr id="41" name="8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636" b="94923" l="9937" r="96406">
                        <a14:foregroundMark x1="79704" y1="45475" x2="86469" y2="45916"/>
                        <a14:foregroundMark x1="66173" y1="43488" x2="68076" y2="61148"/>
                        <a14:foregroundMark x1="59408" y1="85430" x2="63636" y2="84327"/>
                        <a14:foregroundMark x1="75264" y1="82781" x2="77167" y2="87417"/>
                        <a14:foregroundMark x1="35729" y1="62693" x2="38478" y2="655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23"/>
          <a:stretch/>
        </p:blipFill>
        <p:spPr>
          <a:xfrm flipH="1">
            <a:off x="6037571" y="1774958"/>
            <a:ext cx="1246930" cy="1521676"/>
          </a:xfrm>
          <a:prstGeom prst="rect">
            <a:avLst/>
          </a:prstGeom>
        </p:spPr>
      </p:pic>
      <p:pic>
        <p:nvPicPr>
          <p:cNvPr id="42" name="9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636" b="94923" l="9937" r="96406">
                        <a14:foregroundMark x1="79704" y1="45475" x2="86469" y2="45916"/>
                        <a14:foregroundMark x1="66173" y1="43488" x2="68076" y2="61148"/>
                        <a14:foregroundMark x1="59408" y1="85430" x2="63636" y2="84327"/>
                        <a14:foregroundMark x1="75264" y1="82781" x2="77167" y2="87417"/>
                        <a14:foregroundMark x1="35729" y1="62693" x2="38478" y2="655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23"/>
          <a:stretch/>
        </p:blipFill>
        <p:spPr>
          <a:xfrm flipH="1">
            <a:off x="7325570" y="1774958"/>
            <a:ext cx="1246930" cy="1521676"/>
          </a:xfrm>
          <a:prstGeom prst="rect">
            <a:avLst/>
          </a:prstGeom>
        </p:spPr>
      </p:pic>
      <p:cxnSp>
        <p:nvCxnSpPr>
          <p:cNvPr id="54" name="Straight Arrow Connector 53"/>
          <p:cNvCxnSpPr/>
          <p:nvPr/>
        </p:nvCxnSpPr>
        <p:spPr>
          <a:xfrm flipH="1">
            <a:off x="5214538" y="3246893"/>
            <a:ext cx="580432" cy="573993"/>
          </a:xfrm>
          <a:prstGeom prst="straightConnector1">
            <a:avLst/>
          </a:prstGeom>
          <a:ln w="57150">
            <a:solidFill>
              <a:srgbClr val="B76ED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ound Same Side Corner Rectangle 61"/>
          <p:cNvSpPr/>
          <p:nvPr/>
        </p:nvSpPr>
        <p:spPr>
          <a:xfrm>
            <a:off x="1117834" y="3820886"/>
            <a:ext cx="4402211" cy="2775856"/>
          </a:xfrm>
          <a:prstGeom prst="round2SameRect">
            <a:avLst>
              <a:gd name="adj1" fmla="val 18057"/>
              <a:gd name="adj2" fmla="val 0"/>
            </a:avLst>
          </a:prstGeom>
          <a:noFill/>
          <a:ln w="57150">
            <a:solidFill>
              <a:srgbClr val="B76E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cxnSp>
        <p:nvCxnSpPr>
          <p:cNvPr id="66" name="Straight Arrow Connector 65"/>
          <p:cNvCxnSpPr/>
          <p:nvPr/>
        </p:nvCxnSpPr>
        <p:spPr>
          <a:xfrm>
            <a:off x="6365883" y="3246893"/>
            <a:ext cx="580432" cy="573993"/>
          </a:xfrm>
          <a:prstGeom prst="straightConnector1">
            <a:avLst/>
          </a:prstGeom>
          <a:ln w="57150">
            <a:solidFill>
              <a:srgbClr val="B76ED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ounded Rectangle 66"/>
          <p:cNvSpPr/>
          <p:nvPr/>
        </p:nvSpPr>
        <p:spPr>
          <a:xfrm>
            <a:off x="1898092" y="2848591"/>
            <a:ext cx="589233" cy="796603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54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68" name="Rounded Rectangle 67">
            <a:hlinkClick r:id="rId5" action="ppaction://hlinksldjump"/>
          </p:cNvPr>
          <p:cNvSpPr/>
          <p:nvPr/>
        </p:nvSpPr>
        <p:spPr>
          <a:xfrm>
            <a:off x="9585197" y="2874659"/>
            <a:ext cx="589233" cy="796603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54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8</a:t>
            </a:r>
          </a:p>
        </p:txBody>
      </p:sp>
      <p:sp>
        <p:nvSpPr>
          <p:cNvPr id="20" name="Rounded Rectangle 19">
            <a:hlinkClick r:id="rId6" action="ppaction://hlinksldjump"/>
          </p:cNvPr>
          <p:cNvSpPr/>
          <p:nvPr/>
        </p:nvSpPr>
        <p:spPr>
          <a:xfrm>
            <a:off x="9935940" y="1044893"/>
            <a:ext cx="1306268" cy="1765985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15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9ECEC-85AD-4198-8E23-28AC9D4A9C78}" type="slidenum">
              <a:rPr lang="vi-VN" smtClean="0"/>
              <a:pPr/>
              <a:t>12</a:t>
            </a:fld>
            <a:r>
              <a:rPr lang="vi-VN"/>
              <a:t>/39</a:t>
            </a:r>
          </a:p>
        </p:txBody>
      </p:sp>
    </p:spTree>
    <p:extLst>
      <p:ext uri="{BB962C8B-B14F-4D97-AF65-F5344CB8AC3E}">
        <p14:creationId xmlns:p14="http://schemas.microsoft.com/office/powerpoint/2010/main" val="297818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7.40741E-7 L -0.04713 0.58634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7" y="293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7.40741E-7 L 0.20443 0.47454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21" y="2372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7.40741E-7 L 0.18685 0.47685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36" y="23843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7.40741E-7 L 0.17226 0.47454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07" y="2372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7.40741E-7 L 0.15886 0.47454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43" y="23727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4.07407E-6 L 0.26263 0.50185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25" y="25093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07407E-6 L 0.24649 0.49699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18" y="24838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07407E-6 L 0.22513 0.49699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24838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4.07407E-6 L 0.21055 0.49213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21" y="246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7786 1.48148E-6 L 4.16667E-7 1.48148E-6 " pathEditMode="relative" rAng="0" ptsTypes="AA">
                                      <p:cBhvr>
                                        <p:cTn id="27" dur="5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93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ound Same Side Corner Rectangle 60"/>
          <p:cNvSpPr/>
          <p:nvPr/>
        </p:nvSpPr>
        <p:spPr>
          <a:xfrm>
            <a:off x="6682881" y="3820886"/>
            <a:ext cx="4402211" cy="2775856"/>
          </a:xfrm>
          <a:prstGeom prst="round2SameRect">
            <a:avLst>
              <a:gd name="adj1" fmla="val 18057"/>
              <a:gd name="adj2" fmla="val 0"/>
            </a:avLst>
          </a:prstGeom>
          <a:noFill/>
          <a:ln w="57150">
            <a:solidFill>
              <a:srgbClr val="B76E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47" name="Snip Same Side Corner Rectangle 46"/>
          <p:cNvSpPr/>
          <p:nvPr/>
        </p:nvSpPr>
        <p:spPr>
          <a:xfrm>
            <a:off x="2806700" y="478972"/>
            <a:ext cx="6435271" cy="2705208"/>
          </a:xfrm>
          <a:prstGeom prst="snip2SameRect">
            <a:avLst/>
          </a:prstGeom>
          <a:noFill/>
          <a:ln w="76200">
            <a:solidFill>
              <a:srgbClr val="FF7F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13" name="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636" b="94923" l="9937" r="96406">
                        <a14:foregroundMark x1="79704" y1="45475" x2="86469" y2="45916"/>
                        <a14:foregroundMark x1="66173" y1="43488" x2="68076" y2="61148"/>
                        <a14:foregroundMark x1="59408" y1="85430" x2="63636" y2="84327"/>
                        <a14:foregroundMark x1="75264" y1="82781" x2="77167" y2="87417"/>
                        <a14:foregroundMark x1="35729" y1="62693" x2="38478" y2="655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23"/>
          <a:stretch/>
        </p:blipFill>
        <p:spPr>
          <a:xfrm flipH="1">
            <a:off x="2912841" y="590652"/>
            <a:ext cx="1246930" cy="1521676"/>
          </a:xfrm>
          <a:prstGeom prst="rect">
            <a:avLst/>
          </a:prstGeom>
        </p:spPr>
      </p:pic>
      <p:pic>
        <p:nvPicPr>
          <p:cNvPr id="32" name="2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636" b="94923" l="9937" r="96406">
                        <a14:foregroundMark x1="79704" y1="45475" x2="86469" y2="45916"/>
                        <a14:foregroundMark x1="66173" y1="43488" x2="68076" y2="61148"/>
                        <a14:foregroundMark x1="59408" y1="85430" x2="63636" y2="84327"/>
                        <a14:foregroundMark x1="75264" y1="82781" x2="77167" y2="87417"/>
                        <a14:foregroundMark x1="35729" y1="62693" x2="38478" y2="655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23"/>
          <a:stretch/>
        </p:blipFill>
        <p:spPr>
          <a:xfrm flipH="1">
            <a:off x="4169521" y="590652"/>
            <a:ext cx="1246930" cy="1521676"/>
          </a:xfrm>
          <a:prstGeom prst="rect">
            <a:avLst/>
          </a:prstGeom>
        </p:spPr>
      </p:pic>
      <p:pic>
        <p:nvPicPr>
          <p:cNvPr id="33" name="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636" b="94923" l="9937" r="96406">
                        <a14:foregroundMark x1="79704" y1="45475" x2="86469" y2="45916"/>
                        <a14:foregroundMark x1="66173" y1="43488" x2="68076" y2="61148"/>
                        <a14:foregroundMark x1="59408" y1="85430" x2="63636" y2="84327"/>
                        <a14:foregroundMark x1="75264" y1="82781" x2="77167" y2="87417"/>
                        <a14:foregroundMark x1="35729" y1="62693" x2="38478" y2="655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23"/>
          <a:stretch/>
        </p:blipFill>
        <p:spPr>
          <a:xfrm flipH="1">
            <a:off x="5426201" y="590652"/>
            <a:ext cx="1246930" cy="1521676"/>
          </a:xfrm>
          <a:prstGeom prst="rect">
            <a:avLst/>
          </a:prstGeom>
        </p:spPr>
      </p:pic>
      <p:pic>
        <p:nvPicPr>
          <p:cNvPr id="34" name="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636" b="94923" l="9937" r="96406">
                        <a14:foregroundMark x1="79704" y1="45475" x2="86469" y2="45916"/>
                        <a14:foregroundMark x1="66173" y1="43488" x2="68076" y2="61148"/>
                        <a14:foregroundMark x1="59408" y1="85430" x2="63636" y2="84327"/>
                        <a14:foregroundMark x1="75264" y1="82781" x2="77167" y2="87417"/>
                        <a14:foregroundMark x1="35729" y1="62693" x2="38478" y2="655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23"/>
          <a:stretch/>
        </p:blipFill>
        <p:spPr>
          <a:xfrm flipH="1">
            <a:off x="6682881" y="590652"/>
            <a:ext cx="1246930" cy="1521676"/>
          </a:xfrm>
          <a:prstGeom prst="rect">
            <a:avLst/>
          </a:prstGeom>
        </p:spPr>
      </p:pic>
      <p:pic>
        <p:nvPicPr>
          <p:cNvPr id="35" name="5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636" b="94923" l="9937" r="96406">
                        <a14:foregroundMark x1="79704" y1="45475" x2="86469" y2="45916"/>
                        <a14:foregroundMark x1="66173" y1="43488" x2="68076" y2="61148"/>
                        <a14:foregroundMark x1="59408" y1="85430" x2="63636" y2="84327"/>
                        <a14:foregroundMark x1="75264" y1="82781" x2="77167" y2="87417"/>
                        <a14:foregroundMark x1="35729" y1="62693" x2="38478" y2="655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23"/>
          <a:stretch/>
        </p:blipFill>
        <p:spPr>
          <a:xfrm flipH="1">
            <a:off x="7939561" y="590652"/>
            <a:ext cx="1246930" cy="1521676"/>
          </a:xfrm>
          <a:prstGeom prst="rect">
            <a:avLst/>
          </a:prstGeom>
        </p:spPr>
      </p:pic>
      <p:pic>
        <p:nvPicPr>
          <p:cNvPr id="39" name="6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636" b="94923" l="9937" r="96406">
                        <a14:foregroundMark x1="79704" y1="45475" x2="86469" y2="45916"/>
                        <a14:foregroundMark x1="66173" y1="43488" x2="68076" y2="61148"/>
                        <a14:foregroundMark x1="59408" y1="85430" x2="63636" y2="84327"/>
                        <a14:foregroundMark x1="75264" y1="82781" x2="77167" y2="87417"/>
                        <a14:foregroundMark x1="35729" y1="62693" x2="38478" y2="655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23"/>
          <a:stretch/>
        </p:blipFill>
        <p:spPr>
          <a:xfrm flipH="1">
            <a:off x="3500669" y="1774958"/>
            <a:ext cx="1246930" cy="1521676"/>
          </a:xfrm>
          <a:prstGeom prst="rect">
            <a:avLst/>
          </a:prstGeom>
        </p:spPr>
      </p:pic>
      <p:pic>
        <p:nvPicPr>
          <p:cNvPr id="40" name="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636" b="94923" l="9937" r="96406">
                        <a14:foregroundMark x1="79704" y1="45475" x2="86469" y2="45916"/>
                        <a14:foregroundMark x1="66173" y1="43488" x2="68076" y2="61148"/>
                        <a14:foregroundMark x1="59408" y1="85430" x2="63636" y2="84327"/>
                        <a14:foregroundMark x1="75264" y1="82781" x2="77167" y2="87417"/>
                        <a14:foregroundMark x1="35729" y1="62693" x2="38478" y2="655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23"/>
          <a:stretch/>
        </p:blipFill>
        <p:spPr>
          <a:xfrm flipH="1">
            <a:off x="4749572" y="1774958"/>
            <a:ext cx="1246930" cy="1521676"/>
          </a:xfrm>
          <a:prstGeom prst="rect">
            <a:avLst/>
          </a:prstGeom>
        </p:spPr>
      </p:pic>
      <p:pic>
        <p:nvPicPr>
          <p:cNvPr id="41" name="8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636" b="94923" l="9937" r="96406">
                        <a14:foregroundMark x1="79704" y1="45475" x2="86469" y2="45916"/>
                        <a14:foregroundMark x1="66173" y1="43488" x2="68076" y2="61148"/>
                        <a14:foregroundMark x1="59408" y1="85430" x2="63636" y2="84327"/>
                        <a14:foregroundMark x1="75264" y1="82781" x2="77167" y2="87417"/>
                        <a14:foregroundMark x1="35729" y1="62693" x2="38478" y2="655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23"/>
          <a:stretch/>
        </p:blipFill>
        <p:spPr>
          <a:xfrm flipH="1">
            <a:off x="6037571" y="1774958"/>
            <a:ext cx="1246930" cy="1521676"/>
          </a:xfrm>
          <a:prstGeom prst="rect">
            <a:avLst/>
          </a:prstGeom>
        </p:spPr>
      </p:pic>
      <p:pic>
        <p:nvPicPr>
          <p:cNvPr id="42" name="9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636" b="94923" l="9937" r="96406">
                        <a14:foregroundMark x1="79704" y1="45475" x2="86469" y2="45916"/>
                        <a14:foregroundMark x1="66173" y1="43488" x2="68076" y2="61148"/>
                        <a14:foregroundMark x1="59408" y1="85430" x2="63636" y2="84327"/>
                        <a14:foregroundMark x1="75264" y1="82781" x2="77167" y2="87417"/>
                        <a14:foregroundMark x1="35729" y1="62693" x2="38478" y2="655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23"/>
          <a:stretch/>
        </p:blipFill>
        <p:spPr>
          <a:xfrm flipH="1">
            <a:off x="7325570" y="1774958"/>
            <a:ext cx="1246930" cy="1521676"/>
          </a:xfrm>
          <a:prstGeom prst="rect">
            <a:avLst/>
          </a:prstGeom>
        </p:spPr>
      </p:pic>
      <p:cxnSp>
        <p:nvCxnSpPr>
          <p:cNvPr id="54" name="Straight Arrow Connector 53"/>
          <p:cNvCxnSpPr/>
          <p:nvPr/>
        </p:nvCxnSpPr>
        <p:spPr>
          <a:xfrm flipH="1">
            <a:off x="5214538" y="3246893"/>
            <a:ext cx="580432" cy="573993"/>
          </a:xfrm>
          <a:prstGeom prst="straightConnector1">
            <a:avLst/>
          </a:prstGeom>
          <a:ln w="57150">
            <a:solidFill>
              <a:srgbClr val="B76ED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ound Same Side Corner Rectangle 61"/>
          <p:cNvSpPr/>
          <p:nvPr/>
        </p:nvSpPr>
        <p:spPr>
          <a:xfrm>
            <a:off x="1117834" y="3820886"/>
            <a:ext cx="4402211" cy="2775856"/>
          </a:xfrm>
          <a:prstGeom prst="round2SameRect">
            <a:avLst>
              <a:gd name="adj1" fmla="val 18057"/>
              <a:gd name="adj2" fmla="val 0"/>
            </a:avLst>
          </a:prstGeom>
          <a:noFill/>
          <a:ln w="57150">
            <a:solidFill>
              <a:srgbClr val="B76E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cxnSp>
        <p:nvCxnSpPr>
          <p:cNvPr id="66" name="Straight Arrow Connector 65"/>
          <p:cNvCxnSpPr/>
          <p:nvPr/>
        </p:nvCxnSpPr>
        <p:spPr>
          <a:xfrm>
            <a:off x="6365883" y="3246893"/>
            <a:ext cx="580432" cy="573993"/>
          </a:xfrm>
          <a:prstGeom prst="straightConnector1">
            <a:avLst/>
          </a:prstGeom>
          <a:ln w="57150">
            <a:solidFill>
              <a:srgbClr val="B76ED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ounded Rectangle 16"/>
          <p:cNvSpPr/>
          <p:nvPr/>
        </p:nvSpPr>
        <p:spPr>
          <a:xfrm>
            <a:off x="1898092" y="2848591"/>
            <a:ext cx="589233" cy="796603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54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</a:p>
        </p:txBody>
      </p:sp>
      <p:sp>
        <p:nvSpPr>
          <p:cNvPr id="18" name="Rounded Rectangle 17">
            <a:hlinkClick r:id="rId5" action="ppaction://hlinksldjump"/>
          </p:cNvPr>
          <p:cNvSpPr/>
          <p:nvPr/>
        </p:nvSpPr>
        <p:spPr>
          <a:xfrm>
            <a:off x="9585197" y="2874659"/>
            <a:ext cx="589233" cy="796603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54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7</a:t>
            </a:r>
          </a:p>
        </p:txBody>
      </p:sp>
      <p:sp>
        <p:nvSpPr>
          <p:cNvPr id="20" name="Rounded Rectangle 19">
            <a:hlinkClick r:id="rId6" action="ppaction://hlinksldjump"/>
          </p:cNvPr>
          <p:cNvSpPr/>
          <p:nvPr/>
        </p:nvSpPr>
        <p:spPr>
          <a:xfrm>
            <a:off x="9935940" y="1044893"/>
            <a:ext cx="1306268" cy="1765985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15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9ECEC-85AD-4198-8E23-28AC9D4A9C78}" type="slidenum">
              <a:rPr lang="vi-VN" smtClean="0"/>
              <a:pPr/>
              <a:t>13</a:t>
            </a:fld>
            <a:r>
              <a:rPr lang="vi-VN"/>
              <a:t>/39</a:t>
            </a:r>
          </a:p>
        </p:txBody>
      </p:sp>
    </p:spTree>
    <p:extLst>
      <p:ext uri="{BB962C8B-B14F-4D97-AF65-F5344CB8AC3E}">
        <p14:creationId xmlns:p14="http://schemas.microsoft.com/office/powerpoint/2010/main" val="1749718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7.40741E-7 L -0.08255 0.56273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28" y="2812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7.40741E-7 L -0.05846 0.57037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0" y="285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7.40741E-7 L 0.14649 0.48218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18" y="2409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7.40741E-7 L 0.13685 0.48472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36" y="2423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7.40741E-7 L 0.12852 0.48472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19" y="2423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4.07407E-6 L 0.26263 0.50185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25" y="25093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07407E-6 L 0.24649 0.49699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18" y="24838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07407E-6 L 0.22513 0.49699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24838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4.07407E-6 L 0.21055 0.49213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21" y="246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7786 1.48148E-6 L 4.16667E-7 1.48148E-6 " pathEditMode="relative" rAng="0" ptsTypes="AA">
                                      <p:cBhvr>
                                        <p:cTn id="27" dur="5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93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ound Same Side Corner Rectangle 60"/>
          <p:cNvSpPr/>
          <p:nvPr/>
        </p:nvSpPr>
        <p:spPr>
          <a:xfrm>
            <a:off x="6682881" y="3820886"/>
            <a:ext cx="4402211" cy="2775856"/>
          </a:xfrm>
          <a:prstGeom prst="round2SameRect">
            <a:avLst>
              <a:gd name="adj1" fmla="val 18057"/>
              <a:gd name="adj2" fmla="val 0"/>
            </a:avLst>
          </a:prstGeom>
          <a:noFill/>
          <a:ln w="57150">
            <a:solidFill>
              <a:srgbClr val="B76E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47" name="Snip Same Side Corner Rectangle 46"/>
          <p:cNvSpPr/>
          <p:nvPr/>
        </p:nvSpPr>
        <p:spPr>
          <a:xfrm>
            <a:off x="2806700" y="478972"/>
            <a:ext cx="6435271" cy="2705208"/>
          </a:xfrm>
          <a:prstGeom prst="snip2SameRect">
            <a:avLst/>
          </a:prstGeom>
          <a:noFill/>
          <a:ln w="76200">
            <a:solidFill>
              <a:srgbClr val="FF7F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13" name="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636" b="94923" l="9937" r="96406">
                        <a14:foregroundMark x1="79704" y1="45475" x2="86469" y2="45916"/>
                        <a14:foregroundMark x1="66173" y1="43488" x2="68076" y2="61148"/>
                        <a14:foregroundMark x1="59408" y1="85430" x2="63636" y2="84327"/>
                        <a14:foregroundMark x1="75264" y1="82781" x2="77167" y2="87417"/>
                        <a14:foregroundMark x1="35729" y1="62693" x2="38478" y2="655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23"/>
          <a:stretch/>
        </p:blipFill>
        <p:spPr>
          <a:xfrm flipH="1">
            <a:off x="2912841" y="590652"/>
            <a:ext cx="1246930" cy="1521676"/>
          </a:xfrm>
          <a:prstGeom prst="rect">
            <a:avLst/>
          </a:prstGeom>
        </p:spPr>
      </p:pic>
      <p:pic>
        <p:nvPicPr>
          <p:cNvPr id="32" name="2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636" b="94923" l="9937" r="96406">
                        <a14:foregroundMark x1="79704" y1="45475" x2="86469" y2="45916"/>
                        <a14:foregroundMark x1="66173" y1="43488" x2="68076" y2="61148"/>
                        <a14:foregroundMark x1="59408" y1="85430" x2="63636" y2="84327"/>
                        <a14:foregroundMark x1="75264" y1="82781" x2="77167" y2="87417"/>
                        <a14:foregroundMark x1="35729" y1="62693" x2="38478" y2="655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23"/>
          <a:stretch/>
        </p:blipFill>
        <p:spPr>
          <a:xfrm flipH="1">
            <a:off x="4169521" y="590652"/>
            <a:ext cx="1246930" cy="1521676"/>
          </a:xfrm>
          <a:prstGeom prst="rect">
            <a:avLst/>
          </a:prstGeom>
        </p:spPr>
      </p:pic>
      <p:pic>
        <p:nvPicPr>
          <p:cNvPr id="33" name="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636" b="94923" l="9937" r="96406">
                        <a14:foregroundMark x1="79704" y1="45475" x2="86469" y2="45916"/>
                        <a14:foregroundMark x1="66173" y1="43488" x2="68076" y2="61148"/>
                        <a14:foregroundMark x1="59408" y1="85430" x2="63636" y2="84327"/>
                        <a14:foregroundMark x1="75264" y1="82781" x2="77167" y2="87417"/>
                        <a14:foregroundMark x1="35729" y1="62693" x2="38478" y2="655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23"/>
          <a:stretch/>
        </p:blipFill>
        <p:spPr>
          <a:xfrm flipH="1">
            <a:off x="5426201" y="590652"/>
            <a:ext cx="1246930" cy="1521676"/>
          </a:xfrm>
          <a:prstGeom prst="rect">
            <a:avLst/>
          </a:prstGeom>
        </p:spPr>
      </p:pic>
      <p:pic>
        <p:nvPicPr>
          <p:cNvPr id="34" name="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636" b="94923" l="9937" r="96406">
                        <a14:foregroundMark x1="79704" y1="45475" x2="86469" y2="45916"/>
                        <a14:foregroundMark x1="66173" y1="43488" x2="68076" y2="61148"/>
                        <a14:foregroundMark x1="59408" y1="85430" x2="63636" y2="84327"/>
                        <a14:foregroundMark x1="75264" y1="82781" x2="77167" y2="87417"/>
                        <a14:foregroundMark x1="35729" y1="62693" x2="38478" y2="655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23"/>
          <a:stretch/>
        </p:blipFill>
        <p:spPr>
          <a:xfrm flipH="1">
            <a:off x="6682881" y="590652"/>
            <a:ext cx="1246930" cy="1521676"/>
          </a:xfrm>
          <a:prstGeom prst="rect">
            <a:avLst/>
          </a:prstGeom>
        </p:spPr>
      </p:pic>
      <p:pic>
        <p:nvPicPr>
          <p:cNvPr id="35" name="5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636" b="94923" l="9937" r="96406">
                        <a14:foregroundMark x1="79704" y1="45475" x2="86469" y2="45916"/>
                        <a14:foregroundMark x1="66173" y1="43488" x2="68076" y2="61148"/>
                        <a14:foregroundMark x1="59408" y1="85430" x2="63636" y2="84327"/>
                        <a14:foregroundMark x1="75264" y1="82781" x2="77167" y2="87417"/>
                        <a14:foregroundMark x1="35729" y1="62693" x2="38478" y2="655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23"/>
          <a:stretch/>
        </p:blipFill>
        <p:spPr>
          <a:xfrm flipH="1">
            <a:off x="7939561" y="590652"/>
            <a:ext cx="1246930" cy="1521676"/>
          </a:xfrm>
          <a:prstGeom prst="rect">
            <a:avLst/>
          </a:prstGeom>
        </p:spPr>
      </p:pic>
      <p:pic>
        <p:nvPicPr>
          <p:cNvPr id="39" name="6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636" b="94923" l="9937" r="96406">
                        <a14:foregroundMark x1="79704" y1="45475" x2="86469" y2="45916"/>
                        <a14:foregroundMark x1="66173" y1="43488" x2="68076" y2="61148"/>
                        <a14:foregroundMark x1="59408" y1="85430" x2="63636" y2="84327"/>
                        <a14:foregroundMark x1="75264" y1="82781" x2="77167" y2="87417"/>
                        <a14:foregroundMark x1="35729" y1="62693" x2="38478" y2="655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23"/>
          <a:stretch/>
        </p:blipFill>
        <p:spPr>
          <a:xfrm flipH="1">
            <a:off x="3500669" y="1774958"/>
            <a:ext cx="1246930" cy="1521676"/>
          </a:xfrm>
          <a:prstGeom prst="rect">
            <a:avLst/>
          </a:prstGeom>
        </p:spPr>
      </p:pic>
      <p:pic>
        <p:nvPicPr>
          <p:cNvPr id="40" name="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636" b="94923" l="9937" r="96406">
                        <a14:foregroundMark x1="79704" y1="45475" x2="86469" y2="45916"/>
                        <a14:foregroundMark x1="66173" y1="43488" x2="68076" y2="61148"/>
                        <a14:foregroundMark x1="59408" y1="85430" x2="63636" y2="84327"/>
                        <a14:foregroundMark x1="75264" y1="82781" x2="77167" y2="87417"/>
                        <a14:foregroundMark x1="35729" y1="62693" x2="38478" y2="655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23"/>
          <a:stretch/>
        </p:blipFill>
        <p:spPr>
          <a:xfrm flipH="1">
            <a:off x="4749572" y="1774958"/>
            <a:ext cx="1246930" cy="1521676"/>
          </a:xfrm>
          <a:prstGeom prst="rect">
            <a:avLst/>
          </a:prstGeom>
        </p:spPr>
      </p:pic>
      <p:pic>
        <p:nvPicPr>
          <p:cNvPr id="41" name="8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636" b="94923" l="9937" r="96406">
                        <a14:foregroundMark x1="79704" y1="45475" x2="86469" y2="45916"/>
                        <a14:foregroundMark x1="66173" y1="43488" x2="68076" y2="61148"/>
                        <a14:foregroundMark x1="59408" y1="85430" x2="63636" y2="84327"/>
                        <a14:foregroundMark x1="75264" y1="82781" x2="77167" y2="87417"/>
                        <a14:foregroundMark x1="35729" y1="62693" x2="38478" y2="655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23"/>
          <a:stretch/>
        </p:blipFill>
        <p:spPr>
          <a:xfrm flipH="1">
            <a:off x="6037571" y="1774958"/>
            <a:ext cx="1246930" cy="1521676"/>
          </a:xfrm>
          <a:prstGeom prst="rect">
            <a:avLst/>
          </a:prstGeom>
        </p:spPr>
      </p:pic>
      <p:pic>
        <p:nvPicPr>
          <p:cNvPr id="42" name="9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636" b="94923" l="9937" r="96406">
                        <a14:foregroundMark x1="79704" y1="45475" x2="86469" y2="45916"/>
                        <a14:foregroundMark x1="66173" y1="43488" x2="68076" y2="61148"/>
                        <a14:foregroundMark x1="59408" y1="85430" x2="63636" y2="84327"/>
                        <a14:foregroundMark x1="75264" y1="82781" x2="77167" y2="87417"/>
                        <a14:foregroundMark x1="35729" y1="62693" x2="38478" y2="655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23"/>
          <a:stretch/>
        </p:blipFill>
        <p:spPr>
          <a:xfrm flipH="1">
            <a:off x="7325570" y="1774958"/>
            <a:ext cx="1246930" cy="1521676"/>
          </a:xfrm>
          <a:prstGeom prst="rect">
            <a:avLst/>
          </a:prstGeom>
        </p:spPr>
      </p:pic>
      <p:cxnSp>
        <p:nvCxnSpPr>
          <p:cNvPr id="54" name="Straight Arrow Connector 53"/>
          <p:cNvCxnSpPr/>
          <p:nvPr/>
        </p:nvCxnSpPr>
        <p:spPr>
          <a:xfrm flipH="1">
            <a:off x="5214538" y="3246893"/>
            <a:ext cx="580432" cy="573993"/>
          </a:xfrm>
          <a:prstGeom prst="straightConnector1">
            <a:avLst/>
          </a:prstGeom>
          <a:ln w="57150">
            <a:solidFill>
              <a:srgbClr val="B76ED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ound Same Side Corner Rectangle 61"/>
          <p:cNvSpPr/>
          <p:nvPr/>
        </p:nvSpPr>
        <p:spPr>
          <a:xfrm>
            <a:off x="1117834" y="3820886"/>
            <a:ext cx="4402211" cy="2775856"/>
          </a:xfrm>
          <a:prstGeom prst="round2SameRect">
            <a:avLst>
              <a:gd name="adj1" fmla="val 18057"/>
              <a:gd name="adj2" fmla="val 0"/>
            </a:avLst>
          </a:prstGeom>
          <a:noFill/>
          <a:ln w="57150">
            <a:solidFill>
              <a:srgbClr val="B76E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cxnSp>
        <p:nvCxnSpPr>
          <p:cNvPr id="66" name="Straight Arrow Connector 65"/>
          <p:cNvCxnSpPr/>
          <p:nvPr/>
        </p:nvCxnSpPr>
        <p:spPr>
          <a:xfrm>
            <a:off x="6365883" y="3246893"/>
            <a:ext cx="580432" cy="573993"/>
          </a:xfrm>
          <a:prstGeom prst="straightConnector1">
            <a:avLst/>
          </a:prstGeom>
          <a:ln w="57150">
            <a:solidFill>
              <a:srgbClr val="B76ED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ounded Rectangle 16"/>
          <p:cNvSpPr/>
          <p:nvPr/>
        </p:nvSpPr>
        <p:spPr>
          <a:xfrm>
            <a:off x="1898092" y="2848591"/>
            <a:ext cx="589233" cy="796603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54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</a:p>
        </p:txBody>
      </p:sp>
      <p:sp>
        <p:nvSpPr>
          <p:cNvPr id="18" name="Rounded Rectangle 17">
            <a:hlinkClick r:id="rId5" action="ppaction://hlinksldjump"/>
          </p:cNvPr>
          <p:cNvSpPr/>
          <p:nvPr/>
        </p:nvSpPr>
        <p:spPr>
          <a:xfrm>
            <a:off x="9585197" y="2874659"/>
            <a:ext cx="589233" cy="796603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54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</a:t>
            </a:r>
          </a:p>
        </p:txBody>
      </p:sp>
      <p:sp>
        <p:nvSpPr>
          <p:cNvPr id="19" name="Rounded Rectangle 18">
            <a:hlinkClick r:id="rId6" action="ppaction://hlinksldjump"/>
          </p:cNvPr>
          <p:cNvSpPr/>
          <p:nvPr/>
        </p:nvSpPr>
        <p:spPr>
          <a:xfrm>
            <a:off x="9935940" y="1044893"/>
            <a:ext cx="1306268" cy="1765985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15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9ECEC-85AD-4198-8E23-28AC9D4A9C78}" type="slidenum">
              <a:rPr lang="vi-VN" smtClean="0"/>
              <a:pPr/>
              <a:t>14</a:t>
            </a:fld>
            <a:r>
              <a:rPr lang="vi-VN"/>
              <a:t>/39</a:t>
            </a:r>
          </a:p>
        </p:txBody>
      </p:sp>
    </p:spTree>
    <p:extLst>
      <p:ext uri="{BB962C8B-B14F-4D97-AF65-F5344CB8AC3E}">
        <p14:creationId xmlns:p14="http://schemas.microsoft.com/office/powerpoint/2010/main" val="872104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7.40741E-7 L -0.12734 0.56273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67" y="2812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7.40741E-7 L -0.11628 0.56273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20" y="2812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7.40741E-7 L -0.10612 0.56019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13" y="280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7.40741E-7 L 0.08138 0.46204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62" y="2310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7.40741E-7 L 0.08269 0.45718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28" y="22847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4.07407E-6 L 0.26758 0.41018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72" y="2050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07407E-6 L 0.23998 0.48819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92" y="24398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07407E-6 L 0.22774 0.47801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80" y="23889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4.07407E-6 L 0.20144 0.41273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65" y="20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7786 1.48148E-6 L 4.16667E-7 1.48148E-6 " pathEditMode="relative" rAng="0" ptsTypes="AA">
                                      <p:cBhvr>
                                        <p:cTn id="27" dur="5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93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ound Same Side Corner Rectangle 60"/>
          <p:cNvSpPr/>
          <p:nvPr/>
        </p:nvSpPr>
        <p:spPr>
          <a:xfrm>
            <a:off x="6682881" y="3820886"/>
            <a:ext cx="4402211" cy="2775856"/>
          </a:xfrm>
          <a:prstGeom prst="round2SameRect">
            <a:avLst>
              <a:gd name="adj1" fmla="val 18057"/>
              <a:gd name="adj2" fmla="val 0"/>
            </a:avLst>
          </a:prstGeom>
          <a:noFill/>
          <a:ln w="57150">
            <a:solidFill>
              <a:srgbClr val="B76E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47" name="Snip Same Side Corner Rectangle 46"/>
          <p:cNvSpPr/>
          <p:nvPr/>
        </p:nvSpPr>
        <p:spPr>
          <a:xfrm>
            <a:off x="2806700" y="478972"/>
            <a:ext cx="6435271" cy="2705208"/>
          </a:xfrm>
          <a:prstGeom prst="snip2SameRect">
            <a:avLst/>
          </a:prstGeom>
          <a:noFill/>
          <a:ln w="76200">
            <a:solidFill>
              <a:srgbClr val="FF7F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13" name="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636" b="94923" l="9937" r="96406">
                        <a14:foregroundMark x1="79704" y1="45475" x2="86469" y2="45916"/>
                        <a14:foregroundMark x1="66173" y1="43488" x2="68076" y2="61148"/>
                        <a14:foregroundMark x1="59408" y1="85430" x2="63636" y2="84327"/>
                        <a14:foregroundMark x1="75264" y1="82781" x2="77167" y2="87417"/>
                        <a14:foregroundMark x1="35729" y1="62693" x2="38478" y2="655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23"/>
          <a:stretch/>
        </p:blipFill>
        <p:spPr>
          <a:xfrm flipH="1">
            <a:off x="2912841" y="590652"/>
            <a:ext cx="1246930" cy="1521676"/>
          </a:xfrm>
          <a:prstGeom prst="rect">
            <a:avLst/>
          </a:prstGeom>
        </p:spPr>
      </p:pic>
      <p:pic>
        <p:nvPicPr>
          <p:cNvPr id="32" name="2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636" b="94923" l="9937" r="96406">
                        <a14:foregroundMark x1="79704" y1="45475" x2="86469" y2="45916"/>
                        <a14:foregroundMark x1="66173" y1="43488" x2="68076" y2="61148"/>
                        <a14:foregroundMark x1="59408" y1="85430" x2="63636" y2="84327"/>
                        <a14:foregroundMark x1="75264" y1="82781" x2="77167" y2="87417"/>
                        <a14:foregroundMark x1="35729" y1="62693" x2="38478" y2="655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23"/>
          <a:stretch/>
        </p:blipFill>
        <p:spPr>
          <a:xfrm flipH="1">
            <a:off x="4169521" y="590652"/>
            <a:ext cx="1246930" cy="1521676"/>
          </a:xfrm>
          <a:prstGeom prst="rect">
            <a:avLst/>
          </a:prstGeom>
        </p:spPr>
      </p:pic>
      <p:pic>
        <p:nvPicPr>
          <p:cNvPr id="33" name="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636" b="94923" l="9937" r="96406">
                        <a14:foregroundMark x1="79704" y1="45475" x2="86469" y2="45916"/>
                        <a14:foregroundMark x1="66173" y1="43488" x2="68076" y2="61148"/>
                        <a14:foregroundMark x1="59408" y1="85430" x2="63636" y2="84327"/>
                        <a14:foregroundMark x1="75264" y1="82781" x2="77167" y2="87417"/>
                        <a14:foregroundMark x1="35729" y1="62693" x2="38478" y2="655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23"/>
          <a:stretch/>
        </p:blipFill>
        <p:spPr>
          <a:xfrm flipH="1">
            <a:off x="5426201" y="590652"/>
            <a:ext cx="1246930" cy="1521676"/>
          </a:xfrm>
          <a:prstGeom prst="rect">
            <a:avLst/>
          </a:prstGeom>
        </p:spPr>
      </p:pic>
      <p:pic>
        <p:nvPicPr>
          <p:cNvPr id="34" name="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636" b="94923" l="9937" r="96406">
                        <a14:foregroundMark x1="79704" y1="45475" x2="86469" y2="45916"/>
                        <a14:foregroundMark x1="66173" y1="43488" x2="68076" y2="61148"/>
                        <a14:foregroundMark x1="59408" y1="85430" x2="63636" y2="84327"/>
                        <a14:foregroundMark x1="75264" y1="82781" x2="77167" y2="87417"/>
                        <a14:foregroundMark x1="35729" y1="62693" x2="38478" y2="655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23"/>
          <a:stretch/>
        </p:blipFill>
        <p:spPr>
          <a:xfrm flipH="1">
            <a:off x="6682881" y="590652"/>
            <a:ext cx="1246930" cy="1521676"/>
          </a:xfrm>
          <a:prstGeom prst="rect">
            <a:avLst/>
          </a:prstGeom>
        </p:spPr>
      </p:pic>
      <p:pic>
        <p:nvPicPr>
          <p:cNvPr id="35" name="5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636" b="94923" l="9937" r="96406">
                        <a14:foregroundMark x1="79704" y1="45475" x2="86469" y2="45916"/>
                        <a14:foregroundMark x1="66173" y1="43488" x2="68076" y2="61148"/>
                        <a14:foregroundMark x1="59408" y1="85430" x2="63636" y2="84327"/>
                        <a14:foregroundMark x1="75264" y1="82781" x2="77167" y2="87417"/>
                        <a14:foregroundMark x1="35729" y1="62693" x2="38478" y2="655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23"/>
          <a:stretch/>
        </p:blipFill>
        <p:spPr>
          <a:xfrm flipH="1">
            <a:off x="7939561" y="590652"/>
            <a:ext cx="1246930" cy="1521676"/>
          </a:xfrm>
          <a:prstGeom prst="rect">
            <a:avLst/>
          </a:prstGeom>
        </p:spPr>
      </p:pic>
      <p:pic>
        <p:nvPicPr>
          <p:cNvPr id="39" name="6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636" b="94923" l="9937" r="96406">
                        <a14:foregroundMark x1="79704" y1="45475" x2="86469" y2="45916"/>
                        <a14:foregroundMark x1="66173" y1="43488" x2="68076" y2="61148"/>
                        <a14:foregroundMark x1="59408" y1="85430" x2="63636" y2="84327"/>
                        <a14:foregroundMark x1="75264" y1="82781" x2="77167" y2="87417"/>
                        <a14:foregroundMark x1="35729" y1="62693" x2="38478" y2="655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23"/>
          <a:stretch/>
        </p:blipFill>
        <p:spPr>
          <a:xfrm flipH="1">
            <a:off x="3500669" y="1774958"/>
            <a:ext cx="1246930" cy="1521676"/>
          </a:xfrm>
          <a:prstGeom prst="rect">
            <a:avLst/>
          </a:prstGeom>
        </p:spPr>
      </p:pic>
      <p:pic>
        <p:nvPicPr>
          <p:cNvPr id="40" name="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636" b="94923" l="9937" r="96406">
                        <a14:foregroundMark x1="79704" y1="45475" x2="86469" y2="45916"/>
                        <a14:foregroundMark x1="66173" y1="43488" x2="68076" y2="61148"/>
                        <a14:foregroundMark x1="59408" y1="85430" x2="63636" y2="84327"/>
                        <a14:foregroundMark x1="75264" y1="82781" x2="77167" y2="87417"/>
                        <a14:foregroundMark x1="35729" y1="62693" x2="38478" y2="655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23"/>
          <a:stretch/>
        </p:blipFill>
        <p:spPr>
          <a:xfrm flipH="1">
            <a:off x="4749572" y="1774958"/>
            <a:ext cx="1246930" cy="1521676"/>
          </a:xfrm>
          <a:prstGeom prst="rect">
            <a:avLst/>
          </a:prstGeom>
        </p:spPr>
      </p:pic>
      <p:pic>
        <p:nvPicPr>
          <p:cNvPr id="41" name="8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636" b="94923" l="9937" r="96406">
                        <a14:foregroundMark x1="79704" y1="45475" x2="86469" y2="45916"/>
                        <a14:foregroundMark x1="66173" y1="43488" x2="68076" y2="61148"/>
                        <a14:foregroundMark x1="59408" y1="85430" x2="63636" y2="84327"/>
                        <a14:foregroundMark x1="75264" y1="82781" x2="77167" y2="87417"/>
                        <a14:foregroundMark x1="35729" y1="62693" x2="38478" y2="655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23"/>
          <a:stretch/>
        </p:blipFill>
        <p:spPr>
          <a:xfrm flipH="1">
            <a:off x="6037571" y="1774958"/>
            <a:ext cx="1246930" cy="1521676"/>
          </a:xfrm>
          <a:prstGeom prst="rect">
            <a:avLst/>
          </a:prstGeom>
        </p:spPr>
      </p:pic>
      <p:pic>
        <p:nvPicPr>
          <p:cNvPr id="42" name="9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636" b="94923" l="9937" r="96406">
                        <a14:foregroundMark x1="79704" y1="45475" x2="86469" y2="45916"/>
                        <a14:foregroundMark x1="66173" y1="43488" x2="68076" y2="61148"/>
                        <a14:foregroundMark x1="59408" y1="85430" x2="63636" y2="84327"/>
                        <a14:foregroundMark x1="75264" y1="82781" x2="77167" y2="87417"/>
                        <a14:foregroundMark x1="35729" y1="62693" x2="38478" y2="655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23"/>
          <a:stretch/>
        </p:blipFill>
        <p:spPr>
          <a:xfrm flipH="1">
            <a:off x="7325570" y="1774958"/>
            <a:ext cx="1246930" cy="1521676"/>
          </a:xfrm>
          <a:prstGeom prst="rect">
            <a:avLst/>
          </a:prstGeom>
        </p:spPr>
      </p:pic>
      <p:cxnSp>
        <p:nvCxnSpPr>
          <p:cNvPr id="54" name="Straight Arrow Connector 53"/>
          <p:cNvCxnSpPr/>
          <p:nvPr/>
        </p:nvCxnSpPr>
        <p:spPr>
          <a:xfrm flipH="1">
            <a:off x="5214538" y="3246893"/>
            <a:ext cx="580432" cy="573993"/>
          </a:xfrm>
          <a:prstGeom prst="straightConnector1">
            <a:avLst/>
          </a:prstGeom>
          <a:ln w="57150">
            <a:solidFill>
              <a:srgbClr val="B76ED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ound Same Side Corner Rectangle 61"/>
          <p:cNvSpPr/>
          <p:nvPr/>
        </p:nvSpPr>
        <p:spPr>
          <a:xfrm>
            <a:off x="1117834" y="3820886"/>
            <a:ext cx="4402211" cy="2775856"/>
          </a:xfrm>
          <a:prstGeom prst="round2SameRect">
            <a:avLst>
              <a:gd name="adj1" fmla="val 18057"/>
              <a:gd name="adj2" fmla="val 0"/>
            </a:avLst>
          </a:prstGeom>
          <a:noFill/>
          <a:ln w="57150">
            <a:solidFill>
              <a:srgbClr val="B76E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cxnSp>
        <p:nvCxnSpPr>
          <p:cNvPr id="66" name="Straight Arrow Connector 65"/>
          <p:cNvCxnSpPr/>
          <p:nvPr/>
        </p:nvCxnSpPr>
        <p:spPr>
          <a:xfrm>
            <a:off x="6365883" y="3246893"/>
            <a:ext cx="580432" cy="573993"/>
          </a:xfrm>
          <a:prstGeom prst="straightConnector1">
            <a:avLst/>
          </a:prstGeom>
          <a:ln w="57150">
            <a:solidFill>
              <a:srgbClr val="B76ED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ounded Rectangle 16"/>
          <p:cNvSpPr/>
          <p:nvPr/>
        </p:nvSpPr>
        <p:spPr>
          <a:xfrm>
            <a:off x="1898092" y="2848591"/>
            <a:ext cx="589233" cy="796603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54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</a:p>
        </p:txBody>
      </p:sp>
      <p:sp>
        <p:nvSpPr>
          <p:cNvPr id="18" name="Rounded Rectangle 17">
            <a:hlinkClick r:id="rId5" action="ppaction://hlinksldjump"/>
          </p:cNvPr>
          <p:cNvSpPr/>
          <p:nvPr/>
        </p:nvSpPr>
        <p:spPr>
          <a:xfrm>
            <a:off x="9585197" y="2874659"/>
            <a:ext cx="589233" cy="796603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54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</a:p>
        </p:txBody>
      </p:sp>
      <p:sp>
        <p:nvSpPr>
          <p:cNvPr id="19" name="Rounded Rectangle 18">
            <a:hlinkClick r:id="rId6" action="ppaction://hlinksldjump"/>
          </p:cNvPr>
          <p:cNvSpPr/>
          <p:nvPr/>
        </p:nvSpPr>
        <p:spPr>
          <a:xfrm>
            <a:off x="9935940" y="1044893"/>
            <a:ext cx="1306268" cy="1765985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15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9ECEC-85AD-4198-8E23-28AC9D4A9C78}" type="slidenum">
              <a:rPr lang="vi-VN" smtClean="0"/>
              <a:pPr/>
              <a:t>15</a:t>
            </a:fld>
            <a:r>
              <a:rPr lang="vi-VN"/>
              <a:t>/39</a:t>
            </a:r>
          </a:p>
        </p:txBody>
      </p:sp>
    </p:spTree>
    <p:extLst>
      <p:ext uri="{BB962C8B-B14F-4D97-AF65-F5344CB8AC3E}">
        <p14:creationId xmlns:p14="http://schemas.microsoft.com/office/powerpoint/2010/main" val="1292332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7.40741E-7 L -0.12044 0.48982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29" y="2449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7.40741E-7 L -0.0793 0.49491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71" y="2474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7.40741E-7 L -0.26614 0.64329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07" y="32153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7.40741E-7 L -0.22982 0.6331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97" y="316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7.40741E-7 L 0.02891 0.47384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5" y="23681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4.07407E-6 L 0.27721 0.3625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54" y="18125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07407E-6 L 0.25118 0.49375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52" y="24676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07407E-6 L 0.24193 0.49166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96" y="24583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4.07407E-6 L 0.20144 0.35625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65" y="178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7786 1.48148E-6 L 4.16667E-7 1.48148E-6 " pathEditMode="relative" rAng="0" ptsTypes="AA">
                                      <p:cBhvr>
                                        <p:cTn id="27" dur="5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93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9"/>
          <p:cNvSpPr/>
          <p:nvPr/>
        </p:nvSpPr>
        <p:spPr>
          <a:xfrm>
            <a:off x="2133897" y="777724"/>
            <a:ext cx="4064001" cy="2709334"/>
          </a:xfrm>
          <a:custGeom>
            <a:avLst/>
            <a:gdLst>
              <a:gd name="connsiteX0" fmla="*/ 0 w 2709333"/>
              <a:gd name="connsiteY0" fmla="*/ 0 h 4064000"/>
              <a:gd name="connsiteX1" fmla="*/ 2257768 w 2709333"/>
              <a:gd name="connsiteY1" fmla="*/ 0 h 4064000"/>
              <a:gd name="connsiteX2" fmla="*/ 2709333 w 2709333"/>
              <a:gd name="connsiteY2" fmla="*/ 451565 h 4064000"/>
              <a:gd name="connsiteX3" fmla="*/ 2709333 w 2709333"/>
              <a:gd name="connsiteY3" fmla="*/ 4064000 h 4064000"/>
              <a:gd name="connsiteX4" fmla="*/ 0 w 2709333"/>
              <a:gd name="connsiteY4" fmla="*/ 4064000 h 4064000"/>
              <a:gd name="connsiteX5" fmla="*/ 0 w 2709333"/>
              <a:gd name="connsiteY5" fmla="*/ 0 h 406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09333" h="4064000">
                <a:moveTo>
                  <a:pt x="0" y="4063999"/>
                </a:moveTo>
                <a:lnTo>
                  <a:pt x="0" y="677348"/>
                </a:lnTo>
                <a:cubicBezTo>
                  <a:pt x="0" y="303260"/>
                  <a:pt x="134782" y="1"/>
                  <a:pt x="301044" y="1"/>
                </a:cubicBezTo>
                <a:lnTo>
                  <a:pt x="2709333" y="1"/>
                </a:lnTo>
                <a:lnTo>
                  <a:pt x="2709333" y="4063999"/>
                </a:lnTo>
                <a:lnTo>
                  <a:pt x="0" y="4063999"/>
                </a:lnTo>
                <a:close/>
              </a:path>
            </a:pathLst>
          </a:custGeom>
          <a:solidFill>
            <a:srgbClr val="A5C7F9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68960" tIns="568961" rIns="568961" bIns="1246293" numCol="1" spcCol="1270" anchor="ctr" anchorCtr="0">
            <a:noAutofit/>
          </a:bodyPr>
          <a:lstStyle/>
          <a:p>
            <a:pPr lvl="0" algn="ctr" defTabSz="3556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8000" b="1" kern="1200"/>
              <a:t>1 - 8</a:t>
            </a:r>
          </a:p>
        </p:txBody>
      </p:sp>
      <p:sp>
        <p:nvSpPr>
          <p:cNvPr id="21" name="Freeform 20"/>
          <p:cNvSpPr/>
          <p:nvPr/>
        </p:nvSpPr>
        <p:spPr>
          <a:xfrm>
            <a:off x="6197898" y="777724"/>
            <a:ext cx="4064000" cy="2709333"/>
          </a:xfrm>
          <a:custGeom>
            <a:avLst/>
            <a:gdLst>
              <a:gd name="connsiteX0" fmla="*/ 0 w 4064000"/>
              <a:gd name="connsiteY0" fmla="*/ 0 h 2709333"/>
              <a:gd name="connsiteX1" fmla="*/ 3612435 w 4064000"/>
              <a:gd name="connsiteY1" fmla="*/ 0 h 2709333"/>
              <a:gd name="connsiteX2" fmla="*/ 4064000 w 4064000"/>
              <a:gd name="connsiteY2" fmla="*/ 451565 h 2709333"/>
              <a:gd name="connsiteX3" fmla="*/ 4064000 w 4064000"/>
              <a:gd name="connsiteY3" fmla="*/ 2709333 h 2709333"/>
              <a:gd name="connsiteX4" fmla="*/ 0 w 4064000"/>
              <a:gd name="connsiteY4" fmla="*/ 2709333 h 2709333"/>
              <a:gd name="connsiteX5" fmla="*/ 0 w 4064000"/>
              <a:gd name="connsiteY5" fmla="*/ 0 h 2709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64000" h="2709333">
                <a:moveTo>
                  <a:pt x="0" y="0"/>
                </a:moveTo>
                <a:lnTo>
                  <a:pt x="3612435" y="0"/>
                </a:lnTo>
                <a:cubicBezTo>
                  <a:pt x="3861827" y="0"/>
                  <a:pt x="4064000" y="202173"/>
                  <a:pt x="4064000" y="451565"/>
                </a:cubicBezTo>
                <a:lnTo>
                  <a:pt x="4064000" y="2709333"/>
                </a:lnTo>
                <a:lnTo>
                  <a:pt x="0" y="2709333"/>
                </a:lnTo>
                <a:lnTo>
                  <a:pt x="0" y="0"/>
                </a:lnTo>
                <a:close/>
              </a:path>
            </a:pathLst>
          </a:custGeom>
          <a:solidFill>
            <a:srgbClr val="A5C7F9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68960" tIns="568960" rIns="568960" bIns="1246293" numCol="1" spcCol="1270" anchor="ctr" anchorCtr="0">
            <a:noAutofit/>
          </a:bodyPr>
          <a:lstStyle/>
          <a:p>
            <a:pPr lvl="0" algn="ctr" defTabSz="3556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8000" b="1" kern="1200"/>
              <a:t>2 - 7</a:t>
            </a:r>
          </a:p>
        </p:txBody>
      </p:sp>
      <p:sp>
        <p:nvSpPr>
          <p:cNvPr id="22" name="Freeform 21"/>
          <p:cNvSpPr/>
          <p:nvPr/>
        </p:nvSpPr>
        <p:spPr>
          <a:xfrm>
            <a:off x="2133898" y="3487056"/>
            <a:ext cx="4064000" cy="2709334"/>
          </a:xfrm>
          <a:custGeom>
            <a:avLst/>
            <a:gdLst>
              <a:gd name="connsiteX0" fmla="*/ 0 w 4064000"/>
              <a:gd name="connsiteY0" fmla="*/ 0 h 2709333"/>
              <a:gd name="connsiteX1" fmla="*/ 3612435 w 4064000"/>
              <a:gd name="connsiteY1" fmla="*/ 0 h 2709333"/>
              <a:gd name="connsiteX2" fmla="*/ 4064000 w 4064000"/>
              <a:gd name="connsiteY2" fmla="*/ 451565 h 2709333"/>
              <a:gd name="connsiteX3" fmla="*/ 4064000 w 4064000"/>
              <a:gd name="connsiteY3" fmla="*/ 2709333 h 2709333"/>
              <a:gd name="connsiteX4" fmla="*/ 0 w 4064000"/>
              <a:gd name="connsiteY4" fmla="*/ 2709333 h 2709333"/>
              <a:gd name="connsiteX5" fmla="*/ 0 w 4064000"/>
              <a:gd name="connsiteY5" fmla="*/ 0 h 2709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64000" h="2709333">
                <a:moveTo>
                  <a:pt x="4064000" y="2709333"/>
                </a:moveTo>
                <a:lnTo>
                  <a:pt x="451565" y="2709333"/>
                </a:lnTo>
                <a:cubicBezTo>
                  <a:pt x="202173" y="2709333"/>
                  <a:pt x="0" y="2507160"/>
                  <a:pt x="0" y="2257768"/>
                </a:cubicBezTo>
                <a:lnTo>
                  <a:pt x="0" y="0"/>
                </a:lnTo>
                <a:lnTo>
                  <a:pt x="4064000" y="0"/>
                </a:lnTo>
                <a:lnTo>
                  <a:pt x="4064000" y="2709333"/>
                </a:lnTo>
                <a:close/>
              </a:path>
            </a:pathLst>
          </a:custGeom>
          <a:solidFill>
            <a:srgbClr val="A5C7F9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68959" tIns="1246294" rIns="568960" bIns="568960" numCol="1" spcCol="1270" anchor="ctr" anchorCtr="0">
            <a:noAutofit/>
          </a:bodyPr>
          <a:lstStyle/>
          <a:p>
            <a:pPr lvl="0" algn="ctr" defTabSz="3556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8000" b="1" kern="1200"/>
              <a:t>3 - 6</a:t>
            </a:r>
          </a:p>
        </p:txBody>
      </p:sp>
      <p:sp>
        <p:nvSpPr>
          <p:cNvPr id="23" name="Freeform 22"/>
          <p:cNvSpPr/>
          <p:nvPr/>
        </p:nvSpPr>
        <p:spPr>
          <a:xfrm>
            <a:off x="6197897" y="3487057"/>
            <a:ext cx="4064001" cy="2709334"/>
          </a:xfrm>
          <a:custGeom>
            <a:avLst/>
            <a:gdLst>
              <a:gd name="connsiteX0" fmla="*/ 0 w 2709333"/>
              <a:gd name="connsiteY0" fmla="*/ 0 h 4064000"/>
              <a:gd name="connsiteX1" fmla="*/ 2257768 w 2709333"/>
              <a:gd name="connsiteY1" fmla="*/ 0 h 4064000"/>
              <a:gd name="connsiteX2" fmla="*/ 2709333 w 2709333"/>
              <a:gd name="connsiteY2" fmla="*/ 451565 h 4064000"/>
              <a:gd name="connsiteX3" fmla="*/ 2709333 w 2709333"/>
              <a:gd name="connsiteY3" fmla="*/ 4064000 h 4064000"/>
              <a:gd name="connsiteX4" fmla="*/ 0 w 2709333"/>
              <a:gd name="connsiteY4" fmla="*/ 4064000 h 4064000"/>
              <a:gd name="connsiteX5" fmla="*/ 0 w 2709333"/>
              <a:gd name="connsiteY5" fmla="*/ 0 h 406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09333" h="4064000">
                <a:moveTo>
                  <a:pt x="2709333" y="1"/>
                </a:moveTo>
                <a:lnTo>
                  <a:pt x="2709333" y="3386652"/>
                </a:lnTo>
                <a:cubicBezTo>
                  <a:pt x="2709333" y="3760740"/>
                  <a:pt x="2574551" y="4063999"/>
                  <a:pt x="2408289" y="4063999"/>
                </a:cubicBezTo>
                <a:lnTo>
                  <a:pt x="0" y="4063999"/>
                </a:lnTo>
                <a:lnTo>
                  <a:pt x="0" y="1"/>
                </a:lnTo>
                <a:lnTo>
                  <a:pt x="2709333" y="1"/>
                </a:lnTo>
                <a:close/>
              </a:path>
            </a:pathLst>
          </a:custGeom>
          <a:solidFill>
            <a:srgbClr val="A5C7F9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68960" tIns="1246293" rIns="568961" bIns="568961" numCol="1" spcCol="1270" anchor="ctr" anchorCtr="0">
            <a:noAutofit/>
          </a:bodyPr>
          <a:lstStyle/>
          <a:p>
            <a:pPr lvl="0" algn="ctr" defTabSz="3556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8000" b="1" kern="1200"/>
              <a:t>4 - 5</a:t>
            </a:r>
          </a:p>
        </p:txBody>
      </p:sp>
      <p:sp>
        <p:nvSpPr>
          <p:cNvPr id="24" name="Freeform 23"/>
          <p:cNvSpPr/>
          <p:nvPr/>
        </p:nvSpPr>
        <p:spPr>
          <a:xfrm>
            <a:off x="4978697" y="2809724"/>
            <a:ext cx="2438400" cy="1354666"/>
          </a:xfrm>
          <a:custGeom>
            <a:avLst/>
            <a:gdLst>
              <a:gd name="connsiteX0" fmla="*/ 0 w 2438400"/>
              <a:gd name="connsiteY0" fmla="*/ 225782 h 1354666"/>
              <a:gd name="connsiteX1" fmla="*/ 225782 w 2438400"/>
              <a:gd name="connsiteY1" fmla="*/ 0 h 1354666"/>
              <a:gd name="connsiteX2" fmla="*/ 2212618 w 2438400"/>
              <a:gd name="connsiteY2" fmla="*/ 0 h 1354666"/>
              <a:gd name="connsiteX3" fmla="*/ 2438400 w 2438400"/>
              <a:gd name="connsiteY3" fmla="*/ 225782 h 1354666"/>
              <a:gd name="connsiteX4" fmla="*/ 2438400 w 2438400"/>
              <a:gd name="connsiteY4" fmla="*/ 1128884 h 1354666"/>
              <a:gd name="connsiteX5" fmla="*/ 2212618 w 2438400"/>
              <a:gd name="connsiteY5" fmla="*/ 1354666 h 1354666"/>
              <a:gd name="connsiteX6" fmla="*/ 225782 w 2438400"/>
              <a:gd name="connsiteY6" fmla="*/ 1354666 h 1354666"/>
              <a:gd name="connsiteX7" fmla="*/ 0 w 2438400"/>
              <a:gd name="connsiteY7" fmla="*/ 1128884 h 1354666"/>
              <a:gd name="connsiteX8" fmla="*/ 0 w 2438400"/>
              <a:gd name="connsiteY8" fmla="*/ 225782 h 1354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38400" h="1354666">
                <a:moveTo>
                  <a:pt x="0" y="225782"/>
                </a:moveTo>
                <a:cubicBezTo>
                  <a:pt x="0" y="101086"/>
                  <a:pt x="101086" y="0"/>
                  <a:pt x="225782" y="0"/>
                </a:cubicBezTo>
                <a:lnTo>
                  <a:pt x="2212618" y="0"/>
                </a:lnTo>
                <a:cubicBezTo>
                  <a:pt x="2337314" y="0"/>
                  <a:pt x="2438400" y="101086"/>
                  <a:pt x="2438400" y="225782"/>
                </a:cubicBezTo>
                <a:lnTo>
                  <a:pt x="2438400" y="1128884"/>
                </a:lnTo>
                <a:cubicBezTo>
                  <a:pt x="2438400" y="1253580"/>
                  <a:pt x="2337314" y="1354666"/>
                  <a:pt x="2212618" y="1354666"/>
                </a:cubicBezTo>
                <a:lnTo>
                  <a:pt x="225782" y="1354666"/>
                </a:lnTo>
                <a:cubicBezTo>
                  <a:pt x="101086" y="1354666"/>
                  <a:pt x="0" y="1253580"/>
                  <a:pt x="0" y="1128884"/>
                </a:cubicBezTo>
                <a:lnTo>
                  <a:pt x="0" y="225782"/>
                </a:lnTo>
                <a:close/>
              </a:path>
            </a:pathLst>
          </a:custGeom>
          <a:solidFill>
            <a:srgbClr val="FED91E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31889" tIns="431889" rIns="431889" bIns="431889" numCol="1" spcCol="1270" anchor="ctr" anchorCtr="0">
            <a:noAutofit/>
          </a:bodyPr>
          <a:lstStyle/>
          <a:p>
            <a:pPr lvl="0" algn="ctr" defTabSz="4267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9600" b="1" kern="1200">
                <a:solidFill>
                  <a:schemeClr val="bg1"/>
                </a:solidFill>
                <a:latin typeface="+mn-lt"/>
                <a:cs typeface="Calibri Light" panose="020F0302020204030204" pitchFamily="34" charset="0"/>
              </a:rPr>
              <a:t>9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33898" cy="3324689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9087" y="4642395"/>
            <a:ext cx="2452914" cy="2244416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9ECEC-85AD-4198-8E23-28AC9D4A9C78}" type="slidenum">
              <a:rPr lang="vi-VN" smtClean="0"/>
              <a:pPr/>
              <a:t>16</a:t>
            </a:fld>
            <a:r>
              <a:rPr lang="vi-VN"/>
              <a:t>/39</a:t>
            </a:r>
          </a:p>
        </p:txBody>
      </p:sp>
    </p:spTree>
    <p:extLst>
      <p:ext uri="{BB962C8B-B14F-4D97-AF65-F5344CB8AC3E}">
        <p14:creationId xmlns:p14="http://schemas.microsoft.com/office/powerpoint/2010/main" val="3659359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9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3" fill="hold" grpId="0" nodeType="withEffect">
                                  <p:stCondLst>
                                    <p:cond delay="7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2" fill="hold" grpId="0" nodeType="withEffect">
                                  <p:stCondLst>
                                    <p:cond delay="10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6" fill="hold" grpId="0" nodeType="withEffect">
                                  <p:stCondLst>
                                    <p:cond delay="13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1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016" t="7805" r="26315" b="15773"/>
          <a:stretch/>
        </p:blipFill>
        <p:spPr>
          <a:xfrm rot="949101">
            <a:off x="2113224" y="1571174"/>
            <a:ext cx="879535" cy="1949913"/>
          </a:xfrm>
          <a:prstGeom prst="rect">
            <a:avLst/>
          </a:prstGeom>
        </p:spPr>
      </p:pic>
      <p:pic>
        <p:nvPicPr>
          <p:cNvPr id="4" name="2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016" t="7805" r="26315" b="15773"/>
          <a:stretch/>
        </p:blipFill>
        <p:spPr>
          <a:xfrm rot="949101">
            <a:off x="3508287" y="1571176"/>
            <a:ext cx="879535" cy="1949913"/>
          </a:xfrm>
          <a:prstGeom prst="rect">
            <a:avLst/>
          </a:prstGeom>
        </p:spPr>
      </p:pic>
      <p:pic>
        <p:nvPicPr>
          <p:cNvPr id="5" name="3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016" t="7805" r="26315" b="15773"/>
          <a:stretch/>
        </p:blipFill>
        <p:spPr>
          <a:xfrm rot="949101">
            <a:off x="4906249" y="1515294"/>
            <a:ext cx="879535" cy="1949913"/>
          </a:xfrm>
          <a:prstGeom prst="rect">
            <a:avLst/>
          </a:prstGeom>
        </p:spPr>
      </p:pic>
      <p:pic>
        <p:nvPicPr>
          <p:cNvPr id="6" name="4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016" t="7805" r="26315" b="15773"/>
          <a:stretch/>
        </p:blipFill>
        <p:spPr>
          <a:xfrm rot="949101">
            <a:off x="6263392" y="1515290"/>
            <a:ext cx="879535" cy="1949913"/>
          </a:xfrm>
          <a:prstGeom prst="rect">
            <a:avLst/>
          </a:prstGeom>
        </p:spPr>
      </p:pic>
      <p:pic>
        <p:nvPicPr>
          <p:cNvPr id="7" name="5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016" t="7805" r="26315" b="15773"/>
          <a:stretch/>
        </p:blipFill>
        <p:spPr>
          <a:xfrm rot="949101">
            <a:off x="7616426" y="1571170"/>
            <a:ext cx="879535" cy="1949913"/>
          </a:xfrm>
          <a:prstGeom prst="rect">
            <a:avLst/>
          </a:prstGeom>
        </p:spPr>
      </p:pic>
      <p:pic>
        <p:nvPicPr>
          <p:cNvPr id="8" name="6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016" t="7805" r="26315" b="15773"/>
          <a:stretch/>
        </p:blipFill>
        <p:spPr>
          <a:xfrm rot="949101">
            <a:off x="2113225" y="3631113"/>
            <a:ext cx="879535" cy="1949913"/>
          </a:xfrm>
          <a:prstGeom prst="rect">
            <a:avLst/>
          </a:prstGeom>
        </p:spPr>
      </p:pic>
      <p:pic>
        <p:nvPicPr>
          <p:cNvPr id="9" name="7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016" t="7805" r="26315" b="15773"/>
          <a:stretch/>
        </p:blipFill>
        <p:spPr>
          <a:xfrm rot="949101">
            <a:off x="3363767" y="3631113"/>
            <a:ext cx="879535" cy="1949913"/>
          </a:xfrm>
          <a:prstGeom prst="rect">
            <a:avLst/>
          </a:prstGeom>
        </p:spPr>
      </p:pic>
      <p:pic>
        <p:nvPicPr>
          <p:cNvPr id="10" name="8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016" t="7805" r="26315" b="15773"/>
          <a:stretch/>
        </p:blipFill>
        <p:spPr>
          <a:xfrm rot="949101">
            <a:off x="4801561" y="3631113"/>
            <a:ext cx="879535" cy="1949913"/>
          </a:xfrm>
          <a:prstGeom prst="rect">
            <a:avLst/>
          </a:prstGeom>
        </p:spPr>
      </p:pic>
      <p:pic>
        <p:nvPicPr>
          <p:cNvPr id="11" name="9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016" t="7805" r="26315" b="15773"/>
          <a:stretch/>
        </p:blipFill>
        <p:spPr>
          <a:xfrm rot="949101">
            <a:off x="6239356" y="3631112"/>
            <a:ext cx="879535" cy="1949913"/>
          </a:xfrm>
          <a:prstGeom prst="rect">
            <a:avLst/>
          </a:prstGeom>
        </p:spPr>
      </p:pic>
      <p:sp>
        <p:nvSpPr>
          <p:cNvPr id="12" name="Arc 11"/>
          <p:cNvSpPr/>
          <p:nvPr/>
        </p:nvSpPr>
        <p:spPr>
          <a:xfrm>
            <a:off x="740229" y="653143"/>
            <a:ext cx="8824685" cy="5617029"/>
          </a:xfrm>
          <a:prstGeom prst="arc">
            <a:avLst>
              <a:gd name="adj1" fmla="val 16200000"/>
              <a:gd name="adj2" fmla="val 16198265"/>
            </a:avLst>
          </a:prstGeom>
          <a:ln w="76200">
            <a:solidFill>
              <a:srgbClr val="F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3" name="Rounded Rectangle 12"/>
          <p:cNvSpPr/>
          <p:nvPr/>
        </p:nvSpPr>
        <p:spPr>
          <a:xfrm>
            <a:off x="10062939" y="2444306"/>
            <a:ext cx="1505033" cy="2034702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15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</a:t>
            </a:r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9ECEC-85AD-4198-8E23-28AC9D4A9C78}" type="slidenum">
              <a:rPr lang="vi-VN" smtClean="0"/>
              <a:pPr/>
              <a:t>17</a:t>
            </a:fld>
            <a:r>
              <a:rPr lang="vi-VN"/>
              <a:t>/39</a:t>
            </a:r>
          </a:p>
        </p:txBody>
      </p:sp>
    </p:spTree>
    <p:extLst>
      <p:ext uri="{BB962C8B-B14F-4D97-AF65-F5344CB8AC3E}">
        <p14:creationId xmlns:p14="http://schemas.microsoft.com/office/powerpoint/2010/main" val="1177645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50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1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5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9000"/>
                            </p:stCondLst>
                            <p:childTnLst>
                              <p:par>
                                <p:cTn id="6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0"/>
                            </p:stCondLst>
                            <p:childTnLst>
                              <p:par>
                                <p:cTn id="64" presetID="2" presetClass="entr" presetSubtype="6" fill="hold" grpId="0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Oval 35"/>
          <p:cNvSpPr/>
          <p:nvPr/>
        </p:nvSpPr>
        <p:spPr>
          <a:xfrm flipH="1">
            <a:off x="7227243" y="3740986"/>
            <a:ext cx="4268035" cy="2744222"/>
          </a:xfrm>
          <a:prstGeom prst="ellipse">
            <a:avLst/>
          </a:prstGeom>
          <a:solidFill>
            <a:srgbClr val="FAFAFA"/>
          </a:solidFill>
          <a:ln w="57150">
            <a:solidFill>
              <a:srgbClr val="F073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28" name="Oval 27"/>
          <p:cNvSpPr/>
          <p:nvPr/>
        </p:nvSpPr>
        <p:spPr>
          <a:xfrm>
            <a:off x="717452" y="3740986"/>
            <a:ext cx="4268035" cy="2744222"/>
          </a:xfrm>
          <a:prstGeom prst="ellipse">
            <a:avLst/>
          </a:prstGeom>
          <a:solidFill>
            <a:srgbClr val="FAFAFA"/>
          </a:solidFill>
          <a:ln w="57150">
            <a:solidFill>
              <a:srgbClr val="F073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cxnSp>
        <p:nvCxnSpPr>
          <p:cNvPr id="63" name="Straight Arrow Connector 62"/>
          <p:cNvCxnSpPr/>
          <p:nvPr/>
        </p:nvCxnSpPr>
        <p:spPr>
          <a:xfrm>
            <a:off x="6445357" y="3464537"/>
            <a:ext cx="991855" cy="980854"/>
          </a:xfrm>
          <a:prstGeom prst="straightConnector1">
            <a:avLst/>
          </a:prstGeom>
          <a:ln w="571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 flipH="1">
            <a:off x="4816675" y="3464537"/>
            <a:ext cx="1007207" cy="996035"/>
          </a:xfrm>
          <a:prstGeom prst="straightConnector1">
            <a:avLst/>
          </a:prstGeom>
          <a:ln w="571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1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016" t="7805" r="26315" b="15773"/>
          <a:stretch/>
        </p:blipFill>
        <p:spPr>
          <a:xfrm rot="949101">
            <a:off x="4026789" y="747991"/>
            <a:ext cx="615548" cy="1364658"/>
          </a:xfrm>
          <a:prstGeom prst="rect">
            <a:avLst/>
          </a:prstGeom>
        </p:spPr>
      </p:pic>
      <p:pic>
        <p:nvPicPr>
          <p:cNvPr id="18" name="2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016" t="7805" r="26315" b="15773"/>
          <a:stretch/>
        </p:blipFill>
        <p:spPr>
          <a:xfrm rot="949101">
            <a:off x="4991017" y="747993"/>
            <a:ext cx="615548" cy="1364658"/>
          </a:xfrm>
          <a:prstGeom prst="rect">
            <a:avLst/>
          </a:prstGeom>
        </p:spPr>
      </p:pic>
      <p:pic>
        <p:nvPicPr>
          <p:cNvPr id="19" name="3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016" t="7805" r="26315" b="15773"/>
          <a:stretch/>
        </p:blipFill>
        <p:spPr>
          <a:xfrm rot="949101">
            <a:off x="5885955" y="692112"/>
            <a:ext cx="615548" cy="1364658"/>
          </a:xfrm>
          <a:prstGeom prst="rect">
            <a:avLst/>
          </a:prstGeom>
        </p:spPr>
      </p:pic>
      <p:pic>
        <p:nvPicPr>
          <p:cNvPr id="20" name="4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016" t="7805" r="26315" b="15773"/>
          <a:stretch/>
        </p:blipFill>
        <p:spPr>
          <a:xfrm rot="949101">
            <a:off x="6919471" y="747992"/>
            <a:ext cx="615548" cy="1364658"/>
          </a:xfrm>
          <a:prstGeom prst="rect">
            <a:avLst/>
          </a:prstGeom>
        </p:spPr>
      </p:pic>
      <p:pic>
        <p:nvPicPr>
          <p:cNvPr id="21" name="5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016" t="7805" r="26315" b="15773"/>
          <a:stretch/>
        </p:blipFill>
        <p:spPr>
          <a:xfrm rot="949101">
            <a:off x="7883697" y="747987"/>
            <a:ext cx="615548" cy="1364658"/>
          </a:xfrm>
          <a:prstGeom prst="rect">
            <a:avLst/>
          </a:prstGeom>
        </p:spPr>
      </p:pic>
      <p:pic>
        <p:nvPicPr>
          <p:cNvPr id="22" name="6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016" t="7805" r="26315" b="15773"/>
          <a:stretch/>
        </p:blipFill>
        <p:spPr>
          <a:xfrm rot="949101">
            <a:off x="4026787" y="1985944"/>
            <a:ext cx="615548" cy="1364658"/>
          </a:xfrm>
          <a:prstGeom prst="rect">
            <a:avLst/>
          </a:prstGeom>
        </p:spPr>
      </p:pic>
      <p:pic>
        <p:nvPicPr>
          <p:cNvPr id="23" name="7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016" t="7805" r="26315" b="15773"/>
          <a:stretch/>
        </p:blipFill>
        <p:spPr>
          <a:xfrm rot="949101">
            <a:off x="4991015" y="1985946"/>
            <a:ext cx="615548" cy="1364658"/>
          </a:xfrm>
          <a:prstGeom prst="rect">
            <a:avLst/>
          </a:prstGeom>
        </p:spPr>
      </p:pic>
      <p:pic>
        <p:nvPicPr>
          <p:cNvPr id="24" name="8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016" t="7805" r="26315" b="15773"/>
          <a:stretch/>
        </p:blipFill>
        <p:spPr>
          <a:xfrm rot="949101">
            <a:off x="5955242" y="1985943"/>
            <a:ext cx="615548" cy="1364658"/>
          </a:xfrm>
          <a:prstGeom prst="rect">
            <a:avLst/>
          </a:prstGeom>
        </p:spPr>
      </p:pic>
      <p:pic>
        <p:nvPicPr>
          <p:cNvPr id="25" name="9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016" t="7805" r="26315" b="15773"/>
          <a:stretch/>
        </p:blipFill>
        <p:spPr>
          <a:xfrm rot="949101">
            <a:off x="6919469" y="1985945"/>
            <a:ext cx="615548" cy="1364658"/>
          </a:xfrm>
          <a:prstGeom prst="rect">
            <a:avLst/>
          </a:prstGeom>
        </p:spPr>
      </p:pic>
      <p:sp>
        <p:nvSpPr>
          <p:cNvPr id="27" name="Rectangle 26"/>
          <p:cNvSpPr/>
          <p:nvPr/>
        </p:nvSpPr>
        <p:spPr>
          <a:xfrm>
            <a:off x="3713872" y="548641"/>
            <a:ext cx="4959714" cy="2860017"/>
          </a:xfrm>
          <a:prstGeom prst="rect">
            <a:avLst/>
          </a:prstGeom>
          <a:noFill/>
          <a:ln w="76200">
            <a:solidFill>
              <a:srgbClr val="F2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66" name="Thẻ 9"/>
          <p:cNvSpPr/>
          <p:nvPr/>
        </p:nvSpPr>
        <p:spPr>
          <a:xfrm>
            <a:off x="9568524" y="1044893"/>
            <a:ext cx="1306268" cy="1765985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15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</a:t>
            </a:r>
          </a:p>
        </p:txBody>
      </p:sp>
      <p:sp>
        <p:nvSpPr>
          <p:cNvPr id="68" name="Thẻ 1"/>
          <p:cNvSpPr/>
          <p:nvPr/>
        </p:nvSpPr>
        <p:spPr>
          <a:xfrm>
            <a:off x="1213602" y="3010356"/>
            <a:ext cx="589233" cy="796603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54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69" name="Thẻ 8"/>
          <p:cNvSpPr/>
          <p:nvPr/>
        </p:nvSpPr>
        <p:spPr>
          <a:xfrm>
            <a:off x="10723198" y="3010356"/>
            <a:ext cx="589233" cy="796603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54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8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9ECEC-85AD-4198-8E23-28AC9D4A9C78}" type="slidenum">
              <a:rPr lang="vi-VN" smtClean="0"/>
              <a:pPr/>
              <a:t>18</a:t>
            </a:fld>
            <a:r>
              <a:rPr lang="vi-VN"/>
              <a:t>/39</a:t>
            </a:r>
          </a:p>
        </p:txBody>
      </p:sp>
    </p:spTree>
    <p:extLst>
      <p:ext uri="{BB962C8B-B14F-4D97-AF65-F5344CB8AC3E}">
        <p14:creationId xmlns:p14="http://schemas.microsoft.com/office/powerpoint/2010/main" val="3656983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75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75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6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1.25E-6 -4.81481E-6 L -0.13047 0.53913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23" y="26944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6" presetClass="path" presetSubtype="0" accel="50000" decel="50000" fill="hold" nodeType="withEffect">
                                  <p:stCondLst>
                                    <p:cond delay="9250"/>
                                  </p:stCondLst>
                                  <p:childTnLst>
                                    <p:animMotion origin="layout" path="M 4.58333E-6 -4.81481E-6 L 0.22695 0.47246 " pathEditMode="relative" rAng="0" ptsTypes="AA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41" y="23611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9" presetClass="path" presetSubtype="0" accel="50000" decel="50000" fill="hold" nodeType="withEffect">
                                  <p:stCondLst>
                                    <p:cond delay="9250"/>
                                  </p:stCondLst>
                                  <p:childTnLst>
                                    <p:animMotion origin="layout" path="M -2.70833E-6 -2.96296E-6 L 0.22917 0.44769 " pathEditMode="relative" rAng="0" ptsTypes="AA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58" y="22384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9" presetClass="path" presetSubtype="0" accel="50000" decel="50000" fill="hold" nodeType="withEffect">
                                  <p:stCondLst>
                                    <p:cond delay="9250"/>
                                  </p:stCondLst>
                                  <p:childTnLst>
                                    <p:animMotion origin="layout" path="M 1.66667E-6 -4.81481E-6 L 0.20911 0.43959 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56" y="21968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49" presetClass="path" presetSubtype="0" accel="50000" decel="50000" fill="hold" nodeType="withEffect">
                                  <p:stCondLst>
                                    <p:cond delay="9250"/>
                                  </p:stCondLst>
                                  <p:childTnLst>
                                    <p:animMotion origin="layout" path="M 5E-6 -4.81481E-6 L 0.18659 0.48195 " pathEditMode="relative" rAng="0" ptsTypes="AA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23" y="24097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49" presetClass="path" presetSubtype="0" accel="50000" decel="50000" fill="hold" nodeType="withEffect">
                                  <p:stCondLst>
                                    <p:cond delay="9250"/>
                                  </p:stCondLst>
                                  <p:childTnLst>
                                    <p:animMotion origin="layout" path="M 1.25E-6 -3.7037E-7 L 0.33424 0.42037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06" y="21019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49" presetClass="path" presetSubtype="0" accel="50000" decel="50000" fill="hold" nodeType="withEffect">
                                  <p:stCondLst>
                                    <p:cond delay="9250"/>
                                  </p:stCondLst>
                                  <p:childTnLst>
                                    <p:animMotion origin="layout" path="M 4.58333E-6 -3.7037E-7 L 0.31054 0.44421 " pathEditMode="relative" rAng="0" ptsTypes="AA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21" y="22199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49" presetClass="path" presetSubtype="0" accel="50000" decel="50000" fill="hold" nodeType="withEffect">
                                  <p:stCondLst>
                                    <p:cond delay="9250"/>
                                  </p:stCondLst>
                                  <p:childTnLst>
                                    <p:animMotion origin="layout" path="M -1.875E-6 -3.7037E-7 L 0.30026 0.44769 " pathEditMode="relative" rAng="0" ptsTypes="AA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13" y="22384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9" presetClass="path" presetSubtype="0" accel="50000" decel="50000" fill="hold" nodeType="withEffect">
                                  <p:stCondLst>
                                    <p:cond delay="9250"/>
                                  </p:stCondLst>
                                  <p:childTnLst>
                                    <p:animMotion origin="layout" path="M 1.66667E-6 -3.7037E-7 L 0.28984 0.41088 " pathEditMode="relative" rAng="0" ptsTypes="AA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20532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9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4.81481E-6 L -0.12852 0.5375 " pathEditMode="relative" rAng="0" ptsTypes="AA">
                                      <p:cBhvr>
                                        <p:cTn id="46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32" y="26875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49" presetClass="path" presetSubtype="0" accel="50000" decel="5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4.58333E-6 -4.81481E-6 L 0.22695 0.47223 " pathEditMode="relative" rAng="0" ptsTypes="AA">
                                      <p:cBhvr>
                                        <p:cTn id="51" dur="10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41" y="23611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49" presetClass="path" presetSubtype="0" accel="50000" decel="5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2.70833E-6 -2.96296E-6 L 0.22917 0.44769 " pathEditMode="relative" rAng="0" ptsTypes="AA">
                                      <p:cBhvr>
                                        <p:cTn id="53" dur="10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58" y="22384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9" presetClass="path" presetSubtype="0" accel="50000" decel="5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1.66667E-6 -4.81481E-6 L 0.20911 0.4419 " pathEditMode="relative" rAng="0" ptsTypes="AA">
                                      <p:cBhvr>
                                        <p:cTn id="55" dur="1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56" y="22083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49" presetClass="path" presetSubtype="0" accel="50000" decel="5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5E-6 -4.81481E-6 L 0.18529 0.48357 " pathEditMode="relative" rAng="0" ptsTypes="AA">
                                      <p:cBhvr>
                                        <p:cTn id="57" dur="100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58" y="24167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49" presetClass="path" presetSubtype="0" accel="50000" decel="5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1.25E-6 -3.7037E-7 L 0.33555 0.41667 " pathEditMode="relative" rAng="0" ptsTypes="AA">
                                      <p:cBhvr>
                                        <p:cTn id="59" dur="10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71" y="20833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49" presetClass="path" presetSubtype="0" accel="50000" decel="5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4.58333E-6 -3.7037E-7 L 0.31054 0.44491 " pathEditMode="relative" rAng="0" ptsTypes="AA">
                                      <p:cBhvr>
                                        <p:cTn id="61" dur="10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21" y="22245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49" presetClass="path" presetSubtype="0" accel="50000" decel="5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1.875E-6 -3.7037E-7 L 0.30026 0.45069 " pathEditMode="relative" rAng="0" ptsTypes="AA">
                                      <p:cBhvr>
                                        <p:cTn id="63" dur="10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13" y="22523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49" presetClass="path" presetSubtype="0" accel="50000" decel="5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1.66667E-6 -3.7037E-7 L 0.29036 0.40509 " pathEditMode="relative" rAng="0" ptsTypes="AA">
                                      <p:cBhvr>
                                        <p:cTn id="65" dur="10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18" y="20255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7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7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7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7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2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1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5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2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10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50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6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10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50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10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50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26" presetClass="emph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10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50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26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1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5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26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1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5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26" presetClass="emph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10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5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2" presetClass="entr" presetSubtype="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6" grpId="1" animBg="1"/>
      <p:bldP spid="28" grpId="0" animBg="1"/>
      <p:bldP spid="28" grpId="1" animBg="1"/>
      <p:bldP spid="66" grpId="0" animBg="1"/>
      <p:bldP spid="66" grpId="1" animBg="1"/>
      <p:bldP spid="68" grpId="0" animBg="1"/>
      <p:bldP spid="68" grpId="1" animBg="1"/>
      <p:bldP spid="69" grpId="0" animBg="1"/>
      <p:bldP spid="69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Oval 35"/>
          <p:cNvSpPr/>
          <p:nvPr/>
        </p:nvSpPr>
        <p:spPr>
          <a:xfrm flipH="1">
            <a:off x="7227243" y="3740986"/>
            <a:ext cx="4268035" cy="2744222"/>
          </a:xfrm>
          <a:prstGeom prst="ellipse">
            <a:avLst/>
          </a:prstGeom>
          <a:solidFill>
            <a:srgbClr val="FAFAFA"/>
          </a:solidFill>
          <a:ln w="57150">
            <a:solidFill>
              <a:srgbClr val="F073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28" name="Oval 27"/>
          <p:cNvSpPr/>
          <p:nvPr/>
        </p:nvSpPr>
        <p:spPr>
          <a:xfrm>
            <a:off x="717452" y="3740986"/>
            <a:ext cx="4268035" cy="2744222"/>
          </a:xfrm>
          <a:prstGeom prst="ellipse">
            <a:avLst/>
          </a:prstGeom>
          <a:solidFill>
            <a:srgbClr val="FAFAFA"/>
          </a:solidFill>
          <a:ln w="57150">
            <a:solidFill>
              <a:srgbClr val="F073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cxnSp>
        <p:nvCxnSpPr>
          <p:cNvPr id="63" name="Straight Arrow Connector 62"/>
          <p:cNvCxnSpPr/>
          <p:nvPr/>
        </p:nvCxnSpPr>
        <p:spPr>
          <a:xfrm>
            <a:off x="6445357" y="3464537"/>
            <a:ext cx="991855" cy="980854"/>
          </a:xfrm>
          <a:prstGeom prst="straightConnector1">
            <a:avLst/>
          </a:prstGeom>
          <a:ln w="571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 flipH="1">
            <a:off x="4816675" y="3464537"/>
            <a:ext cx="1007207" cy="996035"/>
          </a:xfrm>
          <a:prstGeom prst="straightConnector1">
            <a:avLst/>
          </a:prstGeom>
          <a:ln w="571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016" t="7805" r="26315" b="15773"/>
          <a:stretch/>
        </p:blipFill>
        <p:spPr>
          <a:xfrm rot="949101">
            <a:off x="4026789" y="747991"/>
            <a:ext cx="615548" cy="1364658"/>
          </a:xfrm>
          <a:prstGeom prst="rect">
            <a:avLst/>
          </a:prstGeom>
        </p:spPr>
      </p:pic>
      <p:pic>
        <p:nvPicPr>
          <p:cNvPr id="18" name="2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016" t="7805" r="26315" b="15773"/>
          <a:stretch/>
        </p:blipFill>
        <p:spPr>
          <a:xfrm rot="949101">
            <a:off x="4991017" y="747993"/>
            <a:ext cx="615548" cy="1364658"/>
          </a:xfrm>
          <a:prstGeom prst="rect">
            <a:avLst/>
          </a:prstGeom>
        </p:spPr>
      </p:pic>
      <p:pic>
        <p:nvPicPr>
          <p:cNvPr id="19" name="3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016" t="7805" r="26315" b="15773"/>
          <a:stretch/>
        </p:blipFill>
        <p:spPr>
          <a:xfrm rot="949101">
            <a:off x="5885955" y="692112"/>
            <a:ext cx="615548" cy="1364658"/>
          </a:xfrm>
          <a:prstGeom prst="rect">
            <a:avLst/>
          </a:prstGeom>
        </p:spPr>
      </p:pic>
      <p:pic>
        <p:nvPicPr>
          <p:cNvPr id="20" name="4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016" t="7805" r="26315" b="15773"/>
          <a:stretch/>
        </p:blipFill>
        <p:spPr>
          <a:xfrm rot="949101">
            <a:off x="6919471" y="747992"/>
            <a:ext cx="615548" cy="1364658"/>
          </a:xfrm>
          <a:prstGeom prst="rect">
            <a:avLst/>
          </a:prstGeom>
        </p:spPr>
      </p:pic>
      <p:pic>
        <p:nvPicPr>
          <p:cNvPr id="21" name="5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016" t="7805" r="26315" b="15773"/>
          <a:stretch/>
        </p:blipFill>
        <p:spPr>
          <a:xfrm rot="949101">
            <a:off x="7883697" y="747987"/>
            <a:ext cx="615548" cy="1364658"/>
          </a:xfrm>
          <a:prstGeom prst="rect">
            <a:avLst/>
          </a:prstGeom>
        </p:spPr>
      </p:pic>
      <p:pic>
        <p:nvPicPr>
          <p:cNvPr id="22" name="6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016" t="7805" r="26315" b="15773"/>
          <a:stretch/>
        </p:blipFill>
        <p:spPr>
          <a:xfrm rot="949101">
            <a:off x="4026787" y="1985944"/>
            <a:ext cx="615548" cy="1364658"/>
          </a:xfrm>
          <a:prstGeom prst="rect">
            <a:avLst/>
          </a:prstGeom>
        </p:spPr>
      </p:pic>
      <p:pic>
        <p:nvPicPr>
          <p:cNvPr id="23" name="7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016" t="7805" r="26315" b="15773"/>
          <a:stretch/>
        </p:blipFill>
        <p:spPr>
          <a:xfrm rot="949101">
            <a:off x="4991015" y="1985946"/>
            <a:ext cx="615548" cy="1364658"/>
          </a:xfrm>
          <a:prstGeom prst="rect">
            <a:avLst/>
          </a:prstGeom>
        </p:spPr>
      </p:pic>
      <p:pic>
        <p:nvPicPr>
          <p:cNvPr id="24" name="8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016" t="7805" r="26315" b="15773"/>
          <a:stretch/>
        </p:blipFill>
        <p:spPr>
          <a:xfrm rot="949101">
            <a:off x="5955242" y="1985943"/>
            <a:ext cx="615548" cy="1364658"/>
          </a:xfrm>
          <a:prstGeom prst="rect">
            <a:avLst/>
          </a:prstGeom>
        </p:spPr>
      </p:pic>
      <p:pic>
        <p:nvPicPr>
          <p:cNvPr id="25" name="9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016" t="7805" r="26315" b="15773"/>
          <a:stretch/>
        </p:blipFill>
        <p:spPr>
          <a:xfrm rot="949101">
            <a:off x="6919469" y="1985945"/>
            <a:ext cx="615548" cy="1364658"/>
          </a:xfrm>
          <a:prstGeom prst="rect">
            <a:avLst/>
          </a:prstGeom>
        </p:spPr>
      </p:pic>
      <p:sp>
        <p:nvSpPr>
          <p:cNvPr id="27" name="Rectangle 26"/>
          <p:cNvSpPr/>
          <p:nvPr/>
        </p:nvSpPr>
        <p:spPr>
          <a:xfrm>
            <a:off x="3713872" y="548641"/>
            <a:ext cx="4959714" cy="2860017"/>
          </a:xfrm>
          <a:prstGeom prst="rect">
            <a:avLst/>
          </a:prstGeom>
          <a:noFill/>
          <a:ln w="76200">
            <a:solidFill>
              <a:srgbClr val="F2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68" name="Thẻ 2"/>
          <p:cNvSpPr/>
          <p:nvPr/>
        </p:nvSpPr>
        <p:spPr>
          <a:xfrm>
            <a:off x="1213602" y="3010356"/>
            <a:ext cx="589233" cy="796603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54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</a:p>
        </p:txBody>
      </p:sp>
      <p:sp>
        <p:nvSpPr>
          <p:cNvPr id="69" name="Thẻ 7"/>
          <p:cNvSpPr/>
          <p:nvPr/>
        </p:nvSpPr>
        <p:spPr>
          <a:xfrm>
            <a:off x="10723198" y="3010356"/>
            <a:ext cx="589233" cy="796603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54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7</a:t>
            </a:r>
          </a:p>
        </p:txBody>
      </p:sp>
      <p:sp>
        <p:nvSpPr>
          <p:cNvPr id="26" name="Thẻ 9"/>
          <p:cNvSpPr/>
          <p:nvPr/>
        </p:nvSpPr>
        <p:spPr>
          <a:xfrm>
            <a:off x="9568524" y="1044893"/>
            <a:ext cx="1306268" cy="1765985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15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9ECEC-85AD-4198-8E23-28AC9D4A9C78}" type="slidenum">
              <a:rPr lang="vi-VN" smtClean="0"/>
              <a:pPr/>
              <a:t>19</a:t>
            </a:fld>
            <a:r>
              <a:rPr lang="vi-VN"/>
              <a:t>/39</a:t>
            </a:r>
          </a:p>
        </p:txBody>
      </p:sp>
    </p:spTree>
    <p:extLst>
      <p:ext uri="{BB962C8B-B14F-4D97-AF65-F5344CB8AC3E}">
        <p14:creationId xmlns:p14="http://schemas.microsoft.com/office/powerpoint/2010/main" val="12646262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7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7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6" presetClass="path" presetSubtype="0" accel="50000" decel="50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1.25E-6 -4.81481E-6 L -0.16693 0.51042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46" y="25509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56" presetClass="path" presetSubtype="0" accel="50000" decel="50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4.58333E-6 -4.81481E-6 L -0.17162 0.54144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81" y="2706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path" presetSubtype="0" accel="50000" decel="50000" fill="hold" nodeType="withEffect">
                                  <p:stCondLst>
                                    <p:cond delay="8250"/>
                                  </p:stCondLst>
                                  <p:childTnLst>
                                    <p:animMotion origin="layout" path="M -2.70833E-6 -2.96296E-6 L 0.2392 0.45 " pathEditMode="relative" rAng="0" ptsTypes="AA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53" y="2250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9" presetClass="path" presetSubtype="0" accel="50000" decel="50000" fill="hold" nodeType="withEffect">
                                  <p:stCondLst>
                                    <p:cond delay="8250"/>
                                  </p:stCondLst>
                                  <p:childTnLst>
                                    <p:animMotion origin="layout" path="M 1.66667E-6 -4.81481E-6 L 0.22344 0.47593 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72" y="23796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49" presetClass="path" presetSubtype="0" accel="50000" decel="50000" fill="hold" nodeType="withEffect">
                                  <p:stCondLst>
                                    <p:cond delay="8250"/>
                                  </p:stCondLst>
                                  <p:childTnLst>
                                    <p:animMotion origin="layout" path="M 5E-6 -4.81481E-6 L 0.20769 0.51737 " pathEditMode="relative" rAng="0" ptsTypes="AA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78" y="25856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49" presetClass="path" presetSubtype="0" accel="50000" decel="50000" fill="hold" nodeType="withEffect">
                                  <p:stCondLst>
                                    <p:cond delay="8250"/>
                                  </p:stCondLst>
                                  <p:childTnLst>
                                    <p:animMotion origin="layout" path="M 1.25E-6 -3.7037E-7 L 0.30911 0.29653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56" y="14815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49" presetClass="path" presetSubtype="0" accel="50000" decel="50000" fill="hold" nodeType="withEffect">
                                  <p:stCondLst>
                                    <p:cond delay="8250"/>
                                  </p:stCondLst>
                                  <p:childTnLst>
                                    <p:animMotion origin="layout" path="M 4.58333E-6 -3.7037E-7 L 0.26445 0.42986 " pathEditMode="relative" rAng="0" ptsTypes="AA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16" y="21481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49" presetClass="path" presetSubtype="0" accel="50000" decel="50000" fill="hold" nodeType="withEffect">
                                  <p:stCondLst>
                                    <p:cond delay="8250"/>
                                  </p:stCondLst>
                                  <p:childTnLst>
                                    <p:animMotion origin="layout" path="M -1.875E-6 -3.7037E-7 L 0.2336 0.43588 " pathEditMode="relative" rAng="0" ptsTypes="AA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80" y="21782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9" presetClass="path" presetSubtype="0" accel="50000" decel="50000" fill="hold" nodeType="withEffect">
                                  <p:stCondLst>
                                    <p:cond delay="8250"/>
                                  </p:stCondLst>
                                  <p:childTnLst>
                                    <p:animMotion origin="layout" path="M 1.66667E-6 -3.7037E-7 L 0.23008 0.44421 " pathEditMode="relative" rAng="0" ptsTypes="AA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97" y="22199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8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4.81481E-6 L -0.16693 0.51088 " pathEditMode="relative" rAng="0" ptsTypes="AA">
                                      <p:cBhvr>
                                        <p:cTn id="46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46" y="25532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4.81481E-6 L -0.17162 0.53866 " pathEditMode="relative" rAng="0" ptsTypes="AA">
                                      <p:cBhvr>
                                        <p:cTn id="48" dur="10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81" y="26921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49" presetClass="path" presetSubtype="0" accel="50000" decel="5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2.70833E-6 -2.96296E-6 L 0.2392 0.45 " pathEditMode="relative" rAng="0" ptsTypes="AA">
                                      <p:cBhvr>
                                        <p:cTn id="53" dur="10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53" y="2250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9" presetClass="path" presetSubtype="0" accel="50000" decel="5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1.66667E-6 -4.81481E-6 L 0.22435 0.47477 " pathEditMode="relative" rAng="0" ptsTypes="AA">
                                      <p:cBhvr>
                                        <p:cTn id="55" dur="1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1" y="23727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49" presetClass="path" presetSubtype="0" accel="50000" decel="5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5E-6 -4.81481E-6 L 0.20769 0.51737 " pathEditMode="relative" rAng="0" ptsTypes="AA">
                                      <p:cBhvr>
                                        <p:cTn id="57" dur="100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78" y="25856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49" presetClass="path" presetSubtype="0" accel="50000" decel="5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1.25E-6 -3.7037E-7 L 0.30911 0.29653 " pathEditMode="relative" rAng="0" ptsTypes="AA">
                                      <p:cBhvr>
                                        <p:cTn id="59" dur="10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56" y="14815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49" presetClass="path" presetSubtype="0" accel="50000" decel="5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4.58333E-6 -3.7037E-7 L 0.26536 0.43032 " pathEditMode="relative" rAng="0" ptsTypes="AA">
                                      <p:cBhvr>
                                        <p:cTn id="61" dur="10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68" y="21505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49" presetClass="path" presetSubtype="0" accel="50000" decel="5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1.875E-6 -3.7037E-7 L 0.23347 0.4331 " pathEditMode="relative" rAng="0" ptsTypes="AA">
                                      <p:cBhvr>
                                        <p:cTn id="63" dur="10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67" y="21644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49" presetClass="path" presetSubtype="0" accel="50000" decel="5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1.66667E-6 -3.7037E-7 L 0.23008 0.44421 " pathEditMode="relative" rAng="0" ptsTypes="AA">
                                      <p:cBhvr>
                                        <p:cTn id="65" dur="10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97" y="22199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7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7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7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7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2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1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5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2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10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50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6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10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50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10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50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26" presetClass="emph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10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50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26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1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5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26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1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5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26" presetClass="emph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10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5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2" presetClass="entr" presetSubtype="2" fill="hold" grpId="1" nodeType="withEffect">
                                  <p:stCondLst>
                                    <p:cond delay="1156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6" grpId="1" animBg="1"/>
      <p:bldP spid="28" grpId="0" animBg="1"/>
      <p:bldP spid="28" grpId="1" animBg="1"/>
      <p:bldP spid="68" grpId="0" animBg="1"/>
      <p:bldP spid="68" grpId="1" animBg="1"/>
      <p:bldP spid="69" grpId="0" animBg="1"/>
      <p:bldP spid="69" grpId="1" animBg="1"/>
      <p:bldP spid="26" grpId="0" animBg="1"/>
      <p:bldP spid="26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DC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8232" y="583660"/>
            <a:ext cx="7369860" cy="5856051"/>
          </a:xfrm>
          <a:prstGeom prst="rect">
            <a:avLst/>
          </a:prstGeom>
        </p:spPr>
      </p:pic>
      <p:pic>
        <p:nvPicPr>
          <p:cNvPr id="2" name="Nhac-nen-vui-ve-nghich-ngom-www_tiengdong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929110" y="5883275"/>
            <a:ext cx="609600" cy="60960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9ECEC-85AD-4198-8E23-28AC9D4A9C78}" type="slidenum">
              <a:rPr lang="vi-VN" smtClean="0"/>
              <a:pPr/>
              <a:t>2</a:t>
            </a:fld>
            <a:r>
              <a:rPr lang="vi-VN"/>
              <a:t>/39</a:t>
            </a:r>
          </a:p>
        </p:txBody>
      </p:sp>
    </p:spTree>
    <p:extLst>
      <p:ext uri="{BB962C8B-B14F-4D97-AF65-F5344CB8AC3E}">
        <p14:creationId xmlns:p14="http://schemas.microsoft.com/office/powerpoint/2010/main" val="22268148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 advTm="5000">
        <p15:prstTrans prst="curtains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Oval 35"/>
          <p:cNvSpPr/>
          <p:nvPr/>
        </p:nvSpPr>
        <p:spPr>
          <a:xfrm flipH="1">
            <a:off x="7227243" y="3740986"/>
            <a:ext cx="4268035" cy="2744222"/>
          </a:xfrm>
          <a:prstGeom prst="ellipse">
            <a:avLst/>
          </a:prstGeom>
          <a:solidFill>
            <a:srgbClr val="FAFAFA"/>
          </a:solidFill>
          <a:ln w="57150">
            <a:solidFill>
              <a:srgbClr val="F073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28" name="Oval 27"/>
          <p:cNvSpPr/>
          <p:nvPr/>
        </p:nvSpPr>
        <p:spPr>
          <a:xfrm>
            <a:off x="717452" y="3740986"/>
            <a:ext cx="4268035" cy="2744222"/>
          </a:xfrm>
          <a:prstGeom prst="ellipse">
            <a:avLst/>
          </a:prstGeom>
          <a:solidFill>
            <a:srgbClr val="FAFAFA"/>
          </a:solidFill>
          <a:ln w="57150">
            <a:solidFill>
              <a:srgbClr val="F073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cxnSp>
        <p:nvCxnSpPr>
          <p:cNvPr id="63" name="Straight Arrow Connector 62"/>
          <p:cNvCxnSpPr/>
          <p:nvPr/>
        </p:nvCxnSpPr>
        <p:spPr>
          <a:xfrm>
            <a:off x="6445357" y="3464537"/>
            <a:ext cx="991855" cy="980854"/>
          </a:xfrm>
          <a:prstGeom prst="straightConnector1">
            <a:avLst/>
          </a:prstGeom>
          <a:ln w="571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 flipH="1">
            <a:off x="4816675" y="3464537"/>
            <a:ext cx="1007207" cy="996035"/>
          </a:xfrm>
          <a:prstGeom prst="straightConnector1">
            <a:avLst/>
          </a:prstGeom>
          <a:ln w="571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016" t="7805" r="26315" b="15773"/>
          <a:stretch/>
        </p:blipFill>
        <p:spPr>
          <a:xfrm rot="949101">
            <a:off x="4026789" y="747991"/>
            <a:ext cx="615548" cy="1364658"/>
          </a:xfrm>
          <a:prstGeom prst="rect">
            <a:avLst/>
          </a:prstGeom>
        </p:spPr>
      </p:pic>
      <p:pic>
        <p:nvPicPr>
          <p:cNvPr id="18" name="2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016" t="7805" r="26315" b="15773"/>
          <a:stretch/>
        </p:blipFill>
        <p:spPr>
          <a:xfrm rot="949101">
            <a:off x="4991017" y="747993"/>
            <a:ext cx="615548" cy="1364658"/>
          </a:xfrm>
          <a:prstGeom prst="rect">
            <a:avLst/>
          </a:prstGeom>
        </p:spPr>
      </p:pic>
      <p:pic>
        <p:nvPicPr>
          <p:cNvPr id="19" name="3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016" t="7805" r="26315" b="15773"/>
          <a:stretch/>
        </p:blipFill>
        <p:spPr>
          <a:xfrm rot="949101">
            <a:off x="5885955" y="692112"/>
            <a:ext cx="615548" cy="1364658"/>
          </a:xfrm>
          <a:prstGeom prst="rect">
            <a:avLst/>
          </a:prstGeom>
        </p:spPr>
      </p:pic>
      <p:pic>
        <p:nvPicPr>
          <p:cNvPr id="20" name="4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016" t="7805" r="26315" b="15773"/>
          <a:stretch/>
        </p:blipFill>
        <p:spPr>
          <a:xfrm rot="949101">
            <a:off x="6919471" y="747992"/>
            <a:ext cx="615548" cy="1364658"/>
          </a:xfrm>
          <a:prstGeom prst="rect">
            <a:avLst/>
          </a:prstGeom>
        </p:spPr>
      </p:pic>
      <p:pic>
        <p:nvPicPr>
          <p:cNvPr id="21" name="5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016" t="7805" r="26315" b="15773"/>
          <a:stretch/>
        </p:blipFill>
        <p:spPr>
          <a:xfrm rot="949101">
            <a:off x="7883697" y="747987"/>
            <a:ext cx="615548" cy="1364658"/>
          </a:xfrm>
          <a:prstGeom prst="rect">
            <a:avLst/>
          </a:prstGeom>
        </p:spPr>
      </p:pic>
      <p:pic>
        <p:nvPicPr>
          <p:cNvPr id="22" name="6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016" t="7805" r="26315" b="15773"/>
          <a:stretch/>
        </p:blipFill>
        <p:spPr>
          <a:xfrm rot="949101">
            <a:off x="4026787" y="1985944"/>
            <a:ext cx="615548" cy="1364658"/>
          </a:xfrm>
          <a:prstGeom prst="rect">
            <a:avLst/>
          </a:prstGeom>
        </p:spPr>
      </p:pic>
      <p:pic>
        <p:nvPicPr>
          <p:cNvPr id="23" name="7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016" t="7805" r="26315" b="15773"/>
          <a:stretch/>
        </p:blipFill>
        <p:spPr>
          <a:xfrm rot="949101">
            <a:off x="4991015" y="1985946"/>
            <a:ext cx="615548" cy="1364658"/>
          </a:xfrm>
          <a:prstGeom prst="rect">
            <a:avLst/>
          </a:prstGeom>
        </p:spPr>
      </p:pic>
      <p:pic>
        <p:nvPicPr>
          <p:cNvPr id="24" name="8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016" t="7805" r="26315" b="15773"/>
          <a:stretch/>
        </p:blipFill>
        <p:spPr>
          <a:xfrm rot="949101">
            <a:off x="5955242" y="1985943"/>
            <a:ext cx="615548" cy="1364658"/>
          </a:xfrm>
          <a:prstGeom prst="rect">
            <a:avLst/>
          </a:prstGeom>
        </p:spPr>
      </p:pic>
      <p:pic>
        <p:nvPicPr>
          <p:cNvPr id="25" name="9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016" t="7805" r="26315" b="15773"/>
          <a:stretch/>
        </p:blipFill>
        <p:spPr>
          <a:xfrm rot="949101">
            <a:off x="6919469" y="1985945"/>
            <a:ext cx="615548" cy="1364658"/>
          </a:xfrm>
          <a:prstGeom prst="rect">
            <a:avLst/>
          </a:prstGeom>
        </p:spPr>
      </p:pic>
      <p:sp>
        <p:nvSpPr>
          <p:cNvPr id="27" name="Rectangle 26"/>
          <p:cNvSpPr/>
          <p:nvPr/>
        </p:nvSpPr>
        <p:spPr>
          <a:xfrm>
            <a:off x="3713872" y="548641"/>
            <a:ext cx="4959714" cy="2860017"/>
          </a:xfrm>
          <a:prstGeom prst="rect">
            <a:avLst/>
          </a:prstGeom>
          <a:noFill/>
          <a:ln w="76200">
            <a:solidFill>
              <a:srgbClr val="F2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68" name="Thẻ 3"/>
          <p:cNvSpPr/>
          <p:nvPr/>
        </p:nvSpPr>
        <p:spPr>
          <a:xfrm>
            <a:off x="1213602" y="3010356"/>
            <a:ext cx="589233" cy="796603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54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</a:p>
        </p:txBody>
      </p:sp>
      <p:sp>
        <p:nvSpPr>
          <p:cNvPr id="69" name="Thẻ 6"/>
          <p:cNvSpPr/>
          <p:nvPr/>
        </p:nvSpPr>
        <p:spPr>
          <a:xfrm>
            <a:off x="10723198" y="3010356"/>
            <a:ext cx="589233" cy="796603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54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</a:t>
            </a:r>
          </a:p>
        </p:txBody>
      </p:sp>
      <p:sp>
        <p:nvSpPr>
          <p:cNvPr id="26" name="Thẻ 9"/>
          <p:cNvSpPr/>
          <p:nvPr/>
        </p:nvSpPr>
        <p:spPr>
          <a:xfrm>
            <a:off x="9568524" y="1044893"/>
            <a:ext cx="1306268" cy="1765985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15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9ECEC-85AD-4198-8E23-28AC9D4A9C78}" type="slidenum">
              <a:rPr lang="vi-VN" smtClean="0"/>
              <a:pPr/>
              <a:t>20</a:t>
            </a:fld>
            <a:r>
              <a:rPr lang="vi-VN"/>
              <a:t>/39</a:t>
            </a:r>
          </a:p>
        </p:txBody>
      </p:sp>
    </p:spTree>
    <p:extLst>
      <p:ext uri="{BB962C8B-B14F-4D97-AF65-F5344CB8AC3E}">
        <p14:creationId xmlns:p14="http://schemas.microsoft.com/office/powerpoint/2010/main" val="2344593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6" presetClass="path" presetSubtype="0" accel="50000" decel="50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0.0026 0.00163 L -0.19362 0.51204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18" y="25509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56" presetClass="path" presetSubtype="0" accel="50000" decel="50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0.0026 0.00163 L -0.20196 0.54144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34" y="26991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9" presetClass="path" presetSubtype="0" accel="50000" decel="50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0.00261 0.00162 L -0.19622 0.57176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48" y="28495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path" presetSubtype="0" accel="50000" decel="50000" fill="hold" nodeType="withEffect">
                                  <p:stCondLst>
                                    <p:cond delay="8750"/>
                                  </p:stCondLst>
                                  <p:childTnLst>
                                    <p:animMotion origin="layout" path="M 1.66667E-6 -4.81481E-6 L 0.16966 0.47593 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77" y="23796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49" presetClass="path" presetSubtype="0" accel="50000" decel="50000" fill="hold" nodeType="withEffect">
                                  <p:stCondLst>
                                    <p:cond delay="8750"/>
                                  </p:stCondLst>
                                  <p:childTnLst>
                                    <p:animMotion origin="layout" path="M 5E-6 -4.81481E-6 L 0.16654 0.47593 " pathEditMode="relative" rAng="0" ptsTypes="AA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20" y="23796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49" presetClass="path" presetSubtype="0" accel="50000" decel="50000" fill="hold" nodeType="withEffect">
                                  <p:stCondLst>
                                    <p:cond delay="8750"/>
                                  </p:stCondLst>
                                  <p:childTnLst>
                                    <p:animMotion origin="layout" path="M 1.25E-6 -3.7037E-7 L 0.32292 0.30903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46" y="1544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49" presetClass="path" presetSubtype="0" accel="50000" decel="50000" fill="hold" nodeType="withEffect">
                                  <p:stCondLst>
                                    <p:cond delay="8750"/>
                                  </p:stCondLst>
                                  <p:childTnLst>
                                    <p:animMotion origin="layout" path="M 4.58333E-6 -3.7037E-7 L 0.27682 0.43472 " pathEditMode="relative" rAng="0" ptsTypes="AA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41" y="21736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49" presetClass="path" presetSubtype="0" accel="50000" decel="50000" fill="hold" nodeType="withEffect">
                                  <p:stCondLst>
                                    <p:cond delay="8750"/>
                                  </p:stCondLst>
                                  <p:childTnLst>
                                    <p:animMotion origin="layout" path="M -1.875E-6 -3.7037E-7 L 0.2711 0.44421 " pathEditMode="relative" rAng="0" ptsTypes="AA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55" y="22199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9" presetClass="path" presetSubtype="0" accel="50000" decel="50000" fill="hold" nodeType="withEffect">
                                  <p:stCondLst>
                                    <p:cond delay="8750"/>
                                  </p:stCondLst>
                                  <p:childTnLst>
                                    <p:animMotion origin="layout" path="M 1.66667E-6 -3.7037E-7 L 0.27539 0.41088 " pathEditMode="relative" rAng="0" ptsTypes="AA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63" y="20532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8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4.81481E-6 L -0.19623 0.51088 " pathEditMode="relative" rAng="0" ptsTypes="AA">
                                      <p:cBhvr>
                                        <p:cTn id="46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18" y="25532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4.81481E-6 L -0.20196 0.54422 " pathEditMode="relative" rAng="0" ptsTypes="AA">
                                      <p:cBhvr>
                                        <p:cTn id="48" dur="10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27199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2.96296E-6 L -0.19622 0.56898 " pathEditMode="relative" rAng="0" ptsTypes="AA">
                                      <p:cBhvr>
                                        <p:cTn id="50" dur="10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18" y="28449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49" presetClass="path" presetSubtype="0" accel="50000" decel="5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1.66667E-6 -4.81481E-6 L 0.16966 0.47477 " pathEditMode="relative" rAng="0" ptsTypes="AA">
                                      <p:cBhvr>
                                        <p:cTn id="55" dur="1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77" y="23727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49" presetClass="path" presetSubtype="0" accel="50000" decel="5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5E-6 -4.81481E-6 L 0.16563 0.47477 " pathEditMode="relative" rAng="0" ptsTypes="AA">
                                      <p:cBhvr>
                                        <p:cTn id="57" dur="100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81" y="23727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49" presetClass="path" presetSubtype="0" accel="50000" decel="5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1.25E-6 -3.7037E-7 L 0.32292 0.30903 " pathEditMode="relative" rAng="0" ptsTypes="AA">
                                      <p:cBhvr>
                                        <p:cTn id="59" dur="10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46" y="1544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49" presetClass="path" presetSubtype="0" accel="50000" decel="5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4.58333E-6 -3.7037E-7 L 0.27682 0.4331 " pathEditMode="relative" rAng="0" ptsTypes="AA">
                                      <p:cBhvr>
                                        <p:cTn id="61" dur="10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41" y="21644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49" presetClass="path" presetSubtype="0" accel="50000" decel="5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1.875E-6 -3.7037E-7 L 0.2711 0.44144 " pathEditMode="relative" rAng="0" ptsTypes="AA">
                                      <p:cBhvr>
                                        <p:cTn id="63" dur="10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55" y="22060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49" presetClass="path" presetSubtype="0" accel="50000" decel="5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1.66667E-6 -3.7037E-7 L 0.27539 0.4081 " pathEditMode="relative" rAng="0" ptsTypes="AA">
                                      <p:cBhvr>
                                        <p:cTn id="65" dur="10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63" y="20394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7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7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7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7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2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1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5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2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10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50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6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10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50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10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50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26" presetClass="emph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10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50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26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1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5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26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1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5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26" presetClass="emph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10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5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2" presetClass="entr" presetSubtype="2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6" grpId="1" animBg="1"/>
      <p:bldP spid="28" grpId="0" animBg="1"/>
      <p:bldP spid="28" grpId="1" animBg="1"/>
      <p:bldP spid="68" grpId="0" animBg="1"/>
      <p:bldP spid="68" grpId="1" animBg="1"/>
      <p:bldP spid="69" grpId="0" animBg="1"/>
      <p:bldP spid="69" grpId="1" animBg="1"/>
      <p:bldP spid="26" grpId="0" animBg="1"/>
      <p:bldP spid="26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Oval 35"/>
          <p:cNvSpPr/>
          <p:nvPr/>
        </p:nvSpPr>
        <p:spPr>
          <a:xfrm flipH="1">
            <a:off x="7227243" y="3740986"/>
            <a:ext cx="4268035" cy="2744222"/>
          </a:xfrm>
          <a:prstGeom prst="ellipse">
            <a:avLst/>
          </a:prstGeom>
          <a:solidFill>
            <a:srgbClr val="FAFAFA"/>
          </a:solidFill>
          <a:ln w="57150">
            <a:solidFill>
              <a:srgbClr val="F073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28" name="Oval 27"/>
          <p:cNvSpPr/>
          <p:nvPr/>
        </p:nvSpPr>
        <p:spPr>
          <a:xfrm>
            <a:off x="717452" y="3740986"/>
            <a:ext cx="4268035" cy="2744222"/>
          </a:xfrm>
          <a:prstGeom prst="ellipse">
            <a:avLst/>
          </a:prstGeom>
          <a:solidFill>
            <a:srgbClr val="FAFAFA"/>
          </a:solidFill>
          <a:ln w="57150">
            <a:solidFill>
              <a:srgbClr val="F073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cxnSp>
        <p:nvCxnSpPr>
          <p:cNvPr id="63" name="Straight Arrow Connector 62"/>
          <p:cNvCxnSpPr/>
          <p:nvPr/>
        </p:nvCxnSpPr>
        <p:spPr>
          <a:xfrm>
            <a:off x="6445357" y="3464537"/>
            <a:ext cx="991855" cy="980854"/>
          </a:xfrm>
          <a:prstGeom prst="straightConnector1">
            <a:avLst/>
          </a:prstGeom>
          <a:ln w="571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 flipH="1">
            <a:off x="4816675" y="3464537"/>
            <a:ext cx="1007207" cy="996035"/>
          </a:xfrm>
          <a:prstGeom prst="straightConnector1">
            <a:avLst/>
          </a:prstGeom>
          <a:ln w="571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1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016" t="7805" r="26315" b="15773"/>
          <a:stretch/>
        </p:blipFill>
        <p:spPr>
          <a:xfrm rot="949101">
            <a:off x="4026789" y="747991"/>
            <a:ext cx="615548" cy="1364658"/>
          </a:xfrm>
          <a:prstGeom prst="rect">
            <a:avLst/>
          </a:prstGeom>
        </p:spPr>
      </p:pic>
      <p:pic>
        <p:nvPicPr>
          <p:cNvPr id="18" name="2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016" t="7805" r="26315" b="15773"/>
          <a:stretch/>
        </p:blipFill>
        <p:spPr>
          <a:xfrm rot="949101">
            <a:off x="4991017" y="747993"/>
            <a:ext cx="615548" cy="1364658"/>
          </a:xfrm>
          <a:prstGeom prst="rect">
            <a:avLst/>
          </a:prstGeom>
        </p:spPr>
      </p:pic>
      <p:pic>
        <p:nvPicPr>
          <p:cNvPr id="19" name="3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016" t="7805" r="26315" b="15773"/>
          <a:stretch/>
        </p:blipFill>
        <p:spPr>
          <a:xfrm rot="949101">
            <a:off x="5885955" y="692112"/>
            <a:ext cx="615548" cy="1364658"/>
          </a:xfrm>
          <a:prstGeom prst="rect">
            <a:avLst/>
          </a:prstGeom>
        </p:spPr>
      </p:pic>
      <p:pic>
        <p:nvPicPr>
          <p:cNvPr id="20" name="4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016" t="7805" r="26315" b="15773"/>
          <a:stretch/>
        </p:blipFill>
        <p:spPr>
          <a:xfrm rot="949101">
            <a:off x="6919471" y="747992"/>
            <a:ext cx="615548" cy="1364658"/>
          </a:xfrm>
          <a:prstGeom prst="rect">
            <a:avLst/>
          </a:prstGeom>
        </p:spPr>
      </p:pic>
      <p:pic>
        <p:nvPicPr>
          <p:cNvPr id="21" name="5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016" t="7805" r="26315" b="15773"/>
          <a:stretch/>
        </p:blipFill>
        <p:spPr>
          <a:xfrm rot="949101">
            <a:off x="7883697" y="747987"/>
            <a:ext cx="615548" cy="1364658"/>
          </a:xfrm>
          <a:prstGeom prst="rect">
            <a:avLst/>
          </a:prstGeom>
        </p:spPr>
      </p:pic>
      <p:pic>
        <p:nvPicPr>
          <p:cNvPr id="22" name="6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016" t="7805" r="26315" b="15773"/>
          <a:stretch/>
        </p:blipFill>
        <p:spPr>
          <a:xfrm rot="949101">
            <a:off x="4026787" y="1985944"/>
            <a:ext cx="615548" cy="1364658"/>
          </a:xfrm>
          <a:prstGeom prst="rect">
            <a:avLst/>
          </a:prstGeom>
        </p:spPr>
      </p:pic>
      <p:pic>
        <p:nvPicPr>
          <p:cNvPr id="23" name="7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016" t="7805" r="26315" b="15773"/>
          <a:stretch/>
        </p:blipFill>
        <p:spPr>
          <a:xfrm rot="949101">
            <a:off x="4991015" y="1985946"/>
            <a:ext cx="615548" cy="1364658"/>
          </a:xfrm>
          <a:prstGeom prst="rect">
            <a:avLst/>
          </a:prstGeom>
        </p:spPr>
      </p:pic>
      <p:pic>
        <p:nvPicPr>
          <p:cNvPr id="24" name="8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016" t="7805" r="26315" b="15773"/>
          <a:stretch/>
        </p:blipFill>
        <p:spPr>
          <a:xfrm rot="949101">
            <a:off x="5955242" y="1985943"/>
            <a:ext cx="615548" cy="1364658"/>
          </a:xfrm>
          <a:prstGeom prst="rect">
            <a:avLst/>
          </a:prstGeom>
        </p:spPr>
      </p:pic>
      <p:pic>
        <p:nvPicPr>
          <p:cNvPr id="25" name="9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016" t="7805" r="26315" b="15773"/>
          <a:stretch/>
        </p:blipFill>
        <p:spPr>
          <a:xfrm rot="949101">
            <a:off x="6919469" y="1985945"/>
            <a:ext cx="615548" cy="1364658"/>
          </a:xfrm>
          <a:prstGeom prst="rect">
            <a:avLst/>
          </a:prstGeom>
        </p:spPr>
      </p:pic>
      <p:sp>
        <p:nvSpPr>
          <p:cNvPr id="27" name="Rectangle 26"/>
          <p:cNvSpPr/>
          <p:nvPr/>
        </p:nvSpPr>
        <p:spPr>
          <a:xfrm>
            <a:off x="3713872" y="548641"/>
            <a:ext cx="4959714" cy="2860017"/>
          </a:xfrm>
          <a:prstGeom prst="rect">
            <a:avLst/>
          </a:prstGeom>
          <a:noFill/>
          <a:ln w="76200">
            <a:solidFill>
              <a:srgbClr val="F2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68" name="Thẻ 4"/>
          <p:cNvSpPr/>
          <p:nvPr/>
        </p:nvSpPr>
        <p:spPr>
          <a:xfrm>
            <a:off x="1213602" y="3010356"/>
            <a:ext cx="589233" cy="796603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54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</a:p>
        </p:txBody>
      </p:sp>
      <p:sp>
        <p:nvSpPr>
          <p:cNvPr id="69" name="Thẻ 5"/>
          <p:cNvSpPr/>
          <p:nvPr/>
        </p:nvSpPr>
        <p:spPr>
          <a:xfrm>
            <a:off x="10723198" y="3010356"/>
            <a:ext cx="589233" cy="796603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54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</a:p>
        </p:txBody>
      </p:sp>
      <p:sp>
        <p:nvSpPr>
          <p:cNvPr id="26" name="Thẻ 9"/>
          <p:cNvSpPr/>
          <p:nvPr/>
        </p:nvSpPr>
        <p:spPr>
          <a:xfrm>
            <a:off x="9568524" y="1044893"/>
            <a:ext cx="1306268" cy="1765985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15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9ECEC-85AD-4198-8E23-28AC9D4A9C78}" type="slidenum">
              <a:rPr lang="vi-VN" smtClean="0"/>
              <a:pPr/>
              <a:t>21</a:t>
            </a:fld>
            <a:r>
              <a:rPr lang="vi-VN"/>
              <a:t>/39</a:t>
            </a:r>
          </a:p>
        </p:txBody>
      </p:sp>
    </p:spTree>
    <p:extLst>
      <p:ext uri="{BB962C8B-B14F-4D97-AF65-F5344CB8AC3E}">
        <p14:creationId xmlns:p14="http://schemas.microsoft.com/office/powerpoint/2010/main" val="37939595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6" presetClass="path" presetSubtype="0" accel="50000" decel="50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1.25E-6 -4.81481E-6 L -0.21979 0.52477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90" y="26227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56" presetClass="path" presetSubtype="0" accel="50000" decel="50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4.58333E-6 -4.81481E-6 L -0.23881 0.53658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40" y="26829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9" presetClass="path" presetSubtype="0" accel="50000" decel="50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2.70833E-6 -2.96296E-6 L -0.24492 0.57176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53" y="28588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9" presetClass="path" presetSubtype="0" accel="50000" decel="50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1.66667E-6 -4.81481E-6 L -0.26094 0.57246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28611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path" presetSubtype="0" accel="50000" decel="50000" fill="hold" nodeType="withEffect">
                                  <p:stCondLst>
                                    <p:cond delay="8750"/>
                                  </p:stCondLst>
                                  <p:childTnLst>
                                    <p:animMotion origin="layout" path="M 5E-6 -4.81481E-6 L 0.19271 0.51737 " pathEditMode="relative" rAng="0" ptsTypes="AA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35" y="25856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49" presetClass="path" presetSubtype="0" accel="50000" decel="50000" fill="hold" nodeType="withEffect">
                                  <p:stCondLst>
                                    <p:cond delay="8750"/>
                                  </p:stCondLst>
                                  <p:childTnLst>
                                    <p:animMotion origin="layout" path="M 1.25E-6 -3.7037E-7 L 0.32292 0.28843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46" y="14421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49" presetClass="path" presetSubtype="0" accel="50000" decel="50000" fill="hold" nodeType="withEffect">
                                  <p:stCondLst>
                                    <p:cond delay="8750"/>
                                  </p:stCondLst>
                                  <p:childTnLst>
                                    <p:animMotion origin="layout" path="M 4.58333E-6 -3.7037E-7 L 0.34088 0.26134 " pathEditMode="relative" rAng="0" ptsTypes="AA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44" y="13056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49" presetClass="path" presetSubtype="0" accel="50000" decel="50000" fill="hold" nodeType="withEffect">
                                  <p:stCondLst>
                                    <p:cond delay="8750"/>
                                  </p:stCondLst>
                                  <p:childTnLst>
                                    <p:animMotion origin="layout" path="M -1.875E-6 -3.7037E-7 L 0.20339 0.43472 " pathEditMode="relative" rAng="0" ptsTypes="AA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69" y="21736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9" presetClass="path" presetSubtype="0" accel="50000" decel="50000" fill="hold" nodeType="withEffect">
                                  <p:stCondLst>
                                    <p:cond delay="8750"/>
                                  </p:stCondLst>
                                  <p:childTnLst>
                                    <p:animMotion origin="layout" path="M 1.66667E-6 -3.7037E-7 L 0.20911 0.44421 " pathEditMode="relative" rAng="0" ptsTypes="AA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56" y="22199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8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4.81481E-6 L -0.21979 0.52477 " pathEditMode="relative" rAng="0" ptsTypes="AA">
                                      <p:cBhvr>
                                        <p:cTn id="46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90" y="26227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4.81481E-6 L -0.23881 0.53588 " pathEditMode="relative" rAng="0" ptsTypes="AA">
                                      <p:cBhvr>
                                        <p:cTn id="48" dur="10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40" y="26782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2.96296E-6 L -0.24492 0.56898 " pathEditMode="relative" rAng="0" ptsTypes="AA">
                                      <p:cBhvr>
                                        <p:cTn id="50" dur="10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53" y="28449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81481E-6 L -0.26094 0.572 " pathEditMode="relative" rAng="0" ptsTypes="AA">
                                      <p:cBhvr>
                                        <p:cTn id="52" dur="1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28588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49" presetClass="path" presetSubtype="0" accel="50000" decel="5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5E-6 -4.81481E-6 L 0.19271 0.51737 " pathEditMode="relative" rAng="0" ptsTypes="AA">
                                      <p:cBhvr>
                                        <p:cTn id="57" dur="100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35" y="25856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49" presetClass="path" presetSubtype="0" accel="50000" decel="5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1.25E-6 -3.7037E-7 L 0.32292 0.28843 " pathEditMode="relative" rAng="0" ptsTypes="AA">
                                      <p:cBhvr>
                                        <p:cTn id="59" dur="10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46" y="14421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49" presetClass="path" presetSubtype="0" accel="50000" decel="5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4.58333E-6 -3.7037E-7 L 0.34088 0.26134 " pathEditMode="relative" rAng="0" ptsTypes="AA">
                                      <p:cBhvr>
                                        <p:cTn id="61" dur="10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44" y="13056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49" presetClass="path" presetSubtype="0" accel="50000" decel="5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1.875E-6 -3.7037E-7 L 0.20339 0.43588 " pathEditMode="relative" rAng="0" ptsTypes="AA">
                                      <p:cBhvr>
                                        <p:cTn id="63" dur="10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69" y="21782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49" presetClass="path" presetSubtype="0" accel="50000" decel="5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1.66667E-6 -3.7037E-7 L 0.20768 0.44421 " pathEditMode="relative" rAng="0" ptsTypes="AA">
                                      <p:cBhvr>
                                        <p:cTn id="65" dur="10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78" y="22199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7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0" nodeType="withEffect">
                                  <p:stCondLst>
                                    <p:cond delay="7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7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0" nodeType="withEffect">
                                  <p:stCondLst>
                                    <p:cond delay="7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75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375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2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75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375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26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75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375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6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75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375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75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375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26" presetClass="emph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75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375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26" presetClass="emp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75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375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26" presetClass="emph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75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375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26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75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375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2" presetClass="entr" presetSubtype="2" fill="hold" grpId="1" nodeType="withEffect">
                                  <p:stCondLst>
                                    <p:cond delay="8048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6" grpId="1" animBg="1"/>
      <p:bldP spid="28" grpId="0" animBg="1"/>
      <p:bldP spid="28" grpId="1" animBg="1"/>
      <p:bldP spid="68" grpId="0" animBg="1"/>
      <p:bldP spid="68" grpId="1" animBg="1"/>
      <p:bldP spid="69" grpId="0" animBg="1"/>
      <p:bldP spid="69" grpId="1" animBg="1"/>
      <p:bldP spid="26" grpId="0" animBg="1"/>
      <p:bldP spid="26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Tách 1-8"/>
          <p:cNvGrpSpPr/>
          <p:nvPr/>
        </p:nvGrpSpPr>
        <p:grpSpPr>
          <a:xfrm>
            <a:off x="419988" y="3267427"/>
            <a:ext cx="1652942" cy="1366135"/>
            <a:chOff x="419988" y="3267427"/>
            <a:chExt cx="1652942" cy="1366135"/>
          </a:xfrm>
        </p:grpSpPr>
        <p:sp>
          <p:nvSpPr>
            <p:cNvPr id="10" name="Freeform 9"/>
            <p:cNvSpPr/>
            <p:nvPr/>
          </p:nvSpPr>
          <p:spPr>
            <a:xfrm rot="21384486">
              <a:off x="1876883" y="3663522"/>
              <a:ext cx="196047" cy="464487"/>
            </a:xfrm>
            <a:custGeom>
              <a:avLst/>
              <a:gdLst>
                <a:gd name="connsiteX0" fmla="*/ 0 w 196046"/>
                <a:gd name="connsiteY0" fmla="*/ 92897 h 464486"/>
                <a:gd name="connsiteX1" fmla="*/ 98023 w 196046"/>
                <a:gd name="connsiteY1" fmla="*/ 92897 h 464486"/>
                <a:gd name="connsiteX2" fmla="*/ 98023 w 196046"/>
                <a:gd name="connsiteY2" fmla="*/ 0 h 464486"/>
                <a:gd name="connsiteX3" fmla="*/ 196046 w 196046"/>
                <a:gd name="connsiteY3" fmla="*/ 232243 h 464486"/>
                <a:gd name="connsiteX4" fmla="*/ 98023 w 196046"/>
                <a:gd name="connsiteY4" fmla="*/ 464486 h 464486"/>
                <a:gd name="connsiteX5" fmla="*/ 98023 w 196046"/>
                <a:gd name="connsiteY5" fmla="*/ 371589 h 464486"/>
                <a:gd name="connsiteX6" fmla="*/ 0 w 196046"/>
                <a:gd name="connsiteY6" fmla="*/ 371589 h 464486"/>
                <a:gd name="connsiteX7" fmla="*/ 0 w 196046"/>
                <a:gd name="connsiteY7" fmla="*/ 92897 h 464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6046" h="464486">
                  <a:moveTo>
                    <a:pt x="196045" y="371589"/>
                  </a:moveTo>
                  <a:lnTo>
                    <a:pt x="98023" y="371589"/>
                  </a:lnTo>
                  <a:lnTo>
                    <a:pt x="98023" y="464486"/>
                  </a:lnTo>
                  <a:lnTo>
                    <a:pt x="1" y="232243"/>
                  </a:lnTo>
                  <a:lnTo>
                    <a:pt x="98023" y="0"/>
                  </a:lnTo>
                  <a:lnTo>
                    <a:pt x="98023" y="92897"/>
                  </a:lnTo>
                  <a:lnTo>
                    <a:pt x="196045" y="92897"/>
                  </a:lnTo>
                  <a:lnTo>
                    <a:pt x="196045" y="371589"/>
                  </a:lnTo>
                  <a:close/>
                </a:path>
              </a:pathLst>
            </a:cu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8813" tIns="92898" rIns="1" bIns="92896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900" kern="1200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19988" y="3267427"/>
              <a:ext cx="1366135" cy="1366135"/>
            </a:xfrm>
            <a:custGeom>
              <a:avLst/>
              <a:gdLst>
                <a:gd name="connsiteX0" fmla="*/ 0 w 1366135"/>
                <a:gd name="connsiteY0" fmla="*/ 683068 h 1366135"/>
                <a:gd name="connsiteX1" fmla="*/ 683068 w 1366135"/>
                <a:gd name="connsiteY1" fmla="*/ 0 h 1366135"/>
                <a:gd name="connsiteX2" fmla="*/ 1366136 w 1366135"/>
                <a:gd name="connsiteY2" fmla="*/ 683068 h 1366135"/>
                <a:gd name="connsiteX3" fmla="*/ 683068 w 1366135"/>
                <a:gd name="connsiteY3" fmla="*/ 1366136 h 1366135"/>
                <a:gd name="connsiteX4" fmla="*/ 0 w 1366135"/>
                <a:gd name="connsiteY4" fmla="*/ 683068 h 1366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6135" h="1366135">
                  <a:moveTo>
                    <a:pt x="0" y="683068"/>
                  </a:moveTo>
                  <a:cubicBezTo>
                    <a:pt x="0" y="305820"/>
                    <a:pt x="305820" y="0"/>
                    <a:pt x="683068" y="0"/>
                  </a:cubicBezTo>
                  <a:cubicBezTo>
                    <a:pt x="1060316" y="0"/>
                    <a:pt x="1366136" y="305820"/>
                    <a:pt x="1366136" y="683068"/>
                  </a:cubicBezTo>
                  <a:cubicBezTo>
                    <a:pt x="1366136" y="1060316"/>
                    <a:pt x="1060316" y="1366136"/>
                    <a:pt x="683068" y="1366136"/>
                  </a:cubicBezTo>
                  <a:cubicBezTo>
                    <a:pt x="305820" y="1366136"/>
                    <a:pt x="0" y="1060316"/>
                    <a:pt x="0" y="683068"/>
                  </a:cubicBezTo>
                  <a:close/>
                </a:path>
              </a:pathLst>
            </a:custGeom>
            <a:solidFill>
              <a:srgbClr val="C58AE6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49596" tIns="249596" rIns="249596" bIns="249596" numCol="1" spcCol="1270" anchor="ctr" anchorCtr="0">
              <a:noAutofit/>
            </a:bodyPr>
            <a:lstStyle/>
            <a:p>
              <a:pPr lvl="0" algn="ctr" defTabSz="17113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850" b="1" kern="1200"/>
                <a:t>1 - 8</a:t>
              </a:r>
            </a:p>
          </p:txBody>
        </p:sp>
      </p:grpSp>
      <p:sp>
        <p:nvSpPr>
          <p:cNvPr id="3" name="Tách 9"/>
          <p:cNvSpPr/>
          <p:nvPr/>
        </p:nvSpPr>
        <p:spPr>
          <a:xfrm>
            <a:off x="2152095" y="2878896"/>
            <a:ext cx="1892685" cy="1892685"/>
          </a:xfrm>
          <a:custGeom>
            <a:avLst/>
            <a:gdLst>
              <a:gd name="connsiteX0" fmla="*/ 0 w 1892685"/>
              <a:gd name="connsiteY0" fmla="*/ 946343 h 1892685"/>
              <a:gd name="connsiteX1" fmla="*/ 946343 w 1892685"/>
              <a:gd name="connsiteY1" fmla="*/ 0 h 1892685"/>
              <a:gd name="connsiteX2" fmla="*/ 1892686 w 1892685"/>
              <a:gd name="connsiteY2" fmla="*/ 946343 h 1892685"/>
              <a:gd name="connsiteX3" fmla="*/ 946343 w 1892685"/>
              <a:gd name="connsiteY3" fmla="*/ 1892686 h 1892685"/>
              <a:gd name="connsiteX4" fmla="*/ 0 w 1892685"/>
              <a:gd name="connsiteY4" fmla="*/ 946343 h 1892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2685" h="1892685">
                <a:moveTo>
                  <a:pt x="0" y="946343"/>
                </a:moveTo>
                <a:cubicBezTo>
                  <a:pt x="0" y="423692"/>
                  <a:pt x="423692" y="0"/>
                  <a:pt x="946343" y="0"/>
                </a:cubicBezTo>
                <a:cubicBezTo>
                  <a:pt x="1468994" y="0"/>
                  <a:pt x="1892686" y="423692"/>
                  <a:pt x="1892686" y="946343"/>
                </a:cubicBezTo>
                <a:cubicBezTo>
                  <a:pt x="1892686" y="1468994"/>
                  <a:pt x="1468994" y="1892686"/>
                  <a:pt x="946343" y="1892686"/>
                </a:cubicBezTo>
                <a:cubicBezTo>
                  <a:pt x="423692" y="1892686"/>
                  <a:pt x="0" y="1468994"/>
                  <a:pt x="0" y="946343"/>
                </a:cubicBezTo>
                <a:close/>
              </a:path>
            </a:pathLst>
          </a:custGeom>
          <a:solidFill>
            <a:srgbClr val="FED506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99097" tIns="399097" rIns="399097" bIns="399097" numCol="1" spcCol="1270" anchor="ctr" anchorCtr="0">
            <a:noAutofit/>
          </a:bodyPr>
          <a:lstStyle/>
          <a:p>
            <a:pPr lvl="0" algn="ctr" defTabSz="4267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9600" kern="1200"/>
              <a:t>9</a:t>
            </a:r>
          </a:p>
        </p:txBody>
      </p:sp>
      <p:grpSp>
        <p:nvGrpSpPr>
          <p:cNvPr id="13" name="Tách 2-7"/>
          <p:cNvGrpSpPr/>
          <p:nvPr/>
        </p:nvGrpSpPr>
        <p:grpSpPr>
          <a:xfrm>
            <a:off x="1302025" y="4699099"/>
            <a:ext cx="1406251" cy="1599214"/>
            <a:chOff x="1302025" y="4699099"/>
            <a:chExt cx="1406251" cy="1599214"/>
          </a:xfrm>
        </p:grpSpPr>
        <p:sp>
          <p:nvSpPr>
            <p:cNvPr id="4" name="Freeform 3"/>
            <p:cNvSpPr/>
            <p:nvPr/>
          </p:nvSpPr>
          <p:spPr>
            <a:xfrm rot="18112842">
              <a:off x="2349206" y="4593682"/>
              <a:ext cx="253653" cy="464487"/>
            </a:xfrm>
            <a:custGeom>
              <a:avLst/>
              <a:gdLst>
                <a:gd name="connsiteX0" fmla="*/ 0 w 253652"/>
                <a:gd name="connsiteY0" fmla="*/ 92897 h 464486"/>
                <a:gd name="connsiteX1" fmla="*/ 126826 w 253652"/>
                <a:gd name="connsiteY1" fmla="*/ 92897 h 464486"/>
                <a:gd name="connsiteX2" fmla="*/ 126826 w 253652"/>
                <a:gd name="connsiteY2" fmla="*/ 0 h 464486"/>
                <a:gd name="connsiteX3" fmla="*/ 253652 w 253652"/>
                <a:gd name="connsiteY3" fmla="*/ 232243 h 464486"/>
                <a:gd name="connsiteX4" fmla="*/ 126826 w 253652"/>
                <a:gd name="connsiteY4" fmla="*/ 464486 h 464486"/>
                <a:gd name="connsiteX5" fmla="*/ 126826 w 253652"/>
                <a:gd name="connsiteY5" fmla="*/ 371589 h 464486"/>
                <a:gd name="connsiteX6" fmla="*/ 0 w 253652"/>
                <a:gd name="connsiteY6" fmla="*/ 371589 h 464486"/>
                <a:gd name="connsiteX7" fmla="*/ 0 w 253652"/>
                <a:gd name="connsiteY7" fmla="*/ 92897 h 464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3652" h="464486">
                  <a:moveTo>
                    <a:pt x="253651" y="371589"/>
                  </a:moveTo>
                  <a:lnTo>
                    <a:pt x="126826" y="371589"/>
                  </a:lnTo>
                  <a:lnTo>
                    <a:pt x="126826" y="464486"/>
                  </a:lnTo>
                  <a:lnTo>
                    <a:pt x="1" y="232243"/>
                  </a:lnTo>
                  <a:lnTo>
                    <a:pt x="126826" y="0"/>
                  </a:lnTo>
                  <a:lnTo>
                    <a:pt x="126826" y="92897"/>
                  </a:lnTo>
                  <a:lnTo>
                    <a:pt x="253651" y="92897"/>
                  </a:lnTo>
                  <a:lnTo>
                    <a:pt x="253651" y="371589"/>
                  </a:lnTo>
                  <a:close/>
                </a:path>
              </a:pathLst>
            </a:cu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6094" tIns="92897" rIns="2" bIns="92897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900" kern="1200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02025" y="4932178"/>
              <a:ext cx="1366135" cy="1366135"/>
            </a:xfrm>
            <a:custGeom>
              <a:avLst/>
              <a:gdLst>
                <a:gd name="connsiteX0" fmla="*/ 0 w 1366135"/>
                <a:gd name="connsiteY0" fmla="*/ 683068 h 1366135"/>
                <a:gd name="connsiteX1" fmla="*/ 683068 w 1366135"/>
                <a:gd name="connsiteY1" fmla="*/ 0 h 1366135"/>
                <a:gd name="connsiteX2" fmla="*/ 1366136 w 1366135"/>
                <a:gd name="connsiteY2" fmla="*/ 683068 h 1366135"/>
                <a:gd name="connsiteX3" fmla="*/ 683068 w 1366135"/>
                <a:gd name="connsiteY3" fmla="*/ 1366136 h 1366135"/>
                <a:gd name="connsiteX4" fmla="*/ 0 w 1366135"/>
                <a:gd name="connsiteY4" fmla="*/ 683068 h 1366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6135" h="1366135">
                  <a:moveTo>
                    <a:pt x="0" y="683068"/>
                  </a:moveTo>
                  <a:cubicBezTo>
                    <a:pt x="0" y="305820"/>
                    <a:pt x="305820" y="0"/>
                    <a:pt x="683068" y="0"/>
                  </a:cubicBezTo>
                  <a:cubicBezTo>
                    <a:pt x="1060316" y="0"/>
                    <a:pt x="1366136" y="305820"/>
                    <a:pt x="1366136" y="683068"/>
                  </a:cubicBezTo>
                  <a:cubicBezTo>
                    <a:pt x="1366136" y="1060316"/>
                    <a:pt x="1060316" y="1366136"/>
                    <a:pt x="683068" y="1366136"/>
                  </a:cubicBezTo>
                  <a:cubicBezTo>
                    <a:pt x="305820" y="1366136"/>
                    <a:pt x="0" y="1060316"/>
                    <a:pt x="0" y="683068"/>
                  </a:cubicBezTo>
                  <a:close/>
                </a:path>
              </a:pathLst>
            </a:custGeom>
            <a:solidFill>
              <a:srgbClr val="C58AE6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49596" tIns="249596" rIns="249596" bIns="249596" numCol="1" spcCol="1270" anchor="ctr" anchorCtr="0">
              <a:noAutofit/>
            </a:bodyPr>
            <a:lstStyle/>
            <a:p>
              <a:pPr lvl="0" algn="ctr" defTabSz="17113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850" b="1" kern="1200"/>
                <a:t>2 - 7</a:t>
              </a:r>
            </a:p>
          </p:txBody>
        </p:sp>
      </p:grpSp>
      <p:grpSp>
        <p:nvGrpSpPr>
          <p:cNvPr id="15" name="Tách 4-5"/>
          <p:cNvGrpSpPr/>
          <p:nvPr/>
        </p:nvGrpSpPr>
        <p:grpSpPr>
          <a:xfrm>
            <a:off x="4118090" y="3253506"/>
            <a:ext cx="1630975" cy="1366135"/>
            <a:chOff x="4118090" y="3253506"/>
            <a:chExt cx="1630975" cy="1366135"/>
          </a:xfrm>
        </p:grpSpPr>
        <p:sp>
          <p:nvSpPr>
            <p:cNvPr id="6" name="Freeform 5"/>
            <p:cNvSpPr/>
            <p:nvPr/>
          </p:nvSpPr>
          <p:spPr>
            <a:xfrm rot="194319">
              <a:off x="4118090" y="3655811"/>
              <a:ext cx="180887" cy="464486"/>
            </a:xfrm>
            <a:custGeom>
              <a:avLst/>
              <a:gdLst>
                <a:gd name="connsiteX0" fmla="*/ 0 w 180887"/>
                <a:gd name="connsiteY0" fmla="*/ 92897 h 464486"/>
                <a:gd name="connsiteX1" fmla="*/ 90444 w 180887"/>
                <a:gd name="connsiteY1" fmla="*/ 92897 h 464486"/>
                <a:gd name="connsiteX2" fmla="*/ 90444 w 180887"/>
                <a:gd name="connsiteY2" fmla="*/ 0 h 464486"/>
                <a:gd name="connsiteX3" fmla="*/ 180887 w 180887"/>
                <a:gd name="connsiteY3" fmla="*/ 232243 h 464486"/>
                <a:gd name="connsiteX4" fmla="*/ 90444 w 180887"/>
                <a:gd name="connsiteY4" fmla="*/ 464486 h 464486"/>
                <a:gd name="connsiteX5" fmla="*/ 90444 w 180887"/>
                <a:gd name="connsiteY5" fmla="*/ 371589 h 464486"/>
                <a:gd name="connsiteX6" fmla="*/ 0 w 180887"/>
                <a:gd name="connsiteY6" fmla="*/ 371589 h 464486"/>
                <a:gd name="connsiteX7" fmla="*/ 0 w 180887"/>
                <a:gd name="connsiteY7" fmla="*/ 92897 h 464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887" h="464486">
                  <a:moveTo>
                    <a:pt x="0" y="92897"/>
                  </a:moveTo>
                  <a:lnTo>
                    <a:pt x="90444" y="92897"/>
                  </a:lnTo>
                  <a:lnTo>
                    <a:pt x="90444" y="0"/>
                  </a:lnTo>
                  <a:lnTo>
                    <a:pt x="180887" y="232243"/>
                  </a:lnTo>
                  <a:lnTo>
                    <a:pt x="90444" y="464486"/>
                  </a:lnTo>
                  <a:lnTo>
                    <a:pt x="90444" y="371589"/>
                  </a:lnTo>
                  <a:lnTo>
                    <a:pt x="0" y="371589"/>
                  </a:lnTo>
                  <a:lnTo>
                    <a:pt x="0" y="92897"/>
                  </a:lnTo>
                  <a:close/>
                </a:path>
              </a:pathLst>
            </a:cu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-1" tIns="92896" rIns="54266" bIns="92897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900" kern="1200"/>
            </a:p>
          </p:txBody>
        </p:sp>
        <p:sp>
          <p:nvSpPr>
            <p:cNvPr id="7" name="Freeform 6"/>
            <p:cNvSpPr/>
            <p:nvPr/>
          </p:nvSpPr>
          <p:spPr>
            <a:xfrm>
              <a:off x="4382930" y="3253506"/>
              <a:ext cx="1366135" cy="1366135"/>
            </a:xfrm>
            <a:custGeom>
              <a:avLst/>
              <a:gdLst>
                <a:gd name="connsiteX0" fmla="*/ 0 w 1366135"/>
                <a:gd name="connsiteY0" fmla="*/ 683068 h 1366135"/>
                <a:gd name="connsiteX1" fmla="*/ 683068 w 1366135"/>
                <a:gd name="connsiteY1" fmla="*/ 0 h 1366135"/>
                <a:gd name="connsiteX2" fmla="*/ 1366136 w 1366135"/>
                <a:gd name="connsiteY2" fmla="*/ 683068 h 1366135"/>
                <a:gd name="connsiteX3" fmla="*/ 683068 w 1366135"/>
                <a:gd name="connsiteY3" fmla="*/ 1366136 h 1366135"/>
                <a:gd name="connsiteX4" fmla="*/ 0 w 1366135"/>
                <a:gd name="connsiteY4" fmla="*/ 683068 h 1366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6135" h="1366135">
                  <a:moveTo>
                    <a:pt x="0" y="683068"/>
                  </a:moveTo>
                  <a:cubicBezTo>
                    <a:pt x="0" y="305820"/>
                    <a:pt x="305820" y="0"/>
                    <a:pt x="683068" y="0"/>
                  </a:cubicBezTo>
                  <a:cubicBezTo>
                    <a:pt x="1060316" y="0"/>
                    <a:pt x="1366136" y="305820"/>
                    <a:pt x="1366136" y="683068"/>
                  </a:cubicBezTo>
                  <a:cubicBezTo>
                    <a:pt x="1366136" y="1060316"/>
                    <a:pt x="1060316" y="1366136"/>
                    <a:pt x="683068" y="1366136"/>
                  </a:cubicBezTo>
                  <a:cubicBezTo>
                    <a:pt x="305820" y="1366136"/>
                    <a:pt x="0" y="1060316"/>
                    <a:pt x="0" y="683068"/>
                  </a:cubicBezTo>
                  <a:close/>
                </a:path>
              </a:pathLst>
            </a:custGeom>
            <a:solidFill>
              <a:srgbClr val="C58AE6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49596" tIns="249596" rIns="249596" bIns="249596" numCol="1" spcCol="1270" anchor="ctr" anchorCtr="0">
              <a:noAutofit/>
            </a:bodyPr>
            <a:lstStyle/>
            <a:p>
              <a:pPr lvl="0" algn="ctr" defTabSz="17113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850" b="1" kern="1200"/>
                <a:t>4 - 5</a:t>
              </a:r>
            </a:p>
          </p:txBody>
        </p:sp>
      </p:grpSp>
      <p:grpSp>
        <p:nvGrpSpPr>
          <p:cNvPr id="14" name="Tách 3-6"/>
          <p:cNvGrpSpPr/>
          <p:nvPr/>
        </p:nvGrpSpPr>
        <p:grpSpPr>
          <a:xfrm>
            <a:off x="3473714" y="4702946"/>
            <a:ext cx="1393310" cy="1592006"/>
            <a:chOff x="3473714" y="4702946"/>
            <a:chExt cx="1393310" cy="1592006"/>
          </a:xfrm>
        </p:grpSpPr>
        <p:sp>
          <p:nvSpPr>
            <p:cNvPr id="8" name="Freeform 7"/>
            <p:cNvSpPr/>
            <p:nvPr/>
          </p:nvSpPr>
          <p:spPr>
            <a:xfrm rot="3523095">
              <a:off x="3583752" y="4592908"/>
              <a:ext cx="244410" cy="464486"/>
            </a:xfrm>
            <a:custGeom>
              <a:avLst/>
              <a:gdLst>
                <a:gd name="connsiteX0" fmla="*/ 0 w 244410"/>
                <a:gd name="connsiteY0" fmla="*/ 92897 h 464486"/>
                <a:gd name="connsiteX1" fmla="*/ 122205 w 244410"/>
                <a:gd name="connsiteY1" fmla="*/ 92897 h 464486"/>
                <a:gd name="connsiteX2" fmla="*/ 122205 w 244410"/>
                <a:gd name="connsiteY2" fmla="*/ 0 h 464486"/>
                <a:gd name="connsiteX3" fmla="*/ 244410 w 244410"/>
                <a:gd name="connsiteY3" fmla="*/ 232243 h 464486"/>
                <a:gd name="connsiteX4" fmla="*/ 122205 w 244410"/>
                <a:gd name="connsiteY4" fmla="*/ 464486 h 464486"/>
                <a:gd name="connsiteX5" fmla="*/ 122205 w 244410"/>
                <a:gd name="connsiteY5" fmla="*/ 371589 h 464486"/>
                <a:gd name="connsiteX6" fmla="*/ 0 w 244410"/>
                <a:gd name="connsiteY6" fmla="*/ 371589 h 464486"/>
                <a:gd name="connsiteX7" fmla="*/ 0 w 244410"/>
                <a:gd name="connsiteY7" fmla="*/ 92897 h 464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4410" h="464486">
                  <a:moveTo>
                    <a:pt x="0" y="92897"/>
                  </a:moveTo>
                  <a:lnTo>
                    <a:pt x="122205" y="92897"/>
                  </a:lnTo>
                  <a:lnTo>
                    <a:pt x="122205" y="0"/>
                  </a:lnTo>
                  <a:lnTo>
                    <a:pt x="244410" y="232243"/>
                  </a:lnTo>
                  <a:lnTo>
                    <a:pt x="122205" y="464486"/>
                  </a:lnTo>
                  <a:lnTo>
                    <a:pt x="122205" y="371589"/>
                  </a:lnTo>
                  <a:lnTo>
                    <a:pt x="0" y="371589"/>
                  </a:lnTo>
                  <a:lnTo>
                    <a:pt x="0" y="92897"/>
                  </a:lnTo>
                  <a:close/>
                </a:path>
              </a:pathLst>
            </a:cu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-1" tIns="92897" rIns="73323" bIns="92896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900" kern="1200"/>
            </a:p>
          </p:txBody>
        </p:sp>
        <p:sp>
          <p:nvSpPr>
            <p:cNvPr id="9" name="Freeform 8"/>
            <p:cNvSpPr/>
            <p:nvPr/>
          </p:nvSpPr>
          <p:spPr>
            <a:xfrm>
              <a:off x="3500889" y="4928817"/>
              <a:ext cx="1366135" cy="1366135"/>
            </a:xfrm>
            <a:custGeom>
              <a:avLst/>
              <a:gdLst>
                <a:gd name="connsiteX0" fmla="*/ 0 w 1366135"/>
                <a:gd name="connsiteY0" fmla="*/ 683068 h 1366135"/>
                <a:gd name="connsiteX1" fmla="*/ 683068 w 1366135"/>
                <a:gd name="connsiteY1" fmla="*/ 0 h 1366135"/>
                <a:gd name="connsiteX2" fmla="*/ 1366136 w 1366135"/>
                <a:gd name="connsiteY2" fmla="*/ 683068 h 1366135"/>
                <a:gd name="connsiteX3" fmla="*/ 683068 w 1366135"/>
                <a:gd name="connsiteY3" fmla="*/ 1366136 h 1366135"/>
                <a:gd name="connsiteX4" fmla="*/ 0 w 1366135"/>
                <a:gd name="connsiteY4" fmla="*/ 683068 h 1366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6135" h="1366135">
                  <a:moveTo>
                    <a:pt x="0" y="683068"/>
                  </a:moveTo>
                  <a:cubicBezTo>
                    <a:pt x="0" y="305820"/>
                    <a:pt x="305820" y="0"/>
                    <a:pt x="683068" y="0"/>
                  </a:cubicBezTo>
                  <a:cubicBezTo>
                    <a:pt x="1060316" y="0"/>
                    <a:pt x="1366136" y="305820"/>
                    <a:pt x="1366136" y="683068"/>
                  </a:cubicBezTo>
                  <a:cubicBezTo>
                    <a:pt x="1366136" y="1060316"/>
                    <a:pt x="1060316" y="1366136"/>
                    <a:pt x="683068" y="1366136"/>
                  </a:cubicBezTo>
                  <a:cubicBezTo>
                    <a:pt x="305820" y="1366136"/>
                    <a:pt x="0" y="1060316"/>
                    <a:pt x="0" y="683068"/>
                  </a:cubicBezTo>
                  <a:close/>
                </a:path>
              </a:pathLst>
            </a:custGeom>
            <a:solidFill>
              <a:srgbClr val="C58AE6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49596" tIns="249596" rIns="249596" bIns="249596" numCol="1" spcCol="1270" anchor="ctr" anchorCtr="0">
              <a:noAutofit/>
            </a:bodyPr>
            <a:lstStyle/>
            <a:p>
              <a:pPr lvl="0" algn="ctr" defTabSz="17113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850" b="1" kern="1200"/>
                <a:t>3 - 6</a:t>
              </a:r>
            </a:p>
          </p:txBody>
        </p:sp>
      </p:grpSp>
      <p:sp>
        <p:nvSpPr>
          <p:cNvPr id="79" name="Gộp 9"/>
          <p:cNvSpPr/>
          <p:nvPr/>
        </p:nvSpPr>
        <p:spPr>
          <a:xfrm>
            <a:off x="7987248" y="2057242"/>
            <a:ext cx="1820742" cy="1820742"/>
          </a:xfrm>
          <a:custGeom>
            <a:avLst/>
            <a:gdLst>
              <a:gd name="connsiteX0" fmla="*/ 0 w 1820742"/>
              <a:gd name="connsiteY0" fmla="*/ 910371 h 1820742"/>
              <a:gd name="connsiteX1" fmla="*/ 910371 w 1820742"/>
              <a:gd name="connsiteY1" fmla="*/ 0 h 1820742"/>
              <a:gd name="connsiteX2" fmla="*/ 1820742 w 1820742"/>
              <a:gd name="connsiteY2" fmla="*/ 910371 h 1820742"/>
              <a:gd name="connsiteX3" fmla="*/ 910371 w 1820742"/>
              <a:gd name="connsiteY3" fmla="*/ 1820742 h 1820742"/>
              <a:gd name="connsiteX4" fmla="*/ 0 w 1820742"/>
              <a:gd name="connsiteY4" fmla="*/ 910371 h 1820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0742" h="1820742">
                <a:moveTo>
                  <a:pt x="0" y="910371"/>
                </a:moveTo>
                <a:cubicBezTo>
                  <a:pt x="0" y="407587"/>
                  <a:pt x="407587" y="0"/>
                  <a:pt x="910371" y="0"/>
                </a:cubicBezTo>
                <a:cubicBezTo>
                  <a:pt x="1413155" y="0"/>
                  <a:pt x="1820742" y="407587"/>
                  <a:pt x="1820742" y="910371"/>
                </a:cubicBezTo>
                <a:cubicBezTo>
                  <a:pt x="1820742" y="1413155"/>
                  <a:pt x="1413155" y="1820742"/>
                  <a:pt x="910371" y="1820742"/>
                </a:cubicBezTo>
                <a:cubicBezTo>
                  <a:pt x="407587" y="1820742"/>
                  <a:pt x="0" y="1413155"/>
                  <a:pt x="0" y="910371"/>
                </a:cubicBezTo>
                <a:close/>
              </a:path>
            </a:pathLst>
          </a:custGeom>
          <a:solidFill>
            <a:srgbClr val="FED506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93311" tIns="293311" rIns="293311" bIns="293311" numCol="1" spcCol="1270" anchor="ctr" anchorCtr="0">
            <a:noAutofit/>
          </a:bodyPr>
          <a:lstStyle/>
          <a:p>
            <a:pPr lvl="0" algn="ctr" defTabSz="1866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8800" kern="1200"/>
              <a:t>9</a:t>
            </a:r>
          </a:p>
        </p:txBody>
      </p:sp>
      <p:grpSp>
        <p:nvGrpSpPr>
          <p:cNvPr id="16" name="Gộp 1-8"/>
          <p:cNvGrpSpPr/>
          <p:nvPr/>
        </p:nvGrpSpPr>
        <p:grpSpPr>
          <a:xfrm>
            <a:off x="6089903" y="1978200"/>
            <a:ext cx="1919610" cy="1219799"/>
            <a:chOff x="6089903" y="1978200"/>
            <a:chExt cx="1919610" cy="1219799"/>
          </a:xfrm>
        </p:grpSpPr>
        <p:sp>
          <p:nvSpPr>
            <p:cNvPr id="80" name="Left Arrow 79"/>
            <p:cNvSpPr/>
            <p:nvPr/>
          </p:nvSpPr>
          <p:spPr>
            <a:xfrm rot="11451580">
              <a:off x="6966245" y="2340715"/>
              <a:ext cx="1043268" cy="457424"/>
            </a:xfrm>
            <a:prstGeom prst="lef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089903" y="1978200"/>
              <a:ext cx="1524749" cy="1219799"/>
            </a:xfrm>
            <a:custGeom>
              <a:avLst/>
              <a:gdLst>
                <a:gd name="connsiteX0" fmla="*/ 0 w 1524749"/>
                <a:gd name="connsiteY0" fmla="*/ 121980 h 1219799"/>
                <a:gd name="connsiteX1" fmla="*/ 121980 w 1524749"/>
                <a:gd name="connsiteY1" fmla="*/ 0 h 1219799"/>
                <a:gd name="connsiteX2" fmla="*/ 1402769 w 1524749"/>
                <a:gd name="connsiteY2" fmla="*/ 0 h 1219799"/>
                <a:gd name="connsiteX3" fmla="*/ 1524749 w 1524749"/>
                <a:gd name="connsiteY3" fmla="*/ 121980 h 1219799"/>
                <a:gd name="connsiteX4" fmla="*/ 1524749 w 1524749"/>
                <a:gd name="connsiteY4" fmla="*/ 1097819 h 1219799"/>
                <a:gd name="connsiteX5" fmla="*/ 1402769 w 1524749"/>
                <a:gd name="connsiteY5" fmla="*/ 1219799 h 1219799"/>
                <a:gd name="connsiteX6" fmla="*/ 121980 w 1524749"/>
                <a:gd name="connsiteY6" fmla="*/ 1219799 h 1219799"/>
                <a:gd name="connsiteX7" fmla="*/ 0 w 1524749"/>
                <a:gd name="connsiteY7" fmla="*/ 1097819 h 1219799"/>
                <a:gd name="connsiteX8" fmla="*/ 0 w 1524749"/>
                <a:gd name="connsiteY8" fmla="*/ 121980 h 121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24749" h="1219799">
                  <a:moveTo>
                    <a:pt x="0" y="121980"/>
                  </a:moveTo>
                  <a:cubicBezTo>
                    <a:pt x="0" y="54612"/>
                    <a:pt x="54612" y="0"/>
                    <a:pt x="121980" y="0"/>
                  </a:cubicBezTo>
                  <a:lnTo>
                    <a:pt x="1402769" y="0"/>
                  </a:lnTo>
                  <a:cubicBezTo>
                    <a:pt x="1470137" y="0"/>
                    <a:pt x="1524749" y="54612"/>
                    <a:pt x="1524749" y="121980"/>
                  </a:cubicBezTo>
                  <a:lnTo>
                    <a:pt x="1524749" y="1097819"/>
                  </a:lnTo>
                  <a:cubicBezTo>
                    <a:pt x="1524749" y="1165187"/>
                    <a:pt x="1470137" y="1219799"/>
                    <a:pt x="1402769" y="1219799"/>
                  </a:cubicBezTo>
                  <a:lnTo>
                    <a:pt x="121980" y="1219799"/>
                  </a:lnTo>
                  <a:cubicBezTo>
                    <a:pt x="54612" y="1219799"/>
                    <a:pt x="0" y="1165187"/>
                    <a:pt x="0" y="1097819"/>
                  </a:cubicBezTo>
                  <a:lnTo>
                    <a:pt x="0" y="121980"/>
                  </a:lnTo>
                  <a:close/>
                </a:path>
              </a:pathLst>
            </a:custGeom>
            <a:solidFill>
              <a:srgbClr val="FFAFCD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9547" tIns="119547" rIns="119547" bIns="119547" numCol="1" spcCol="1270" anchor="ctr" anchorCtr="0">
              <a:noAutofit/>
            </a:bodyPr>
            <a:lstStyle/>
            <a:p>
              <a:pPr lvl="0"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400" kern="1200"/>
                <a:t>1 - 8</a:t>
              </a:r>
            </a:p>
          </p:txBody>
        </p:sp>
      </p:grpSp>
      <p:grpSp>
        <p:nvGrpSpPr>
          <p:cNvPr id="17" name="Gộp 2-7"/>
          <p:cNvGrpSpPr/>
          <p:nvPr/>
        </p:nvGrpSpPr>
        <p:grpSpPr>
          <a:xfrm>
            <a:off x="7428375" y="428292"/>
            <a:ext cx="1524749" cy="1754819"/>
            <a:chOff x="7428375" y="428292"/>
            <a:chExt cx="1524749" cy="1754819"/>
          </a:xfrm>
        </p:grpSpPr>
        <p:sp>
          <p:nvSpPr>
            <p:cNvPr id="82" name="Left Arrow 81"/>
            <p:cNvSpPr/>
            <p:nvPr/>
          </p:nvSpPr>
          <p:spPr>
            <a:xfrm rot="14992740">
              <a:off x="7661124" y="1413642"/>
              <a:ext cx="1081514" cy="457424"/>
            </a:xfrm>
            <a:prstGeom prst="lef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428375" y="428292"/>
              <a:ext cx="1524749" cy="1219799"/>
            </a:xfrm>
            <a:custGeom>
              <a:avLst/>
              <a:gdLst>
                <a:gd name="connsiteX0" fmla="*/ 0 w 1524749"/>
                <a:gd name="connsiteY0" fmla="*/ 121980 h 1219799"/>
                <a:gd name="connsiteX1" fmla="*/ 121980 w 1524749"/>
                <a:gd name="connsiteY1" fmla="*/ 0 h 1219799"/>
                <a:gd name="connsiteX2" fmla="*/ 1402769 w 1524749"/>
                <a:gd name="connsiteY2" fmla="*/ 0 h 1219799"/>
                <a:gd name="connsiteX3" fmla="*/ 1524749 w 1524749"/>
                <a:gd name="connsiteY3" fmla="*/ 121980 h 1219799"/>
                <a:gd name="connsiteX4" fmla="*/ 1524749 w 1524749"/>
                <a:gd name="connsiteY4" fmla="*/ 1097819 h 1219799"/>
                <a:gd name="connsiteX5" fmla="*/ 1402769 w 1524749"/>
                <a:gd name="connsiteY5" fmla="*/ 1219799 h 1219799"/>
                <a:gd name="connsiteX6" fmla="*/ 121980 w 1524749"/>
                <a:gd name="connsiteY6" fmla="*/ 1219799 h 1219799"/>
                <a:gd name="connsiteX7" fmla="*/ 0 w 1524749"/>
                <a:gd name="connsiteY7" fmla="*/ 1097819 h 1219799"/>
                <a:gd name="connsiteX8" fmla="*/ 0 w 1524749"/>
                <a:gd name="connsiteY8" fmla="*/ 121980 h 121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24749" h="1219799">
                  <a:moveTo>
                    <a:pt x="0" y="121980"/>
                  </a:moveTo>
                  <a:cubicBezTo>
                    <a:pt x="0" y="54612"/>
                    <a:pt x="54612" y="0"/>
                    <a:pt x="121980" y="0"/>
                  </a:cubicBezTo>
                  <a:lnTo>
                    <a:pt x="1402769" y="0"/>
                  </a:lnTo>
                  <a:cubicBezTo>
                    <a:pt x="1470137" y="0"/>
                    <a:pt x="1524749" y="54612"/>
                    <a:pt x="1524749" y="121980"/>
                  </a:cubicBezTo>
                  <a:lnTo>
                    <a:pt x="1524749" y="1097819"/>
                  </a:lnTo>
                  <a:cubicBezTo>
                    <a:pt x="1524749" y="1165187"/>
                    <a:pt x="1470137" y="1219799"/>
                    <a:pt x="1402769" y="1219799"/>
                  </a:cubicBezTo>
                  <a:lnTo>
                    <a:pt x="121980" y="1219799"/>
                  </a:lnTo>
                  <a:cubicBezTo>
                    <a:pt x="54612" y="1219799"/>
                    <a:pt x="0" y="1165187"/>
                    <a:pt x="0" y="1097819"/>
                  </a:cubicBezTo>
                  <a:lnTo>
                    <a:pt x="0" y="121980"/>
                  </a:lnTo>
                  <a:close/>
                </a:path>
              </a:pathLst>
            </a:custGeom>
            <a:solidFill>
              <a:srgbClr val="FFAFCD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9547" tIns="119547" rIns="119547" bIns="119547" numCol="1" spcCol="1270" anchor="ctr" anchorCtr="0">
              <a:noAutofit/>
            </a:bodyPr>
            <a:lstStyle/>
            <a:p>
              <a:pPr lvl="0"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400"/>
                <a:t>2 - 7</a:t>
              </a:r>
              <a:endParaRPr lang="en-US" sz="4400" kern="1200"/>
            </a:p>
          </p:txBody>
        </p:sp>
      </p:grpSp>
      <p:grpSp>
        <p:nvGrpSpPr>
          <p:cNvPr id="19" name="Gộp 4-5"/>
          <p:cNvGrpSpPr/>
          <p:nvPr/>
        </p:nvGrpSpPr>
        <p:grpSpPr>
          <a:xfrm>
            <a:off x="9842970" y="1978200"/>
            <a:ext cx="1909552" cy="1219799"/>
            <a:chOff x="9842970" y="1978200"/>
            <a:chExt cx="1909552" cy="1219799"/>
          </a:xfrm>
        </p:grpSpPr>
        <p:sp>
          <p:nvSpPr>
            <p:cNvPr id="84" name="Left Arrow 83"/>
            <p:cNvSpPr/>
            <p:nvPr/>
          </p:nvSpPr>
          <p:spPr>
            <a:xfrm rot="20913048">
              <a:off x="9842970" y="2380604"/>
              <a:ext cx="1047134" cy="457424"/>
            </a:xfrm>
            <a:prstGeom prst="lef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0227773" y="1978200"/>
              <a:ext cx="1524749" cy="1219799"/>
            </a:xfrm>
            <a:custGeom>
              <a:avLst/>
              <a:gdLst>
                <a:gd name="connsiteX0" fmla="*/ 0 w 1524749"/>
                <a:gd name="connsiteY0" fmla="*/ 121980 h 1219799"/>
                <a:gd name="connsiteX1" fmla="*/ 121980 w 1524749"/>
                <a:gd name="connsiteY1" fmla="*/ 0 h 1219799"/>
                <a:gd name="connsiteX2" fmla="*/ 1402769 w 1524749"/>
                <a:gd name="connsiteY2" fmla="*/ 0 h 1219799"/>
                <a:gd name="connsiteX3" fmla="*/ 1524749 w 1524749"/>
                <a:gd name="connsiteY3" fmla="*/ 121980 h 1219799"/>
                <a:gd name="connsiteX4" fmla="*/ 1524749 w 1524749"/>
                <a:gd name="connsiteY4" fmla="*/ 1097819 h 1219799"/>
                <a:gd name="connsiteX5" fmla="*/ 1402769 w 1524749"/>
                <a:gd name="connsiteY5" fmla="*/ 1219799 h 1219799"/>
                <a:gd name="connsiteX6" fmla="*/ 121980 w 1524749"/>
                <a:gd name="connsiteY6" fmla="*/ 1219799 h 1219799"/>
                <a:gd name="connsiteX7" fmla="*/ 0 w 1524749"/>
                <a:gd name="connsiteY7" fmla="*/ 1097819 h 1219799"/>
                <a:gd name="connsiteX8" fmla="*/ 0 w 1524749"/>
                <a:gd name="connsiteY8" fmla="*/ 121980 h 121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24749" h="1219799">
                  <a:moveTo>
                    <a:pt x="0" y="121980"/>
                  </a:moveTo>
                  <a:cubicBezTo>
                    <a:pt x="0" y="54612"/>
                    <a:pt x="54612" y="0"/>
                    <a:pt x="121980" y="0"/>
                  </a:cubicBezTo>
                  <a:lnTo>
                    <a:pt x="1402769" y="0"/>
                  </a:lnTo>
                  <a:cubicBezTo>
                    <a:pt x="1470137" y="0"/>
                    <a:pt x="1524749" y="54612"/>
                    <a:pt x="1524749" y="121980"/>
                  </a:cubicBezTo>
                  <a:lnTo>
                    <a:pt x="1524749" y="1097819"/>
                  </a:lnTo>
                  <a:cubicBezTo>
                    <a:pt x="1524749" y="1165187"/>
                    <a:pt x="1470137" y="1219799"/>
                    <a:pt x="1402769" y="1219799"/>
                  </a:cubicBezTo>
                  <a:lnTo>
                    <a:pt x="121980" y="1219799"/>
                  </a:lnTo>
                  <a:cubicBezTo>
                    <a:pt x="54612" y="1219799"/>
                    <a:pt x="0" y="1165187"/>
                    <a:pt x="0" y="1097819"/>
                  </a:cubicBezTo>
                  <a:lnTo>
                    <a:pt x="0" y="121980"/>
                  </a:lnTo>
                  <a:close/>
                </a:path>
              </a:pathLst>
            </a:custGeom>
            <a:solidFill>
              <a:srgbClr val="FFAFCD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9547" tIns="119547" rIns="119547" bIns="119547" numCol="1" spcCol="1270" anchor="ctr" anchorCtr="0">
              <a:noAutofit/>
            </a:bodyPr>
            <a:lstStyle/>
            <a:p>
              <a:pPr lvl="0"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400" kern="1200"/>
                <a:t>4 - 5</a:t>
              </a:r>
            </a:p>
          </p:txBody>
        </p:sp>
      </p:grpSp>
      <p:cxnSp>
        <p:nvCxnSpPr>
          <p:cNvPr id="76" name="Straight Connector 75"/>
          <p:cNvCxnSpPr/>
          <p:nvPr/>
        </p:nvCxnSpPr>
        <p:spPr>
          <a:xfrm>
            <a:off x="5913120" y="259080"/>
            <a:ext cx="0" cy="6360159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8" name="Gộp 3-6"/>
          <p:cNvGrpSpPr/>
          <p:nvPr/>
        </p:nvGrpSpPr>
        <p:grpSpPr>
          <a:xfrm>
            <a:off x="9249233" y="422556"/>
            <a:ext cx="1524749" cy="1831584"/>
            <a:chOff x="9249233" y="422556"/>
            <a:chExt cx="1524749" cy="1831584"/>
          </a:xfrm>
        </p:grpSpPr>
        <p:sp>
          <p:nvSpPr>
            <p:cNvPr id="71" name="Left Arrow 70"/>
            <p:cNvSpPr/>
            <p:nvPr/>
          </p:nvSpPr>
          <p:spPr>
            <a:xfrm rot="17516734">
              <a:off x="9140373" y="1258403"/>
              <a:ext cx="1534048" cy="457425"/>
            </a:xfrm>
            <a:prstGeom prst="lef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9249233" y="422556"/>
              <a:ext cx="1524749" cy="1219799"/>
            </a:xfrm>
            <a:custGeom>
              <a:avLst/>
              <a:gdLst>
                <a:gd name="connsiteX0" fmla="*/ 0 w 1524749"/>
                <a:gd name="connsiteY0" fmla="*/ 121980 h 1219799"/>
                <a:gd name="connsiteX1" fmla="*/ 121980 w 1524749"/>
                <a:gd name="connsiteY1" fmla="*/ 0 h 1219799"/>
                <a:gd name="connsiteX2" fmla="*/ 1402769 w 1524749"/>
                <a:gd name="connsiteY2" fmla="*/ 0 h 1219799"/>
                <a:gd name="connsiteX3" fmla="*/ 1524749 w 1524749"/>
                <a:gd name="connsiteY3" fmla="*/ 121980 h 1219799"/>
                <a:gd name="connsiteX4" fmla="*/ 1524749 w 1524749"/>
                <a:gd name="connsiteY4" fmla="*/ 1097819 h 1219799"/>
                <a:gd name="connsiteX5" fmla="*/ 1402769 w 1524749"/>
                <a:gd name="connsiteY5" fmla="*/ 1219799 h 1219799"/>
                <a:gd name="connsiteX6" fmla="*/ 121980 w 1524749"/>
                <a:gd name="connsiteY6" fmla="*/ 1219799 h 1219799"/>
                <a:gd name="connsiteX7" fmla="*/ 0 w 1524749"/>
                <a:gd name="connsiteY7" fmla="*/ 1097819 h 1219799"/>
                <a:gd name="connsiteX8" fmla="*/ 0 w 1524749"/>
                <a:gd name="connsiteY8" fmla="*/ 121980 h 121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24749" h="1219799">
                  <a:moveTo>
                    <a:pt x="0" y="121980"/>
                  </a:moveTo>
                  <a:cubicBezTo>
                    <a:pt x="0" y="54612"/>
                    <a:pt x="54612" y="0"/>
                    <a:pt x="121980" y="0"/>
                  </a:cubicBezTo>
                  <a:lnTo>
                    <a:pt x="1402769" y="0"/>
                  </a:lnTo>
                  <a:cubicBezTo>
                    <a:pt x="1470137" y="0"/>
                    <a:pt x="1524749" y="54612"/>
                    <a:pt x="1524749" y="121980"/>
                  </a:cubicBezTo>
                  <a:lnTo>
                    <a:pt x="1524749" y="1097819"/>
                  </a:lnTo>
                  <a:cubicBezTo>
                    <a:pt x="1524749" y="1165187"/>
                    <a:pt x="1470137" y="1219799"/>
                    <a:pt x="1402769" y="1219799"/>
                  </a:cubicBezTo>
                  <a:lnTo>
                    <a:pt x="121980" y="1219799"/>
                  </a:lnTo>
                  <a:cubicBezTo>
                    <a:pt x="54612" y="1219799"/>
                    <a:pt x="0" y="1165187"/>
                    <a:pt x="0" y="1097819"/>
                  </a:cubicBezTo>
                  <a:lnTo>
                    <a:pt x="0" y="121980"/>
                  </a:lnTo>
                  <a:close/>
                </a:path>
              </a:pathLst>
            </a:custGeom>
            <a:solidFill>
              <a:srgbClr val="FFAFCD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9547" tIns="119547" rIns="119547" bIns="119547" numCol="1" spcCol="1270" anchor="ctr" anchorCtr="0">
              <a:noAutofit/>
            </a:bodyPr>
            <a:lstStyle/>
            <a:p>
              <a:pPr lvl="0"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400" kern="1200"/>
                <a:t>3 - 6</a:t>
              </a:r>
            </a:p>
          </p:txBody>
        </p:sp>
      </p:grpSp>
      <p:sp>
        <p:nvSpPr>
          <p:cNvPr id="88" name="Có 4 cách tách..."/>
          <p:cNvSpPr txBox="1"/>
          <p:nvPr/>
        </p:nvSpPr>
        <p:spPr>
          <a:xfrm>
            <a:off x="1066799" y="914400"/>
            <a:ext cx="437314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>
                <a:latin typeface="Patrick Hand" panose="00000500000000000000" pitchFamily="2" charset="0"/>
              </a:rPr>
              <a:t>Có 4 cách tách 9 đối tượng thành 2 nhóm</a:t>
            </a:r>
            <a:endParaRPr lang="vi-VN" sz="4400" b="1">
              <a:latin typeface="Patrick Hand" panose="00000500000000000000" pitchFamily="2" charset="0"/>
            </a:endParaRPr>
          </a:p>
        </p:txBody>
      </p:sp>
      <p:sp>
        <p:nvSpPr>
          <p:cNvPr id="89" name="Có 4 cách gộp..."/>
          <p:cNvSpPr txBox="1"/>
          <p:nvPr/>
        </p:nvSpPr>
        <p:spPr>
          <a:xfrm>
            <a:off x="6477733" y="4516856"/>
            <a:ext cx="503168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>
                <a:latin typeface="Patrick Hand" panose="00000500000000000000" pitchFamily="2" charset="0"/>
              </a:rPr>
              <a:t>Có 4 cách gộp 2 nhóm thành 9 dối tượng</a:t>
            </a:r>
            <a:endParaRPr lang="vi-VN" sz="4400" b="1">
              <a:latin typeface="Patrick Hand" panose="00000500000000000000" pitchFamily="2" charset="0"/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9ECEC-85AD-4198-8E23-28AC9D4A9C78}" type="slidenum">
              <a:rPr lang="vi-VN" smtClean="0"/>
              <a:pPr/>
              <a:t>22</a:t>
            </a:fld>
            <a:r>
              <a:rPr lang="vi-VN"/>
              <a:t>/39</a:t>
            </a:r>
          </a:p>
        </p:txBody>
      </p:sp>
    </p:spTree>
    <p:extLst>
      <p:ext uri="{BB962C8B-B14F-4D97-AF65-F5344CB8AC3E}">
        <p14:creationId xmlns:p14="http://schemas.microsoft.com/office/powerpoint/2010/main" val="1268150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4750"/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nodeType="withEffect">
                                  <p:stCondLst>
                                    <p:cond delay="8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3" fill="hold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9" grpId="0" animBg="1"/>
      <p:bldP spid="8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614737" y="3308946"/>
            <a:ext cx="586789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0" b="1">
                <a:latin typeface="Patrick Hand" panose="00000500000000000000" pitchFamily="2" charset="0"/>
              </a:rPr>
              <a:t>Thử tài của bé</a:t>
            </a:r>
            <a:endParaRPr lang="vi-VN" sz="9000" b="1">
              <a:latin typeface="Patrick Hand" panose="00000500000000000000" pitchFamily="2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7004878" y="1469867"/>
            <a:ext cx="4477757" cy="1839079"/>
            <a:chOff x="7004878" y="1469867"/>
            <a:chExt cx="4477757" cy="1839079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29" t="11434" r="2527" b="6435"/>
            <a:stretch/>
          </p:blipFill>
          <p:spPr>
            <a:xfrm>
              <a:off x="7004878" y="1469867"/>
              <a:ext cx="4477757" cy="1839079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7643051" y="1835409"/>
              <a:ext cx="320141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600" b="1">
                  <a:latin typeface="Patrick Hand" panose="00000500000000000000" pitchFamily="2" charset="0"/>
                </a:rPr>
                <a:t>Luyện tập</a:t>
              </a:r>
              <a:endParaRPr lang="vi-VN" sz="6600" b="1">
                <a:latin typeface="Patrick Hand" panose="00000500000000000000" pitchFamily="2" charset="0"/>
              </a:endParaRPr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9ECEC-85AD-4198-8E23-28AC9D4A9C78}" type="slidenum">
              <a:rPr lang="vi-VN" smtClean="0"/>
              <a:pPr/>
              <a:t>23</a:t>
            </a:fld>
            <a:r>
              <a:rPr lang="vi-VN"/>
              <a:t>/39</a:t>
            </a:r>
          </a:p>
        </p:txBody>
      </p:sp>
    </p:spTree>
    <p:extLst>
      <p:ext uri="{BB962C8B-B14F-4D97-AF65-F5344CB8AC3E}">
        <p14:creationId xmlns:p14="http://schemas.microsoft.com/office/powerpoint/2010/main" val="3418466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76712" y="1254255"/>
            <a:ext cx="41006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>
                <a:latin typeface="Patrick Hand SC" panose="00000500000000000000" pitchFamily="2" charset="0"/>
              </a:rPr>
              <a:t>LUẬT CHƠI</a:t>
            </a:r>
            <a:endParaRPr lang="vi-VN" sz="7200" b="1">
              <a:latin typeface="Patrick Hand SC" panose="0000050000000000000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30187" y="2667483"/>
            <a:ext cx="8593742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FF7FAF"/>
              </a:buClr>
              <a:buFont typeface="Wingdings" panose="05000000000000000000" pitchFamily="2" charset="2"/>
              <a:buChar char="«"/>
            </a:pPr>
            <a:r>
              <a:rPr lang="en-US" sz="3400">
                <a:latin typeface="Patrick Hand" panose="00000500000000000000" pitchFamily="2" charset="0"/>
              </a:rPr>
              <a:t>Trò chơi gồm có 2 đội chơi.</a:t>
            </a:r>
          </a:p>
          <a:p>
            <a:pPr marL="457200" indent="-457200">
              <a:buClr>
                <a:srgbClr val="FF7FAF"/>
              </a:buClr>
              <a:buFont typeface="Wingdings" panose="05000000000000000000" pitchFamily="2" charset="2"/>
              <a:buChar char="«"/>
            </a:pPr>
            <a:r>
              <a:rPr lang="en-US" sz="3400">
                <a:latin typeface="Patrick Hand" panose="00000500000000000000" pitchFamily="2" charset="0"/>
              </a:rPr>
              <a:t>Có 6 câu hỏi trắc nghiệm. Mỗi câu hỏi có 4 đáp án hãy lựa chọn một</a:t>
            </a:r>
            <a:r>
              <a:rPr lang="en-US" sz="3400">
                <a:latin typeface="Patrick Hand" panose="00000500000000000000" pitchFamily="2" charset="0"/>
                <a:sym typeface="Wingdings" panose="05000000000000000000" pitchFamily="2" charset="2"/>
              </a:rPr>
              <a:t> </a:t>
            </a:r>
            <a:r>
              <a:rPr lang="en-US" sz="3400">
                <a:latin typeface="Patrick Hand" panose="00000500000000000000" pitchFamily="2" charset="0"/>
              </a:rPr>
              <a:t>đáp án đúng</a:t>
            </a:r>
            <a:r>
              <a:rPr lang="en-US" sz="3400">
                <a:latin typeface="Patrick Hand" panose="00000500000000000000" pitchFamily="2" charset="0"/>
                <a:sym typeface="Wingdings 2" panose="05020102010507070707" pitchFamily="18" charset="2"/>
              </a:rPr>
              <a:t> </a:t>
            </a:r>
            <a:r>
              <a:rPr lang="en-US" sz="3400">
                <a:latin typeface="Patrick Hand" panose="00000500000000000000" pitchFamily="2" charset="0"/>
              </a:rPr>
              <a:t>để trả lời.</a:t>
            </a:r>
          </a:p>
          <a:p>
            <a:pPr marL="457200" indent="-457200">
              <a:buClr>
                <a:srgbClr val="FF7FAF"/>
              </a:buClr>
              <a:buFont typeface="Wingdings" panose="05000000000000000000" pitchFamily="2" charset="2"/>
              <a:buChar char="«"/>
            </a:pPr>
            <a:r>
              <a:rPr lang="en-US" sz="3400">
                <a:latin typeface="Patrick Hand" panose="00000500000000000000" pitchFamily="2" charset="0"/>
              </a:rPr>
              <a:t>Thời gian suy nghĩ tối da cho mỗi câu hỏi là 5 giây.</a:t>
            </a:r>
            <a:r>
              <a:rPr lang="vi-VN" sz="3400">
                <a:latin typeface="Patrick Hand" panose="00000500000000000000" pitchFamily="2" charset="0"/>
              </a:rPr>
              <a:t> </a:t>
            </a:r>
          </a:p>
          <a:p>
            <a:pPr marL="457200" indent="-457200">
              <a:buClr>
                <a:srgbClr val="FF7FAF"/>
              </a:buClr>
              <a:buFont typeface="Wingdings" panose="05000000000000000000" pitchFamily="2" charset="2"/>
              <a:buChar char="«"/>
            </a:pPr>
            <a:r>
              <a:rPr lang="vi-VN" sz="3400">
                <a:latin typeface="Patrick Hand" panose="00000500000000000000" pitchFamily="2" charset="0"/>
              </a:rPr>
              <a:t>Đội thắng là đội giành được số điểm cao hơn</a:t>
            </a:r>
            <a:r>
              <a:rPr lang="en-US" sz="3400">
                <a:latin typeface="Patrick Hand" panose="00000500000000000000" pitchFamily="2" charset="0"/>
              </a:rPr>
              <a:t>.</a:t>
            </a:r>
            <a:r>
              <a:rPr lang="vi-VN" sz="3400">
                <a:latin typeface="Patrick Hand" panose="00000500000000000000" pitchFamily="2" charset="0"/>
              </a:rPr>
              <a:t> </a:t>
            </a:r>
            <a:endParaRPr lang="en-US" sz="3400">
              <a:latin typeface="Patrick Hand" panose="00000500000000000000" pitchFamily="2" charset="0"/>
            </a:endParaRPr>
          </a:p>
        </p:txBody>
      </p:sp>
      <p:cxnSp>
        <p:nvCxnSpPr>
          <p:cNvPr id="10" name="Curved Connector 9"/>
          <p:cNvCxnSpPr/>
          <p:nvPr/>
        </p:nvCxnSpPr>
        <p:spPr>
          <a:xfrm rot="10800000">
            <a:off x="8076074" y="1945640"/>
            <a:ext cx="3075707" cy="508944"/>
          </a:xfrm>
          <a:prstGeom prst="curvedConnector3">
            <a:avLst>
              <a:gd name="adj1" fmla="val 50000"/>
            </a:avLst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1" name="Curved Connector 10"/>
          <p:cNvCxnSpPr/>
          <p:nvPr/>
        </p:nvCxnSpPr>
        <p:spPr>
          <a:xfrm rot="10800000" flipH="1">
            <a:off x="1122221" y="1945640"/>
            <a:ext cx="3075707" cy="508944"/>
          </a:xfrm>
          <a:prstGeom prst="curvedConnector3">
            <a:avLst>
              <a:gd name="adj1" fmla="val 50000"/>
            </a:avLst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9ECEC-85AD-4198-8E23-28AC9D4A9C78}" type="slidenum">
              <a:rPr lang="vi-VN" smtClean="0"/>
              <a:pPr/>
              <a:t>24</a:t>
            </a:fld>
            <a:r>
              <a:rPr lang="vi-VN"/>
              <a:t>/39</a:t>
            </a:r>
          </a:p>
        </p:txBody>
      </p:sp>
    </p:spTree>
    <p:extLst>
      <p:ext uri="{BB962C8B-B14F-4D97-AF65-F5344CB8AC3E}">
        <p14:creationId xmlns:p14="http://schemas.microsoft.com/office/powerpoint/2010/main" val="2125651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Sai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10" t="42076" r="46865" b="42131"/>
          <a:stretch/>
        </p:blipFill>
        <p:spPr>
          <a:xfrm>
            <a:off x="11309683" y="770021"/>
            <a:ext cx="561063" cy="562706"/>
          </a:xfrm>
          <a:prstGeom prst="rect">
            <a:avLst/>
          </a:prstGeom>
        </p:spPr>
      </p:pic>
      <p:pic>
        <p:nvPicPr>
          <p:cNvPr id="28" name="Đú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945" b="17579"/>
          <a:stretch/>
        </p:blipFill>
        <p:spPr>
          <a:xfrm>
            <a:off x="10840714" y="136186"/>
            <a:ext cx="613349" cy="68196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435427" y="2041881"/>
            <a:ext cx="1554480" cy="146304"/>
          </a:xfrm>
          <a:prstGeom prst="rect">
            <a:avLst/>
          </a:prstGeom>
          <a:solidFill>
            <a:srgbClr val="FBC2D7"/>
          </a:solidFill>
          <a:ln>
            <a:solidFill>
              <a:srgbClr val="F896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120536" y="2041881"/>
            <a:ext cx="9601200" cy="146304"/>
          </a:xfrm>
          <a:prstGeom prst="rect">
            <a:avLst/>
          </a:prstGeom>
          <a:solidFill>
            <a:srgbClr val="FBC2D7"/>
          </a:solidFill>
          <a:ln>
            <a:solidFill>
              <a:srgbClr val="F896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25626" y="776298"/>
            <a:ext cx="2670629" cy="677108"/>
          </a:xfrm>
          <a:prstGeom prst="rect">
            <a:avLst/>
          </a:prstGeom>
          <a:noFill/>
        </p:spPr>
        <p:txBody>
          <a:bodyPr wrap="square" rtlCol="0">
            <a:prstTxWarp prst="textButton">
              <a:avLst>
                <a:gd name="adj" fmla="val 12684532"/>
              </a:avLst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800" b="1" i="0" u="none" strike="noStrike" kern="1200" cap="none" spc="0" normalizeH="0" baseline="0" noProof="0">
                <a:ln>
                  <a:noFill/>
                </a:ln>
                <a:solidFill>
                  <a:srgbClr val="FF7FA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Patrick Hand SC" panose="00000500000000000000" pitchFamily="2" charset="0"/>
                <a:ea typeface="+mn-ea"/>
                <a:cs typeface="+mn-cs"/>
              </a:rPr>
              <a:t>CÂU HỎI SỐ 1</a:t>
            </a:r>
            <a:endParaRPr kumimoji="0" lang="vi-VN" sz="3800" b="1" i="0" u="none" strike="noStrike" kern="1200" cap="none" spc="0" normalizeH="0" baseline="0" noProof="0">
              <a:ln>
                <a:noFill/>
              </a:ln>
              <a:solidFill>
                <a:srgbClr val="FF7FA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Patrick Hand SC" panose="00000500000000000000" pitchFamily="2" charset="0"/>
              <a:ea typeface="+mn-ea"/>
              <a:cs typeface="+mn-cs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62" y="0"/>
            <a:ext cx="2019786" cy="3146899"/>
          </a:xfrm>
          <a:prstGeom prst="rect">
            <a:avLst/>
          </a:prstGeom>
        </p:spPr>
      </p:pic>
      <p:grpSp>
        <p:nvGrpSpPr>
          <p:cNvPr id="4" name="2"/>
          <p:cNvGrpSpPr/>
          <p:nvPr/>
        </p:nvGrpSpPr>
        <p:grpSpPr>
          <a:xfrm>
            <a:off x="1453655" y="2288166"/>
            <a:ext cx="3873333" cy="2080409"/>
            <a:chOff x="1453655" y="2288166"/>
            <a:chExt cx="3873333" cy="2080409"/>
          </a:xfrm>
        </p:grpSpPr>
        <p:sp>
          <p:nvSpPr>
            <p:cNvPr id="10" name="Google Shape;1017;p58"/>
            <p:cNvSpPr txBox="1"/>
            <p:nvPr/>
          </p:nvSpPr>
          <p:spPr>
            <a:xfrm>
              <a:off x="1453655" y="3094345"/>
              <a:ext cx="1266900" cy="847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6000" b="0" i="0" u="none" strike="noStrike" kern="1200" cap="none" spc="0" normalizeH="0" baseline="0" noProof="0">
                <a:ln>
                  <a:noFill/>
                </a:ln>
                <a:solidFill>
                  <a:srgbClr val="A5A5A5"/>
                </a:solidFill>
                <a:effectLst/>
                <a:uLnTx/>
                <a:uFillTx/>
                <a:latin typeface="Bowlby One SC"/>
                <a:ea typeface="Bowlby One SC"/>
                <a:cs typeface="Bowlby One SC"/>
                <a:sym typeface="Bowlby One SC"/>
              </a:endParaRPr>
            </a:p>
          </p:txBody>
        </p:sp>
        <p:grpSp>
          <p:nvGrpSpPr>
            <p:cNvPr id="38" name="Group 37"/>
            <p:cNvGrpSpPr/>
            <p:nvPr/>
          </p:nvGrpSpPr>
          <p:grpSpPr>
            <a:xfrm>
              <a:off x="3677728" y="3132630"/>
              <a:ext cx="1649260" cy="537489"/>
              <a:chOff x="3677728" y="3132630"/>
              <a:chExt cx="1649260" cy="537489"/>
            </a:xfrm>
          </p:grpSpPr>
          <p:sp>
            <p:nvSpPr>
              <p:cNvPr id="15" name="Rounded Rectangle 14"/>
              <p:cNvSpPr/>
              <p:nvPr/>
            </p:nvSpPr>
            <p:spPr>
              <a:xfrm>
                <a:off x="3677728" y="3132630"/>
                <a:ext cx="1649260" cy="537489"/>
              </a:xfrm>
              <a:prstGeom prst="roundRect">
                <a:avLst/>
              </a:prstGeom>
              <a:solidFill>
                <a:srgbClr val="FCDEE9">
                  <a:alpha val="65000"/>
                </a:srgbClr>
              </a:solidFill>
              <a:ln>
                <a:solidFill>
                  <a:srgbClr val="FFC0D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3815457" y="3146899"/>
                <a:ext cx="141911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2700" b="1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Patrick Hand" panose="00000500000000000000" pitchFamily="2" charset="0"/>
                    <a:ea typeface="+mn-ea"/>
                    <a:cs typeface="+mn-cs"/>
                  </a:rPr>
                  <a:t>A. 2 Cách</a:t>
                </a:r>
              </a:p>
            </p:txBody>
          </p:sp>
        </p:grpSp>
        <p:grpSp>
          <p:nvGrpSpPr>
            <p:cNvPr id="34" name="Group 33"/>
            <p:cNvGrpSpPr/>
            <p:nvPr/>
          </p:nvGrpSpPr>
          <p:grpSpPr>
            <a:xfrm>
              <a:off x="1453657" y="2288166"/>
              <a:ext cx="1988752" cy="2080409"/>
              <a:chOff x="1453657" y="2288166"/>
              <a:chExt cx="1988752" cy="2080409"/>
            </a:xfrm>
          </p:grpSpPr>
          <p:sp>
            <p:nvSpPr>
              <p:cNvPr id="11" name="Google Shape;2245;p84"/>
              <p:cNvSpPr/>
              <p:nvPr/>
            </p:nvSpPr>
            <p:spPr>
              <a:xfrm rot="15300088" flipH="1">
                <a:off x="1407828" y="2333995"/>
                <a:ext cx="2080409" cy="1988752"/>
              </a:xfrm>
              <a:custGeom>
                <a:avLst/>
                <a:gdLst/>
                <a:ahLst/>
                <a:cxnLst/>
                <a:rect l="l" t="t" r="r" b="b"/>
                <a:pathLst>
                  <a:path w="36565" h="34957" extrusionOk="0">
                    <a:moveTo>
                      <a:pt x="28247" y="11653"/>
                    </a:moveTo>
                    <a:cubicBezTo>
                      <a:pt x="28070" y="11904"/>
                      <a:pt x="27941" y="12110"/>
                      <a:pt x="27826" y="12110"/>
                    </a:cubicBezTo>
                    <a:cubicBezTo>
                      <a:pt x="27822" y="12110"/>
                      <a:pt x="27818" y="12110"/>
                      <a:pt x="27813" y="12109"/>
                    </a:cubicBezTo>
                    <a:cubicBezTo>
                      <a:pt x="27741" y="12097"/>
                      <a:pt x="27923" y="11934"/>
                      <a:pt x="28247" y="11653"/>
                    </a:cubicBezTo>
                    <a:close/>
                    <a:moveTo>
                      <a:pt x="17130" y="1"/>
                    </a:moveTo>
                    <a:cubicBezTo>
                      <a:pt x="10350" y="1"/>
                      <a:pt x="5323" y="2490"/>
                      <a:pt x="3453" y="5834"/>
                    </a:cubicBezTo>
                    <a:cubicBezTo>
                      <a:pt x="774" y="10656"/>
                      <a:pt x="5834" y="12180"/>
                      <a:pt x="5834" y="12180"/>
                    </a:cubicBezTo>
                    <a:cubicBezTo>
                      <a:pt x="5834" y="12180"/>
                      <a:pt x="2715" y="13943"/>
                      <a:pt x="1786" y="17407"/>
                    </a:cubicBezTo>
                    <a:cubicBezTo>
                      <a:pt x="0" y="24087"/>
                      <a:pt x="4560" y="23706"/>
                      <a:pt x="6775" y="24420"/>
                    </a:cubicBezTo>
                    <a:cubicBezTo>
                      <a:pt x="8978" y="25134"/>
                      <a:pt x="3108" y="27956"/>
                      <a:pt x="5787" y="32362"/>
                    </a:cubicBezTo>
                    <a:cubicBezTo>
                      <a:pt x="6803" y="34029"/>
                      <a:pt x="10542" y="34957"/>
                      <a:pt x="15019" y="34957"/>
                    </a:cubicBezTo>
                    <a:cubicBezTo>
                      <a:pt x="22340" y="34957"/>
                      <a:pt x="31633" y="32475"/>
                      <a:pt x="34219" y="26682"/>
                    </a:cubicBezTo>
                    <a:cubicBezTo>
                      <a:pt x="35350" y="24134"/>
                      <a:pt x="30385" y="23837"/>
                      <a:pt x="30385" y="23837"/>
                    </a:cubicBezTo>
                    <a:cubicBezTo>
                      <a:pt x="30385" y="23837"/>
                      <a:pt x="36564" y="19074"/>
                      <a:pt x="33314" y="14205"/>
                    </a:cubicBezTo>
                    <a:cubicBezTo>
                      <a:pt x="31524" y="11527"/>
                      <a:pt x="30354" y="10763"/>
                      <a:pt x="29560" y="10763"/>
                    </a:cubicBezTo>
                    <a:cubicBezTo>
                      <a:pt x="29423" y="10763"/>
                      <a:pt x="29297" y="10786"/>
                      <a:pt x="29182" y="10825"/>
                    </a:cubicBezTo>
                    <a:lnTo>
                      <a:pt x="29182" y="10825"/>
                    </a:lnTo>
                    <a:cubicBezTo>
                      <a:pt x="31567" y="8618"/>
                      <a:pt x="35391" y="4086"/>
                      <a:pt x="26504" y="1441"/>
                    </a:cubicBezTo>
                    <a:cubicBezTo>
                      <a:pt x="23139" y="440"/>
                      <a:pt x="19979" y="1"/>
                      <a:pt x="17130" y="1"/>
                    </a:cubicBezTo>
                    <a:close/>
                  </a:path>
                </a:pathLst>
              </a:custGeom>
              <a:solidFill>
                <a:srgbClr val="FFC5DB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3" name="Rectangle 22"/>
              <p:cNvSpPr/>
              <p:nvPr/>
            </p:nvSpPr>
            <p:spPr>
              <a:xfrm>
                <a:off x="2016383" y="2843508"/>
                <a:ext cx="841897" cy="120032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r>
                  <a:rPr kumimoji="0" lang="en" sz="7200" b="0" i="0" u="none" strike="noStrike" kern="0" cap="none" spc="0" normalizeH="0" baseline="0" noProof="0">
                    <a:ln>
                      <a:noFill/>
                    </a:ln>
                    <a:solidFill>
                      <a:srgbClr val="D60052"/>
                    </a:solidFill>
                    <a:effectLst/>
                    <a:uLnTx/>
                    <a:uFillTx/>
                    <a:latin typeface="Bowlby One SC"/>
                    <a:ea typeface="Bowlby One SC"/>
                    <a:cs typeface="Bowlby One SC"/>
                    <a:sym typeface="Bowlby One SC"/>
                  </a:rPr>
                  <a:t>2</a:t>
                </a:r>
              </a:p>
            </p:txBody>
          </p:sp>
        </p:grpSp>
      </p:grpSp>
      <p:grpSp>
        <p:nvGrpSpPr>
          <p:cNvPr id="7" name="4"/>
          <p:cNvGrpSpPr/>
          <p:nvPr/>
        </p:nvGrpSpPr>
        <p:grpSpPr>
          <a:xfrm>
            <a:off x="1451335" y="4455168"/>
            <a:ext cx="3875653" cy="2102717"/>
            <a:chOff x="1451335" y="4455168"/>
            <a:chExt cx="3875653" cy="2102717"/>
          </a:xfrm>
        </p:grpSpPr>
        <p:grpSp>
          <p:nvGrpSpPr>
            <p:cNvPr id="40" name="Group 39"/>
            <p:cNvGrpSpPr/>
            <p:nvPr/>
          </p:nvGrpSpPr>
          <p:grpSpPr>
            <a:xfrm>
              <a:off x="3677728" y="5212711"/>
              <a:ext cx="1649260" cy="537489"/>
              <a:chOff x="3677728" y="5212711"/>
              <a:chExt cx="1649260" cy="537489"/>
            </a:xfrm>
          </p:grpSpPr>
          <p:sp>
            <p:nvSpPr>
              <p:cNvPr id="21" name="Rounded Rectangle 20"/>
              <p:cNvSpPr/>
              <p:nvPr/>
            </p:nvSpPr>
            <p:spPr>
              <a:xfrm>
                <a:off x="3677728" y="5212711"/>
                <a:ext cx="1649260" cy="537489"/>
              </a:xfrm>
              <a:prstGeom prst="roundRect">
                <a:avLst/>
              </a:prstGeom>
              <a:solidFill>
                <a:srgbClr val="FCDEE9">
                  <a:alpha val="65000"/>
                </a:srgbClr>
              </a:solidFill>
              <a:ln>
                <a:solidFill>
                  <a:srgbClr val="FFC0D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3815457" y="5226980"/>
                <a:ext cx="141911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2700" b="1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Patrick Hand" panose="00000500000000000000" pitchFamily="2" charset="0"/>
                    <a:ea typeface="+mn-ea"/>
                    <a:cs typeface="+mn-cs"/>
                  </a:rPr>
                  <a:t>C. 4 Cách</a:t>
                </a:r>
              </a:p>
            </p:txBody>
          </p:sp>
        </p:grpSp>
        <p:grpSp>
          <p:nvGrpSpPr>
            <p:cNvPr id="35" name="Group 34"/>
            <p:cNvGrpSpPr/>
            <p:nvPr/>
          </p:nvGrpSpPr>
          <p:grpSpPr>
            <a:xfrm>
              <a:off x="1451335" y="4455168"/>
              <a:ext cx="1993392" cy="2102717"/>
              <a:chOff x="1451335" y="4455168"/>
              <a:chExt cx="1993392" cy="2102717"/>
            </a:xfrm>
          </p:grpSpPr>
          <p:sp>
            <p:nvSpPr>
              <p:cNvPr id="13" name="Google Shape;2245;p84"/>
              <p:cNvSpPr/>
              <p:nvPr/>
            </p:nvSpPr>
            <p:spPr>
              <a:xfrm rot="15300088" flipH="1">
                <a:off x="1396672" y="4509831"/>
                <a:ext cx="2102717" cy="1993392"/>
              </a:xfrm>
              <a:custGeom>
                <a:avLst/>
                <a:gdLst/>
                <a:ahLst/>
                <a:cxnLst/>
                <a:rect l="l" t="t" r="r" b="b"/>
                <a:pathLst>
                  <a:path w="36565" h="34957" extrusionOk="0">
                    <a:moveTo>
                      <a:pt x="28247" y="11653"/>
                    </a:moveTo>
                    <a:cubicBezTo>
                      <a:pt x="28070" y="11904"/>
                      <a:pt x="27941" y="12110"/>
                      <a:pt x="27826" y="12110"/>
                    </a:cubicBezTo>
                    <a:cubicBezTo>
                      <a:pt x="27822" y="12110"/>
                      <a:pt x="27818" y="12110"/>
                      <a:pt x="27813" y="12109"/>
                    </a:cubicBezTo>
                    <a:cubicBezTo>
                      <a:pt x="27741" y="12097"/>
                      <a:pt x="27923" y="11934"/>
                      <a:pt x="28247" y="11653"/>
                    </a:cubicBezTo>
                    <a:close/>
                    <a:moveTo>
                      <a:pt x="17130" y="1"/>
                    </a:moveTo>
                    <a:cubicBezTo>
                      <a:pt x="10350" y="1"/>
                      <a:pt x="5323" y="2490"/>
                      <a:pt x="3453" y="5834"/>
                    </a:cubicBezTo>
                    <a:cubicBezTo>
                      <a:pt x="774" y="10656"/>
                      <a:pt x="5834" y="12180"/>
                      <a:pt x="5834" y="12180"/>
                    </a:cubicBezTo>
                    <a:cubicBezTo>
                      <a:pt x="5834" y="12180"/>
                      <a:pt x="2715" y="13943"/>
                      <a:pt x="1786" y="17407"/>
                    </a:cubicBezTo>
                    <a:cubicBezTo>
                      <a:pt x="0" y="24087"/>
                      <a:pt x="4560" y="23706"/>
                      <a:pt x="6775" y="24420"/>
                    </a:cubicBezTo>
                    <a:cubicBezTo>
                      <a:pt x="8978" y="25134"/>
                      <a:pt x="3108" y="27956"/>
                      <a:pt x="5787" y="32362"/>
                    </a:cubicBezTo>
                    <a:cubicBezTo>
                      <a:pt x="6803" y="34029"/>
                      <a:pt x="10542" y="34957"/>
                      <a:pt x="15019" y="34957"/>
                    </a:cubicBezTo>
                    <a:cubicBezTo>
                      <a:pt x="22340" y="34957"/>
                      <a:pt x="31633" y="32475"/>
                      <a:pt x="34219" y="26682"/>
                    </a:cubicBezTo>
                    <a:cubicBezTo>
                      <a:pt x="35350" y="24134"/>
                      <a:pt x="30385" y="23837"/>
                      <a:pt x="30385" y="23837"/>
                    </a:cubicBezTo>
                    <a:cubicBezTo>
                      <a:pt x="30385" y="23837"/>
                      <a:pt x="36564" y="19074"/>
                      <a:pt x="33314" y="14205"/>
                    </a:cubicBezTo>
                    <a:cubicBezTo>
                      <a:pt x="31524" y="11527"/>
                      <a:pt x="30354" y="10763"/>
                      <a:pt x="29560" y="10763"/>
                    </a:cubicBezTo>
                    <a:cubicBezTo>
                      <a:pt x="29423" y="10763"/>
                      <a:pt x="29297" y="10786"/>
                      <a:pt x="29182" y="10825"/>
                    </a:cubicBezTo>
                    <a:lnTo>
                      <a:pt x="29182" y="10825"/>
                    </a:lnTo>
                    <a:cubicBezTo>
                      <a:pt x="31567" y="8618"/>
                      <a:pt x="35391" y="4086"/>
                      <a:pt x="26504" y="1441"/>
                    </a:cubicBezTo>
                    <a:cubicBezTo>
                      <a:pt x="23139" y="440"/>
                      <a:pt x="19979" y="1"/>
                      <a:pt x="17130" y="1"/>
                    </a:cubicBezTo>
                    <a:close/>
                  </a:path>
                </a:pathLst>
              </a:custGeom>
              <a:solidFill>
                <a:srgbClr val="FFC5DB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4" name="Google Shape;1019;p58"/>
              <p:cNvSpPr txBox="1"/>
              <p:nvPr/>
            </p:nvSpPr>
            <p:spPr>
              <a:xfrm>
                <a:off x="1598432" y="5030153"/>
                <a:ext cx="1689200" cy="1130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r>
                  <a:rPr kumimoji="0" lang="en" sz="7200" b="0" i="0" u="none" strike="noStrike" kern="0" cap="none" spc="0" normalizeH="0" baseline="0" noProof="0">
                    <a:ln>
                      <a:noFill/>
                    </a:ln>
                    <a:solidFill>
                      <a:srgbClr val="D60052"/>
                    </a:solidFill>
                    <a:effectLst/>
                    <a:uLnTx/>
                    <a:uFillTx/>
                    <a:latin typeface="Bowlby One SC"/>
                    <a:ea typeface="Bowlby One SC"/>
                    <a:cs typeface="Bowlby One SC"/>
                    <a:sym typeface="Bowlby One SC"/>
                  </a:rPr>
                  <a:t>4</a:t>
                </a:r>
                <a:endParaRPr kumimoji="0" sz="7200" b="0" i="0" u="none" strike="noStrike" kern="0" cap="none" spc="0" normalizeH="0" baseline="0" noProof="0">
                  <a:ln>
                    <a:noFill/>
                  </a:ln>
                  <a:solidFill>
                    <a:srgbClr val="D60052"/>
                  </a:solidFill>
                  <a:effectLst/>
                  <a:uLnTx/>
                  <a:uFillTx/>
                  <a:latin typeface="Bowlby One SC"/>
                  <a:ea typeface="Bowlby One SC"/>
                  <a:cs typeface="Bowlby One SC"/>
                  <a:sym typeface="Bowlby One SC"/>
                </a:endParaRPr>
              </a:p>
            </p:txBody>
          </p:sp>
        </p:grpSp>
      </p:grpSp>
      <p:grpSp>
        <p:nvGrpSpPr>
          <p:cNvPr id="29" name="5"/>
          <p:cNvGrpSpPr/>
          <p:nvPr/>
        </p:nvGrpSpPr>
        <p:grpSpPr>
          <a:xfrm>
            <a:off x="6771624" y="4418140"/>
            <a:ext cx="3845634" cy="2026339"/>
            <a:chOff x="6771624" y="4418140"/>
            <a:chExt cx="3845634" cy="2026339"/>
          </a:xfrm>
        </p:grpSpPr>
        <p:grpSp>
          <p:nvGrpSpPr>
            <p:cNvPr id="42" name="Group 41"/>
            <p:cNvGrpSpPr/>
            <p:nvPr/>
          </p:nvGrpSpPr>
          <p:grpSpPr>
            <a:xfrm>
              <a:off x="8967998" y="5004567"/>
              <a:ext cx="1649260" cy="537489"/>
              <a:chOff x="8967998" y="5004567"/>
              <a:chExt cx="1649260" cy="537489"/>
            </a:xfrm>
          </p:grpSpPr>
          <p:sp>
            <p:nvSpPr>
              <p:cNvPr id="17" name="Rounded Rectangle 16"/>
              <p:cNvSpPr/>
              <p:nvPr/>
            </p:nvSpPr>
            <p:spPr>
              <a:xfrm>
                <a:off x="8967998" y="5004567"/>
                <a:ext cx="1649260" cy="537489"/>
              </a:xfrm>
              <a:prstGeom prst="roundRect">
                <a:avLst/>
              </a:prstGeom>
              <a:solidFill>
                <a:srgbClr val="FCDEE9">
                  <a:alpha val="65000"/>
                </a:srgbClr>
              </a:solidFill>
              <a:ln>
                <a:solidFill>
                  <a:srgbClr val="FFC0D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9105727" y="5018836"/>
                <a:ext cx="141911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2700" b="1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Patrick Hand" panose="00000500000000000000" pitchFamily="2" charset="0"/>
                    <a:ea typeface="+mn-ea"/>
                    <a:cs typeface="+mn-cs"/>
                  </a:rPr>
                  <a:t>D. 5 Cách</a:t>
                </a:r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6771624" y="4418140"/>
              <a:ext cx="1993392" cy="2026339"/>
              <a:chOff x="6771624" y="4418140"/>
              <a:chExt cx="1993392" cy="2026339"/>
            </a:xfrm>
          </p:grpSpPr>
          <p:sp>
            <p:nvSpPr>
              <p:cNvPr id="14" name="Google Shape;2245;p84"/>
              <p:cNvSpPr/>
              <p:nvPr/>
            </p:nvSpPr>
            <p:spPr>
              <a:xfrm rot="15300088" flipH="1">
                <a:off x="6755150" y="4434614"/>
                <a:ext cx="2026339" cy="1993392"/>
              </a:xfrm>
              <a:custGeom>
                <a:avLst/>
                <a:gdLst/>
                <a:ahLst/>
                <a:cxnLst/>
                <a:rect l="l" t="t" r="r" b="b"/>
                <a:pathLst>
                  <a:path w="36565" h="34957" extrusionOk="0">
                    <a:moveTo>
                      <a:pt x="28247" y="11653"/>
                    </a:moveTo>
                    <a:cubicBezTo>
                      <a:pt x="28070" y="11904"/>
                      <a:pt x="27941" y="12110"/>
                      <a:pt x="27826" y="12110"/>
                    </a:cubicBezTo>
                    <a:cubicBezTo>
                      <a:pt x="27822" y="12110"/>
                      <a:pt x="27818" y="12110"/>
                      <a:pt x="27813" y="12109"/>
                    </a:cubicBezTo>
                    <a:cubicBezTo>
                      <a:pt x="27741" y="12097"/>
                      <a:pt x="27923" y="11934"/>
                      <a:pt x="28247" y="11653"/>
                    </a:cubicBezTo>
                    <a:close/>
                    <a:moveTo>
                      <a:pt x="17130" y="1"/>
                    </a:moveTo>
                    <a:cubicBezTo>
                      <a:pt x="10350" y="1"/>
                      <a:pt x="5323" y="2490"/>
                      <a:pt x="3453" y="5834"/>
                    </a:cubicBezTo>
                    <a:cubicBezTo>
                      <a:pt x="774" y="10656"/>
                      <a:pt x="5834" y="12180"/>
                      <a:pt x="5834" y="12180"/>
                    </a:cubicBezTo>
                    <a:cubicBezTo>
                      <a:pt x="5834" y="12180"/>
                      <a:pt x="2715" y="13943"/>
                      <a:pt x="1786" y="17407"/>
                    </a:cubicBezTo>
                    <a:cubicBezTo>
                      <a:pt x="0" y="24087"/>
                      <a:pt x="4560" y="23706"/>
                      <a:pt x="6775" y="24420"/>
                    </a:cubicBezTo>
                    <a:cubicBezTo>
                      <a:pt x="8978" y="25134"/>
                      <a:pt x="3108" y="27956"/>
                      <a:pt x="5787" y="32362"/>
                    </a:cubicBezTo>
                    <a:cubicBezTo>
                      <a:pt x="6803" y="34029"/>
                      <a:pt x="10542" y="34957"/>
                      <a:pt x="15019" y="34957"/>
                    </a:cubicBezTo>
                    <a:cubicBezTo>
                      <a:pt x="22340" y="34957"/>
                      <a:pt x="31633" y="32475"/>
                      <a:pt x="34219" y="26682"/>
                    </a:cubicBezTo>
                    <a:cubicBezTo>
                      <a:pt x="35350" y="24134"/>
                      <a:pt x="30385" y="23837"/>
                      <a:pt x="30385" y="23837"/>
                    </a:cubicBezTo>
                    <a:cubicBezTo>
                      <a:pt x="30385" y="23837"/>
                      <a:pt x="36564" y="19074"/>
                      <a:pt x="33314" y="14205"/>
                    </a:cubicBezTo>
                    <a:cubicBezTo>
                      <a:pt x="31524" y="11527"/>
                      <a:pt x="30354" y="10763"/>
                      <a:pt x="29560" y="10763"/>
                    </a:cubicBezTo>
                    <a:cubicBezTo>
                      <a:pt x="29423" y="10763"/>
                      <a:pt x="29297" y="10786"/>
                      <a:pt x="29182" y="10825"/>
                    </a:cubicBezTo>
                    <a:lnTo>
                      <a:pt x="29182" y="10825"/>
                    </a:lnTo>
                    <a:cubicBezTo>
                      <a:pt x="31567" y="8618"/>
                      <a:pt x="35391" y="4086"/>
                      <a:pt x="26504" y="1441"/>
                    </a:cubicBezTo>
                    <a:cubicBezTo>
                      <a:pt x="23139" y="440"/>
                      <a:pt x="19979" y="1"/>
                      <a:pt x="17130" y="1"/>
                    </a:cubicBezTo>
                    <a:close/>
                  </a:path>
                </a:pathLst>
              </a:custGeom>
              <a:solidFill>
                <a:srgbClr val="FFC5DB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5" name="Google Shape;1020;p58"/>
              <p:cNvSpPr txBox="1"/>
              <p:nvPr/>
            </p:nvSpPr>
            <p:spPr>
              <a:xfrm>
                <a:off x="6964525" y="4941527"/>
                <a:ext cx="1689200" cy="1130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r>
                  <a:rPr kumimoji="0" lang="en" sz="7200" b="0" i="0" u="none" strike="noStrike" kern="0" cap="none" spc="0" normalizeH="0" baseline="0" noProof="0">
                    <a:ln>
                      <a:noFill/>
                    </a:ln>
                    <a:solidFill>
                      <a:srgbClr val="D60052"/>
                    </a:solidFill>
                    <a:effectLst/>
                    <a:uLnTx/>
                    <a:uFillTx/>
                    <a:latin typeface="Bowlby One SC"/>
                    <a:ea typeface="Bowlby One SC"/>
                    <a:cs typeface="Bowlby One SC"/>
                    <a:sym typeface="Bowlby One SC"/>
                  </a:rPr>
                  <a:t>5</a:t>
                </a:r>
                <a:endParaRPr kumimoji="0" sz="7200" b="0" i="0" u="none" strike="noStrike" kern="0" cap="none" spc="0" normalizeH="0" baseline="0" noProof="0">
                  <a:ln>
                    <a:noFill/>
                  </a:ln>
                  <a:solidFill>
                    <a:srgbClr val="D60052"/>
                  </a:solidFill>
                  <a:effectLst/>
                  <a:uLnTx/>
                  <a:uFillTx/>
                  <a:latin typeface="Bowlby One SC"/>
                  <a:ea typeface="Bowlby One SC"/>
                  <a:cs typeface="Bowlby One SC"/>
                  <a:sym typeface="Bowlby One SC"/>
                </a:endParaRPr>
              </a:p>
            </p:txBody>
          </p:sp>
        </p:grpSp>
      </p:grpSp>
      <p:grpSp>
        <p:nvGrpSpPr>
          <p:cNvPr id="6" name="3"/>
          <p:cNvGrpSpPr/>
          <p:nvPr/>
        </p:nvGrpSpPr>
        <p:grpSpPr>
          <a:xfrm>
            <a:off x="6771624" y="2273398"/>
            <a:ext cx="3845634" cy="2094822"/>
            <a:chOff x="6771624" y="2273398"/>
            <a:chExt cx="3845634" cy="2094822"/>
          </a:xfrm>
        </p:grpSpPr>
        <p:grpSp>
          <p:nvGrpSpPr>
            <p:cNvPr id="41" name="Group 40"/>
            <p:cNvGrpSpPr/>
            <p:nvPr/>
          </p:nvGrpSpPr>
          <p:grpSpPr>
            <a:xfrm>
              <a:off x="8967998" y="3139764"/>
              <a:ext cx="1649260" cy="537489"/>
              <a:chOff x="8967998" y="3139764"/>
              <a:chExt cx="1649260" cy="537489"/>
            </a:xfrm>
          </p:grpSpPr>
          <p:sp>
            <p:nvSpPr>
              <p:cNvPr id="19" name="Rounded Rectangle 18"/>
              <p:cNvSpPr/>
              <p:nvPr/>
            </p:nvSpPr>
            <p:spPr>
              <a:xfrm>
                <a:off x="8967998" y="3139764"/>
                <a:ext cx="1649260" cy="537489"/>
              </a:xfrm>
              <a:prstGeom prst="roundRect">
                <a:avLst/>
              </a:prstGeom>
              <a:solidFill>
                <a:srgbClr val="FCDEE9">
                  <a:alpha val="65000"/>
                </a:srgbClr>
              </a:solidFill>
              <a:ln>
                <a:solidFill>
                  <a:srgbClr val="FFC0D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9105727" y="3154033"/>
                <a:ext cx="141911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2700" b="1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Patrick Hand" panose="00000500000000000000" pitchFamily="2" charset="0"/>
                    <a:ea typeface="+mn-ea"/>
                    <a:cs typeface="+mn-cs"/>
                  </a:rPr>
                  <a:t>B. 3 Cách</a:t>
                </a:r>
              </a:p>
            </p:txBody>
          </p:sp>
        </p:grpSp>
        <p:grpSp>
          <p:nvGrpSpPr>
            <p:cNvPr id="36" name="Group 35"/>
            <p:cNvGrpSpPr/>
            <p:nvPr/>
          </p:nvGrpSpPr>
          <p:grpSpPr>
            <a:xfrm>
              <a:off x="6771624" y="2273398"/>
              <a:ext cx="1993392" cy="2094822"/>
              <a:chOff x="6771624" y="2273398"/>
              <a:chExt cx="1993392" cy="2094822"/>
            </a:xfrm>
          </p:grpSpPr>
          <p:sp>
            <p:nvSpPr>
              <p:cNvPr id="12" name="Google Shape;2245;p84"/>
              <p:cNvSpPr/>
              <p:nvPr/>
            </p:nvSpPr>
            <p:spPr>
              <a:xfrm rot="15300088" flipH="1">
                <a:off x="6720909" y="2324113"/>
                <a:ext cx="2094822" cy="1993392"/>
              </a:xfrm>
              <a:custGeom>
                <a:avLst/>
                <a:gdLst/>
                <a:ahLst/>
                <a:cxnLst/>
                <a:rect l="l" t="t" r="r" b="b"/>
                <a:pathLst>
                  <a:path w="36565" h="34957" extrusionOk="0">
                    <a:moveTo>
                      <a:pt x="28247" y="11653"/>
                    </a:moveTo>
                    <a:cubicBezTo>
                      <a:pt x="28070" y="11904"/>
                      <a:pt x="27941" y="12110"/>
                      <a:pt x="27826" y="12110"/>
                    </a:cubicBezTo>
                    <a:cubicBezTo>
                      <a:pt x="27822" y="12110"/>
                      <a:pt x="27818" y="12110"/>
                      <a:pt x="27813" y="12109"/>
                    </a:cubicBezTo>
                    <a:cubicBezTo>
                      <a:pt x="27741" y="12097"/>
                      <a:pt x="27923" y="11934"/>
                      <a:pt x="28247" y="11653"/>
                    </a:cubicBezTo>
                    <a:close/>
                    <a:moveTo>
                      <a:pt x="17130" y="1"/>
                    </a:moveTo>
                    <a:cubicBezTo>
                      <a:pt x="10350" y="1"/>
                      <a:pt x="5323" y="2490"/>
                      <a:pt x="3453" y="5834"/>
                    </a:cubicBezTo>
                    <a:cubicBezTo>
                      <a:pt x="774" y="10656"/>
                      <a:pt x="5834" y="12180"/>
                      <a:pt x="5834" y="12180"/>
                    </a:cubicBezTo>
                    <a:cubicBezTo>
                      <a:pt x="5834" y="12180"/>
                      <a:pt x="2715" y="13943"/>
                      <a:pt x="1786" y="17407"/>
                    </a:cubicBezTo>
                    <a:cubicBezTo>
                      <a:pt x="0" y="24087"/>
                      <a:pt x="4560" y="23706"/>
                      <a:pt x="6775" y="24420"/>
                    </a:cubicBezTo>
                    <a:cubicBezTo>
                      <a:pt x="8978" y="25134"/>
                      <a:pt x="3108" y="27956"/>
                      <a:pt x="5787" y="32362"/>
                    </a:cubicBezTo>
                    <a:cubicBezTo>
                      <a:pt x="6803" y="34029"/>
                      <a:pt x="10542" y="34957"/>
                      <a:pt x="15019" y="34957"/>
                    </a:cubicBezTo>
                    <a:cubicBezTo>
                      <a:pt x="22340" y="34957"/>
                      <a:pt x="31633" y="32475"/>
                      <a:pt x="34219" y="26682"/>
                    </a:cubicBezTo>
                    <a:cubicBezTo>
                      <a:pt x="35350" y="24134"/>
                      <a:pt x="30385" y="23837"/>
                      <a:pt x="30385" y="23837"/>
                    </a:cubicBezTo>
                    <a:cubicBezTo>
                      <a:pt x="30385" y="23837"/>
                      <a:pt x="36564" y="19074"/>
                      <a:pt x="33314" y="14205"/>
                    </a:cubicBezTo>
                    <a:cubicBezTo>
                      <a:pt x="31524" y="11527"/>
                      <a:pt x="30354" y="10763"/>
                      <a:pt x="29560" y="10763"/>
                    </a:cubicBezTo>
                    <a:cubicBezTo>
                      <a:pt x="29423" y="10763"/>
                      <a:pt x="29297" y="10786"/>
                      <a:pt x="29182" y="10825"/>
                    </a:cubicBezTo>
                    <a:lnTo>
                      <a:pt x="29182" y="10825"/>
                    </a:lnTo>
                    <a:cubicBezTo>
                      <a:pt x="31567" y="8618"/>
                      <a:pt x="35391" y="4086"/>
                      <a:pt x="26504" y="1441"/>
                    </a:cubicBezTo>
                    <a:cubicBezTo>
                      <a:pt x="23139" y="440"/>
                      <a:pt x="19979" y="1"/>
                      <a:pt x="17130" y="1"/>
                    </a:cubicBezTo>
                    <a:close/>
                  </a:path>
                </a:pathLst>
              </a:custGeom>
              <a:solidFill>
                <a:srgbClr val="FFC5DB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" name="Google Shape;1018;p58"/>
              <p:cNvSpPr txBox="1"/>
              <p:nvPr/>
            </p:nvSpPr>
            <p:spPr>
              <a:xfrm>
                <a:off x="6964525" y="2843508"/>
                <a:ext cx="1689200" cy="1130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r>
                  <a:rPr kumimoji="0" lang="en" sz="7200" b="0" i="0" u="none" strike="noStrike" kern="0" cap="none" spc="0" normalizeH="0" baseline="0" noProof="0">
                    <a:ln>
                      <a:noFill/>
                    </a:ln>
                    <a:solidFill>
                      <a:srgbClr val="D60052"/>
                    </a:solidFill>
                    <a:effectLst/>
                    <a:uLnTx/>
                    <a:uFillTx/>
                    <a:latin typeface="Bowlby One SC"/>
                    <a:ea typeface="Bowlby One SC"/>
                    <a:cs typeface="Bowlby One SC"/>
                    <a:sym typeface="Bowlby One SC"/>
                  </a:rPr>
                  <a:t>3</a:t>
                </a:r>
                <a:endParaRPr kumimoji="0" sz="7200" b="0" i="0" u="none" strike="noStrike" kern="0" cap="none" spc="0" normalizeH="0" baseline="0" noProof="0">
                  <a:ln>
                    <a:noFill/>
                  </a:ln>
                  <a:solidFill>
                    <a:srgbClr val="D60052"/>
                  </a:solidFill>
                  <a:effectLst/>
                  <a:uLnTx/>
                  <a:uFillTx/>
                  <a:latin typeface="Bowlby One SC"/>
                  <a:ea typeface="Bowlby One SC"/>
                  <a:cs typeface="Bowlby One SC"/>
                  <a:sym typeface="Bowlby One SC"/>
                </a:endParaRPr>
              </a:p>
            </p:txBody>
          </p:sp>
        </p:grpSp>
      </p:grpSp>
      <p:sp>
        <p:nvSpPr>
          <p:cNvPr id="27" name="Câu hỏi"/>
          <p:cNvSpPr txBox="1"/>
          <p:nvPr/>
        </p:nvSpPr>
        <p:spPr>
          <a:xfrm>
            <a:off x="2290641" y="1192286"/>
            <a:ext cx="958010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trick Hand" panose="00000500000000000000" pitchFamily="2" charset="0"/>
                <a:ea typeface="+mn-ea"/>
                <a:cs typeface="+mn-cs"/>
              </a:rPr>
              <a:t>Có mấy cách tách 9 đối tượng thành hai nhóm? </a:t>
            </a:r>
            <a:endParaRPr kumimoji="0" lang="vi-VN" sz="4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atrick Hand" panose="00000500000000000000" pitchFamily="2" charset="0"/>
              <a:ea typeface="+mn-ea"/>
              <a:cs typeface="+mn-cs"/>
            </a:endParaRP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04309">
            <a:off x="-3755348" y="4299715"/>
            <a:ext cx="3010952" cy="2580815"/>
          </a:xfrm>
          <a:prstGeom prst="rect">
            <a:avLst/>
          </a:prstGeom>
        </p:spPr>
      </p:pic>
      <p:grpSp>
        <p:nvGrpSpPr>
          <p:cNvPr id="53" name="Group 52"/>
          <p:cNvGrpSpPr/>
          <p:nvPr/>
        </p:nvGrpSpPr>
        <p:grpSpPr>
          <a:xfrm>
            <a:off x="4929511" y="-3804280"/>
            <a:ext cx="2666744" cy="2666744"/>
            <a:chOff x="4403178" y="1943468"/>
            <a:chExt cx="3683051" cy="3683051"/>
          </a:xfrm>
        </p:grpSpPr>
        <p:sp>
          <p:nvSpPr>
            <p:cNvPr id="54" name="Oval 53"/>
            <p:cNvSpPr/>
            <p:nvPr/>
          </p:nvSpPr>
          <p:spPr>
            <a:xfrm>
              <a:off x="4403178" y="1943468"/>
              <a:ext cx="3683051" cy="3683051"/>
            </a:xfrm>
            <a:prstGeom prst="ellipse">
              <a:avLst/>
            </a:prstGeom>
            <a:solidFill>
              <a:srgbClr val="FBC2D7">
                <a:alpha val="30000"/>
              </a:srgbClr>
            </a:solidFill>
            <a:ln w="76200">
              <a:solidFill>
                <a:srgbClr val="F5619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pic>
          <p:nvPicPr>
            <p:cNvPr id="55" name="Picture 54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0319" y="2273938"/>
              <a:ext cx="3048000" cy="2857500"/>
            </a:xfrm>
            <a:prstGeom prst="rect">
              <a:avLst/>
            </a:prstGeom>
          </p:spPr>
        </p:pic>
      </p:grpSp>
      <p:sp>
        <p:nvSpPr>
          <p:cNvPr id="76" name="White clock">
            <a:extLst>
              <a:ext uri="{FF2B5EF4-FFF2-40B4-BE49-F238E27FC236}">
                <a16:creationId xmlns:a16="http://schemas.microsoft.com/office/drawing/2014/main" id="{5129F952-F704-42A0-89FB-0587E3B1FD65}"/>
              </a:ext>
            </a:extLst>
          </p:cNvPr>
          <p:cNvSpPr/>
          <p:nvPr/>
        </p:nvSpPr>
        <p:spPr>
          <a:xfrm flipH="1">
            <a:off x="596175" y="687890"/>
            <a:ext cx="1232983" cy="1214119"/>
          </a:xfrm>
          <a:prstGeom prst="donut">
            <a:avLst>
              <a:gd name="adj" fmla="val 29755"/>
            </a:avLst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7" name="Color Clock">
            <a:extLst>
              <a:ext uri="{FF2B5EF4-FFF2-40B4-BE49-F238E27FC236}">
                <a16:creationId xmlns:a16="http://schemas.microsoft.com/office/drawing/2014/main" id="{8090F520-6B70-412E-9CD4-EAB0B914F8DC}"/>
              </a:ext>
            </a:extLst>
          </p:cNvPr>
          <p:cNvSpPr/>
          <p:nvPr/>
        </p:nvSpPr>
        <p:spPr>
          <a:xfrm flipH="1">
            <a:off x="593692" y="687890"/>
            <a:ext cx="1232983" cy="1214119"/>
          </a:xfrm>
          <a:prstGeom prst="donut">
            <a:avLst>
              <a:gd name="adj" fmla="val 29755"/>
            </a:avLst>
          </a:prstGeom>
          <a:gradFill flip="none" rotWithShape="1">
            <a:gsLst>
              <a:gs pos="65000">
                <a:srgbClr val="FF7FAF"/>
              </a:gs>
              <a:gs pos="0">
                <a:schemeClr val="bg1"/>
              </a:gs>
              <a:gs pos="51000">
                <a:srgbClr val="FF7FAF"/>
              </a:gs>
              <a:gs pos="79000">
                <a:srgbClr val="FF7FAF"/>
              </a:gs>
              <a:gs pos="100000">
                <a:srgbClr val="FF7FAF"/>
              </a:gs>
            </a:gsLst>
            <a:lin ang="5400000" scaled="1"/>
            <a:tileRect/>
          </a:gra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78" name="Kim đồng hồ">
            <a:extLst>
              <a:ext uri="{FF2B5EF4-FFF2-40B4-BE49-F238E27FC236}">
                <a16:creationId xmlns:a16="http://schemas.microsoft.com/office/drawing/2014/main" id="{E63F4B53-3881-9C44-98C4-959BBA33CC57}"/>
              </a:ext>
            </a:extLst>
          </p:cNvPr>
          <p:cNvGrpSpPr/>
          <p:nvPr/>
        </p:nvGrpSpPr>
        <p:grpSpPr>
          <a:xfrm flipH="1">
            <a:off x="1102280" y="851987"/>
            <a:ext cx="220771" cy="995778"/>
            <a:chOff x="5556000" y="543545"/>
            <a:chExt cx="1080000" cy="5770911"/>
          </a:xfrm>
          <a:effectLst/>
        </p:grpSpPr>
        <p:grpSp>
          <p:nvGrpSpPr>
            <p:cNvPr id="79" name="グループ化 152">
              <a:extLst>
                <a:ext uri="{FF2B5EF4-FFF2-40B4-BE49-F238E27FC236}">
                  <a16:creationId xmlns:a16="http://schemas.microsoft.com/office/drawing/2014/main" id="{FE26FC6D-AF80-3D47-86F4-41BA91980947}"/>
                </a:ext>
              </a:extLst>
            </p:cNvPr>
            <p:cNvGrpSpPr/>
            <p:nvPr/>
          </p:nvGrpSpPr>
          <p:grpSpPr>
            <a:xfrm>
              <a:off x="5556000" y="543545"/>
              <a:ext cx="1080000" cy="5770911"/>
              <a:chOff x="5556000" y="543545"/>
              <a:chExt cx="1080000" cy="5770911"/>
            </a:xfrm>
            <a:gradFill flip="none" rotWithShape="1">
              <a:gsLst>
                <a:gs pos="0">
                  <a:schemeClr val="accent5">
                    <a:lumMod val="89000"/>
                  </a:schemeClr>
                </a:gs>
                <a:gs pos="23000">
                  <a:schemeClr val="accent5">
                    <a:lumMod val="89000"/>
                  </a:schemeClr>
                </a:gs>
                <a:gs pos="69000">
                  <a:schemeClr val="accent5">
                    <a:lumMod val="75000"/>
                  </a:schemeClr>
                </a:gs>
                <a:gs pos="97000">
                  <a:schemeClr val="accent5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grpSpPr>
          <p:sp>
            <p:nvSpPr>
              <p:cNvPr id="81" name="二等辺三角形 149">
                <a:extLst>
                  <a:ext uri="{FF2B5EF4-FFF2-40B4-BE49-F238E27FC236}">
                    <a16:creationId xmlns:a16="http://schemas.microsoft.com/office/drawing/2014/main" id="{A7F4580C-A4B7-E846-86C1-52BF13CF2FAD}"/>
                  </a:ext>
                </a:extLst>
              </p:cNvPr>
              <p:cNvSpPr/>
              <p:nvPr/>
            </p:nvSpPr>
            <p:spPr>
              <a:xfrm flipV="1">
                <a:off x="5735600" y="3434456"/>
                <a:ext cx="720000" cy="2880000"/>
              </a:xfrm>
              <a:prstGeom prst="triangl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2" name="フリーフォーム 151">
                <a:extLst>
                  <a:ext uri="{FF2B5EF4-FFF2-40B4-BE49-F238E27FC236}">
                    <a16:creationId xmlns:a16="http://schemas.microsoft.com/office/drawing/2014/main" id="{17840D0F-5EA8-C440-9553-5E266923348B}"/>
                  </a:ext>
                </a:extLst>
              </p:cNvPr>
              <p:cNvSpPr/>
              <p:nvPr/>
            </p:nvSpPr>
            <p:spPr>
              <a:xfrm>
                <a:off x="5556000" y="543545"/>
                <a:ext cx="1080000" cy="3425455"/>
              </a:xfrm>
              <a:custGeom>
                <a:avLst/>
                <a:gdLst>
                  <a:gd name="connsiteX0" fmla="*/ 539600 w 1080000"/>
                  <a:gd name="connsiteY0" fmla="*/ 0 h 3425455"/>
                  <a:gd name="connsiteX1" fmla="*/ 844585 w 1080000"/>
                  <a:gd name="connsiteY1" fmla="*/ 2439878 h 3425455"/>
                  <a:gd name="connsiteX2" fmla="*/ 921838 w 1080000"/>
                  <a:gd name="connsiteY2" fmla="*/ 2503617 h 3425455"/>
                  <a:gd name="connsiteX3" fmla="*/ 1080000 w 1080000"/>
                  <a:gd name="connsiteY3" fmla="*/ 2885455 h 3425455"/>
                  <a:gd name="connsiteX4" fmla="*/ 540000 w 1080000"/>
                  <a:gd name="connsiteY4" fmla="*/ 3425455 h 3425455"/>
                  <a:gd name="connsiteX5" fmla="*/ 0 w 1080000"/>
                  <a:gd name="connsiteY5" fmla="*/ 2885455 h 3425455"/>
                  <a:gd name="connsiteX6" fmla="*/ 158163 w 1080000"/>
                  <a:gd name="connsiteY6" fmla="*/ 2503617 h 3425455"/>
                  <a:gd name="connsiteX7" fmla="*/ 234524 w 1080000"/>
                  <a:gd name="connsiteY7" fmla="*/ 2440614 h 3425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80000" h="3425455">
                    <a:moveTo>
                      <a:pt x="539600" y="0"/>
                    </a:moveTo>
                    <a:lnTo>
                      <a:pt x="844585" y="2439878"/>
                    </a:lnTo>
                    <a:lnTo>
                      <a:pt x="921838" y="2503617"/>
                    </a:lnTo>
                    <a:cubicBezTo>
                      <a:pt x="1019559" y="2601338"/>
                      <a:pt x="1080000" y="2736338"/>
                      <a:pt x="1080000" y="2885455"/>
                    </a:cubicBezTo>
                    <a:cubicBezTo>
                      <a:pt x="1080000" y="3183689"/>
                      <a:pt x="838234" y="3425455"/>
                      <a:pt x="540000" y="3425455"/>
                    </a:cubicBezTo>
                    <a:cubicBezTo>
                      <a:pt x="241766" y="3425455"/>
                      <a:pt x="0" y="3183689"/>
                      <a:pt x="0" y="2885455"/>
                    </a:cubicBezTo>
                    <a:cubicBezTo>
                      <a:pt x="0" y="2736338"/>
                      <a:pt x="60442" y="2601338"/>
                      <a:pt x="158163" y="2503617"/>
                    </a:cubicBezTo>
                    <a:lnTo>
                      <a:pt x="234524" y="2440614"/>
                    </a:lnTo>
                    <a:close/>
                  </a:path>
                </a:pathLst>
              </a:cu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80" name="フリーフォーム 157">
              <a:extLst>
                <a:ext uri="{FF2B5EF4-FFF2-40B4-BE49-F238E27FC236}">
                  <a16:creationId xmlns:a16="http://schemas.microsoft.com/office/drawing/2014/main" id="{648279DC-5E3C-BB46-9F97-0A6D0C2E4951}"/>
                </a:ext>
              </a:extLst>
            </p:cNvPr>
            <p:cNvSpPr/>
            <p:nvPr/>
          </p:nvSpPr>
          <p:spPr>
            <a:xfrm>
              <a:off x="5610000" y="969802"/>
              <a:ext cx="972000" cy="2945198"/>
            </a:xfrm>
            <a:custGeom>
              <a:avLst/>
              <a:gdLst>
                <a:gd name="connsiteX0" fmla="*/ 485600 w 972000"/>
                <a:gd name="connsiteY0" fmla="*/ 0 h 2945198"/>
                <a:gd name="connsiteX1" fmla="*/ 733698 w 972000"/>
                <a:gd name="connsiteY1" fmla="*/ 2043157 h 2945198"/>
                <a:gd name="connsiteX2" fmla="*/ 757727 w 972000"/>
                <a:gd name="connsiteY2" fmla="*/ 2056199 h 2945198"/>
                <a:gd name="connsiteX3" fmla="*/ 972000 w 972000"/>
                <a:gd name="connsiteY3" fmla="*/ 2459198 h 2945198"/>
                <a:gd name="connsiteX4" fmla="*/ 486000 w 972000"/>
                <a:gd name="connsiteY4" fmla="*/ 2945198 h 2945198"/>
                <a:gd name="connsiteX5" fmla="*/ 0 w 972000"/>
                <a:gd name="connsiteY5" fmla="*/ 2459198 h 2945198"/>
                <a:gd name="connsiteX6" fmla="*/ 214273 w 972000"/>
                <a:gd name="connsiteY6" fmla="*/ 2056199 h 2945198"/>
                <a:gd name="connsiteX7" fmla="*/ 237446 w 972000"/>
                <a:gd name="connsiteY7" fmla="*/ 2043621 h 294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72000" h="2945198">
                  <a:moveTo>
                    <a:pt x="485600" y="0"/>
                  </a:moveTo>
                  <a:lnTo>
                    <a:pt x="733698" y="2043157"/>
                  </a:lnTo>
                  <a:lnTo>
                    <a:pt x="757727" y="2056199"/>
                  </a:lnTo>
                  <a:cubicBezTo>
                    <a:pt x="887004" y="2143537"/>
                    <a:pt x="972000" y="2291442"/>
                    <a:pt x="972000" y="2459198"/>
                  </a:cubicBezTo>
                  <a:cubicBezTo>
                    <a:pt x="972000" y="2727608"/>
                    <a:pt x="754410" y="2945198"/>
                    <a:pt x="486000" y="2945198"/>
                  </a:cubicBezTo>
                  <a:cubicBezTo>
                    <a:pt x="217590" y="2945198"/>
                    <a:pt x="0" y="2727608"/>
                    <a:pt x="0" y="2459198"/>
                  </a:cubicBezTo>
                  <a:cubicBezTo>
                    <a:pt x="0" y="2291442"/>
                    <a:pt x="84996" y="2143537"/>
                    <a:pt x="214273" y="2056199"/>
                  </a:cubicBezTo>
                  <a:lnTo>
                    <a:pt x="237446" y="204362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98" name="clock"/>
          <p:cNvGrpSpPr/>
          <p:nvPr/>
        </p:nvGrpSpPr>
        <p:grpSpPr>
          <a:xfrm rot="21048246">
            <a:off x="11332586" y="1605785"/>
            <a:ext cx="301752" cy="310896"/>
            <a:chOff x="1293760" y="1498228"/>
            <a:chExt cx="340624" cy="351943"/>
          </a:xfrm>
        </p:grpSpPr>
        <p:sp>
          <p:nvSpPr>
            <p:cNvPr id="99" name="Google Shape;8646;p83"/>
            <p:cNvSpPr/>
            <p:nvPr/>
          </p:nvSpPr>
          <p:spPr>
            <a:xfrm>
              <a:off x="1331535" y="1498228"/>
              <a:ext cx="265388" cy="71164"/>
            </a:xfrm>
            <a:custGeom>
              <a:avLst/>
              <a:gdLst/>
              <a:ahLst/>
              <a:cxnLst/>
              <a:rect l="l" t="t" r="r" b="b"/>
              <a:pathLst>
                <a:path w="17725" h="4753" extrusionOk="0">
                  <a:moveTo>
                    <a:pt x="7002" y="1"/>
                  </a:moveTo>
                  <a:cubicBezTo>
                    <a:pt x="5677" y="22"/>
                    <a:pt x="4458" y="716"/>
                    <a:pt x="3785" y="1851"/>
                  </a:cubicBezTo>
                  <a:lnTo>
                    <a:pt x="3491" y="2355"/>
                  </a:lnTo>
                  <a:cubicBezTo>
                    <a:pt x="3196" y="2818"/>
                    <a:pt x="2692" y="3112"/>
                    <a:pt x="2124" y="3112"/>
                  </a:cubicBezTo>
                  <a:lnTo>
                    <a:pt x="1094" y="3112"/>
                  </a:lnTo>
                  <a:cubicBezTo>
                    <a:pt x="1" y="3112"/>
                    <a:pt x="1" y="4752"/>
                    <a:pt x="1094" y="4752"/>
                  </a:cubicBezTo>
                  <a:lnTo>
                    <a:pt x="2124" y="4752"/>
                  </a:lnTo>
                  <a:cubicBezTo>
                    <a:pt x="3260" y="4752"/>
                    <a:pt x="4311" y="4164"/>
                    <a:pt x="4899" y="3196"/>
                  </a:cubicBezTo>
                  <a:lnTo>
                    <a:pt x="5194" y="2692"/>
                  </a:lnTo>
                  <a:cubicBezTo>
                    <a:pt x="5572" y="2040"/>
                    <a:pt x="6266" y="1662"/>
                    <a:pt x="7002" y="1662"/>
                  </a:cubicBezTo>
                  <a:lnTo>
                    <a:pt x="10450" y="1662"/>
                  </a:lnTo>
                  <a:cubicBezTo>
                    <a:pt x="11186" y="1662"/>
                    <a:pt x="11880" y="2040"/>
                    <a:pt x="12258" y="2671"/>
                  </a:cubicBezTo>
                  <a:lnTo>
                    <a:pt x="12552" y="3175"/>
                  </a:lnTo>
                  <a:cubicBezTo>
                    <a:pt x="13141" y="4143"/>
                    <a:pt x="14192" y="4752"/>
                    <a:pt x="15328" y="4752"/>
                  </a:cubicBezTo>
                  <a:lnTo>
                    <a:pt x="16631" y="4752"/>
                  </a:lnTo>
                  <a:cubicBezTo>
                    <a:pt x="17724" y="4752"/>
                    <a:pt x="17724" y="3112"/>
                    <a:pt x="16631" y="3112"/>
                  </a:cubicBezTo>
                  <a:lnTo>
                    <a:pt x="15328" y="3112"/>
                  </a:lnTo>
                  <a:cubicBezTo>
                    <a:pt x="14781" y="3112"/>
                    <a:pt x="14255" y="2818"/>
                    <a:pt x="13982" y="2355"/>
                  </a:cubicBezTo>
                  <a:lnTo>
                    <a:pt x="13688" y="1851"/>
                  </a:lnTo>
                  <a:cubicBezTo>
                    <a:pt x="12994" y="716"/>
                    <a:pt x="11774" y="22"/>
                    <a:pt x="10450" y="1"/>
                  </a:cubicBezTo>
                  <a:close/>
                </a:path>
              </a:pathLst>
            </a:custGeom>
            <a:solidFill>
              <a:srgbClr val="FF7F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0" name="Google Shape;8647;p83"/>
            <p:cNvSpPr/>
            <p:nvPr/>
          </p:nvSpPr>
          <p:spPr>
            <a:xfrm>
              <a:off x="1337839" y="1585353"/>
              <a:ext cx="69263" cy="67212"/>
            </a:xfrm>
            <a:custGeom>
              <a:avLst/>
              <a:gdLst/>
              <a:ahLst/>
              <a:cxnLst/>
              <a:rect l="l" t="t" r="r" b="b"/>
              <a:pathLst>
                <a:path w="4626" h="4489" extrusionOk="0">
                  <a:moveTo>
                    <a:pt x="865" y="0"/>
                  </a:moveTo>
                  <a:cubicBezTo>
                    <a:pt x="663" y="0"/>
                    <a:pt x="463" y="79"/>
                    <a:pt x="316" y="237"/>
                  </a:cubicBezTo>
                  <a:cubicBezTo>
                    <a:pt x="0" y="552"/>
                    <a:pt x="0" y="1057"/>
                    <a:pt x="316" y="1351"/>
                  </a:cubicBezTo>
                  <a:lnTo>
                    <a:pt x="3196" y="4252"/>
                  </a:lnTo>
                  <a:cubicBezTo>
                    <a:pt x="3354" y="4410"/>
                    <a:pt x="3559" y="4489"/>
                    <a:pt x="3764" y="4489"/>
                  </a:cubicBezTo>
                  <a:cubicBezTo>
                    <a:pt x="3969" y="4489"/>
                    <a:pt x="4174" y="4410"/>
                    <a:pt x="4331" y="4252"/>
                  </a:cubicBezTo>
                  <a:cubicBezTo>
                    <a:pt x="4626" y="3937"/>
                    <a:pt x="4626" y="3432"/>
                    <a:pt x="4331" y="3117"/>
                  </a:cubicBezTo>
                  <a:lnTo>
                    <a:pt x="1430" y="237"/>
                  </a:lnTo>
                  <a:cubicBezTo>
                    <a:pt x="1272" y="79"/>
                    <a:pt x="1067" y="0"/>
                    <a:pt x="865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1" name="Google Shape;8648;p83"/>
            <p:cNvSpPr/>
            <p:nvPr/>
          </p:nvSpPr>
          <p:spPr>
            <a:xfrm>
              <a:off x="1521042" y="1585353"/>
              <a:ext cx="69577" cy="67212"/>
            </a:xfrm>
            <a:custGeom>
              <a:avLst/>
              <a:gdLst/>
              <a:ahLst/>
              <a:cxnLst/>
              <a:rect l="l" t="t" r="r" b="b"/>
              <a:pathLst>
                <a:path w="4647" h="4489" extrusionOk="0">
                  <a:moveTo>
                    <a:pt x="3766" y="0"/>
                  </a:moveTo>
                  <a:cubicBezTo>
                    <a:pt x="3564" y="0"/>
                    <a:pt x="3364" y="79"/>
                    <a:pt x="3217" y="237"/>
                  </a:cubicBezTo>
                  <a:lnTo>
                    <a:pt x="316" y="3117"/>
                  </a:lnTo>
                  <a:cubicBezTo>
                    <a:pt x="0" y="3432"/>
                    <a:pt x="0" y="3937"/>
                    <a:pt x="316" y="4252"/>
                  </a:cubicBezTo>
                  <a:cubicBezTo>
                    <a:pt x="473" y="4410"/>
                    <a:pt x="678" y="4489"/>
                    <a:pt x="883" y="4489"/>
                  </a:cubicBezTo>
                  <a:cubicBezTo>
                    <a:pt x="1088" y="4489"/>
                    <a:pt x="1293" y="4410"/>
                    <a:pt x="1451" y="4252"/>
                  </a:cubicBezTo>
                  <a:lnTo>
                    <a:pt x="4331" y="1351"/>
                  </a:lnTo>
                  <a:cubicBezTo>
                    <a:pt x="4647" y="1057"/>
                    <a:pt x="4647" y="552"/>
                    <a:pt x="4331" y="237"/>
                  </a:cubicBezTo>
                  <a:cubicBezTo>
                    <a:pt x="4174" y="79"/>
                    <a:pt x="3969" y="0"/>
                    <a:pt x="3766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2" name="Google Shape;8649;p83"/>
            <p:cNvSpPr/>
            <p:nvPr/>
          </p:nvSpPr>
          <p:spPr>
            <a:xfrm>
              <a:off x="1349173" y="1766505"/>
              <a:ext cx="87514" cy="83666"/>
            </a:xfrm>
            <a:custGeom>
              <a:avLst/>
              <a:gdLst/>
              <a:ahLst/>
              <a:cxnLst/>
              <a:rect l="l" t="t" r="r" b="b"/>
              <a:pathLst>
                <a:path w="5845" h="5588" extrusionOk="0">
                  <a:moveTo>
                    <a:pt x="4394" y="1"/>
                  </a:moveTo>
                  <a:cubicBezTo>
                    <a:pt x="4053" y="1"/>
                    <a:pt x="3711" y="132"/>
                    <a:pt x="3448" y="395"/>
                  </a:cubicBezTo>
                  <a:lnTo>
                    <a:pt x="505" y="3338"/>
                  </a:lnTo>
                  <a:cubicBezTo>
                    <a:pt x="0" y="3843"/>
                    <a:pt x="0" y="4684"/>
                    <a:pt x="505" y="5210"/>
                  </a:cubicBezTo>
                  <a:cubicBezTo>
                    <a:pt x="768" y="5462"/>
                    <a:pt x="1109" y="5588"/>
                    <a:pt x="1451" y="5588"/>
                  </a:cubicBezTo>
                  <a:cubicBezTo>
                    <a:pt x="1792" y="5588"/>
                    <a:pt x="2134" y="5462"/>
                    <a:pt x="2397" y="5210"/>
                  </a:cubicBezTo>
                  <a:lnTo>
                    <a:pt x="5340" y="2266"/>
                  </a:lnTo>
                  <a:cubicBezTo>
                    <a:pt x="5845" y="1762"/>
                    <a:pt x="5845" y="921"/>
                    <a:pt x="5340" y="395"/>
                  </a:cubicBezTo>
                  <a:cubicBezTo>
                    <a:pt x="5078" y="132"/>
                    <a:pt x="4736" y="1"/>
                    <a:pt x="4394" y="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3" name="Google Shape;8650;p83"/>
            <p:cNvSpPr/>
            <p:nvPr/>
          </p:nvSpPr>
          <p:spPr>
            <a:xfrm>
              <a:off x="1491457" y="1766505"/>
              <a:ext cx="87829" cy="83666"/>
            </a:xfrm>
            <a:custGeom>
              <a:avLst/>
              <a:gdLst/>
              <a:ahLst/>
              <a:cxnLst/>
              <a:rect l="l" t="t" r="r" b="b"/>
              <a:pathLst>
                <a:path w="5866" h="5588" extrusionOk="0">
                  <a:moveTo>
                    <a:pt x="1453" y="1"/>
                  </a:moveTo>
                  <a:cubicBezTo>
                    <a:pt x="1114" y="1"/>
                    <a:pt x="778" y="132"/>
                    <a:pt x="526" y="395"/>
                  </a:cubicBezTo>
                  <a:cubicBezTo>
                    <a:pt x="0" y="921"/>
                    <a:pt x="0" y="1762"/>
                    <a:pt x="526" y="2266"/>
                  </a:cubicBezTo>
                  <a:lnTo>
                    <a:pt x="3469" y="5210"/>
                  </a:lnTo>
                  <a:cubicBezTo>
                    <a:pt x="3732" y="5462"/>
                    <a:pt x="4074" y="5588"/>
                    <a:pt x="4413" y="5588"/>
                  </a:cubicBezTo>
                  <a:cubicBezTo>
                    <a:pt x="4752" y="5588"/>
                    <a:pt x="5088" y="5462"/>
                    <a:pt x="5340" y="5210"/>
                  </a:cubicBezTo>
                  <a:cubicBezTo>
                    <a:pt x="5866" y="4684"/>
                    <a:pt x="5866" y="3843"/>
                    <a:pt x="5340" y="3338"/>
                  </a:cubicBezTo>
                  <a:lnTo>
                    <a:pt x="2397" y="395"/>
                  </a:lnTo>
                  <a:cubicBezTo>
                    <a:pt x="2134" y="132"/>
                    <a:pt x="1792" y="1"/>
                    <a:pt x="1453" y="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4" name="Google Shape;8651;p83"/>
            <p:cNvSpPr/>
            <p:nvPr/>
          </p:nvSpPr>
          <p:spPr>
            <a:xfrm>
              <a:off x="1342870" y="1588257"/>
              <a:ext cx="242405" cy="242405"/>
            </a:xfrm>
            <a:custGeom>
              <a:avLst/>
              <a:gdLst/>
              <a:ahLst/>
              <a:cxnLst/>
              <a:rect l="l" t="t" r="r" b="b"/>
              <a:pathLst>
                <a:path w="16190" h="16190" extrusionOk="0">
                  <a:moveTo>
                    <a:pt x="8095" y="1"/>
                  </a:moveTo>
                  <a:cubicBezTo>
                    <a:pt x="3638" y="1"/>
                    <a:pt x="1" y="3617"/>
                    <a:pt x="1" y="8095"/>
                  </a:cubicBezTo>
                  <a:cubicBezTo>
                    <a:pt x="1" y="12573"/>
                    <a:pt x="3638" y="16189"/>
                    <a:pt x="8095" y="16189"/>
                  </a:cubicBezTo>
                  <a:cubicBezTo>
                    <a:pt x="12573" y="16189"/>
                    <a:pt x="16189" y="12573"/>
                    <a:pt x="16189" y="8095"/>
                  </a:cubicBezTo>
                  <a:cubicBezTo>
                    <a:pt x="16189" y="3617"/>
                    <a:pt x="12573" y="1"/>
                    <a:pt x="8095" y="1"/>
                  </a:cubicBezTo>
                  <a:close/>
                </a:path>
              </a:pathLst>
            </a:custGeom>
            <a:solidFill>
              <a:srgbClr val="FF7F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5" name="Google Shape;8652;p83"/>
            <p:cNvSpPr/>
            <p:nvPr/>
          </p:nvSpPr>
          <p:spPr>
            <a:xfrm>
              <a:off x="1364205" y="1611420"/>
              <a:ext cx="208792" cy="196334"/>
            </a:xfrm>
            <a:custGeom>
              <a:avLst/>
              <a:gdLst/>
              <a:ahLst/>
              <a:cxnLst/>
              <a:rect l="l" t="t" r="r" b="b"/>
              <a:pathLst>
                <a:path w="13945" h="13113" extrusionOk="0">
                  <a:moveTo>
                    <a:pt x="6722" y="1"/>
                  </a:moveTo>
                  <a:cubicBezTo>
                    <a:pt x="3431" y="1"/>
                    <a:pt x="257" y="2483"/>
                    <a:pt x="131" y="6338"/>
                  </a:cubicBezTo>
                  <a:cubicBezTo>
                    <a:pt x="1" y="10371"/>
                    <a:pt x="3274" y="13112"/>
                    <a:pt x="6717" y="13112"/>
                  </a:cubicBezTo>
                  <a:cubicBezTo>
                    <a:pt x="8264" y="13112"/>
                    <a:pt x="9846" y="12559"/>
                    <a:pt x="11169" y="11321"/>
                  </a:cubicBezTo>
                  <a:cubicBezTo>
                    <a:pt x="13818" y="8861"/>
                    <a:pt x="13944" y="4698"/>
                    <a:pt x="11464" y="2091"/>
                  </a:cubicBezTo>
                  <a:cubicBezTo>
                    <a:pt x="10113" y="648"/>
                    <a:pt x="8402" y="1"/>
                    <a:pt x="6722" y="1"/>
                  </a:cubicBezTo>
                  <a:close/>
                </a:path>
              </a:pathLst>
            </a:custGeom>
            <a:solidFill>
              <a:srgbClr val="F33F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6" name="Google Shape;8653;p83"/>
            <p:cNvSpPr/>
            <p:nvPr/>
          </p:nvSpPr>
          <p:spPr>
            <a:xfrm>
              <a:off x="1402370" y="1612812"/>
              <a:ext cx="187620" cy="192981"/>
            </a:xfrm>
            <a:custGeom>
              <a:avLst/>
              <a:gdLst/>
              <a:ahLst/>
              <a:cxnLst/>
              <a:rect l="l" t="t" r="r" b="b"/>
              <a:pathLst>
                <a:path w="12531" h="12889" extrusionOk="0">
                  <a:moveTo>
                    <a:pt x="5361" y="1"/>
                  </a:moveTo>
                  <a:cubicBezTo>
                    <a:pt x="2250" y="589"/>
                    <a:pt x="0" y="3301"/>
                    <a:pt x="0" y="6455"/>
                  </a:cubicBezTo>
                  <a:cubicBezTo>
                    <a:pt x="0" y="9609"/>
                    <a:pt x="2250" y="12300"/>
                    <a:pt x="5361" y="12889"/>
                  </a:cubicBezTo>
                  <a:cubicBezTo>
                    <a:pt x="6581" y="12657"/>
                    <a:pt x="7695" y="12090"/>
                    <a:pt x="8620" y="11228"/>
                  </a:cubicBezTo>
                  <a:cubicBezTo>
                    <a:pt x="12531" y="7569"/>
                    <a:pt x="10618" y="1010"/>
                    <a:pt x="5361" y="1"/>
                  </a:cubicBezTo>
                  <a:close/>
                </a:path>
              </a:pathLst>
            </a:custGeom>
            <a:solidFill>
              <a:srgbClr val="F33F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7" name="Google Shape;8654;p83"/>
            <p:cNvSpPr/>
            <p:nvPr/>
          </p:nvSpPr>
          <p:spPr>
            <a:xfrm>
              <a:off x="1449893" y="1635795"/>
              <a:ext cx="26456" cy="94447"/>
            </a:xfrm>
            <a:custGeom>
              <a:avLst/>
              <a:gdLst/>
              <a:ahLst/>
              <a:cxnLst/>
              <a:rect l="l" t="t" r="r" b="b"/>
              <a:pathLst>
                <a:path w="1767" h="6308" extrusionOk="0">
                  <a:moveTo>
                    <a:pt x="884" y="0"/>
                  </a:moveTo>
                  <a:cubicBezTo>
                    <a:pt x="379" y="0"/>
                    <a:pt x="1" y="400"/>
                    <a:pt x="1" y="883"/>
                  </a:cubicBezTo>
                  <a:lnTo>
                    <a:pt x="1" y="5425"/>
                  </a:lnTo>
                  <a:cubicBezTo>
                    <a:pt x="1" y="5908"/>
                    <a:pt x="379" y="6308"/>
                    <a:pt x="884" y="6308"/>
                  </a:cubicBezTo>
                  <a:cubicBezTo>
                    <a:pt x="1367" y="6308"/>
                    <a:pt x="1746" y="5908"/>
                    <a:pt x="1767" y="5425"/>
                  </a:cubicBezTo>
                  <a:lnTo>
                    <a:pt x="1767" y="883"/>
                  </a:lnTo>
                  <a:cubicBezTo>
                    <a:pt x="1746" y="400"/>
                    <a:pt x="1367" y="21"/>
                    <a:pt x="884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8" name="Google Shape;8655;p83"/>
            <p:cNvSpPr/>
            <p:nvPr/>
          </p:nvSpPr>
          <p:spPr>
            <a:xfrm>
              <a:off x="1448635" y="1704414"/>
              <a:ext cx="65175" cy="62660"/>
            </a:xfrm>
            <a:custGeom>
              <a:avLst/>
              <a:gdLst/>
              <a:ahLst/>
              <a:cxnLst/>
              <a:rect l="l" t="t" r="r" b="b"/>
              <a:pathLst>
                <a:path w="4353" h="4185" extrusionOk="0">
                  <a:moveTo>
                    <a:pt x="957" y="1"/>
                  </a:moveTo>
                  <a:cubicBezTo>
                    <a:pt x="731" y="1"/>
                    <a:pt x="505" y="85"/>
                    <a:pt x="337" y="253"/>
                  </a:cubicBezTo>
                  <a:cubicBezTo>
                    <a:pt x="1" y="589"/>
                    <a:pt x="1" y="1157"/>
                    <a:pt x="337" y="1493"/>
                  </a:cubicBezTo>
                  <a:lnTo>
                    <a:pt x="2776" y="3932"/>
                  </a:lnTo>
                  <a:cubicBezTo>
                    <a:pt x="2944" y="4100"/>
                    <a:pt x="3170" y="4185"/>
                    <a:pt x="3396" y="4185"/>
                  </a:cubicBezTo>
                  <a:cubicBezTo>
                    <a:pt x="3622" y="4185"/>
                    <a:pt x="3848" y="4100"/>
                    <a:pt x="4016" y="3932"/>
                  </a:cubicBezTo>
                  <a:cubicBezTo>
                    <a:pt x="4353" y="3596"/>
                    <a:pt x="4353" y="3028"/>
                    <a:pt x="4016" y="2692"/>
                  </a:cubicBezTo>
                  <a:lnTo>
                    <a:pt x="1578" y="253"/>
                  </a:lnTo>
                  <a:cubicBezTo>
                    <a:pt x="1409" y="85"/>
                    <a:pt x="1183" y="1"/>
                    <a:pt x="957" y="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9" name="Google Shape;8656;p83"/>
            <p:cNvSpPr/>
            <p:nvPr/>
          </p:nvSpPr>
          <p:spPr>
            <a:xfrm>
              <a:off x="1293760" y="1542382"/>
              <a:ext cx="95405" cy="89655"/>
            </a:xfrm>
            <a:custGeom>
              <a:avLst/>
              <a:gdLst/>
              <a:ahLst/>
              <a:cxnLst/>
              <a:rect l="l" t="t" r="r" b="b"/>
              <a:pathLst>
                <a:path w="6372" h="5988" extrusionOk="0">
                  <a:moveTo>
                    <a:pt x="3365" y="0"/>
                  </a:moveTo>
                  <a:cubicBezTo>
                    <a:pt x="2582" y="0"/>
                    <a:pt x="1798" y="300"/>
                    <a:pt x="1199" y="899"/>
                  </a:cubicBezTo>
                  <a:lnTo>
                    <a:pt x="1094" y="983"/>
                  </a:lnTo>
                  <a:cubicBezTo>
                    <a:pt x="1" y="2203"/>
                    <a:pt x="43" y="4074"/>
                    <a:pt x="1199" y="5230"/>
                  </a:cubicBezTo>
                  <a:lnTo>
                    <a:pt x="1494" y="5546"/>
                  </a:lnTo>
                  <a:cubicBezTo>
                    <a:pt x="1798" y="5840"/>
                    <a:pt x="2193" y="5987"/>
                    <a:pt x="2587" y="5987"/>
                  </a:cubicBezTo>
                  <a:cubicBezTo>
                    <a:pt x="2981" y="5987"/>
                    <a:pt x="3375" y="5840"/>
                    <a:pt x="3680" y="5546"/>
                  </a:cubicBezTo>
                  <a:lnTo>
                    <a:pt x="5825" y="3380"/>
                  </a:lnTo>
                  <a:cubicBezTo>
                    <a:pt x="6224" y="3002"/>
                    <a:pt x="6371" y="2434"/>
                    <a:pt x="6224" y="1908"/>
                  </a:cubicBezTo>
                  <a:cubicBezTo>
                    <a:pt x="6161" y="1635"/>
                    <a:pt x="6035" y="1404"/>
                    <a:pt x="5825" y="1215"/>
                  </a:cubicBezTo>
                  <a:lnTo>
                    <a:pt x="5530" y="899"/>
                  </a:lnTo>
                  <a:cubicBezTo>
                    <a:pt x="4931" y="300"/>
                    <a:pt x="4148" y="0"/>
                    <a:pt x="3365" y="0"/>
                  </a:cubicBezTo>
                  <a:close/>
                </a:path>
              </a:pathLst>
            </a:custGeom>
            <a:solidFill>
              <a:srgbClr val="FF7F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0" name="Google Shape;8657;p83"/>
            <p:cNvSpPr/>
            <p:nvPr/>
          </p:nvSpPr>
          <p:spPr>
            <a:xfrm>
              <a:off x="1309511" y="1542382"/>
              <a:ext cx="77453" cy="61552"/>
            </a:xfrm>
            <a:custGeom>
              <a:avLst/>
              <a:gdLst/>
              <a:ahLst/>
              <a:cxnLst/>
              <a:rect l="l" t="t" r="r" b="b"/>
              <a:pathLst>
                <a:path w="5173" h="4111" extrusionOk="0">
                  <a:moveTo>
                    <a:pt x="2313" y="0"/>
                  </a:moveTo>
                  <a:cubicBezTo>
                    <a:pt x="1530" y="0"/>
                    <a:pt x="746" y="300"/>
                    <a:pt x="147" y="899"/>
                  </a:cubicBezTo>
                  <a:lnTo>
                    <a:pt x="42" y="983"/>
                  </a:lnTo>
                  <a:cubicBezTo>
                    <a:pt x="0" y="1866"/>
                    <a:pt x="315" y="2728"/>
                    <a:pt x="946" y="3359"/>
                  </a:cubicBezTo>
                  <a:lnTo>
                    <a:pt x="1241" y="3653"/>
                  </a:lnTo>
                  <a:cubicBezTo>
                    <a:pt x="1545" y="3958"/>
                    <a:pt x="1940" y="4111"/>
                    <a:pt x="2334" y="4111"/>
                  </a:cubicBezTo>
                  <a:cubicBezTo>
                    <a:pt x="2728" y="4111"/>
                    <a:pt x="3122" y="3958"/>
                    <a:pt x="3427" y="3653"/>
                  </a:cubicBezTo>
                  <a:lnTo>
                    <a:pt x="5172" y="1908"/>
                  </a:lnTo>
                  <a:cubicBezTo>
                    <a:pt x="5109" y="1635"/>
                    <a:pt x="4983" y="1404"/>
                    <a:pt x="4773" y="1194"/>
                  </a:cubicBezTo>
                  <a:lnTo>
                    <a:pt x="4478" y="899"/>
                  </a:lnTo>
                  <a:cubicBezTo>
                    <a:pt x="3879" y="300"/>
                    <a:pt x="3096" y="0"/>
                    <a:pt x="2313" y="0"/>
                  </a:cubicBezTo>
                  <a:close/>
                </a:path>
              </a:pathLst>
            </a:custGeom>
            <a:solidFill>
              <a:srgbClr val="FF7F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1" name="Google Shape;8658;p83"/>
            <p:cNvSpPr/>
            <p:nvPr/>
          </p:nvSpPr>
          <p:spPr>
            <a:xfrm>
              <a:off x="1538350" y="1542546"/>
              <a:ext cx="96034" cy="89551"/>
            </a:xfrm>
            <a:custGeom>
              <a:avLst/>
              <a:gdLst/>
              <a:ahLst/>
              <a:cxnLst/>
              <a:rect l="l" t="t" r="r" b="b"/>
              <a:pathLst>
                <a:path w="6414" h="5981" extrusionOk="0">
                  <a:moveTo>
                    <a:pt x="3077" y="1"/>
                  </a:moveTo>
                  <a:cubicBezTo>
                    <a:pt x="2281" y="1"/>
                    <a:pt x="1496" y="306"/>
                    <a:pt x="905" y="909"/>
                  </a:cubicBezTo>
                  <a:lnTo>
                    <a:pt x="610" y="1204"/>
                  </a:lnTo>
                  <a:cubicBezTo>
                    <a:pt x="1" y="1792"/>
                    <a:pt x="1" y="2780"/>
                    <a:pt x="610" y="3369"/>
                  </a:cubicBezTo>
                  <a:lnTo>
                    <a:pt x="2755" y="5535"/>
                  </a:lnTo>
                  <a:cubicBezTo>
                    <a:pt x="3041" y="5821"/>
                    <a:pt x="3434" y="5980"/>
                    <a:pt x="3835" y="5980"/>
                  </a:cubicBezTo>
                  <a:cubicBezTo>
                    <a:pt x="4023" y="5980"/>
                    <a:pt x="4213" y="5945"/>
                    <a:pt x="4395" y="5871"/>
                  </a:cubicBezTo>
                  <a:cubicBezTo>
                    <a:pt x="4605" y="5787"/>
                    <a:pt x="4773" y="5682"/>
                    <a:pt x="4920" y="5535"/>
                  </a:cubicBezTo>
                  <a:lnTo>
                    <a:pt x="5236" y="5219"/>
                  </a:lnTo>
                  <a:cubicBezTo>
                    <a:pt x="6413" y="4021"/>
                    <a:pt x="6413" y="2087"/>
                    <a:pt x="5236" y="909"/>
                  </a:cubicBezTo>
                  <a:cubicBezTo>
                    <a:pt x="5089" y="762"/>
                    <a:pt x="4941" y="636"/>
                    <a:pt x="4794" y="510"/>
                  </a:cubicBezTo>
                  <a:cubicBezTo>
                    <a:pt x="4266" y="169"/>
                    <a:pt x="3668" y="1"/>
                    <a:pt x="3077" y="1"/>
                  </a:cubicBezTo>
                  <a:close/>
                </a:path>
              </a:pathLst>
            </a:custGeom>
            <a:solidFill>
              <a:srgbClr val="FF7F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2" name="Google Shape;8659;p83"/>
            <p:cNvSpPr/>
            <p:nvPr/>
          </p:nvSpPr>
          <p:spPr>
            <a:xfrm>
              <a:off x="1565735" y="1550167"/>
              <a:ext cx="68649" cy="80283"/>
            </a:xfrm>
            <a:custGeom>
              <a:avLst/>
              <a:gdLst/>
              <a:ahLst/>
              <a:cxnLst/>
              <a:rect l="l" t="t" r="r" b="b"/>
              <a:pathLst>
                <a:path w="4585" h="5362" extrusionOk="0">
                  <a:moveTo>
                    <a:pt x="2965" y="1"/>
                  </a:moveTo>
                  <a:cubicBezTo>
                    <a:pt x="2187" y="22"/>
                    <a:pt x="1452" y="337"/>
                    <a:pt x="905" y="905"/>
                  </a:cubicBezTo>
                  <a:lnTo>
                    <a:pt x="590" y="1199"/>
                  </a:lnTo>
                  <a:cubicBezTo>
                    <a:pt x="1" y="1809"/>
                    <a:pt x="1" y="2776"/>
                    <a:pt x="590" y="3386"/>
                  </a:cubicBezTo>
                  <a:lnTo>
                    <a:pt x="2566" y="5362"/>
                  </a:lnTo>
                  <a:cubicBezTo>
                    <a:pt x="2776" y="5278"/>
                    <a:pt x="2944" y="5173"/>
                    <a:pt x="3091" y="5026"/>
                  </a:cubicBezTo>
                  <a:lnTo>
                    <a:pt x="3407" y="4710"/>
                  </a:lnTo>
                  <a:cubicBezTo>
                    <a:pt x="4584" y="3512"/>
                    <a:pt x="4584" y="1578"/>
                    <a:pt x="3407" y="400"/>
                  </a:cubicBezTo>
                  <a:cubicBezTo>
                    <a:pt x="3260" y="253"/>
                    <a:pt x="3112" y="127"/>
                    <a:pt x="2965" y="1"/>
                  </a:cubicBezTo>
                  <a:close/>
                </a:path>
              </a:pathLst>
            </a:custGeom>
            <a:solidFill>
              <a:srgbClr val="FF7F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pic>
        <p:nvPicPr>
          <p:cNvPr id="43" name="Picture 42"/>
          <p:cNvPicPr>
            <a:picLocks noChangeAspect="1"/>
          </p:cNvPicPr>
          <p:nvPr/>
        </p:nvPicPr>
        <p:blipFill>
          <a:blip r:embed="rId10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550" y="4576273"/>
            <a:ext cx="2578137" cy="2358995"/>
          </a:xfrm>
          <a:prstGeom prst="rect">
            <a:avLst/>
          </a:prstGeom>
        </p:spPr>
      </p:pic>
      <p:sp>
        <p:nvSpPr>
          <p:cNvPr id="46" name="Slide Number Placeholder 4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9ECEC-85AD-4198-8E23-28AC9D4A9C78}" type="slidenum">
              <a:rPr lang="vi-VN" smtClean="0"/>
              <a:pPr/>
              <a:t>25</a:t>
            </a:fld>
            <a:r>
              <a:rPr lang="vi-VN"/>
              <a:t>/39</a:t>
            </a:r>
          </a:p>
        </p:txBody>
      </p:sp>
    </p:spTree>
    <p:extLst>
      <p:ext uri="{BB962C8B-B14F-4D97-AF65-F5344CB8AC3E}">
        <p14:creationId xmlns:p14="http://schemas.microsoft.com/office/powerpoint/2010/main" val="1103377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2.22222E-6 L 0.29258 -0.19121 " pathEditMode="relative" rAng="0" ptsTypes="AA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22" y="-956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3.7037E-6 L 0.34805 -0.00556 " pathEditMode="relative" rAng="0" ptsTypes="AA">
                                      <p:cBhvr>
                                        <p:cTn id="5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09" y="-278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4.07407E-6 L -1.875E-6 1.00232 " pathEditMode="relative" rAng="0" ptsTypes="AA">
                                      <p:cBhvr>
                                        <p:cTn id="7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" y="47361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73" dur="1500" fill="hold"/>
                                        <p:tgtEl>
                                          <p:spTgt spid="5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1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00" dur="5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3" dur="5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</p:childTnLst>
        </p:cTn>
      </p:par>
    </p:tnLst>
    <p:bldLst>
      <p:bldP spid="27" grpId="0"/>
      <p:bldP spid="76" grpId="0" animBg="1"/>
      <p:bldP spid="76" grpId="1" animBg="1"/>
      <p:bldP spid="77" grpId="0" animBg="1"/>
      <p:bldP spid="77" grpId="1" animBg="1"/>
      <p:bldP spid="77" grpId="2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Picture 7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583543" cy="2387133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435427" y="2041881"/>
            <a:ext cx="1554480" cy="146304"/>
          </a:xfrm>
          <a:prstGeom prst="rect">
            <a:avLst/>
          </a:prstGeom>
          <a:solidFill>
            <a:srgbClr val="FDE257"/>
          </a:solidFill>
          <a:ln>
            <a:solidFill>
              <a:srgbClr val="EBC4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120536" y="2041881"/>
            <a:ext cx="9601200" cy="146304"/>
          </a:xfrm>
          <a:prstGeom prst="rect">
            <a:avLst/>
          </a:prstGeom>
          <a:solidFill>
            <a:srgbClr val="FDE257"/>
          </a:solidFill>
          <a:ln>
            <a:solidFill>
              <a:srgbClr val="EBC4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Câu hỏi"/>
          <p:cNvSpPr txBox="1"/>
          <p:nvPr/>
        </p:nvSpPr>
        <p:spPr>
          <a:xfrm>
            <a:off x="2120537" y="1242267"/>
            <a:ext cx="91891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5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trick Hand" panose="00000500000000000000" pitchFamily="2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trick Hand" panose="00000500000000000000" pitchFamily="2" charset="0"/>
                <a:ea typeface="+mn-ea"/>
                <a:cs typeface="+mn-cs"/>
              </a:rPr>
              <a:t>9 quả lê tách ra 4 quả hỏi nhóm còn lại có</a:t>
            </a:r>
            <a:r>
              <a:rPr kumimoji="0" lang="en-US" sz="3600" b="1" i="0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trick Hand" panose="00000500000000000000" pitchFamily="2" charset="0"/>
                <a:ea typeface="+mn-ea"/>
                <a:cs typeface="+mn-cs"/>
              </a:rPr>
              <a:t> mấy </a:t>
            </a: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trick Hand" panose="00000500000000000000" pitchFamily="2" charset="0"/>
                <a:ea typeface="+mn-ea"/>
                <a:cs typeface="+mn-cs"/>
              </a:rPr>
              <a:t>quả lê? </a:t>
            </a:r>
            <a:endParaRPr kumimoji="0" lang="vi-VN" sz="3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atrick Hand" panose="00000500000000000000" pitchFamily="2" charset="0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67940" y="776298"/>
            <a:ext cx="2670629" cy="677108"/>
          </a:xfrm>
          <a:prstGeom prst="rect">
            <a:avLst/>
          </a:prstGeom>
          <a:noFill/>
        </p:spPr>
        <p:txBody>
          <a:bodyPr wrap="square" rtlCol="0">
            <a:prstTxWarp prst="textButton">
              <a:avLst>
                <a:gd name="adj" fmla="val 12684532"/>
              </a:avLst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800" b="1" i="0" u="none" strike="noStrike" kern="1200" cap="none" spc="0" normalizeH="0" baseline="0" noProof="0">
                <a:ln>
                  <a:noFill/>
                </a:ln>
                <a:solidFill>
                  <a:srgbClr val="FBD20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Patrick Hand SC" panose="00000500000000000000" pitchFamily="2" charset="0"/>
                <a:ea typeface="+mn-ea"/>
                <a:cs typeface="+mn-cs"/>
              </a:rPr>
              <a:t>CÂU HỎI SỐ 2</a:t>
            </a:r>
            <a:endParaRPr kumimoji="0" lang="vi-VN" sz="3800" b="1" i="0" u="none" strike="noStrike" kern="1200" cap="none" spc="0" normalizeH="0" baseline="0" noProof="0">
              <a:ln>
                <a:noFill/>
              </a:ln>
              <a:solidFill>
                <a:srgbClr val="FBD20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Patrick Hand SC" panose="00000500000000000000" pitchFamily="2" charset="0"/>
              <a:ea typeface="+mn-ea"/>
              <a:cs typeface="+mn-cs"/>
            </a:endParaRPr>
          </a:p>
        </p:txBody>
      </p:sp>
      <p:pic>
        <p:nvPicPr>
          <p:cNvPr id="7" name="Sai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09" t="42844" r="47173" b="43746"/>
          <a:stretch/>
        </p:blipFill>
        <p:spPr>
          <a:xfrm>
            <a:off x="11309684" y="745958"/>
            <a:ext cx="542681" cy="482041"/>
          </a:xfrm>
          <a:prstGeom prst="rect">
            <a:avLst/>
          </a:prstGeom>
        </p:spPr>
      </p:pic>
      <p:pic>
        <p:nvPicPr>
          <p:cNvPr id="10" name="Đú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677" b="14670"/>
          <a:stretch/>
        </p:blipFill>
        <p:spPr>
          <a:xfrm>
            <a:off x="10840714" y="136186"/>
            <a:ext cx="565223" cy="706025"/>
          </a:xfrm>
          <a:prstGeom prst="rect">
            <a:avLst/>
          </a:prstGeom>
        </p:spPr>
      </p:pic>
      <p:grpSp>
        <p:nvGrpSpPr>
          <p:cNvPr id="9" name="A. 2 quả"/>
          <p:cNvGrpSpPr/>
          <p:nvPr/>
        </p:nvGrpSpPr>
        <p:grpSpPr>
          <a:xfrm>
            <a:off x="1335154" y="2627254"/>
            <a:ext cx="3736227" cy="1451159"/>
            <a:chOff x="1335154" y="2627254"/>
            <a:chExt cx="3736227" cy="1451159"/>
          </a:xfrm>
        </p:grpSpPr>
        <p:grpSp>
          <p:nvGrpSpPr>
            <p:cNvPr id="30" name="Group 29"/>
            <p:cNvGrpSpPr/>
            <p:nvPr/>
          </p:nvGrpSpPr>
          <p:grpSpPr>
            <a:xfrm>
              <a:off x="1335154" y="2627254"/>
              <a:ext cx="1814286" cy="1451159"/>
              <a:chOff x="778357" y="2466587"/>
              <a:chExt cx="1814286" cy="1451159"/>
            </a:xfrm>
          </p:grpSpPr>
          <p:pic>
            <p:nvPicPr>
              <p:cNvPr id="6" name="Picture 5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9924" y="2638301"/>
                <a:ext cx="709219" cy="1107732"/>
              </a:xfrm>
              <a:prstGeom prst="rect">
                <a:avLst/>
              </a:prstGeom>
            </p:spPr>
          </p:pic>
          <p:pic>
            <p:nvPicPr>
              <p:cNvPr id="11" name="Picture 10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35297" y="2638301"/>
                <a:ext cx="709219" cy="1107732"/>
              </a:xfrm>
              <a:prstGeom prst="rect">
                <a:avLst/>
              </a:prstGeom>
            </p:spPr>
          </p:pic>
          <p:sp>
            <p:nvSpPr>
              <p:cNvPr id="27" name="Rounded Rectangle 26"/>
              <p:cNvSpPr/>
              <p:nvPr/>
            </p:nvSpPr>
            <p:spPr>
              <a:xfrm>
                <a:off x="778357" y="2466587"/>
                <a:ext cx="1814286" cy="1451159"/>
              </a:xfrm>
              <a:prstGeom prst="roundRect">
                <a:avLst/>
              </a:prstGeom>
              <a:noFill/>
              <a:ln w="57150">
                <a:solidFill>
                  <a:srgbClr val="FCD8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47" name="Group 46"/>
            <p:cNvGrpSpPr/>
            <p:nvPr/>
          </p:nvGrpSpPr>
          <p:grpSpPr>
            <a:xfrm>
              <a:off x="3682761" y="3083734"/>
              <a:ext cx="1388620" cy="537488"/>
              <a:chOff x="3633323" y="3084089"/>
              <a:chExt cx="1388620" cy="537488"/>
            </a:xfrm>
          </p:grpSpPr>
          <p:sp>
            <p:nvSpPr>
              <p:cNvPr id="35" name="Rounded Rectangle 34"/>
              <p:cNvSpPr/>
              <p:nvPr/>
            </p:nvSpPr>
            <p:spPr>
              <a:xfrm>
                <a:off x="3633323" y="3084089"/>
                <a:ext cx="1388620" cy="537487"/>
              </a:xfrm>
              <a:prstGeom prst="roundRect">
                <a:avLst/>
              </a:prstGeom>
              <a:solidFill>
                <a:srgbClr val="FCD824">
                  <a:alpha val="50000"/>
                </a:srgbClr>
              </a:solidFill>
              <a:ln>
                <a:solidFill>
                  <a:srgbClr val="FCD8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3706294" y="3098357"/>
                <a:ext cx="131564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2700" b="1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Patrick Hand" panose="00000500000000000000" pitchFamily="2" charset="0"/>
                    <a:ea typeface="+mn-ea"/>
                    <a:cs typeface="+mn-cs"/>
                  </a:rPr>
                  <a:t>A. 2 Quả</a:t>
                </a:r>
              </a:p>
            </p:txBody>
          </p:sp>
        </p:grpSp>
      </p:grpSp>
      <p:grpSp>
        <p:nvGrpSpPr>
          <p:cNvPr id="19" name="C. 3 quả"/>
          <p:cNvGrpSpPr/>
          <p:nvPr/>
        </p:nvGrpSpPr>
        <p:grpSpPr>
          <a:xfrm>
            <a:off x="1118033" y="4721890"/>
            <a:ext cx="3953348" cy="1437891"/>
            <a:chOff x="1118033" y="4721890"/>
            <a:chExt cx="3953348" cy="1437891"/>
          </a:xfrm>
        </p:grpSpPr>
        <p:grpSp>
          <p:nvGrpSpPr>
            <p:cNvPr id="31" name="Group 30"/>
            <p:cNvGrpSpPr/>
            <p:nvPr/>
          </p:nvGrpSpPr>
          <p:grpSpPr>
            <a:xfrm>
              <a:off x="1118033" y="4721890"/>
              <a:ext cx="2248528" cy="1437891"/>
              <a:chOff x="786395" y="4479872"/>
              <a:chExt cx="2248528" cy="1437891"/>
            </a:xfrm>
          </p:grpSpPr>
          <p:pic>
            <p:nvPicPr>
              <p:cNvPr id="12" name="Picture 11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26078" y="4687618"/>
                <a:ext cx="709219" cy="1107732"/>
              </a:xfrm>
              <a:prstGeom prst="rect">
                <a:avLst/>
              </a:prstGeom>
            </p:spPr>
          </p:pic>
          <p:pic>
            <p:nvPicPr>
              <p:cNvPr id="13" name="Picture 12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82056" y="4665847"/>
                <a:ext cx="709219" cy="1107732"/>
              </a:xfrm>
              <a:prstGeom prst="rect">
                <a:avLst/>
              </a:prstGeom>
            </p:spPr>
          </p:pic>
          <p:pic>
            <p:nvPicPr>
              <p:cNvPr id="14" name="Picture 13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38034" y="4644076"/>
                <a:ext cx="709219" cy="1107732"/>
              </a:xfrm>
              <a:prstGeom prst="rect">
                <a:avLst/>
              </a:prstGeom>
            </p:spPr>
          </p:pic>
          <p:sp>
            <p:nvSpPr>
              <p:cNvPr id="28" name="Rounded Rectangle 27"/>
              <p:cNvSpPr/>
              <p:nvPr/>
            </p:nvSpPr>
            <p:spPr>
              <a:xfrm>
                <a:off x="786395" y="4479872"/>
                <a:ext cx="2248528" cy="1437891"/>
              </a:xfrm>
              <a:prstGeom prst="roundRect">
                <a:avLst/>
              </a:prstGeom>
              <a:noFill/>
              <a:ln w="57150">
                <a:solidFill>
                  <a:srgbClr val="FCD8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48" name="Group 47"/>
            <p:cNvGrpSpPr/>
            <p:nvPr/>
          </p:nvGrpSpPr>
          <p:grpSpPr>
            <a:xfrm>
              <a:off x="3682761" y="5214758"/>
              <a:ext cx="1388620" cy="537488"/>
              <a:chOff x="3633323" y="3084089"/>
              <a:chExt cx="1388620" cy="537488"/>
            </a:xfrm>
          </p:grpSpPr>
          <p:sp>
            <p:nvSpPr>
              <p:cNvPr id="49" name="Rounded Rectangle 48"/>
              <p:cNvSpPr/>
              <p:nvPr/>
            </p:nvSpPr>
            <p:spPr>
              <a:xfrm>
                <a:off x="3633323" y="3084089"/>
                <a:ext cx="1388620" cy="537487"/>
              </a:xfrm>
              <a:prstGeom prst="roundRect">
                <a:avLst/>
              </a:prstGeom>
              <a:solidFill>
                <a:srgbClr val="FCD824">
                  <a:alpha val="50000"/>
                </a:srgbClr>
              </a:solidFill>
              <a:ln>
                <a:solidFill>
                  <a:srgbClr val="FCD8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3706294" y="3098357"/>
                <a:ext cx="131564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2700" b="1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Patrick Hand" panose="00000500000000000000" pitchFamily="2" charset="0"/>
                    <a:ea typeface="+mn-ea"/>
                    <a:cs typeface="+mn-cs"/>
                  </a:rPr>
                  <a:t>C. 3 Quả</a:t>
                </a:r>
              </a:p>
            </p:txBody>
          </p:sp>
        </p:grpSp>
      </p:grpSp>
      <p:grpSp>
        <p:nvGrpSpPr>
          <p:cNvPr id="20" name="B. 4 quả"/>
          <p:cNvGrpSpPr/>
          <p:nvPr/>
        </p:nvGrpSpPr>
        <p:grpSpPr>
          <a:xfrm>
            <a:off x="6099238" y="2651650"/>
            <a:ext cx="4781938" cy="1437891"/>
            <a:chOff x="6099238" y="2651650"/>
            <a:chExt cx="4781938" cy="1437891"/>
          </a:xfrm>
        </p:grpSpPr>
        <p:grpSp>
          <p:nvGrpSpPr>
            <p:cNvPr id="33" name="Group 32"/>
            <p:cNvGrpSpPr/>
            <p:nvPr/>
          </p:nvGrpSpPr>
          <p:grpSpPr>
            <a:xfrm>
              <a:off x="6099238" y="2651650"/>
              <a:ext cx="3059079" cy="1437891"/>
              <a:chOff x="5647311" y="2553538"/>
              <a:chExt cx="3059079" cy="1437891"/>
            </a:xfrm>
          </p:grpSpPr>
          <p:sp>
            <p:nvSpPr>
              <p:cNvPr id="26" name="Rounded Rectangle 25"/>
              <p:cNvSpPr/>
              <p:nvPr/>
            </p:nvSpPr>
            <p:spPr>
              <a:xfrm>
                <a:off x="5647311" y="2553538"/>
                <a:ext cx="3059079" cy="1437891"/>
              </a:xfrm>
              <a:prstGeom prst="roundRect">
                <a:avLst/>
              </a:prstGeom>
              <a:noFill/>
              <a:ln w="57150">
                <a:solidFill>
                  <a:srgbClr val="FCD8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pic>
            <p:nvPicPr>
              <p:cNvPr id="21" name="Picture 20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48644" y="2703901"/>
                <a:ext cx="709219" cy="1107732"/>
              </a:xfrm>
              <a:prstGeom prst="rect">
                <a:avLst/>
              </a:prstGeom>
            </p:spPr>
          </p:pic>
          <p:pic>
            <p:nvPicPr>
              <p:cNvPr id="22" name="Picture 21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67632" y="2703901"/>
                <a:ext cx="709219" cy="1107732"/>
              </a:xfrm>
              <a:prstGeom prst="rect">
                <a:avLst/>
              </a:prstGeom>
            </p:spPr>
          </p:pic>
          <p:pic>
            <p:nvPicPr>
              <p:cNvPr id="23" name="Picture 22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186620" y="2703901"/>
                <a:ext cx="709219" cy="1107732"/>
              </a:xfrm>
              <a:prstGeom prst="rect">
                <a:avLst/>
              </a:prstGeom>
            </p:spPr>
          </p:pic>
          <p:pic>
            <p:nvPicPr>
              <p:cNvPr id="24" name="Picture 23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18173" y="2703901"/>
                <a:ext cx="709219" cy="1107732"/>
              </a:xfrm>
              <a:prstGeom prst="rect">
                <a:avLst/>
              </a:prstGeom>
            </p:spPr>
          </p:pic>
        </p:grpSp>
        <p:grpSp>
          <p:nvGrpSpPr>
            <p:cNvPr id="51" name="Group 50"/>
            <p:cNvGrpSpPr/>
            <p:nvPr/>
          </p:nvGrpSpPr>
          <p:grpSpPr>
            <a:xfrm>
              <a:off x="9492556" y="3081622"/>
              <a:ext cx="1388620" cy="537488"/>
              <a:chOff x="3633323" y="3084089"/>
              <a:chExt cx="1388620" cy="537488"/>
            </a:xfrm>
          </p:grpSpPr>
          <p:sp>
            <p:nvSpPr>
              <p:cNvPr id="52" name="Rounded Rectangle 51"/>
              <p:cNvSpPr/>
              <p:nvPr/>
            </p:nvSpPr>
            <p:spPr>
              <a:xfrm>
                <a:off x="3633323" y="3084089"/>
                <a:ext cx="1388620" cy="537487"/>
              </a:xfrm>
              <a:prstGeom prst="roundRect">
                <a:avLst/>
              </a:prstGeom>
              <a:solidFill>
                <a:srgbClr val="FCD824">
                  <a:alpha val="50000"/>
                </a:srgbClr>
              </a:solidFill>
              <a:ln>
                <a:solidFill>
                  <a:srgbClr val="FCD8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>
                <a:off x="3706294" y="3098357"/>
                <a:ext cx="131564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2700" b="1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Patrick Hand" panose="00000500000000000000" pitchFamily="2" charset="0"/>
                    <a:ea typeface="+mn-ea"/>
                    <a:cs typeface="+mn-cs"/>
                  </a:rPr>
                  <a:t>B. 4 Quả</a:t>
                </a:r>
              </a:p>
            </p:txBody>
          </p:sp>
        </p:grpSp>
      </p:grpSp>
      <p:grpSp>
        <p:nvGrpSpPr>
          <p:cNvPr id="34" name="D.5 quả"/>
          <p:cNvGrpSpPr/>
          <p:nvPr/>
        </p:nvGrpSpPr>
        <p:grpSpPr>
          <a:xfrm>
            <a:off x="5859880" y="4712418"/>
            <a:ext cx="5190746" cy="1437891"/>
            <a:chOff x="5859880" y="4712418"/>
            <a:chExt cx="5190746" cy="1437891"/>
          </a:xfrm>
        </p:grpSpPr>
        <p:grpSp>
          <p:nvGrpSpPr>
            <p:cNvPr id="32" name="Group 31"/>
            <p:cNvGrpSpPr/>
            <p:nvPr/>
          </p:nvGrpSpPr>
          <p:grpSpPr>
            <a:xfrm>
              <a:off x="5859880" y="4712418"/>
              <a:ext cx="3548605" cy="1437891"/>
              <a:chOff x="5461136" y="4360798"/>
              <a:chExt cx="3548605" cy="1437891"/>
            </a:xfrm>
          </p:grpSpPr>
          <p:pic>
            <p:nvPicPr>
              <p:cNvPr id="15" name="Picture 14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584172" y="4479872"/>
                <a:ext cx="709219" cy="1107732"/>
              </a:xfrm>
              <a:prstGeom prst="rect">
                <a:avLst/>
              </a:prstGeom>
            </p:spPr>
          </p:pic>
          <p:pic>
            <p:nvPicPr>
              <p:cNvPr id="16" name="Picture 15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81457" y="4479872"/>
                <a:ext cx="709219" cy="1107732"/>
              </a:xfrm>
              <a:prstGeom prst="rect">
                <a:avLst/>
              </a:prstGeom>
            </p:spPr>
          </p:pic>
          <p:pic>
            <p:nvPicPr>
              <p:cNvPr id="17" name="Picture 16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921856" y="4479872"/>
                <a:ext cx="709219" cy="1107732"/>
              </a:xfrm>
              <a:prstGeom prst="rect">
                <a:avLst/>
              </a:prstGeom>
            </p:spPr>
          </p:pic>
          <p:pic>
            <p:nvPicPr>
              <p:cNvPr id="18" name="Picture 17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62255" y="4479872"/>
                <a:ext cx="709219" cy="1107732"/>
              </a:xfrm>
              <a:prstGeom prst="rect">
                <a:avLst/>
              </a:prstGeom>
            </p:spPr>
          </p:pic>
          <p:pic>
            <p:nvPicPr>
              <p:cNvPr id="25" name="Picture 24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265026" y="4479872"/>
                <a:ext cx="709219" cy="1107732"/>
              </a:xfrm>
              <a:prstGeom prst="rect">
                <a:avLst/>
              </a:prstGeom>
            </p:spPr>
          </p:pic>
          <p:sp>
            <p:nvSpPr>
              <p:cNvPr id="29" name="Rounded Rectangle 28"/>
              <p:cNvSpPr/>
              <p:nvPr/>
            </p:nvSpPr>
            <p:spPr>
              <a:xfrm>
                <a:off x="5461136" y="4360798"/>
                <a:ext cx="3548605" cy="1437891"/>
              </a:xfrm>
              <a:prstGeom prst="roundRect">
                <a:avLst/>
              </a:prstGeom>
              <a:noFill/>
              <a:ln w="57150">
                <a:solidFill>
                  <a:srgbClr val="FCD8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54" name="Group 53"/>
            <p:cNvGrpSpPr/>
            <p:nvPr/>
          </p:nvGrpSpPr>
          <p:grpSpPr>
            <a:xfrm>
              <a:off x="9662006" y="5211261"/>
              <a:ext cx="1388620" cy="537488"/>
              <a:chOff x="3633323" y="3084089"/>
              <a:chExt cx="1388620" cy="537488"/>
            </a:xfrm>
          </p:grpSpPr>
          <p:sp>
            <p:nvSpPr>
              <p:cNvPr id="55" name="Rounded Rectangle 54"/>
              <p:cNvSpPr/>
              <p:nvPr/>
            </p:nvSpPr>
            <p:spPr>
              <a:xfrm>
                <a:off x="3633323" y="3084089"/>
                <a:ext cx="1388620" cy="537487"/>
              </a:xfrm>
              <a:prstGeom prst="roundRect">
                <a:avLst/>
              </a:prstGeom>
              <a:solidFill>
                <a:srgbClr val="FCD824">
                  <a:alpha val="50000"/>
                </a:srgbClr>
              </a:solidFill>
              <a:ln>
                <a:solidFill>
                  <a:srgbClr val="FCD8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6" name="TextBox 55"/>
              <p:cNvSpPr txBox="1"/>
              <p:nvPr/>
            </p:nvSpPr>
            <p:spPr>
              <a:xfrm>
                <a:off x="3706294" y="3098357"/>
                <a:ext cx="131564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2700" b="1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Patrick Hand" panose="00000500000000000000" pitchFamily="2" charset="0"/>
                    <a:ea typeface="+mn-ea"/>
                    <a:cs typeface="+mn-cs"/>
                  </a:rPr>
                  <a:t>D. 5 Quả</a:t>
                </a:r>
              </a:p>
            </p:txBody>
          </p:sp>
        </p:grpSp>
      </p:grpSp>
      <p:pic>
        <p:nvPicPr>
          <p:cNvPr id="38" name="Picture 3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41057" y="4106026"/>
            <a:ext cx="2631308" cy="2466851"/>
          </a:xfrm>
          <a:prstGeom prst="rect">
            <a:avLst/>
          </a:prstGeom>
        </p:spPr>
      </p:pic>
      <p:grpSp>
        <p:nvGrpSpPr>
          <p:cNvPr id="58" name="Group 57"/>
          <p:cNvGrpSpPr/>
          <p:nvPr/>
        </p:nvGrpSpPr>
        <p:grpSpPr>
          <a:xfrm>
            <a:off x="4929511" y="-3804280"/>
            <a:ext cx="2666744" cy="2666744"/>
            <a:chOff x="4403178" y="1943468"/>
            <a:chExt cx="3683051" cy="3683051"/>
          </a:xfrm>
        </p:grpSpPr>
        <p:sp>
          <p:nvSpPr>
            <p:cNvPr id="59" name="Oval 58"/>
            <p:cNvSpPr/>
            <p:nvPr/>
          </p:nvSpPr>
          <p:spPr>
            <a:xfrm>
              <a:off x="4403178" y="1943468"/>
              <a:ext cx="3683051" cy="3683051"/>
            </a:xfrm>
            <a:prstGeom prst="ellipse">
              <a:avLst/>
            </a:prstGeom>
            <a:solidFill>
              <a:srgbClr val="FCDA32">
                <a:alpha val="40000"/>
              </a:srgbClr>
            </a:solidFill>
            <a:ln w="76200">
              <a:solidFill>
                <a:srgbClr val="FCDA3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pic>
          <p:nvPicPr>
            <p:cNvPr id="60" name="Picture 59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0319" y="2273938"/>
              <a:ext cx="3048000" cy="2857500"/>
            </a:xfrm>
            <a:prstGeom prst="rect">
              <a:avLst/>
            </a:prstGeom>
          </p:spPr>
        </p:pic>
      </p:grpSp>
      <p:grpSp>
        <p:nvGrpSpPr>
          <p:cNvPr id="97" name="clock"/>
          <p:cNvGrpSpPr/>
          <p:nvPr/>
        </p:nvGrpSpPr>
        <p:grpSpPr>
          <a:xfrm rot="21048246">
            <a:off x="11332587" y="1568999"/>
            <a:ext cx="301752" cy="310896"/>
            <a:chOff x="1293760" y="1498228"/>
            <a:chExt cx="340624" cy="351944"/>
          </a:xfrm>
        </p:grpSpPr>
        <p:sp>
          <p:nvSpPr>
            <p:cNvPr id="98" name="Google Shape;8646;p83"/>
            <p:cNvSpPr/>
            <p:nvPr/>
          </p:nvSpPr>
          <p:spPr>
            <a:xfrm>
              <a:off x="1331535" y="1498228"/>
              <a:ext cx="265388" cy="71164"/>
            </a:xfrm>
            <a:custGeom>
              <a:avLst/>
              <a:gdLst/>
              <a:ahLst/>
              <a:cxnLst/>
              <a:rect l="l" t="t" r="r" b="b"/>
              <a:pathLst>
                <a:path w="17725" h="4753" extrusionOk="0">
                  <a:moveTo>
                    <a:pt x="7002" y="1"/>
                  </a:moveTo>
                  <a:cubicBezTo>
                    <a:pt x="5677" y="22"/>
                    <a:pt x="4458" y="716"/>
                    <a:pt x="3785" y="1851"/>
                  </a:cubicBezTo>
                  <a:lnTo>
                    <a:pt x="3491" y="2355"/>
                  </a:lnTo>
                  <a:cubicBezTo>
                    <a:pt x="3196" y="2818"/>
                    <a:pt x="2692" y="3112"/>
                    <a:pt x="2124" y="3112"/>
                  </a:cubicBezTo>
                  <a:lnTo>
                    <a:pt x="1094" y="3112"/>
                  </a:lnTo>
                  <a:cubicBezTo>
                    <a:pt x="1" y="3112"/>
                    <a:pt x="1" y="4752"/>
                    <a:pt x="1094" y="4752"/>
                  </a:cubicBezTo>
                  <a:lnTo>
                    <a:pt x="2124" y="4752"/>
                  </a:lnTo>
                  <a:cubicBezTo>
                    <a:pt x="3260" y="4752"/>
                    <a:pt x="4311" y="4164"/>
                    <a:pt x="4899" y="3196"/>
                  </a:cubicBezTo>
                  <a:lnTo>
                    <a:pt x="5194" y="2692"/>
                  </a:lnTo>
                  <a:cubicBezTo>
                    <a:pt x="5572" y="2040"/>
                    <a:pt x="6266" y="1662"/>
                    <a:pt x="7002" y="1662"/>
                  </a:cubicBezTo>
                  <a:lnTo>
                    <a:pt x="10450" y="1662"/>
                  </a:lnTo>
                  <a:cubicBezTo>
                    <a:pt x="11186" y="1662"/>
                    <a:pt x="11880" y="2040"/>
                    <a:pt x="12258" y="2671"/>
                  </a:cubicBezTo>
                  <a:lnTo>
                    <a:pt x="12552" y="3175"/>
                  </a:lnTo>
                  <a:cubicBezTo>
                    <a:pt x="13141" y="4143"/>
                    <a:pt x="14192" y="4752"/>
                    <a:pt x="15328" y="4752"/>
                  </a:cubicBezTo>
                  <a:lnTo>
                    <a:pt x="16631" y="4752"/>
                  </a:lnTo>
                  <a:cubicBezTo>
                    <a:pt x="17724" y="4752"/>
                    <a:pt x="17724" y="3112"/>
                    <a:pt x="16631" y="3112"/>
                  </a:cubicBezTo>
                  <a:lnTo>
                    <a:pt x="15328" y="3112"/>
                  </a:lnTo>
                  <a:cubicBezTo>
                    <a:pt x="14781" y="3112"/>
                    <a:pt x="14255" y="2818"/>
                    <a:pt x="13982" y="2355"/>
                  </a:cubicBezTo>
                  <a:lnTo>
                    <a:pt x="13688" y="1851"/>
                  </a:lnTo>
                  <a:cubicBezTo>
                    <a:pt x="12994" y="716"/>
                    <a:pt x="11774" y="22"/>
                    <a:pt x="10450" y="1"/>
                  </a:cubicBezTo>
                  <a:close/>
                </a:path>
              </a:pathLst>
            </a:custGeom>
            <a:solidFill>
              <a:srgbClr val="FED3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99" name="Google Shape;8647;p83"/>
            <p:cNvSpPr/>
            <p:nvPr/>
          </p:nvSpPr>
          <p:spPr>
            <a:xfrm>
              <a:off x="1337839" y="1585353"/>
              <a:ext cx="69263" cy="67212"/>
            </a:xfrm>
            <a:custGeom>
              <a:avLst/>
              <a:gdLst/>
              <a:ahLst/>
              <a:cxnLst/>
              <a:rect l="l" t="t" r="r" b="b"/>
              <a:pathLst>
                <a:path w="4626" h="4489" extrusionOk="0">
                  <a:moveTo>
                    <a:pt x="865" y="0"/>
                  </a:moveTo>
                  <a:cubicBezTo>
                    <a:pt x="663" y="0"/>
                    <a:pt x="463" y="79"/>
                    <a:pt x="316" y="237"/>
                  </a:cubicBezTo>
                  <a:cubicBezTo>
                    <a:pt x="0" y="552"/>
                    <a:pt x="0" y="1057"/>
                    <a:pt x="316" y="1351"/>
                  </a:cubicBezTo>
                  <a:lnTo>
                    <a:pt x="3196" y="4252"/>
                  </a:lnTo>
                  <a:cubicBezTo>
                    <a:pt x="3354" y="4410"/>
                    <a:pt x="3559" y="4489"/>
                    <a:pt x="3764" y="4489"/>
                  </a:cubicBezTo>
                  <a:cubicBezTo>
                    <a:pt x="3969" y="4489"/>
                    <a:pt x="4174" y="4410"/>
                    <a:pt x="4331" y="4252"/>
                  </a:cubicBezTo>
                  <a:cubicBezTo>
                    <a:pt x="4626" y="3937"/>
                    <a:pt x="4626" y="3432"/>
                    <a:pt x="4331" y="3117"/>
                  </a:cubicBezTo>
                  <a:lnTo>
                    <a:pt x="1430" y="237"/>
                  </a:lnTo>
                  <a:cubicBezTo>
                    <a:pt x="1272" y="79"/>
                    <a:pt x="1067" y="0"/>
                    <a:pt x="865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0" name="Google Shape;8648;p83"/>
            <p:cNvSpPr/>
            <p:nvPr/>
          </p:nvSpPr>
          <p:spPr>
            <a:xfrm>
              <a:off x="1521042" y="1585353"/>
              <a:ext cx="69577" cy="67212"/>
            </a:xfrm>
            <a:custGeom>
              <a:avLst/>
              <a:gdLst/>
              <a:ahLst/>
              <a:cxnLst/>
              <a:rect l="l" t="t" r="r" b="b"/>
              <a:pathLst>
                <a:path w="4647" h="4489" extrusionOk="0">
                  <a:moveTo>
                    <a:pt x="3766" y="0"/>
                  </a:moveTo>
                  <a:cubicBezTo>
                    <a:pt x="3564" y="0"/>
                    <a:pt x="3364" y="79"/>
                    <a:pt x="3217" y="237"/>
                  </a:cubicBezTo>
                  <a:lnTo>
                    <a:pt x="316" y="3117"/>
                  </a:lnTo>
                  <a:cubicBezTo>
                    <a:pt x="0" y="3432"/>
                    <a:pt x="0" y="3937"/>
                    <a:pt x="316" y="4252"/>
                  </a:cubicBezTo>
                  <a:cubicBezTo>
                    <a:pt x="473" y="4410"/>
                    <a:pt x="678" y="4489"/>
                    <a:pt x="883" y="4489"/>
                  </a:cubicBezTo>
                  <a:cubicBezTo>
                    <a:pt x="1088" y="4489"/>
                    <a:pt x="1293" y="4410"/>
                    <a:pt x="1451" y="4252"/>
                  </a:cubicBezTo>
                  <a:lnTo>
                    <a:pt x="4331" y="1351"/>
                  </a:lnTo>
                  <a:cubicBezTo>
                    <a:pt x="4647" y="1057"/>
                    <a:pt x="4647" y="552"/>
                    <a:pt x="4331" y="237"/>
                  </a:cubicBezTo>
                  <a:cubicBezTo>
                    <a:pt x="4174" y="79"/>
                    <a:pt x="3969" y="0"/>
                    <a:pt x="3766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1" name="Google Shape;8649;p83"/>
            <p:cNvSpPr/>
            <p:nvPr/>
          </p:nvSpPr>
          <p:spPr>
            <a:xfrm>
              <a:off x="1349173" y="1766505"/>
              <a:ext cx="87514" cy="83666"/>
            </a:xfrm>
            <a:custGeom>
              <a:avLst/>
              <a:gdLst/>
              <a:ahLst/>
              <a:cxnLst/>
              <a:rect l="l" t="t" r="r" b="b"/>
              <a:pathLst>
                <a:path w="5845" h="5588" extrusionOk="0">
                  <a:moveTo>
                    <a:pt x="4394" y="1"/>
                  </a:moveTo>
                  <a:cubicBezTo>
                    <a:pt x="4053" y="1"/>
                    <a:pt x="3711" y="132"/>
                    <a:pt x="3448" y="395"/>
                  </a:cubicBezTo>
                  <a:lnTo>
                    <a:pt x="505" y="3338"/>
                  </a:lnTo>
                  <a:cubicBezTo>
                    <a:pt x="0" y="3843"/>
                    <a:pt x="0" y="4684"/>
                    <a:pt x="505" y="5210"/>
                  </a:cubicBezTo>
                  <a:cubicBezTo>
                    <a:pt x="768" y="5462"/>
                    <a:pt x="1109" y="5588"/>
                    <a:pt x="1451" y="5588"/>
                  </a:cubicBezTo>
                  <a:cubicBezTo>
                    <a:pt x="1792" y="5588"/>
                    <a:pt x="2134" y="5462"/>
                    <a:pt x="2397" y="5210"/>
                  </a:cubicBezTo>
                  <a:lnTo>
                    <a:pt x="5340" y="2266"/>
                  </a:lnTo>
                  <a:cubicBezTo>
                    <a:pt x="5845" y="1762"/>
                    <a:pt x="5845" y="921"/>
                    <a:pt x="5340" y="395"/>
                  </a:cubicBezTo>
                  <a:cubicBezTo>
                    <a:pt x="5078" y="132"/>
                    <a:pt x="4736" y="1"/>
                    <a:pt x="4394" y="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2" name="Google Shape;8650;p83"/>
            <p:cNvSpPr/>
            <p:nvPr/>
          </p:nvSpPr>
          <p:spPr>
            <a:xfrm>
              <a:off x="1491457" y="1766505"/>
              <a:ext cx="87829" cy="83666"/>
            </a:xfrm>
            <a:custGeom>
              <a:avLst/>
              <a:gdLst/>
              <a:ahLst/>
              <a:cxnLst/>
              <a:rect l="l" t="t" r="r" b="b"/>
              <a:pathLst>
                <a:path w="5866" h="5588" extrusionOk="0">
                  <a:moveTo>
                    <a:pt x="1453" y="1"/>
                  </a:moveTo>
                  <a:cubicBezTo>
                    <a:pt x="1114" y="1"/>
                    <a:pt x="778" y="132"/>
                    <a:pt x="526" y="395"/>
                  </a:cubicBezTo>
                  <a:cubicBezTo>
                    <a:pt x="0" y="921"/>
                    <a:pt x="0" y="1762"/>
                    <a:pt x="526" y="2266"/>
                  </a:cubicBezTo>
                  <a:lnTo>
                    <a:pt x="3469" y="5210"/>
                  </a:lnTo>
                  <a:cubicBezTo>
                    <a:pt x="3732" y="5462"/>
                    <a:pt x="4074" y="5588"/>
                    <a:pt x="4413" y="5588"/>
                  </a:cubicBezTo>
                  <a:cubicBezTo>
                    <a:pt x="4752" y="5588"/>
                    <a:pt x="5088" y="5462"/>
                    <a:pt x="5340" y="5210"/>
                  </a:cubicBezTo>
                  <a:cubicBezTo>
                    <a:pt x="5866" y="4684"/>
                    <a:pt x="5866" y="3843"/>
                    <a:pt x="5340" y="3338"/>
                  </a:cubicBezTo>
                  <a:lnTo>
                    <a:pt x="2397" y="395"/>
                  </a:lnTo>
                  <a:cubicBezTo>
                    <a:pt x="2134" y="132"/>
                    <a:pt x="1792" y="1"/>
                    <a:pt x="1453" y="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3" name="Google Shape;8651;p83"/>
            <p:cNvSpPr/>
            <p:nvPr/>
          </p:nvSpPr>
          <p:spPr>
            <a:xfrm>
              <a:off x="1342870" y="1588257"/>
              <a:ext cx="242405" cy="242405"/>
            </a:xfrm>
            <a:custGeom>
              <a:avLst/>
              <a:gdLst/>
              <a:ahLst/>
              <a:cxnLst/>
              <a:rect l="l" t="t" r="r" b="b"/>
              <a:pathLst>
                <a:path w="16190" h="16190" extrusionOk="0">
                  <a:moveTo>
                    <a:pt x="8095" y="1"/>
                  </a:moveTo>
                  <a:cubicBezTo>
                    <a:pt x="3638" y="1"/>
                    <a:pt x="1" y="3617"/>
                    <a:pt x="1" y="8095"/>
                  </a:cubicBezTo>
                  <a:cubicBezTo>
                    <a:pt x="1" y="12573"/>
                    <a:pt x="3638" y="16189"/>
                    <a:pt x="8095" y="16189"/>
                  </a:cubicBezTo>
                  <a:cubicBezTo>
                    <a:pt x="12573" y="16189"/>
                    <a:pt x="16189" y="12573"/>
                    <a:pt x="16189" y="8095"/>
                  </a:cubicBezTo>
                  <a:cubicBezTo>
                    <a:pt x="16189" y="3617"/>
                    <a:pt x="12573" y="1"/>
                    <a:pt x="8095" y="1"/>
                  </a:cubicBezTo>
                  <a:close/>
                </a:path>
              </a:pathLst>
            </a:custGeom>
            <a:solidFill>
              <a:srgbClr val="FED3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4" name="Google Shape;8652;p83"/>
            <p:cNvSpPr/>
            <p:nvPr/>
          </p:nvSpPr>
          <p:spPr>
            <a:xfrm>
              <a:off x="1364205" y="1611420"/>
              <a:ext cx="208792" cy="196334"/>
            </a:xfrm>
            <a:custGeom>
              <a:avLst/>
              <a:gdLst/>
              <a:ahLst/>
              <a:cxnLst/>
              <a:rect l="l" t="t" r="r" b="b"/>
              <a:pathLst>
                <a:path w="13945" h="13113" extrusionOk="0">
                  <a:moveTo>
                    <a:pt x="6722" y="1"/>
                  </a:moveTo>
                  <a:cubicBezTo>
                    <a:pt x="3431" y="1"/>
                    <a:pt x="257" y="2483"/>
                    <a:pt x="131" y="6338"/>
                  </a:cubicBezTo>
                  <a:cubicBezTo>
                    <a:pt x="1" y="10371"/>
                    <a:pt x="3274" y="13112"/>
                    <a:pt x="6717" y="13112"/>
                  </a:cubicBezTo>
                  <a:cubicBezTo>
                    <a:pt x="8264" y="13112"/>
                    <a:pt x="9846" y="12559"/>
                    <a:pt x="11169" y="11321"/>
                  </a:cubicBezTo>
                  <a:cubicBezTo>
                    <a:pt x="13818" y="8861"/>
                    <a:pt x="13944" y="4698"/>
                    <a:pt x="11464" y="2091"/>
                  </a:cubicBezTo>
                  <a:cubicBezTo>
                    <a:pt x="10113" y="648"/>
                    <a:pt x="8402" y="1"/>
                    <a:pt x="6722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5" name="Google Shape;8653;p83"/>
            <p:cNvSpPr/>
            <p:nvPr/>
          </p:nvSpPr>
          <p:spPr>
            <a:xfrm>
              <a:off x="1402370" y="1612812"/>
              <a:ext cx="187620" cy="192981"/>
            </a:xfrm>
            <a:custGeom>
              <a:avLst/>
              <a:gdLst/>
              <a:ahLst/>
              <a:cxnLst/>
              <a:rect l="l" t="t" r="r" b="b"/>
              <a:pathLst>
                <a:path w="12531" h="12889" extrusionOk="0">
                  <a:moveTo>
                    <a:pt x="5361" y="1"/>
                  </a:moveTo>
                  <a:cubicBezTo>
                    <a:pt x="2250" y="589"/>
                    <a:pt x="0" y="3301"/>
                    <a:pt x="0" y="6455"/>
                  </a:cubicBezTo>
                  <a:cubicBezTo>
                    <a:pt x="0" y="9609"/>
                    <a:pt x="2250" y="12300"/>
                    <a:pt x="5361" y="12889"/>
                  </a:cubicBezTo>
                  <a:cubicBezTo>
                    <a:pt x="6581" y="12657"/>
                    <a:pt x="7695" y="12090"/>
                    <a:pt x="8620" y="11228"/>
                  </a:cubicBezTo>
                  <a:cubicBezTo>
                    <a:pt x="12531" y="7569"/>
                    <a:pt x="10618" y="1010"/>
                    <a:pt x="536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6" name="Google Shape;8654;p83"/>
            <p:cNvSpPr/>
            <p:nvPr/>
          </p:nvSpPr>
          <p:spPr>
            <a:xfrm>
              <a:off x="1449893" y="1635795"/>
              <a:ext cx="26456" cy="94447"/>
            </a:xfrm>
            <a:custGeom>
              <a:avLst/>
              <a:gdLst/>
              <a:ahLst/>
              <a:cxnLst/>
              <a:rect l="l" t="t" r="r" b="b"/>
              <a:pathLst>
                <a:path w="1767" h="6308" extrusionOk="0">
                  <a:moveTo>
                    <a:pt x="884" y="0"/>
                  </a:moveTo>
                  <a:cubicBezTo>
                    <a:pt x="379" y="0"/>
                    <a:pt x="1" y="400"/>
                    <a:pt x="1" y="883"/>
                  </a:cubicBezTo>
                  <a:lnTo>
                    <a:pt x="1" y="5425"/>
                  </a:lnTo>
                  <a:cubicBezTo>
                    <a:pt x="1" y="5908"/>
                    <a:pt x="379" y="6308"/>
                    <a:pt x="884" y="6308"/>
                  </a:cubicBezTo>
                  <a:cubicBezTo>
                    <a:pt x="1367" y="6308"/>
                    <a:pt x="1746" y="5908"/>
                    <a:pt x="1767" y="5425"/>
                  </a:cubicBezTo>
                  <a:lnTo>
                    <a:pt x="1767" y="883"/>
                  </a:lnTo>
                  <a:cubicBezTo>
                    <a:pt x="1746" y="400"/>
                    <a:pt x="1367" y="21"/>
                    <a:pt x="884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7" name="Google Shape;8655;p83"/>
            <p:cNvSpPr/>
            <p:nvPr/>
          </p:nvSpPr>
          <p:spPr>
            <a:xfrm>
              <a:off x="1448635" y="1704414"/>
              <a:ext cx="65175" cy="62660"/>
            </a:xfrm>
            <a:custGeom>
              <a:avLst/>
              <a:gdLst/>
              <a:ahLst/>
              <a:cxnLst/>
              <a:rect l="l" t="t" r="r" b="b"/>
              <a:pathLst>
                <a:path w="4353" h="4185" extrusionOk="0">
                  <a:moveTo>
                    <a:pt x="957" y="1"/>
                  </a:moveTo>
                  <a:cubicBezTo>
                    <a:pt x="731" y="1"/>
                    <a:pt x="505" y="85"/>
                    <a:pt x="337" y="253"/>
                  </a:cubicBezTo>
                  <a:cubicBezTo>
                    <a:pt x="1" y="589"/>
                    <a:pt x="1" y="1157"/>
                    <a:pt x="337" y="1493"/>
                  </a:cubicBezTo>
                  <a:lnTo>
                    <a:pt x="2776" y="3932"/>
                  </a:lnTo>
                  <a:cubicBezTo>
                    <a:pt x="2944" y="4100"/>
                    <a:pt x="3170" y="4185"/>
                    <a:pt x="3396" y="4185"/>
                  </a:cubicBezTo>
                  <a:cubicBezTo>
                    <a:pt x="3622" y="4185"/>
                    <a:pt x="3848" y="4100"/>
                    <a:pt x="4016" y="3932"/>
                  </a:cubicBezTo>
                  <a:cubicBezTo>
                    <a:pt x="4353" y="3596"/>
                    <a:pt x="4353" y="3028"/>
                    <a:pt x="4016" y="2692"/>
                  </a:cubicBezTo>
                  <a:lnTo>
                    <a:pt x="1578" y="253"/>
                  </a:lnTo>
                  <a:cubicBezTo>
                    <a:pt x="1409" y="85"/>
                    <a:pt x="1183" y="1"/>
                    <a:pt x="957" y="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8" name="Google Shape;8656;p83"/>
            <p:cNvSpPr/>
            <p:nvPr/>
          </p:nvSpPr>
          <p:spPr>
            <a:xfrm>
              <a:off x="1293760" y="1542382"/>
              <a:ext cx="95405" cy="89655"/>
            </a:xfrm>
            <a:custGeom>
              <a:avLst/>
              <a:gdLst/>
              <a:ahLst/>
              <a:cxnLst/>
              <a:rect l="l" t="t" r="r" b="b"/>
              <a:pathLst>
                <a:path w="6372" h="5988" extrusionOk="0">
                  <a:moveTo>
                    <a:pt x="3365" y="0"/>
                  </a:moveTo>
                  <a:cubicBezTo>
                    <a:pt x="2582" y="0"/>
                    <a:pt x="1798" y="300"/>
                    <a:pt x="1199" y="899"/>
                  </a:cubicBezTo>
                  <a:lnTo>
                    <a:pt x="1094" y="983"/>
                  </a:lnTo>
                  <a:cubicBezTo>
                    <a:pt x="1" y="2203"/>
                    <a:pt x="43" y="4074"/>
                    <a:pt x="1199" y="5230"/>
                  </a:cubicBezTo>
                  <a:lnTo>
                    <a:pt x="1494" y="5546"/>
                  </a:lnTo>
                  <a:cubicBezTo>
                    <a:pt x="1798" y="5840"/>
                    <a:pt x="2193" y="5987"/>
                    <a:pt x="2587" y="5987"/>
                  </a:cubicBezTo>
                  <a:cubicBezTo>
                    <a:pt x="2981" y="5987"/>
                    <a:pt x="3375" y="5840"/>
                    <a:pt x="3680" y="5546"/>
                  </a:cubicBezTo>
                  <a:lnTo>
                    <a:pt x="5825" y="3380"/>
                  </a:lnTo>
                  <a:cubicBezTo>
                    <a:pt x="6224" y="3002"/>
                    <a:pt x="6371" y="2434"/>
                    <a:pt x="6224" y="1908"/>
                  </a:cubicBezTo>
                  <a:cubicBezTo>
                    <a:pt x="6161" y="1635"/>
                    <a:pt x="6035" y="1404"/>
                    <a:pt x="5825" y="1215"/>
                  </a:cubicBezTo>
                  <a:lnTo>
                    <a:pt x="5530" y="899"/>
                  </a:lnTo>
                  <a:cubicBezTo>
                    <a:pt x="4931" y="300"/>
                    <a:pt x="4148" y="0"/>
                    <a:pt x="3365" y="0"/>
                  </a:cubicBezTo>
                  <a:close/>
                </a:path>
              </a:pathLst>
            </a:custGeom>
            <a:solidFill>
              <a:srgbClr val="FED3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9" name="Google Shape;8657;p83"/>
            <p:cNvSpPr/>
            <p:nvPr/>
          </p:nvSpPr>
          <p:spPr>
            <a:xfrm>
              <a:off x="1309511" y="1542382"/>
              <a:ext cx="77453" cy="61552"/>
            </a:xfrm>
            <a:custGeom>
              <a:avLst/>
              <a:gdLst/>
              <a:ahLst/>
              <a:cxnLst/>
              <a:rect l="l" t="t" r="r" b="b"/>
              <a:pathLst>
                <a:path w="5173" h="4111" extrusionOk="0">
                  <a:moveTo>
                    <a:pt x="2313" y="0"/>
                  </a:moveTo>
                  <a:cubicBezTo>
                    <a:pt x="1530" y="0"/>
                    <a:pt x="746" y="300"/>
                    <a:pt x="147" y="899"/>
                  </a:cubicBezTo>
                  <a:lnTo>
                    <a:pt x="42" y="983"/>
                  </a:lnTo>
                  <a:cubicBezTo>
                    <a:pt x="0" y="1866"/>
                    <a:pt x="315" y="2728"/>
                    <a:pt x="946" y="3359"/>
                  </a:cubicBezTo>
                  <a:lnTo>
                    <a:pt x="1241" y="3653"/>
                  </a:lnTo>
                  <a:cubicBezTo>
                    <a:pt x="1545" y="3958"/>
                    <a:pt x="1940" y="4111"/>
                    <a:pt x="2334" y="4111"/>
                  </a:cubicBezTo>
                  <a:cubicBezTo>
                    <a:pt x="2728" y="4111"/>
                    <a:pt x="3122" y="3958"/>
                    <a:pt x="3427" y="3653"/>
                  </a:cubicBezTo>
                  <a:lnTo>
                    <a:pt x="5172" y="1908"/>
                  </a:lnTo>
                  <a:cubicBezTo>
                    <a:pt x="5109" y="1635"/>
                    <a:pt x="4983" y="1404"/>
                    <a:pt x="4773" y="1194"/>
                  </a:cubicBezTo>
                  <a:lnTo>
                    <a:pt x="4478" y="899"/>
                  </a:lnTo>
                  <a:cubicBezTo>
                    <a:pt x="3879" y="300"/>
                    <a:pt x="3096" y="0"/>
                    <a:pt x="2313" y="0"/>
                  </a:cubicBezTo>
                  <a:close/>
                </a:path>
              </a:pathLst>
            </a:custGeom>
            <a:solidFill>
              <a:srgbClr val="FED3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0" name="Google Shape;8658;p83"/>
            <p:cNvSpPr/>
            <p:nvPr/>
          </p:nvSpPr>
          <p:spPr>
            <a:xfrm>
              <a:off x="1538350" y="1542546"/>
              <a:ext cx="96034" cy="89551"/>
            </a:xfrm>
            <a:custGeom>
              <a:avLst/>
              <a:gdLst/>
              <a:ahLst/>
              <a:cxnLst/>
              <a:rect l="l" t="t" r="r" b="b"/>
              <a:pathLst>
                <a:path w="6414" h="5981" extrusionOk="0">
                  <a:moveTo>
                    <a:pt x="3077" y="1"/>
                  </a:moveTo>
                  <a:cubicBezTo>
                    <a:pt x="2281" y="1"/>
                    <a:pt x="1496" y="306"/>
                    <a:pt x="905" y="909"/>
                  </a:cubicBezTo>
                  <a:lnTo>
                    <a:pt x="610" y="1204"/>
                  </a:lnTo>
                  <a:cubicBezTo>
                    <a:pt x="1" y="1792"/>
                    <a:pt x="1" y="2780"/>
                    <a:pt x="610" y="3369"/>
                  </a:cubicBezTo>
                  <a:lnTo>
                    <a:pt x="2755" y="5535"/>
                  </a:lnTo>
                  <a:cubicBezTo>
                    <a:pt x="3041" y="5821"/>
                    <a:pt x="3434" y="5980"/>
                    <a:pt x="3835" y="5980"/>
                  </a:cubicBezTo>
                  <a:cubicBezTo>
                    <a:pt x="4023" y="5980"/>
                    <a:pt x="4213" y="5945"/>
                    <a:pt x="4395" y="5871"/>
                  </a:cubicBezTo>
                  <a:cubicBezTo>
                    <a:pt x="4605" y="5787"/>
                    <a:pt x="4773" y="5682"/>
                    <a:pt x="4920" y="5535"/>
                  </a:cubicBezTo>
                  <a:lnTo>
                    <a:pt x="5236" y="5219"/>
                  </a:lnTo>
                  <a:cubicBezTo>
                    <a:pt x="6413" y="4021"/>
                    <a:pt x="6413" y="2087"/>
                    <a:pt x="5236" y="909"/>
                  </a:cubicBezTo>
                  <a:cubicBezTo>
                    <a:pt x="5089" y="762"/>
                    <a:pt x="4941" y="636"/>
                    <a:pt x="4794" y="510"/>
                  </a:cubicBezTo>
                  <a:cubicBezTo>
                    <a:pt x="4266" y="169"/>
                    <a:pt x="3668" y="1"/>
                    <a:pt x="3077" y="1"/>
                  </a:cubicBezTo>
                  <a:close/>
                </a:path>
              </a:pathLst>
            </a:custGeom>
            <a:solidFill>
              <a:srgbClr val="FED3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1" name="Google Shape;8659;p83"/>
            <p:cNvSpPr/>
            <p:nvPr/>
          </p:nvSpPr>
          <p:spPr>
            <a:xfrm>
              <a:off x="1565735" y="1550167"/>
              <a:ext cx="68649" cy="80283"/>
            </a:xfrm>
            <a:custGeom>
              <a:avLst/>
              <a:gdLst/>
              <a:ahLst/>
              <a:cxnLst/>
              <a:rect l="l" t="t" r="r" b="b"/>
              <a:pathLst>
                <a:path w="4585" h="5362" extrusionOk="0">
                  <a:moveTo>
                    <a:pt x="2965" y="1"/>
                  </a:moveTo>
                  <a:cubicBezTo>
                    <a:pt x="2187" y="22"/>
                    <a:pt x="1452" y="337"/>
                    <a:pt x="905" y="905"/>
                  </a:cubicBezTo>
                  <a:lnTo>
                    <a:pt x="590" y="1199"/>
                  </a:lnTo>
                  <a:cubicBezTo>
                    <a:pt x="1" y="1809"/>
                    <a:pt x="1" y="2776"/>
                    <a:pt x="590" y="3386"/>
                  </a:cubicBezTo>
                  <a:lnTo>
                    <a:pt x="2566" y="5362"/>
                  </a:lnTo>
                  <a:cubicBezTo>
                    <a:pt x="2776" y="5278"/>
                    <a:pt x="2944" y="5173"/>
                    <a:pt x="3091" y="5026"/>
                  </a:cubicBezTo>
                  <a:lnTo>
                    <a:pt x="3407" y="4710"/>
                  </a:lnTo>
                  <a:cubicBezTo>
                    <a:pt x="4584" y="3512"/>
                    <a:pt x="4584" y="1578"/>
                    <a:pt x="3407" y="400"/>
                  </a:cubicBezTo>
                  <a:cubicBezTo>
                    <a:pt x="3260" y="253"/>
                    <a:pt x="3112" y="127"/>
                    <a:pt x="2965" y="1"/>
                  </a:cubicBezTo>
                  <a:close/>
                </a:path>
              </a:pathLst>
            </a:custGeom>
            <a:solidFill>
              <a:srgbClr val="FED3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90" name="White clock">
            <a:extLst>
              <a:ext uri="{FF2B5EF4-FFF2-40B4-BE49-F238E27FC236}">
                <a16:creationId xmlns:a16="http://schemas.microsoft.com/office/drawing/2014/main" id="{5129F952-F704-42A0-89FB-0587E3B1FD65}"/>
              </a:ext>
            </a:extLst>
          </p:cNvPr>
          <p:cNvSpPr/>
          <p:nvPr/>
        </p:nvSpPr>
        <p:spPr>
          <a:xfrm flipH="1">
            <a:off x="596175" y="687890"/>
            <a:ext cx="1232983" cy="1214119"/>
          </a:xfrm>
          <a:prstGeom prst="donut">
            <a:avLst>
              <a:gd name="adj" fmla="val 29755"/>
            </a:avLst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1" name="Color Clock">
            <a:extLst>
              <a:ext uri="{FF2B5EF4-FFF2-40B4-BE49-F238E27FC236}">
                <a16:creationId xmlns:a16="http://schemas.microsoft.com/office/drawing/2014/main" id="{8090F520-6B70-412E-9CD4-EAB0B914F8DC}"/>
              </a:ext>
            </a:extLst>
          </p:cNvPr>
          <p:cNvSpPr/>
          <p:nvPr/>
        </p:nvSpPr>
        <p:spPr>
          <a:xfrm flipH="1">
            <a:off x="596175" y="687890"/>
            <a:ext cx="1232983" cy="1214119"/>
          </a:xfrm>
          <a:prstGeom prst="donut">
            <a:avLst>
              <a:gd name="adj" fmla="val 29755"/>
            </a:avLst>
          </a:prstGeom>
          <a:gradFill>
            <a:gsLst>
              <a:gs pos="95000">
                <a:srgbClr val="FED330"/>
              </a:gs>
              <a:gs pos="0">
                <a:srgbClr val="FF7FAF"/>
              </a:gs>
              <a:gs pos="73000">
                <a:srgbClr val="FED330"/>
              </a:gs>
              <a:gs pos="81000">
                <a:srgbClr val="FED330"/>
              </a:gs>
              <a:gs pos="100000">
                <a:srgbClr val="FF7FAF"/>
              </a:gs>
            </a:gsLst>
            <a:lin ang="5400000" scaled="1"/>
          </a:gra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92" name="Kim đồng hồ">
            <a:extLst>
              <a:ext uri="{FF2B5EF4-FFF2-40B4-BE49-F238E27FC236}">
                <a16:creationId xmlns:a16="http://schemas.microsoft.com/office/drawing/2014/main" id="{E63F4B53-3881-9C44-98C4-959BBA33CC57}"/>
              </a:ext>
            </a:extLst>
          </p:cNvPr>
          <p:cNvGrpSpPr/>
          <p:nvPr/>
        </p:nvGrpSpPr>
        <p:grpSpPr>
          <a:xfrm flipH="1">
            <a:off x="1102280" y="851987"/>
            <a:ext cx="220771" cy="995778"/>
            <a:chOff x="5556000" y="543545"/>
            <a:chExt cx="1080000" cy="5770911"/>
          </a:xfrm>
          <a:effectLst/>
        </p:grpSpPr>
        <p:grpSp>
          <p:nvGrpSpPr>
            <p:cNvPr id="93" name="グループ化 152">
              <a:extLst>
                <a:ext uri="{FF2B5EF4-FFF2-40B4-BE49-F238E27FC236}">
                  <a16:creationId xmlns:a16="http://schemas.microsoft.com/office/drawing/2014/main" id="{FE26FC6D-AF80-3D47-86F4-41BA91980947}"/>
                </a:ext>
              </a:extLst>
            </p:cNvPr>
            <p:cNvGrpSpPr/>
            <p:nvPr/>
          </p:nvGrpSpPr>
          <p:grpSpPr>
            <a:xfrm>
              <a:off x="5556000" y="543545"/>
              <a:ext cx="1080000" cy="5770911"/>
              <a:chOff x="5556000" y="543545"/>
              <a:chExt cx="1080000" cy="5770911"/>
            </a:xfrm>
            <a:gradFill flip="none" rotWithShape="1">
              <a:gsLst>
                <a:gs pos="0">
                  <a:schemeClr val="accent5">
                    <a:lumMod val="89000"/>
                  </a:schemeClr>
                </a:gs>
                <a:gs pos="23000">
                  <a:schemeClr val="accent5">
                    <a:lumMod val="89000"/>
                  </a:schemeClr>
                </a:gs>
                <a:gs pos="69000">
                  <a:schemeClr val="accent5">
                    <a:lumMod val="75000"/>
                  </a:schemeClr>
                </a:gs>
                <a:gs pos="97000">
                  <a:schemeClr val="accent5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grpSpPr>
          <p:sp>
            <p:nvSpPr>
              <p:cNvPr id="95" name="二等辺三角形 149">
                <a:extLst>
                  <a:ext uri="{FF2B5EF4-FFF2-40B4-BE49-F238E27FC236}">
                    <a16:creationId xmlns:a16="http://schemas.microsoft.com/office/drawing/2014/main" id="{A7F4580C-A4B7-E846-86C1-52BF13CF2FAD}"/>
                  </a:ext>
                </a:extLst>
              </p:cNvPr>
              <p:cNvSpPr/>
              <p:nvPr/>
            </p:nvSpPr>
            <p:spPr>
              <a:xfrm flipV="1">
                <a:off x="5735600" y="3434456"/>
                <a:ext cx="720000" cy="2880000"/>
              </a:xfrm>
              <a:prstGeom prst="triangl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6" name="フリーフォーム 151">
                <a:extLst>
                  <a:ext uri="{FF2B5EF4-FFF2-40B4-BE49-F238E27FC236}">
                    <a16:creationId xmlns:a16="http://schemas.microsoft.com/office/drawing/2014/main" id="{17840D0F-5EA8-C440-9553-5E266923348B}"/>
                  </a:ext>
                </a:extLst>
              </p:cNvPr>
              <p:cNvSpPr/>
              <p:nvPr/>
            </p:nvSpPr>
            <p:spPr>
              <a:xfrm>
                <a:off x="5556000" y="543545"/>
                <a:ext cx="1080000" cy="3425455"/>
              </a:xfrm>
              <a:custGeom>
                <a:avLst/>
                <a:gdLst>
                  <a:gd name="connsiteX0" fmla="*/ 539600 w 1080000"/>
                  <a:gd name="connsiteY0" fmla="*/ 0 h 3425455"/>
                  <a:gd name="connsiteX1" fmla="*/ 844585 w 1080000"/>
                  <a:gd name="connsiteY1" fmla="*/ 2439878 h 3425455"/>
                  <a:gd name="connsiteX2" fmla="*/ 921838 w 1080000"/>
                  <a:gd name="connsiteY2" fmla="*/ 2503617 h 3425455"/>
                  <a:gd name="connsiteX3" fmla="*/ 1080000 w 1080000"/>
                  <a:gd name="connsiteY3" fmla="*/ 2885455 h 3425455"/>
                  <a:gd name="connsiteX4" fmla="*/ 540000 w 1080000"/>
                  <a:gd name="connsiteY4" fmla="*/ 3425455 h 3425455"/>
                  <a:gd name="connsiteX5" fmla="*/ 0 w 1080000"/>
                  <a:gd name="connsiteY5" fmla="*/ 2885455 h 3425455"/>
                  <a:gd name="connsiteX6" fmla="*/ 158163 w 1080000"/>
                  <a:gd name="connsiteY6" fmla="*/ 2503617 h 3425455"/>
                  <a:gd name="connsiteX7" fmla="*/ 234524 w 1080000"/>
                  <a:gd name="connsiteY7" fmla="*/ 2440614 h 3425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80000" h="3425455">
                    <a:moveTo>
                      <a:pt x="539600" y="0"/>
                    </a:moveTo>
                    <a:lnTo>
                      <a:pt x="844585" y="2439878"/>
                    </a:lnTo>
                    <a:lnTo>
                      <a:pt x="921838" y="2503617"/>
                    </a:lnTo>
                    <a:cubicBezTo>
                      <a:pt x="1019559" y="2601338"/>
                      <a:pt x="1080000" y="2736338"/>
                      <a:pt x="1080000" y="2885455"/>
                    </a:cubicBezTo>
                    <a:cubicBezTo>
                      <a:pt x="1080000" y="3183689"/>
                      <a:pt x="838234" y="3425455"/>
                      <a:pt x="540000" y="3425455"/>
                    </a:cubicBezTo>
                    <a:cubicBezTo>
                      <a:pt x="241766" y="3425455"/>
                      <a:pt x="0" y="3183689"/>
                      <a:pt x="0" y="2885455"/>
                    </a:cubicBezTo>
                    <a:cubicBezTo>
                      <a:pt x="0" y="2736338"/>
                      <a:pt x="60442" y="2601338"/>
                      <a:pt x="158163" y="2503617"/>
                    </a:cubicBezTo>
                    <a:lnTo>
                      <a:pt x="234524" y="2440614"/>
                    </a:lnTo>
                    <a:close/>
                  </a:path>
                </a:pathLst>
              </a:cu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94" name="フリーフォーム 157">
              <a:extLst>
                <a:ext uri="{FF2B5EF4-FFF2-40B4-BE49-F238E27FC236}">
                  <a16:creationId xmlns:a16="http://schemas.microsoft.com/office/drawing/2014/main" id="{648279DC-5E3C-BB46-9F97-0A6D0C2E4951}"/>
                </a:ext>
              </a:extLst>
            </p:cNvPr>
            <p:cNvSpPr/>
            <p:nvPr/>
          </p:nvSpPr>
          <p:spPr>
            <a:xfrm>
              <a:off x="5610000" y="969802"/>
              <a:ext cx="972000" cy="2945198"/>
            </a:xfrm>
            <a:custGeom>
              <a:avLst/>
              <a:gdLst>
                <a:gd name="connsiteX0" fmla="*/ 485600 w 972000"/>
                <a:gd name="connsiteY0" fmla="*/ 0 h 2945198"/>
                <a:gd name="connsiteX1" fmla="*/ 733698 w 972000"/>
                <a:gd name="connsiteY1" fmla="*/ 2043157 h 2945198"/>
                <a:gd name="connsiteX2" fmla="*/ 757727 w 972000"/>
                <a:gd name="connsiteY2" fmla="*/ 2056199 h 2945198"/>
                <a:gd name="connsiteX3" fmla="*/ 972000 w 972000"/>
                <a:gd name="connsiteY3" fmla="*/ 2459198 h 2945198"/>
                <a:gd name="connsiteX4" fmla="*/ 486000 w 972000"/>
                <a:gd name="connsiteY4" fmla="*/ 2945198 h 2945198"/>
                <a:gd name="connsiteX5" fmla="*/ 0 w 972000"/>
                <a:gd name="connsiteY5" fmla="*/ 2459198 h 2945198"/>
                <a:gd name="connsiteX6" fmla="*/ 214273 w 972000"/>
                <a:gd name="connsiteY6" fmla="*/ 2056199 h 2945198"/>
                <a:gd name="connsiteX7" fmla="*/ 237446 w 972000"/>
                <a:gd name="connsiteY7" fmla="*/ 2043621 h 294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72000" h="2945198">
                  <a:moveTo>
                    <a:pt x="485600" y="0"/>
                  </a:moveTo>
                  <a:lnTo>
                    <a:pt x="733698" y="2043157"/>
                  </a:lnTo>
                  <a:lnTo>
                    <a:pt x="757727" y="2056199"/>
                  </a:lnTo>
                  <a:cubicBezTo>
                    <a:pt x="887004" y="2143537"/>
                    <a:pt x="972000" y="2291442"/>
                    <a:pt x="972000" y="2459198"/>
                  </a:cubicBezTo>
                  <a:cubicBezTo>
                    <a:pt x="972000" y="2727608"/>
                    <a:pt x="754410" y="2945198"/>
                    <a:pt x="486000" y="2945198"/>
                  </a:cubicBezTo>
                  <a:cubicBezTo>
                    <a:pt x="217590" y="2945198"/>
                    <a:pt x="0" y="2727608"/>
                    <a:pt x="0" y="2459198"/>
                  </a:cubicBezTo>
                  <a:cubicBezTo>
                    <a:pt x="0" y="2291442"/>
                    <a:pt x="84996" y="2143537"/>
                    <a:pt x="214273" y="2056199"/>
                  </a:cubicBezTo>
                  <a:lnTo>
                    <a:pt x="237446" y="204362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43" name="Slide Number Placeholder 4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9ECEC-85AD-4198-8E23-28AC9D4A9C78}" type="slidenum">
              <a:rPr lang="vi-VN" smtClean="0"/>
              <a:pPr/>
              <a:t>26</a:t>
            </a:fld>
            <a:r>
              <a:rPr lang="vi-VN"/>
              <a:t>/39</a:t>
            </a:r>
          </a:p>
        </p:txBody>
      </p:sp>
    </p:spTree>
    <p:extLst>
      <p:ext uri="{BB962C8B-B14F-4D97-AF65-F5344CB8AC3E}">
        <p14:creationId xmlns:p14="http://schemas.microsoft.com/office/powerpoint/2010/main" val="2873366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1.85185E-6 L -0.09818 -0.17361 " pathEditMode="relative" rAng="0" ptsTypes="AA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09" y="-868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2.22222E-6 L 0.38073 0.0132 " pathEditMode="relative" rAng="0" ptsTypes="AA">
                                      <p:cBhvr>
                                        <p:cTn id="45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36" y="648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6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47" dur="1000" fill="hold"/>
                                        <p:tgtEl>
                                          <p:spTgt spid="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4.07407E-6 L -1.875E-6 1.00232 " pathEditMode="relative" rAng="0" ptsTypes="AA">
                                      <p:cBhvr>
                                        <p:cTn id="6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" y="47361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6" dur="1500" fill="hold"/>
                                        <p:tgtEl>
                                          <p:spTgt spid="5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1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89" dur="5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2" dur="5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</p:childTnLst>
        </p:cTn>
      </p:par>
    </p:tnLst>
    <p:bldLst>
      <p:bldP spid="4" grpId="0"/>
      <p:bldP spid="90" grpId="0" animBg="1"/>
      <p:bldP spid="90" grpId="1" animBg="1"/>
      <p:bldP spid="91" grpId="0" animBg="1"/>
      <p:bldP spid="91" grpId="1" animBg="1"/>
      <p:bldP spid="91" grpId="2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35427" y="2041881"/>
            <a:ext cx="1554480" cy="146304"/>
          </a:xfrm>
          <a:prstGeom prst="rect">
            <a:avLst/>
          </a:prstGeom>
          <a:solidFill>
            <a:srgbClr val="C383E6"/>
          </a:solidFill>
          <a:ln>
            <a:solidFill>
              <a:srgbClr val="A343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120536" y="2041881"/>
            <a:ext cx="9601200" cy="146304"/>
          </a:xfrm>
          <a:prstGeom prst="rect">
            <a:avLst/>
          </a:prstGeom>
          <a:solidFill>
            <a:srgbClr val="C383E6"/>
          </a:solidFill>
          <a:ln>
            <a:solidFill>
              <a:srgbClr val="A343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Câu hỏi"/>
          <p:cNvSpPr txBox="1"/>
          <p:nvPr/>
        </p:nvSpPr>
        <p:spPr>
          <a:xfrm>
            <a:off x="2119396" y="1281589"/>
            <a:ext cx="8890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trick Hand" panose="00000500000000000000" pitchFamily="2" charset="0"/>
                <a:ea typeface="+mn-ea"/>
              </a:rPr>
              <a:t>7 con thỏ muốn thành </a:t>
            </a: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trick Hand" panose="00000500000000000000" pitchFamily="2" charset="0"/>
                <a:ea typeface="+mn-ea"/>
                <a:cs typeface="Calibri" panose="020F0502020204030204" pitchFamily="34" charset="0"/>
              </a:rPr>
              <a:t>9</a:t>
            </a: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trick Hand" panose="00000500000000000000" pitchFamily="2" charset="0"/>
                <a:ea typeface="+mn-ea"/>
              </a:rPr>
              <a:t> phải gộp thêm mấy con thỏ?</a:t>
            </a:r>
            <a:endParaRPr kumimoji="0" lang="vi-VN" sz="3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atrick Hand" panose="00000500000000000000" pitchFamily="2" charset="0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67940" y="776298"/>
            <a:ext cx="2670629" cy="677108"/>
          </a:xfrm>
          <a:prstGeom prst="rect">
            <a:avLst/>
          </a:prstGeom>
          <a:noFill/>
        </p:spPr>
        <p:txBody>
          <a:bodyPr wrap="square" rtlCol="0">
            <a:prstTxWarp prst="textButton">
              <a:avLst>
                <a:gd name="adj" fmla="val 12684532"/>
              </a:avLst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800" b="1" i="0" u="none" strike="noStrike" kern="1200" cap="none" spc="0" normalizeH="0" baseline="0" noProof="0">
                <a:ln>
                  <a:noFill/>
                </a:ln>
                <a:solidFill>
                  <a:srgbClr val="A343D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Patrick Hand SC" panose="00000500000000000000" pitchFamily="2" charset="0"/>
                <a:ea typeface="+mn-ea"/>
                <a:cs typeface="+mn-cs"/>
              </a:rPr>
              <a:t>CÂU HỎI SỐ 3</a:t>
            </a:r>
            <a:endParaRPr kumimoji="0" lang="vi-VN" sz="3800" b="1" i="0" u="none" strike="noStrike" kern="1200" cap="none" spc="0" normalizeH="0" baseline="0" noProof="0">
              <a:ln>
                <a:noFill/>
              </a:ln>
              <a:solidFill>
                <a:srgbClr val="A343D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Patrick Hand SC" panose="00000500000000000000" pitchFamily="2" charset="0"/>
              <a:ea typeface="+mn-ea"/>
              <a:cs typeface="+mn-cs"/>
            </a:endParaRPr>
          </a:p>
        </p:txBody>
      </p:sp>
      <p:pic>
        <p:nvPicPr>
          <p:cNvPr id="10" name="Sai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01" t="41022" r="47283" b="43018"/>
          <a:stretch/>
        </p:blipFill>
        <p:spPr>
          <a:xfrm>
            <a:off x="11260502" y="691771"/>
            <a:ext cx="573434" cy="589818"/>
          </a:xfrm>
          <a:prstGeom prst="rect">
            <a:avLst/>
          </a:prstGeom>
        </p:spPr>
      </p:pic>
      <p:pic>
        <p:nvPicPr>
          <p:cNvPr id="13" name="Đú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0714" y="136186"/>
            <a:ext cx="839577" cy="827411"/>
          </a:xfrm>
          <a:prstGeom prst="rect">
            <a:avLst/>
          </a:prstGeom>
        </p:spPr>
      </p:pic>
      <p:grpSp>
        <p:nvGrpSpPr>
          <p:cNvPr id="6" name="A1"/>
          <p:cNvGrpSpPr/>
          <p:nvPr/>
        </p:nvGrpSpPr>
        <p:grpSpPr>
          <a:xfrm>
            <a:off x="621411" y="3523222"/>
            <a:ext cx="1548410" cy="2540953"/>
            <a:chOff x="621411" y="3523222"/>
            <a:chExt cx="1548410" cy="2540953"/>
          </a:xfrm>
        </p:grpSpPr>
        <p:grpSp>
          <p:nvGrpSpPr>
            <p:cNvPr id="70" name="Group 69"/>
            <p:cNvGrpSpPr/>
            <p:nvPr/>
          </p:nvGrpSpPr>
          <p:grpSpPr>
            <a:xfrm>
              <a:off x="764958" y="3523222"/>
              <a:ext cx="1404863" cy="1404863"/>
              <a:chOff x="1488741" y="2494890"/>
              <a:chExt cx="1404863" cy="1404863"/>
            </a:xfrm>
          </p:grpSpPr>
          <p:sp>
            <p:nvSpPr>
              <p:cNvPr id="68" name="Oval 67"/>
              <p:cNvSpPr/>
              <p:nvPr/>
            </p:nvSpPr>
            <p:spPr>
              <a:xfrm>
                <a:off x="1488741" y="2494890"/>
                <a:ext cx="1404863" cy="1404863"/>
              </a:xfrm>
              <a:prstGeom prst="ellipse">
                <a:avLst/>
              </a:prstGeom>
              <a:noFill/>
              <a:ln w="38100">
                <a:solidFill>
                  <a:srgbClr val="C383E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pic>
            <p:nvPicPr>
              <p:cNvPr id="12" name="1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4636" b="94923" l="9937" r="96406">
                            <a14:foregroundMark x1="79704" y1="45475" x2="86469" y2="45916"/>
                            <a14:foregroundMark x1="66173" y1="43488" x2="68076" y2="61148"/>
                            <a14:foregroundMark x1="59408" y1="85430" x2="63636" y2="84327"/>
                            <a14:foregroundMark x1="75264" y1="82781" x2="77167" y2="87417"/>
                            <a14:foregroundMark x1="35729" y1="62693" x2="38478" y2="65563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523"/>
              <a:stretch/>
            </p:blipFill>
            <p:spPr>
              <a:xfrm flipH="1">
                <a:off x="1642174" y="2567277"/>
                <a:ext cx="1055301" cy="1287824"/>
              </a:xfrm>
              <a:prstGeom prst="rect">
                <a:avLst/>
              </a:prstGeom>
            </p:spPr>
          </p:pic>
        </p:grpSp>
        <p:grpSp>
          <p:nvGrpSpPr>
            <p:cNvPr id="99" name="Group 98"/>
            <p:cNvGrpSpPr/>
            <p:nvPr/>
          </p:nvGrpSpPr>
          <p:grpSpPr>
            <a:xfrm>
              <a:off x="621411" y="5602509"/>
              <a:ext cx="1499125" cy="461666"/>
              <a:chOff x="621411" y="5602509"/>
              <a:chExt cx="1499125" cy="461666"/>
            </a:xfrm>
          </p:grpSpPr>
          <p:sp>
            <p:nvSpPr>
              <p:cNvPr id="77" name="Rounded Rectangle 76"/>
              <p:cNvSpPr/>
              <p:nvPr/>
            </p:nvSpPr>
            <p:spPr>
              <a:xfrm>
                <a:off x="621411" y="5607267"/>
                <a:ext cx="1499125" cy="456908"/>
              </a:xfrm>
              <a:prstGeom prst="roundRect">
                <a:avLst/>
              </a:prstGeom>
              <a:solidFill>
                <a:srgbClr val="C383E6">
                  <a:alpha val="40000"/>
                </a:srgbClr>
              </a:solidFill>
              <a:ln>
                <a:solidFill>
                  <a:srgbClr val="C383E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8" name="TextBox 77"/>
              <p:cNvSpPr txBox="1"/>
              <p:nvPr/>
            </p:nvSpPr>
            <p:spPr>
              <a:xfrm>
                <a:off x="621411" y="5602509"/>
                <a:ext cx="149798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2400" b="1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Patrick Hand" panose="00000500000000000000" pitchFamily="2" charset="0"/>
                    <a:ea typeface="+mn-ea"/>
                    <a:cs typeface="+mn-cs"/>
                  </a:rPr>
                  <a:t>A. 1 con thỏ</a:t>
                </a:r>
              </a:p>
            </p:txBody>
          </p:sp>
        </p:grpSp>
      </p:grpSp>
      <p:grpSp>
        <p:nvGrpSpPr>
          <p:cNvPr id="104" name="B2"/>
          <p:cNvGrpSpPr/>
          <p:nvPr/>
        </p:nvGrpSpPr>
        <p:grpSpPr>
          <a:xfrm>
            <a:off x="2734036" y="2967880"/>
            <a:ext cx="2267599" cy="3096295"/>
            <a:chOff x="2734036" y="2967880"/>
            <a:chExt cx="2267599" cy="3096295"/>
          </a:xfrm>
        </p:grpSpPr>
        <p:grpSp>
          <p:nvGrpSpPr>
            <p:cNvPr id="73" name="Group 72"/>
            <p:cNvGrpSpPr/>
            <p:nvPr/>
          </p:nvGrpSpPr>
          <p:grpSpPr>
            <a:xfrm>
              <a:off x="2734036" y="2967880"/>
              <a:ext cx="2267599" cy="2267599"/>
              <a:chOff x="5307107" y="2252567"/>
              <a:chExt cx="2267599" cy="2267599"/>
            </a:xfrm>
          </p:grpSpPr>
          <p:sp>
            <p:nvSpPr>
              <p:cNvPr id="71" name="Oval 70"/>
              <p:cNvSpPr/>
              <p:nvPr/>
            </p:nvSpPr>
            <p:spPr>
              <a:xfrm>
                <a:off x="5307107" y="2252567"/>
                <a:ext cx="2267599" cy="2267599"/>
              </a:xfrm>
              <a:prstGeom prst="ellipse">
                <a:avLst/>
              </a:prstGeom>
              <a:noFill/>
              <a:ln w="38100">
                <a:solidFill>
                  <a:srgbClr val="C383E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grpSp>
            <p:nvGrpSpPr>
              <p:cNvPr id="62" name="Group 61"/>
              <p:cNvGrpSpPr/>
              <p:nvPr/>
            </p:nvGrpSpPr>
            <p:grpSpPr>
              <a:xfrm>
                <a:off x="5439840" y="2657886"/>
                <a:ext cx="2110602" cy="1287824"/>
                <a:chOff x="6799942" y="2659854"/>
                <a:chExt cx="2110602" cy="1287824"/>
              </a:xfrm>
            </p:grpSpPr>
            <p:pic>
              <p:nvPicPr>
                <p:cNvPr id="46" name="1"/>
                <p:cNvPicPr>
                  <a:picLocks noChangeAspect="1"/>
                </p:cNvPicPr>
                <p:nvPr/>
              </p:nvPicPr>
              <p:blipFill rotWithShape="1">
                <a:blip r:embed="rId7" cstate="print">
                  <a:extLst>
                    <a:ext uri="{BEBA8EAE-BF5A-486C-A8C5-ECC9F3942E4B}">
                      <a14:imgProps xmlns:a14="http://schemas.microsoft.com/office/drawing/2010/main">
                        <a14:imgLayer r:embed="rId8">
                          <a14:imgEffect>
                            <a14:backgroundRemoval t="4636" b="94923" l="9937" r="96406">
                              <a14:foregroundMark x1="79704" y1="45475" x2="86469" y2="45916"/>
                              <a14:foregroundMark x1="66173" y1="43488" x2="68076" y2="61148"/>
                              <a14:foregroundMark x1="59408" y1="85430" x2="63636" y2="84327"/>
                              <a14:foregroundMark x1="75264" y1="82781" x2="77167" y2="87417"/>
                              <a14:foregroundMark x1="35729" y1="62693" x2="38478" y2="65563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1523"/>
                <a:stretch/>
              </p:blipFill>
              <p:spPr>
                <a:xfrm flipH="1">
                  <a:off x="6799942" y="2659854"/>
                  <a:ext cx="1055301" cy="1287824"/>
                </a:xfrm>
                <a:prstGeom prst="rect">
                  <a:avLst/>
                </a:prstGeom>
              </p:spPr>
            </p:pic>
            <p:pic>
              <p:nvPicPr>
                <p:cNvPr id="47" name="1"/>
                <p:cNvPicPr>
                  <a:picLocks noChangeAspect="1"/>
                </p:cNvPicPr>
                <p:nvPr/>
              </p:nvPicPr>
              <p:blipFill rotWithShape="1">
                <a:blip r:embed="rId7" cstate="print">
                  <a:extLst>
                    <a:ext uri="{BEBA8EAE-BF5A-486C-A8C5-ECC9F3942E4B}">
                      <a14:imgProps xmlns:a14="http://schemas.microsoft.com/office/drawing/2010/main">
                        <a14:imgLayer r:embed="rId8">
                          <a14:imgEffect>
                            <a14:backgroundRemoval t="4636" b="94923" l="9937" r="96406">
                              <a14:foregroundMark x1="79704" y1="45475" x2="86469" y2="45916"/>
                              <a14:foregroundMark x1="66173" y1="43488" x2="68076" y2="61148"/>
                              <a14:foregroundMark x1="59408" y1="85430" x2="63636" y2="84327"/>
                              <a14:foregroundMark x1="75264" y1="82781" x2="77167" y2="87417"/>
                              <a14:foregroundMark x1="35729" y1="62693" x2="38478" y2="65563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1523"/>
                <a:stretch/>
              </p:blipFill>
              <p:spPr>
                <a:xfrm flipH="1">
                  <a:off x="7855243" y="2659854"/>
                  <a:ext cx="1055301" cy="1287824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100" name="Group 99"/>
            <p:cNvGrpSpPr/>
            <p:nvPr/>
          </p:nvGrpSpPr>
          <p:grpSpPr>
            <a:xfrm>
              <a:off x="3171937" y="5602509"/>
              <a:ext cx="1507229" cy="461666"/>
              <a:chOff x="3171937" y="5602509"/>
              <a:chExt cx="1507229" cy="461666"/>
            </a:xfrm>
          </p:grpSpPr>
          <p:sp>
            <p:nvSpPr>
              <p:cNvPr id="93" name="Rounded Rectangle 92"/>
              <p:cNvSpPr/>
              <p:nvPr/>
            </p:nvSpPr>
            <p:spPr>
              <a:xfrm>
                <a:off x="3171937" y="5607267"/>
                <a:ext cx="1499125" cy="456908"/>
              </a:xfrm>
              <a:prstGeom prst="roundRect">
                <a:avLst/>
              </a:prstGeom>
              <a:solidFill>
                <a:srgbClr val="C383E6">
                  <a:alpha val="40000"/>
                </a:srgbClr>
              </a:solidFill>
              <a:ln>
                <a:solidFill>
                  <a:srgbClr val="C383E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4" name="TextBox 93"/>
              <p:cNvSpPr txBox="1"/>
              <p:nvPr/>
            </p:nvSpPr>
            <p:spPr>
              <a:xfrm>
                <a:off x="3181181" y="5602509"/>
                <a:ext cx="149798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2400" b="1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Patrick Hand" panose="00000500000000000000" pitchFamily="2" charset="0"/>
                    <a:ea typeface="+mn-ea"/>
                    <a:cs typeface="+mn-cs"/>
                  </a:rPr>
                  <a:t>B. 2 con thỏ</a:t>
                </a:r>
              </a:p>
            </p:txBody>
          </p:sp>
        </p:grpSp>
      </p:grpSp>
      <p:grpSp>
        <p:nvGrpSpPr>
          <p:cNvPr id="105" name="C3"/>
          <p:cNvGrpSpPr/>
          <p:nvPr/>
        </p:nvGrpSpPr>
        <p:grpSpPr>
          <a:xfrm>
            <a:off x="5565850" y="2762051"/>
            <a:ext cx="2516258" cy="3302124"/>
            <a:chOff x="5565850" y="2762051"/>
            <a:chExt cx="2516258" cy="3302124"/>
          </a:xfrm>
        </p:grpSpPr>
        <p:grpSp>
          <p:nvGrpSpPr>
            <p:cNvPr id="69" name="Group 68"/>
            <p:cNvGrpSpPr/>
            <p:nvPr/>
          </p:nvGrpSpPr>
          <p:grpSpPr>
            <a:xfrm>
              <a:off x="5565850" y="2762051"/>
              <a:ext cx="2516258" cy="2538514"/>
              <a:chOff x="2319348" y="3843263"/>
              <a:chExt cx="2516258" cy="2538514"/>
            </a:xfrm>
          </p:grpSpPr>
          <p:sp>
            <p:nvSpPr>
              <p:cNvPr id="67" name="Oval 66"/>
              <p:cNvSpPr/>
              <p:nvPr/>
            </p:nvSpPr>
            <p:spPr>
              <a:xfrm>
                <a:off x="2319348" y="3865519"/>
                <a:ext cx="2516258" cy="2516258"/>
              </a:xfrm>
              <a:prstGeom prst="ellipse">
                <a:avLst/>
              </a:prstGeom>
              <a:noFill/>
              <a:ln w="38100">
                <a:solidFill>
                  <a:srgbClr val="C383E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grpSp>
            <p:nvGrpSpPr>
              <p:cNvPr id="61" name="Group 60"/>
              <p:cNvGrpSpPr/>
              <p:nvPr/>
            </p:nvGrpSpPr>
            <p:grpSpPr>
              <a:xfrm>
                <a:off x="2562850" y="3843263"/>
                <a:ext cx="2110602" cy="2196085"/>
                <a:chOff x="653141" y="3982759"/>
                <a:chExt cx="2110602" cy="2196085"/>
              </a:xfrm>
            </p:grpSpPr>
            <p:pic>
              <p:nvPicPr>
                <p:cNvPr id="51" name="1"/>
                <p:cNvPicPr>
                  <a:picLocks noChangeAspect="1"/>
                </p:cNvPicPr>
                <p:nvPr/>
              </p:nvPicPr>
              <p:blipFill rotWithShape="1">
                <a:blip r:embed="rId7" cstate="print">
                  <a:extLst>
                    <a:ext uri="{BEBA8EAE-BF5A-486C-A8C5-ECC9F3942E4B}">
                      <a14:imgProps xmlns:a14="http://schemas.microsoft.com/office/drawing/2010/main">
                        <a14:imgLayer r:embed="rId8">
                          <a14:imgEffect>
                            <a14:backgroundRemoval t="4636" b="94923" l="9937" r="96406">
                              <a14:foregroundMark x1="79704" y1="45475" x2="86469" y2="45916"/>
                              <a14:foregroundMark x1="66173" y1="43488" x2="68076" y2="61148"/>
                              <a14:foregroundMark x1="59408" y1="85430" x2="63636" y2="84327"/>
                              <a14:foregroundMark x1="75264" y1="82781" x2="77167" y2="87417"/>
                              <a14:foregroundMark x1="35729" y1="62693" x2="38478" y2="65563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1523"/>
                <a:stretch/>
              </p:blipFill>
              <p:spPr>
                <a:xfrm flipH="1">
                  <a:off x="653141" y="4891020"/>
                  <a:ext cx="1055301" cy="1287824"/>
                </a:xfrm>
                <a:prstGeom prst="rect">
                  <a:avLst/>
                </a:prstGeom>
              </p:spPr>
            </p:pic>
            <p:pic>
              <p:nvPicPr>
                <p:cNvPr id="52" name="1"/>
                <p:cNvPicPr>
                  <a:picLocks noChangeAspect="1"/>
                </p:cNvPicPr>
                <p:nvPr/>
              </p:nvPicPr>
              <p:blipFill rotWithShape="1">
                <a:blip r:embed="rId7" cstate="print">
                  <a:extLst>
                    <a:ext uri="{BEBA8EAE-BF5A-486C-A8C5-ECC9F3942E4B}">
                      <a14:imgProps xmlns:a14="http://schemas.microsoft.com/office/drawing/2010/main">
                        <a14:imgLayer r:embed="rId8">
                          <a14:imgEffect>
                            <a14:backgroundRemoval t="4636" b="94923" l="9937" r="96406">
                              <a14:foregroundMark x1="79704" y1="45475" x2="86469" y2="45916"/>
                              <a14:foregroundMark x1="66173" y1="43488" x2="68076" y2="61148"/>
                              <a14:foregroundMark x1="59408" y1="85430" x2="63636" y2="84327"/>
                              <a14:foregroundMark x1="75264" y1="82781" x2="77167" y2="87417"/>
                              <a14:foregroundMark x1="35729" y1="62693" x2="38478" y2="65563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1523"/>
                <a:stretch/>
              </p:blipFill>
              <p:spPr>
                <a:xfrm flipH="1">
                  <a:off x="1708442" y="4891020"/>
                  <a:ext cx="1055301" cy="1287824"/>
                </a:xfrm>
                <a:prstGeom prst="rect">
                  <a:avLst/>
                </a:prstGeom>
              </p:spPr>
            </p:pic>
            <p:pic>
              <p:nvPicPr>
                <p:cNvPr id="53" name="1"/>
                <p:cNvPicPr>
                  <a:picLocks noChangeAspect="1"/>
                </p:cNvPicPr>
                <p:nvPr/>
              </p:nvPicPr>
              <p:blipFill rotWithShape="1">
                <a:blip r:embed="rId7" cstate="print">
                  <a:extLst>
                    <a:ext uri="{BEBA8EAE-BF5A-486C-A8C5-ECC9F3942E4B}">
                      <a14:imgProps xmlns:a14="http://schemas.microsoft.com/office/drawing/2010/main">
                        <a14:imgLayer r:embed="rId8">
                          <a14:imgEffect>
                            <a14:backgroundRemoval t="4636" b="94923" l="9937" r="96406">
                              <a14:foregroundMark x1="79704" y1="45475" x2="86469" y2="45916"/>
                              <a14:foregroundMark x1="66173" y1="43488" x2="68076" y2="61148"/>
                              <a14:foregroundMark x1="59408" y1="85430" x2="63636" y2="84327"/>
                              <a14:foregroundMark x1="75264" y1="82781" x2="77167" y2="87417"/>
                              <a14:foregroundMark x1="35729" y1="62693" x2="38478" y2="65563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1523"/>
                <a:stretch/>
              </p:blipFill>
              <p:spPr>
                <a:xfrm flipH="1">
                  <a:off x="1238567" y="3982759"/>
                  <a:ext cx="1055301" cy="1287824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101" name="Group 100"/>
            <p:cNvGrpSpPr/>
            <p:nvPr/>
          </p:nvGrpSpPr>
          <p:grpSpPr>
            <a:xfrm>
              <a:off x="6099535" y="5602504"/>
              <a:ext cx="1605940" cy="461671"/>
              <a:chOff x="6099535" y="5602504"/>
              <a:chExt cx="1605940" cy="461671"/>
            </a:xfrm>
          </p:grpSpPr>
          <p:sp>
            <p:nvSpPr>
              <p:cNvPr id="95" name="Rounded Rectangle 94"/>
              <p:cNvSpPr/>
              <p:nvPr/>
            </p:nvSpPr>
            <p:spPr>
              <a:xfrm>
                <a:off x="6114520" y="5607267"/>
                <a:ext cx="1499125" cy="456908"/>
              </a:xfrm>
              <a:prstGeom prst="roundRect">
                <a:avLst/>
              </a:prstGeom>
              <a:solidFill>
                <a:srgbClr val="C383E6">
                  <a:alpha val="40000"/>
                </a:srgbClr>
              </a:solidFill>
              <a:ln>
                <a:solidFill>
                  <a:srgbClr val="C383E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6" name="TextBox 95"/>
              <p:cNvSpPr txBox="1"/>
              <p:nvPr/>
            </p:nvSpPr>
            <p:spPr>
              <a:xfrm>
                <a:off x="6099535" y="5602504"/>
                <a:ext cx="160594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2400" b="1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Patrick Hand" panose="00000500000000000000" pitchFamily="2" charset="0"/>
                    <a:ea typeface="+mn-ea"/>
                    <a:cs typeface="+mn-cs"/>
                  </a:rPr>
                  <a:t>C. 3 con thỏ</a:t>
                </a:r>
              </a:p>
            </p:txBody>
          </p:sp>
        </p:grpSp>
      </p:grpSp>
      <p:grpSp>
        <p:nvGrpSpPr>
          <p:cNvPr id="106" name="D4"/>
          <p:cNvGrpSpPr/>
          <p:nvPr/>
        </p:nvGrpSpPr>
        <p:grpSpPr>
          <a:xfrm>
            <a:off x="8646323" y="2626397"/>
            <a:ext cx="2738663" cy="3437778"/>
            <a:chOff x="8646323" y="2626397"/>
            <a:chExt cx="2738663" cy="3437778"/>
          </a:xfrm>
        </p:grpSpPr>
        <p:sp>
          <p:nvSpPr>
            <p:cNvPr id="72" name="Oval 71"/>
            <p:cNvSpPr/>
            <p:nvPr/>
          </p:nvSpPr>
          <p:spPr>
            <a:xfrm>
              <a:off x="8646323" y="2626397"/>
              <a:ext cx="2738663" cy="2738663"/>
            </a:xfrm>
            <a:prstGeom prst="ellipse">
              <a:avLst/>
            </a:prstGeom>
            <a:noFill/>
            <a:ln w="38100">
              <a:solidFill>
                <a:srgbClr val="C38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60" name="Group 59"/>
            <p:cNvGrpSpPr/>
            <p:nvPr/>
          </p:nvGrpSpPr>
          <p:grpSpPr>
            <a:xfrm>
              <a:off x="9020682" y="2743484"/>
              <a:ext cx="2110603" cy="2403405"/>
              <a:chOff x="6742165" y="4419347"/>
              <a:chExt cx="2110603" cy="2403405"/>
            </a:xfrm>
          </p:grpSpPr>
          <p:pic>
            <p:nvPicPr>
              <p:cNvPr id="56" name="1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4636" b="94923" l="9937" r="96406">
                            <a14:foregroundMark x1="79704" y1="45475" x2="86469" y2="45916"/>
                            <a14:foregroundMark x1="66173" y1="43488" x2="68076" y2="61148"/>
                            <a14:foregroundMark x1="59408" y1="85430" x2="63636" y2="84327"/>
                            <a14:foregroundMark x1="75264" y1="82781" x2="77167" y2="87417"/>
                            <a14:foregroundMark x1="35729" y1="62693" x2="38478" y2="65563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523"/>
              <a:stretch/>
            </p:blipFill>
            <p:spPr>
              <a:xfrm flipH="1">
                <a:off x="6742165" y="4419347"/>
                <a:ext cx="1055301" cy="1287824"/>
              </a:xfrm>
              <a:prstGeom prst="rect">
                <a:avLst/>
              </a:prstGeom>
            </p:spPr>
          </p:pic>
          <p:pic>
            <p:nvPicPr>
              <p:cNvPr id="57" name="1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4636" b="94923" l="9937" r="96406">
                            <a14:foregroundMark x1="79704" y1="45475" x2="86469" y2="45916"/>
                            <a14:foregroundMark x1="66173" y1="43488" x2="68076" y2="61148"/>
                            <a14:foregroundMark x1="59408" y1="85430" x2="63636" y2="84327"/>
                            <a14:foregroundMark x1="75264" y1="82781" x2="77167" y2="87417"/>
                            <a14:foregroundMark x1="35729" y1="62693" x2="38478" y2="65563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523"/>
              <a:stretch/>
            </p:blipFill>
            <p:spPr>
              <a:xfrm flipH="1">
                <a:off x="7725229" y="4419347"/>
                <a:ext cx="1055301" cy="1287824"/>
              </a:xfrm>
              <a:prstGeom prst="rect">
                <a:avLst/>
              </a:prstGeom>
            </p:spPr>
          </p:pic>
          <p:pic>
            <p:nvPicPr>
              <p:cNvPr id="58" name="1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4636" b="94923" l="9937" r="96406">
                            <a14:foregroundMark x1="79704" y1="45475" x2="86469" y2="45916"/>
                            <a14:foregroundMark x1="66173" y1="43488" x2="68076" y2="61148"/>
                            <a14:foregroundMark x1="59408" y1="85430" x2="63636" y2="84327"/>
                            <a14:foregroundMark x1="75264" y1="82781" x2="77167" y2="87417"/>
                            <a14:foregroundMark x1="35729" y1="62693" x2="38478" y2="65563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523"/>
              <a:stretch/>
            </p:blipFill>
            <p:spPr>
              <a:xfrm flipH="1">
                <a:off x="6742166" y="5534928"/>
                <a:ext cx="1055301" cy="1287824"/>
              </a:xfrm>
              <a:prstGeom prst="rect">
                <a:avLst/>
              </a:prstGeom>
            </p:spPr>
          </p:pic>
          <p:pic>
            <p:nvPicPr>
              <p:cNvPr id="59" name="1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4636" b="94923" l="9937" r="96406">
                            <a14:foregroundMark x1="79704" y1="45475" x2="86469" y2="45916"/>
                            <a14:foregroundMark x1="66173" y1="43488" x2="68076" y2="61148"/>
                            <a14:foregroundMark x1="59408" y1="85430" x2="63636" y2="84327"/>
                            <a14:foregroundMark x1="75264" y1="82781" x2="77167" y2="87417"/>
                            <a14:foregroundMark x1="35729" y1="62693" x2="38478" y2="65563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523"/>
              <a:stretch/>
            </p:blipFill>
            <p:spPr>
              <a:xfrm flipH="1">
                <a:off x="7797467" y="5534928"/>
                <a:ext cx="1055301" cy="1287824"/>
              </a:xfrm>
              <a:prstGeom prst="rect">
                <a:avLst/>
              </a:prstGeom>
            </p:spPr>
          </p:pic>
        </p:grpSp>
        <p:grpSp>
          <p:nvGrpSpPr>
            <p:cNvPr id="102" name="Group 101"/>
            <p:cNvGrpSpPr/>
            <p:nvPr/>
          </p:nvGrpSpPr>
          <p:grpSpPr>
            <a:xfrm>
              <a:off x="9325850" y="5602503"/>
              <a:ext cx="1514864" cy="461672"/>
              <a:chOff x="9325850" y="5602503"/>
              <a:chExt cx="1514864" cy="461672"/>
            </a:xfrm>
          </p:grpSpPr>
          <p:sp>
            <p:nvSpPr>
              <p:cNvPr id="97" name="Rounded Rectangle 96"/>
              <p:cNvSpPr/>
              <p:nvPr/>
            </p:nvSpPr>
            <p:spPr>
              <a:xfrm>
                <a:off x="9325850" y="5607267"/>
                <a:ext cx="1499125" cy="456908"/>
              </a:xfrm>
              <a:prstGeom prst="roundRect">
                <a:avLst/>
              </a:prstGeom>
              <a:solidFill>
                <a:srgbClr val="C383E6">
                  <a:alpha val="40000"/>
                </a:srgbClr>
              </a:solidFill>
              <a:ln>
                <a:solidFill>
                  <a:srgbClr val="C383E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8" name="TextBox 97"/>
              <p:cNvSpPr txBox="1"/>
              <p:nvPr/>
            </p:nvSpPr>
            <p:spPr>
              <a:xfrm>
                <a:off x="9342729" y="5602503"/>
                <a:ext cx="149798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2400" b="1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Patrick Hand" panose="00000500000000000000" pitchFamily="2" charset="0"/>
                    <a:ea typeface="+mn-ea"/>
                    <a:cs typeface="+mn-cs"/>
                  </a:rPr>
                  <a:t>D. 4 con thỏ</a:t>
                </a:r>
              </a:p>
            </p:txBody>
          </p:sp>
        </p:grpSp>
      </p:grpSp>
      <p:pic>
        <p:nvPicPr>
          <p:cNvPr id="45" name="Picture 4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87606">
            <a:off x="-3513888" y="4252788"/>
            <a:ext cx="2840284" cy="2380126"/>
          </a:xfrm>
          <a:prstGeom prst="rect">
            <a:avLst/>
          </a:prstGeom>
        </p:spPr>
      </p:pic>
      <p:grpSp>
        <p:nvGrpSpPr>
          <p:cNvPr id="49" name="Group 48"/>
          <p:cNvGrpSpPr/>
          <p:nvPr/>
        </p:nvGrpSpPr>
        <p:grpSpPr>
          <a:xfrm>
            <a:off x="4929511" y="-3804280"/>
            <a:ext cx="2666744" cy="2666744"/>
            <a:chOff x="4403178" y="1943468"/>
            <a:chExt cx="3683051" cy="3683051"/>
          </a:xfrm>
        </p:grpSpPr>
        <p:sp>
          <p:nvSpPr>
            <p:cNvPr id="50" name="Oval 49"/>
            <p:cNvSpPr/>
            <p:nvPr/>
          </p:nvSpPr>
          <p:spPr>
            <a:xfrm>
              <a:off x="4403178" y="1943468"/>
              <a:ext cx="3683051" cy="3683051"/>
            </a:xfrm>
            <a:prstGeom prst="ellipse">
              <a:avLst/>
            </a:prstGeom>
            <a:solidFill>
              <a:srgbClr val="C383E6">
                <a:alpha val="28000"/>
              </a:srgbClr>
            </a:solidFill>
            <a:ln w="76200">
              <a:solidFill>
                <a:srgbClr val="C38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pic>
          <p:nvPicPr>
            <p:cNvPr id="54" name="Picture 53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0319" y="2273938"/>
              <a:ext cx="3048000" cy="2857500"/>
            </a:xfrm>
            <a:prstGeom prst="rect">
              <a:avLst/>
            </a:prstGeom>
          </p:spPr>
        </p:pic>
      </p:grpSp>
      <p:grpSp>
        <p:nvGrpSpPr>
          <p:cNvPr id="114" name="clock"/>
          <p:cNvGrpSpPr/>
          <p:nvPr/>
        </p:nvGrpSpPr>
        <p:grpSpPr>
          <a:xfrm rot="21048246">
            <a:off x="11396343" y="1608735"/>
            <a:ext cx="301752" cy="310896"/>
            <a:chOff x="1293760" y="1498228"/>
            <a:chExt cx="340624" cy="351944"/>
          </a:xfrm>
        </p:grpSpPr>
        <p:sp>
          <p:nvSpPr>
            <p:cNvPr id="115" name="Google Shape;8646;p83"/>
            <p:cNvSpPr/>
            <p:nvPr/>
          </p:nvSpPr>
          <p:spPr>
            <a:xfrm>
              <a:off x="1331535" y="1498228"/>
              <a:ext cx="265388" cy="71164"/>
            </a:xfrm>
            <a:custGeom>
              <a:avLst/>
              <a:gdLst/>
              <a:ahLst/>
              <a:cxnLst/>
              <a:rect l="l" t="t" r="r" b="b"/>
              <a:pathLst>
                <a:path w="17725" h="4753" extrusionOk="0">
                  <a:moveTo>
                    <a:pt x="7002" y="1"/>
                  </a:moveTo>
                  <a:cubicBezTo>
                    <a:pt x="5677" y="22"/>
                    <a:pt x="4458" y="716"/>
                    <a:pt x="3785" y="1851"/>
                  </a:cubicBezTo>
                  <a:lnTo>
                    <a:pt x="3491" y="2355"/>
                  </a:lnTo>
                  <a:cubicBezTo>
                    <a:pt x="3196" y="2818"/>
                    <a:pt x="2692" y="3112"/>
                    <a:pt x="2124" y="3112"/>
                  </a:cubicBezTo>
                  <a:lnTo>
                    <a:pt x="1094" y="3112"/>
                  </a:lnTo>
                  <a:cubicBezTo>
                    <a:pt x="1" y="3112"/>
                    <a:pt x="1" y="4752"/>
                    <a:pt x="1094" y="4752"/>
                  </a:cubicBezTo>
                  <a:lnTo>
                    <a:pt x="2124" y="4752"/>
                  </a:lnTo>
                  <a:cubicBezTo>
                    <a:pt x="3260" y="4752"/>
                    <a:pt x="4311" y="4164"/>
                    <a:pt x="4899" y="3196"/>
                  </a:cubicBezTo>
                  <a:lnTo>
                    <a:pt x="5194" y="2692"/>
                  </a:lnTo>
                  <a:cubicBezTo>
                    <a:pt x="5572" y="2040"/>
                    <a:pt x="6266" y="1662"/>
                    <a:pt x="7002" y="1662"/>
                  </a:cubicBezTo>
                  <a:lnTo>
                    <a:pt x="10450" y="1662"/>
                  </a:lnTo>
                  <a:cubicBezTo>
                    <a:pt x="11186" y="1662"/>
                    <a:pt x="11880" y="2040"/>
                    <a:pt x="12258" y="2671"/>
                  </a:cubicBezTo>
                  <a:lnTo>
                    <a:pt x="12552" y="3175"/>
                  </a:lnTo>
                  <a:cubicBezTo>
                    <a:pt x="13141" y="4143"/>
                    <a:pt x="14192" y="4752"/>
                    <a:pt x="15328" y="4752"/>
                  </a:cubicBezTo>
                  <a:lnTo>
                    <a:pt x="16631" y="4752"/>
                  </a:lnTo>
                  <a:cubicBezTo>
                    <a:pt x="17724" y="4752"/>
                    <a:pt x="17724" y="3112"/>
                    <a:pt x="16631" y="3112"/>
                  </a:cubicBezTo>
                  <a:lnTo>
                    <a:pt x="15328" y="3112"/>
                  </a:lnTo>
                  <a:cubicBezTo>
                    <a:pt x="14781" y="3112"/>
                    <a:pt x="14255" y="2818"/>
                    <a:pt x="13982" y="2355"/>
                  </a:cubicBezTo>
                  <a:lnTo>
                    <a:pt x="13688" y="1851"/>
                  </a:lnTo>
                  <a:cubicBezTo>
                    <a:pt x="12994" y="716"/>
                    <a:pt x="11774" y="22"/>
                    <a:pt x="10450" y="1"/>
                  </a:cubicBezTo>
                  <a:close/>
                </a:path>
              </a:pathLst>
            </a:custGeom>
            <a:solidFill>
              <a:srgbClr val="FF7F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6" name="Google Shape;8647;p83"/>
            <p:cNvSpPr/>
            <p:nvPr/>
          </p:nvSpPr>
          <p:spPr>
            <a:xfrm>
              <a:off x="1337839" y="1585353"/>
              <a:ext cx="69263" cy="67212"/>
            </a:xfrm>
            <a:custGeom>
              <a:avLst/>
              <a:gdLst/>
              <a:ahLst/>
              <a:cxnLst/>
              <a:rect l="l" t="t" r="r" b="b"/>
              <a:pathLst>
                <a:path w="4626" h="4489" extrusionOk="0">
                  <a:moveTo>
                    <a:pt x="865" y="0"/>
                  </a:moveTo>
                  <a:cubicBezTo>
                    <a:pt x="663" y="0"/>
                    <a:pt x="463" y="79"/>
                    <a:pt x="316" y="237"/>
                  </a:cubicBezTo>
                  <a:cubicBezTo>
                    <a:pt x="0" y="552"/>
                    <a:pt x="0" y="1057"/>
                    <a:pt x="316" y="1351"/>
                  </a:cubicBezTo>
                  <a:lnTo>
                    <a:pt x="3196" y="4252"/>
                  </a:lnTo>
                  <a:cubicBezTo>
                    <a:pt x="3354" y="4410"/>
                    <a:pt x="3559" y="4489"/>
                    <a:pt x="3764" y="4489"/>
                  </a:cubicBezTo>
                  <a:cubicBezTo>
                    <a:pt x="3969" y="4489"/>
                    <a:pt x="4174" y="4410"/>
                    <a:pt x="4331" y="4252"/>
                  </a:cubicBezTo>
                  <a:cubicBezTo>
                    <a:pt x="4626" y="3937"/>
                    <a:pt x="4626" y="3432"/>
                    <a:pt x="4331" y="3117"/>
                  </a:cubicBezTo>
                  <a:lnTo>
                    <a:pt x="1430" y="237"/>
                  </a:lnTo>
                  <a:cubicBezTo>
                    <a:pt x="1272" y="79"/>
                    <a:pt x="1067" y="0"/>
                    <a:pt x="865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7" name="Google Shape;8648;p83"/>
            <p:cNvSpPr/>
            <p:nvPr/>
          </p:nvSpPr>
          <p:spPr>
            <a:xfrm>
              <a:off x="1521042" y="1585353"/>
              <a:ext cx="69577" cy="67212"/>
            </a:xfrm>
            <a:custGeom>
              <a:avLst/>
              <a:gdLst/>
              <a:ahLst/>
              <a:cxnLst/>
              <a:rect l="l" t="t" r="r" b="b"/>
              <a:pathLst>
                <a:path w="4647" h="4489" extrusionOk="0">
                  <a:moveTo>
                    <a:pt x="3766" y="0"/>
                  </a:moveTo>
                  <a:cubicBezTo>
                    <a:pt x="3564" y="0"/>
                    <a:pt x="3364" y="79"/>
                    <a:pt x="3217" y="237"/>
                  </a:cubicBezTo>
                  <a:lnTo>
                    <a:pt x="316" y="3117"/>
                  </a:lnTo>
                  <a:cubicBezTo>
                    <a:pt x="0" y="3432"/>
                    <a:pt x="0" y="3937"/>
                    <a:pt x="316" y="4252"/>
                  </a:cubicBezTo>
                  <a:cubicBezTo>
                    <a:pt x="473" y="4410"/>
                    <a:pt x="678" y="4489"/>
                    <a:pt x="883" y="4489"/>
                  </a:cubicBezTo>
                  <a:cubicBezTo>
                    <a:pt x="1088" y="4489"/>
                    <a:pt x="1293" y="4410"/>
                    <a:pt x="1451" y="4252"/>
                  </a:cubicBezTo>
                  <a:lnTo>
                    <a:pt x="4331" y="1351"/>
                  </a:lnTo>
                  <a:cubicBezTo>
                    <a:pt x="4647" y="1057"/>
                    <a:pt x="4647" y="552"/>
                    <a:pt x="4331" y="237"/>
                  </a:cubicBezTo>
                  <a:cubicBezTo>
                    <a:pt x="4174" y="79"/>
                    <a:pt x="3969" y="0"/>
                    <a:pt x="3766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8" name="Google Shape;8649;p83"/>
            <p:cNvSpPr/>
            <p:nvPr/>
          </p:nvSpPr>
          <p:spPr>
            <a:xfrm>
              <a:off x="1349173" y="1766505"/>
              <a:ext cx="87514" cy="83666"/>
            </a:xfrm>
            <a:custGeom>
              <a:avLst/>
              <a:gdLst/>
              <a:ahLst/>
              <a:cxnLst/>
              <a:rect l="l" t="t" r="r" b="b"/>
              <a:pathLst>
                <a:path w="5845" h="5588" extrusionOk="0">
                  <a:moveTo>
                    <a:pt x="4394" y="1"/>
                  </a:moveTo>
                  <a:cubicBezTo>
                    <a:pt x="4053" y="1"/>
                    <a:pt x="3711" y="132"/>
                    <a:pt x="3448" y="395"/>
                  </a:cubicBezTo>
                  <a:lnTo>
                    <a:pt x="505" y="3338"/>
                  </a:lnTo>
                  <a:cubicBezTo>
                    <a:pt x="0" y="3843"/>
                    <a:pt x="0" y="4684"/>
                    <a:pt x="505" y="5210"/>
                  </a:cubicBezTo>
                  <a:cubicBezTo>
                    <a:pt x="768" y="5462"/>
                    <a:pt x="1109" y="5588"/>
                    <a:pt x="1451" y="5588"/>
                  </a:cubicBezTo>
                  <a:cubicBezTo>
                    <a:pt x="1792" y="5588"/>
                    <a:pt x="2134" y="5462"/>
                    <a:pt x="2397" y="5210"/>
                  </a:cubicBezTo>
                  <a:lnTo>
                    <a:pt x="5340" y="2266"/>
                  </a:lnTo>
                  <a:cubicBezTo>
                    <a:pt x="5845" y="1762"/>
                    <a:pt x="5845" y="921"/>
                    <a:pt x="5340" y="395"/>
                  </a:cubicBezTo>
                  <a:cubicBezTo>
                    <a:pt x="5078" y="132"/>
                    <a:pt x="4736" y="1"/>
                    <a:pt x="4394" y="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9" name="Google Shape;8650;p83"/>
            <p:cNvSpPr/>
            <p:nvPr/>
          </p:nvSpPr>
          <p:spPr>
            <a:xfrm>
              <a:off x="1491457" y="1766505"/>
              <a:ext cx="87829" cy="83666"/>
            </a:xfrm>
            <a:custGeom>
              <a:avLst/>
              <a:gdLst/>
              <a:ahLst/>
              <a:cxnLst/>
              <a:rect l="l" t="t" r="r" b="b"/>
              <a:pathLst>
                <a:path w="5866" h="5588" extrusionOk="0">
                  <a:moveTo>
                    <a:pt x="1453" y="1"/>
                  </a:moveTo>
                  <a:cubicBezTo>
                    <a:pt x="1114" y="1"/>
                    <a:pt x="778" y="132"/>
                    <a:pt x="526" y="395"/>
                  </a:cubicBezTo>
                  <a:cubicBezTo>
                    <a:pt x="0" y="921"/>
                    <a:pt x="0" y="1762"/>
                    <a:pt x="526" y="2266"/>
                  </a:cubicBezTo>
                  <a:lnTo>
                    <a:pt x="3469" y="5210"/>
                  </a:lnTo>
                  <a:cubicBezTo>
                    <a:pt x="3732" y="5462"/>
                    <a:pt x="4074" y="5588"/>
                    <a:pt x="4413" y="5588"/>
                  </a:cubicBezTo>
                  <a:cubicBezTo>
                    <a:pt x="4752" y="5588"/>
                    <a:pt x="5088" y="5462"/>
                    <a:pt x="5340" y="5210"/>
                  </a:cubicBezTo>
                  <a:cubicBezTo>
                    <a:pt x="5866" y="4684"/>
                    <a:pt x="5866" y="3843"/>
                    <a:pt x="5340" y="3338"/>
                  </a:cubicBezTo>
                  <a:lnTo>
                    <a:pt x="2397" y="395"/>
                  </a:lnTo>
                  <a:cubicBezTo>
                    <a:pt x="2134" y="132"/>
                    <a:pt x="1792" y="1"/>
                    <a:pt x="1453" y="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0" name="Google Shape;8651;p83"/>
            <p:cNvSpPr/>
            <p:nvPr/>
          </p:nvSpPr>
          <p:spPr>
            <a:xfrm>
              <a:off x="1342870" y="1588257"/>
              <a:ext cx="242405" cy="242405"/>
            </a:xfrm>
            <a:custGeom>
              <a:avLst/>
              <a:gdLst/>
              <a:ahLst/>
              <a:cxnLst/>
              <a:rect l="l" t="t" r="r" b="b"/>
              <a:pathLst>
                <a:path w="16190" h="16190" extrusionOk="0">
                  <a:moveTo>
                    <a:pt x="8095" y="1"/>
                  </a:moveTo>
                  <a:cubicBezTo>
                    <a:pt x="3638" y="1"/>
                    <a:pt x="1" y="3617"/>
                    <a:pt x="1" y="8095"/>
                  </a:cubicBezTo>
                  <a:cubicBezTo>
                    <a:pt x="1" y="12573"/>
                    <a:pt x="3638" y="16189"/>
                    <a:pt x="8095" y="16189"/>
                  </a:cubicBezTo>
                  <a:cubicBezTo>
                    <a:pt x="12573" y="16189"/>
                    <a:pt x="16189" y="12573"/>
                    <a:pt x="16189" y="8095"/>
                  </a:cubicBezTo>
                  <a:cubicBezTo>
                    <a:pt x="16189" y="3617"/>
                    <a:pt x="12573" y="1"/>
                    <a:pt x="8095" y="1"/>
                  </a:cubicBezTo>
                  <a:close/>
                </a:path>
              </a:pathLst>
            </a:custGeom>
            <a:solidFill>
              <a:srgbClr val="FF7F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1" name="Google Shape;8652;p83"/>
            <p:cNvSpPr/>
            <p:nvPr/>
          </p:nvSpPr>
          <p:spPr>
            <a:xfrm>
              <a:off x="1364205" y="1611420"/>
              <a:ext cx="208792" cy="196334"/>
            </a:xfrm>
            <a:custGeom>
              <a:avLst/>
              <a:gdLst/>
              <a:ahLst/>
              <a:cxnLst/>
              <a:rect l="l" t="t" r="r" b="b"/>
              <a:pathLst>
                <a:path w="13945" h="13113" extrusionOk="0">
                  <a:moveTo>
                    <a:pt x="6722" y="1"/>
                  </a:moveTo>
                  <a:cubicBezTo>
                    <a:pt x="3431" y="1"/>
                    <a:pt x="257" y="2483"/>
                    <a:pt x="131" y="6338"/>
                  </a:cubicBezTo>
                  <a:cubicBezTo>
                    <a:pt x="1" y="10371"/>
                    <a:pt x="3274" y="13112"/>
                    <a:pt x="6717" y="13112"/>
                  </a:cubicBezTo>
                  <a:cubicBezTo>
                    <a:pt x="8264" y="13112"/>
                    <a:pt x="9846" y="12559"/>
                    <a:pt x="11169" y="11321"/>
                  </a:cubicBezTo>
                  <a:cubicBezTo>
                    <a:pt x="13818" y="8861"/>
                    <a:pt x="13944" y="4698"/>
                    <a:pt x="11464" y="2091"/>
                  </a:cubicBezTo>
                  <a:cubicBezTo>
                    <a:pt x="10113" y="648"/>
                    <a:pt x="8402" y="1"/>
                    <a:pt x="6722" y="1"/>
                  </a:cubicBezTo>
                  <a:close/>
                </a:path>
              </a:pathLst>
            </a:custGeom>
            <a:solidFill>
              <a:srgbClr val="C383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2" name="Google Shape;8653;p83"/>
            <p:cNvSpPr/>
            <p:nvPr/>
          </p:nvSpPr>
          <p:spPr>
            <a:xfrm>
              <a:off x="1402370" y="1612812"/>
              <a:ext cx="187620" cy="192981"/>
            </a:xfrm>
            <a:custGeom>
              <a:avLst/>
              <a:gdLst/>
              <a:ahLst/>
              <a:cxnLst/>
              <a:rect l="l" t="t" r="r" b="b"/>
              <a:pathLst>
                <a:path w="12531" h="12889" extrusionOk="0">
                  <a:moveTo>
                    <a:pt x="5361" y="1"/>
                  </a:moveTo>
                  <a:cubicBezTo>
                    <a:pt x="2250" y="589"/>
                    <a:pt x="0" y="3301"/>
                    <a:pt x="0" y="6455"/>
                  </a:cubicBezTo>
                  <a:cubicBezTo>
                    <a:pt x="0" y="9609"/>
                    <a:pt x="2250" y="12300"/>
                    <a:pt x="5361" y="12889"/>
                  </a:cubicBezTo>
                  <a:cubicBezTo>
                    <a:pt x="6581" y="12657"/>
                    <a:pt x="7695" y="12090"/>
                    <a:pt x="8620" y="11228"/>
                  </a:cubicBezTo>
                  <a:cubicBezTo>
                    <a:pt x="12531" y="7569"/>
                    <a:pt x="10618" y="1010"/>
                    <a:pt x="5361" y="1"/>
                  </a:cubicBezTo>
                  <a:close/>
                </a:path>
              </a:pathLst>
            </a:custGeom>
            <a:solidFill>
              <a:srgbClr val="A34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3" name="Google Shape;8654;p83"/>
            <p:cNvSpPr/>
            <p:nvPr/>
          </p:nvSpPr>
          <p:spPr>
            <a:xfrm>
              <a:off x="1449893" y="1635795"/>
              <a:ext cx="26456" cy="94447"/>
            </a:xfrm>
            <a:custGeom>
              <a:avLst/>
              <a:gdLst/>
              <a:ahLst/>
              <a:cxnLst/>
              <a:rect l="l" t="t" r="r" b="b"/>
              <a:pathLst>
                <a:path w="1767" h="6308" extrusionOk="0">
                  <a:moveTo>
                    <a:pt x="884" y="0"/>
                  </a:moveTo>
                  <a:cubicBezTo>
                    <a:pt x="379" y="0"/>
                    <a:pt x="1" y="400"/>
                    <a:pt x="1" y="883"/>
                  </a:cubicBezTo>
                  <a:lnTo>
                    <a:pt x="1" y="5425"/>
                  </a:lnTo>
                  <a:cubicBezTo>
                    <a:pt x="1" y="5908"/>
                    <a:pt x="379" y="6308"/>
                    <a:pt x="884" y="6308"/>
                  </a:cubicBezTo>
                  <a:cubicBezTo>
                    <a:pt x="1367" y="6308"/>
                    <a:pt x="1746" y="5908"/>
                    <a:pt x="1767" y="5425"/>
                  </a:cubicBezTo>
                  <a:lnTo>
                    <a:pt x="1767" y="883"/>
                  </a:lnTo>
                  <a:cubicBezTo>
                    <a:pt x="1746" y="400"/>
                    <a:pt x="1367" y="21"/>
                    <a:pt x="884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4" name="Google Shape;8655;p83"/>
            <p:cNvSpPr/>
            <p:nvPr/>
          </p:nvSpPr>
          <p:spPr>
            <a:xfrm>
              <a:off x="1448635" y="1704414"/>
              <a:ext cx="65175" cy="62660"/>
            </a:xfrm>
            <a:custGeom>
              <a:avLst/>
              <a:gdLst/>
              <a:ahLst/>
              <a:cxnLst/>
              <a:rect l="l" t="t" r="r" b="b"/>
              <a:pathLst>
                <a:path w="4353" h="4185" extrusionOk="0">
                  <a:moveTo>
                    <a:pt x="957" y="1"/>
                  </a:moveTo>
                  <a:cubicBezTo>
                    <a:pt x="731" y="1"/>
                    <a:pt x="505" y="85"/>
                    <a:pt x="337" y="253"/>
                  </a:cubicBezTo>
                  <a:cubicBezTo>
                    <a:pt x="1" y="589"/>
                    <a:pt x="1" y="1157"/>
                    <a:pt x="337" y="1493"/>
                  </a:cubicBezTo>
                  <a:lnTo>
                    <a:pt x="2776" y="3932"/>
                  </a:lnTo>
                  <a:cubicBezTo>
                    <a:pt x="2944" y="4100"/>
                    <a:pt x="3170" y="4185"/>
                    <a:pt x="3396" y="4185"/>
                  </a:cubicBezTo>
                  <a:cubicBezTo>
                    <a:pt x="3622" y="4185"/>
                    <a:pt x="3848" y="4100"/>
                    <a:pt x="4016" y="3932"/>
                  </a:cubicBezTo>
                  <a:cubicBezTo>
                    <a:pt x="4353" y="3596"/>
                    <a:pt x="4353" y="3028"/>
                    <a:pt x="4016" y="2692"/>
                  </a:cubicBezTo>
                  <a:lnTo>
                    <a:pt x="1578" y="253"/>
                  </a:lnTo>
                  <a:cubicBezTo>
                    <a:pt x="1409" y="85"/>
                    <a:pt x="1183" y="1"/>
                    <a:pt x="957" y="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5" name="Google Shape;8656;p83"/>
            <p:cNvSpPr/>
            <p:nvPr/>
          </p:nvSpPr>
          <p:spPr>
            <a:xfrm>
              <a:off x="1293760" y="1542382"/>
              <a:ext cx="95405" cy="89655"/>
            </a:xfrm>
            <a:custGeom>
              <a:avLst/>
              <a:gdLst/>
              <a:ahLst/>
              <a:cxnLst/>
              <a:rect l="l" t="t" r="r" b="b"/>
              <a:pathLst>
                <a:path w="6372" h="5988" extrusionOk="0">
                  <a:moveTo>
                    <a:pt x="3365" y="0"/>
                  </a:moveTo>
                  <a:cubicBezTo>
                    <a:pt x="2582" y="0"/>
                    <a:pt x="1798" y="300"/>
                    <a:pt x="1199" y="899"/>
                  </a:cubicBezTo>
                  <a:lnTo>
                    <a:pt x="1094" y="983"/>
                  </a:lnTo>
                  <a:cubicBezTo>
                    <a:pt x="1" y="2203"/>
                    <a:pt x="43" y="4074"/>
                    <a:pt x="1199" y="5230"/>
                  </a:cubicBezTo>
                  <a:lnTo>
                    <a:pt x="1494" y="5546"/>
                  </a:lnTo>
                  <a:cubicBezTo>
                    <a:pt x="1798" y="5840"/>
                    <a:pt x="2193" y="5987"/>
                    <a:pt x="2587" y="5987"/>
                  </a:cubicBezTo>
                  <a:cubicBezTo>
                    <a:pt x="2981" y="5987"/>
                    <a:pt x="3375" y="5840"/>
                    <a:pt x="3680" y="5546"/>
                  </a:cubicBezTo>
                  <a:lnTo>
                    <a:pt x="5825" y="3380"/>
                  </a:lnTo>
                  <a:cubicBezTo>
                    <a:pt x="6224" y="3002"/>
                    <a:pt x="6371" y="2434"/>
                    <a:pt x="6224" y="1908"/>
                  </a:cubicBezTo>
                  <a:cubicBezTo>
                    <a:pt x="6161" y="1635"/>
                    <a:pt x="6035" y="1404"/>
                    <a:pt x="5825" y="1215"/>
                  </a:cubicBezTo>
                  <a:lnTo>
                    <a:pt x="5530" y="899"/>
                  </a:lnTo>
                  <a:cubicBezTo>
                    <a:pt x="4931" y="300"/>
                    <a:pt x="4148" y="0"/>
                    <a:pt x="3365" y="0"/>
                  </a:cubicBezTo>
                  <a:close/>
                </a:path>
              </a:pathLst>
            </a:custGeom>
            <a:solidFill>
              <a:srgbClr val="FF7F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6" name="Google Shape;8657;p83"/>
            <p:cNvSpPr/>
            <p:nvPr/>
          </p:nvSpPr>
          <p:spPr>
            <a:xfrm>
              <a:off x="1309511" y="1542382"/>
              <a:ext cx="77453" cy="61552"/>
            </a:xfrm>
            <a:custGeom>
              <a:avLst/>
              <a:gdLst/>
              <a:ahLst/>
              <a:cxnLst/>
              <a:rect l="l" t="t" r="r" b="b"/>
              <a:pathLst>
                <a:path w="5173" h="4111" extrusionOk="0">
                  <a:moveTo>
                    <a:pt x="2313" y="0"/>
                  </a:moveTo>
                  <a:cubicBezTo>
                    <a:pt x="1530" y="0"/>
                    <a:pt x="746" y="300"/>
                    <a:pt x="147" y="899"/>
                  </a:cubicBezTo>
                  <a:lnTo>
                    <a:pt x="42" y="983"/>
                  </a:lnTo>
                  <a:cubicBezTo>
                    <a:pt x="0" y="1866"/>
                    <a:pt x="315" y="2728"/>
                    <a:pt x="946" y="3359"/>
                  </a:cubicBezTo>
                  <a:lnTo>
                    <a:pt x="1241" y="3653"/>
                  </a:lnTo>
                  <a:cubicBezTo>
                    <a:pt x="1545" y="3958"/>
                    <a:pt x="1940" y="4111"/>
                    <a:pt x="2334" y="4111"/>
                  </a:cubicBezTo>
                  <a:cubicBezTo>
                    <a:pt x="2728" y="4111"/>
                    <a:pt x="3122" y="3958"/>
                    <a:pt x="3427" y="3653"/>
                  </a:cubicBezTo>
                  <a:lnTo>
                    <a:pt x="5172" y="1908"/>
                  </a:lnTo>
                  <a:cubicBezTo>
                    <a:pt x="5109" y="1635"/>
                    <a:pt x="4983" y="1404"/>
                    <a:pt x="4773" y="1194"/>
                  </a:cubicBezTo>
                  <a:lnTo>
                    <a:pt x="4478" y="899"/>
                  </a:lnTo>
                  <a:cubicBezTo>
                    <a:pt x="3879" y="300"/>
                    <a:pt x="3096" y="0"/>
                    <a:pt x="2313" y="0"/>
                  </a:cubicBezTo>
                  <a:close/>
                </a:path>
              </a:pathLst>
            </a:custGeom>
            <a:solidFill>
              <a:srgbClr val="FF7F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7" name="Google Shape;8658;p83"/>
            <p:cNvSpPr/>
            <p:nvPr/>
          </p:nvSpPr>
          <p:spPr>
            <a:xfrm>
              <a:off x="1538350" y="1542546"/>
              <a:ext cx="96034" cy="89551"/>
            </a:xfrm>
            <a:custGeom>
              <a:avLst/>
              <a:gdLst/>
              <a:ahLst/>
              <a:cxnLst/>
              <a:rect l="l" t="t" r="r" b="b"/>
              <a:pathLst>
                <a:path w="6414" h="5981" extrusionOk="0">
                  <a:moveTo>
                    <a:pt x="3077" y="1"/>
                  </a:moveTo>
                  <a:cubicBezTo>
                    <a:pt x="2281" y="1"/>
                    <a:pt x="1496" y="306"/>
                    <a:pt x="905" y="909"/>
                  </a:cubicBezTo>
                  <a:lnTo>
                    <a:pt x="610" y="1204"/>
                  </a:lnTo>
                  <a:cubicBezTo>
                    <a:pt x="1" y="1792"/>
                    <a:pt x="1" y="2780"/>
                    <a:pt x="610" y="3369"/>
                  </a:cubicBezTo>
                  <a:lnTo>
                    <a:pt x="2755" y="5535"/>
                  </a:lnTo>
                  <a:cubicBezTo>
                    <a:pt x="3041" y="5821"/>
                    <a:pt x="3434" y="5980"/>
                    <a:pt x="3835" y="5980"/>
                  </a:cubicBezTo>
                  <a:cubicBezTo>
                    <a:pt x="4023" y="5980"/>
                    <a:pt x="4213" y="5945"/>
                    <a:pt x="4395" y="5871"/>
                  </a:cubicBezTo>
                  <a:cubicBezTo>
                    <a:pt x="4605" y="5787"/>
                    <a:pt x="4773" y="5682"/>
                    <a:pt x="4920" y="5535"/>
                  </a:cubicBezTo>
                  <a:lnTo>
                    <a:pt x="5236" y="5219"/>
                  </a:lnTo>
                  <a:cubicBezTo>
                    <a:pt x="6413" y="4021"/>
                    <a:pt x="6413" y="2087"/>
                    <a:pt x="5236" y="909"/>
                  </a:cubicBezTo>
                  <a:cubicBezTo>
                    <a:pt x="5089" y="762"/>
                    <a:pt x="4941" y="636"/>
                    <a:pt x="4794" y="510"/>
                  </a:cubicBezTo>
                  <a:cubicBezTo>
                    <a:pt x="4266" y="169"/>
                    <a:pt x="3668" y="1"/>
                    <a:pt x="3077" y="1"/>
                  </a:cubicBezTo>
                  <a:close/>
                </a:path>
              </a:pathLst>
            </a:custGeom>
            <a:solidFill>
              <a:srgbClr val="FF7F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8" name="Google Shape;8659;p83"/>
            <p:cNvSpPr/>
            <p:nvPr/>
          </p:nvSpPr>
          <p:spPr>
            <a:xfrm>
              <a:off x="1565735" y="1550167"/>
              <a:ext cx="68649" cy="80283"/>
            </a:xfrm>
            <a:custGeom>
              <a:avLst/>
              <a:gdLst/>
              <a:ahLst/>
              <a:cxnLst/>
              <a:rect l="l" t="t" r="r" b="b"/>
              <a:pathLst>
                <a:path w="4585" h="5362" extrusionOk="0">
                  <a:moveTo>
                    <a:pt x="2965" y="1"/>
                  </a:moveTo>
                  <a:cubicBezTo>
                    <a:pt x="2187" y="22"/>
                    <a:pt x="1452" y="337"/>
                    <a:pt x="905" y="905"/>
                  </a:cubicBezTo>
                  <a:lnTo>
                    <a:pt x="590" y="1199"/>
                  </a:lnTo>
                  <a:cubicBezTo>
                    <a:pt x="1" y="1809"/>
                    <a:pt x="1" y="2776"/>
                    <a:pt x="590" y="3386"/>
                  </a:cubicBezTo>
                  <a:lnTo>
                    <a:pt x="2566" y="5362"/>
                  </a:lnTo>
                  <a:cubicBezTo>
                    <a:pt x="2776" y="5278"/>
                    <a:pt x="2944" y="5173"/>
                    <a:pt x="3091" y="5026"/>
                  </a:cubicBezTo>
                  <a:lnTo>
                    <a:pt x="3407" y="4710"/>
                  </a:lnTo>
                  <a:cubicBezTo>
                    <a:pt x="4584" y="3512"/>
                    <a:pt x="4584" y="1578"/>
                    <a:pt x="3407" y="400"/>
                  </a:cubicBezTo>
                  <a:cubicBezTo>
                    <a:pt x="3260" y="253"/>
                    <a:pt x="3112" y="127"/>
                    <a:pt x="2965" y="1"/>
                  </a:cubicBezTo>
                  <a:close/>
                </a:path>
              </a:pathLst>
            </a:custGeom>
            <a:solidFill>
              <a:srgbClr val="FF7F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pic>
        <p:nvPicPr>
          <p:cNvPr id="76" name="Picture 7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805" y="0"/>
            <a:ext cx="2019786" cy="3146899"/>
          </a:xfrm>
          <a:prstGeom prst="rect">
            <a:avLst/>
          </a:prstGeom>
        </p:spPr>
      </p:pic>
      <p:sp>
        <p:nvSpPr>
          <p:cNvPr id="107" name="White clock">
            <a:extLst>
              <a:ext uri="{FF2B5EF4-FFF2-40B4-BE49-F238E27FC236}">
                <a16:creationId xmlns:a16="http://schemas.microsoft.com/office/drawing/2014/main" id="{5129F952-F704-42A0-89FB-0587E3B1FD65}"/>
              </a:ext>
            </a:extLst>
          </p:cNvPr>
          <p:cNvSpPr/>
          <p:nvPr/>
        </p:nvSpPr>
        <p:spPr>
          <a:xfrm flipH="1">
            <a:off x="596175" y="687890"/>
            <a:ext cx="1232983" cy="1214119"/>
          </a:xfrm>
          <a:prstGeom prst="donut">
            <a:avLst>
              <a:gd name="adj" fmla="val 29755"/>
            </a:avLst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8" name="Color clock">
            <a:extLst>
              <a:ext uri="{FF2B5EF4-FFF2-40B4-BE49-F238E27FC236}">
                <a16:creationId xmlns:a16="http://schemas.microsoft.com/office/drawing/2014/main" id="{8090F520-6B70-412E-9CD4-EAB0B914F8DC}"/>
              </a:ext>
            </a:extLst>
          </p:cNvPr>
          <p:cNvSpPr/>
          <p:nvPr/>
        </p:nvSpPr>
        <p:spPr>
          <a:xfrm flipH="1">
            <a:off x="596175" y="687890"/>
            <a:ext cx="1232983" cy="1214119"/>
          </a:xfrm>
          <a:prstGeom prst="donut">
            <a:avLst>
              <a:gd name="adj" fmla="val 29755"/>
            </a:avLst>
          </a:prstGeom>
          <a:gradFill>
            <a:gsLst>
              <a:gs pos="73000">
                <a:srgbClr val="C383E6"/>
              </a:gs>
              <a:gs pos="3000">
                <a:srgbClr val="FF7FAF"/>
              </a:gs>
              <a:gs pos="58000">
                <a:srgbClr val="C383E6"/>
              </a:gs>
              <a:gs pos="99000">
                <a:srgbClr val="C383E6"/>
              </a:gs>
              <a:gs pos="100000">
                <a:srgbClr val="FF7FAF"/>
              </a:gs>
            </a:gsLst>
            <a:lin ang="5400000" scaled="1"/>
          </a:gra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09" name="Kim đồng hồ">
            <a:extLst>
              <a:ext uri="{FF2B5EF4-FFF2-40B4-BE49-F238E27FC236}">
                <a16:creationId xmlns:a16="http://schemas.microsoft.com/office/drawing/2014/main" id="{E63F4B53-3881-9C44-98C4-959BBA33CC57}"/>
              </a:ext>
            </a:extLst>
          </p:cNvPr>
          <p:cNvGrpSpPr/>
          <p:nvPr/>
        </p:nvGrpSpPr>
        <p:grpSpPr>
          <a:xfrm flipH="1">
            <a:off x="1102280" y="851987"/>
            <a:ext cx="220771" cy="995778"/>
            <a:chOff x="5556000" y="543545"/>
            <a:chExt cx="1080000" cy="5770911"/>
          </a:xfrm>
          <a:effectLst/>
        </p:grpSpPr>
        <p:grpSp>
          <p:nvGrpSpPr>
            <p:cNvPr id="110" name="グループ化 152">
              <a:extLst>
                <a:ext uri="{FF2B5EF4-FFF2-40B4-BE49-F238E27FC236}">
                  <a16:creationId xmlns:a16="http://schemas.microsoft.com/office/drawing/2014/main" id="{FE26FC6D-AF80-3D47-86F4-41BA91980947}"/>
                </a:ext>
              </a:extLst>
            </p:cNvPr>
            <p:cNvGrpSpPr/>
            <p:nvPr/>
          </p:nvGrpSpPr>
          <p:grpSpPr>
            <a:xfrm>
              <a:off x="5556000" y="543545"/>
              <a:ext cx="1080000" cy="5770911"/>
              <a:chOff x="5556000" y="543545"/>
              <a:chExt cx="1080000" cy="5770911"/>
            </a:xfrm>
            <a:gradFill flip="none" rotWithShape="1">
              <a:gsLst>
                <a:gs pos="0">
                  <a:schemeClr val="accent5">
                    <a:lumMod val="89000"/>
                  </a:schemeClr>
                </a:gs>
                <a:gs pos="23000">
                  <a:schemeClr val="accent5">
                    <a:lumMod val="89000"/>
                  </a:schemeClr>
                </a:gs>
                <a:gs pos="69000">
                  <a:schemeClr val="accent5">
                    <a:lumMod val="75000"/>
                  </a:schemeClr>
                </a:gs>
                <a:gs pos="97000">
                  <a:schemeClr val="accent5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grpSpPr>
          <p:sp>
            <p:nvSpPr>
              <p:cNvPr id="112" name="二等辺三角形 149">
                <a:extLst>
                  <a:ext uri="{FF2B5EF4-FFF2-40B4-BE49-F238E27FC236}">
                    <a16:creationId xmlns:a16="http://schemas.microsoft.com/office/drawing/2014/main" id="{A7F4580C-A4B7-E846-86C1-52BF13CF2FAD}"/>
                  </a:ext>
                </a:extLst>
              </p:cNvPr>
              <p:cNvSpPr/>
              <p:nvPr/>
            </p:nvSpPr>
            <p:spPr>
              <a:xfrm flipV="1">
                <a:off x="5735600" y="3434456"/>
                <a:ext cx="720000" cy="2880000"/>
              </a:xfrm>
              <a:prstGeom prst="triangl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3" name="フリーフォーム 151">
                <a:extLst>
                  <a:ext uri="{FF2B5EF4-FFF2-40B4-BE49-F238E27FC236}">
                    <a16:creationId xmlns:a16="http://schemas.microsoft.com/office/drawing/2014/main" id="{17840D0F-5EA8-C440-9553-5E266923348B}"/>
                  </a:ext>
                </a:extLst>
              </p:cNvPr>
              <p:cNvSpPr/>
              <p:nvPr/>
            </p:nvSpPr>
            <p:spPr>
              <a:xfrm>
                <a:off x="5556000" y="543545"/>
                <a:ext cx="1080000" cy="3425455"/>
              </a:xfrm>
              <a:custGeom>
                <a:avLst/>
                <a:gdLst>
                  <a:gd name="connsiteX0" fmla="*/ 539600 w 1080000"/>
                  <a:gd name="connsiteY0" fmla="*/ 0 h 3425455"/>
                  <a:gd name="connsiteX1" fmla="*/ 844585 w 1080000"/>
                  <a:gd name="connsiteY1" fmla="*/ 2439878 h 3425455"/>
                  <a:gd name="connsiteX2" fmla="*/ 921838 w 1080000"/>
                  <a:gd name="connsiteY2" fmla="*/ 2503617 h 3425455"/>
                  <a:gd name="connsiteX3" fmla="*/ 1080000 w 1080000"/>
                  <a:gd name="connsiteY3" fmla="*/ 2885455 h 3425455"/>
                  <a:gd name="connsiteX4" fmla="*/ 540000 w 1080000"/>
                  <a:gd name="connsiteY4" fmla="*/ 3425455 h 3425455"/>
                  <a:gd name="connsiteX5" fmla="*/ 0 w 1080000"/>
                  <a:gd name="connsiteY5" fmla="*/ 2885455 h 3425455"/>
                  <a:gd name="connsiteX6" fmla="*/ 158163 w 1080000"/>
                  <a:gd name="connsiteY6" fmla="*/ 2503617 h 3425455"/>
                  <a:gd name="connsiteX7" fmla="*/ 234524 w 1080000"/>
                  <a:gd name="connsiteY7" fmla="*/ 2440614 h 3425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80000" h="3425455">
                    <a:moveTo>
                      <a:pt x="539600" y="0"/>
                    </a:moveTo>
                    <a:lnTo>
                      <a:pt x="844585" y="2439878"/>
                    </a:lnTo>
                    <a:lnTo>
                      <a:pt x="921838" y="2503617"/>
                    </a:lnTo>
                    <a:cubicBezTo>
                      <a:pt x="1019559" y="2601338"/>
                      <a:pt x="1080000" y="2736338"/>
                      <a:pt x="1080000" y="2885455"/>
                    </a:cubicBezTo>
                    <a:cubicBezTo>
                      <a:pt x="1080000" y="3183689"/>
                      <a:pt x="838234" y="3425455"/>
                      <a:pt x="540000" y="3425455"/>
                    </a:cubicBezTo>
                    <a:cubicBezTo>
                      <a:pt x="241766" y="3425455"/>
                      <a:pt x="0" y="3183689"/>
                      <a:pt x="0" y="2885455"/>
                    </a:cubicBezTo>
                    <a:cubicBezTo>
                      <a:pt x="0" y="2736338"/>
                      <a:pt x="60442" y="2601338"/>
                      <a:pt x="158163" y="2503617"/>
                    </a:cubicBezTo>
                    <a:lnTo>
                      <a:pt x="234524" y="2440614"/>
                    </a:lnTo>
                    <a:close/>
                  </a:path>
                </a:pathLst>
              </a:cu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11" name="フリーフォーム 157">
              <a:extLst>
                <a:ext uri="{FF2B5EF4-FFF2-40B4-BE49-F238E27FC236}">
                  <a16:creationId xmlns:a16="http://schemas.microsoft.com/office/drawing/2014/main" id="{648279DC-5E3C-BB46-9F97-0A6D0C2E4951}"/>
                </a:ext>
              </a:extLst>
            </p:cNvPr>
            <p:cNvSpPr/>
            <p:nvPr/>
          </p:nvSpPr>
          <p:spPr>
            <a:xfrm>
              <a:off x="5610000" y="969802"/>
              <a:ext cx="972000" cy="2945198"/>
            </a:xfrm>
            <a:custGeom>
              <a:avLst/>
              <a:gdLst>
                <a:gd name="connsiteX0" fmla="*/ 485600 w 972000"/>
                <a:gd name="connsiteY0" fmla="*/ 0 h 2945198"/>
                <a:gd name="connsiteX1" fmla="*/ 733698 w 972000"/>
                <a:gd name="connsiteY1" fmla="*/ 2043157 h 2945198"/>
                <a:gd name="connsiteX2" fmla="*/ 757727 w 972000"/>
                <a:gd name="connsiteY2" fmla="*/ 2056199 h 2945198"/>
                <a:gd name="connsiteX3" fmla="*/ 972000 w 972000"/>
                <a:gd name="connsiteY3" fmla="*/ 2459198 h 2945198"/>
                <a:gd name="connsiteX4" fmla="*/ 486000 w 972000"/>
                <a:gd name="connsiteY4" fmla="*/ 2945198 h 2945198"/>
                <a:gd name="connsiteX5" fmla="*/ 0 w 972000"/>
                <a:gd name="connsiteY5" fmla="*/ 2459198 h 2945198"/>
                <a:gd name="connsiteX6" fmla="*/ 214273 w 972000"/>
                <a:gd name="connsiteY6" fmla="*/ 2056199 h 2945198"/>
                <a:gd name="connsiteX7" fmla="*/ 237446 w 972000"/>
                <a:gd name="connsiteY7" fmla="*/ 2043621 h 294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72000" h="2945198">
                  <a:moveTo>
                    <a:pt x="485600" y="0"/>
                  </a:moveTo>
                  <a:lnTo>
                    <a:pt x="733698" y="2043157"/>
                  </a:lnTo>
                  <a:lnTo>
                    <a:pt x="757727" y="2056199"/>
                  </a:lnTo>
                  <a:cubicBezTo>
                    <a:pt x="887004" y="2143537"/>
                    <a:pt x="972000" y="2291442"/>
                    <a:pt x="972000" y="2459198"/>
                  </a:cubicBezTo>
                  <a:cubicBezTo>
                    <a:pt x="972000" y="2727608"/>
                    <a:pt x="754410" y="2945198"/>
                    <a:pt x="486000" y="2945198"/>
                  </a:cubicBezTo>
                  <a:cubicBezTo>
                    <a:pt x="217590" y="2945198"/>
                    <a:pt x="0" y="2727608"/>
                    <a:pt x="0" y="2459198"/>
                  </a:cubicBezTo>
                  <a:cubicBezTo>
                    <a:pt x="0" y="2291442"/>
                    <a:pt x="84996" y="2143537"/>
                    <a:pt x="214273" y="2056199"/>
                  </a:cubicBezTo>
                  <a:lnTo>
                    <a:pt x="237446" y="204362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9ECEC-85AD-4198-8E23-28AC9D4A9C78}" type="slidenum">
              <a:rPr lang="vi-VN" smtClean="0"/>
              <a:pPr/>
              <a:t>27</a:t>
            </a:fld>
            <a:r>
              <a:rPr lang="vi-VN"/>
              <a:t>/39</a:t>
            </a:r>
          </a:p>
        </p:txBody>
      </p:sp>
    </p:spTree>
    <p:extLst>
      <p:ext uri="{BB962C8B-B14F-4D97-AF65-F5344CB8AC3E}">
        <p14:creationId xmlns:p14="http://schemas.microsoft.com/office/powerpoint/2010/main" val="27006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81481E-6 L 0.15924 -0.01597 " pathEditMode="relative" rAng="0" ptsTypes="AA">
                                      <p:cBhvr>
                                        <p:cTn id="41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56" y="-81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1.48148E-6 L 0.31315 -0.00533 " pathEditMode="relative" rAng="0" ptsTypes="AA">
                                      <p:cBhvr>
                                        <p:cTn id="5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64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4.07407E-6 L -1.875E-6 1.00232 " pathEditMode="relative" rAng="0" ptsTypes="AA">
                                      <p:cBhvr>
                                        <p:cTn id="6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" y="47361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71" dur="1500" fill="hold"/>
                                        <p:tgtEl>
                                          <p:spTgt spid="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1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1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98" dur="5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1" dur="5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4"/>
                  </p:tgtEl>
                </p:cond>
              </p:nextCondLst>
            </p:seq>
          </p:childTnLst>
        </p:cTn>
      </p:par>
    </p:tnLst>
    <p:bldLst>
      <p:bldP spid="4" grpId="0"/>
      <p:bldP spid="107" grpId="0" animBg="1"/>
      <p:bldP spid="107" grpId="1" animBg="1"/>
      <p:bldP spid="108" grpId="0" animBg="1"/>
      <p:bldP spid="108" grpId="1" animBg="1"/>
      <p:bldP spid="108" grpId="2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35427" y="2041881"/>
            <a:ext cx="1554480" cy="146304"/>
          </a:xfrm>
          <a:prstGeom prst="rect">
            <a:avLst/>
          </a:prstGeom>
          <a:solidFill>
            <a:srgbClr val="C383E6"/>
          </a:solidFill>
          <a:ln>
            <a:solidFill>
              <a:srgbClr val="A343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120536" y="2041881"/>
            <a:ext cx="9601200" cy="146304"/>
          </a:xfrm>
          <a:prstGeom prst="rect">
            <a:avLst/>
          </a:prstGeom>
          <a:solidFill>
            <a:srgbClr val="C383E6"/>
          </a:solidFill>
          <a:ln>
            <a:solidFill>
              <a:srgbClr val="A343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67940" y="776298"/>
            <a:ext cx="2670629" cy="677108"/>
          </a:xfrm>
          <a:prstGeom prst="rect">
            <a:avLst/>
          </a:prstGeom>
          <a:noFill/>
        </p:spPr>
        <p:txBody>
          <a:bodyPr wrap="square" rtlCol="0">
            <a:prstTxWarp prst="textButton">
              <a:avLst>
                <a:gd name="adj" fmla="val 12684532"/>
              </a:avLst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800" b="1" i="0" u="none" strike="noStrike" kern="1200" cap="none" spc="0" normalizeH="0" baseline="0" noProof="0">
                <a:ln>
                  <a:noFill/>
                </a:ln>
                <a:solidFill>
                  <a:srgbClr val="A343D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Patrick Hand SC" panose="00000500000000000000" pitchFamily="2" charset="0"/>
                <a:ea typeface="+mn-ea"/>
                <a:cs typeface="+mn-cs"/>
              </a:rPr>
              <a:t>CÂU HỎI SỐ 4</a:t>
            </a:r>
            <a:endParaRPr kumimoji="0" lang="vi-VN" sz="3800" b="1" i="0" u="none" strike="noStrike" kern="1200" cap="none" spc="0" normalizeH="0" baseline="0" noProof="0">
              <a:ln>
                <a:noFill/>
              </a:ln>
              <a:solidFill>
                <a:srgbClr val="A343D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Patrick Hand SC" panose="00000500000000000000" pitchFamily="2" charset="0"/>
              <a:ea typeface="+mn-ea"/>
              <a:cs typeface="+mn-cs"/>
            </a:endParaRPr>
          </a:p>
        </p:txBody>
      </p:sp>
      <p:pic>
        <p:nvPicPr>
          <p:cNvPr id="10" name="Sai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01" t="41022" r="47283" b="43018"/>
          <a:stretch/>
        </p:blipFill>
        <p:spPr>
          <a:xfrm>
            <a:off x="11260502" y="691771"/>
            <a:ext cx="573434" cy="589818"/>
          </a:xfrm>
          <a:prstGeom prst="rect">
            <a:avLst/>
          </a:prstGeom>
        </p:spPr>
      </p:pic>
      <p:pic>
        <p:nvPicPr>
          <p:cNvPr id="13" name="Đú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0714" y="136186"/>
            <a:ext cx="839577" cy="827411"/>
          </a:xfrm>
          <a:prstGeom prst="rect">
            <a:avLst/>
          </a:prstGeom>
        </p:spPr>
      </p:pic>
      <p:grpSp>
        <p:nvGrpSpPr>
          <p:cNvPr id="7" name="A4"/>
          <p:cNvGrpSpPr/>
          <p:nvPr/>
        </p:nvGrpSpPr>
        <p:grpSpPr>
          <a:xfrm>
            <a:off x="1400311" y="2483350"/>
            <a:ext cx="3450885" cy="1745836"/>
            <a:chOff x="1400311" y="2483350"/>
            <a:chExt cx="3450885" cy="1745836"/>
          </a:xfrm>
        </p:grpSpPr>
        <p:grpSp>
          <p:nvGrpSpPr>
            <p:cNvPr id="18" name="Group 17"/>
            <p:cNvGrpSpPr/>
            <p:nvPr/>
          </p:nvGrpSpPr>
          <p:grpSpPr>
            <a:xfrm>
              <a:off x="1400311" y="2483350"/>
              <a:ext cx="3450885" cy="1281592"/>
              <a:chOff x="367706" y="4422174"/>
              <a:chExt cx="3450885" cy="1281592"/>
            </a:xfrm>
          </p:grpSpPr>
          <p:grpSp>
            <p:nvGrpSpPr>
              <p:cNvPr id="9" name="Group 8"/>
              <p:cNvGrpSpPr/>
              <p:nvPr/>
            </p:nvGrpSpPr>
            <p:grpSpPr>
              <a:xfrm>
                <a:off x="367706" y="4422174"/>
                <a:ext cx="3450885" cy="1281592"/>
                <a:chOff x="367706" y="4422174"/>
                <a:chExt cx="3450885" cy="1281592"/>
              </a:xfrm>
            </p:grpSpPr>
            <p:pic>
              <p:nvPicPr>
                <p:cNvPr id="50" name="Picture 49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67706" y="4422177"/>
                  <a:ext cx="1186656" cy="1281589"/>
                </a:xfrm>
                <a:prstGeom prst="rect">
                  <a:avLst/>
                </a:prstGeom>
              </p:spPr>
            </p:pic>
            <p:pic>
              <p:nvPicPr>
                <p:cNvPr id="54" name="Picture 53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22449" y="4422176"/>
                  <a:ext cx="1186656" cy="1281589"/>
                </a:xfrm>
                <a:prstGeom prst="rect">
                  <a:avLst/>
                </a:prstGeom>
              </p:spPr>
            </p:pic>
            <p:pic>
              <p:nvPicPr>
                <p:cNvPr id="55" name="Picture 54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77192" y="4422175"/>
                  <a:ext cx="1186656" cy="1281589"/>
                </a:xfrm>
                <a:prstGeom prst="rect">
                  <a:avLst/>
                </a:prstGeom>
              </p:spPr>
            </p:pic>
            <p:pic>
              <p:nvPicPr>
                <p:cNvPr id="63" name="Picture 62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631935" y="4422174"/>
                  <a:ext cx="1186656" cy="1281589"/>
                </a:xfrm>
                <a:prstGeom prst="rect">
                  <a:avLst/>
                </a:prstGeom>
              </p:spPr>
            </p:pic>
          </p:grpSp>
          <p:sp>
            <p:nvSpPr>
              <p:cNvPr id="87" name="Rounded Rectangle 86"/>
              <p:cNvSpPr/>
              <p:nvPr/>
            </p:nvSpPr>
            <p:spPr>
              <a:xfrm>
                <a:off x="426545" y="4448805"/>
                <a:ext cx="3333207" cy="1124968"/>
              </a:xfrm>
              <a:prstGeom prst="roundRect">
                <a:avLst/>
              </a:prstGeom>
              <a:noFill/>
              <a:ln w="57150">
                <a:solidFill>
                  <a:srgbClr val="C383E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4" name="Group 3"/>
            <p:cNvGrpSpPr/>
            <p:nvPr/>
          </p:nvGrpSpPr>
          <p:grpSpPr>
            <a:xfrm>
              <a:off x="2268779" y="3766498"/>
              <a:ext cx="1713949" cy="462688"/>
              <a:chOff x="1807525" y="4094980"/>
              <a:chExt cx="1713949" cy="462688"/>
            </a:xfrm>
          </p:grpSpPr>
          <p:sp>
            <p:nvSpPr>
              <p:cNvPr id="89" name="Rounded Rectangle 88"/>
              <p:cNvSpPr/>
              <p:nvPr/>
            </p:nvSpPr>
            <p:spPr>
              <a:xfrm>
                <a:off x="1840765" y="4094980"/>
                <a:ext cx="1643808" cy="456908"/>
              </a:xfrm>
              <a:prstGeom prst="roundRect">
                <a:avLst/>
              </a:prstGeom>
              <a:solidFill>
                <a:srgbClr val="C383E6">
                  <a:alpha val="40000"/>
                </a:srgbClr>
              </a:solidFill>
              <a:ln>
                <a:solidFill>
                  <a:srgbClr val="C383E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0" name="TextBox 89"/>
              <p:cNvSpPr txBox="1"/>
              <p:nvPr/>
            </p:nvSpPr>
            <p:spPr>
              <a:xfrm>
                <a:off x="1807525" y="4096003"/>
                <a:ext cx="171394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2400" b="1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Patrick Hand" panose="00000500000000000000" pitchFamily="2" charset="0"/>
                    <a:ea typeface="+mn-ea"/>
                    <a:cs typeface="+mn-cs"/>
                  </a:rPr>
                  <a:t>A. 4 chùm nho</a:t>
                </a:r>
              </a:p>
            </p:txBody>
          </p:sp>
        </p:grpSp>
      </p:grpSp>
      <p:sp>
        <p:nvSpPr>
          <p:cNvPr id="91" name="Câu hỏi"/>
          <p:cNvSpPr txBox="1"/>
          <p:nvPr/>
        </p:nvSpPr>
        <p:spPr>
          <a:xfrm>
            <a:off x="2115239" y="1281589"/>
            <a:ext cx="9690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trick Hand" panose="00000500000000000000" pitchFamily="2" charset="0"/>
                <a:ea typeface="+mn-ea"/>
              </a:rPr>
              <a:t>3 chùm nho muốn thành </a:t>
            </a: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trick Hand" panose="00000500000000000000" pitchFamily="2" charset="0"/>
                <a:ea typeface="+mn-ea"/>
                <a:cs typeface="Calibri" panose="020F0502020204030204" pitchFamily="34" charset="0"/>
              </a:rPr>
              <a:t>9</a:t>
            </a: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trick Hand" panose="00000500000000000000" pitchFamily="2" charset="0"/>
                <a:ea typeface="+mn-ea"/>
              </a:rPr>
              <a:t> phải gộp thêm mấy chum nho?</a:t>
            </a:r>
            <a:endParaRPr kumimoji="0" lang="vi-VN" sz="3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atrick Hand" panose="00000500000000000000" pitchFamily="2" charset="0"/>
              <a:ea typeface="+mn-ea"/>
            </a:endParaRPr>
          </a:p>
        </p:txBody>
      </p:sp>
      <p:grpSp>
        <p:nvGrpSpPr>
          <p:cNvPr id="12" name="B3"/>
          <p:cNvGrpSpPr/>
          <p:nvPr/>
        </p:nvGrpSpPr>
        <p:grpSpPr>
          <a:xfrm>
            <a:off x="7553752" y="2445752"/>
            <a:ext cx="2724278" cy="1777654"/>
            <a:chOff x="7553752" y="2445752"/>
            <a:chExt cx="2724278" cy="1777654"/>
          </a:xfrm>
        </p:grpSpPr>
        <p:grpSp>
          <p:nvGrpSpPr>
            <p:cNvPr id="15" name="Group 14"/>
            <p:cNvGrpSpPr/>
            <p:nvPr/>
          </p:nvGrpSpPr>
          <p:grpSpPr>
            <a:xfrm>
              <a:off x="7553752" y="2445752"/>
              <a:ext cx="2724278" cy="1281591"/>
              <a:chOff x="799619" y="2230521"/>
              <a:chExt cx="2724278" cy="1281591"/>
            </a:xfrm>
          </p:grpSpPr>
          <p:pic>
            <p:nvPicPr>
              <p:cNvPr id="45" name="Picture 44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9619" y="2230523"/>
                <a:ext cx="1186656" cy="1281589"/>
              </a:xfrm>
              <a:prstGeom prst="rect">
                <a:avLst/>
              </a:prstGeom>
            </p:spPr>
          </p:pic>
          <p:pic>
            <p:nvPicPr>
              <p:cNvPr id="48" name="Picture 47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54362" y="2230522"/>
                <a:ext cx="1186656" cy="1281589"/>
              </a:xfrm>
              <a:prstGeom prst="rect">
                <a:avLst/>
              </a:prstGeom>
            </p:spPr>
          </p:pic>
          <p:pic>
            <p:nvPicPr>
              <p:cNvPr id="49" name="Picture 48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09105" y="2230521"/>
                <a:ext cx="1186656" cy="1281589"/>
              </a:xfrm>
              <a:prstGeom prst="rect">
                <a:avLst/>
              </a:prstGeom>
            </p:spPr>
          </p:pic>
          <p:sp>
            <p:nvSpPr>
              <p:cNvPr id="6" name="Rounded Rectangle 5"/>
              <p:cNvSpPr/>
              <p:nvPr/>
            </p:nvSpPr>
            <p:spPr>
              <a:xfrm>
                <a:off x="827755" y="2292071"/>
                <a:ext cx="2696142" cy="1124968"/>
              </a:xfrm>
              <a:prstGeom prst="roundRect">
                <a:avLst/>
              </a:prstGeom>
              <a:noFill/>
              <a:ln w="57150">
                <a:solidFill>
                  <a:srgbClr val="C383E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42" name="Group 41"/>
            <p:cNvGrpSpPr/>
            <p:nvPr/>
          </p:nvGrpSpPr>
          <p:grpSpPr>
            <a:xfrm>
              <a:off x="8044848" y="3760718"/>
              <a:ext cx="1772065" cy="462688"/>
              <a:chOff x="1807525" y="4094980"/>
              <a:chExt cx="1772065" cy="462688"/>
            </a:xfrm>
          </p:grpSpPr>
          <p:sp>
            <p:nvSpPr>
              <p:cNvPr id="43" name="Rounded Rectangle 42"/>
              <p:cNvSpPr/>
              <p:nvPr/>
            </p:nvSpPr>
            <p:spPr>
              <a:xfrm>
                <a:off x="1840765" y="4094980"/>
                <a:ext cx="1643808" cy="456908"/>
              </a:xfrm>
              <a:prstGeom prst="roundRect">
                <a:avLst/>
              </a:prstGeom>
              <a:solidFill>
                <a:srgbClr val="C383E6">
                  <a:alpha val="40000"/>
                </a:srgbClr>
              </a:solidFill>
              <a:ln>
                <a:solidFill>
                  <a:srgbClr val="C383E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1807525" y="4096003"/>
                <a:ext cx="177206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2400" b="1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Patrick Hand" panose="00000500000000000000" pitchFamily="2" charset="0"/>
                    <a:ea typeface="+mn-ea"/>
                    <a:cs typeface="+mn-cs"/>
                  </a:rPr>
                  <a:t>B. 3 chùm nho</a:t>
                </a:r>
              </a:p>
            </p:txBody>
          </p:sp>
        </p:grpSp>
      </p:grpSp>
      <p:grpSp>
        <p:nvGrpSpPr>
          <p:cNvPr id="11" name="C6"/>
          <p:cNvGrpSpPr/>
          <p:nvPr/>
        </p:nvGrpSpPr>
        <p:grpSpPr>
          <a:xfrm>
            <a:off x="767168" y="4564991"/>
            <a:ext cx="4960371" cy="1808098"/>
            <a:chOff x="767168" y="4564991"/>
            <a:chExt cx="4960371" cy="1808098"/>
          </a:xfrm>
        </p:grpSpPr>
        <p:grpSp>
          <p:nvGrpSpPr>
            <p:cNvPr id="17" name="Group 16"/>
            <p:cNvGrpSpPr/>
            <p:nvPr/>
          </p:nvGrpSpPr>
          <p:grpSpPr>
            <a:xfrm>
              <a:off x="767168" y="4564991"/>
              <a:ext cx="4960371" cy="1281590"/>
              <a:chOff x="5650907" y="4247997"/>
              <a:chExt cx="4960371" cy="1281590"/>
            </a:xfrm>
          </p:grpSpPr>
          <p:grpSp>
            <p:nvGrpSpPr>
              <p:cNvPr id="14" name="Group 13"/>
              <p:cNvGrpSpPr/>
              <p:nvPr/>
            </p:nvGrpSpPr>
            <p:grpSpPr>
              <a:xfrm>
                <a:off x="5650907" y="4247997"/>
                <a:ext cx="4960371" cy="1281590"/>
                <a:chOff x="5650907" y="4247997"/>
                <a:chExt cx="4960371" cy="1281590"/>
              </a:xfrm>
            </p:grpSpPr>
            <p:pic>
              <p:nvPicPr>
                <p:cNvPr id="79" name="Picture 78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650907" y="4247998"/>
                  <a:ext cx="1186656" cy="1281589"/>
                </a:xfrm>
                <a:prstGeom prst="rect">
                  <a:avLst/>
                </a:prstGeom>
              </p:spPr>
            </p:pic>
            <p:pic>
              <p:nvPicPr>
                <p:cNvPr id="80" name="Picture 79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405650" y="4247997"/>
                  <a:ext cx="1186656" cy="1281589"/>
                </a:xfrm>
                <a:prstGeom prst="rect">
                  <a:avLst/>
                </a:prstGeom>
              </p:spPr>
            </p:pic>
            <p:pic>
              <p:nvPicPr>
                <p:cNvPr id="81" name="Picture 80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160393" y="4247997"/>
                  <a:ext cx="1186656" cy="1281589"/>
                </a:xfrm>
                <a:prstGeom prst="rect">
                  <a:avLst/>
                </a:prstGeom>
              </p:spPr>
            </p:pic>
            <p:pic>
              <p:nvPicPr>
                <p:cNvPr id="82" name="Picture 81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915136" y="4247997"/>
                  <a:ext cx="1186656" cy="1281589"/>
                </a:xfrm>
                <a:prstGeom prst="rect">
                  <a:avLst/>
                </a:prstGeom>
              </p:spPr>
            </p:pic>
            <p:pic>
              <p:nvPicPr>
                <p:cNvPr id="83" name="Picture 82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669879" y="4247997"/>
                  <a:ext cx="1186656" cy="1281589"/>
                </a:xfrm>
                <a:prstGeom prst="rect">
                  <a:avLst/>
                </a:prstGeom>
              </p:spPr>
            </p:pic>
            <p:pic>
              <p:nvPicPr>
                <p:cNvPr id="84" name="Picture 83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424622" y="4247997"/>
                  <a:ext cx="1186656" cy="1281589"/>
                </a:xfrm>
                <a:prstGeom prst="rect">
                  <a:avLst/>
                </a:prstGeom>
              </p:spPr>
            </p:pic>
          </p:grpSp>
          <p:sp>
            <p:nvSpPr>
              <p:cNvPr id="86" name="Rounded Rectangle 85"/>
              <p:cNvSpPr/>
              <p:nvPr/>
            </p:nvSpPr>
            <p:spPr>
              <a:xfrm>
                <a:off x="5677224" y="4326307"/>
                <a:ext cx="4907738" cy="1124968"/>
              </a:xfrm>
              <a:prstGeom prst="roundRect">
                <a:avLst/>
              </a:prstGeom>
              <a:noFill/>
              <a:ln w="57150">
                <a:solidFill>
                  <a:srgbClr val="C383E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46" name="Group 45"/>
            <p:cNvGrpSpPr/>
            <p:nvPr/>
          </p:nvGrpSpPr>
          <p:grpSpPr>
            <a:xfrm>
              <a:off x="2390379" y="5910401"/>
              <a:ext cx="1827674" cy="462688"/>
              <a:chOff x="1807525" y="4094980"/>
              <a:chExt cx="1827674" cy="462688"/>
            </a:xfrm>
          </p:grpSpPr>
          <p:sp>
            <p:nvSpPr>
              <p:cNvPr id="47" name="Rounded Rectangle 46"/>
              <p:cNvSpPr/>
              <p:nvPr/>
            </p:nvSpPr>
            <p:spPr>
              <a:xfrm>
                <a:off x="1840765" y="4094980"/>
                <a:ext cx="1643808" cy="456908"/>
              </a:xfrm>
              <a:prstGeom prst="roundRect">
                <a:avLst/>
              </a:prstGeom>
              <a:solidFill>
                <a:srgbClr val="C383E6">
                  <a:alpha val="40000"/>
                </a:srgbClr>
              </a:solidFill>
              <a:ln>
                <a:solidFill>
                  <a:srgbClr val="C383E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1807525" y="4096003"/>
                <a:ext cx="182767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2400" b="1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Patrick Hand" panose="00000500000000000000" pitchFamily="2" charset="0"/>
                    <a:ea typeface="+mn-ea"/>
                    <a:cs typeface="+mn-cs"/>
                  </a:rPr>
                  <a:t>C. 6 chùm nho</a:t>
                </a:r>
              </a:p>
            </p:txBody>
          </p:sp>
        </p:grpSp>
      </p:grpSp>
      <p:grpSp>
        <p:nvGrpSpPr>
          <p:cNvPr id="19" name="D5"/>
          <p:cNvGrpSpPr/>
          <p:nvPr/>
        </p:nvGrpSpPr>
        <p:grpSpPr>
          <a:xfrm>
            <a:off x="7033266" y="4564987"/>
            <a:ext cx="4205628" cy="1808098"/>
            <a:chOff x="7033266" y="4564987"/>
            <a:chExt cx="4205628" cy="1808098"/>
          </a:xfrm>
        </p:grpSpPr>
        <p:grpSp>
          <p:nvGrpSpPr>
            <p:cNvPr id="16" name="Group 15"/>
            <p:cNvGrpSpPr/>
            <p:nvPr/>
          </p:nvGrpSpPr>
          <p:grpSpPr>
            <a:xfrm>
              <a:off x="7033266" y="4564987"/>
              <a:ext cx="4205628" cy="1281593"/>
              <a:chOff x="5650907" y="2230512"/>
              <a:chExt cx="4205628" cy="1281593"/>
            </a:xfrm>
          </p:grpSpPr>
          <p:grpSp>
            <p:nvGrpSpPr>
              <p:cNvPr id="8" name="Group 7"/>
              <p:cNvGrpSpPr/>
              <p:nvPr/>
            </p:nvGrpSpPr>
            <p:grpSpPr>
              <a:xfrm>
                <a:off x="5650907" y="2230512"/>
                <a:ext cx="4205628" cy="1281593"/>
                <a:chOff x="5650907" y="2230512"/>
                <a:chExt cx="4205628" cy="1281593"/>
              </a:xfrm>
            </p:grpSpPr>
            <p:pic>
              <p:nvPicPr>
                <p:cNvPr id="64" name="Picture 63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650907" y="2230516"/>
                  <a:ext cx="1186656" cy="1281589"/>
                </a:xfrm>
                <a:prstGeom prst="rect">
                  <a:avLst/>
                </a:prstGeom>
              </p:spPr>
            </p:pic>
            <p:pic>
              <p:nvPicPr>
                <p:cNvPr id="65" name="Picture 64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405650" y="2230515"/>
                  <a:ext cx="1186656" cy="1281589"/>
                </a:xfrm>
                <a:prstGeom prst="rect">
                  <a:avLst/>
                </a:prstGeom>
              </p:spPr>
            </p:pic>
            <p:pic>
              <p:nvPicPr>
                <p:cNvPr id="66" name="Picture 65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160393" y="2230514"/>
                  <a:ext cx="1186656" cy="1281589"/>
                </a:xfrm>
                <a:prstGeom prst="rect">
                  <a:avLst/>
                </a:prstGeom>
              </p:spPr>
            </p:pic>
            <p:pic>
              <p:nvPicPr>
                <p:cNvPr id="74" name="Picture 73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915136" y="2230513"/>
                  <a:ext cx="1186656" cy="1281589"/>
                </a:xfrm>
                <a:prstGeom prst="rect">
                  <a:avLst/>
                </a:prstGeom>
              </p:spPr>
            </p:pic>
            <p:pic>
              <p:nvPicPr>
                <p:cNvPr id="76" name="Picture 75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669879" y="2230512"/>
                  <a:ext cx="1186656" cy="1281589"/>
                </a:xfrm>
                <a:prstGeom prst="rect">
                  <a:avLst/>
                </a:prstGeom>
              </p:spPr>
            </p:pic>
          </p:grpSp>
          <p:sp>
            <p:nvSpPr>
              <p:cNvPr id="85" name="Rounded Rectangle 84"/>
              <p:cNvSpPr/>
              <p:nvPr/>
            </p:nvSpPr>
            <p:spPr>
              <a:xfrm>
                <a:off x="5703541" y="2292071"/>
                <a:ext cx="4100359" cy="1124968"/>
              </a:xfrm>
              <a:prstGeom prst="roundRect">
                <a:avLst/>
              </a:prstGeom>
              <a:noFill/>
              <a:ln w="57150">
                <a:solidFill>
                  <a:srgbClr val="C383E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52" name="Group 51"/>
            <p:cNvGrpSpPr/>
            <p:nvPr/>
          </p:nvGrpSpPr>
          <p:grpSpPr>
            <a:xfrm>
              <a:off x="8279675" y="5910397"/>
              <a:ext cx="1713949" cy="462688"/>
              <a:chOff x="1807525" y="4094980"/>
              <a:chExt cx="1713949" cy="462688"/>
            </a:xfrm>
          </p:grpSpPr>
          <p:sp>
            <p:nvSpPr>
              <p:cNvPr id="53" name="Rounded Rectangle 52"/>
              <p:cNvSpPr/>
              <p:nvPr/>
            </p:nvSpPr>
            <p:spPr>
              <a:xfrm>
                <a:off x="1840765" y="4094980"/>
                <a:ext cx="1643808" cy="456908"/>
              </a:xfrm>
              <a:prstGeom prst="roundRect">
                <a:avLst/>
              </a:prstGeom>
              <a:solidFill>
                <a:srgbClr val="C383E6">
                  <a:alpha val="40000"/>
                </a:srgbClr>
              </a:solidFill>
              <a:ln>
                <a:solidFill>
                  <a:srgbClr val="C383E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6" name="TextBox 55"/>
              <p:cNvSpPr txBox="1"/>
              <p:nvPr/>
            </p:nvSpPr>
            <p:spPr>
              <a:xfrm>
                <a:off x="1807525" y="4096003"/>
                <a:ext cx="171394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2400" b="1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Patrick Hand" panose="00000500000000000000" pitchFamily="2" charset="0"/>
                    <a:ea typeface="+mn-ea"/>
                    <a:cs typeface="+mn-cs"/>
                  </a:rPr>
                  <a:t>D. 5 chùm nho</a:t>
                </a:r>
              </a:p>
            </p:txBody>
          </p:sp>
        </p:grp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87606">
            <a:off x="-3513888" y="4252788"/>
            <a:ext cx="2840284" cy="2380126"/>
          </a:xfrm>
          <a:prstGeom prst="rect">
            <a:avLst/>
          </a:prstGeom>
        </p:spPr>
      </p:pic>
      <p:grpSp>
        <p:nvGrpSpPr>
          <p:cNvPr id="59" name="Group 58"/>
          <p:cNvGrpSpPr/>
          <p:nvPr/>
        </p:nvGrpSpPr>
        <p:grpSpPr>
          <a:xfrm>
            <a:off x="4929511" y="-3804280"/>
            <a:ext cx="2666744" cy="2666744"/>
            <a:chOff x="4403178" y="1943468"/>
            <a:chExt cx="3683051" cy="3683051"/>
          </a:xfrm>
        </p:grpSpPr>
        <p:sp>
          <p:nvSpPr>
            <p:cNvPr id="60" name="Oval 59"/>
            <p:cNvSpPr/>
            <p:nvPr/>
          </p:nvSpPr>
          <p:spPr>
            <a:xfrm>
              <a:off x="4403178" y="1943468"/>
              <a:ext cx="3683051" cy="3683051"/>
            </a:xfrm>
            <a:prstGeom prst="ellipse">
              <a:avLst/>
            </a:prstGeom>
            <a:solidFill>
              <a:srgbClr val="C383E6">
                <a:alpha val="28000"/>
              </a:srgbClr>
            </a:solidFill>
            <a:ln w="76200">
              <a:solidFill>
                <a:srgbClr val="C38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pic>
          <p:nvPicPr>
            <p:cNvPr id="61" name="Picture 60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0319" y="2273938"/>
              <a:ext cx="3048000" cy="2857500"/>
            </a:xfrm>
            <a:prstGeom prst="rect">
              <a:avLst/>
            </a:prstGeom>
          </p:spPr>
        </p:pic>
      </p:grpSp>
      <p:grpSp>
        <p:nvGrpSpPr>
          <p:cNvPr id="116" name="clock"/>
          <p:cNvGrpSpPr/>
          <p:nvPr/>
        </p:nvGrpSpPr>
        <p:grpSpPr>
          <a:xfrm rot="21048246">
            <a:off x="11495126" y="1665461"/>
            <a:ext cx="301752" cy="310896"/>
            <a:chOff x="1293760" y="1498228"/>
            <a:chExt cx="340624" cy="351944"/>
          </a:xfrm>
        </p:grpSpPr>
        <p:sp>
          <p:nvSpPr>
            <p:cNvPr id="117" name="Google Shape;8646;p83"/>
            <p:cNvSpPr/>
            <p:nvPr/>
          </p:nvSpPr>
          <p:spPr>
            <a:xfrm>
              <a:off x="1331535" y="1498228"/>
              <a:ext cx="265388" cy="71164"/>
            </a:xfrm>
            <a:custGeom>
              <a:avLst/>
              <a:gdLst/>
              <a:ahLst/>
              <a:cxnLst/>
              <a:rect l="l" t="t" r="r" b="b"/>
              <a:pathLst>
                <a:path w="17725" h="4753" extrusionOk="0">
                  <a:moveTo>
                    <a:pt x="7002" y="1"/>
                  </a:moveTo>
                  <a:cubicBezTo>
                    <a:pt x="5677" y="22"/>
                    <a:pt x="4458" y="716"/>
                    <a:pt x="3785" y="1851"/>
                  </a:cubicBezTo>
                  <a:lnTo>
                    <a:pt x="3491" y="2355"/>
                  </a:lnTo>
                  <a:cubicBezTo>
                    <a:pt x="3196" y="2818"/>
                    <a:pt x="2692" y="3112"/>
                    <a:pt x="2124" y="3112"/>
                  </a:cubicBezTo>
                  <a:lnTo>
                    <a:pt x="1094" y="3112"/>
                  </a:lnTo>
                  <a:cubicBezTo>
                    <a:pt x="1" y="3112"/>
                    <a:pt x="1" y="4752"/>
                    <a:pt x="1094" y="4752"/>
                  </a:cubicBezTo>
                  <a:lnTo>
                    <a:pt x="2124" y="4752"/>
                  </a:lnTo>
                  <a:cubicBezTo>
                    <a:pt x="3260" y="4752"/>
                    <a:pt x="4311" y="4164"/>
                    <a:pt x="4899" y="3196"/>
                  </a:cubicBezTo>
                  <a:lnTo>
                    <a:pt x="5194" y="2692"/>
                  </a:lnTo>
                  <a:cubicBezTo>
                    <a:pt x="5572" y="2040"/>
                    <a:pt x="6266" y="1662"/>
                    <a:pt x="7002" y="1662"/>
                  </a:cubicBezTo>
                  <a:lnTo>
                    <a:pt x="10450" y="1662"/>
                  </a:lnTo>
                  <a:cubicBezTo>
                    <a:pt x="11186" y="1662"/>
                    <a:pt x="11880" y="2040"/>
                    <a:pt x="12258" y="2671"/>
                  </a:cubicBezTo>
                  <a:lnTo>
                    <a:pt x="12552" y="3175"/>
                  </a:lnTo>
                  <a:cubicBezTo>
                    <a:pt x="13141" y="4143"/>
                    <a:pt x="14192" y="4752"/>
                    <a:pt x="15328" y="4752"/>
                  </a:cubicBezTo>
                  <a:lnTo>
                    <a:pt x="16631" y="4752"/>
                  </a:lnTo>
                  <a:cubicBezTo>
                    <a:pt x="17724" y="4752"/>
                    <a:pt x="17724" y="3112"/>
                    <a:pt x="16631" y="3112"/>
                  </a:cubicBezTo>
                  <a:lnTo>
                    <a:pt x="15328" y="3112"/>
                  </a:lnTo>
                  <a:cubicBezTo>
                    <a:pt x="14781" y="3112"/>
                    <a:pt x="14255" y="2818"/>
                    <a:pt x="13982" y="2355"/>
                  </a:cubicBezTo>
                  <a:lnTo>
                    <a:pt x="13688" y="1851"/>
                  </a:lnTo>
                  <a:cubicBezTo>
                    <a:pt x="12994" y="716"/>
                    <a:pt x="11774" y="22"/>
                    <a:pt x="10450" y="1"/>
                  </a:cubicBezTo>
                  <a:close/>
                </a:path>
              </a:pathLst>
            </a:custGeom>
            <a:solidFill>
              <a:srgbClr val="FF7F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8" name="Google Shape;8647;p83"/>
            <p:cNvSpPr/>
            <p:nvPr/>
          </p:nvSpPr>
          <p:spPr>
            <a:xfrm>
              <a:off x="1337839" y="1585353"/>
              <a:ext cx="69263" cy="67212"/>
            </a:xfrm>
            <a:custGeom>
              <a:avLst/>
              <a:gdLst/>
              <a:ahLst/>
              <a:cxnLst/>
              <a:rect l="l" t="t" r="r" b="b"/>
              <a:pathLst>
                <a:path w="4626" h="4489" extrusionOk="0">
                  <a:moveTo>
                    <a:pt x="865" y="0"/>
                  </a:moveTo>
                  <a:cubicBezTo>
                    <a:pt x="663" y="0"/>
                    <a:pt x="463" y="79"/>
                    <a:pt x="316" y="237"/>
                  </a:cubicBezTo>
                  <a:cubicBezTo>
                    <a:pt x="0" y="552"/>
                    <a:pt x="0" y="1057"/>
                    <a:pt x="316" y="1351"/>
                  </a:cubicBezTo>
                  <a:lnTo>
                    <a:pt x="3196" y="4252"/>
                  </a:lnTo>
                  <a:cubicBezTo>
                    <a:pt x="3354" y="4410"/>
                    <a:pt x="3559" y="4489"/>
                    <a:pt x="3764" y="4489"/>
                  </a:cubicBezTo>
                  <a:cubicBezTo>
                    <a:pt x="3969" y="4489"/>
                    <a:pt x="4174" y="4410"/>
                    <a:pt x="4331" y="4252"/>
                  </a:cubicBezTo>
                  <a:cubicBezTo>
                    <a:pt x="4626" y="3937"/>
                    <a:pt x="4626" y="3432"/>
                    <a:pt x="4331" y="3117"/>
                  </a:cubicBezTo>
                  <a:lnTo>
                    <a:pt x="1430" y="237"/>
                  </a:lnTo>
                  <a:cubicBezTo>
                    <a:pt x="1272" y="79"/>
                    <a:pt x="1067" y="0"/>
                    <a:pt x="865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9" name="Google Shape;8648;p83"/>
            <p:cNvSpPr/>
            <p:nvPr/>
          </p:nvSpPr>
          <p:spPr>
            <a:xfrm>
              <a:off x="1521042" y="1585353"/>
              <a:ext cx="69577" cy="67212"/>
            </a:xfrm>
            <a:custGeom>
              <a:avLst/>
              <a:gdLst/>
              <a:ahLst/>
              <a:cxnLst/>
              <a:rect l="l" t="t" r="r" b="b"/>
              <a:pathLst>
                <a:path w="4647" h="4489" extrusionOk="0">
                  <a:moveTo>
                    <a:pt x="3766" y="0"/>
                  </a:moveTo>
                  <a:cubicBezTo>
                    <a:pt x="3564" y="0"/>
                    <a:pt x="3364" y="79"/>
                    <a:pt x="3217" y="237"/>
                  </a:cubicBezTo>
                  <a:lnTo>
                    <a:pt x="316" y="3117"/>
                  </a:lnTo>
                  <a:cubicBezTo>
                    <a:pt x="0" y="3432"/>
                    <a:pt x="0" y="3937"/>
                    <a:pt x="316" y="4252"/>
                  </a:cubicBezTo>
                  <a:cubicBezTo>
                    <a:pt x="473" y="4410"/>
                    <a:pt x="678" y="4489"/>
                    <a:pt x="883" y="4489"/>
                  </a:cubicBezTo>
                  <a:cubicBezTo>
                    <a:pt x="1088" y="4489"/>
                    <a:pt x="1293" y="4410"/>
                    <a:pt x="1451" y="4252"/>
                  </a:cubicBezTo>
                  <a:lnTo>
                    <a:pt x="4331" y="1351"/>
                  </a:lnTo>
                  <a:cubicBezTo>
                    <a:pt x="4647" y="1057"/>
                    <a:pt x="4647" y="552"/>
                    <a:pt x="4331" y="237"/>
                  </a:cubicBezTo>
                  <a:cubicBezTo>
                    <a:pt x="4174" y="79"/>
                    <a:pt x="3969" y="0"/>
                    <a:pt x="3766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0" name="Google Shape;8649;p83"/>
            <p:cNvSpPr/>
            <p:nvPr/>
          </p:nvSpPr>
          <p:spPr>
            <a:xfrm>
              <a:off x="1349173" y="1766505"/>
              <a:ext cx="87514" cy="83666"/>
            </a:xfrm>
            <a:custGeom>
              <a:avLst/>
              <a:gdLst/>
              <a:ahLst/>
              <a:cxnLst/>
              <a:rect l="l" t="t" r="r" b="b"/>
              <a:pathLst>
                <a:path w="5845" h="5588" extrusionOk="0">
                  <a:moveTo>
                    <a:pt x="4394" y="1"/>
                  </a:moveTo>
                  <a:cubicBezTo>
                    <a:pt x="4053" y="1"/>
                    <a:pt x="3711" y="132"/>
                    <a:pt x="3448" y="395"/>
                  </a:cubicBezTo>
                  <a:lnTo>
                    <a:pt x="505" y="3338"/>
                  </a:lnTo>
                  <a:cubicBezTo>
                    <a:pt x="0" y="3843"/>
                    <a:pt x="0" y="4684"/>
                    <a:pt x="505" y="5210"/>
                  </a:cubicBezTo>
                  <a:cubicBezTo>
                    <a:pt x="768" y="5462"/>
                    <a:pt x="1109" y="5588"/>
                    <a:pt x="1451" y="5588"/>
                  </a:cubicBezTo>
                  <a:cubicBezTo>
                    <a:pt x="1792" y="5588"/>
                    <a:pt x="2134" y="5462"/>
                    <a:pt x="2397" y="5210"/>
                  </a:cubicBezTo>
                  <a:lnTo>
                    <a:pt x="5340" y="2266"/>
                  </a:lnTo>
                  <a:cubicBezTo>
                    <a:pt x="5845" y="1762"/>
                    <a:pt x="5845" y="921"/>
                    <a:pt x="5340" y="395"/>
                  </a:cubicBezTo>
                  <a:cubicBezTo>
                    <a:pt x="5078" y="132"/>
                    <a:pt x="4736" y="1"/>
                    <a:pt x="4394" y="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1" name="Google Shape;8650;p83"/>
            <p:cNvSpPr/>
            <p:nvPr/>
          </p:nvSpPr>
          <p:spPr>
            <a:xfrm>
              <a:off x="1491457" y="1766505"/>
              <a:ext cx="87829" cy="83666"/>
            </a:xfrm>
            <a:custGeom>
              <a:avLst/>
              <a:gdLst/>
              <a:ahLst/>
              <a:cxnLst/>
              <a:rect l="l" t="t" r="r" b="b"/>
              <a:pathLst>
                <a:path w="5866" h="5588" extrusionOk="0">
                  <a:moveTo>
                    <a:pt x="1453" y="1"/>
                  </a:moveTo>
                  <a:cubicBezTo>
                    <a:pt x="1114" y="1"/>
                    <a:pt x="778" y="132"/>
                    <a:pt x="526" y="395"/>
                  </a:cubicBezTo>
                  <a:cubicBezTo>
                    <a:pt x="0" y="921"/>
                    <a:pt x="0" y="1762"/>
                    <a:pt x="526" y="2266"/>
                  </a:cubicBezTo>
                  <a:lnTo>
                    <a:pt x="3469" y="5210"/>
                  </a:lnTo>
                  <a:cubicBezTo>
                    <a:pt x="3732" y="5462"/>
                    <a:pt x="4074" y="5588"/>
                    <a:pt x="4413" y="5588"/>
                  </a:cubicBezTo>
                  <a:cubicBezTo>
                    <a:pt x="4752" y="5588"/>
                    <a:pt x="5088" y="5462"/>
                    <a:pt x="5340" y="5210"/>
                  </a:cubicBezTo>
                  <a:cubicBezTo>
                    <a:pt x="5866" y="4684"/>
                    <a:pt x="5866" y="3843"/>
                    <a:pt x="5340" y="3338"/>
                  </a:cubicBezTo>
                  <a:lnTo>
                    <a:pt x="2397" y="395"/>
                  </a:lnTo>
                  <a:cubicBezTo>
                    <a:pt x="2134" y="132"/>
                    <a:pt x="1792" y="1"/>
                    <a:pt x="1453" y="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2" name="Google Shape;8651;p83"/>
            <p:cNvSpPr/>
            <p:nvPr/>
          </p:nvSpPr>
          <p:spPr>
            <a:xfrm>
              <a:off x="1342870" y="1588257"/>
              <a:ext cx="242405" cy="242405"/>
            </a:xfrm>
            <a:custGeom>
              <a:avLst/>
              <a:gdLst/>
              <a:ahLst/>
              <a:cxnLst/>
              <a:rect l="l" t="t" r="r" b="b"/>
              <a:pathLst>
                <a:path w="16190" h="16190" extrusionOk="0">
                  <a:moveTo>
                    <a:pt x="8095" y="1"/>
                  </a:moveTo>
                  <a:cubicBezTo>
                    <a:pt x="3638" y="1"/>
                    <a:pt x="1" y="3617"/>
                    <a:pt x="1" y="8095"/>
                  </a:cubicBezTo>
                  <a:cubicBezTo>
                    <a:pt x="1" y="12573"/>
                    <a:pt x="3638" y="16189"/>
                    <a:pt x="8095" y="16189"/>
                  </a:cubicBezTo>
                  <a:cubicBezTo>
                    <a:pt x="12573" y="16189"/>
                    <a:pt x="16189" y="12573"/>
                    <a:pt x="16189" y="8095"/>
                  </a:cubicBezTo>
                  <a:cubicBezTo>
                    <a:pt x="16189" y="3617"/>
                    <a:pt x="12573" y="1"/>
                    <a:pt x="8095" y="1"/>
                  </a:cubicBezTo>
                  <a:close/>
                </a:path>
              </a:pathLst>
            </a:custGeom>
            <a:solidFill>
              <a:srgbClr val="FF7F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3" name="Google Shape;8652;p83"/>
            <p:cNvSpPr/>
            <p:nvPr/>
          </p:nvSpPr>
          <p:spPr>
            <a:xfrm>
              <a:off x="1364205" y="1611420"/>
              <a:ext cx="208792" cy="196334"/>
            </a:xfrm>
            <a:custGeom>
              <a:avLst/>
              <a:gdLst/>
              <a:ahLst/>
              <a:cxnLst/>
              <a:rect l="l" t="t" r="r" b="b"/>
              <a:pathLst>
                <a:path w="13945" h="13113" extrusionOk="0">
                  <a:moveTo>
                    <a:pt x="6722" y="1"/>
                  </a:moveTo>
                  <a:cubicBezTo>
                    <a:pt x="3431" y="1"/>
                    <a:pt x="257" y="2483"/>
                    <a:pt x="131" y="6338"/>
                  </a:cubicBezTo>
                  <a:cubicBezTo>
                    <a:pt x="1" y="10371"/>
                    <a:pt x="3274" y="13112"/>
                    <a:pt x="6717" y="13112"/>
                  </a:cubicBezTo>
                  <a:cubicBezTo>
                    <a:pt x="8264" y="13112"/>
                    <a:pt x="9846" y="12559"/>
                    <a:pt x="11169" y="11321"/>
                  </a:cubicBezTo>
                  <a:cubicBezTo>
                    <a:pt x="13818" y="8861"/>
                    <a:pt x="13944" y="4698"/>
                    <a:pt x="11464" y="2091"/>
                  </a:cubicBezTo>
                  <a:cubicBezTo>
                    <a:pt x="10113" y="648"/>
                    <a:pt x="8402" y="1"/>
                    <a:pt x="6722" y="1"/>
                  </a:cubicBezTo>
                  <a:close/>
                </a:path>
              </a:pathLst>
            </a:custGeom>
            <a:solidFill>
              <a:srgbClr val="C383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4" name="Google Shape;8653;p83"/>
            <p:cNvSpPr/>
            <p:nvPr/>
          </p:nvSpPr>
          <p:spPr>
            <a:xfrm>
              <a:off x="1402370" y="1612812"/>
              <a:ext cx="187620" cy="192981"/>
            </a:xfrm>
            <a:custGeom>
              <a:avLst/>
              <a:gdLst/>
              <a:ahLst/>
              <a:cxnLst/>
              <a:rect l="l" t="t" r="r" b="b"/>
              <a:pathLst>
                <a:path w="12531" h="12889" extrusionOk="0">
                  <a:moveTo>
                    <a:pt x="5361" y="1"/>
                  </a:moveTo>
                  <a:cubicBezTo>
                    <a:pt x="2250" y="589"/>
                    <a:pt x="0" y="3301"/>
                    <a:pt x="0" y="6455"/>
                  </a:cubicBezTo>
                  <a:cubicBezTo>
                    <a:pt x="0" y="9609"/>
                    <a:pt x="2250" y="12300"/>
                    <a:pt x="5361" y="12889"/>
                  </a:cubicBezTo>
                  <a:cubicBezTo>
                    <a:pt x="6581" y="12657"/>
                    <a:pt x="7695" y="12090"/>
                    <a:pt x="8620" y="11228"/>
                  </a:cubicBezTo>
                  <a:cubicBezTo>
                    <a:pt x="12531" y="7569"/>
                    <a:pt x="10618" y="1010"/>
                    <a:pt x="5361" y="1"/>
                  </a:cubicBezTo>
                  <a:close/>
                </a:path>
              </a:pathLst>
            </a:custGeom>
            <a:solidFill>
              <a:srgbClr val="A343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5" name="Google Shape;8654;p83"/>
            <p:cNvSpPr/>
            <p:nvPr/>
          </p:nvSpPr>
          <p:spPr>
            <a:xfrm>
              <a:off x="1449893" y="1635795"/>
              <a:ext cx="26456" cy="94447"/>
            </a:xfrm>
            <a:custGeom>
              <a:avLst/>
              <a:gdLst/>
              <a:ahLst/>
              <a:cxnLst/>
              <a:rect l="l" t="t" r="r" b="b"/>
              <a:pathLst>
                <a:path w="1767" h="6308" extrusionOk="0">
                  <a:moveTo>
                    <a:pt x="884" y="0"/>
                  </a:moveTo>
                  <a:cubicBezTo>
                    <a:pt x="379" y="0"/>
                    <a:pt x="1" y="400"/>
                    <a:pt x="1" y="883"/>
                  </a:cubicBezTo>
                  <a:lnTo>
                    <a:pt x="1" y="5425"/>
                  </a:lnTo>
                  <a:cubicBezTo>
                    <a:pt x="1" y="5908"/>
                    <a:pt x="379" y="6308"/>
                    <a:pt x="884" y="6308"/>
                  </a:cubicBezTo>
                  <a:cubicBezTo>
                    <a:pt x="1367" y="6308"/>
                    <a:pt x="1746" y="5908"/>
                    <a:pt x="1767" y="5425"/>
                  </a:cubicBezTo>
                  <a:lnTo>
                    <a:pt x="1767" y="883"/>
                  </a:lnTo>
                  <a:cubicBezTo>
                    <a:pt x="1746" y="400"/>
                    <a:pt x="1367" y="21"/>
                    <a:pt x="884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6" name="Google Shape;8655;p83"/>
            <p:cNvSpPr/>
            <p:nvPr/>
          </p:nvSpPr>
          <p:spPr>
            <a:xfrm>
              <a:off x="1448635" y="1704414"/>
              <a:ext cx="65175" cy="62660"/>
            </a:xfrm>
            <a:custGeom>
              <a:avLst/>
              <a:gdLst/>
              <a:ahLst/>
              <a:cxnLst/>
              <a:rect l="l" t="t" r="r" b="b"/>
              <a:pathLst>
                <a:path w="4353" h="4185" extrusionOk="0">
                  <a:moveTo>
                    <a:pt x="957" y="1"/>
                  </a:moveTo>
                  <a:cubicBezTo>
                    <a:pt x="731" y="1"/>
                    <a:pt x="505" y="85"/>
                    <a:pt x="337" y="253"/>
                  </a:cubicBezTo>
                  <a:cubicBezTo>
                    <a:pt x="1" y="589"/>
                    <a:pt x="1" y="1157"/>
                    <a:pt x="337" y="1493"/>
                  </a:cubicBezTo>
                  <a:lnTo>
                    <a:pt x="2776" y="3932"/>
                  </a:lnTo>
                  <a:cubicBezTo>
                    <a:pt x="2944" y="4100"/>
                    <a:pt x="3170" y="4185"/>
                    <a:pt x="3396" y="4185"/>
                  </a:cubicBezTo>
                  <a:cubicBezTo>
                    <a:pt x="3622" y="4185"/>
                    <a:pt x="3848" y="4100"/>
                    <a:pt x="4016" y="3932"/>
                  </a:cubicBezTo>
                  <a:cubicBezTo>
                    <a:pt x="4353" y="3596"/>
                    <a:pt x="4353" y="3028"/>
                    <a:pt x="4016" y="2692"/>
                  </a:cubicBezTo>
                  <a:lnTo>
                    <a:pt x="1578" y="253"/>
                  </a:lnTo>
                  <a:cubicBezTo>
                    <a:pt x="1409" y="85"/>
                    <a:pt x="1183" y="1"/>
                    <a:pt x="957" y="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7" name="Google Shape;8656;p83"/>
            <p:cNvSpPr/>
            <p:nvPr/>
          </p:nvSpPr>
          <p:spPr>
            <a:xfrm>
              <a:off x="1293760" y="1542382"/>
              <a:ext cx="95405" cy="89655"/>
            </a:xfrm>
            <a:custGeom>
              <a:avLst/>
              <a:gdLst/>
              <a:ahLst/>
              <a:cxnLst/>
              <a:rect l="l" t="t" r="r" b="b"/>
              <a:pathLst>
                <a:path w="6372" h="5988" extrusionOk="0">
                  <a:moveTo>
                    <a:pt x="3365" y="0"/>
                  </a:moveTo>
                  <a:cubicBezTo>
                    <a:pt x="2582" y="0"/>
                    <a:pt x="1798" y="300"/>
                    <a:pt x="1199" y="899"/>
                  </a:cubicBezTo>
                  <a:lnTo>
                    <a:pt x="1094" y="983"/>
                  </a:lnTo>
                  <a:cubicBezTo>
                    <a:pt x="1" y="2203"/>
                    <a:pt x="43" y="4074"/>
                    <a:pt x="1199" y="5230"/>
                  </a:cubicBezTo>
                  <a:lnTo>
                    <a:pt x="1494" y="5546"/>
                  </a:lnTo>
                  <a:cubicBezTo>
                    <a:pt x="1798" y="5840"/>
                    <a:pt x="2193" y="5987"/>
                    <a:pt x="2587" y="5987"/>
                  </a:cubicBezTo>
                  <a:cubicBezTo>
                    <a:pt x="2981" y="5987"/>
                    <a:pt x="3375" y="5840"/>
                    <a:pt x="3680" y="5546"/>
                  </a:cubicBezTo>
                  <a:lnTo>
                    <a:pt x="5825" y="3380"/>
                  </a:lnTo>
                  <a:cubicBezTo>
                    <a:pt x="6224" y="3002"/>
                    <a:pt x="6371" y="2434"/>
                    <a:pt x="6224" y="1908"/>
                  </a:cubicBezTo>
                  <a:cubicBezTo>
                    <a:pt x="6161" y="1635"/>
                    <a:pt x="6035" y="1404"/>
                    <a:pt x="5825" y="1215"/>
                  </a:cubicBezTo>
                  <a:lnTo>
                    <a:pt x="5530" y="899"/>
                  </a:lnTo>
                  <a:cubicBezTo>
                    <a:pt x="4931" y="300"/>
                    <a:pt x="4148" y="0"/>
                    <a:pt x="3365" y="0"/>
                  </a:cubicBezTo>
                  <a:close/>
                </a:path>
              </a:pathLst>
            </a:custGeom>
            <a:solidFill>
              <a:srgbClr val="FF7F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8" name="Google Shape;8657;p83"/>
            <p:cNvSpPr/>
            <p:nvPr/>
          </p:nvSpPr>
          <p:spPr>
            <a:xfrm>
              <a:off x="1309511" y="1542382"/>
              <a:ext cx="77453" cy="61552"/>
            </a:xfrm>
            <a:custGeom>
              <a:avLst/>
              <a:gdLst/>
              <a:ahLst/>
              <a:cxnLst/>
              <a:rect l="l" t="t" r="r" b="b"/>
              <a:pathLst>
                <a:path w="5173" h="4111" extrusionOk="0">
                  <a:moveTo>
                    <a:pt x="2313" y="0"/>
                  </a:moveTo>
                  <a:cubicBezTo>
                    <a:pt x="1530" y="0"/>
                    <a:pt x="746" y="300"/>
                    <a:pt x="147" y="899"/>
                  </a:cubicBezTo>
                  <a:lnTo>
                    <a:pt x="42" y="983"/>
                  </a:lnTo>
                  <a:cubicBezTo>
                    <a:pt x="0" y="1866"/>
                    <a:pt x="315" y="2728"/>
                    <a:pt x="946" y="3359"/>
                  </a:cubicBezTo>
                  <a:lnTo>
                    <a:pt x="1241" y="3653"/>
                  </a:lnTo>
                  <a:cubicBezTo>
                    <a:pt x="1545" y="3958"/>
                    <a:pt x="1940" y="4111"/>
                    <a:pt x="2334" y="4111"/>
                  </a:cubicBezTo>
                  <a:cubicBezTo>
                    <a:pt x="2728" y="4111"/>
                    <a:pt x="3122" y="3958"/>
                    <a:pt x="3427" y="3653"/>
                  </a:cubicBezTo>
                  <a:lnTo>
                    <a:pt x="5172" y="1908"/>
                  </a:lnTo>
                  <a:cubicBezTo>
                    <a:pt x="5109" y="1635"/>
                    <a:pt x="4983" y="1404"/>
                    <a:pt x="4773" y="1194"/>
                  </a:cubicBezTo>
                  <a:lnTo>
                    <a:pt x="4478" y="899"/>
                  </a:lnTo>
                  <a:cubicBezTo>
                    <a:pt x="3879" y="300"/>
                    <a:pt x="3096" y="0"/>
                    <a:pt x="2313" y="0"/>
                  </a:cubicBezTo>
                  <a:close/>
                </a:path>
              </a:pathLst>
            </a:custGeom>
            <a:solidFill>
              <a:srgbClr val="FF7F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9" name="Google Shape;8658;p83"/>
            <p:cNvSpPr/>
            <p:nvPr/>
          </p:nvSpPr>
          <p:spPr>
            <a:xfrm>
              <a:off x="1538350" y="1542546"/>
              <a:ext cx="96034" cy="89551"/>
            </a:xfrm>
            <a:custGeom>
              <a:avLst/>
              <a:gdLst/>
              <a:ahLst/>
              <a:cxnLst/>
              <a:rect l="l" t="t" r="r" b="b"/>
              <a:pathLst>
                <a:path w="6414" h="5981" extrusionOk="0">
                  <a:moveTo>
                    <a:pt x="3077" y="1"/>
                  </a:moveTo>
                  <a:cubicBezTo>
                    <a:pt x="2281" y="1"/>
                    <a:pt x="1496" y="306"/>
                    <a:pt x="905" y="909"/>
                  </a:cubicBezTo>
                  <a:lnTo>
                    <a:pt x="610" y="1204"/>
                  </a:lnTo>
                  <a:cubicBezTo>
                    <a:pt x="1" y="1792"/>
                    <a:pt x="1" y="2780"/>
                    <a:pt x="610" y="3369"/>
                  </a:cubicBezTo>
                  <a:lnTo>
                    <a:pt x="2755" y="5535"/>
                  </a:lnTo>
                  <a:cubicBezTo>
                    <a:pt x="3041" y="5821"/>
                    <a:pt x="3434" y="5980"/>
                    <a:pt x="3835" y="5980"/>
                  </a:cubicBezTo>
                  <a:cubicBezTo>
                    <a:pt x="4023" y="5980"/>
                    <a:pt x="4213" y="5945"/>
                    <a:pt x="4395" y="5871"/>
                  </a:cubicBezTo>
                  <a:cubicBezTo>
                    <a:pt x="4605" y="5787"/>
                    <a:pt x="4773" y="5682"/>
                    <a:pt x="4920" y="5535"/>
                  </a:cubicBezTo>
                  <a:lnTo>
                    <a:pt x="5236" y="5219"/>
                  </a:lnTo>
                  <a:cubicBezTo>
                    <a:pt x="6413" y="4021"/>
                    <a:pt x="6413" y="2087"/>
                    <a:pt x="5236" y="909"/>
                  </a:cubicBezTo>
                  <a:cubicBezTo>
                    <a:pt x="5089" y="762"/>
                    <a:pt x="4941" y="636"/>
                    <a:pt x="4794" y="510"/>
                  </a:cubicBezTo>
                  <a:cubicBezTo>
                    <a:pt x="4266" y="169"/>
                    <a:pt x="3668" y="1"/>
                    <a:pt x="3077" y="1"/>
                  </a:cubicBezTo>
                  <a:close/>
                </a:path>
              </a:pathLst>
            </a:custGeom>
            <a:solidFill>
              <a:srgbClr val="FF7F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0" name="Google Shape;8659;p83"/>
            <p:cNvSpPr/>
            <p:nvPr/>
          </p:nvSpPr>
          <p:spPr>
            <a:xfrm>
              <a:off x="1565735" y="1550167"/>
              <a:ext cx="68649" cy="80283"/>
            </a:xfrm>
            <a:custGeom>
              <a:avLst/>
              <a:gdLst/>
              <a:ahLst/>
              <a:cxnLst/>
              <a:rect l="l" t="t" r="r" b="b"/>
              <a:pathLst>
                <a:path w="4585" h="5362" extrusionOk="0">
                  <a:moveTo>
                    <a:pt x="2965" y="1"/>
                  </a:moveTo>
                  <a:cubicBezTo>
                    <a:pt x="2187" y="22"/>
                    <a:pt x="1452" y="337"/>
                    <a:pt x="905" y="905"/>
                  </a:cubicBezTo>
                  <a:lnTo>
                    <a:pt x="590" y="1199"/>
                  </a:lnTo>
                  <a:cubicBezTo>
                    <a:pt x="1" y="1809"/>
                    <a:pt x="1" y="2776"/>
                    <a:pt x="590" y="3386"/>
                  </a:cubicBezTo>
                  <a:lnTo>
                    <a:pt x="2566" y="5362"/>
                  </a:lnTo>
                  <a:cubicBezTo>
                    <a:pt x="2776" y="5278"/>
                    <a:pt x="2944" y="5173"/>
                    <a:pt x="3091" y="5026"/>
                  </a:cubicBezTo>
                  <a:lnTo>
                    <a:pt x="3407" y="4710"/>
                  </a:lnTo>
                  <a:cubicBezTo>
                    <a:pt x="4584" y="3512"/>
                    <a:pt x="4584" y="1578"/>
                    <a:pt x="3407" y="400"/>
                  </a:cubicBezTo>
                  <a:cubicBezTo>
                    <a:pt x="3260" y="253"/>
                    <a:pt x="3112" y="127"/>
                    <a:pt x="2965" y="1"/>
                  </a:cubicBezTo>
                  <a:close/>
                </a:path>
              </a:pathLst>
            </a:custGeom>
            <a:solidFill>
              <a:srgbClr val="FF7F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pic>
        <p:nvPicPr>
          <p:cNvPr id="88" name="Picture 8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34" y="0"/>
            <a:ext cx="2583543" cy="2387133"/>
          </a:xfrm>
          <a:prstGeom prst="rect">
            <a:avLst/>
          </a:prstGeom>
        </p:spPr>
      </p:pic>
      <p:sp>
        <p:nvSpPr>
          <p:cNvPr id="109" name="White clock">
            <a:extLst>
              <a:ext uri="{FF2B5EF4-FFF2-40B4-BE49-F238E27FC236}">
                <a16:creationId xmlns:a16="http://schemas.microsoft.com/office/drawing/2014/main" id="{5129F952-F704-42A0-89FB-0587E3B1FD65}"/>
              </a:ext>
            </a:extLst>
          </p:cNvPr>
          <p:cNvSpPr/>
          <p:nvPr/>
        </p:nvSpPr>
        <p:spPr>
          <a:xfrm flipH="1">
            <a:off x="596175" y="687890"/>
            <a:ext cx="1232983" cy="1214119"/>
          </a:xfrm>
          <a:prstGeom prst="donut">
            <a:avLst>
              <a:gd name="adj" fmla="val 29755"/>
            </a:avLst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0" name="Color clock">
            <a:extLst>
              <a:ext uri="{FF2B5EF4-FFF2-40B4-BE49-F238E27FC236}">
                <a16:creationId xmlns:a16="http://schemas.microsoft.com/office/drawing/2014/main" id="{8090F520-6B70-412E-9CD4-EAB0B914F8DC}"/>
              </a:ext>
            </a:extLst>
          </p:cNvPr>
          <p:cNvSpPr/>
          <p:nvPr/>
        </p:nvSpPr>
        <p:spPr>
          <a:xfrm flipH="1">
            <a:off x="596175" y="687890"/>
            <a:ext cx="1232983" cy="1214119"/>
          </a:xfrm>
          <a:prstGeom prst="donut">
            <a:avLst>
              <a:gd name="adj" fmla="val 29755"/>
            </a:avLst>
          </a:prstGeom>
          <a:gradFill>
            <a:gsLst>
              <a:gs pos="73000">
                <a:srgbClr val="C383E6"/>
              </a:gs>
              <a:gs pos="3000">
                <a:srgbClr val="FF7FAF"/>
              </a:gs>
              <a:gs pos="58000">
                <a:srgbClr val="C383E6"/>
              </a:gs>
              <a:gs pos="99000">
                <a:srgbClr val="C383E6"/>
              </a:gs>
              <a:gs pos="100000">
                <a:srgbClr val="FF7FAF"/>
              </a:gs>
            </a:gsLst>
            <a:lin ang="5400000" scaled="1"/>
          </a:gra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11" name="Kim đồng hồ">
            <a:extLst>
              <a:ext uri="{FF2B5EF4-FFF2-40B4-BE49-F238E27FC236}">
                <a16:creationId xmlns:a16="http://schemas.microsoft.com/office/drawing/2014/main" id="{E63F4B53-3881-9C44-98C4-959BBA33CC57}"/>
              </a:ext>
            </a:extLst>
          </p:cNvPr>
          <p:cNvGrpSpPr/>
          <p:nvPr/>
        </p:nvGrpSpPr>
        <p:grpSpPr>
          <a:xfrm flipH="1">
            <a:off x="1102280" y="851987"/>
            <a:ext cx="220771" cy="995778"/>
            <a:chOff x="5556000" y="543545"/>
            <a:chExt cx="1080000" cy="5770911"/>
          </a:xfrm>
          <a:effectLst/>
        </p:grpSpPr>
        <p:grpSp>
          <p:nvGrpSpPr>
            <p:cNvPr id="112" name="グループ化 152">
              <a:extLst>
                <a:ext uri="{FF2B5EF4-FFF2-40B4-BE49-F238E27FC236}">
                  <a16:creationId xmlns:a16="http://schemas.microsoft.com/office/drawing/2014/main" id="{FE26FC6D-AF80-3D47-86F4-41BA91980947}"/>
                </a:ext>
              </a:extLst>
            </p:cNvPr>
            <p:cNvGrpSpPr/>
            <p:nvPr/>
          </p:nvGrpSpPr>
          <p:grpSpPr>
            <a:xfrm>
              <a:off x="5556000" y="543545"/>
              <a:ext cx="1080000" cy="5770911"/>
              <a:chOff x="5556000" y="543545"/>
              <a:chExt cx="1080000" cy="5770911"/>
            </a:xfrm>
            <a:gradFill flip="none" rotWithShape="1">
              <a:gsLst>
                <a:gs pos="0">
                  <a:schemeClr val="accent5">
                    <a:lumMod val="89000"/>
                  </a:schemeClr>
                </a:gs>
                <a:gs pos="23000">
                  <a:schemeClr val="accent5">
                    <a:lumMod val="89000"/>
                  </a:schemeClr>
                </a:gs>
                <a:gs pos="69000">
                  <a:schemeClr val="accent5">
                    <a:lumMod val="75000"/>
                  </a:schemeClr>
                </a:gs>
                <a:gs pos="97000">
                  <a:schemeClr val="accent5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grpSpPr>
          <p:sp>
            <p:nvSpPr>
              <p:cNvPr id="114" name="二等辺三角形 149">
                <a:extLst>
                  <a:ext uri="{FF2B5EF4-FFF2-40B4-BE49-F238E27FC236}">
                    <a16:creationId xmlns:a16="http://schemas.microsoft.com/office/drawing/2014/main" id="{A7F4580C-A4B7-E846-86C1-52BF13CF2FAD}"/>
                  </a:ext>
                </a:extLst>
              </p:cNvPr>
              <p:cNvSpPr/>
              <p:nvPr/>
            </p:nvSpPr>
            <p:spPr>
              <a:xfrm flipV="1">
                <a:off x="5735600" y="3434456"/>
                <a:ext cx="720000" cy="2880000"/>
              </a:xfrm>
              <a:prstGeom prst="triangl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5" name="フリーフォーム 151">
                <a:extLst>
                  <a:ext uri="{FF2B5EF4-FFF2-40B4-BE49-F238E27FC236}">
                    <a16:creationId xmlns:a16="http://schemas.microsoft.com/office/drawing/2014/main" id="{17840D0F-5EA8-C440-9553-5E266923348B}"/>
                  </a:ext>
                </a:extLst>
              </p:cNvPr>
              <p:cNvSpPr/>
              <p:nvPr/>
            </p:nvSpPr>
            <p:spPr>
              <a:xfrm>
                <a:off x="5556000" y="543545"/>
                <a:ext cx="1080000" cy="3425455"/>
              </a:xfrm>
              <a:custGeom>
                <a:avLst/>
                <a:gdLst>
                  <a:gd name="connsiteX0" fmla="*/ 539600 w 1080000"/>
                  <a:gd name="connsiteY0" fmla="*/ 0 h 3425455"/>
                  <a:gd name="connsiteX1" fmla="*/ 844585 w 1080000"/>
                  <a:gd name="connsiteY1" fmla="*/ 2439878 h 3425455"/>
                  <a:gd name="connsiteX2" fmla="*/ 921838 w 1080000"/>
                  <a:gd name="connsiteY2" fmla="*/ 2503617 h 3425455"/>
                  <a:gd name="connsiteX3" fmla="*/ 1080000 w 1080000"/>
                  <a:gd name="connsiteY3" fmla="*/ 2885455 h 3425455"/>
                  <a:gd name="connsiteX4" fmla="*/ 540000 w 1080000"/>
                  <a:gd name="connsiteY4" fmla="*/ 3425455 h 3425455"/>
                  <a:gd name="connsiteX5" fmla="*/ 0 w 1080000"/>
                  <a:gd name="connsiteY5" fmla="*/ 2885455 h 3425455"/>
                  <a:gd name="connsiteX6" fmla="*/ 158163 w 1080000"/>
                  <a:gd name="connsiteY6" fmla="*/ 2503617 h 3425455"/>
                  <a:gd name="connsiteX7" fmla="*/ 234524 w 1080000"/>
                  <a:gd name="connsiteY7" fmla="*/ 2440614 h 3425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80000" h="3425455">
                    <a:moveTo>
                      <a:pt x="539600" y="0"/>
                    </a:moveTo>
                    <a:lnTo>
                      <a:pt x="844585" y="2439878"/>
                    </a:lnTo>
                    <a:lnTo>
                      <a:pt x="921838" y="2503617"/>
                    </a:lnTo>
                    <a:cubicBezTo>
                      <a:pt x="1019559" y="2601338"/>
                      <a:pt x="1080000" y="2736338"/>
                      <a:pt x="1080000" y="2885455"/>
                    </a:cubicBezTo>
                    <a:cubicBezTo>
                      <a:pt x="1080000" y="3183689"/>
                      <a:pt x="838234" y="3425455"/>
                      <a:pt x="540000" y="3425455"/>
                    </a:cubicBezTo>
                    <a:cubicBezTo>
                      <a:pt x="241766" y="3425455"/>
                      <a:pt x="0" y="3183689"/>
                      <a:pt x="0" y="2885455"/>
                    </a:cubicBezTo>
                    <a:cubicBezTo>
                      <a:pt x="0" y="2736338"/>
                      <a:pt x="60442" y="2601338"/>
                      <a:pt x="158163" y="2503617"/>
                    </a:cubicBezTo>
                    <a:lnTo>
                      <a:pt x="234524" y="2440614"/>
                    </a:lnTo>
                    <a:close/>
                  </a:path>
                </a:pathLst>
              </a:cu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13" name="フリーフォーム 157">
              <a:extLst>
                <a:ext uri="{FF2B5EF4-FFF2-40B4-BE49-F238E27FC236}">
                  <a16:creationId xmlns:a16="http://schemas.microsoft.com/office/drawing/2014/main" id="{648279DC-5E3C-BB46-9F97-0A6D0C2E4951}"/>
                </a:ext>
              </a:extLst>
            </p:cNvPr>
            <p:cNvSpPr/>
            <p:nvPr/>
          </p:nvSpPr>
          <p:spPr>
            <a:xfrm>
              <a:off x="5610000" y="969802"/>
              <a:ext cx="972000" cy="2945198"/>
            </a:xfrm>
            <a:custGeom>
              <a:avLst/>
              <a:gdLst>
                <a:gd name="connsiteX0" fmla="*/ 485600 w 972000"/>
                <a:gd name="connsiteY0" fmla="*/ 0 h 2945198"/>
                <a:gd name="connsiteX1" fmla="*/ 733698 w 972000"/>
                <a:gd name="connsiteY1" fmla="*/ 2043157 h 2945198"/>
                <a:gd name="connsiteX2" fmla="*/ 757727 w 972000"/>
                <a:gd name="connsiteY2" fmla="*/ 2056199 h 2945198"/>
                <a:gd name="connsiteX3" fmla="*/ 972000 w 972000"/>
                <a:gd name="connsiteY3" fmla="*/ 2459198 h 2945198"/>
                <a:gd name="connsiteX4" fmla="*/ 486000 w 972000"/>
                <a:gd name="connsiteY4" fmla="*/ 2945198 h 2945198"/>
                <a:gd name="connsiteX5" fmla="*/ 0 w 972000"/>
                <a:gd name="connsiteY5" fmla="*/ 2459198 h 2945198"/>
                <a:gd name="connsiteX6" fmla="*/ 214273 w 972000"/>
                <a:gd name="connsiteY6" fmla="*/ 2056199 h 2945198"/>
                <a:gd name="connsiteX7" fmla="*/ 237446 w 972000"/>
                <a:gd name="connsiteY7" fmla="*/ 2043621 h 294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72000" h="2945198">
                  <a:moveTo>
                    <a:pt x="485600" y="0"/>
                  </a:moveTo>
                  <a:lnTo>
                    <a:pt x="733698" y="2043157"/>
                  </a:lnTo>
                  <a:lnTo>
                    <a:pt x="757727" y="2056199"/>
                  </a:lnTo>
                  <a:cubicBezTo>
                    <a:pt x="887004" y="2143537"/>
                    <a:pt x="972000" y="2291442"/>
                    <a:pt x="972000" y="2459198"/>
                  </a:cubicBezTo>
                  <a:cubicBezTo>
                    <a:pt x="972000" y="2727608"/>
                    <a:pt x="754410" y="2945198"/>
                    <a:pt x="486000" y="2945198"/>
                  </a:cubicBezTo>
                  <a:cubicBezTo>
                    <a:pt x="217590" y="2945198"/>
                    <a:pt x="0" y="2727608"/>
                    <a:pt x="0" y="2459198"/>
                  </a:cubicBezTo>
                  <a:cubicBezTo>
                    <a:pt x="0" y="2291442"/>
                    <a:pt x="84996" y="2143537"/>
                    <a:pt x="214273" y="2056199"/>
                  </a:cubicBezTo>
                  <a:lnTo>
                    <a:pt x="237446" y="204362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9ECEC-85AD-4198-8E23-28AC9D4A9C78}" type="slidenum">
              <a:rPr lang="vi-VN" smtClean="0"/>
              <a:pPr/>
              <a:t>28</a:t>
            </a:fld>
            <a:r>
              <a:rPr lang="vi-VN"/>
              <a:t>/39</a:t>
            </a:r>
          </a:p>
        </p:txBody>
      </p:sp>
    </p:spTree>
    <p:extLst>
      <p:ext uri="{BB962C8B-B14F-4D97-AF65-F5344CB8AC3E}">
        <p14:creationId xmlns:p14="http://schemas.microsoft.com/office/powerpoint/2010/main" val="198773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3.7037E-6 L 0.28411 -0.17222 " pathEditMode="relative" rAng="0" ptsTypes="AA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06" y="-861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48" dur="15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3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4.58333E-6 1.48148E-6 L 0.31315 -0.00533 " pathEditMode="relative" rAng="0" ptsTypes="AA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64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4.07407E-6 L -1.875E-6 1.00232 " pathEditMode="relative" rAng="0" ptsTypes="AA">
                                      <p:cBhvr>
                                        <p:cTn id="6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" y="47361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9" dur="1500" fill="hold"/>
                                        <p:tgtEl>
                                          <p:spTgt spid="5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1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96" dur="5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9" dur="5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6"/>
                  </p:tgtEl>
                </p:cond>
              </p:nextCondLst>
            </p:seq>
          </p:childTnLst>
        </p:cTn>
      </p:par>
    </p:tnLst>
    <p:bldLst>
      <p:bldP spid="91" grpId="0"/>
      <p:bldP spid="109" grpId="0" animBg="1"/>
      <p:bldP spid="109" grpId="1" animBg="1"/>
      <p:bldP spid="110" grpId="0" animBg="1"/>
      <p:bldP spid="110" grpId="1" animBg="1"/>
      <p:bldP spid="110" grpId="2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35427" y="2041881"/>
            <a:ext cx="1554480" cy="146304"/>
          </a:xfrm>
          <a:prstGeom prst="rect">
            <a:avLst/>
          </a:prstGeom>
          <a:solidFill>
            <a:srgbClr val="FDE257"/>
          </a:solidFill>
          <a:ln>
            <a:solidFill>
              <a:srgbClr val="EBC4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120536" y="2041881"/>
            <a:ext cx="9601200" cy="146304"/>
          </a:xfrm>
          <a:prstGeom prst="rect">
            <a:avLst/>
          </a:prstGeom>
          <a:solidFill>
            <a:srgbClr val="FDE257"/>
          </a:solidFill>
          <a:ln>
            <a:solidFill>
              <a:srgbClr val="EBC4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67940" y="776298"/>
            <a:ext cx="2670629" cy="677108"/>
          </a:xfrm>
          <a:prstGeom prst="rect">
            <a:avLst/>
          </a:prstGeom>
          <a:noFill/>
        </p:spPr>
        <p:txBody>
          <a:bodyPr wrap="square" rtlCol="0">
            <a:prstTxWarp prst="textButton">
              <a:avLst>
                <a:gd name="adj" fmla="val 12684532"/>
              </a:avLst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800" b="1" i="0" u="none" strike="noStrike" kern="1200" cap="none" spc="0" normalizeH="0" baseline="0" noProof="0">
                <a:ln>
                  <a:noFill/>
                </a:ln>
                <a:solidFill>
                  <a:srgbClr val="FBD20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Patrick Hand SC" panose="00000500000000000000" pitchFamily="2" charset="0"/>
                <a:ea typeface="+mn-ea"/>
                <a:cs typeface="+mn-cs"/>
              </a:rPr>
              <a:t>CÂU HỎI SỐ 5</a:t>
            </a:r>
            <a:endParaRPr kumimoji="0" lang="vi-VN" sz="3800" b="1" i="0" u="none" strike="noStrike" kern="1200" cap="none" spc="0" normalizeH="0" baseline="0" noProof="0">
              <a:ln>
                <a:noFill/>
              </a:ln>
              <a:solidFill>
                <a:srgbClr val="FBD20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Patrick Hand SC" panose="00000500000000000000" pitchFamily="2" charset="0"/>
              <a:ea typeface="+mn-ea"/>
              <a:cs typeface="+mn-cs"/>
            </a:endParaRPr>
          </a:p>
        </p:txBody>
      </p:sp>
      <p:pic>
        <p:nvPicPr>
          <p:cNvPr id="7" name="Sai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51" t="41944" r="47173" b="43746"/>
          <a:stretch/>
        </p:blipFill>
        <p:spPr>
          <a:xfrm>
            <a:off x="11282372" y="713614"/>
            <a:ext cx="569993" cy="514385"/>
          </a:xfrm>
          <a:prstGeom prst="rect">
            <a:avLst/>
          </a:prstGeom>
        </p:spPr>
      </p:pic>
      <p:pic>
        <p:nvPicPr>
          <p:cNvPr id="10" name="Đú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0714" y="136186"/>
            <a:ext cx="839577" cy="82741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120536" y="1246369"/>
            <a:ext cx="94046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5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trick Hand" panose="00000500000000000000" pitchFamily="2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trick Hand" panose="00000500000000000000" pitchFamily="2" charset="0"/>
                <a:ea typeface="+mn-ea"/>
                <a:cs typeface="+mn-cs"/>
              </a:rPr>
              <a:t>9 con gà tách ra 8 con hỏi nhóm còn lại có</a:t>
            </a:r>
            <a:r>
              <a:rPr kumimoji="0" lang="en-US" sz="3600" b="1" i="0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trick Hand" panose="00000500000000000000" pitchFamily="2" charset="0"/>
                <a:ea typeface="+mn-ea"/>
                <a:cs typeface="+mn-cs"/>
              </a:rPr>
              <a:t> mấy</a:t>
            </a: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trick Hand" panose="00000500000000000000" pitchFamily="2" charset="0"/>
                <a:ea typeface="+mn-ea"/>
                <a:cs typeface="+mn-cs"/>
              </a:rPr>
              <a:t> con gà? </a:t>
            </a:r>
            <a:endParaRPr kumimoji="0" lang="vi-VN" sz="35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atrick Hand" panose="00000500000000000000" pitchFamily="2" charset="0"/>
              <a:ea typeface="+mn-ea"/>
              <a:cs typeface="+mn-cs"/>
            </a:endParaRPr>
          </a:p>
        </p:txBody>
      </p:sp>
      <p:grpSp>
        <p:nvGrpSpPr>
          <p:cNvPr id="4" name="A3"/>
          <p:cNvGrpSpPr/>
          <p:nvPr/>
        </p:nvGrpSpPr>
        <p:grpSpPr>
          <a:xfrm>
            <a:off x="746005" y="2674491"/>
            <a:ext cx="2544911" cy="3345157"/>
            <a:chOff x="746005" y="2674491"/>
            <a:chExt cx="2544911" cy="3345157"/>
          </a:xfrm>
        </p:grpSpPr>
        <p:grpSp>
          <p:nvGrpSpPr>
            <p:cNvPr id="55" name="Group 54"/>
            <p:cNvGrpSpPr/>
            <p:nvPr/>
          </p:nvGrpSpPr>
          <p:grpSpPr>
            <a:xfrm>
              <a:off x="746005" y="2674491"/>
              <a:ext cx="2544911" cy="2502545"/>
              <a:chOff x="4773861" y="3002067"/>
              <a:chExt cx="2544911" cy="2502545"/>
            </a:xfrm>
          </p:grpSpPr>
          <p:grpSp>
            <p:nvGrpSpPr>
              <p:cNvPr id="48" name="Group 47"/>
              <p:cNvGrpSpPr/>
              <p:nvPr/>
            </p:nvGrpSpPr>
            <p:grpSpPr>
              <a:xfrm>
                <a:off x="5011080" y="3053014"/>
                <a:ext cx="2307692" cy="2230546"/>
                <a:chOff x="2909156" y="4000994"/>
                <a:chExt cx="2307692" cy="2230546"/>
              </a:xfrm>
            </p:grpSpPr>
            <p:pic>
              <p:nvPicPr>
                <p:cNvPr id="39" name="Picture 38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09156" y="5035053"/>
                  <a:ext cx="1248507" cy="1196487"/>
                </a:xfrm>
                <a:prstGeom prst="rect">
                  <a:avLst/>
                </a:prstGeom>
              </p:spPr>
            </p:pic>
            <p:pic>
              <p:nvPicPr>
                <p:cNvPr id="40" name="Picture 39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968341" y="5035052"/>
                  <a:ext cx="1248507" cy="1196487"/>
                </a:xfrm>
                <a:prstGeom prst="rect">
                  <a:avLst/>
                </a:prstGeom>
              </p:spPr>
            </p:pic>
            <p:pic>
              <p:nvPicPr>
                <p:cNvPr id="43" name="Picture 42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344087" y="4000994"/>
                  <a:ext cx="1248507" cy="1196487"/>
                </a:xfrm>
                <a:prstGeom prst="rect">
                  <a:avLst/>
                </a:prstGeom>
              </p:spPr>
            </p:pic>
          </p:grpSp>
          <p:sp>
            <p:nvSpPr>
              <p:cNvPr id="53" name="Dodecagon 52"/>
              <p:cNvSpPr/>
              <p:nvPr/>
            </p:nvSpPr>
            <p:spPr>
              <a:xfrm>
                <a:off x="4773861" y="3002067"/>
                <a:ext cx="2502545" cy="2502545"/>
              </a:xfrm>
              <a:prstGeom prst="dodecagon">
                <a:avLst/>
              </a:prstGeom>
              <a:noFill/>
              <a:ln w="57150">
                <a:solidFill>
                  <a:srgbClr val="FCD8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65" name="Group 64"/>
            <p:cNvGrpSpPr/>
            <p:nvPr/>
          </p:nvGrpSpPr>
          <p:grpSpPr>
            <a:xfrm>
              <a:off x="1292600" y="5542594"/>
              <a:ext cx="1499616" cy="477054"/>
              <a:chOff x="3029309" y="5558645"/>
              <a:chExt cx="1499616" cy="477054"/>
            </a:xfrm>
          </p:grpSpPr>
          <p:sp>
            <p:nvSpPr>
              <p:cNvPr id="63" name="Rounded Rectangle 62"/>
              <p:cNvSpPr/>
              <p:nvPr/>
            </p:nvSpPr>
            <p:spPr>
              <a:xfrm>
                <a:off x="3029309" y="5568572"/>
                <a:ext cx="1499616" cy="457200"/>
              </a:xfrm>
              <a:prstGeom prst="roundRect">
                <a:avLst/>
              </a:prstGeom>
              <a:solidFill>
                <a:srgbClr val="FCD824">
                  <a:alpha val="50000"/>
                </a:srgbClr>
              </a:solidFill>
              <a:ln>
                <a:solidFill>
                  <a:srgbClr val="FCD8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4" name="TextBox 63"/>
              <p:cNvSpPr txBox="1"/>
              <p:nvPr/>
            </p:nvSpPr>
            <p:spPr>
              <a:xfrm>
                <a:off x="3049665" y="5558645"/>
                <a:ext cx="1458904" cy="4770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2400" b="1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Patrick Hand" panose="00000500000000000000" pitchFamily="2" charset="0"/>
                    <a:ea typeface="+mn-ea"/>
                    <a:cs typeface="+mn-cs"/>
                  </a:rPr>
                  <a:t>A. 3 con gà</a:t>
                </a:r>
              </a:p>
            </p:txBody>
          </p:sp>
        </p:grpSp>
      </p:grpSp>
      <p:grpSp>
        <p:nvGrpSpPr>
          <p:cNvPr id="6" name="B2"/>
          <p:cNvGrpSpPr/>
          <p:nvPr/>
        </p:nvGrpSpPr>
        <p:grpSpPr>
          <a:xfrm>
            <a:off x="3845707" y="2767458"/>
            <a:ext cx="2407465" cy="3242263"/>
            <a:chOff x="3845707" y="2767458"/>
            <a:chExt cx="2407465" cy="3242263"/>
          </a:xfrm>
        </p:grpSpPr>
        <p:grpSp>
          <p:nvGrpSpPr>
            <p:cNvPr id="57" name="Group 56"/>
            <p:cNvGrpSpPr/>
            <p:nvPr/>
          </p:nvGrpSpPr>
          <p:grpSpPr>
            <a:xfrm>
              <a:off x="3845707" y="2767458"/>
              <a:ext cx="2407465" cy="2225253"/>
              <a:chOff x="2414598" y="3146899"/>
              <a:chExt cx="2407465" cy="2225253"/>
            </a:xfrm>
          </p:grpSpPr>
          <p:grpSp>
            <p:nvGrpSpPr>
              <p:cNvPr id="49" name="Group 48"/>
              <p:cNvGrpSpPr/>
              <p:nvPr/>
            </p:nvGrpSpPr>
            <p:grpSpPr>
              <a:xfrm>
                <a:off x="2514371" y="3745142"/>
                <a:ext cx="2307692" cy="1196487"/>
                <a:chOff x="790786" y="5035054"/>
                <a:chExt cx="2307692" cy="1196487"/>
              </a:xfrm>
            </p:grpSpPr>
            <p:pic>
              <p:nvPicPr>
                <p:cNvPr id="37" name="Picture 36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49971" y="5035054"/>
                  <a:ext cx="1248507" cy="1196487"/>
                </a:xfrm>
                <a:prstGeom prst="rect">
                  <a:avLst/>
                </a:prstGeom>
              </p:spPr>
            </p:pic>
            <p:pic>
              <p:nvPicPr>
                <p:cNvPr id="38" name="Picture 37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90786" y="5035054"/>
                  <a:ext cx="1248507" cy="1196487"/>
                </a:xfrm>
                <a:prstGeom prst="rect">
                  <a:avLst/>
                </a:prstGeom>
              </p:spPr>
            </p:pic>
          </p:grpSp>
          <p:sp>
            <p:nvSpPr>
              <p:cNvPr id="52" name="Dodecagon 51"/>
              <p:cNvSpPr/>
              <p:nvPr/>
            </p:nvSpPr>
            <p:spPr>
              <a:xfrm>
                <a:off x="2414598" y="3146899"/>
                <a:ext cx="2225253" cy="2225253"/>
              </a:xfrm>
              <a:prstGeom prst="dodecagon">
                <a:avLst/>
              </a:prstGeom>
              <a:noFill/>
              <a:ln w="57150">
                <a:solidFill>
                  <a:srgbClr val="FCD8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66" name="Group 65"/>
            <p:cNvGrpSpPr/>
            <p:nvPr/>
          </p:nvGrpSpPr>
          <p:grpSpPr>
            <a:xfrm>
              <a:off x="4208525" y="5532667"/>
              <a:ext cx="1499616" cy="477054"/>
              <a:chOff x="3029309" y="5558645"/>
              <a:chExt cx="1499616" cy="477054"/>
            </a:xfrm>
          </p:grpSpPr>
          <p:sp>
            <p:nvSpPr>
              <p:cNvPr id="67" name="Rounded Rectangle 66"/>
              <p:cNvSpPr/>
              <p:nvPr/>
            </p:nvSpPr>
            <p:spPr>
              <a:xfrm>
                <a:off x="3029309" y="5568572"/>
                <a:ext cx="1499616" cy="457200"/>
              </a:xfrm>
              <a:prstGeom prst="roundRect">
                <a:avLst/>
              </a:prstGeom>
              <a:solidFill>
                <a:srgbClr val="FCD824">
                  <a:alpha val="50000"/>
                </a:srgbClr>
              </a:solidFill>
              <a:ln>
                <a:solidFill>
                  <a:srgbClr val="FCD8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8" name="TextBox 67"/>
              <p:cNvSpPr txBox="1"/>
              <p:nvPr/>
            </p:nvSpPr>
            <p:spPr>
              <a:xfrm>
                <a:off x="3049665" y="5558645"/>
                <a:ext cx="1458904" cy="4770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2400" b="1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Patrick Hand" panose="00000500000000000000" pitchFamily="2" charset="0"/>
                    <a:ea typeface="+mn-ea"/>
                    <a:cs typeface="+mn-cs"/>
                  </a:rPr>
                  <a:t>B. 2 con gà</a:t>
                </a:r>
              </a:p>
            </p:txBody>
          </p:sp>
        </p:grpSp>
      </p:grpSp>
      <p:grpSp>
        <p:nvGrpSpPr>
          <p:cNvPr id="58" name="1 gà"/>
          <p:cNvGrpSpPr/>
          <p:nvPr/>
        </p:nvGrpSpPr>
        <p:grpSpPr>
          <a:xfrm>
            <a:off x="6625751" y="3146899"/>
            <a:ext cx="1557731" cy="1557731"/>
            <a:chOff x="668437" y="3446317"/>
            <a:chExt cx="1557731" cy="1557731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4064" y="3751707"/>
              <a:ext cx="1248507" cy="1196487"/>
            </a:xfrm>
            <a:prstGeom prst="rect">
              <a:avLst/>
            </a:prstGeom>
          </p:spPr>
        </p:pic>
        <p:sp>
          <p:nvSpPr>
            <p:cNvPr id="50" name="Dodecagon 49"/>
            <p:cNvSpPr/>
            <p:nvPr/>
          </p:nvSpPr>
          <p:spPr>
            <a:xfrm>
              <a:off x="668437" y="3446317"/>
              <a:ext cx="1557731" cy="1557731"/>
            </a:xfrm>
            <a:prstGeom prst="dodecagon">
              <a:avLst/>
            </a:prstGeom>
            <a:noFill/>
            <a:ln w="57150">
              <a:solidFill>
                <a:srgbClr val="FCD8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69" name="C1"/>
          <p:cNvGrpSpPr/>
          <p:nvPr/>
        </p:nvGrpSpPr>
        <p:grpSpPr>
          <a:xfrm>
            <a:off x="6654808" y="5532667"/>
            <a:ext cx="1499616" cy="477054"/>
            <a:chOff x="3029309" y="5558645"/>
            <a:chExt cx="1499616" cy="477054"/>
          </a:xfrm>
        </p:grpSpPr>
        <p:sp>
          <p:nvSpPr>
            <p:cNvPr id="70" name="Rounded Rectangle 69"/>
            <p:cNvSpPr/>
            <p:nvPr/>
          </p:nvSpPr>
          <p:spPr>
            <a:xfrm>
              <a:off x="3029309" y="5568572"/>
              <a:ext cx="1499616" cy="457200"/>
            </a:xfrm>
            <a:prstGeom prst="roundRect">
              <a:avLst/>
            </a:prstGeom>
            <a:solidFill>
              <a:srgbClr val="FCD824">
                <a:alpha val="50000"/>
              </a:srgbClr>
            </a:solidFill>
            <a:ln>
              <a:solidFill>
                <a:srgbClr val="FCD8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3049665" y="5558645"/>
              <a:ext cx="145890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24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atrick Hand" panose="00000500000000000000" pitchFamily="2" charset="0"/>
                  <a:ea typeface="+mn-ea"/>
                  <a:cs typeface="+mn-cs"/>
                </a:rPr>
                <a:t>C. 1 con gà</a:t>
              </a:r>
            </a:p>
          </p:txBody>
        </p:sp>
      </p:grpSp>
      <p:grpSp>
        <p:nvGrpSpPr>
          <p:cNvPr id="13" name="D4"/>
          <p:cNvGrpSpPr/>
          <p:nvPr/>
        </p:nvGrpSpPr>
        <p:grpSpPr>
          <a:xfrm>
            <a:off x="8737741" y="2530031"/>
            <a:ext cx="2799147" cy="3479690"/>
            <a:chOff x="8737741" y="2530031"/>
            <a:chExt cx="2799147" cy="3479690"/>
          </a:xfrm>
        </p:grpSpPr>
        <p:grpSp>
          <p:nvGrpSpPr>
            <p:cNvPr id="56" name="Group 55"/>
            <p:cNvGrpSpPr/>
            <p:nvPr/>
          </p:nvGrpSpPr>
          <p:grpSpPr>
            <a:xfrm>
              <a:off x="8737741" y="2530031"/>
              <a:ext cx="2799147" cy="2799147"/>
              <a:chOff x="8592906" y="2791268"/>
              <a:chExt cx="2799147" cy="2799147"/>
            </a:xfrm>
          </p:grpSpPr>
          <p:grpSp>
            <p:nvGrpSpPr>
              <p:cNvPr id="46" name="Group 45"/>
              <p:cNvGrpSpPr/>
              <p:nvPr/>
            </p:nvGrpSpPr>
            <p:grpSpPr>
              <a:xfrm>
                <a:off x="8952809" y="3146899"/>
                <a:ext cx="2307693" cy="2240431"/>
                <a:chOff x="5027525" y="3991107"/>
                <a:chExt cx="2307693" cy="2240431"/>
              </a:xfrm>
            </p:grpSpPr>
            <p:pic>
              <p:nvPicPr>
                <p:cNvPr id="41" name="Picture 40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027526" y="5035051"/>
                  <a:ext cx="1248507" cy="1196487"/>
                </a:xfrm>
                <a:prstGeom prst="rect">
                  <a:avLst/>
                </a:prstGeom>
              </p:spPr>
            </p:pic>
            <p:pic>
              <p:nvPicPr>
                <p:cNvPr id="42" name="Picture 41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086711" y="5035050"/>
                  <a:ext cx="1248507" cy="1196487"/>
                </a:xfrm>
                <a:prstGeom prst="rect">
                  <a:avLst/>
                </a:prstGeom>
              </p:spPr>
            </p:pic>
            <p:pic>
              <p:nvPicPr>
                <p:cNvPr id="44" name="Picture 43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027525" y="3997672"/>
                  <a:ext cx="1248507" cy="1196487"/>
                </a:xfrm>
                <a:prstGeom prst="rect">
                  <a:avLst/>
                </a:prstGeom>
              </p:spPr>
            </p:pic>
            <p:pic>
              <p:nvPicPr>
                <p:cNvPr id="45" name="Picture 44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086709" y="3991107"/>
                  <a:ext cx="1248507" cy="1196487"/>
                </a:xfrm>
                <a:prstGeom prst="rect">
                  <a:avLst/>
                </a:prstGeom>
              </p:spPr>
            </p:pic>
          </p:grpSp>
          <p:sp>
            <p:nvSpPr>
              <p:cNvPr id="54" name="Dodecagon 53"/>
              <p:cNvSpPr/>
              <p:nvPr/>
            </p:nvSpPr>
            <p:spPr>
              <a:xfrm>
                <a:off x="8592906" y="2791268"/>
                <a:ext cx="2799147" cy="2799147"/>
              </a:xfrm>
              <a:prstGeom prst="dodecagon">
                <a:avLst/>
              </a:prstGeom>
              <a:noFill/>
              <a:ln w="57150">
                <a:solidFill>
                  <a:srgbClr val="FCD8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72" name="Group 71"/>
            <p:cNvGrpSpPr/>
            <p:nvPr/>
          </p:nvGrpSpPr>
          <p:grpSpPr>
            <a:xfrm>
              <a:off x="9387506" y="5532667"/>
              <a:ext cx="1499616" cy="477054"/>
              <a:chOff x="3029309" y="5558645"/>
              <a:chExt cx="1499616" cy="477054"/>
            </a:xfrm>
          </p:grpSpPr>
          <p:sp>
            <p:nvSpPr>
              <p:cNvPr id="73" name="Rounded Rectangle 72"/>
              <p:cNvSpPr/>
              <p:nvPr/>
            </p:nvSpPr>
            <p:spPr>
              <a:xfrm>
                <a:off x="3029309" y="5568572"/>
                <a:ext cx="1499616" cy="457200"/>
              </a:xfrm>
              <a:prstGeom prst="roundRect">
                <a:avLst/>
              </a:prstGeom>
              <a:solidFill>
                <a:srgbClr val="FCD824">
                  <a:alpha val="50000"/>
                </a:srgbClr>
              </a:solidFill>
              <a:ln>
                <a:solidFill>
                  <a:srgbClr val="FCD8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4" name="TextBox 73"/>
              <p:cNvSpPr txBox="1"/>
              <p:nvPr/>
            </p:nvSpPr>
            <p:spPr>
              <a:xfrm>
                <a:off x="3049665" y="5558645"/>
                <a:ext cx="1458904" cy="4770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2400" b="1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Patrick Hand" panose="00000500000000000000" pitchFamily="2" charset="0"/>
                    <a:ea typeface="+mn-ea"/>
                    <a:cs typeface="+mn-cs"/>
                  </a:rPr>
                  <a:t>D. 4 con gà</a:t>
                </a:r>
              </a:p>
            </p:txBody>
          </p:sp>
        </p:grpSp>
      </p:grpSp>
      <p:pic>
        <p:nvPicPr>
          <p:cNvPr id="51" name="Picture 5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62" y="0"/>
            <a:ext cx="2019786" cy="3146899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41057" y="4106026"/>
            <a:ext cx="2520281" cy="2362763"/>
          </a:xfrm>
          <a:prstGeom prst="rect">
            <a:avLst/>
          </a:prstGeom>
        </p:spPr>
      </p:pic>
      <p:grpSp>
        <p:nvGrpSpPr>
          <p:cNvPr id="60" name="Group 59"/>
          <p:cNvGrpSpPr/>
          <p:nvPr/>
        </p:nvGrpSpPr>
        <p:grpSpPr>
          <a:xfrm>
            <a:off x="4929511" y="-3804280"/>
            <a:ext cx="2666744" cy="2666744"/>
            <a:chOff x="4403178" y="1943468"/>
            <a:chExt cx="3683051" cy="3683051"/>
          </a:xfrm>
        </p:grpSpPr>
        <p:sp>
          <p:nvSpPr>
            <p:cNvPr id="61" name="Oval 60"/>
            <p:cNvSpPr/>
            <p:nvPr/>
          </p:nvSpPr>
          <p:spPr>
            <a:xfrm>
              <a:off x="4403178" y="1943468"/>
              <a:ext cx="3683051" cy="3683051"/>
            </a:xfrm>
            <a:prstGeom prst="ellipse">
              <a:avLst/>
            </a:prstGeom>
            <a:solidFill>
              <a:srgbClr val="FCDA32">
                <a:alpha val="40000"/>
              </a:srgbClr>
            </a:solidFill>
            <a:ln w="76200">
              <a:solidFill>
                <a:srgbClr val="FCDA3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pic>
          <p:nvPicPr>
            <p:cNvPr id="62" name="Picture 61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0319" y="2273938"/>
              <a:ext cx="3048000" cy="2857500"/>
            </a:xfrm>
            <a:prstGeom prst="rect">
              <a:avLst/>
            </a:prstGeom>
          </p:spPr>
        </p:pic>
      </p:grpSp>
      <p:sp>
        <p:nvSpPr>
          <p:cNvPr id="97" name="White clock">
            <a:extLst>
              <a:ext uri="{FF2B5EF4-FFF2-40B4-BE49-F238E27FC236}">
                <a16:creationId xmlns:a16="http://schemas.microsoft.com/office/drawing/2014/main" id="{5129F952-F704-42A0-89FB-0587E3B1FD65}"/>
              </a:ext>
            </a:extLst>
          </p:cNvPr>
          <p:cNvSpPr/>
          <p:nvPr/>
        </p:nvSpPr>
        <p:spPr>
          <a:xfrm flipH="1">
            <a:off x="596175" y="687890"/>
            <a:ext cx="1232983" cy="1214119"/>
          </a:xfrm>
          <a:prstGeom prst="donut">
            <a:avLst>
              <a:gd name="adj" fmla="val 29755"/>
            </a:avLst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8" name="Color clock">
            <a:extLst>
              <a:ext uri="{FF2B5EF4-FFF2-40B4-BE49-F238E27FC236}">
                <a16:creationId xmlns:a16="http://schemas.microsoft.com/office/drawing/2014/main" id="{8090F520-6B70-412E-9CD4-EAB0B914F8DC}"/>
              </a:ext>
            </a:extLst>
          </p:cNvPr>
          <p:cNvSpPr/>
          <p:nvPr/>
        </p:nvSpPr>
        <p:spPr>
          <a:xfrm flipH="1">
            <a:off x="596175" y="687890"/>
            <a:ext cx="1232983" cy="1214119"/>
          </a:xfrm>
          <a:prstGeom prst="donut">
            <a:avLst>
              <a:gd name="adj" fmla="val 29755"/>
            </a:avLst>
          </a:prstGeom>
          <a:gradFill>
            <a:gsLst>
              <a:gs pos="95000">
                <a:srgbClr val="FED330"/>
              </a:gs>
              <a:gs pos="0">
                <a:srgbClr val="FF7FAF"/>
              </a:gs>
              <a:gs pos="73000">
                <a:srgbClr val="FED330"/>
              </a:gs>
              <a:gs pos="81000">
                <a:srgbClr val="FED330"/>
              </a:gs>
              <a:gs pos="100000">
                <a:srgbClr val="FF7FAF"/>
              </a:gs>
            </a:gsLst>
            <a:lin ang="5400000" scaled="1"/>
          </a:gra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99" name="Kim đồng hồ">
            <a:extLst>
              <a:ext uri="{FF2B5EF4-FFF2-40B4-BE49-F238E27FC236}">
                <a16:creationId xmlns:a16="http://schemas.microsoft.com/office/drawing/2014/main" id="{E63F4B53-3881-9C44-98C4-959BBA33CC57}"/>
              </a:ext>
            </a:extLst>
          </p:cNvPr>
          <p:cNvGrpSpPr/>
          <p:nvPr/>
        </p:nvGrpSpPr>
        <p:grpSpPr>
          <a:xfrm flipH="1">
            <a:off x="1102280" y="851987"/>
            <a:ext cx="220771" cy="995778"/>
            <a:chOff x="5556000" y="543545"/>
            <a:chExt cx="1080000" cy="5770911"/>
          </a:xfrm>
          <a:effectLst/>
        </p:grpSpPr>
        <p:grpSp>
          <p:nvGrpSpPr>
            <p:cNvPr id="100" name="グループ化 152">
              <a:extLst>
                <a:ext uri="{FF2B5EF4-FFF2-40B4-BE49-F238E27FC236}">
                  <a16:creationId xmlns:a16="http://schemas.microsoft.com/office/drawing/2014/main" id="{FE26FC6D-AF80-3D47-86F4-41BA91980947}"/>
                </a:ext>
              </a:extLst>
            </p:cNvPr>
            <p:cNvGrpSpPr/>
            <p:nvPr/>
          </p:nvGrpSpPr>
          <p:grpSpPr>
            <a:xfrm>
              <a:off x="5556000" y="543545"/>
              <a:ext cx="1080000" cy="5770911"/>
              <a:chOff x="5556000" y="543545"/>
              <a:chExt cx="1080000" cy="5770911"/>
            </a:xfrm>
            <a:gradFill flip="none" rotWithShape="1">
              <a:gsLst>
                <a:gs pos="0">
                  <a:schemeClr val="accent5">
                    <a:lumMod val="89000"/>
                  </a:schemeClr>
                </a:gs>
                <a:gs pos="23000">
                  <a:schemeClr val="accent5">
                    <a:lumMod val="89000"/>
                  </a:schemeClr>
                </a:gs>
                <a:gs pos="69000">
                  <a:schemeClr val="accent5">
                    <a:lumMod val="75000"/>
                  </a:schemeClr>
                </a:gs>
                <a:gs pos="97000">
                  <a:schemeClr val="accent5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grpSpPr>
          <p:sp>
            <p:nvSpPr>
              <p:cNvPr id="102" name="二等辺三角形 149">
                <a:extLst>
                  <a:ext uri="{FF2B5EF4-FFF2-40B4-BE49-F238E27FC236}">
                    <a16:creationId xmlns:a16="http://schemas.microsoft.com/office/drawing/2014/main" id="{A7F4580C-A4B7-E846-86C1-52BF13CF2FAD}"/>
                  </a:ext>
                </a:extLst>
              </p:cNvPr>
              <p:cNvSpPr/>
              <p:nvPr/>
            </p:nvSpPr>
            <p:spPr>
              <a:xfrm flipV="1">
                <a:off x="5735600" y="3434456"/>
                <a:ext cx="720000" cy="2880000"/>
              </a:xfrm>
              <a:prstGeom prst="triangl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3" name="フリーフォーム 151">
                <a:extLst>
                  <a:ext uri="{FF2B5EF4-FFF2-40B4-BE49-F238E27FC236}">
                    <a16:creationId xmlns:a16="http://schemas.microsoft.com/office/drawing/2014/main" id="{17840D0F-5EA8-C440-9553-5E266923348B}"/>
                  </a:ext>
                </a:extLst>
              </p:cNvPr>
              <p:cNvSpPr/>
              <p:nvPr/>
            </p:nvSpPr>
            <p:spPr>
              <a:xfrm>
                <a:off x="5556000" y="543545"/>
                <a:ext cx="1080000" cy="3425455"/>
              </a:xfrm>
              <a:custGeom>
                <a:avLst/>
                <a:gdLst>
                  <a:gd name="connsiteX0" fmla="*/ 539600 w 1080000"/>
                  <a:gd name="connsiteY0" fmla="*/ 0 h 3425455"/>
                  <a:gd name="connsiteX1" fmla="*/ 844585 w 1080000"/>
                  <a:gd name="connsiteY1" fmla="*/ 2439878 h 3425455"/>
                  <a:gd name="connsiteX2" fmla="*/ 921838 w 1080000"/>
                  <a:gd name="connsiteY2" fmla="*/ 2503617 h 3425455"/>
                  <a:gd name="connsiteX3" fmla="*/ 1080000 w 1080000"/>
                  <a:gd name="connsiteY3" fmla="*/ 2885455 h 3425455"/>
                  <a:gd name="connsiteX4" fmla="*/ 540000 w 1080000"/>
                  <a:gd name="connsiteY4" fmla="*/ 3425455 h 3425455"/>
                  <a:gd name="connsiteX5" fmla="*/ 0 w 1080000"/>
                  <a:gd name="connsiteY5" fmla="*/ 2885455 h 3425455"/>
                  <a:gd name="connsiteX6" fmla="*/ 158163 w 1080000"/>
                  <a:gd name="connsiteY6" fmla="*/ 2503617 h 3425455"/>
                  <a:gd name="connsiteX7" fmla="*/ 234524 w 1080000"/>
                  <a:gd name="connsiteY7" fmla="*/ 2440614 h 3425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80000" h="3425455">
                    <a:moveTo>
                      <a:pt x="539600" y="0"/>
                    </a:moveTo>
                    <a:lnTo>
                      <a:pt x="844585" y="2439878"/>
                    </a:lnTo>
                    <a:lnTo>
                      <a:pt x="921838" y="2503617"/>
                    </a:lnTo>
                    <a:cubicBezTo>
                      <a:pt x="1019559" y="2601338"/>
                      <a:pt x="1080000" y="2736338"/>
                      <a:pt x="1080000" y="2885455"/>
                    </a:cubicBezTo>
                    <a:cubicBezTo>
                      <a:pt x="1080000" y="3183689"/>
                      <a:pt x="838234" y="3425455"/>
                      <a:pt x="540000" y="3425455"/>
                    </a:cubicBezTo>
                    <a:cubicBezTo>
                      <a:pt x="241766" y="3425455"/>
                      <a:pt x="0" y="3183689"/>
                      <a:pt x="0" y="2885455"/>
                    </a:cubicBezTo>
                    <a:cubicBezTo>
                      <a:pt x="0" y="2736338"/>
                      <a:pt x="60442" y="2601338"/>
                      <a:pt x="158163" y="2503617"/>
                    </a:cubicBezTo>
                    <a:lnTo>
                      <a:pt x="234524" y="2440614"/>
                    </a:lnTo>
                    <a:close/>
                  </a:path>
                </a:pathLst>
              </a:cu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01" name="フリーフォーム 157">
              <a:extLst>
                <a:ext uri="{FF2B5EF4-FFF2-40B4-BE49-F238E27FC236}">
                  <a16:creationId xmlns:a16="http://schemas.microsoft.com/office/drawing/2014/main" id="{648279DC-5E3C-BB46-9F97-0A6D0C2E4951}"/>
                </a:ext>
              </a:extLst>
            </p:cNvPr>
            <p:cNvSpPr/>
            <p:nvPr/>
          </p:nvSpPr>
          <p:spPr>
            <a:xfrm>
              <a:off x="5610000" y="969802"/>
              <a:ext cx="972000" cy="2945198"/>
            </a:xfrm>
            <a:custGeom>
              <a:avLst/>
              <a:gdLst>
                <a:gd name="connsiteX0" fmla="*/ 485600 w 972000"/>
                <a:gd name="connsiteY0" fmla="*/ 0 h 2945198"/>
                <a:gd name="connsiteX1" fmla="*/ 733698 w 972000"/>
                <a:gd name="connsiteY1" fmla="*/ 2043157 h 2945198"/>
                <a:gd name="connsiteX2" fmla="*/ 757727 w 972000"/>
                <a:gd name="connsiteY2" fmla="*/ 2056199 h 2945198"/>
                <a:gd name="connsiteX3" fmla="*/ 972000 w 972000"/>
                <a:gd name="connsiteY3" fmla="*/ 2459198 h 2945198"/>
                <a:gd name="connsiteX4" fmla="*/ 486000 w 972000"/>
                <a:gd name="connsiteY4" fmla="*/ 2945198 h 2945198"/>
                <a:gd name="connsiteX5" fmla="*/ 0 w 972000"/>
                <a:gd name="connsiteY5" fmla="*/ 2459198 h 2945198"/>
                <a:gd name="connsiteX6" fmla="*/ 214273 w 972000"/>
                <a:gd name="connsiteY6" fmla="*/ 2056199 h 2945198"/>
                <a:gd name="connsiteX7" fmla="*/ 237446 w 972000"/>
                <a:gd name="connsiteY7" fmla="*/ 2043621 h 294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72000" h="2945198">
                  <a:moveTo>
                    <a:pt x="485600" y="0"/>
                  </a:moveTo>
                  <a:lnTo>
                    <a:pt x="733698" y="2043157"/>
                  </a:lnTo>
                  <a:lnTo>
                    <a:pt x="757727" y="2056199"/>
                  </a:lnTo>
                  <a:cubicBezTo>
                    <a:pt x="887004" y="2143537"/>
                    <a:pt x="972000" y="2291442"/>
                    <a:pt x="972000" y="2459198"/>
                  </a:cubicBezTo>
                  <a:cubicBezTo>
                    <a:pt x="972000" y="2727608"/>
                    <a:pt x="754410" y="2945198"/>
                    <a:pt x="486000" y="2945198"/>
                  </a:cubicBezTo>
                  <a:cubicBezTo>
                    <a:pt x="217590" y="2945198"/>
                    <a:pt x="0" y="2727608"/>
                    <a:pt x="0" y="2459198"/>
                  </a:cubicBezTo>
                  <a:cubicBezTo>
                    <a:pt x="0" y="2291442"/>
                    <a:pt x="84996" y="2143537"/>
                    <a:pt x="214273" y="2056199"/>
                  </a:cubicBezTo>
                  <a:lnTo>
                    <a:pt x="237446" y="204362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75" name="clock"/>
          <p:cNvGrpSpPr/>
          <p:nvPr/>
        </p:nvGrpSpPr>
        <p:grpSpPr>
          <a:xfrm rot="21048246">
            <a:off x="11332587" y="1568999"/>
            <a:ext cx="301752" cy="310896"/>
            <a:chOff x="1293760" y="1498228"/>
            <a:chExt cx="340624" cy="351944"/>
          </a:xfrm>
        </p:grpSpPr>
        <p:sp>
          <p:nvSpPr>
            <p:cNvPr id="76" name="Google Shape;8646;p83"/>
            <p:cNvSpPr/>
            <p:nvPr/>
          </p:nvSpPr>
          <p:spPr>
            <a:xfrm>
              <a:off x="1331535" y="1498228"/>
              <a:ext cx="265388" cy="71164"/>
            </a:xfrm>
            <a:custGeom>
              <a:avLst/>
              <a:gdLst/>
              <a:ahLst/>
              <a:cxnLst/>
              <a:rect l="l" t="t" r="r" b="b"/>
              <a:pathLst>
                <a:path w="17725" h="4753" extrusionOk="0">
                  <a:moveTo>
                    <a:pt x="7002" y="1"/>
                  </a:moveTo>
                  <a:cubicBezTo>
                    <a:pt x="5677" y="22"/>
                    <a:pt x="4458" y="716"/>
                    <a:pt x="3785" y="1851"/>
                  </a:cubicBezTo>
                  <a:lnTo>
                    <a:pt x="3491" y="2355"/>
                  </a:lnTo>
                  <a:cubicBezTo>
                    <a:pt x="3196" y="2818"/>
                    <a:pt x="2692" y="3112"/>
                    <a:pt x="2124" y="3112"/>
                  </a:cubicBezTo>
                  <a:lnTo>
                    <a:pt x="1094" y="3112"/>
                  </a:lnTo>
                  <a:cubicBezTo>
                    <a:pt x="1" y="3112"/>
                    <a:pt x="1" y="4752"/>
                    <a:pt x="1094" y="4752"/>
                  </a:cubicBezTo>
                  <a:lnTo>
                    <a:pt x="2124" y="4752"/>
                  </a:lnTo>
                  <a:cubicBezTo>
                    <a:pt x="3260" y="4752"/>
                    <a:pt x="4311" y="4164"/>
                    <a:pt x="4899" y="3196"/>
                  </a:cubicBezTo>
                  <a:lnTo>
                    <a:pt x="5194" y="2692"/>
                  </a:lnTo>
                  <a:cubicBezTo>
                    <a:pt x="5572" y="2040"/>
                    <a:pt x="6266" y="1662"/>
                    <a:pt x="7002" y="1662"/>
                  </a:cubicBezTo>
                  <a:lnTo>
                    <a:pt x="10450" y="1662"/>
                  </a:lnTo>
                  <a:cubicBezTo>
                    <a:pt x="11186" y="1662"/>
                    <a:pt x="11880" y="2040"/>
                    <a:pt x="12258" y="2671"/>
                  </a:cubicBezTo>
                  <a:lnTo>
                    <a:pt x="12552" y="3175"/>
                  </a:lnTo>
                  <a:cubicBezTo>
                    <a:pt x="13141" y="4143"/>
                    <a:pt x="14192" y="4752"/>
                    <a:pt x="15328" y="4752"/>
                  </a:cubicBezTo>
                  <a:lnTo>
                    <a:pt x="16631" y="4752"/>
                  </a:lnTo>
                  <a:cubicBezTo>
                    <a:pt x="17724" y="4752"/>
                    <a:pt x="17724" y="3112"/>
                    <a:pt x="16631" y="3112"/>
                  </a:cubicBezTo>
                  <a:lnTo>
                    <a:pt x="15328" y="3112"/>
                  </a:lnTo>
                  <a:cubicBezTo>
                    <a:pt x="14781" y="3112"/>
                    <a:pt x="14255" y="2818"/>
                    <a:pt x="13982" y="2355"/>
                  </a:cubicBezTo>
                  <a:lnTo>
                    <a:pt x="13688" y="1851"/>
                  </a:lnTo>
                  <a:cubicBezTo>
                    <a:pt x="12994" y="716"/>
                    <a:pt x="11774" y="22"/>
                    <a:pt x="10450" y="1"/>
                  </a:cubicBezTo>
                  <a:close/>
                </a:path>
              </a:pathLst>
            </a:custGeom>
            <a:solidFill>
              <a:srgbClr val="FED3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7" name="Google Shape;8647;p83"/>
            <p:cNvSpPr/>
            <p:nvPr/>
          </p:nvSpPr>
          <p:spPr>
            <a:xfrm>
              <a:off x="1337839" y="1585353"/>
              <a:ext cx="69263" cy="67212"/>
            </a:xfrm>
            <a:custGeom>
              <a:avLst/>
              <a:gdLst/>
              <a:ahLst/>
              <a:cxnLst/>
              <a:rect l="l" t="t" r="r" b="b"/>
              <a:pathLst>
                <a:path w="4626" h="4489" extrusionOk="0">
                  <a:moveTo>
                    <a:pt x="865" y="0"/>
                  </a:moveTo>
                  <a:cubicBezTo>
                    <a:pt x="663" y="0"/>
                    <a:pt x="463" y="79"/>
                    <a:pt x="316" y="237"/>
                  </a:cubicBezTo>
                  <a:cubicBezTo>
                    <a:pt x="0" y="552"/>
                    <a:pt x="0" y="1057"/>
                    <a:pt x="316" y="1351"/>
                  </a:cubicBezTo>
                  <a:lnTo>
                    <a:pt x="3196" y="4252"/>
                  </a:lnTo>
                  <a:cubicBezTo>
                    <a:pt x="3354" y="4410"/>
                    <a:pt x="3559" y="4489"/>
                    <a:pt x="3764" y="4489"/>
                  </a:cubicBezTo>
                  <a:cubicBezTo>
                    <a:pt x="3969" y="4489"/>
                    <a:pt x="4174" y="4410"/>
                    <a:pt x="4331" y="4252"/>
                  </a:cubicBezTo>
                  <a:cubicBezTo>
                    <a:pt x="4626" y="3937"/>
                    <a:pt x="4626" y="3432"/>
                    <a:pt x="4331" y="3117"/>
                  </a:cubicBezTo>
                  <a:lnTo>
                    <a:pt x="1430" y="237"/>
                  </a:lnTo>
                  <a:cubicBezTo>
                    <a:pt x="1272" y="79"/>
                    <a:pt x="1067" y="0"/>
                    <a:pt x="865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8" name="Google Shape;8648;p83"/>
            <p:cNvSpPr/>
            <p:nvPr/>
          </p:nvSpPr>
          <p:spPr>
            <a:xfrm>
              <a:off x="1521042" y="1585353"/>
              <a:ext cx="69577" cy="67212"/>
            </a:xfrm>
            <a:custGeom>
              <a:avLst/>
              <a:gdLst/>
              <a:ahLst/>
              <a:cxnLst/>
              <a:rect l="l" t="t" r="r" b="b"/>
              <a:pathLst>
                <a:path w="4647" h="4489" extrusionOk="0">
                  <a:moveTo>
                    <a:pt x="3766" y="0"/>
                  </a:moveTo>
                  <a:cubicBezTo>
                    <a:pt x="3564" y="0"/>
                    <a:pt x="3364" y="79"/>
                    <a:pt x="3217" y="237"/>
                  </a:cubicBezTo>
                  <a:lnTo>
                    <a:pt x="316" y="3117"/>
                  </a:lnTo>
                  <a:cubicBezTo>
                    <a:pt x="0" y="3432"/>
                    <a:pt x="0" y="3937"/>
                    <a:pt x="316" y="4252"/>
                  </a:cubicBezTo>
                  <a:cubicBezTo>
                    <a:pt x="473" y="4410"/>
                    <a:pt x="678" y="4489"/>
                    <a:pt x="883" y="4489"/>
                  </a:cubicBezTo>
                  <a:cubicBezTo>
                    <a:pt x="1088" y="4489"/>
                    <a:pt x="1293" y="4410"/>
                    <a:pt x="1451" y="4252"/>
                  </a:cubicBezTo>
                  <a:lnTo>
                    <a:pt x="4331" y="1351"/>
                  </a:lnTo>
                  <a:cubicBezTo>
                    <a:pt x="4647" y="1057"/>
                    <a:pt x="4647" y="552"/>
                    <a:pt x="4331" y="237"/>
                  </a:cubicBezTo>
                  <a:cubicBezTo>
                    <a:pt x="4174" y="79"/>
                    <a:pt x="3969" y="0"/>
                    <a:pt x="3766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9" name="Google Shape;8649;p83"/>
            <p:cNvSpPr/>
            <p:nvPr/>
          </p:nvSpPr>
          <p:spPr>
            <a:xfrm>
              <a:off x="1349173" y="1766505"/>
              <a:ext cx="87514" cy="83666"/>
            </a:xfrm>
            <a:custGeom>
              <a:avLst/>
              <a:gdLst/>
              <a:ahLst/>
              <a:cxnLst/>
              <a:rect l="l" t="t" r="r" b="b"/>
              <a:pathLst>
                <a:path w="5845" h="5588" extrusionOk="0">
                  <a:moveTo>
                    <a:pt x="4394" y="1"/>
                  </a:moveTo>
                  <a:cubicBezTo>
                    <a:pt x="4053" y="1"/>
                    <a:pt x="3711" y="132"/>
                    <a:pt x="3448" y="395"/>
                  </a:cubicBezTo>
                  <a:lnTo>
                    <a:pt x="505" y="3338"/>
                  </a:lnTo>
                  <a:cubicBezTo>
                    <a:pt x="0" y="3843"/>
                    <a:pt x="0" y="4684"/>
                    <a:pt x="505" y="5210"/>
                  </a:cubicBezTo>
                  <a:cubicBezTo>
                    <a:pt x="768" y="5462"/>
                    <a:pt x="1109" y="5588"/>
                    <a:pt x="1451" y="5588"/>
                  </a:cubicBezTo>
                  <a:cubicBezTo>
                    <a:pt x="1792" y="5588"/>
                    <a:pt x="2134" y="5462"/>
                    <a:pt x="2397" y="5210"/>
                  </a:cubicBezTo>
                  <a:lnTo>
                    <a:pt x="5340" y="2266"/>
                  </a:lnTo>
                  <a:cubicBezTo>
                    <a:pt x="5845" y="1762"/>
                    <a:pt x="5845" y="921"/>
                    <a:pt x="5340" y="395"/>
                  </a:cubicBezTo>
                  <a:cubicBezTo>
                    <a:pt x="5078" y="132"/>
                    <a:pt x="4736" y="1"/>
                    <a:pt x="4394" y="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0" name="Google Shape;8650;p83"/>
            <p:cNvSpPr/>
            <p:nvPr/>
          </p:nvSpPr>
          <p:spPr>
            <a:xfrm>
              <a:off x="1491457" y="1766505"/>
              <a:ext cx="87829" cy="83666"/>
            </a:xfrm>
            <a:custGeom>
              <a:avLst/>
              <a:gdLst/>
              <a:ahLst/>
              <a:cxnLst/>
              <a:rect l="l" t="t" r="r" b="b"/>
              <a:pathLst>
                <a:path w="5866" h="5588" extrusionOk="0">
                  <a:moveTo>
                    <a:pt x="1453" y="1"/>
                  </a:moveTo>
                  <a:cubicBezTo>
                    <a:pt x="1114" y="1"/>
                    <a:pt x="778" y="132"/>
                    <a:pt x="526" y="395"/>
                  </a:cubicBezTo>
                  <a:cubicBezTo>
                    <a:pt x="0" y="921"/>
                    <a:pt x="0" y="1762"/>
                    <a:pt x="526" y="2266"/>
                  </a:cubicBezTo>
                  <a:lnTo>
                    <a:pt x="3469" y="5210"/>
                  </a:lnTo>
                  <a:cubicBezTo>
                    <a:pt x="3732" y="5462"/>
                    <a:pt x="4074" y="5588"/>
                    <a:pt x="4413" y="5588"/>
                  </a:cubicBezTo>
                  <a:cubicBezTo>
                    <a:pt x="4752" y="5588"/>
                    <a:pt x="5088" y="5462"/>
                    <a:pt x="5340" y="5210"/>
                  </a:cubicBezTo>
                  <a:cubicBezTo>
                    <a:pt x="5866" y="4684"/>
                    <a:pt x="5866" y="3843"/>
                    <a:pt x="5340" y="3338"/>
                  </a:cubicBezTo>
                  <a:lnTo>
                    <a:pt x="2397" y="395"/>
                  </a:lnTo>
                  <a:cubicBezTo>
                    <a:pt x="2134" y="132"/>
                    <a:pt x="1792" y="1"/>
                    <a:pt x="1453" y="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1" name="Google Shape;8651;p83"/>
            <p:cNvSpPr/>
            <p:nvPr/>
          </p:nvSpPr>
          <p:spPr>
            <a:xfrm>
              <a:off x="1342870" y="1588257"/>
              <a:ext cx="242405" cy="242405"/>
            </a:xfrm>
            <a:custGeom>
              <a:avLst/>
              <a:gdLst/>
              <a:ahLst/>
              <a:cxnLst/>
              <a:rect l="l" t="t" r="r" b="b"/>
              <a:pathLst>
                <a:path w="16190" h="16190" extrusionOk="0">
                  <a:moveTo>
                    <a:pt x="8095" y="1"/>
                  </a:moveTo>
                  <a:cubicBezTo>
                    <a:pt x="3638" y="1"/>
                    <a:pt x="1" y="3617"/>
                    <a:pt x="1" y="8095"/>
                  </a:cubicBezTo>
                  <a:cubicBezTo>
                    <a:pt x="1" y="12573"/>
                    <a:pt x="3638" y="16189"/>
                    <a:pt x="8095" y="16189"/>
                  </a:cubicBezTo>
                  <a:cubicBezTo>
                    <a:pt x="12573" y="16189"/>
                    <a:pt x="16189" y="12573"/>
                    <a:pt x="16189" y="8095"/>
                  </a:cubicBezTo>
                  <a:cubicBezTo>
                    <a:pt x="16189" y="3617"/>
                    <a:pt x="12573" y="1"/>
                    <a:pt x="8095" y="1"/>
                  </a:cubicBezTo>
                  <a:close/>
                </a:path>
              </a:pathLst>
            </a:custGeom>
            <a:solidFill>
              <a:srgbClr val="FED3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2" name="Google Shape;8652;p83"/>
            <p:cNvSpPr/>
            <p:nvPr/>
          </p:nvSpPr>
          <p:spPr>
            <a:xfrm>
              <a:off x="1364205" y="1611420"/>
              <a:ext cx="208792" cy="196334"/>
            </a:xfrm>
            <a:custGeom>
              <a:avLst/>
              <a:gdLst/>
              <a:ahLst/>
              <a:cxnLst/>
              <a:rect l="l" t="t" r="r" b="b"/>
              <a:pathLst>
                <a:path w="13945" h="13113" extrusionOk="0">
                  <a:moveTo>
                    <a:pt x="6722" y="1"/>
                  </a:moveTo>
                  <a:cubicBezTo>
                    <a:pt x="3431" y="1"/>
                    <a:pt x="257" y="2483"/>
                    <a:pt x="131" y="6338"/>
                  </a:cubicBezTo>
                  <a:cubicBezTo>
                    <a:pt x="1" y="10371"/>
                    <a:pt x="3274" y="13112"/>
                    <a:pt x="6717" y="13112"/>
                  </a:cubicBezTo>
                  <a:cubicBezTo>
                    <a:pt x="8264" y="13112"/>
                    <a:pt x="9846" y="12559"/>
                    <a:pt x="11169" y="11321"/>
                  </a:cubicBezTo>
                  <a:cubicBezTo>
                    <a:pt x="13818" y="8861"/>
                    <a:pt x="13944" y="4698"/>
                    <a:pt x="11464" y="2091"/>
                  </a:cubicBezTo>
                  <a:cubicBezTo>
                    <a:pt x="10113" y="648"/>
                    <a:pt x="8402" y="1"/>
                    <a:pt x="6722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3" name="Google Shape;8653;p83"/>
            <p:cNvSpPr/>
            <p:nvPr/>
          </p:nvSpPr>
          <p:spPr>
            <a:xfrm>
              <a:off x="1402370" y="1612812"/>
              <a:ext cx="187620" cy="192981"/>
            </a:xfrm>
            <a:custGeom>
              <a:avLst/>
              <a:gdLst/>
              <a:ahLst/>
              <a:cxnLst/>
              <a:rect l="l" t="t" r="r" b="b"/>
              <a:pathLst>
                <a:path w="12531" h="12889" extrusionOk="0">
                  <a:moveTo>
                    <a:pt x="5361" y="1"/>
                  </a:moveTo>
                  <a:cubicBezTo>
                    <a:pt x="2250" y="589"/>
                    <a:pt x="0" y="3301"/>
                    <a:pt x="0" y="6455"/>
                  </a:cubicBezTo>
                  <a:cubicBezTo>
                    <a:pt x="0" y="9609"/>
                    <a:pt x="2250" y="12300"/>
                    <a:pt x="5361" y="12889"/>
                  </a:cubicBezTo>
                  <a:cubicBezTo>
                    <a:pt x="6581" y="12657"/>
                    <a:pt x="7695" y="12090"/>
                    <a:pt x="8620" y="11228"/>
                  </a:cubicBezTo>
                  <a:cubicBezTo>
                    <a:pt x="12531" y="7569"/>
                    <a:pt x="10618" y="1010"/>
                    <a:pt x="536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4" name="Google Shape;8654;p83"/>
            <p:cNvSpPr/>
            <p:nvPr/>
          </p:nvSpPr>
          <p:spPr>
            <a:xfrm>
              <a:off x="1449893" y="1635795"/>
              <a:ext cx="26456" cy="94447"/>
            </a:xfrm>
            <a:custGeom>
              <a:avLst/>
              <a:gdLst/>
              <a:ahLst/>
              <a:cxnLst/>
              <a:rect l="l" t="t" r="r" b="b"/>
              <a:pathLst>
                <a:path w="1767" h="6308" extrusionOk="0">
                  <a:moveTo>
                    <a:pt x="884" y="0"/>
                  </a:moveTo>
                  <a:cubicBezTo>
                    <a:pt x="379" y="0"/>
                    <a:pt x="1" y="400"/>
                    <a:pt x="1" y="883"/>
                  </a:cubicBezTo>
                  <a:lnTo>
                    <a:pt x="1" y="5425"/>
                  </a:lnTo>
                  <a:cubicBezTo>
                    <a:pt x="1" y="5908"/>
                    <a:pt x="379" y="6308"/>
                    <a:pt x="884" y="6308"/>
                  </a:cubicBezTo>
                  <a:cubicBezTo>
                    <a:pt x="1367" y="6308"/>
                    <a:pt x="1746" y="5908"/>
                    <a:pt x="1767" y="5425"/>
                  </a:cubicBezTo>
                  <a:lnTo>
                    <a:pt x="1767" y="883"/>
                  </a:lnTo>
                  <a:cubicBezTo>
                    <a:pt x="1746" y="400"/>
                    <a:pt x="1367" y="21"/>
                    <a:pt x="884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5" name="Google Shape;8655;p83"/>
            <p:cNvSpPr/>
            <p:nvPr/>
          </p:nvSpPr>
          <p:spPr>
            <a:xfrm>
              <a:off x="1448635" y="1704414"/>
              <a:ext cx="65175" cy="62660"/>
            </a:xfrm>
            <a:custGeom>
              <a:avLst/>
              <a:gdLst/>
              <a:ahLst/>
              <a:cxnLst/>
              <a:rect l="l" t="t" r="r" b="b"/>
              <a:pathLst>
                <a:path w="4353" h="4185" extrusionOk="0">
                  <a:moveTo>
                    <a:pt x="957" y="1"/>
                  </a:moveTo>
                  <a:cubicBezTo>
                    <a:pt x="731" y="1"/>
                    <a:pt x="505" y="85"/>
                    <a:pt x="337" y="253"/>
                  </a:cubicBezTo>
                  <a:cubicBezTo>
                    <a:pt x="1" y="589"/>
                    <a:pt x="1" y="1157"/>
                    <a:pt x="337" y="1493"/>
                  </a:cubicBezTo>
                  <a:lnTo>
                    <a:pt x="2776" y="3932"/>
                  </a:lnTo>
                  <a:cubicBezTo>
                    <a:pt x="2944" y="4100"/>
                    <a:pt x="3170" y="4185"/>
                    <a:pt x="3396" y="4185"/>
                  </a:cubicBezTo>
                  <a:cubicBezTo>
                    <a:pt x="3622" y="4185"/>
                    <a:pt x="3848" y="4100"/>
                    <a:pt x="4016" y="3932"/>
                  </a:cubicBezTo>
                  <a:cubicBezTo>
                    <a:pt x="4353" y="3596"/>
                    <a:pt x="4353" y="3028"/>
                    <a:pt x="4016" y="2692"/>
                  </a:cubicBezTo>
                  <a:lnTo>
                    <a:pt x="1578" y="253"/>
                  </a:lnTo>
                  <a:cubicBezTo>
                    <a:pt x="1409" y="85"/>
                    <a:pt x="1183" y="1"/>
                    <a:pt x="957" y="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6" name="Google Shape;8656;p83"/>
            <p:cNvSpPr/>
            <p:nvPr/>
          </p:nvSpPr>
          <p:spPr>
            <a:xfrm>
              <a:off x="1293760" y="1542382"/>
              <a:ext cx="95405" cy="89655"/>
            </a:xfrm>
            <a:custGeom>
              <a:avLst/>
              <a:gdLst/>
              <a:ahLst/>
              <a:cxnLst/>
              <a:rect l="l" t="t" r="r" b="b"/>
              <a:pathLst>
                <a:path w="6372" h="5988" extrusionOk="0">
                  <a:moveTo>
                    <a:pt x="3365" y="0"/>
                  </a:moveTo>
                  <a:cubicBezTo>
                    <a:pt x="2582" y="0"/>
                    <a:pt x="1798" y="300"/>
                    <a:pt x="1199" y="899"/>
                  </a:cubicBezTo>
                  <a:lnTo>
                    <a:pt x="1094" y="983"/>
                  </a:lnTo>
                  <a:cubicBezTo>
                    <a:pt x="1" y="2203"/>
                    <a:pt x="43" y="4074"/>
                    <a:pt x="1199" y="5230"/>
                  </a:cubicBezTo>
                  <a:lnTo>
                    <a:pt x="1494" y="5546"/>
                  </a:lnTo>
                  <a:cubicBezTo>
                    <a:pt x="1798" y="5840"/>
                    <a:pt x="2193" y="5987"/>
                    <a:pt x="2587" y="5987"/>
                  </a:cubicBezTo>
                  <a:cubicBezTo>
                    <a:pt x="2981" y="5987"/>
                    <a:pt x="3375" y="5840"/>
                    <a:pt x="3680" y="5546"/>
                  </a:cubicBezTo>
                  <a:lnTo>
                    <a:pt x="5825" y="3380"/>
                  </a:lnTo>
                  <a:cubicBezTo>
                    <a:pt x="6224" y="3002"/>
                    <a:pt x="6371" y="2434"/>
                    <a:pt x="6224" y="1908"/>
                  </a:cubicBezTo>
                  <a:cubicBezTo>
                    <a:pt x="6161" y="1635"/>
                    <a:pt x="6035" y="1404"/>
                    <a:pt x="5825" y="1215"/>
                  </a:cubicBezTo>
                  <a:lnTo>
                    <a:pt x="5530" y="899"/>
                  </a:lnTo>
                  <a:cubicBezTo>
                    <a:pt x="4931" y="300"/>
                    <a:pt x="4148" y="0"/>
                    <a:pt x="3365" y="0"/>
                  </a:cubicBezTo>
                  <a:close/>
                </a:path>
              </a:pathLst>
            </a:custGeom>
            <a:solidFill>
              <a:srgbClr val="FED3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7" name="Google Shape;8657;p83"/>
            <p:cNvSpPr/>
            <p:nvPr/>
          </p:nvSpPr>
          <p:spPr>
            <a:xfrm>
              <a:off x="1309511" y="1542382"/>
              <a:ext cx="77453" cy="61552"/>
            </a:xfrm>
            <a:custGeom>
              <a:avLst/>
              <a:gdLst/>
              <a:ahLst/>
              <a:cxnLst/>
              <a:rect l="l" t="t" r="r" b="b"/>
              <a:pathLst>
                <a:path w="5173" h="4111" extrusionOk="0">
                  <a:moveTo>
                    <a:pt x="2313" y="0"/>
                  </a:moveTo>
                  <a:cubicBezTo>
                    <a:pt x="1530" y="0"/>
                    <a:pt x="746" y="300"/>
                    <a:pt x="147" y="899"/>
                  </a:cubicBezTo>
                  <a:lnTo>
                    <a:pt x="42" y="983"/>
                  </a:lnTo>
                  <a:cubicBezTo>
                    <a:pt x="0" y="1866"/>
                    <a:pt x="315" y="2728"/>
                    <a:pt x="946" y="3359"/>
                  </a:cubicBezTo>
                  <a:lnTo>
                    <a:pt x="1241" y="3653"/>
                  </a:lnTo>
                  <a:cubicBezTo>
                    <a:pt x="1545" y="3958"/>
                    <a:pt x="1940" y="4111"/>
                    <a:pt x="2334" y="4111"/>
                  </a:cubicBezTo>
                  <a:cubicBezTo>
                    <a:pt x="2728" y="4111"/>
                    <a:pt x="3122" y="3958"/>
                    <a:pt x="3427" y="3653"/>
                  </a:cubicBezTo>
                  <a:lnTo>
                    <a:pt x="5172" y="1908"/>
                  </a:lnTo>
                  <a:cubicBezTo>
                    <a:pt x="5109" y="1635"/>
                    <a:pt x="4983" y="1404"/>
                    <a:pt x="4773" y="1194"/>
                  </a:cubicBezTo>
                  <a:lnTo>
                    <a:pt x="4478" y="899"/>
                  </a:lnTo>
                  <a:cubicBezTo>
                    <a:pt x="3879" y="300"/>
                    <a:pt x="3096" y="0"/>
                    <a:pt x="2313" y="0"/>
                  </a:cubicBezTo>
                  <a:close/>
                </a:path>
              </a:pathLst>
            </a:custGeom>
            <a:solidFill>
              <a:srgbClr val="FED3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8" name="Google Shape;8658;p83"/>
            <p:cNvSpPr/>
            <p:nvPr/>
          </p:nvSpPr>
          <p:spPr>
            <a:xfrm>
              <a:off x="1538350" y="1542546"/>
              <a:ext cx="96034" cy="89551"/>
            </a:xfrm>
            <a:custGeom>
              <a:avLst/>
              <a:gdLst/>
              <a:ahLst/>
              <a:cxnLst/>
              <a:rect l="l" t="t" r="r" b="b"/>
              <a:pathLst>
                <a:path w="6414" h="5981" extrusionOk="0">
                  <a:moveTo>
                    <a:pt x="3077" y="1"/>
                  </a:moveTo>
                  <a:cubicBezTo>
                    <a:pt x="2281" y="1"/>
                    <a:pt x="1496" y="306"/>
                    <a:pt x="905" y="909"/>
                  </a:cubicBezTo>
                  <a:lnTo>
                    <a:pt x="610" y="1204"/>
                  </a:lnTo>
                  <a:cubicBezTo>
                    <a:pt x="1" y="1792"/>
                    <a:pt x="1" y="2780"/>
                    <a:pt x="610" y="3369"/>
                  </a:cubicBezTo>
                  <a:lnTo>
                    <a:pt x="2755" y="5535"/>
                  </a:lnTo>
                  <a:cubicBezTo>
                    <a:pt x="3041" y="5821"/>
                    <a:pt x="3434" y="5980"/>
                    <a:pt x="3835" y="5980"/>
                  </a:cubicBezTo>
                  <a:cubicBezTo>
                    <a:pt x="4023" y="5980"/>
                    <a:pt x="4213" y="5945"/>
                    <a:pt x="4395" y="5871"/>
                  </a:cubicBezTo>
                  <a:cubicBezTo>
                    <a:pt x="4605" y="5787"/>
                    <a:pt x="4773" y="5682"/>
                    <a:pt x="4920" y="5535"/>
                  </a:cubicBezTo>
                  <a:lnTo>
                    <a:pt x="5236" y="5219"/>
                  </a:lnTo>
                  <a:cubicBezTo>
                    <a:pt x="6413" y="4021"/>
                    <a:pt x="6413" y="2087"/>
                    <a:pt x="5236" y="909"/>
                  </a:cubicBezTo>
                  <a:cubicBezTo>
                    <a:pt x="5089" y="762"/>
                    <a:pt x="4941" y="636"/>
                    <a:pt x="4794" y="510"/>
                  </a:cubicBezTo>
                  <a:cubicBezTo>
                    <a:pt x="4266" y="169"/>
                    <a:pt x="3668" y="1"/>
                    <a:pt x="3077" y="1"/>
                  </a:cubicBezTo>
                  <a:close/>
                </a:path>
              </a:pathLst>
            </a:custGeom>
            <a:solidFill>
              <a:srgbClr val="FED3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9" name="Google Shape;8659;p83"/>
            <p:cNvSpPr/>
            <p:nvPr/>
          </p:nvSpPr>
          <p:spPr>
            <a:xfrm>
              <a:off x="1565735" y="1550167"/>
              <a:ext cx="68649" cy="80283"/>
            </a:xfrm>
            <a:custGeom>
              <a:avLst/>
              <a:gdLst/>
              <a:ahLst/>
              <a:cxnLst/>
              <a:rect l="l" t="t" r="r" b="b"/>
              <a:pathLst>
                <a:path w="4585" h="5362" extrusionOk="0">
                  <a:moveTo>
                    <a:pt x="2965" y="1"/>
                  </a:moveTo>
                  <a:cubicBezTo>
                    <a:pt x="2187" y="22"/>
                    <a:pt x="1452" y="337"/>
                    <a:pt x="905" y="905"/>
                  </a:cubicBezTo>
                  <a:lnTo>
                    <a:pt x="590" y="1199"/>
                  </a:lnTo>
                  <a:cubicBezTo>
                    <a:pt x="1" y="1809"/>
                    <a:pt x="1" y="2776"/>
                    <a:pt x="590" y="3386"/>
                  </a:cubicBezTo>
                  <a:lnTo>
                    <a:pt x="2566" y="5362"/>
                  </a:lnTo>
                  <a:cubicBezTo>
                    <a:pt x="2776" y="5278"/>
                    <a:pt x="2944" y="5173"/>
                    <a:pt x="3091" y="5026"/>
                  </a:cubicBezTo>
                  <a:lnTo>
                    <a:pt x="3407" y="4710"/>
                  </a:lnTo>
                  <a:cubicBezTo>
                    <a:pt x="4584" y="3512"/>
                    <a:pt x="4584" y="1578"/>
                    <a:pt x="3407" y="400"/>
                  </a:cubicBezTo>
                  <a:cubicBezTo>
                    <a:pt x="3260" y="253"/>
                    <a:pt x="3112" y="127"/>
                    <a:pt x="2965" y="1"/>
                  </a:cubicBezTo>
                  <a:close/>
                </a:path>
              </a:pathLst>
            </a:custGeom>
            <a:solidFill>
              <a:srgbClr val="FED3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9ECEC-85AD-4198-8E23-28AC9D4A9C78}" type="slidenum">
              <a:rPr lang="vi-VN" smtClean="0"/>
              <a:pPr/>
              <a:t>29</a:t>
            </a:fld>
            <a:r>
              <a:rPr lang="vi-VN"/>
              <a:t>/39</a:t>
            </a:r>
          </a:p>
        </p:txBody>
      </p:sp>
    </p:spTree>
    <p:extLst>
      <p:ext uri="{BB962C8B-B14F-4D97-AF65-F5344CB8AC3E}">
        <p14:creationId xmlns:p14="http://schemas.microsoft.com/office/powerpoint/2010/main" val="2703196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0.11862 -0.00046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37" y="-2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81481E-6 L -0.12213 -0.0044 " pathEditMode="relative" rAng="0" ptsTypes="AA">
                                      <p:cBhvr>
                                        <p:cTn id="4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07" y="-231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750" fill="hold"/>
                                        <p:tgtEl>
                                          <p:spTgt spid="5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" dur="750" fill="hold"/>
                                        <p:tgtEl>
                                          <p:spTgt spid="6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33333E-6 L 0.38073 0.0132 " pathEditMode="relative" rAng="0" ptsTypes="AA">
                                      <p:cBhvr>
                                        <p:cTn id="63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36" y="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4.07407E-6 L -1.875E-6 1.00232 " pathEditMode="relative" rAng="0" ptsTypes="AA">
                                      <p:cBhvr>
                                        <p:cTn id="8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" y="47361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85" dur="1500" fill="hold"/>
                                        <p:tgtEl>
                                          <p:spTgt spid="6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1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15" dur="5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8" dur="5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</p:childTnLst>
        </p:cTn>
      </p:par>
    </p:tnLst>
    <p:bldLst>
      <p:bldP spid="11" grpId="0"/>
      <p:bldP spid="97" grpId="0" animBg="1"/>
      <p:bldP spid="97" grpId="1" animBg="1"/>
      <p:bldP spid="98" grpId="0" animBg="1"/>
      <p:bldP spid="98" grpId="1" animBg="1"/>
      <p:bldP spid="98" grpId="2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9ECEC-85AD-4198-8E23-28AC9D4A9C78}" type="slidenum">
              <a:rPr lang="vi-VN" smtClean="0"/>
              <a:pPr/>
              <a:t>3</a:t>
            </a:fld>
            <a:r>
              <a:rPr lang="vi-VN"/>
              <a:t>/39</a:t>
            </a:r>
          </a:p>
        </p:txBody>
      </p:sp>
      <p:sp>
        <p:nvSpPr>
          <p:cNvPr id="12" name="Trường Cao đẳng Sư phạm Trung ương">
            <a:extLst>
              <a:ext uri="{FF2B5EF4-FFF2-40B4-BE49-F238E27FC236}">
                <a16:creationId xmlns:a16="http://schemas.microsoft.com/office/drawing/2014/main" id="{6D2226D5-FABD-A46D-A3AF-02F9161B6CF5}"/>
              </a:ext>
            </a:extLst>
          </p:cNvPr>
          <p:cNvSpPr txBox="1"/>
          <p:nvPr/>
        </p:nvSpPr>
        <p:spPr>
          <a:xfrm>
            <a:off x="2947314" y="439254"/>
            <a:ext cx="6719853" cy="66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vi-VN" sz="1867" b="1" kern="0" dirty="0">
                <a:solidFill>
                  <a:srgbClr val="000000"/>
                </a:solidFill>
                <a:latin typeface="Times New Roman" panose="02020603050405020304" pitchFamily="18" charset="0"/>
                <a:cs typeface="Arial"/>
                <a:sym typeface="Arial"/>
              </a:rPr>
              <a:t>ỦY BAN NHÂN DÂN QUẬN </a:t>
            </a:r>
            <a:r>
              <a:rPr lang="en-US" sz="1867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LONG BIÊN</a:t>
            </a:r>
            <a:endParaRPr lang="vi-VN" sz="1867" b="1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algn="ctr" defTabSz="914377"/>
            <a:r>
              <a:rPr lang="vi-VN" sz="1867" b="1" kern="0" dirty="0">
                <a:solidFill>
                  <a:srgbClr val="000000"/>
                </a:solidFill>
                <a:latin typeface="Times New Roman" panose="02020603050405020304" pitchFamily="18" charset="0"/>
                <a:cs typeface="Arial"/>
                <a:sym typeface="Arial"/>
              </a:rPr>
              <a:t>TRƯỜNG MẦM NON </a:t>
            </a:r>
            <a:r>
              <a:rPr lang="en-US" sz="1867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HOA HƯỚNG DƯƠNG</a:t>
            </a:r>
            <a:endParaRPr lang="vi-VN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462A1B8-C1D9-D09C-27C3-2599BD954D5F}"/>
              </a:ext>
            </a:extLst>
          </p:cNvPr>
          <p:cNvSpPr txBox="1"/>
          <p:nvPr/>
        </p:nvSpPr>
        <p:spPr>
          <a:xfrm>
            <a:off x="3075433" y="2451672"/>
            <a:ext cx="6463612" cy="37862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US" sz="2667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Bài</a:t>
            </a:r>
            <a:r>
              <a:rPr lang="en-US" sz="2667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667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giảng</a:t>
            </a:r>
            <a:r>
              <a:rPr lang="en-US" sz="2667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667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điện</a:t>
            </a:r>
            <a:r>
              <a:rPr lang="en-US" sz="2667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667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tử</a:t>
            </a:r>
            <a:endParaRPr lang="en-US" sz="2667" b="1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algn="ctr" defTabSz="1219170">
              <a:buClr>
                <a:srgbClr val="000000"/>
              </a:buClr>
            </a:pPr>
            <a:r>
              <a:rPr lang="en-US" sz="2667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Làm</a:t>
            </a:r>
            <a:r>
              <a:rPr lang="en-US" sz="2667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667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quem</a:t>
            </a:r>
            <a:r>
              <a:rPr lang="en-US" sz="2667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667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với</a:t>
            </a:r>
            <a:r>
              <a:rPr lang="en-US" sz="2667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667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toán</a:t>
            </a:r>
            <a:endParaRPr lang="en-US" sz="2667" b="1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algn="ctr" defTabSz="1219170">
              <a:buClr>
                <a:srgbClr val="000000"/>
              </a:buClr>
            </a:pPr>
            <a:r>
              <a:rPr lang="en-US" sz="2667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Đề</a:t>
            </a:r>
            <a:r>
              <a:rPr lang="en-US" sz="2667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667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tài</a:t>
            </a:r>
            <a:r>
              <a:rPr lang="en-US" sz="2667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: </a:t>
            </a:r>
            <a:r>
              <a:rPr lang="en-US" sz="2667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Tách</a:t>
            </a:r>
            <a:r>
              <a:rPr lang="en-US" sz="2667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667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gộp</a:t>
            </a:r>
            <a:r>
              <a:rPr lang="en-US" sz="2667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667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trong</a:t>
            </a:r>
            <a:r>
              <a:rPr lang="en-US" sz="2667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667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phạm</a:t>
            </a:r>
            <a:r>
              <a:rPr lang="en-US" sz="2667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vi 9</a:t>
            </a:r>
          </a:p>
          <a:p>
            <a:pPr algn="ctr" defTabSz="1219170">
              <a:buClr>
                <a:srgbClr val="000000"/>
              </a:buClr>
            </a:pPr>
            <a:endParaRPr lang="en-US" sz="2667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algn="ctr" defTabSz="1219170">
              <a:buClr>
                <a:srgbClr val="000000"/>
              </a:buClr>
            </a:pPr>
            <a:r>
              <a:rPr lang="en-US" sz="2667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Giáo</a:t>
            </a:r>
            <a:r>
              <a:rPr lang="en-US" sz="2667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667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viên</a:t>
            </a:r>
            <a:r>
              <a:rPr lang="en-US" sz="2667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: </a:t>
            </a:r>
            <a:r>
              <a:rPr lang="vi-VN" sz="2667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Nguyễn </a:t>
            </a:r>
            <a:r>
              <a:rPr lang="en-US" sz="2667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Phương</a:t>
            </a:r>
            <a:r>
              <a:rPr lang="en-US" sz="2667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Linh</a:t>
            </a:r>
            <a:endParaRPr lang="en-US" sz="2667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algn="ctr" defTabSz="1219170">
              <a:buClr>
                <a:srgbClr val="000000"/>
              </a:buClr>
            </a:pPr>
            <a:r>
              <a:rPr lang="en-US" sz="2667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Email: </a:t>
            </a:r>
            <a:r>
              <a:rPr lang="en-US" sz="2667" kern="0" dirty="0">
                <a:solidFill>
                  <a:srgbClr val="DD3947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ngphuonglinh307.hn@gmail.com</a:t>
            </a:r>
            <a:endParaRPr lang="en-US" sz="2667" kern="0" dirty="0">
              <a:solidFill>
                <a:srgbClr val="DD3947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algn="ctr" defTabSz="1219170">
              <a:buClr>
                <a:srgbClr val="000000"/>
              </a:buClr>
            </a:pPr>
            <a:r>
              <a:rPr lang="en-US" sz="2667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Điện</a:t>
            </a:r>
            <a:r>
              <a:rPr lang="en-US" sz="2667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667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thoại</a:t>
            </a:r>
            <a:r>
              <a:rPr lang="en-US" sz="2667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: 0949.591.058</a:t>
            </a:r>
          </a:p>
          <a:p>
            <a:pPr algn="ctr" defTabSz="1219170">
              <a:buClr>
                <a:srgbClr val="000000"/>
              </a:buClr>
            </a:pPr>
            <a:r>
              <a:rPr lang="en-US" sz="2667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Đơn</a:t>
            </a:r>
            <a:r>
              <a:rPr lang="en-US" sz="2667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667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vị</a:t>
            </a:r>
            <a:r>
              <a:rPr lang="en-US" sz="2667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: </a:t>
            </a:r>
            <a:r>
              <a:rPr lang="en-US" sz="2667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Trường</a:t>
            </a:r>
            <a:r>
              <a:rPr lang="en-US" sz="2667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MN Hoa </a:t>
            </a:r>
            <a:r>
              <a:rPr lang="en-US" sz="2667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Hướng</a:t>
            </a:r>
            <a:endParaRPr lang="en-US" sz="2667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defTabSz="1219170">
              <a:buClr>
                <a:srgbClr val="000000"/>
              </a:buClr>
            </a:pPr>
            <a:endParaRPr lang="en-US" sz="2667" b="1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14" name="Picture 13" descr="A logo with children and sunflower&#10;&#10;AI-generated content may be incorrect.">
            <a:extLst>
              <a:ext uri="{FF2B5EF4-FFF2-40B4-BE49-F238E27FC236}">
                <a16:creationId xmlns:a16="http://schemas.microsoft.com/office/drawing/2014/main" id="{2968AA7D-CD43-DFAE-FD8E-4D03000D85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4150" y="1205493"/>
            <a:ext cx="1246180" cy="1246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896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reveal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35427" y="2041881"/>
            <a:ext cx="1554480" cy="146304"/>
          </a:xfrm>
          <a:prstGeom prst="rect">
            <a:avLst/>
          </a:prstGeom>
          <a:solidFill>
            <a:srgbClr val="FBC2D7"/>
          </a:solidFill>
          <a:ln>
            <a:solidFill>
              <a:srgbClr val="F896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140044" y="2041495"/>
            <a:ext cx="9601200" cy="146304"/>
          </a:xfrm>
          <a:prstGeom prst="rect">
            <a:avLst/>
          </a:prstGeom>
          <a:solidFill>
            <a:srgbClr val="FBC2D7"/>
          </a:solidFill>
          <a:ln>
            <a:solidFill>
              <a:srgbClr val="F896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67940" y="776298"/>
            <a:ext cx="2670629" cy="677108"/>
          </a:xfrm>
          <a:prstGeom prst="rect">
            <a:avLst/>
          </a:prstGeom>
          <a:noFill/>
        </p:spPr>
        <p:txBody>
          <a:bodyPr wrap="square" rtlCol="0">
            <a:prstTxWarp prst="textButton">
              <a:avLst>
                <a:gd name="adj" fmla="val 12684532"/>
              </a:avLst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800" b="1" i="0" u="none" strike="noStrike" kern="1200" cap="none" spc="0" normalizeH="0" baseline="0" noProof="0">
                <a:ln>
                  <a:noFill/>
                </a:ln>
                <a:solidFill>
                  <a:srgbClr val="FF7FA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Patrick Hand SC" panose="00000500000000000000" pitchFamily="2" charset="0"/>
                <a:ea typeface="+mn-ea"/>
                <a:cs typeface="+mn-cs"/>
              </a:rPr>
              <a:t>CÂU HỎI SỐ 6</a:t>
            </a:r>
            <a:endParaRPr kumimoji="0" lang="vi-VN" sz="3800" b="1" i="0" u="none" strike="noStrike" kern="1200" cap="none" spc="0" normalizeH="0" baseline="0" noProof="0">
              <a:ln>
                <a:noFill/>
              </a:ln>
              <a:solidFill>
                <a:srgbClr val="FF7FA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Patrick Hand SC" panose="00000500000000000000" pitchFamily="2" charset="0"/>
              <a:ea typeface="+mn-ea"/>
              <a:cs typeface="+mn-cs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171" y="-9994"/>
            <a:ext cx="2583543" cy="2387133"/>
          </a:xfrm>
          <a:prstGeom prst="rect">
            <a:avLst/>
          </a:prstGeom>
        </p:spPr>
      </p:pic>
      <p:grpSp>
        <p:nvGrpSpPr>
          <p:cNvPr id="4" name="5"/>
          <p:cNvGrpSpPr/>
          <p:nvPr/>
        </p:nvGrpSpPr>
        <p:grpSpPr>
          <a:xfrm>
            <a:off x="1451334" y="2307639"/>
            <a:ext cx="3875654" cy="2026339"/>
            <a:chOff x="1451334" y="2307639"/>
            <a:chExt cx="3875654" cy="2026339"/>
          </a:xfrm>
        </p:grpSpPr>
        <p:grpSp>
          <p:nvGrpSpPr>
            <p:cNvPr id="38" name="Group 37"/>
            <p:cNvGrpSpPr/>
            <p:nvPr/>
          </p:nvGrpSpPr>
          <p:grpSpPr>
            <a:xfrm>
              <a:off x="1451334" y="2307639"/>
              <a:ext cx="1993392" cy="2026339"/>
              <a:chOff x="6771624" y="4418140"/>
              <a:chExt cx="1993392" cy="2026339"/>
            </a:xfrm>
          </p:grpSpPr>
          <p:sp>
            <p:nvSpPr>
              <p:cNvPr id="39" name="Google Shape;2245;p84"/>
              <p:cNvSpPr/>
              <p:nvPr/>
            </p:nvSpPr>
            <p:spPr>
              <a:xfrm rot="15300088" flipH="1">
                <a:off x="6755150" y="4434614"/>
                <a:ext cx="2026339" cy="1993392"/>
              </a:xfrm>
              <a:custGeom>
                <a:avLst/>
                <a:gdLst/>
                <a:ahLst/>
                <a:cxnLst/>
                <a:rect l="l" t="t" r="r" b="b"/>
                <a:pathLst>
                  <a:path w="36565" h="34957" extrusionOk="0">
                    <a:moveTo>
                      <a:pt x="28247" y="11653"/>
                    </a:moveTo>
                    <a:cubicBezTo>
                      <a:pt x="28070" y="11904"/>
                      <a:pt x="27941" y="12110"/>
                      <a:pt x="27826" y="12110"/>
                    </a:cubicBezTo>
                    <a:cubicBezTo>
                      <a:pt x="27822" y="12110"/>
                      <a:pt x="27818" y="12110"/>
                      <a:pt x="27813" y="12109"/>
                    </a:cubicBezTo>
                    <a:cubicBezTo>
                      <a:pt x="27741" y="12097"/>
                      <a:pt x="27923" y="11934"/>
                      <a:pt x="28247" y="11653"/>
                    </a:cubicBezTo>
                    <a:close/>
                    <a:moveTo>
                      <a:pt x="17130" y="1"/>
                    </a:moveTo>
                    <a:cubicBezTo>
                      <a:pt x="10350" y="1"/>
                      <a:pt x="5323" y="2490"/>
                      <a:pt x="3453" y="5834"/>
                    </a:cubicBezTo>
                    <a:cubicBezTo>
                      <a:pt x="774" y="10656"/>
                      <a:pt x="5834" y="12180"/>
                      <a:pt x="5834" y="12180"/>
                    </a:cubicBezTo>
                    <a:cubicBezTo>
                      <a:pt x="5834" y="12180"/>
                      <a:pt x="2715" y="13943"/>
                      <a:pt x="1786" y="17407"/>
                    </a:cubicBezTo>
                    <a:cubicBezTo>
                      <a:pt x="0" y="24087"/>
                      <a:pt x="4560" y="23706"/>
                      <a:pt x="6775" y="24420"/>
                    </a:cubicBezTo>
                    <a:cubicBezTo>
                      <a:pt x="8978" y="25134"/>
                      <a:pt x="3108" y="27956"/>
                      <a:pt x="5787" y="32362"/>
                    </a:cubicBezTo>
                    <a:cubicBezTo>
                      <a:pt x="6803" y="34029"/>
                      <a:pt x="10542" y="34957"/>
                      <a:pt x="15019" y="34957"/>
                    </a:cubicBezTo>
                    <a:cubicBezTo>
                      <a:pt x="22340" y="34957"/>
                      <a:pt x="31633" y="32475"/>
                      <a:pt x="34219" y="26682"/>
                    </a:cubicBezTo>
                    <a:cubicBezTo>
                      <a:pt x="35350" y="24134"/>
                      <a:pt x="30385" y="23837"/>
                      <a:pt x="30385" y="23837"/>
                    </a:cubicBezTo>
                    <a:cubicBezTo>
                      <a:pt x="30385" y="23837"/>
                      <a:pt x="36564" y="19074"/>
                      <a:pt x="33314" y="14205"/>
                    </a:cubicBezTo>
                    <a:cubicBezTo>
                      <a:pt x="31524" y="11527"/>
                      <a:pt x="30354" y="10763"/>
                      <a:pt x="29560" y="10763"/>
                    </a:cubicBezTo>
                    <a:cubicBezTo>
                      <a:pt x="29423" y="10763"/>
                      <a:pt x="29297" y="10786"/>
                      <a:pt x="29182" y="10825"/>
                    </a:cubicBezTo>
                    <a:lnTo>
                      <a:pt x="29182" y="10825"/>
                    </a:lnTo>
                    <a:cubicBezTo>
                      <a:pt x="31567" y="8618"/>
                      <a:pt x="35391" y="4086"/>
                      <a:pt x="26504" y="1441"/>
                    </a:cubicBezTo>
                    <a:cubicBezTo>
                      <a:pt x="23139" y="440"/>
                      <a:pt x="19979" y="1"/>
                      <a:pt x="17130" y="1"/>
                    </a:cubicBezTo>
                    <a:close/>
                  </a:path>
                </a:pathLst>
              </a:custGeom>
              <a:solidFill>
                <a:srgbClr val="FFC5DB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0" name="Google Shape;1020;p58"/>
              <p:cNvSpPr txBox="1"/>
              <p:nvPr/>
            </p:nvSpPr>
            <p:spPr>
              <a:xfrm>
                <a:off x="6964525" y="4941527"/>
                <a:ext cx="1689200" cy="1130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r>
                  <a:rPr kumimoji="0" lang="en" sz="7200" b="0" i="0" u="none" strike="noStrike" kern="0" cap="none" spc="0" normalizeH="0" baseline="0" noProof="0">
                    <a:ln>
                      <a:noFill/>
                    </a:ln>
                    <a:solidFill>
                      <a:srgbClr val="D60052"/>
                    </a:solidFill>
                    <a:effectLst/>
                    <a:uLnTx/>
                    <a:uFillTx/>
                    <a:latin typeface="Bowlby One SC"/>
                    <a:ea typeface="Bowlby One SC"/>
                    <a:cs typeface="Bowlby One SC"/>
                    <a:sym typeface="Bowlby One SC"/>
                  </a:rPr>
                  <a:t>5</a:t>
                </a:r>
                <a:endParaRPr kumimoji="0" sz="7200" b="0" i="0" u="none" strike="noStrike" kern="0" cap="none" spc="0" normalizeH="0" baseline="0" noProof="0">
                  <a:ln>
                    <a:noFill/>
                  </a:ln>
                  <a:solidFill>
                    <a:srgbClr val="D60052"/>
                  </a:solidFill>
                  <a:effectLst/>
                  <a:uLnTx/>
                  <a:uFillTx/>
                  <a:latin typeface="Bowlby One SC"/>
                  <a:ea typeface="Bowlby One SC"/>
                  <a:cs typeface="Bowlby One SC"/>
                  <a:sym typeface="Bowlby One SC"/>
                </a:endParaRPr>
              </a:p>
            </p:txBody>
          </p:sp>
        </p:grpSp>
        <p:grpSp>
          <p:nvGrpSpPr>
            <p:cNvPr id="12" name="Group 11"/>
            <p:cNvGrpSpPr/>
            <p:nvPr/>
          </p:nvGrpSpPr>
          <p:grpSpPr>
            <a:xfrm>
              <a:off x="3677728" y="3132630"/>
              <a:ext cx="1649260" cy="537489"/>
              <a:chOff x="3677728" y="3132630"/>
              <a:chExt cx="1649260" cy="537489"/>
            </a:xfrm>
          </p:grpSpPr>
          <p:sp>
            <p:nvSpPr>
              <p:cNvPr id="13" name="Rounded Rectangle 12"/>
              <p:cNvSpPr/>
              <p:nvPr/>
            </p:nvSpPr>
            <p:spPr>
              <a:xfrm>
                <a:off x="3677728" y="3132630"/>
                <a:ext cx="1649260" cy="537489"/>
              </a:xfrm>
              <a:prstGeom prst="roundRect">
                <a:avLst/>
              </a:prstGeom>
              <a:solidFill>
                <a:srgbClr val="FCDEE9">
                  <a:alpha val="48000"/>
                </a:srgbClr>
              </a:solidFill>
              <a:ln>
                <a:solidFill>
                  <a:srgbClr val="FFC0D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3815457" y="3146899"/>
                <a:ext cx="141911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2700" b="1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Patrick Hand" panose="00000500000000000000" pitchFamily="2" charset="0"/>
                    <a:ea typeface="+mn-ea"/>
                    <a:cs typeface="+mn-cs"/>
                  </a:rPr>
                  <a:t>A. 5 Cách</a:t>
                </a:r>
              </a:p>
            </p:txBody>
          </p:sp>
        </p:grpSp>
      </p:grpSp>
      <p:grpSp>
        <p:nvGrpSpPr>
          <p:cNvPr id="7" name="4"/>
          <p:cNvGrpSpPr/>
          <p:nvPr/>
        </p:nvGrpSpPr>
        <p:grpSpPr>
          <a:xfrm>
            <a:off x="6770294" y="2275589"/>
            <a:ext cx="3846964" cy="2102717"/>
            <a:chOff x="6770294" y="2275589"/>
            <a:chExt cx="3846964" cy="2102717"/>
          </a:xfrm>
        </p:grpSpPr>
        <p:grpSp>
          <p:nvGrpSpPr>
            <p:cNvPr id="44" name="Group 43"/>
            <p:cNvGrpSpPr/>
            <p:nvPr/>
          </p:nvGrpSpPr>
          <p:grpSpPr>
            <a:xfrm>
              <a:off x="6770294" y="2275589"/>
              <a:ext cx="1993392" cy="2102717"/>
              <a:chOff x="1451335" y="4455168"/>
              <a:chExt cx="1993392" cy="2102717"/>
            </a:xfrm>
          </p:grpSpPr>
          <p:sp>
            <p:nvSpPr>
              <p:cNvPr id="45" name="Google Shape;2245;p84"/>
              <p:cNvSpPr/>
              <p:nvPr/>
            </p:nvSpPr>
            <p:spPr>
              <a:xfrm rot="15300088" flipH="1">
                <a:off x="1396672" y="4509831"/>
                <a:ext cx="2102717" cy="1993392"/>
              </a:xfrm>
              <a:custGeom>
                <a:avLst/>
                <a:gdLst/>
                <a:ahLst/>
                <a:cxnLst/>
                <a:rect l="l" t="t" r="r" b="b"/>
                <a:pathLst>
                  <a:path w="36565" h="34957" extrusionOk="0">
                    <a:moveTo>
                      <a:pt x="28247" y="11653"/>
                    </a:moveTo>
                    <a:cubicBezTo>
                      <a:pt x="28070" y="11904"/>
                      <a:pt x="27941" y="12110"/>
                      <a:pt x="27826" y="12110"/>
                    </a:cubicBezTo>
                    <a:cubicBezTo>
                      <a:pt x="27822" y="12110"/>
                      <a:pt x="27818" y="12110"/>
                      <a:pt x="27813" y="12109"/>
                    </a:cubicBezTo>
                    <a:cubicBezTo>
                      <a:pt x="27741" y="12097"/>
                      <a:pt x="27923" y="11934"/>
                      <a:pt x="28247" y="11653"/>
                    </a:cubicBezTo>
                    <a:close/>
                    <a:moveTo>
                      <a:pt x="17130" y="1"/>
                    </a:moveTo>
                    <a:cubicBezTo>
                      <a:pt x="10350" y="1"/>
                      <a:pt x="5323" y="2490"/>
                      <a:pt x="3453" y="5834"/>
                    </a:cubicBezTo>
                    <a:cubicBezTo>
                      <a:pt x="774" y="10656"/>
                      <a:pt x="5834" y="12180"/>
                      <a:pt x="5834" y="12180"/>
                    </a:cubicBezTo>
                    <a:cubicBezTo>
                      <a:pt x="5834" y="12180"/>
                      <a:pt x="2715" y="13943"/>
                      <a:pt x="1786" y="17407"/>
                    </a:cubicBezTo>
                    <a:cubicBezTo>
                      <a:pt x="0" y="24087"/>
                      <a:pt x="4560" y="23706"/>
                      <a:pt x="6775" y="24420"/>
                    </a:cubicBezTo>
                    <a:cubicBezTo>
                      <a:pt x="8978" y="25134"/>
                      <a:pt x="3108" y="27956"/>
                      <a:pt x="5787" y="32362"/>
                    </a:cubicBezTo>
                    <a:cubicBezTo>
                      <a:pt x="6803" y="34029"/>
                      <a:pt x="10542" y="34957"/>
                      <a:pt x="15019" y="34957"/>
                    </a:cubicBezTo>
                    <a:cubicBezTo>
                      <a:pt x="22340" y="34957"/>
                      <a:pt x="31633" y="32475"/>
                      <a:pt x="34219" y="26682"/>
                    </a:cubicBezTo>
                    <a:cubicBezTo>
                      <a:pt x="35350" y="24134"/>
                      <a:pt x="30385" y="23837"/>
                      <a:pt x="30385" y="23837"/>
                    </a:cubicBezTo>
                    <a:cubicBezTo>
                      <a:pt x="30385" y="23837"/>
                      <a:pt x="36564" y="19074"/>
                      <a:pt x="33314" y="14205"/>
                    </a:cubicBezTo>
                    <a:cubicBezTo>
                      <a:pt x="31524" y="11527"/>
                      <a:pt x="30354" y="10763"/>
                      <a:pt x="29560" y="10763"/>
                    </a:cubicBezTo>
                    <a:cubicBezTo>
                      <a:pt x="29423" y="10763"/>
                      <a:pt x="29297" y="10786"/>
                      <a:pt x="29182" y="10825"/>
                    </a:cubicBezTo>
                    <a:lnTo>
                      <a:pt x="29182" y="10825"/>
                    </a:lnTo>
                    <a:cubicBezTo>
                      <a:pt x="31567" y="8618"/>
                      <a:pt x="35391" y="4086"/>
                      <a:pt x="26504" y="1441"/>
                    </a:cubicBezTo>
                    <a:cubicBezTo>
                      <a:pt x="23139" y="440"/>
                      <a:pt x="19979" y="1"/>
                      <a:pt x="17130" y="1"/>
                    </a:cubicBezTo>
                    <a:close/>
                  </a:path>
                </a:pathLst>
              </a:custGeom>
              <a:solidFill>
                <a:srgbClr val="FFC5DB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6" name="Google Shape;1019;p58"/>
              <p:cNvSpPr txBox="1"/>
              <p:nvPr/>
            </p:nvSpPr>
            <p:spPr>
              <a:xfrm>
                <a:off x="1598432" y="5030153"/>
                <a:ext cx="1689200" cy="1130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r>
                  <a:rPr kumimoji="0" lang="en" sz="7200" b="0" i="0" u="none" strike="noStrike" kern="0" cap="none" spc="0" normalizeH="0" baseline="0" noProof="0">
                    <a:ln>
                      <a:noFill/>
                    </a:ln>
                    <a:solidFill>
                      <a:srgbClr val="D60052"/>
                    </a:solidFill>
                    <a:effectLst/>
                    <a:uLnTx/>
                    <a:uFillTx/>
                    <a:latin typeface="Bowlby One SC"/>
                    <a:ea typeface="Bowlby One SC"/>
                    <a:cs typeface="Bowlby One SC"/>
                    <a:sym typeface="Bowlby One SC"/>
                  </a:rPr>
                  <a:t>4</a:t>
                </a:r>
                <a:endParaRPr kumimoji="0" sz="7200" b="0" i="0" u="none" strike="noStrike" kern="0" cap="none" spc="0" normalizeH="0" baseline="0" noProof="0">
                  <a:ln>
                    <a:noFill/>
                  </a:ln>
                  <a:solidFill>
                    <a:srgbClr val="D60052"/>
                  </a:solidFill>
                  <a:effectLst/>
                  <a:uLnTx/>
                  <a:uFillTx/>
                  <a:latin typeface="Bowlby One SC"/>
                  <a:ea typeface="Bowlby One SC"/>
                  <a:cs typeface="Bowlby One SC"/>
                  <a:sym typeface="Bowlby One SC"/>
                </a:endParaRPr>
              </a:p>
            </p:txBody>
          </p:sp>
        </p:grpSp>
        <p:grpSp>
          <p:nvGrpSpPr>
            <p:cNvPr id="18" name="Group 17"/>
            <p:cNvGrpSpPr/>
            <p:nvPr/>
          </p:nvGrpSpPr>
          <p:grpSpPr>
            <a:xfrm>
              <a:off x="8967998" y="3139764"/>
              <a:ext cx="1649260" cy="537489"/>
              <a:chOff x="8967998" y="3139764"/>
              <a:chExt cx="1649260" cy="537489"/>
            </a:xfrm>
          </p:grpSpPr>
          <p:sp>
            <p:nvSpPr>
              <p:cNvPr id="19" name="Rounded Rectangle 18"/>
              <p:cNvSpPr/>
              <p:nvPr/>
            </p:nvSpPr>
            <p:spPr>
              <a:xfrm>
                <a:off x="8967998" y="3139764"/>
                <a:ext cx="1649260" cy="537489"/>
              </a:xfrm>
              <a:prstGeom prst="roundRect">
                <a:avLst/>
              </a:prstGeom>
              <a:solidFill>
                <a:srgbClr val="FCDEE9">
                  <a:alpha val="53000"/>
                </a:srgbClr>
              </a:solidFill>
              <a:ln>
                <a:solidFill>
                  <a:srgbClr val="FFC0D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9105727" y="3154033"/>
                <a:ext cx="141911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2700" b="1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Patrick Hand" panose="00000500000000000000" pitchFamily="2" charset="0"/>
                    <a:ea typeface="+mn-ea"/>
                    <a:cs typeface="+mn-cs"/>
                  </a:rPr>
                  <a:t>B. 4 Cách</a:t>
                </a:r>
              </a:p>
            </p:txBody>
          </p:sp>
        </p:grpSp>
      </p:grpSp>
      <p:grpSp>
        <p:nvGrpSpPr>
          <p:cNvPr id="6" name="3"/>
          <p:cNvGrpSpPr/>
          <p:nvPr/>
        </p:nvGrpSpPr>
        <p:grpSpPr>
          <a:xfrm>
            <a:off x="1451333" y="4441179"/>
            <a:ext cx="3875655" cy="2094822"/>
            <a:chOff x="1451333" y="4441179"/>
            <a:chExt cx="3875655" cy="2094822"/>
          </a:xfrm>
        </p:grpSpPr>
        <p:grpSp>
          <p:nvGrpSpPr>
            <p:cNvPr id="33" name="Group 32"/>
            <p:cNvGrpSpPr/>
            <p:nvPr/>
          </p:nvGrpSpPr>
          <p:grpSpPr>
            <a:xfrm>
              <a:off x="1451333" y="4441179"/>
              <a:ext cx="1993392" cy="2094822"/>
              <a:chOff x="6771624" y="2273398"/>
              <a:chExt cx="1993392" cy="2094822"/>
            </a:xfrm>
          </p:grpSpPr>
          <p:sp>
            <p:nvSpPr>
              <p:cNvPr id="34" name="Google Shape;2245;p84"/>
              <p:cNvSpPr/>
              <p:nvPr/>
            </p:nvSpPr>
            <p:spPr>
              <a:xfrm rot="15300088" flipH="1">
                <a:off x="6720909" y="2324113"/>
                <a:ext cx="2094822" cy="1993392"/>
              </a:xfrm>
              <a:custGeom>
                <a:avLst/>
                <a:gdLst/>
                <a:ahLst/>
                <a:cxnLst/>
                <a:rect l="l" t="t" r="r" b="b"/>
                <a:pathLst>
                  <a:path w="36565" h="34957" extrusionOk="0">
                    <a:moveTo>
                      <a:pt x="28247" y="11653"/>
                    </a:moveTo>
                    <a:cubicBezTo>
                      <a:pt x="28070" y="11904"/>
                      <a:pt x="27941" y="12110"/>
                      <a:pt x="27826" y="12110"/>
                    </a:cubicBezTo>
                    <a:cubicBezTo>
                      <a:pt x="27822" y="12110"/>
                      <a:pt x="27818" y="12110"/>
                      <a:pt x="27813" y="12109"/>
                    </a:cubicBezTo>
                    <a:cubicBezTo>
                      <a:pt x="27741" y="12097"/>
                      <a:pt x="27923" y="11934"/>
                      <a:pt x="28247" y="11653"/>
                    </a:cubicBezTo>
                    <a:close/>
                    <a:moveTo>
                      <a:pt x="17130" y="1"/>
                    </a:moveTo>
                    <a:cubicBezTo>
                      <a:pt x="10350" y="1"/>
                      <a:pt x="5323" y="2490"/>
                      <a:pt x="3453" y="5834"/>
                    </a:cubicBezTo>
                    <a:cubicBezTo>
                      <a:pt x="774" y="10656"/>
                      <a:pt x="5834" y="12180"/>
                      <a:pt x="5834" y="12180"/>
                    </a:cubicBezTo>
                    <a:cubicBezTo>
                      <a:pt x="5834" y="12180"/>
                      <a:pt x="2715" y="13943"/>
                      <a:pt x="1786" y="17407"/>
                    </a:cubicBezTo>
                    <a:cubicBezTo>
                      <a:pt x="0" y="24087"/>
                      <a:pt x="4560" y="23706"/>
                      <a:pt x="6775" y="24420"/>
                    </a:cubicBezTo>
                    <a:cubicBezTo>
                      <a:pt x="8978" y="25134"/>
                      <a:pt x="3108" y="27956"/>
                      <a:pt x="5787" y="32362"/>
                    </a:cubicBezTo>
                    <a:cubicBezTo>
                      <a:pt x="6803" y="34029"/>
                      <a:pt x="10542" y="34957"/>
                      <a:pt x="15019" y="34957"/>
                    </a:cubicBezTo>
                    <a:cubicBezTo>
                      <a:pt x="22340" y="34957"/>
                      <a:pt x="31633" y="32475"/>
                      <a:pt x="34219" y="26682"/>
                    </a:cubicBezTo>
                    <a:cubicBezTo>
                      <a:pt x="35350" y="24134"/>
                      <a:pt x="30385" y="23837"/>
                      <a:pt x="30385" y="23837"/>
                    </a:cubicBezTo>
                    <a:cubicBezTo>
                      <a:pt x="30385" y="23837"/>
                      <a:pt x="36564" y="19074"/>
                      <a:pt x="33314" y="14205"/>
                    </a:cubicBezTo>
                    <a:cubicBezTo>
                      <a:pt x="31524" y="11527"/>
                      <a:pt x="30354" y="10763"/>
                      <a:pt x="29560" y="10763"/>
                    </a:cubicBezTo>
                    <a:cubicBezTo>
                      <a:pt x="29423" y="10763"/>
                      <a:pt x="29297" y="10786"/>
                      <a:pt x="29182" y="10825"/>
                    </a:cubicBezTo>
                    <a:lnTo>
                      <a:pt x="29182" y="10825"/>
                    </a:lnTo>
                    <a:cubicBezTo>
                      <a:pt x="31567" y="8618"/>
                      <a:pt x="35391" y="4086"/>
                      <a:pt x="26504" y="1441"/>
                    </a:cubicBezTo>
                    <a:cubicBezTo>
                      <a:pt x="23139" y="440"/>
                      <a:pt x="19979" y="1"/>
                      <a:pt x="17130" y="1"/>
                    </a:cubicBezTo>
                    <a:close/>
                  </a:path>
                </a:pathLst>
              </a:custGeom>
              <a:solidFill>
                <a:srgbClr val="FFC5DB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5" name="Google Shape;1018;p58"/>
              <p:cNvSpPr txBox="1"/>
              <p:nvPr/>
            </p:nvSpPr>
            <p:spPr>
              <a:xfrm>
                <a:off x="6964525" y="2843508"/>
                <a:ext cx="1689200" cy="1130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r>
                  <a:rPr kumimoji="0" lang="en" sz="7200" b="0" i="0" u="none" strike="noStrike" kern="0" cap="none" spc="0" normalizeH="0" baseline="0" noProof="0">
                    <a:ln>
                      <a:noFill/>
                    </a:ln>
                    <a:solidFill>
                      <a:srgbClr val="D60052"/>
                    </a:solidFill>
                    <a:effectLst/>
                    <a:uLnTx/>
                    <a:uFillTx/>
                    <a:latin typeface="Bowlby One SC"/>
                    <a:ea typeface="Bowlby One SC"/>
                    <a:cs typeface="Bowlby One SC"/>
                    <a:sym typeface="Bowlby One SC"/>
                  </a:rPr>
                  <a:t>3</a:t>
                </a:r>
                <a:endParaRPr kumimoji="0" sz="7200" b="0" i="0" u="none" strike="noStrike" kern="0" cap="none" spc="0" normalizeH="0" baseline="0" noProof="0">
                  <a:ln>
                    <a:noFill/>
                  </a:ln>
                  <a:solidFill>
                    <a:srgbClr val="D60052"/>
                  </a:solidFill>
                  <a:effectLst/>
                  <a:uLnTx/>
                  <a:uFillTx/>
                  <a:latin typeface="Bowlby One SC"/>
                  <a:ea typeface="Bowlby One SC"/>
                  <a:cs typeface="Bowlby One SC"/>
                  <a:sym typeface="Bowlby One SC"/>
                </a:endParaRPr>
              </a:p>
            </p:txBody>
          </p:sp>
        </p:grpSp>
        <p:grpSp>
          <p:nvGrpSpPr>
            <p:cNvPr id="21" name="Group 20"/>
            <p:cNvGrpSpPr/>
            <p:nvPr/>
          </p:nvGrpSpPr>
          <p:grpSpPr>
            <a:xfrm>
              <a:off x="3677728" y="5212711"/>
              <a:ext cx="1649260" cy="537489"/>
              <a:chOff x="3677728" y="5212711"/>
              <a:chExt cx="1649260" cy="537489"/>
            </a:xfrm>
          </p:grpSpPr>
          <p:sp>
            <p:nvSpPr>
              <p:cNvPr id="22" name="Rounded Rectangle 21"/>
              <p:cNvSpPr/>
              <p:nvPr/>
            </p:nvSpPr>
            <p:spPr>
              <a:xfrm>
                <a:off x="3677728" y="5212711"/>
                <a:ext cx="1649260" cy="537489"/>
              </a:xfrm>
              <a:prstGeom prst="roundRect">
                <a:avLst/>
              </a:prstGeom>
              <a:solidFill>
                <a:srgbClr val="FCDEE9">
                  <a:alpha val="53000"/>
                </a:srgbClr>
              </a:solidFill>
              <a:ln>
                <a:solidFill>
                  <a:srgbClr val="FFC0D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3815457" y="5226980"/>
                <a:ext cx="141911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2700" b="1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Patrick Hand" panose="00000500000000000000" pitchFamily="2" charset="0"/>
                    <a:ea typeface="+mn-ea"/>
                    <a:cs typeface="+mn-cs"/>
                  </a:rPr>
                  <a:t>C. 3 Cách</a:t>
                </a:r>
              </a:p>
            </p:txBody>
          </p:sp>
        </p:grpSp>
      </p:grpSp>
      <p:grpSp>
        <p:nvGrpSpPr>
          <p:cNvPr id="8" name="2"/>
          <p:cNvGrpSpPr/>
          <p:nvPr/>
        </p:nvGrpSpPr>
        <p:grpSpPr>
          <a:xfrm>
            <a:off x="6767615" y="4391105"/>
            <a:ext cx="3849643" cy="2080409"/>
            <a:chOff x="6767615" y="4391105"/>
            <a:chExt cx="3849643" cy="2080409"/>
          </a:xfrm>
        </p:grpSpPr>
        <p:grpSp>
          <p:nvGrpSpPr>
            <p:cNvPr id="15" name="Group 14"/>
            <p:cNvGrpSpPr/>
            <p:nvPr/>
          </p:nvGrpSpPr>
          <p:grpSpPr>
            <a:xfrm>
              <a:off x="8967998" y="5004567"/>
              <a:ext cx="1649260" cy="537489"/>
              <a:chOff x="8967998" y="5004567"/>
              <a:chExt cx="1649260" cy="537489"/>
            </a:xfrm>
          </p:grpSpPr>
          <p:sp>
            <p:nvSpPr>
              <p:cNvPr id="16" name="Rounded Rectangle 15"/>
              <p:cNvSpPr/>
              <p:nvPr/>
            </p:nvSpPr>
            <p:spPr>
              <a:xfrm>
                <a:off x="8967998" y="5004567"/>
                <a:ext cx="1649260" cy="537489"/>
              </a:xfrm>
              <a:prstGeom prst="roundRect">
                <a:avLst/>
              </a:prstGeom>
              <a:solidFill>
                <a:srgbClr val="FCDEE9">
                  <a:alpha val="53000"/>
                </a:srgbClr>
              </a:solidFill>
              <a:ln>
                <a:solidFill>
                  <a:srgbClr val="FFC0D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9105727" y="5018836"/>
                <a:ext cx="141911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2700" b="1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Patrick Hand" panose="00000500000000000000" pitchFamily="2" charset="0"/>
                    <a:ea typeface="+mn-ea"/>
                    <a:cs typeface="+mn-cs"/>
                  </a:rPr>
                  <a:t>D. 2 Cách</a:t>
                </a:r>
              </a:p>
            </p:txBody>
          </p:sp>
        </p:grpSp>
        <p:grpSp>
          <p:nvGrpSpPr>
            <p:cNvPr id="24" name="Group 23"/>
            <p:cNvGrpSpPr/>
            <p:nvPr/>
          </p:nvGrpSpPr>
          <p:grpSpPr>
            <a:xfrm>
              <a:off x="6767615" y="4391105"/>
              <a:ext cx="1988752" cy="2080409"/>
              <a:chOff x="1453657" y="2288166"/>
              <a:chExt cx="1988752" cy="2080409"/>
            </a:xfrm>
          </p:grpSpPr>
          <p:sp>
            <p:nvSpPr>
              <p:cNvPr id="25" name="Google Shape;2245;p84"/>
              <p:cNvSpPr/>
              <p:nvPr/>
            </p:nvSpPr>
            <p:spPr>
              <a:xfrm rot="15300088" flipH="1">
                <a:off x="1407828" y="2333995"/>
                <a:ext cx="2080409" cy="1988752"/>
              </a:xfrm>
              <a:custGeom>
                <a:avLst/>
                <a:gdLst/>
                <a:ahLst/>
                <a:cxnLst/>
                <a:rect l="l" t="t" r="r" b="b"/>
                <a:pathLst>
                  <a:path w="36565" h="34957" extrusionOk="0">
                    <a:moveTo>
                      <a:pt x="28247" y="11653"/>
                    </a:moveTo>
                    <a:cubicBezTo>
                      <a:pt x="28070" y="11904"/>
                      <a:pt x="27941" y="12110"/>
                      <a:pt x="27826" y="12110"/>
                    </a:cubicBezTo>
                    <a:cubicBezTo>
                      <a:pt x="27822" y="12110"/>
                      <a:pt x="27818" y="12110"/>
                      <a:pt x="27813" y="12109"/>
                    </a:cubicBezTo>
                    <a:cubicBezTo>
                      <a:pt x="27741" y="12097"/>
                      <a:pt x="27923" y="11934"/>
                      <a:pt x="28247" y="11653"/>
                    </a:cubicBezTo>
                    <a:close/>
                    <a:moveTo>
                      <a:pt x="17130" y="1"/>
                    </a:moveTo>
                    <a:cubicBezTo>
                      <a:pt x="10350" y="1"/>
                      <a:pt x="5323" y="2490"/>
                      <a:pt x="3453" y="5834"/>
                    </a:cubicBezTo>
                    <a:cubicBezTo>
                      <a:pt x="774" y="10656"/>
                      <a:pt x="5834" y="12180"/>
                      <a:pt x="5834" y="12180"/>
                    </a:cubicBezTo>
                    <a:cubicBezTo>
                      <a:pt x="5834" y="12180"/>
                      <a:pt x="2715" y="13943"/>
                      <a:pt x="1786" y="17407"/>
                    </a:cubicBezTo>
                    <a:cubicBezTo>
                      <a:pt x="0" y="24087"/>
                      <a:pt x="4560" y="23706"/>
                      <a:pt x="6775" y="24420"/>
                    </a:cubicBezTo>
                    <a:cubicBezTo>
                      <a:pt x="8978" y="25134"/>
                      <a:pt x="3108" y="27956"/>
                      <a:pt x="5787" y="32362"/>
                    </a:cubicBezTo>
                    <a:cubicBezTo>
                      <a:pt x="6803" y="34029"/>
                      <a:pt x="10542" y="34957"/>
                      <a:pt x="15019" y="34957"/>
                    </a:cubicBezTo>
                    <a:cubicBezTo>
                      <a:pt x="22340" y="34957"/>
                      <a:pt x="31633" y="32475"/>
                      <a:pt x="34219" y="26682"/>
                    </a:cubicBezTo>
                    <a:cubicBezTo>
                      <a:pt x="35350" y="24134"/>
                      <a:pt x="30385" y="23837"/>
                      <a:pt x="30385" y="23837"/>
                    </a:cubicBezTo>
                    <a:cubicBezTo>
                      <a:pt x="30385" y="23837"/>
                      <a:pt x="36564" y="19074"/>
                      <a:pt x="33314" y="14205"/>
                    </a:cubicBezTo>
                    <a:cubicBezTo>
                      <a:pt x="31524" y="11527"/>
                      <a:pt x="30354" y="10763"/>
                      <a:pt x="29560" y="10763"/>
                    </a:cubicBezTo>
                    <a:cubicBezTo>
                      <a:pt x="29423" y="10763"/>
                      <a:pt x="29297" y="10786"/>
                      <a:pt x="29182" y="10825"/>
                    </a:cubicBezTo>
                    <a:lnTo>
                      <a:pt x="29182" y="10825"/>
                    </a:lnTo>
                    <a:cubicBezTo>
                      <a:pt x="31567" y="8618"/>
                      <a:pt x="35391" y="4086"/>
                      <a:pt x="26504" y="1441"/>
                    </a:cubicBezTo>
                    <a:cubicBezTo>
                      <a:pt x="23139" y="440"/>
                      <a:pt x="19979" y="1"/>
                      <a:pt x="17130" y="1"/>
                    </a:cubicBezTo>
                    <a:close/>
                  </a:path>
                </a:pathLst>
              </a:custGeom>
              <a:solidFill>
                <a:srgbClr val="FFC5DB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" name="Rectangle 25"/>
              <p:cNvSpPr/>
              <p:nvPr/>
            </p:nvSpPr>
            <p:spPr>
              <a:xfrm>
                <a:off x="2016383" y="2843508"/>
                <a:ext cx="841897" cy="120032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r>
                  <a:rPr kumimoji="0" lang="en" sz="7200" b="0" i="0" u="none" strike="noStrike" kern="0" cap="none" spc="0" normalizeH="0" baseline="0" noProof="0">
                    <a:ln>
                      <a:noFill/>
                    </a:ln>
                    <a:solidFill>
                      <a:srgbClr val="D60052"/>
                    </a:solidFill>
                    <a:effectLst/>
                    <a:uLnTx/>
                    <a:uFillTx/>
                    <a:latin typeface="Bowlby One SC"/>
                    <a:ea typeface="Bowlby One SC"/>
                    <a:cs typeface="Bowlby One SC"/>
                    <a:sym typeface="Bowlby One SC"/>
                  </a:rPr>
                  <a:t>2</a:t>
                </a:r>
              </a:p>
            </p:txBody>
          </p:sp>
        </p:grpSp>
      </p:grpSp>
      <p:sp>
        <p:nvSpPr>
          <p:cNvPr id="36" name="Câu hỏi"/>
          <p:cNvSpPr txBox="1"/>
          <p:nvPr/>
        </p:nvSpPr>
        <p:spPr>
          <a:xfrm>
            <a:off x="2120536" y="1204804"/>
            <a:ext cx="958010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en-US" sz="4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trick Hand" panose="00000500000000000000" pitchFamily="2" charset="0"/>
                <a:ea typeface="+mn-ea"/>
                <a:cs typeface="+mn-cs"/>
              </a:rPr>
              <a:t>Có mấy cách gộp </a:t>
            </a:r>
            <a:r>
              <a:rPr lang="en-US" sz="4200" b="1">
                <a:solidFill>
                  <a:prstClr val="black"/>
                </a:solidFill>
                <a:latin typeface="Patrick Hand" panose="00000500000000000000" pitchFamily="2" charset="0"/>
              </a:rPr>
              <a:t>hai nhóm thành  9 </a:t>
            </a:r>
            <a:r>
              <a:rPr kumimoji="0" lang="en-US" sz="4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trick Hand" panose="00000500000000000000" pitchFamily="2" charset="0"/>
                <a:ea typeface="+mn-ea"/>
                <a:cs typeface="+mn-cs"/>
              </a:rPr>
              <a:t>đối tượng? </a:t>
            </a:r>
            <a:endParaRPr kumimoji="0" lang="vi-VN" sz="4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atrick Hand" panose="00000500000000000000" pitchFamily="2" charset="0"/>
              <a:ea typeface="+mn-ea"/>
              <a:cs typeface="+mn-cs"/>
            </a:endParaRPr>
          </a:p>
        </p:txBody>
      </p:sp>
      <p:pic>
        <p:nvPicPr>
          <p:cNvPr id="47" name="Sai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83" t="38362" r="46865" b="42131"/>
          <a:stretch/>
        </p:blipFill>
        <p:spPr>
          <a:xfrm>
            <a:off x="11254695" y="637693"/>
            <a:ext cx="616052" cy="695034"/>
          </a:xfrm>
          <a:prstGeom prst="rect">
            <a:avLst/>
          </a:prstGeom>
        </p:spPr>
      </p:pic>
      <p:pic>
        <p:nvPicPr>
          <p:cNvPr id="48" name="Đú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0714" y="136186"/>
            <a:ext cx="839577" cy="827411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04309">
            <a:off x="-3755348" y="4299715"/>
            <a:ext cx="3010952" cy="2580815"/>
          </a:xfrm>
          <a:prstGeom prst="rect">
            <a:avLst/>
          </a:prstGeom>
        </p:spPr>
      </p:pic>
      <p:grpSp>
        <p:nvGrpSpPr>
          <p:cNvPr id="43" name="Group 42"/>
          <p:cNvGrpSpPr/>
          <p:nvPr/>
        </p:nvGrpSpPr>
        <p:grpSpPr>
          <a:xfrm>
            <a:off x="4929511" y="-3804280"/>
            <a:ext cx="2666744" cy="2666744"/>
            <a:chOff x="4403178" y="1943468"/>
            <a:chExt cx="3683051" cy="3683051"/>
          </a:xfrm>
        </p:grpSpPr>
        <p:sp>
          <p:nvSpPr>
            <p:cNvPr id="49" name="Oval 48"/>
            <p:cNvSpPr/>
            <p:nvPr/>
          </p:nvSpPr>
          <p:spPr>
            <a:xfrm>
              <a:off x="4403178" y="1943468"/>
              <a:ext cx="3683051" cy="3683051"/>
            </a:xfrm>
            <a:prstGeom prst="ellipse">
              <a:avLst/>
            </a:prstGeom>
            <a:solidFill>
              <a:srgbClr val="FBC2D7">
                <a:alpha val="30000"/>
              </a:srgbClr>
            </a:solidFill>
            <a:ln w="76200">
              <a:solidFill>
                <a:srgbClr val="F5619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pic>
          <p:nvPicPr>
            <p:cNvPr id="50" name="Picture 49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0319" y="2273938"/>
              <a:ext cx="3048000" cy="2857500"/>
            </a:xfrm>
            <a:prstGeom prst="rect">
              <a:avLst/>
            </a:prstGeom>
          </p:spPr>
        </p:pic>
      </p:grpSp>
      <p:sp>
        <p:nvSpPr>
          <p:cNvPr id="68" name="White clock">
            <a:extLst>
              <a:ext uri="{FF2B5EF4-FFF2-40B4-BE49-F238E27FC236}">
                <a16:creationId xmlns:a16="http://schemas.microsoft.com/office/drawing/2014/main" id="{5129F952-F704-42A0-89FB-0587E3B1FD65}"/>
              </a:ext>
            </a:extLst>
          </p:cNvPr>
          <p:cNvSpPr/>
          <p:nvPr/>
        </p:nvSpPr>
        <p:spPr>
          <a:xfrm flipH="1">
            <a:off x="596175" y="687890"/>
            <a:ext cx="1232983" cy="1214119"/>
          </a:xfrm>
          <a:prstGeom prst="donut">
            <a:avLst>
              <a:gd name="adj" fmla="val 29755"/>
            </a:avLst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Color clock">
            <a:extLst>
              <a:ext uri="{FF2B5EF4-FFF2-40B4-BE49-F238E27FC236}">
                <a16:creationId xmlns:a16="http://schemas.microsoft.com/office/drawing/2014/main" id="{8090F520-6B70-412E-9CD4-EAB0B914F8DC}"/>
              </a:ext>
            </a:extLst>
          </p:cNvPr>
          <p:cNvSpPr/>
          <p:nvPr/>
        </p:nvSpPr>
        <p:spPr>
          <a:xfrm flipH="1">
            <a:off x="596175" y="687890"/>
            <a:ext cx="1232983" cy="1214119"/>
          </a:xfrm>
          <a:prstGeom prst="donut">
            <a:avLst>
              <a:gd name="adj" fmla="val 29755"/>
            </a:avLst>
          </a:prstGeom>
          <a:gradFill>
            <a:gsLst>
              <a:gs pos="65000">
                <a:srgbClr val="FF7FAF"/>
              </a:gs>
              <a:gs pos="0">
                <a:schemeClr val="bg1"/>
              </a:gs>
              <a:gs pos="51000">
                <a:srgbClr val="FF7FAF"/>
              </a:gs>
              <a:gs pos="79000">
                <a:srgbClr val="FF7FAF"/>
              </a:gs>
              <a:gs pos="100000">
                <a:srgbClr val="FF7FAF"/>
              </a:gs>
            </a:gsLst>
            <a:lin ang="5400000" scaled="1"/>
          </a:gra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70" name="Kim đồng hồ">
            <a:extLst>
              <a:ext uri="{FF2B5EF4-FFF2-40B4-BE49-F238E27FC236}">
                <a16:creationId xmlns:a16="http://schemas.microsoft.com/office/drawing/2014/main" id="{E63F4B53-3881-9C44-98C4-959BBA33CC57}"/>
              </a:ext>
            </a:extLst>
          </p:cNvPr>
          <p:cNvGrpSpPr/>
          <p:nvPr/>
        </p:nvGrpSpPr>
        <p:grpSpPr>
          <a:xfrm flipH="1">
            <a:off x="1102280" y="851987"/>
            <a:ext cx="220771" cy="995778"/>
            <a:chOff x="5556000" y="543545"/>
            <a:chExt cx="1080000" cy="5770911"/>
          </a:xfrm>
          <a:effectLst/>
        </p:grpSpPr>
        <p:grpSp>
          <p:nvGrpSpPr>
            <p:cNvPr id="71" name="グループ化 152">
              <a:extLst>
                <a:ext uri="{FF2B5EF4-FFF2-40B4-BE49-F238E27FC236}">
                  <a16:creationId xmlns:a16="http://schemas.microsoft.com/office/drawing/2014/main" id="{FE26FC6D-AF80-3D47-86F4-41BA91980947}"/>
                </a:ext>
              </a:extLst>
            </p:cNvPr>
            <p:cNvGrpSpPr/>
            <p:nvPr/>
          </p:nvGrpSpPr>
          <p:grpSpPr>
            <a:xfrm>
              <a:off x="5556000" y="543545"/>
              <a:ext cx="1080000" cy="5770911"/>
              <a:chOff x="5556000" y="543545"/>
              <a:chExt cx="1080000" cy="5770911"/>
            </a:xfrm>
            <a:gradFill flip="none" rotWithShape="1">
              <a:gsLst>
                <a:gs pos="0">
                  <a:schemeClr val="accent5">
                    <a:lumMod val="89000"/>
                  </a:schemeClr>
                </a:gs>
                <a:gs pos="23000">
                  <a:schemeClr val="accent5">
                    <a:lumMod val="89000"/>
                  </a:schemeClr>
                </a:gs>
                <a:gs pos="69000">
                  <a:schemeClr val="accent5">
                    <a:lumMod val="75000"/>
                  </a:schemeClr>
                </a:gs>
                <a:gs pos="97000">
                  <a:schemeClr val="accent5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grpSpPr>
          <p:sp>
            <p:nvSpPr>
              <p:cNvPr id="73" name="二等辺三角形 149">
                <a:extLst>
                  <a:ext uri="{FF2B5EF4-FFF2-40B4-BE49-F238E27FC236}">
                    <a16:creationId xmlns:a16="http://schemas.microsoft.com/office/drawing/2014/main" id="{A7F4580C-A4B7-E846-86C1-52BF13CF2FAD}"/>
                  </a:ext>
                </a:extLst>
              </p:cNvPr>
              <p:cNvSpPr/>
              <p:nvPr/>
            </p:nvSpPr>
            <p:spPr>
              <a:xfrm flipV="1">
                <a:off x="5735600" y="3434456"/>
                <a:ext cx="720000" cy="2880000"/>
              </a:xfrm>
              <a:prstGeom prst="triangl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4" name="フリーフォーム 151">
                <a:extLst>
                  <a:ext uri="{FF2B5EF4-FFF2-40B4-BE49-F238E27FC236}">
                    <a16:creationId xmlns:a16="http://schemas.microsoft.com/office/drawing/2014/main" id="{17840D0F-5EA8-C440-9553-5E266923348B}"/>
                  </a:ext>
                </a:extLst>
              </p:cNvPr>
              <p:cNvSpPr/>
              <p:nvPr/>
            </p:nvSpPr>
            <p:spPr>
              <a:xfrm>
                <a:off x="5556000" y="543545"/>
                <a:ext cx="1080000" cy="3425455"/>
              </a:xfrm>
              <a:custGeom>
                <a:avLst/>
                <a:gdLst>
                  <a:gd name="connsiteX0" fmla="*/ 539600 w 1080000"/>
                  <a:gd name="connsiteY0" fmla="*/ 0 h 3425455"/>
                  <a:gd name="connsiteX1" fmla="*/ 844585 w 1080000"/>
                  <a:gd name="connsiteY1" fmla="*/ 2439878 h 3425455"/>
                  <a:gd name="connsiteX2" fmla="*/ 921838 w 1080000"/>
                  <a:gd name="connsiteY2" fmla="*/ 2503617 h 3425455"/>
                  <a:gd name="connsiteX3" fmla="*/ 1080000 w 1080000"/>
                  <a:gd name="connsiteY3" fmla="*/ 2885455 h 3425455"/>
                  <a:gd name="connsiteX4" fmla="*/ 540000 w 1080000"/>
                  <a:gd name="connsiteY4" fmla="*/ 3425455 h 3425455"/>
                  <a:gd name="connsiteX5" fmla="*/ 0 w 1080000"/>
                  <a:gd name="connsiteY5" fmla="*/ 2885455 h 3425455"/>
                  <a:gd name="connsiteX6" fmla="*/ 158163 w 1080000"/>
                  <a:gd name="connsiteY6" fmla="*/ 2503617 h 3425455"/>
                  <a:gd name="connsiteX7" fmla="*/ 234524 w 1080000"/>
                  <a:gd name="connsiteY7" fmla="*/ 2440614 h 3425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80000" h="3425455">
                    <a:moveTo>
                      <a:pt x="539600" y="0"/>
                    </a:moveTo>
                    <a:lnTo>
                      <a:pt x="844585" y="2439878"/>
                    </a:lnTo>
                    <a:lnTo>
                      <a:pt x="921838" y="2503617"/>
                    </a:lnTo>
                    <a:cubicBezTo>
                      <a:pt x="1019559" y="2601338"/>
                      <a:pt x="1080000" y="2736338"/>
                      <a:pt x="1080000" y="2885455"/>
                    </a:cubicBezTo>
                    <a:cubicBezTo>
                      <a:pt x="1080000" y="3183689"/>
                      <a:pt x="838234" y="3425455"/>
                      <a:pt x="540000" y="3425455"/>
                    </a:cubicBezTo>
                    <a:cubicBezTo>
                      <a:pt x="241766" y="3425455"/>
                      <a:pt x="0" y="3183689"/>
                      <a:pt x="0" y="2885455"/>
                    </a:cubicBezTo>
                    <a:cubicBezTo>
                      <a:pt x="0" y="2736338"/>
                      <a:pt x="60442" y="2601338"/>
                      <a:pt x="158163" y="2503617"/>
                    </a:cubicBezTo>
                    <a:lnTo>
                      <a:pt x="234524" y="2440614"/>
                    </a:lnTo>
                    <a:close/>
                  </a:path>
                </a:pathLst>
              </a:custGeom>
              <a:solidFill>
                <a:schemeClr val="tx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72" name="フリーフォーム 157">
              <a:extLst>
                <a:ext uri="{FF2B5EF4-FFF2-40B4-BE49-F238E27FC236}">
                  <a16:creationId xmlns:a16="http://schemas.microsoft.com/office/drawing/2014/main" id="{648279DC-5E3C-BB46-9F97-0A6D0C2E4951}"/>
                </a:ext>
              </a:extLst>
            </p:cNvPr>
            <p:cNvSpPr/>
            <p:nvPr/>
          </p:nvSpPr>
          <p:spPr>
            <a:xfrm>
              <a:off x="5610000" y="969802"/>
              <a:ext cx="972000" cy="2945198"/>
            </a:xfrm>
            <a:custGeom>
              <a:avLst/>
              <a:gdLst>
                <a:gd name="connsiteX0" fmla="*/ 485600 w 972000"/>
                <a:gd name="connsiteY0" fmla="*/ 0 h 2945198"/>
                <a:gd name="connsiteX1" fmla="*/ 733698 w 972000"/>
                <a:gd name="connsiteY1" fmla="*/ 2043157 h 2945198"/>
                <a:gd name="connsiteX2" fmla="*/ 757727 w 972000"/>
                <a:gd name="connsiteY2" fmla="*/ 2056199 h 2945198"/>
                <a:gd name="connsiteX3" fmla="*/ 972000 w 972000"/>
                <a:gd name="connsiteY3" fmla="*/ 2459198 h 2945198"/>
                <a:gd name="connsiteX4" fmla="*/ 486000 w 972000"/>
                <a:gd name="connsiteY4" fmla="*/ 2945198 h 2945198"/>
                <a:gd name="connsiteX5" fmla="*/ 0 w 972000"/>
                <a:gd name="connsiteY5" fmla="*/ 2459198 h 2945198"/>
                <a:gd name="connsiteX6" fmla="*/ 214273 w 972000"/>
                <a:gd name="connsiteY6" fmla="*/ 2056199 h 2945198"/>
                <a:gd name="connsiteX7" fmla="*/ 237446 w 972000"/>
                <a:gd name="connsiteY7" fmla="*/ 2043621 h 294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72000" h="2945198">
                  <a:moveTo>
                    <a:pt x="485600" y="0"/>
                  </a:moveTo>
                  <a:lnTo>
                    <a:pt x="733698" y="2043157"/>
                  </a:lnTo>
                  <a:lnTo>
                    <a:pt x="757727" y="2056199"/>
                  </a:lnTo>
                  <a:cubicBezTo>
                    <a:pt x="887004" y="2143537"/>
                    <a:pt x="972000" y="2291442"/>
                    <a:pt x="972000" y="2459198"/>
                  </a:cubicBezTo>
                  <a:cubicBezTo>
                    <a:pt x="972000" y="2727608"/>
                    <a:pt x="754410" y="2945198"/>
                    <a:pt x="486000" y="2945198"/>
                  </a:cubicBezTo>
                  <a:cubicBezTo>
                    <a:pt x="217590" y="2945198"/>
                    <a:pt x="0" y="2727608"/>
                    <a:pt x="0" y="2459198"/>
                  </a:cubicBezTo>
                  <a:cubicBezTo>
                    <a:pt x="0" y="2291442"/>
                    <a:pt x="84996" y="2143537"/>
                    <a:pt x="214273" y="2056199"/>
                  </a:cubicBezTo>
                  <a:lnTo>
                    <a:pt x="237446" y="204362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01" name="clock"/>
          <p:cNvGrpSpPr/>
          <p:nvPr/>
        </p:nvGrpSpPr>
        <p:grpSpPr>
          <a:xfrm rot="21048246">
            <a:off x="11332586" y="1605785"/>
            <a:ext cx="301752" cy="310896"/>
            <a:chOff x="1293760" y="1498228"/>
            <a:chExt cx="340624" cy="351943"/>
          </a:xfrm>
        </p:grpSpPr>
        <p:sp>
          <p:nvSpPr>
            <p:cNvPr id="102" name="Google Shape;8646;p83"/>
            <p:cNvSpPr/>
            <p:nvPr/>
          </p:nvSpPr>
          <p:spPr>
            <a:xfrm>
              <a:off x="1331535" y="1498228"/>
              <a:ext cx="265388" cy="71164"/>
            </a:xfrm>
            <a:custGeom>
              <a:avLst/>
              <a:gdLst/>
              <a:ahLst/>
              <a:cxnLst/>
              <a:rect l="l" t="t" r="r" b="b"/>
              <a:pathLst>
                <a:path w="17725" h="4753" extrusionOk="0">
                  <a:moveTo>
                    <a:pt x="7002" y="1"/>
                  </a:moveTo>
                  <a:cubicBezTo>
                    <a:pt x="5677" y="22"/>
                    <a:pt x="4458" y="716"/>
                    <a:pt x="3785" y="1851"/>
                  </a:cubicBezTo>
                  <a:lnTo>
                    <a:pt x="3491" y="2355"/>
                  </a:lnTo>
                  <a:cubicBezTo>
                    <a:pt x="3196" y="2818"/>
                    <a:pt x="2692" y="3112"/>
                    <a:pt x="2124" y="3112"/>
                  </a:cubicBezTo>
                  <a:lnTo>
                    <a:pt x="1094" y="3112"/>
                  </a:lnTo>
                  <a:cubicBezTo>
                    <a:pt x="1" y="3112"/>
                    <a:pt x="1" y="4752"/>
                    <a:pt x="1094" y="4752"/>
                  </a:cubicBezTo>
                  <a:lnTo>
                    <a:pt x="2124" y="4752"/>
                  </a:lnTo>
                  <a:cubicBezTo>
                    <a:pt x="3260" y="4752"/>
                    <a:pt x="4311" y="4164"/>
                    <a:pt x="4899" y="3196"/>
                  </a:cubicBezTo>
                  <a:lnTo>
                    <a:pt x="5194" y="2692"/>
                  </a:lnTo>
                  <a:cubicBezTo>
                    <a:pt x="5572" y="2040"/>
                    <a:pt x="6266" y="1662"/>
                    <a:pt x="7002" y="1662"/>
                  </a:cubicBezTo>
                  <a:lnTo>
                    <a:pt x="10450" y="1662"/>
                  </a:lnTo>
                  <a:cubicBezTo>
                    <a:pt x="11186" y="1662"/>
                    <a:pt x="11880" y="2040"/>
                    <a:pt x="12258" y="2671"/>
                  </a:cubicBezTo>
                  <a:lnTo>
                    <a:pt x="12552" y="3175"/>
                  </a:lnTo>
                  <a:cubicBezTo>
                    <a:pt x="13141" y="4143"/>
                    <a:pt x="14192" y="4752"/>
                    <a:pt x="15328" y="4752"/>
                  </a:cubicBezTo>
                  <a:lnTo>
                    <a:pt x="16631" y="4752"/>
                  </a:lnTo>
                  <a:cubicBezTo>
                    <a:pt x="17724" y="4752"/>
                    <a:pt x="17724" y="3112"/>
                    <a:pt x="16631" y="3112"/>
                  </a:cubicBezTo>
                  <a:lnTo>
                    <a:pt x="15328" y="3112"/>
                  </a:lnTo>
                  <a:cubicBezTo>
                    <a:pt x="14781" y="3112"/>
                    <a:pt x="14255" y="2818"/>
                    <a:pt x="13982" y="2355"/>
                  </a:cubicBezTo>
                  <a:lnTo>
                    <a:pt x="13688" y="1851"/>
                  </a:lnTo>
                  <a:cubicBezTo>
                    <a:pt x="12994" y="716"/>
                    <a:pt x="11774" y="22"/>
                    <a:pt x="10450" y="1"/>
                  </a:cubicBezTo>
                  <a:close/>
                </a:path>
              </a:pathLst>
            </a:custGeom>
            <a:solidFill>
              <a:srgbClr val="FF7F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3" name="Google Shape;8647;p83"/>
            <p:cNvSpPr/>
            <p:nvPr/>
          </p:nvSpPr>
          <p:spPr>
            <a:xfrm>
              <a:off x="1337839" y="1585353"/>
              <a:ext cx="69263" cy="67212"/>
            </a:xfrm>
            <a:custGeom>
              <a:avLst/>
              <a:gdLst/>
              <a:ahLst/>
              <a:cxnLst/>
              <a:rect l="l" t="t" r="r" b="b"/>
              <a:pathLst>
                <a:path w="4626" h="4489" extrusionOk="0">
                  <a:moveTo>
                    <a:pt x="865" y="0"/>
                  </a:moveTo>
                  <a:cubicBezTo>
                    <a:pt x="663" y="0"/>
                    <a:pt x="463" y="79"/>
                    <a:pt x="316" y="237"/>
                  </a:cubicBezTo>
                  <a:cubicBezTo>
                    <a:pt x="0" y="552"/>
                    <a:pt x="0" y="1057"/>
                    <a:pt x="316" y="1351"/>
                  </a:cubicBezTo>
                  <a:lnTo>
                    <a:pt x="3196" y="4252"/>
                  </a:lnTo>
                  <a:cubicBezTo>
                    <a:pt x="3354" y="4410"/>
                    <a:pt x="3559" y="4489"/>
                    <a:pt x="3764" y="4489"/>
                  </a:cubicBezTo>
                  <a:cubicBezTo>
                    <a:pt x="3969" y="4489"/>
                    <a:pt x="4174" y="4410"/>
                    <a:pt x="4331" y="4252"/>
                  </a:cubicBezTo>
                  <a:cubicBezTo>
                    <a:pt x="4626" y="3937"/>
                    <a:pt x="4626" y="3432"/>
                    <a:pt x="4331" y="3117"/>
                  </a:cubicBezTo>
                  <a:lnTo>
                    <a:pt x="1430" y="237"/>
                  </a:lnTo>
                  <a:cubicBezTo>
                    <a:pt x="1272" y="79"/>
                    <a:pt x="1067" y="0"/>
                    <a:pt x="865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4" name="Google Shape;8648;p83"/>
            <p:cNvSpPr/>
            <p:nvPr/>
          </p:nvSpPr>
          <p:spPr>
            <a:xfrm>
              <a:off x="1521042" y="1585353"/>
              <a:ext cx="69577" cy="67212"/>
            </a:xfrm>
            <a:custGeom>
              <a:avLst/>
              <a:gdLst/>
              <a:ahLst/>
              <a:cxnLst/>
              <a:rect l="l" t="t" r="r" b="b"/>
              <a:pathLst>
                <a:path w="4647" h="4489" extrusionOk="0">
                  <a:moveTo>
                    <a:pt x="3766" y="0"/>
                  </a:moveTo>
                  <a:cubicBezTo>
                    <a:pt x="3564" y="0"/>
                    <a:pt x="3364" y="79"/>
                    <a:pt x="3217" y="237"/>
                  </a:cubicBezTo>
                  <a:lnTo>
                    <a:pt x="316" y="3117"/>
                  </a:lnTo>
                  <a:cubicBezTo>
                    <a:pt x="0" y="3432"/>
                    <a:pt x="0" y="3937"/>
                    <a:pt x="316" y="4252"/>
                  </a:cubicBezTo>
                  <a:cubicBezTo>
                    <a:pt x="473" y="4410"/>
                    <a:pt x="678" y="4489"/>
                    <a:pt x="883" y="4489"/>
                  </a:cubicBezTo>
                  <a:cubicBezTo>
                    <a:pt x="1088" y="4489"/>
                    <a:pt x="1293" y="4410"/>
                    <a:pt x="1451" y="4252"/>
                  </a:cubicBezTo>
                  <a:lnTo>
                    <a:pt x="4331" y="1351"/>
                  </a:lnTo>
                  <a:cubicBezTo>
                    <a:pt x="4647" y="1057"/>
                    <a:pt x="4647" y="552"/>
                    <a:pt x="4331" y="237"/>
                  </a:cubicBezTo>
                  <a:cubicBezTo>
                    <a:pt x="4174" y="79"/>
                    <a:pt x="3969" y="0"/>
                    <a:pt x="3766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5" name="Google Shape;8649;p83"/>
            <p:cNvSpPr/>
            <p:nvPr/>
          </p:nvSpPr>
          <p:spPr>
            <a:xfrm>
              <a:off x="1349173" y="1766505"/>
              <a:ext cx="87514" cy="83666"/>
            </a:xfrm>
            <a:custGeom>
              <a:avLst/>
              <a:gdLst/>
              <a:ahLst/>
              <a:cxnLst/>
              <a:rect l="l" t="t" r="r" b="b"/>
              <a:pathLst>
                <a:path w="5845" h="5588" extrusionOk="0">
                  <a:moveTo>
                    <a:pt x="4394" y="1"/>
                  </a:moveTo>
                  <a:cubicBezTo>
                    <a:pt x="4053" y="1"/>
                    <a:pt x="3711" y="132"/>
                    <a:pt x="3448" y="395"/>
                  </a:cubicBezTo>
                  <a:lnTo>
                    <a:pt x="505" y="3338"/>
                  </a:lnTo>
                  <a:cubicBezTo>
                    <a:pt x="0" y="3843"/>
                    <a:pt x="0" y="4684"/>
                    <a:pt x="505" y="5210"/>
                  </a:cubicBezTo>
                  <a:cubicBezTo>
                    <a:pt x="768" y="5462"/>
                    <a:pt x="1109" y="5588"/>
                    <a:pt x="1451" y="5588"/>
                  </a:cubicBezTo>
                  <a:cubicBezTo>
                    <a:pt x="1792" y="5588"/>
                    <a:pt x="2134" y="5462"/>
                    <a:pt x="2397" y="5210"/>
                  </a:cubicBezTo>
                  <a:lnTo>
                    <a:pt x="5340" y="2266"/>
                  </a:lnTo>
                  <a:cubicBezTo>
                    <a:pt x="5845" y="1762"/>
                    <a:pt x="5845" y="921"/>
                    <a:pt x="5340" y="395"/>
                  </a:cubicBezTo>
                  <a:cubicBezTo>
                    <a:pt x="5078" y="132"/>
                    <a:pt x="4736" y="1"/>
                    <a:pt x="4394" y="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6" name="Google Shape;8650;p83"/>
            <p:cNvSpPr/>
            <p:nvPr/>
          </p:nvSpPr>
          <p:spPr>
            <a:xfrm>
              <a:off x="1491457" y="1766505"/>
              <a:ext cx="87829" cy="83666"/>
            </a:xfrm>
            <a:custGeom>
              <a:avLst/>
              <a:gdLst/>
              <a:ahLst/>
              <a:cxnLst/>
              <a:rect l="l" t="t" r="r" b="b"/>
              <a:pathLst>
                <a:path w="5866" h="5588" extrusionOk="0">
                  <a:moveTo>
                    <a:pt x="1453" y="1"/>
                  </a:moveTo>
                  <a:cubicBezTo>
                    <a:pt x="1114" y="1"/>
                    <a:pt x="778" y="132"/>
                    <a:pt x="526" y="395"/>
                  </a:cubicBezTo>
                  <a:cubicBezTo>
                    <a:pt x="0" y="921"/>
                    <a:pt x="0" y="1762"/>
                    <a:pt x="526" y="2266"/>
                  </a:cubicBezTo>
                  <a:lnTo>
                    <a:pt x="3469" y="5210"/>
                  </a:lnTo>
                  <a:cubicBezTo>
                    <a:pt x="3732" y="5462"/>
                    <a:pt x="4074" y="5588"/>
                    <a:pt x="4413" y="5588"/>
                  </a:cubicBezTo>
                  <a:cubicBezTo>
                    <a:pt x="4752" y="5588"/>
                    <a:pt x="5088" y="5462"/>
                    <a:pt x="5340" y="5210"/>
                  </a:cubicBezTo>
                  <a:cubicBezTo>
                    <a:pt x="5866" y="4684"/>
                    <a:pt x="5866" y="3843"/>
                    <a:pt x="5340" y="3338"/>
                  </a:cubicBezTo>
                  <a:lnTo>
                    <a:pt x="2397" y="395"/>
                  </a:lnTo>
                  <a:cubicBezTo>
                    <a:pt x="2134" y="132"/>
                    <a:pt x="1792" y="1"/>
                    <a:pt x="1453" y="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7" name="Google Shape;8651;p83"/>
            <p:cNvSpPr/>
            <p:nvPr/>
          </p:nvSpPr>
          <p:spPr>
            <a:xfrm>
              <a:off x="1342870" y="1588257"/>
              <a:ext cx="242405" cy="242405"/>
            </a:xfrm>
            <a:custGeom>
              <a:avLst/>
              <a:gdLst/>
              <a:ahLst/>
              <a:cxnLst/>
              <a:rect l="l" t="t" r="r" b="b"/>
              <a:pathLst>
                <a:path w="16190" h="16190" extrusionOk="0">
                  <a:moveTo>
                    <a:pt x="8095" y="1"/>
                  </a:moveTo>
                  <a:cubicBezTo>
                    <a:pt x="3638" y="1"/>
                    <a:pt x="1" y="3617"/>
                    <a:pt x="1" y="8095"/>
                  </a:cubicBezTo>
                  <a:cubicBezTo>
                    <a:pt x="1" y="12573"/>
                    <a:pt x="3638" y="16189"/>
                    <a:pt x="8095" y="16189"/>
                  </a:cubicBezTo>
                  <a:cubicBezTo>
                    <a:pt x="12573" y="16189"/>
                    <a:pt x="16189" y="12573"/>
                    <a:pt x="16189" y="8095"/>
                  </a:cubicBezTo>
                  <a:cubicBezTo>
                    <a:pt x="16189" y="3617"/>
                    <a:pt x="12573" y="1"/>
                    <a:pt x="8095" y="1"/>
                  </a:cubicBezTo>
                  <a:close/>
                </a:path>
              </a:pathLst>
            </a:custGeom>
            <a:solidFill>
              <a:srgbClr val="FF7F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8" name="Google Shape;8652;p83"/>
            <p:cNvSpPr/>
            <p:nvPr/>
          </p:nvSpPr>
          <p:spPr>
            <a:xfrm>
              <a:off x="1364205" y="1611420"/>
              <a:ext cx="208792" cy="196334"/>
            </a:xfrm>
            <a:custGeom>
              <a:avLst/>
              <a:gdLst/>
              <a:ahLst/>
              <a:cxnLst/>
              <a:rect l="l" t="t" r="r" b="b"/>
              <a:pathLst>
                <a:path w="13945" h="13113" extrusionOk="0">
                  <a:moveTo>
                    <a:pt x="6722" y="1"/>
                  </a:moveTo>
                  <a:cubicBezTo>
                    <a:pt x="3431" y="1"/>
                    <a:pt x="257" y="2483"/>
                    <a:pt x="131" y="6338"/>
                  </a:cubicBezTo>
                  <a:cubicBezTo>
                    <a:pt x="1" y="10371"/>
                    <a:pt x="3274" y="13112"/>
                    <a:pt x="6717" y="13112"/>
                  </a:cubicBezTo>
                  <a:cubicBezTo>
                    <a:pt x="8264" y="13112"/>
                    <a:pt x="9846" y="12559"/>
                    <a:pt x="11169" y="11321"/>
                  </a:cubicBezTo>
                  <a:cubicBezTo>
                    <a:pt x="13818" y="8861"/>
                    <a:pt x="13944" y="4698"/>
                    <a:pt x="11464" y="2091"/>
                  </a:cubicBezTo>
                  <a:cubicBezTo>
                    <a:pt x="10113" y="648"/>
                    <a:pt x="8402" y="1"/>
                    <a:pt x="6722" y="1"/>
                  </a:cubicBezTo>
                  <a:close/>
                </a:path>
              </a:pathLst>
            </a:custGeom>
            <a:solidFill>
              <a:srgbClr val="F33F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9" name="Google Shape;8653;p83"/>
            <p:cNvSpPr/>
            <p:nvPr/>
          </p:nvSpPr>
          <p:spPr>
            <a:xfrm>
              <a:off x="1402370" y="1612812"/>
              <a:ext cx="187620" cy="192981"/>
            </a:xfrm>
            <a:custGeom>
              <a:avLst/>
              <a:gdLst/>
              <a:ahLst/>
              <a:cxnLst/>
              <a:rect l="l" t="t" r="r" b="b"/>
              <a:pathLst>
                <a:path w="12531" h="12889" extrusionOk="0">
                  <a:moveTo>
                    <a:pt x="5361" y="1"/>
                  </a:moveTo>
                  <a:cubicBezTo>
                    <a:pt x="2250" y="589"/>
                    <a:pt x="0" y="3301"/>
                    <a:pt x="0" y="6455"/>
                  </a:cubicBezTo>
                  <a:cubicBezTo>
                    <a:pt x="0" y="9609"/>
                    <a:pt x="2250" y="12300"/>
                    <a:pt x="5361" y="12889"/>
                  </a:cubicBezTo>
                  <a:cubicBezTo>
                    <a:pt x="6581" y="12657"/>
                    <a:pt x="7695" y="12090"/>
                    <a:pt x="8620" y="11228"/>
                  </a:cubicBezTo>
                  <a:cubicBezTo>
                    <a:pt x="12531" y="7569"/>
                    <a:pt x="10618" y="1010"/>
                    <a:pt x="5361" y="1"/>
                  </a:cubicBezTo>
                  <a:close/>
                </a:path>
              </a:pathLst>
            </a:custGeom>
            <a:solidFill>
              <a:srgbClr val="F33F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0" name="Google Shape;8654;p83"/>
            <p:cNvSpPr/>
            <p:nvPr/>
          </p:nvSpPr>
          <p:spPr>
            <a:xfrm>
              <a:off x="1449893" y="1635795"/>
              <a:ext cx="26456" cy="94447"/>
            </a:xfrm>
            <a:custGeom>
              <a:avLst/>
              <a:gdLst/>
              <a:ahLst/>
              <a:cxnLst/>
              <a:rect l="l" t="t" r="r" b="b"/>
              <a:pathLst>
                <a:path w="1767" h="6308" extrusionOk="0">
                  <a:moveTo>
                    <a:pt x="884" y="0"/>
                  </a:moveTo>
                  <a:cubicBezTo>
                    <a:pt x="379" y="0"/>
                    <a:pt x="1" y="400"/>
                    <a:pt x="1" y="883"/>
                  </a:cubicBezTo>
                  <a:lnTo>
                    <a:pt x="1" y="5425"/>
                  </a:lnTo>
                  <a:cubicBezTo>
                    <a:pt x="1" y="5908"/>
                    <a:pt x="379" y="6308"/>
                    <a:pt x="884" y="6308"/>
                  </a:cubicBezTo>
                  <a:cubicBezTo>
                    <a:pt x="1367" y="6308"/>
                    <a:pt x="1746" y="5908"/>
                    <a:pt x="1767" y="5425"/>
                  </a:cubicBezTo>
                  <a:lnTo>
                    <a:pt x="1767" y="883"/>
                  </a:lnTo>
                  <a:cubicBezTo>
                    <a:pt x="1746" y="400"/>
                    <a:pt x="1367" y="21"/>
                    <a:pt x="884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1" name="Google Shape;8655;p83"/>
            <p:cNvSpPr/>
            <p:nvPr/>
          </p:nvSpPr>
          <p:spPr>
            <a:xfrm>
              <a:off x="1448635" y="1704414"/>
              <a:ext cx="65175" cy="62660"/>
            </a:xfrm>
            <a:custGeom>
              <a:avLst/>
              <a:gdLst/>
              <a:ahLst/>
              <a:cxnLst/>
              <a:rect l="l" t="t" r="r" b="b"/>
              <a:pathLst>
                <a:path w="4353" h="4185" extrusionOk="0">
                  <a:moveTo>
                    <a:pt x="957" y="1"/>
                  </a:moveTo>
                  <a:cubicBezTo>
                    <a:pt x="731" y="1"/>
                    <a:pt x="505" y="85"/>
                    <a:pt x="337" y="253"/>
                  </a:cubicBezTo>
                  <a:cubicBezTo>
                    <a:pt x="1" y="589"/>
                    <a:pt x="1" y="1157"/>
                    <a:pt x="337" y="1493"/>
                  </a:cubicBezTo>
                  <a:lnTo>
                    <a:pt x="2776" y="3932"/>
                  </a:lnTo>
                  <a:cubicBezTo>
                    <a:pt x="2944" y="4100"/>
                    <a:pt x="3170" y="4185"/>
                    <a:pt x="3396" y="4185"/>
                  </a:cubicBezTo>
                  <a:cubicBezTo>
                    <a:pt x="3622" y="4185"/>
                    <a:pt x="3848" y="4100"/>
                    <a:pt x="4016" y="3932"/>
                  </a:cubicBezTo>
                  <a:cubicBezTo>
                    <a:pt x="4353" y="3596"/>
                    <a:pt x="4353" y="3028"/>
                    <a:pt x="4016" y="2692"/>
                  </a:cubicBezTo>
                  <a:lnTo>
                    <a:pt x="1578" y="253"/>
                  </a:lnTo>
                  <a:cubicBezTo>
                    <a:pt x="1409" y="85"/>
                    <a:pt x="1183" y="1"/>
                    <a:pt x="957" y="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2" name="Google Shape;8656;p83"/>
            <p:cNvSpPr/>
            <p:nvPr/>
          </p:nvSpPr>
          <p:spPr>
            <a:xfrm>
              <a:off x="1293760" y="1542382"/>
              <a:ext cx="95405" cy="89655"/>
            </a:xfrm>
            <a:custGeom>
              <a:avLst/>
              <a:gdLst/>
              <a:ahLst/>
              <a:cxnLst/>
              <a:rect l="l" t="t" r="r" b="b"/>
              <a:pathLst>
                <a:path w="6372" h="5988" extrusionOk="0">
                  <a:moveTo>
                    <a:pt x="3365" y="0"/>
                  </a:moveTo>
                  <a:cubicBezTo>
                    <a:pt x="2582" y="0"/>
                    <a:pt x="1798" y="300"/>
                    <a:pt x="1199" y="899"/>
                  </a:cubicBezTo>
                  <a:lnTo>
                    <a:pt x="1094" y="983"/>
                  </a:lnTo>
                  <a:cubicBezTo>
                    <a:pt x="1" y="2203"/>
                    <a:pt x="43" y="4074"/>
                    <a:pt x="1199" y="5230"/>
                  </a:cubicBezTo>
                  <a:lnTo>
                    <a:pt x="1494" y="5546"/>
                  </a:lnTo>
                  <a:cubicBezTo>
                    <a:pt x="1798" y="5840"/>
                    <a:pt x="2193" y="5987"/>
                    <a:pt x="2587" y="5987"/>
                  </a:cubicBezTo>
                  <a:cubicBezTo>
                    <a:pt x="2981" y="5987"/>
                    <a:pt x="3375" y="5840"/>
                    <a:pt x="3680" y="5546"/>
                  </a:cubicBezTo>
                  <a:lnTo>
                    <a:pt x="5825" y="3380"/>
                  </a:lnTo>
                  <a:cubicBezTo>
                    <a:pt x="6224" y="3002"/>
                    <a:pt x="6371" y="2434"/>
                    <a:pt x="6224" y="1908"/>
                  </a:cubicBezTo>
                  <a:cubicBezTo>
                    <a:pt x="6161" y="1635"/>
                    <a:pt x="6035" y="1404"/>
                    <a:pt x="5825" y="1215"/>
                  </a:cubicBezTo>
                  <a:lnTo>
                    <a:pt x="5530" y="899"/>
                  </a:lnTo>
                  <a:cubicBezTo>
                    <a:pt x="4931" y="300"/>
                    <a:pt x="4148" y="0"/>
                    <a:pt x="3365" y="0"/>
                  </a:cubicBezTo>
                  <a:close/>
                </a:path>
              </a:pathLst>
            </a:custGeom>
            <a:solidFill>
              <a:srgbClr val="FF7F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3" name="Google Shape;8657;p83"/>
            <p:cNvSpPr/>
            <p:nvPr/>
          </p:nvSpPr>
          <p:spPr>
            <a:xfrm>
              <a:off x="1309511" y="1542382"/>
              <a:ext cx="77453" cy="61552"/>
            </a:xfrm>
            <a:custGeom>
              <a:avLst/>
              <a:gdLst/>
              <a:ahLst/>
              <a:cxnLst/>
              <a:rect l="l" t="t" r="r" b="b"/>
              <a:pathLst>
                <a:path w="5173" h="4111" extrusionOk="0">
                  <a:moveTo>
                    <a:pt x="2313" y="0"/>
                  </a:moveTo>
                  <a:cubicBezTo>
                    <a:pt x="1530" y="0"/>
                    <a:pt x="746" y="300"/>
                    <a:pt x="147" y="899"/>
                  </a:cubicBezTo>
                  <a:lnTo>
                    <a:pt x="42" y="983"/>
                  </a:lnTo>
                  <a:cubicBezTo>
                    <a:pt x="0" y="1866"/>
                    <a:pt x="315" y="2728"/>
                    <a:pt x="946" y="3359"/>
                  </a:cubicBezTo>
                  <a:lnTo>
                    <a:pt x="1241" y="3653"/>
                  </a:lnTo>
                  <a:cubicBezTo>
                    <a:pt x="1545" y="3958"/>
                    <a:pt x="1940" y="4111"/>
                    <a:pt x="2334" y="4111"/>
                  </a:cubicBezTo>
                  <a:cubicBezTo>
                    <a:pt x="2728" y="4111"/>
                    <a:pt x="3122" y="3958"/>
                    <a:pt x="3427" y="3653"/>
                  </a:cubicBezTo>
                  <a:lnTo>
                    <a:pt x="5172" y="1908"/>
                  </a:lnTo>
                  <a:cubicBezTo>
                    <a:pt x="5109" y="1635"/>
                    <a:pt x="4983" y="1404"/>
                    <a:pt x="4773" y="1194"/>
                  </a:cubicBezTo>
                  <a:lnTo>
                    <a:pt x="4478" y="899"/>
                  </a:lnTo>
                  <a:cubicBezTo>
                    <a:pt x="3879" y="300"/>
                    <a:pt x="3096" y="0"/>
                    <a:pt x="2313" y="0"/>
                  </a:cubicBezTo>
                  <a:close/>
                </a:path>
              </a:pathLst>
            </a:custGeom>
            <a:solidFill>
              <a:srgbClr val="FF7F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4" name="Google Shape;8658;p83"/>
            <p:cNvSpPr/>
            <p:nvPr/>
          </p:nvSpPr>
          <p:spPr>
            <a:xfrm>
              <a:off x="1538350" y="1542546"/>
              <a:ext cx="96034" cy="89551"/>
            </a:xfrm>
            <a:custGeom>
              <a:avLst/>
              <a:gdLst/>
              <a:ahLst/>
              <a:cxnLst/>
              <a:rect l="l" t="t" r="r" b="b"/>
              <a:pathLst>
                <a:path w="6414" h="5981" extrusionOk="0">
                  <a:moveTo>
                    <a:pt x="3077" y="1"/>
                  </a:moveTo>
                  <a:cubicBezTo>
                    <a:pt x="2281" y="1"/>
                    <a:pt x="1496" y="306"/>
                    <a:pt x="905" y="909"/>
                  </a:cubicBezTo>
                  <a:lnTo>
                    <a:pt x="610" y="1204"/>
                  </a:lnTo>
                  <a:cubicBezTo>
                    <a:pt x="1" y="1792"/>
                    <a:pt x="1" y="2780"/>
                    <a:pt x="610" y="3369"/>
                  </a:cubicBezTo>
                  <a:lnTo>
                    <a:pt x="2755" y="5535"/>
                  </a:lnTo>
                  <a:cubicBezTo>
                    <a:pt x="3041" y="5821"/>
                    <a:pt x="3434" y="5980"/>
                    <a:pt x="3835" y="5980"/>
                  </a:cubicBezTo>
                  <a:cubicBezTo>
                    <a:pt x="4023" y="5980"/>
                    <a:pt x="4213" y="5945"/>
                    <a:pt x="4395" y="5871"/>
                  </a:cubicBezTo>
                  <a:cubicBezTo>
                    <a:pt x="4605" y="5787"/>
                    <a:pt x="4773" y="5682"/>
                    <a:pt x="4920" y="5535"/>
                  </a:cubicBezTo>
                  <a:lnTo>
                    <a:pt x="5236" y="5219"/>
                  </a:lnTo>
                  <a:cubicBezTo>
                    <a:pt x="6413" y="4021"/>
                    <a:pt x="6413" y="2087"/>
                    <a:pt x="5236" y="909"/>
                  </a:cubicBezTo>
                  <a:cubicBezTo>
                    <a:pt x="5089" y="762"/>
                    <a:pt x="4941" y="636"/>
                    <a:pt x="4794" y="510"/>
                  </a:cubicBezTo>
                  <a:cubicBezTo>
                    <a:pt x="4266" y="169"/>
                    <a:pt x="3668" y="1"/>
                    <a:pt x="3077" y="1"/>
                  </a:cubicBezTo>
                  <a:close/>
                </a:path>
              </a:pathLst>
            </a:custGeom>
            <a:solidFill>
              <a:srgbClr val="FF7F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5" name="Google Shape;8659;p83"/>
            <p:cNvSpPr/>
            <p:nvPr/>
          </p:nvSpPr>
          <p:spPr>
            <a:xfrm>
              <a:off x="1565735" y="1550167"/>
              <a:ext cx="68649" cy="80283"/>
            </a:xfrm>
            <a:custGeom>
              <a:avLst/>
              <a:gdLst/>
              <a:ahLst/>
              <a:cxnLst/>
              <a:rect l="l" t="t" r="r" b="b"/>
              <a:pathLst>
                <a:path w="4585" h="5362" extrusionOk="0">
                  <a:moveTo>
                    <a:pt x="2965" y="1"/>
                  </a:moveTo>
                  <a:cubicBezTo>
                    <a:pt x="2187" y="22"/>
                    <a:pt x="1452" y="337"/>
                    <a:pt x="905" y="905"/>
                  </a:cubicBezTo>
                  <a:lnTo>
                    <a:pt x="590" y="1199"/>
                  </a:lnTo>
                  <a:cubicBezTo>
                    <a:pt x="1" y="1809"/>
                    <a:pt x="1" y="2776"/>
                    <a:pt x="590" y="3386"/>
                  </a:cubicBezTo>
                  <a:lnTo>
                    <a:pt x="2566" y="5362"/>
                  </a:lnTo>
                  <a:cubicBezTo>
                    <a:pt x="2776" y="5278"/>
                    <a:pt x="2944" y="5173"/>
                    <a:pt x="3091" y="5026"/>
                  </a:cubicBezTo>
                  <a:lnTo>
                    <a:pt x="3407" y="4710"/>
                  </a:lnTo>
                  <a:cubicBezTo>
                    <a:pt x="4584" y="3512"/>
                    <a:pt x="4584" y="1578"/>
                    <a:pt x="3407" y="400"/>
                  </a:cubicBezTo>
                  <a:cubicBezTo>
                    <a:pt x="3260" y="253"/>
                    <a:pt x="3112" y="127"/>
                    <a:pt x="2965" y="1"/>
                  </a:cubicBezTo>
                  <a:close/>
                </a:path>
              </a:pathLst>
            </a:custGeom>
            <a:solidFill>
              <a:srgbClr val="FF7F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41355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9ECEC-85AD-4198-8E23-28AC9D4A9C78}" type="slidenum">
              <a:rPr lang="vi-VN" smtClean="0"/>
              <a:pPr/>
              <a:t>30</a:t>
            </a:fld>
            <a:r>
              <a:rPr lang="vi-VN"/>
              <a:t>/39</a:t>
            </a:r>
          </a:p>
        </p:txBody>
      </p:sp>
    </p:spTree>
    <p:extLst>
      <p:ext uri="{BB962C8B-B14F-4D97-AF65-F5344CB8AC3E}">
        <p14:creationId xmlns:p14="http://schemas.microsoft.com/office/powerpoint/2010/main" val="482527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7037E-6 L -0.1293 0.13033 " pathEditMode="relative" rAng="0" ptsTypes="AA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71" y="650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3.7037E-6 L 0.34805 -0.00556 " pathEditMode="relative" rAng="0" ptsTypes="AA">
                                      <p:cBhvr>
                                        <p:cTn id="52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09" y="-278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4.07407E-6 L -1.875E-6 1.00232 " pathEditMode="relative" rAng="0" ptsTypes="AA">
                                      <p:cBhvr>
                                        <p:cTn id="7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" y="47361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73" dur="1500" fill="hold"/>
                                        <p:tgtEl>
                                          <p:spTgt spid="4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1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00" dur="5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3" dur="5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</p:childTnLst>
        </p:cTn>
      </p:par>
    </p:tnLst>
    <p:bldLst>
      <p:bldP spid="36" grpId="0"/>
      <p:bldP spid="68" grpId="0" animBg="1"/>
      <p:bldP spid="68" grpId="1" animBg="1"/>
      <p:bldP spid="69" grpId="0" animBg="1"/>
      <p:bldP spid="69" grpId="1" animBg="1"/>
      <p:bldP spid="69" grpId="2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622740" y="1009650"/>
            <a:ext cx="4629475" cy="1788645"/>
            <a:chOff x="371701" y="1009649"/>
            <a:chExt cx="4629475" cy="1788645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44" t="18719"/>
            <a:stretch/>
          </p:blipFill>
          <p:spPr>
            <a:xfrm>
              <a:off x="628650" y="1009649"/>
              <a:ext cx="4372526" cy="1788645"/>
            </a:xfrm>
            <a:prstGeom prst="rect">
              <a:avLst/>
            </a:prstGeom>
          </p:spPr>
        </p:pic>
        <p:sp>
          <p:nvSpPr>
            <p:cNvPr id="2" name="TextBox 1"/>
            <p:cNvSpPr txBox="1"/>
            <p:nvPr/>
          </p:nvSpPr>
          <p:spPr>
            <a:xfrm>
              <a:off x="371701" y="1232745"/>
              <a:ext cx="4610100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6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atrick Hand" panose="00000500000000000000" pitchFamily="2" charset="0"/>
                  <a:ea typeface="+mn-ea"/>
                  <a:cs typeface="+mn-cs"/>
                </a:rPr>
                <a:t>Trò chơi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1628823" y="3060472"/>
            <a:ext cx="5867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trick Hand SC" panose="00000500000000000000" pitchFamily="2" charset="0"/>
                <a:ea typeface="+mn-ea"/>
                <a:cs typeface="+mn-cs"/>
              </a:rPr>
              <a:t>HÁI </a:t>
            </a:r>
            <a:r>
              <a:rPr kumimoji="0" lang="en-US" sz="120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Patrick Hand SC" panose="00000500000000000000" pitchFamily="2" charset="0"/>
                <a:ea typeface="+mn-ea"/>
                <a:cs typeface="+mn-cs"/>
              </a:rPr>
              <a:t>QUẢ</a:t>
            </a:r>
            <a:endParaRPr kumimoji="0" lang="vi-VN" sz="120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Patrick Hand SC" panose="00000500000000000000" pitchFamily="2" charset="0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6359" y="2720132"/>
            <a:ext cx="3178286" cy="4480501"/>
          </a:xfrm>
          <a:prstGeom prst="rect">
            <a:avLst/>
          </a:prstGeom>
        </p:spPr>
      </p:pic>
      <p:pic>
        <p:nvPicPr>
          <p:cNvPr id="5" name="Giai-dieu-mo-dau-vui-ve-ngan-www_tiengdong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889819" y="5883275"/>
            <a:ext cx="609600" cy="6096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9ECEC-85AD-4198-8E23-28AC9D4A9C78}" type="slidenum">
              <a:rPr lang="vi-VN" smtClean="0"/>
              <a:pPr/>
              <a:t>31</a:t>
            </a:fld>
            <a:r>
              <a:rPr lang="vi-VN"/>
              <a:t>/39</a:t>
            </a:r>
          </a:p>
        </p:txBody>
      </p:sp>
    </p:spTree>
    <p:extLst>
      <p:ext uri="{BB962C8B-B14F-4D97-AF65-F5344CB8AC3E}">
        <p14:creationId xmlns:p14="http://schemas.microsoft.com/office/powerpoint/2010/main" val="3494204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1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2" presetClass="emph" presetSubtype="0" repeatCount="indefinite" fill="hold" grpId="1" nodeType="withEffect">
                                  <p:stCondLst>
                                    <p:cond delay="29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6" presetClass="entr" presetSubtype="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/>
      <p:bldP spid="3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76712" y="1254255"/>
            <a:ext cx="41006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>
                <a:latin typeface="Patrick Hand SC" panose="00000500000000000000" pitchFamily="2" charset="0"/>
              </a:rPr>
              <a:t>LUẬT CHƠI</a:t>
            </a:r>
            <a:endParaRPr lang="vi-VN" sz="7200" b="1">
              <a:latin typeface="Patrick Hand SC" panose="00000500000000000000" pitchFamily="2" charset="0"/>
            </a:endParaRPr>
          </a:p>
        </p:txBody>
      </p:sp>
      <p:cxnSp>
        <p:nvCxnSpPr>
          <p:cNvPr id="4" name="Curved Connector 3"/>
          <p:cNvCxnSpPr/>
          <p:nvPr/>
        </p:nvCxnSpPr>
        <p:spPr>
          <a:xfrm rot="10800000">
            <a:off x="8076074" y="1945640"/>
            <a:ext cx="3075707" cy="508944"/>
          </a:xfrm>
          <a:prstGeom prst="curvedConnector3">
            <a:avLst>
              <a:gd name="adj1" fmla="val 50000"/>
            </a:avLst>
          </a:prstGeom>
          <a:ln w="9525" cap="flat" cmpd="sng" algn="ctr">
            <a:solidFill>
              <a:schemeClr val="accent4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5" name="Curved Connector 4"/>
          <p:cNvCxnSpPr/>
          <p:nvPr/>
        </p:nvCxnSpPr>
        <p:spPr>
          <a:xfrm rot="10800000" flipH="1">
            <a:off x="1122221" y="1945640"/>
            <a:ext cx="3075707" cy="508944"/>
          </a:xfrm>
          <a:prstGeom prst="curvedConnector3">
            <a:avLst>
              <a:gd name="adj1" fmla="val 50000"/>
            </a:avLst>
          </a:prstGeom>
          <a:ln w="9525" cap="flat" cmpd="sng" algn="ctr">
            <a:solidFill>
              <a:schemeClr val="accent4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989514" y="2865747"/>
            <a:ext cx="8675088" cy="2477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7BADFD"/>
              </a:buClr>
              <a:buFont typeface="Ravie" panose="04040805050809020602" pitchFamily="82" charset="0"/>
              <a:buChar char="*"/>
            </a:pPr>
            <a:r>
              <a:rPr lang="en-US" sz="3000">
                <a:latin typeface="Patrick Hand" panose="00000500000000000000" pitchFamily="2" charset="0"/>
              </a:rPr>
              <a:t>Trò chơi gồm 3 đội chơi. </a:t>
            </a:r>
          </a:p>
          <a:p>
            <a:pPr marL="457200" indent="-457200">
              <a:buClr>
                <a:srgbClr val="7BADFD"/>
              </a:buClr>
              <a:buFont typeface="Ravie" panose="04040805050809020602" pitchFamily="82" charset="0"/>
              <a:buChar char="*"/>
            </a:pPr>
            <a:r>
              <a:rPr lang="en-US" sz="3000">
                <a:latin typeface="Patrick Hand" panose="00000500000000000000" pitchFamily="2" charset="0"/>
              </a:rPr>
              <a:t>Trên cây có tất cả 9 quả. Lần lượt từng thành viên trong đội lên bấm chọn nút số để chia 9 quả trên cây vào hai giỏ.</a:t>
            </a:r>
          </a:p>
          <a:p>
            <a:pPr marL="457200" indent="-457200">
              <a:buClr>
                <a:srgbClr val="7BADFD"/>
              </a:buClr>
              <a:buFont typeface="Ravie" panose="04040805050809020602" pitchFamily="82" charset="0"/>
              <a:buChar char="*"/>
            </a:pPr>
            <a:r>
              <a:rPr lang="en-US" sz="3000">
                <a:latin typeface="Patrick Hand" panose="00000500000000000000" pitchFamily="2" charset="0"/>
              </a:rPr>
              <a:t>Thời gian tối đa cho mỗi đội là 1 bản nhạc.</a:t>
            </a:r>
          </a:p>
          <a:p>
            <a:pPr marL="457200" indent="-457200">
              <a:buClr>
                <a:srgbClr val="7BADFD"/>
              </a:buClr>
              <a:buFont typeface="Ravie" panose="04040805050809020602" pitchFamily="82" charset="0"/>
              <a:buChar char="*"/>
            </a:pPr>
            <a:r>
              <a:rPr lang="en-US" sz="3000">
                <a:latin typeface="Patrick Hand" panose="00000500000000000000" pitchFamily="2" charset="0"/>
              </a:rPr>
              <a:t>Đội thắng là đội hoàn thành trong thời gian ngắn nhất. </a:t>
            </a:r>
            <a:endParaRPr lang="vi-VN" sz="3000">
              <a:latin typeface="Patrick Hand" panose="00000500000000000000" pitchFamily="2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9ECEC-85AD-4198-8E23-28AC9D4A9C78}" type="slidenum">
              <a:rPr lang="vi-VN" smtClean="0"/>
              <a:pPr/>
              <a:t>32</a:t>
            </a:fld>
            <a:r>
              <a:rPr lang="vi-VN"/>
              <a:t>/39</a:t>
            </a:r>
          </a:p>
        </p:txBody>
      </p:sp>
    </p:spTree>
    <p:extLst>
      <p:ext uri="{BB962C8B-B14F-4D97-AF65-F5344CB8AC3E}">
        <p14:creationId xmlns:p14="http://schemas.microsoft.com/office/powerpoint/2010/main" val="898266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ây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3704" b="82500" l="21940" r="93072">
                        <a14:foregroundMark x1="41570" y1="15648" x2="31524" y2="24537"/>
                        <a14:foregroundMark x1="46882" y1="16296" x2="42379" y2="19074"/>
                        <a14:foregroundMark x1="48152" y1="15648" x2="51039" y2="15000"/>
                        <a14:foregroundMark x1="52887" y1="14352" x2="57159" y2="14352"/>
                        <a14:foregroundMark x1="60277" y1="14352" x2="66397" y2="16759"/>
                        <a14:foregroundMark x1="59238" y1="15000" x2="56813" y2="14630"/>
                        <a14:foregroundMark x1="67436" y1="17963" x2="70323" y2="20556"/>
                        <a14:foregroundMark x1="70554" y1="20278" x2="75289" y2="20093"/>
                        <a14:foregroundMark x1="75866" y1="20278" x2="78522" y2="22407"/>
                        <a14:foregroundMark x1="78984" y1="22870" x2="80831" y2="27685"/>
                        <a14:foregroundMark x1="81178" y1="28148" x2="84296" y2="30648"/>
                        <a14:foregroundMark x1="84527" y1="30463" x2="86721" y2="34537"/>
                        <a14:foregroundMark x1="86721" y1="34537" x2="86143" y2="40648"/>
                        <a14:foregroundMark x1="85335" y1="41019" x2="87182" y2="41667"/>
                        <a14:foregroundMark x1="87182" y1="42130" x2="90647" y2="44444"/>
                        <a14:foregroundMark x1="91224" y1="45093" x2="91917" y2="48889"/>
                        <a14:foregroundMark x1="88568" y1="56759" x2="92494" y2="49722"/>
                        <a14:foregroundMark x1="89607" y1="55833" x2="84873" y2="59259"/>
                        <a14:foregroundMark x1="84065" y1="59444" x2="82448" y2="64352"/>
                        <a14:foregroundMark x1="80139" y1="65370" x2="79561" y2="65648"/>
                        <a14:foregroundMark x1="72402" y1="67685" x2="74827" y2="68611"/>
                        <a14:foregroundMark x1="73210" y1="70648" x2="78522" y2="71944"/>
                        <a14:foregroundMark x1="75058" y1="76852" x2="76905" y2="77500"/>
                        <a14:foregroundMark x1="74018" y1="75741" x2="78753" y2="76204"/>
                        <a14:foregroundMark x1="73788" y1="80000" x2="79330" y2="80000"/>
                        <a14:foregroundMark x1="79561" y1="78704" x2="81409" y2="79352"/>
                        <a14:foregroundMark x1="69284" y1="80833" x2="85104" y2="81019"/>
                        <a14:foregroundMark x1="62125" y1="71574" x2="66051" y2="74259"/>
                        <a14:foregroundMark x1="49192" y1="70648" x2="54503" y2="75093"/>
                        <a14:foregroundMark x1="60855" y1="68333" x2="66859" y2="74074"/>
                        <a14:foregroundMark x1="33603" y1="64167" x2="47575" y2="71574"/>
                        <a14:foregroundMark x1="44688" y1="79815" x2="70092" y2="79815"/>
                        <a14:foregroundMark x1="31293" y1="26019" x2="28637" y2="27963"/>
                        <a14:foregroundMark x1="27252" y1="29444" x2="25173" y2="34722"/>
                        <a14:foregroundMark x1="25404" y1="34907" x2="26559" y2="40000"/>
                        <a14:foregroundMark x1="25404" y1="41019" x2="22864" y2="44259"/>
                        <a14:foregroundMark x1="22864" y1="45093" x2="23903" y2="51204"/>
                        <a14:foregroundMark x1="24711" y1="52500" x2="26559" y2="53981"/>
                        <a14:foregroundMark x1="27021" y1="54352" x2="26559" y2="57963"/>
                        <a14:foregroundMark x1="27252" y1="58426" x2="33949" y2="63889"/>
                        <a14:foregroundMark x1="35797" y1="67315" x2="33141" y2="73056"/>
                        <a14:foregroundMark x1="33372" y1="66852" x2="32333" y2="71296"/>
                        <a14:foregroundMark x1="30716" y1="70463" x2="27598" y2="73889"/>
                        <a14:foregroundMark x1="27829" y1="74907" x2="28868" y2="78704"/>
                        <a14:foregroundMark x1="29446" y1="79167" x2="35450" y2="82130"/>
                        <a14:foregroundMark x1="36836" y1="81481" x2="44457" y2="808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022" t="13334" r="6978" b="17249"/>
          <a:stretch/>
        </p:blipFill>
        <p:spPr>
          <a:xfrm>
            <a:off x="319314" y="403699"/>
            <a:ext cx="5050972" cy="6158807"/>
          </a:xfrm>
          <a:prstGeom prst="rect">
            <a:avLst/>
          </a:prstGeom>
        </p:spPr>
      </p:pic>
      <p:pic>
        <p:nvPicPr>
          <p:cNvPr id="4" name="Giỏ 1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470" b="95455" l="1894" r="958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8688" y="-209551"/>
            <a:ext cx="3674412" cy="3674412"/>
          </a:xfrm>
          <a:prstGeom prst="rect">
            <a:avLst/>
          </a:prstGeom>
        </p:spPr>
      </p:pic>
      <p:pic>
        <p:nvPicPr>
          <p:cNvPr id="5" name="Giỏ 2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470" b="95455" l="1894" r="958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0355" y="3231508"/>
            <a:ext cx="3674412" cy="3674412"/>
          </a:xfrm>
          <a:prstGeom prst="rect">
            <a:avLst/>
          </a:prstGeom>
        </p:spPr>
      </p:pic>
      <p:sp>
        <p:nvSpPr>
          <p:cNvPr id="6" name="Nút 1"/>
          <p:cNvSpPr/>
          <p:nvPr/>
        </p:nvSpPr>
        <p:spPr>
          <a:xfrm>
            <a:off x="5529336" y="2793626"/>
            <a:ext cx="740907" cy="539483"/>
          </a:xfrm>
          <a:prstGeom prst="roundRect">
            <a:avLst>
              <a:gd name="adj" fmla="val 258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7" name="Nút 2"/>
          <p:cNvSpPr/>
          <p:nvPr/>
        </p:nvSpPr>
        <p:spPr>
          <a:xfrm>
            <a:off x="6341136" y="2793626"/>
            <a:ext cx="740907" cy="539483"/>
          </a:xfrm>
          <a:prstGeom prst="roundRect">
            <a:avLst>
              <a:gd name="adj" fmla="val 258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</a:p>
        </p:txBody>
      </p:sp>
      <p:sp>
        <p:nvSpPr>
          <p:cNvPr id="8" name="Nút 3"/>
          <p:cNvSpPr/>
          <p:nvPr/>
        </p:nvSpPr>
        <p:spPr>
          <a:xfrm>
            <a:off x="7139062" y="2793626"/>
            <a:ext cx="740907" cy="539483"/>
          </a:xfrm>
          <a:prstGeom prst="roundRect">
            <a:avLst>
              <a:gd name="adj" fmla="val 258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</a:p>
        </p:txBody>
      </p:sp>
      <p:sp>
        <p:nvSpPr>
          <p:cNvPr id="9" name="Nút 4"/>
          <p:cNvSpPr/>
          <p:nvPr/>
        </p:nvSpPr>
        <p:spPr>
          <a:xfrm>
            <a:off x="7936988" y="2793625"/>
            <a:ext cx="740907" cy="539483"/>
          </a:xfrm>
          <a:prstGeom prst="roundRect">
            <a:avLst>
              <a:gd name="adj" fmla="val 258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</a:p>
        </p:txBody>
      </p:sp>
      <p:sp>
        <p:nvSpPr>
          <p:cNvPr id="10" name="Nút 5"/>
          <p:cNvSpPr/>
          <p:nvPr/>
        </p:nvSpPr>
        <p:spPr>
          <a:xfrm>
            <a:off x="5515103" y="3487008"/>
            <a:ext cx="740907" cy="539483"/>
          </a:xfrm>
          <a:prstGeom prst="roundRect">
            <a:avLst>
              <a:gd name="adj" fmla="val 258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</a:p>
        </p:txBody>
      </p:sp>
      <p:sp>
        <p:nvSpPr>
          <p:cNvPr id="11" name="Nút 6"/>
          <p:cNvSpPr/>
          <p:nvPr/>
        </p:nvSpPr>
        <p:spPr>
          <a:xfrm>
            <a:off x="6319128" y="3487007"/>
            <a:ext cx="740907" cy="539483"/>
          </a:xfrm>
          <a:prstGeom prst="roundRect">
            <a:avLst>
              <a:gd name="adj" fmla="val 258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>
                <a:latin typeface="Calibri" panose="020F0502020204030204" pitchFamily="34" charset="0"/>
                <a:cs typeface="Calibri" panose="020F0502020204030204" pitchFamily="34" charset="0"/>
              </a:rPr>
              <a:t>6</a:t>
            </a:r>
          </a:p>
        </p:txBody>
      </p:sp>
      <p:sp>
        <p:nvSpPr>
          <p:cNvPr id="12" name="nút 7"/>
          <p:cNvSpPr/>
          <p:nvPr/>
        </p:nvSpPr>
        <p:spPr>
          <a:xfrm>
            <a:off x="7123153" y="3487007"/>
            <a:ext cx="740907" cy="539483"/>
          </a:xfrm>
          <a:prstGeom prst="roundRect">
            <a:avLst>
              <a:gd name="adj" fmla="val 258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>
                <a:latin typeface="Calibri" panose="020F0502020204030204" pitchFamily="34" charset="0"/>
                <a:cs typeface="Calibri" panose="020F0502020204030204" pitchFamily="34" charset="0"/>
              </a:rPr>
              <a:t>7</a:t>
            </a:r>
          </a:p>
        </p:txBody>
      </p:sp>
      <p:sp>
        <p:nvSpPr>
          <p:cNvPr id="13" name="Nút 8"/>
          <p:cNvSpPr/>
          <p:nvPr/>
        </p:nvSpPr>
        <p:spPr>
          <a:xfrm>
            <a:off x="7955727" y="3464861"/>
            <a:ext cx="740907" cy="539483"/>
          </a:xfrm>
          <a:prstGeom prst="roundRect">
            <a:avLst>
              <a:gd name="adj" fmla="val 258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>
                <a:latin typeface="Calibri" panose="020F0502020204030204" pitchFamily="34" charset="0"/>
                <a:cs typeface="Calibri" panose="020F0502020204030204" pitchFamily="34" charset="0"/>
              </a:rPr>
              <a:t>8</a:t>
            </a:r>
          </a:p>
        </p:txBody>
      </p:sp>
      <p:sp>
        <p:nvSpPr>
          <p:cNvPr id="14" name="Quay lại"/>
          <p:cNvSpPr/>
          <p:nvPr/>
        </p:nvSpPr>
        <p:spPr>
          <a:xfrm rot="10800000">
            <a:off x="5029145" y="4180390"/>
            <a:ext cx="1000382" cy="484737"/>
          </a:xfrm>
          <a:prstGeom prst="uturnArrow">
            <a:avLst>
              <a:gd name="adj1" fmla="val 14744"/>
              <a:gd name="adj2" fmla="val 25000"/>
              <a:gd name="adj3" fmla="val 53205"/>
              <a:gd name="adj4" fmla="val 41667"/>
              <a:gd name="adj5" fmla="val 10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solidFill>
                <a:schemeClr val="tx1"/>
              </a:solidFill>
            </a:endParaRPr>
          </a:p>
        </p:txBody>
      </p:sp>
      <p:pic>
        <p:nvPicPr>
          <p:cNvPr id="45" name="9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52020" l="1910" r="51842">
                        <a14:foregroundMark x1="16235" y1="5303" x2="21965" y2="11490"/>
                        <a14:foregroundMark x1="17190" y1="3535" x2="25784" y2="8460"/>
                        <a14:foregroundMark x1="30014" y1="12879" x2="26194" y2="181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4972" r="49662" b="42539"/>
          <a:stretch/>
        </p:blipFill>
        <p:spPr>
          <a:xfrm>
            <a:off x="4203573" y="3167125"/>
            <a:ext cx="788207" cy="1055785"/>
          </a:xfrm>
          <a:prstGeom prst="rect">
            <a:avLst/>
          </a:prstGeom>
        </p:spPr>
      </p:pic>
      <p:pic>
        <p:nvPicPr>
          <p:cNvPr id="43" name="8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52020" l="1910" r="51842">
                        <a14:foregroundMark x1="16235" y1="5303" x2="21965" y2="11490"/>
                        <a14:foregroundMark x1="17190" y1="3535" x2="25784" y2="8460"/>
                        <a14:foregroundMark x1="30014" y1="12879" x2="26194" y2="181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4972" r="49662" b="42539"/>
          <a:stretch/>
        </p:blipFill>
        <p:spPr>
          <a:xfrm>
            <a:off x="1660993" y="3537622"/>
            <a:ext cx="788207" cy="1055785"/>
          </a:xfrm>
          <a:prstGeom prst="rect">
            <a:avLst/>
          </a:prstGeom>
        </p:spPr>
      </p:pic>
      <p:pic>
        <p:nvPicPr>
          <p:cNvPr id="41" name="7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52020" l="1910" r="51842">
                        <a14:foregroundMark x1="16235" y1="5303" x2="21965" y2="11490"/>
                        <a14:foregroundMark x1="17190" y1="3535" x2="25784" y2="8460"/>
                        <a14:foregroundMark x1="30014" y1="12879" x2="26194" y2="181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4972" r="49662" b="42539"/>
          <a:stretch/>
        </p:blipFill>
        <p:spPr>
          <a:xfrm>
            <a:off x="3937414" y="2007581"/>
            <a:ext cx="788207" cy="1055785"/>
          </a:xfrm>
          <a:prstGeom prst="rect">
            <a:avLst/>
          </a:prstGeom>
        </p:spPr>
      </p:pic>
      <p:pic>
        <p:nvPicPr>
          <p:cNvPr id="39" name="6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52020" l="1910" r="51842">
                        <a14:foregroundMark x1="16235" y1="5303" x2="21965" y2="11490"/>
                        <a14:foregroundMark x1="17190" y1="3535" x2="25784" y2="8460"/>
                        <a14:foregroundMark x1="30014" y1="12879" x2="26194" y2="181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4972" r="49662" b="42539"/>
          <a:stretch/>
        </p:blipFill>
        <p:spPr>
          <a:xfrm>
            <a:off x="1254751" y="1809579"/>
            <a:ext cx="788207" cy="1055785"/>
          </a:xfrm>
          <a:prstGeom prst="rect">
            <a:avLst/>
          </a:prstGeom>
        </p:spPr>
      </p:pic>
      <p:pic>
        <p:nvPicPr>
          <p:cNvPr id="29" name="5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52020" l="1910" r="51842">
                        <a14:foregroundMark x1="16235" y1="5303" x2="21965" y2="11490"/>
                        <a14:foregroundMark x1="17190" y1="3535" x2="25784" y2="8460"/>
                        <a14:foregroundMark x1="30014" y1="12879" x2="26194" y2="181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4972" r="49662" b="42539"/>
          <a:stretch/>
        </p:blipFill>
        <p:spPr>
          <a:xfrm>
            <a:off x="2259520" y="853705"/>
            <a:ext cx="788207" cy="1055785"/>
          </a:xfrm>
          <a:prstGeom prst="rect">
            <a:avLst/>
          </a:prstGeom>
        </p:spPr>
      </p:pic>
      <p:pic>
        <p:nvPicPr>
          <p:cNvPr id="44" name="4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52020" l="1910" r="51842">
                        <a14:foregroundMark x1="16235" y1="5303" x2="21965" y2="11490"/>
                        <a14:foregroundMark x1="17190" y1="3535" x2="25784" y2="8460"/>
                        <a14:foregroundMark x1="30014" y1="12879" x2="26194" y2="181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4972" r="49662" b="42539"/>
          <a:stretch/>
        </p:blipFill>
        <p:spPr>
          <a:xfrm>
            <a:off x="3044906" y="2948559"/>
            <a:ext cx="788207" cy="1055785"/>
          </a:xfrm>
          <a:prstGeom prst="rect">
            <a:avLst/>
          </a:prstGeom>
        </p:spPr>
      </p:pic>
      <p:pic>
        <p:nvPicPr>
          <p:cNvPr id="42" name="3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52020" l="1910" r="51842">
                        <a14:foregroundMark x1="16235" y1="5303" x2="21965" y2="11490"/>
                        <a14:foregroundMark x1="17190" y1="3535" x2="25784" y2="8460"/>
                        <a14:foregroundMark x1="30014" y1="12879" x2="26194" y2="181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4972" r="49662" b="42539"/>
          <a:stretch/>
        </p:blipFill>
        <p:spPr>
          <a:xfrm>
            <a:off x="862326" y="2965601"/>
            <a:ext cx="788207" cy="1055785"/>
          </a:xfrm>
          <a:prstGeom prst="rect">
            <a:avLst/>
          </a:prstGeom>
        </p:spPr>
      </p:pic>
      <p:pic>
        <p:nvPicPr>
          <p:cNvPr id="38" name="2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52020" l="1910" r="51842">
                        <a14:foregroundMark x1="16235" y1="5303" x2="21965" y2="11490"/>
                        <a14:foregroundMark x1="17190" y1="3535" x2="25784" y2="8460"/>
                        <a14:foregroundMark x1="30014" y1="12879" x2="26194" y2="181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4972" r="49662" b="42539"/>
          <a:stretch/>
        </p:blipFill>
        <p:spPr>
          <a:xfrm>
            <a:off x="3101610" y="1617447"/>
            <a:ext cx="788207" cy="1055785"/>
          </a:xfrm>
          <a:prstGeom prst="rect">
            <a:avLst/>
          </a:prstGeom>
        </p:spPr>
      </p:pic>
      <p:pic>
        <p:nvPicPr>
          <p:cNvPr id="40" name="1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52020" l="1910" r="51842">
                        <a14:foregroundMark x1="16235" y1="5303" x2="21965" y2="11490"/>
                        <a14:foregroundMark x1="17190" y1="3535" x2="25784" y2="8460"/>
                        <a14:foregroundMark x1="30014" y1="12879" x2="26194" y2="181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4972" r="49662" b="42539"/>
          <a:stretch/>
        </p:blipFill>
        <p:spPr>
          <a:xfrm>
            <a:off x="2189961" y="2269691"/>
            <a:ext cx="788207" cy="1055785"/>
          </a:xfrm>
          <a:prstGeom prst="rect">
            <a:avLst/>
          </a:prstGeom>
        </p:spPr>
      </p:pic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9ECEC-85AD-4198-8E23-28AC9D4A9C78}" type="slidenum">
              <a:rPr lang="vi-VN" smtClean="0"/>
              <a:pPr/>
              <a:t>33</a:t>
            </a:fld>
            <a:r>
              <a:rPr lang="vi-VN"/>
              <a:t>/39</a:t>
            </a:r>
          </a:p>
        </p:txBody>
      </p:sp>
    </p:spTree>
    <p:extLst>
      <p:ext uri="{BB962C8B-B14F-4D97-AF65-F5344CB8AC3E}">
        <p14:creationId xmlns:p14="http://schemas.microsoft.com/office/powerpoint/2010/main" val="1333730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7037E-7 L 8.33333E-7 0.00023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1.48148E-6 L 1.25E-6 0.00023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7.40741E-7 L -4.79167E-6 0.00023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96296E-6 L -1.25E-6 0.00023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1.11111E-6 L 1.875E-6 0.00023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7.40741E-7 L 3.75E-6 0.00023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07407E-6 L 1.66667E-6 -7.40741E-7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6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2.59259E-6 L 4.16667E-7 0.00023 " pathEditMode="relative" rAng="0" ptsTypes="AA">
                                      <p:cBhvr>
                                        <p:cTn id="77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59259E-6 L -3.33333E-6 0.00023 " pathEditMode="relative" rAng="0" ptsTypes="AA">
                                      <p:cBhvr>
                                        <p:cTn id="79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7037E-7 L 0.60911 -0.19375 " pathEditMode="relative" rAng="0" ptsTypes="AA">
                                      <p:cBhvr>
                                        <p:cTn id="8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456" y="-96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7037E-7 L 0.64857 -0.19375 " pathEditMode="relative" rAng="0" ptsTypes="AA">
                                      <p:cBhvr>
                                        <p:cTn id="8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22" y="-9699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1.48148E-6 L 0.48828 -0.0919 " pathEditMode="relative" rAng="0" ptsTypes="AA">
                                      <p:cBhvr>
                                        <p:cTn id="9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414" y="-46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7037E-7 L 0.66693 -0.15556 " pathEditMode="relative" rAng="0" ptsTypes="AA">
                                      <p:cBhvr>
                                        <p:cTn id="9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46" y="-7778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1.48148E-6 L 0.53698 -0.15555 " pathEditMode="relative" rAng="0" ptsTypes="AA">
                                      <p:cBhvr>
                                        <p:cTn id="9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49" y="-7778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7.40741E-7 L 0.67461 -0.24537 " pathEditMode="relative" rAng="0" ptsTypes="AA">
                                      <p:cBhvr>
                                        <p:cTn id="10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724" y="-12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7037E-7 L 0.68008 -0.21343 " pathEditMode="relative" rAng="0" ptsTypes="AA">
                                      <p:cBhvr>
                                        <p:cTn id="10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97" y="-10671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1.48148E-6 L 0.53568 -0.18819 " pathEditMode="relative" rAng="0" ptsTypes="AA">
                                      <p:cBhvr>
                                        <p:cTn id="10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84" y="-9421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7.40741E-7 L 0.72331 -0.24074 " pathEditMode="relative" rAng="0" ptsTypes="AA">
                                      <p:cBhvr>
                                        <p:cTn id="10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159" y="-12037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96296E-6 L 0.47852 -0.30092 " pathEditMode="relative" rAng="0" ptsTypes="AA">
                                      <p:cBhvr>
                                        <p:cTn id="11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919" y="-150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1.11111E-6 L 0.57982 0.43958 " pathEditMode="relative" rAng="0" ptsTypes="AA">
                                      <p:cBhvr>
                                        <p:cTn id="1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984" y="21968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7.40741E-7 L 0.76354 0.39838 " pathEditMode="relative" rAng="0" ptsTypes="AA">
                                      <p:cBhvr>
                                        <p:cTn id="1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177" y="19907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07407E-6 L 0.50273 0.27592 " pathEditMode="relative" rAng="0" ptsTypes="AA">
                                      <p:cBhvr>
                                        <p:cTn id="1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30" y="13796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2.59259E-6 L 0.66172 0.18472 " pathEditMode="relative" rAng="0" ptsTypes="AA">
                                      <p:cBhvr>
                                        <p:cTn id="12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86" y="9236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59259E-6 L 0.38607 0.20046 " pathEditMode="relative" rAng="0" ptsTypes="AA">
                                      <p:cBhvr>
                                        <p:cTn id="12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97" y="100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96296E-6 L 0.46797 0.20903 " pathEditMode="relative" rAng="0" ptsTypes="AA">
                                      <p:cBhvr>
                                        <p:cTn id="12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98" y="10440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1.11111E-6 L 0.69166 0.47893 " pathEditMode="relative" rAng="0" ptsTypes="AA">
                                      <p:cBhvr>
                                        <p:cTn id="1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23935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7.40741E-7 L 0.7319 0.4162 " pathEditMode="relative" rAng="0" ptsTypes="AA">
                                      <p:cBhvr>
                                        <p:cTn id="1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589" y="20810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07407E-6 L 0.43958 0.27129 " pathEditMode="relative" rAng="0" ptsTypes="AA">
                                      <p:cBhvr>
                                        <p:cTn id="13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79" y="13565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2.59259E-6 L 0.63281 0.1875 " pathEditMode="relative" rAng="0" ptsTypes="AA">
                                      <p:cBhvr>
                                        <p:cTn id="13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41" y="9375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59259E-6 L 0.47813 0.09213 " pathEditMode="relative" rAng="0" ptsTypes="AA">
                                      <p:cBhvr>
                                        <p:cTn id="13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906" y="46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7.40741E-7 L 0.81146 0.20718 " pathEditMode="relative" rAng="0" ptsTypes="AA">
                                      <p:cBhvr>
                                        <p:cTn id="14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573" y="10347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96296E-6 L 0.58242 0.25417 " pathEditMode="relative" rAng="0" ptsTypes="AA">
                                      <p:cBhvr>
                                        <p:cTn id="14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15" y="12708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1.11111E-6 L 0.60872 0.4081 " pathEditMode="relative" rAng="0" ptsTypes="AA">
                                      <p:cBhvr>
                                        <p:cTn id="14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430" y="20394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7.40741E-7 L 0.61614 0.39838 " pathEditMode="relative" rAng="0" ptsTypes="AA">
                                      <p:cBhvr>
                                        <p:cTn id="15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807" y="19907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07407E-6 L 0.41185 0.27361 " pathEditMode="relative" rAng="0" ptsTypes="AA">
                                      <p:cBhvr>
                                        <p:cTn id="15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86" y="13681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2.59259E-6 L 0.71575 0.05417 " pathEditMode="relative" rAng="0" ptsTypes="AA">
                                      <p:cBhvr>
                                        <p:cTn id="15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781" y="2708"/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59259E-6 L 0.42552 0.23333 " pathEditMode="relative" rAng="0" ptsTypes="AA">
                                      <p:cBhvr>
                                        <p:cTn id="15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76" y="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1.48148E-6 L 0.56719 0.29676 " pathEditMode="relative" rAng="0" ptsTypes="AA">
                                      <p:cBhvr>
                                        <p:cTn id="16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59" y="14838"/>
                                    </p:animMotion>
                                  </p:childTnLst>
                                </p:cTn>
                              </p:par>
                              <p:par>
                                <p:cTn id="162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7.40741E-7 L 0.68256 0.25417 " pathEditMode="relative" rAng="0" ptsTypes="AA">
                                      <p:cBhvr>
                                        <p:cTn id="16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128" y="12708"/>
                                    </p:animMotion>
                                  </p:childTnLst>
                                </p:cTn>
                              </p:par>
                              <p:par>
                                <p:cTn id="164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96296E-6 L 0.61537 0.23241 " pathEditMode="relative" rAng="0" ptsTypes="AA">
                                      <p:cBhvr>
                                        <p:cTn id="16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768" y="11620"/>
                                    </p:animMotion>
                                  </p:childTnLst>
                                </p:cTn>
                              </p:par>
                              <p:par>
                                <p:cTn id="166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1.11111E-6 L 0.68763 0.44884 " pathEditMode="relative" rAng="0" ptsTypes="AA">
                                      <p:cBhvr>
                                        <p:cTn id="16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375" y="22431"/>
                                    </p:animMotion>
                                  </p:childTnLst>
                                </p:cTn>
                              </p:par>
                              <p:par>
                                <p:cTn id="168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7.40741E-7 L 0.71354 0.43657 " pathEditMode="relative" rAng="0" ptsTypes="AA">
                                      <p:cBhvr>
                                        <p:cTn id="16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677" y="21829"/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07407E-6 L 0.39609 0.3 " pathEditMode="relative" rAng="0" ptsTypes="AA">
                                      <p:cBhvr>
                                        <p:cTn id="17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805" y="15000"/>
                                    </p:animMotion>
                                  </p:childTnLst>
                                </p:cTn>
                              </p:par>
                              <p:par>
                                <p:cTn id="172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2.59259E-6 L 0.65911 0.0926 " pathEditMode="relative" rAng="0" ptsTypes="AA">
                                      <p:cBhvr>
                                        <p:cTn id="17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56" y="4630"/>
                                    </p:animMotion>
                                  </p:childTnLst>
                                </p:cTn>
                              </p:par>
                              <p:par>
                                <p:cTn id="174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59259E-6 L 0.41771 0.06759 " pathEditMode="relative" rAng="0" ptsTypes="AA">
                                      <p:cBhvr>
                                        <p:cTn id="17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85" y="33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ây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3056" b="80926" l="21000" r="83300">
                        <a14:foregroundMark x1="69600" y1="17593" x2="76900" y2="31389"/>
                        <a14:foregroundMark x1="61100" y1="16296" x2="67300" y2="20648"/>
                        <a14:foregroundMark x1="65200" y1="14815" x2="72000" y2="20463"/>
                        <a14:foregroundMark x1="75000" y1="17037" x2="80400" y2="42685"/>
                        <a14:foregroundMark x1="57200" y1="14167" x2="73900" y2="16574"/>
                        <a14:foregroundMark x1="55000" y1="13981" x2="56900" y2="15093"/>
                        <a14:foregroundMark x1="45100" y1="14352" x2="41100" y2="16111"/>
                        <a14:foregroundMark x1="45600" y1="14444" x2="49400" y2="13519"/>
                        <a14:foregroundMark x1="53800" y1="13889" x2="50600" y2="13056"/>
                        <a14:foregroundMark x1="54800" y1="13704" x2="53800" y2="13519"/>
                        <a14:foregroundMark x1="40700" y1="16574" x2="36400" y2="17407"/>
                        <a14:foregroundMark x1="36900" y1="18333" x2="32200" y2="21389"/>
                        <a14:foregroundMark x1="33000" y1="21944" x2="29900" y2="25000"/>
                        <a14:foregroundMark x1="29700" y1="24352" x2="27000" y2="29352"/>
                        <a14:foregroundMark x1="28700" y1="24444" x2="24700" y2="33056"/>
                        <a14:foregroundMark x1="25000" y1="29444" x2="24900" y2="38333"/>
                        <a14:foregroundMark x1="24500" y1="38519" x2="22100" y2="45278"/>
                        <a14:foregroundMark x1="21900" y1="48148" x2="25400" y2="51852"/>
                        <a14:foregroundMark x1="22400" y1="45278" x2="22300" y2="48611"/>
                        <a14:foregroundMark x1="24900" y1="51759" x2="25000" y2="58333"/>
                        <a14:foregroundMark x1="26100" y1="58519" x2="29000" y2="60926"/>
                        <a14:foregroundMark x1="30400" y1="61574" x2="37200" y2="65741"/>
                        <a14:foregroundMark x1="36900" y1="65926" x2="46100" y2="68611"/>
                        <a14:foregroundMark x1="47700" y1="68611" x2="47800" y2="71852"/>
                        <a14:foregroundMark x1="43700" y1="72685" x2="48400" y2="72778"/>
                        <a14:foregroundMark x1="55100" y1="71389" x2="60500" y2="73796"/>
                        <a14:foregroundMark x1="64500" y1="67037" x2="64500" y2="67037"/>
                        <a14:foregroundMark x1="65100" y1="64630" x2="68500" y2="67500"/>
                        <a14:foregroundMark x1="64400" y1="72222" x2="69200" y2="72222"/>
                        <a14:foregroundMark x1="65400" y1="75741" x2="71200" y2="75741"/>
                        <a14:foregroundMark x1="73600" y1="64259" x2="76600" y2="78611"/>
                        <a14:foregroundMark x1="79000" y1="60093" x2="74800" y2="71019"/>
                        <a14:foregroundMark x1="81300" y1="51111" x2="75900" y2="61574"/>
                        <a14:foregroundMark x1="80600" y1="42037" x2="81300" y2="45278"/>
                        <a14:foregroundMark x1="82100" y1="46389" x2="81800" y2="51204"/>
                        <a14:foregroundMark x1="81800" y1="43148" x2="81800" y2="47500"/>
                        <a14:foregroundMark x1="35000" y1="68426" x2="35000" y2="68426"/>
                        <a14:foregroundMark x1="33700" y1="65556" x2="31300" y2="71389"/>
                        <a14:foregroundMark x1="27700" y1="71389" x2="28500" y2="73333"/>
                        <a14:foregroundMark x1="32700" y1="65278" x2="30400" y2="70278"/>
                        <a14:foregroundMark x1="26800" y1="68333" x2="30800" y2="68981"/>
                        <a14:foregroundMark x1="27000" y1="68426" x2="26600" y2="69074"/>
                        <a14:foregroundMark x1="25600" y1="72037" x2="27000" y2="72685"/>
                        <a14:foregroundMark x1="25700" y1="69630" x2="26300" y2="70741"/>
                        <a14:foregroundMark x1="27000" y1="74074" x2="29200" y2="77315"/>
                        <a14:foregroundMark x1="29700" y1="78796" x2="34800" y2="79630"/>
                        <a14:foregroundMark x1="29900" y1="79074" x2="40900" y2="80278"/>
                        <a14:foregroundMark x1="32700" y1="80093" x2="34100" y2="80556"/>
                        <a14:foregroundMark x1="41100" y1="78981" x2="60400" y2="78796"/>
                        <a14:foregroundMark x1="65900" y1="78426" x2="72400" y2="79444"/>
                        <a14:foregroundMark x1="62100" y1="78333" x2="60900" y2="78148"/>
                        <a14:foregroundMark x1="35100" y1="69630" x2="35100" y2="696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212" t="13574" r="16451" b="18798"/>
          <a:stretch/>
        </p:blipFill>
        <p:spPr>
          <a:xfrm>
            <a:off x="252703" y="463387"/>
            <a:ext cx="5189547" cy="6080239"/>
          </a:xfrm>
          <a:prstGeom prst="rect">
            <a:avLst/>
          </a:prstGeom>
        </p:spPr>
      </p:pic>
      <p:pic>
        <p:nvPicPr>
          <p:cNvPr id="11" name="Giỏ 1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470" b="95455" l="1894" r="958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8688" y="-170906"/>
            <a:ext cx="3674412" cy="3674412"/>
          </a:xfrm>
          <a:prstGeom prst="rect">
            <a:avLst/>
          </a:prstGeom>
        </p:spPr>
      </p:pic>
      <p:pic>
        <p:nvPicPr>
          <p:cNvPr id="12" name="Giỏ 2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470" b="95455" l="1894" r="958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0355" y="3231508"/>
            <a:ext cx="3674412" cy="3674412"/>
          </a:xfrm>
          <a:prstGeom prst="rect">
            <a:avLst/>
          </a:prstGeom>
        </p:spPr>
      </p:pic>
      <p:sp>
        <p:nvSpPr>
          <p:cNvPr id="13" name="Nút 1"/>
          <p:cNvSpPr/>
          <p:nvPr/>
        </p:nvSpPr>
        <p:spPr>
          <a:xfrm>
            <a:off x="5529336" y="2793626"/>
            <a:ext cx="740907" cy="539483"/>
          </a:xfrm>
          <a:prstGeom prst="roundRect">
            <a:avLst>
              <a:gd name="adj" fmla="val 258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14" name="Nút 2"/>
          <p:cNvSpPr/>
          <p:nvPr/>
        </p:nvSpPr>
        <p:spPr>
          <a:xfrm>
            <a:off x="6341136" y="2793626"/>
            <a:ext cx="740907" cy="539483"/>
          </a:xfrm>
          <a:prstGeom prst="roundRect">
            <a:avLst>
              <a:gd name="adj" fmla="val 258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</a:p>
        </p:txBody>
      </p:sp>
      <p:sp>
        <p:nvSpPr>
          <p:cNvPr id="15" name="Nút 3"/>
          <p:cNvSpPr/>
          <p:nvPr/>
        </p:nvSpPr>
        <p:spPr>
          <a:xfrm>
            <a:off x="7139062" y="2793626"/>
            <a:ext cx="740907" cy="539483"/>
          </a:xfrm>
          <a:prstGeom prst="roundRect">
            <a:avLst>
              <a:gd name="adj" fmla="val 258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</a:p>
        </p:txBody>
      </p:sp>
      <p:sp>
        <p:nvSpPr>
          <p:cNvPr id="16" name="Nút 4"/>
          <p:cNvSpPr/>
          <p:nvPr/>
        </p:nvSpPr>
        <p:spPr>
          <a:xfrm>
            <a:off x="7936988" y="2793625"/>
            <a:ext cx="740907" cy="539483"/>
          </a:xfrm>
          <a:prstGeom prst="roundRect">
            <a:avLst>
              <a:gd name="adj" fmla="val 258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</a:p>
        </p:txBody>
      </p:sp>
      <p:sp>
        <p:nvSpPr>
          <p:cNvPr id="17" name="Nút 5"/>
          <p:cNvSpPr/>
          <p:nvPr/>
        </p:nvSpPr>
        <p:spPr>
          <a:xfrm>
            <a:off x="5515103" y="3487008"/>
            <a:ext cx="740907" cy="539483"/>
          </a:xfrm>
          <a:prstGeom prst="roundRect">
            <a:avLst>
              <a:gd name="adj" fmla="val 258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</a:p>
        </p:txBody>
      </p:sp>
      <p:sp>
        <p:nvSpPr>
          <p:cNvPr id="18" name="Nút 6"/>
          <p:cNvSpPr/>
          <p:nvPr/>
        </p:nvSpPr>
        <p:spPr>
          <a:xfrm>
            <a:off x="6319128" y="3487007"/>
            <a:ext cx="740907" cy="539483"/>
          </a:xfrm>
          <a:prstGeom prst="roundRect">
            <a:avLst>
              <a:gd name="adj" fmla="val 258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>
                <a:latin typeface="Calibri" panose="020F0502020204030204" pitchFamily="34" charset="0"/>
                <a:cs typeface="Calibri" panose="020F0502020204030204" pitchFamily="34" charset="0"/>
              </a:rPr>
              <a:t>6</a:t>
            </a:r>
          </a:p>
        </p:txBody>
      </p:sp>
      <p:sp>
        <p:nvSpPr>
          <p:cNvPr id="19" name="Nút 7"/>
          <p:cNvSpPr/>
          <p:nvPr/>
        </p:nvSpPr>
        <p:spPr>
          <a:xfrm>
            <a:off x="7123153" y="3487007"/>
            <a:ext cx="740907" cy="539483"/>
          </a:xfrm>
          <a:prstGeom prst="roundRect">
            <a:avLst>
              <a:gd name="adj" fmla="val 258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>
                <a:latin typeface="Calibri" panose="020F0502020204030204" pitchFamily="34" charset="0"/>
                <a:cs typeface="Calibri" panose="020F0502020204030204" pitchFamily="34" charset="0"/>
              </a:rPr>
              <a:t>7</a:t>
            </a:r>
          </a:p>
        </p:txBody>
      </p:sp>
      <p:sp>
        <p:nvSpPr>
          <p:cNvPr id="20" name="Nút 8"/>
          <p:cNvSpPr/>
          <p:nvPr/>
        </p:nvSpPr>
        <p:spPr>
          <a:xfrm>
            <a:off x="7955727" y="3464861"/>
            <a:ext cx="740907" cy="539483"/>
          </a:xfrm>
          <a:prstGeom prst="roundRect">
            <a:avLst>
              <a:gd name="adj" fmla="val 258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>
                <a:latin typeface="Calibri" panose="020F0502020204030204" pitchFamily="34" charset="0"/>
                <a:cs typeface="Calibri" panose="020F0502020204030204" pitchFamily="34" charset="0"/>
              </a:rPr>
              <a:t>8</a:t>
            </a:r>
          </a:p>
        </p:txBody>
      </p:sp>
      <p:sp>
        <p:nvSpPr>
          <p:cNvPr id="21" name="Quay lại"/>
          <p:cNvSpPr/>
          <p:nvPr/>
        </p:nvSpPr>
        <p:spPr>
          <a:xfrm rot="10800000">
            <a:off x="5029145" y="4180390"/>
            <a:ext cx="1000382" cy="484737"/>
          </a:xfrm>
          <a:prstGeom prst="uturnArrow">
            <a:avLst>
              <a:gd name="adj1" fmla="val 14744"/>
              <a:gd name="adj2" fmla="val 25000"/>
              <a:gd name="adj3" fmla="val 53205"/>
              <a:gd name="adj4" fmla="val 41667"/>
              <a:gd name="adj5" fmla="val 10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solidFill>
                <a:schemeClr val="tx1"/>
              </a:solidFill>
            </a:endParaRPr>
          </a:p>
        </p:txBody>
      </p:sp>
      <p:pic>
        <p:nvPicPr>
          <p:cNvPr id="33" name="1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852" b="46389" l="10000" r="49500">
                        <a14:foregroundMark x1="26900" y1="7870" x2="26900" y2="7870"/>
                        <a14:backgroundMark x1="28700" y1="9352" x2="28700" y2="93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600" r="58457" b="55979"/>
          <a:stretch/>
        </p:blipFill>
        <p:spPr>
          <a:xfrm>
            <a:off x="2119486" y="1866551"/>
            <a:ext cx="718097" cy="1140185"/>
          </a:xfrm>
          <a:prstGeom prst="rect">
            <a:avLst/>
          </a:prstGeom>
        </p:spPr>
      </p:pic>
      <p:pic>
        <p:nvPicPr>
          <p:cNvPr id="34" name="2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852" b="46389" l="10000" r="49500">
                        <a14:foregroundMark x1="26900" y1="7870" x2="26900" y2="7870"/>
                        <a14:backgroundMark x1="28700" y1="9352" x2="28700" y2="93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600" r="58457" b="55979"/>
          <a:stretch/>
        </p:blipFill>
        <p:spPr>
          <a:xfrm>
            <a:off x="3566405" y="1249379"/>
            <a:ext cx="718097" cy="1140185"/>
          </a:xfrm>
          <a:prstGeom prst="rect">
            <a:avLst/>
          </a:prstGeom>
        </p:spPr>
      </p:pic>
      <p:pic>
        <p:nvPicPr>
          <p:cNvPr id="39" name="3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852" b="46389" l="10000" r="49500">
                        <a14:foregroundMark x1="26900" y1="7870" x2="26900" y2="7870"/>
                        <a14:backgroundMark x1="28700" y1="9352" x2="28700" y2="93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600" r="58457" b="55979"/>
          <a:stretch/>
        </p:blipFill>
        <p:spPr>
          <a:xfrm>
            <a:off x="1680820" y="3433020"/>
            <a:ext cx="718097" cy="1140185"/>
          </a:xfrm>
          <a:prstGeom prst="rect">
            <a:avLst/>
          </a:prstGeom>
        </p:spPr>
      </p:pic>
      <p:pic>
        <p:nvPicPr>
          <p:cNvPr id="37" name="4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852" b="46389" l="10000" r="49500">
                        <a14:foregroundMark x1="26900" y1="7870" x2="26900" y2="7870"/>
                        <a14:backgroundMark x1="28700" y1="9352" x2="28700" y2="93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600" r="58457" b="55979"/>
          <a:stretch/>
        </p:blipFill>
        <p:spPr>
          <a:xfrm>
            <a:off x="4197528" y="2950752"/>
            <a:ext cx="718097" cy="1140185"/>
          </a:xfrm>
          <a:prstGeom prst="rect">
            <a:avLst/>
          </a:prstGeom>
        </p:spPr>
      </p:pic>
      <p:pic>
        <p:nvPicPr>
          <p:cNvPr id="35" name="5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852" b="46389" l="10000" r="49500">
                        <a14:foregroundMark x1="26900" y1="7870" x2="26900" y2="7870"/>
                        <a14:backgroundMark x1="28700" y1="9352" x2="28700" y2="93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600" r="58457" b="55979"/>
          <a:stretch/>
        </p:blipFill>
        <p:spPr>
          <a:xfrm>
            <a:off x="3267133" y="2223532"/>
            <a:ext cx="718097" cy="1140185"/>
          </a:xfrm>
          <a:prstGeom prst="rect">
            <a:avLst/>
          </a:prstGeom>
        </p:spPr>
      </p:pic>
      <p:pic>
        <p:nvPicPr>
          <p:cNvPr id="32" name="6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852" b="46389" l="10000" r="49500">
                        <a14:foregroundMark x1="26900" y1="7870" x2="26900" y2="7870"/>
                        <a14:backgroundMark x1="28700" y1="9352" x2="28700" y2="93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600" r="58457" b="55979"/>
          <a:stretch/>
        </p:blipFill>
        <p:spPr>
          <a:xfrm>
            <a:off x="1181564" y="1609197"/>
            <a:ext cx="718097" cy="1140185"/>
          </a:xfrm>
          <a:prstGeom prst="rect">
            <a:avLst/>
          </a:prstGeom>
        </p:spPr>
      </p:pic>
      <p:pic>
        <p:nvPicPr>
          <p:cNvPr id="36" name="8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852" b="46389" l="10000" r="49500">
                        <a14:foregroundMark x1="26900" y1="7870" x2="26900" y2="7870"/>
                        <a14:backgroundMark x1="28700" y1="9352" x2="28700" y2="93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600" r="58457" b="55979"/>
          <a:stretch/>
        </p:blipFill>
        <p:spPr>
          <a:xfrm>
            <a:off x="849334" y="2934209"/>
            <a:ext cx="718097" cy="1140185"/>
          </a:xfrm>
          <a:prstGeom prst="rect">
            <a:avLst/>
          </a:prstGeom>
        </p:spPr>
      </p:pic>
      <p:pic>
        <p:nvPicPr>
          <p:cNvPr id="38" name="9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852" b="46389" l="10000" r="49500">
                        <a14:foregroundMark x1="26900" y1="7870" x2="26900" y2="7870"/>
                        <a14:backgroundMark x1="28700" y1="9352" x2="28700" y2="93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600" r="58457" b="55979"/>
          <a:stretch/>
        </p:blipFill>
        <p:spPr>
          <a:xfrm>
            <a:off x="2658759" y="3006736"/>
            <a:ext cx="718097" cy="1140185"/>
          </a:xfrm>
          <a:prstGeom prst="rect">
            <a:avLst/>
          </a:prstGeom>
        </p:spPr>
      </p:pic>
      <p:pic>
        <p:nvPicPr>
          <p:cNvPr id="31" name="7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852" b="46389" l="10000" r="49500">
                        <a14:foregroundMark x1="26900" y1="7870" x2="26900" y2="7870"/>
                        <a14:backgroundMark x1="28700" y1="9352" x2="28700" y2="93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600" r="58457" b="55979"/>
          <a:stretch/>
        </p:blipFill>
        <p:spPr>
          <a:xfrm>
            <a:off x="2438302" y="736227"/>
            <a:ext cx="718097" cy="1140185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9ECEC-85AD-4198-8E23-28AC9D4A9C78}" type="slidenum">
              <a:rPr lang="vi-VN" smtClean="0"/>
              <a:pPr/>
              <a:t>34</a:t>
            </a:fld>
            <a:r>
              <a:rPr lang="vi-VN"/>
              <a:t>/39</a:t>
            </a:r>
          </a:p>
        </p:txBody>
      </p:sp>
    </p:spTree>
    <p:extLst>
      <p:ext uri="{BB962C8B-B14F-4D97-AF65-F5344CB8AC3E}">
        <p14:creationId xmlns:p14="http://schemas.microsoft.com/office/powerpoint/2010/main" val="1469868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7.40741E-7 L 2.91667E-6 0.00023 " pathEditMode="relative" rAng="0" ptsTypes="AA">
                                      <p:cBhvr>
                                        <p:cTn id="4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2.22222E-6 L 4.79167E-6 0.00023 " pathEditMode="relative" rAng="0" ptsTypes="AA">
                                      <p:cBhvr>
                                        <p:cTn id="4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4.07407E-6 L -2.08333E-6 0.00024 " pathEditMode="relative" rAng="0" ptsTypes="AA">
                                      <p:cBhvr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4.07407E-6 L 4.79167E-6 0.00024 " pathEditMode="relative" rAng="0" ptsTypes="AA">
                                      <p:cBhvr>
                                        <p:cTn id="5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2.59259E-6 L 4.16667E-6 0.00023 " pathEditMode="relative" rAng="0" ptsTypes="AA">
                                      <p:cBhvr>
                                        <p:cTn id="5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4.07407E-6 L 4.58333E-6 3.7037E-7 " pathEditMode="relative" rAng="0" ptsTypes="AA">
                                      <p:cBhvr>
                                        <p:cTn id="5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" y="-139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3.7037E-7 L 1.45833E-6 0.00023 " pathEditMode="relative" rAng="0" ptsTypes="AA">
                                      <p:cBhvr>
                                        <p:cTn id="5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3.7037E-6 L 2.29167E-6 0.00023 " pathEditMode="relative" rAng="0" ptsTypes="AA">
                                      <p:cBhvr>
                                        <p:cTn id="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2.22222E-6 L 3.95833E-6 0.00023 " pathEditMode="relative" rAng="0" ptsTypes="AA">
                                      <p:cBhvr>
                                        <p:cTn id="6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4.07407E-6 L 0.61484 -0.12407 " pathEditMode="relative" rAng="0" ptsTypes="AA">
                                      <p:cBhvr>
                                        <p:cTn id="6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742" y="-6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2.22222E-6 L 0.54635 -0.06806 " pathEditMode="relative" rAng="0" ptsTypes="AA">
                                      <p:cBhvr>
                                        <p:cTn id="7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18" y="-3403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4.07407E-6 L 0.57174 -0.14722 " pathEditMode="relative" rAng="0" ptsTypes="AA">
                                      <p:cBhvr>
                                        <p:cTn id="7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81" y="-7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2.22222E-6 L 0.49778 -0.10903 " pathEditMode="relative" rAng="0" ptsTypes="AA">
                                      <p:cBhvr>
                                        <p:cTn id="7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83" y="-5463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4.07407E-6 L 0.67838 -0.12407 " pathEditMode="relative" rAng="0" ptsTypes="AA">
                                      <p:cBhvr>
                                        <p:cTn id="8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19" y="-6204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3.7037E-6 L 0.60638 -0.32894 " pathEditMode="relative" rAng="0" ptsTypes="AA">
                                      <p:cBhvr>
                                        <p:cTn id="8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312" y="-164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2.22222E-6 L 0.43854 -0.01412 " pathEditMode="relative" rAng="0" ptsTypes="AA">
                                      <p:cBhvr>
                                        <p:cTn id="8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27" y="-718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4.07407E-6 L 0.6875 -0.12407 " pathEditMode="relative" rAng="0" ptsTypes="AA">
                                      <p:cBhvr>
                                        <p:cTn id="8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375" y="-6204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4.07407E-6 L 0.4513 -0.23982 " pathEditMode="relative" rAng="0" ptsTypes="AA">
                                      <p:cBhvr>
                                        <p:cTn id="9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565" y="-11991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3.7037E-6 L 0.64323 -0.43287 " pathEditMode="relative" rAng="0" ptsTypes="AA">
                                      <p:cBhvr>
                                        <p:cTn id="9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161" y="-216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7.40741E-7 L 0.56002 0.43495 " pathEditMode="relative" rAng="0" ptsTypes="AA">
                                      <p:cBhvr>
                                        <p:cTn id="9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995" y="21736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4.07407E-6 L 0.76706 0.41667 " pathEditMode="relative" rAng="0" ptsTypes="AA">
                                      <p:cBhvr>
                                        <p:cTn id="10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346" y="20833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2.59259E-6 L 0.55651 0.20208 " pathEditMode="relative" rAng="0" ptsTypes="AA">
                                      <p:cBhvr>
                                        <p:cTn id="10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26" y="10093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3.7037E-7 L 0.73255 0.26088 " pathEditMode="relative" rAng="0" ptsTypes="AA">
                                      <p:cBhvr>
                                        <p:cTn id="10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628" y="13032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2.22222E-6 L 0.51823 0.22569 " pathEditMode="relative" rAng="0" ptsTypes="AA">
                                      <p:cBhvr>
                                        <p:cTn id="10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11" y="11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7.40741E-7 L 0.56666 0.43495 " pathEditMode="relative" rAng="0" ptsTypes="AA">
                                      <p:cBhvr>
                                        <p:cTn id="11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33" y="21736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4.07407E-6 L 0.78555 0.36019 " pathEditMode="relative" rAng="0" ptsTypes="AA">
                                      <p:cBhvr>
                                        <p:cTn id="1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271" y="18009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2.59259E-6 L 0.55924 0.21805 " pathEditMode="relative" rAng="0" ptsTypes="AA">
                                      <p:cBhvr>
                                        <p:cTn id="1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956" y="10903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4.07407E-6 L 0.3737 0.18588 " pathEditMode="relative" rAng="0" ptsTypes="AA">
                                      <p:cBhvr>
                                        <p:cTn id="1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85" y="9282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3.7037E-7 L 0.76015 0.25023 " pathEditMode="relative" rAng="0" ptsTypes="AA">
                                      <p:cBhvr>
                                        <p:cTn id="1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008" y="12500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2.22222E-6 L 0.55377 0.24791 " pathEditMode="relative" rAng="0" ptsTypes="AA">
                                      <p:cBhvr>
                                        <p:cTn id="1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82" y="123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7.40741E-7 L 0.55078 0.41898 " pathEditMode="relative" rAng="0" ptsTypes="AA">
                                      <p:cBhvr>
                                        <p:cTn id="1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539" y="20949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4.07407E-6 L 0.77891 0.39769 " pathEditMode="relative" rAng="0" ptsTypes="AA">
                                      <p:cBhvr>
                                        <p:cTn id="1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45" y="19884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2.59259E-6 L 0.6013 0.19722 " pathEditMode="relative" rAng="0" ptsTypes="AA">
                                      <p:cBhvr>
                                        <p:cTn id="13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65" y="9861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4.07407E-6 L 0.46575 0.07916 " pathEditMode="relative" rAng="0" ptsTypes="AA">
                                      <p:cBhvr>
                                        <p:cTn id="13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81" y="3958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3.7037E-7 L 0.75351 0.24815 " pathEditMode="relative" rAng="0" ptsTypes="AA">
                                      <p:cBhvr>
                                        <p:cTn id="13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669" y="12407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3.7037E-6 L 0.62344 0.17754 " pathEditMode="relative" rAng="0" ptsTypes="AA">
                                      <p:cBhvr>
                                        <p:cTn id="13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172" y="8866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2.22222E-6 L 0.49583 0.15879 " pathEditMode="relative" rAng="0" ptsTypes="AA">
                                      <p:cBhvr>
                                        <p:cTn id="13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92" y="79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>
                      <p:stCondLst>
                        <p:cond delay="0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2.22222E-6 L 0.5319 0.32731 " pathEditMode="relative" rAng="0" ptsTypes="AA">
                                      <p:cBhvr>
                                        <p:cTn id="1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89" y="16366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4.07407E-6 L 0.70925 0.45186 " pathEditMode="relative" rAng="0" ptsTypes="AA">
                                      <p:cBhvr>
                                        <p:cTn id="14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56" y="22593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2.59259E-6 L 0.49336 0.20208 " pathEditMode="relative" rAng="0" ptsTypes="AA">
                                      <p:cBhvr>
                                        <p:cTn id="1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61" y="10093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4.07407E-6 L 0.53294 0.11713 " pathEditMode="relative" rAng="0" ptsTypes="AA">
                                      <p:cBhvr>
                                        <p:cTn id="14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41" y="5856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3.7037E-7 L 0.64427 0.14213 " pathEditMode="relative" rAng="0" ptsTypes="AA">
                                      <p:cBhvr>
                                        <p:cTn id="15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14" y="7106"/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3.7037E-6 L 0.71823 0.14699 " pathEditMode="relative" rAng="0" ptsTypes="AA">
                                      <p:cBhvr>
                                        <p:cTn id="15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911" y="7338"/>
                                    </p:animMotion>
                                  </p:childTnLst>
                                </p:cTn>
                              </p:par>
                              <p:par>
                                <p:cTn id="154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2.22222E-6 L 0.53007 0.23981 " pathEditMode="relative" rAng="0" ptsTypes="AA">
                                      <p:cBhvr>
                                        <p:cTn id="15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97" y="11991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7.40741E-7 L 0.59817 0.47639 " pathEditMode="relative" rAng="0" ptsTypes="AA">
                                      <p:cBhvr>
                                        <p:cTn id="15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09" y="238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6844205" y="956604"/>
            <a:ext cx="4610100" cy="2069884"/>
            <a:chOff x="6844205" y="956604"/>
            <a:chExt cx="4610100" cy="206988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7697"/>
            <a:stretch/>
          </p:blipFill>
          <p:spPr>
            <a:xfrm>
              <a:off x="6844205" y="956604"/>
              <a:ext cx="4496427" cy="2069884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6844205" y="1180697"/>
              <a:ext cx="4610100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6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atrick Hand" panose="00000500000000000000" pitchFamily="2" charset="0"/>
                  <a:ea typeface="+mn-ea"/>
                  <a:cs typeface="+mn-cs"/>
                </a:rPr>
                <a:t>Trò chơi</a:t>
              </a: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80"/>
            <a:ext cx="2543175" cy="234983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021651" y="2851340"/>
            <a:ext cx="579551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trick Hand" panose="00000500000000000000" pitchFamily="2" charset="0"/>
                <a:ea typeface="+mn-ea"/>
                <a:cs typeface="+mn-cs"/>
              </a:rPr>
              <a:t>Dán chấm lên cánh bọ rùa</a:t>
            </a:r>
            <a:endParaRPr kumimoji="0" lang="vi-VN" sz="7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atrick Hand" panose="00000500000000000000" pitchFamily="2" charset="0"/>
              <a:ea typeface="+mn-ea"/>
              <a:cs typeface="+mn-cs"/>
            </a:endParaRPr>
          </a:p>
        </p:txBody>
      </p:sp>
      <p:pic>
        <p:nvPicPr>
          <p:cNvPr id="9" name="Giai-dieu-mo-dau-vui-ve-ngan-www_tiengdong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889819" y="5883275"/>
            <a:ext cx="609600" cy="6096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9ECEC-85AD-4198-8E23-28AC9D4A9C78}" type="slidenum">
              <a:rPr lang="vi-VN" smtClean="0"/>
              <a:pPr/>
              <a:t>35</a:t>
            </a:fld>
            <a:r>
              <a:rPr lang="vi-VN"/>
              <a:t>/39</a:t>
            </a:r>
          </a:p>
        </p:txBody>
      </p:sp>
    </p:spTree>
    <p:extLst>
      <p:ext uri="{BB962C8B-B14F-4D97-AF65-F5344CB8AC3E}">
        <p14:creationId xmlns:p14="http://schemas.microsoft.com/office/powerpoint/2010/main" val="352148771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1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6" presetClass="emph" presetSubtype="0" repeatCount="400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25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625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5" grpId="0"/>
      <p:bldP spid="5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286657" y="2687105"/>
            <a:ext cx="230570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6600" b="1">
                <a:latin typeface="Patrick Hand SC" panose="00000500000000000000" pitchFamily="2" charset="0"/>
              </a:rPr>
              <a:t>CÁCH</a:t>
            </a:r>
            <a:r>
              <a:rPr lang="vi-VN" sz="6000" b="1">
                <a:latin typeface="Patrick Hand SC" panose="00000500000000000000" pitchFamily="2" charset="0"/>
              </a:rPr>
              <a:t> </a:t>
            </a:r>
          </a:p>
        </p:txBody>
      </p:sp>
      <p:grpSp>
        <p:nvGrpSpPr>
          <p:cNvPr id="6" name="Group 5"/>
          <p:cNvGrpSpPr/>
          <p:nvPr/>
        </p:nvGrpSpPr>
        <p:grpSpPr>
          <a:xfrm rot="270128">
            <a:off x="1845068" y="777373"/>
            <a:ext cx="5543874" cy="5225782"/>
            <a:chOff x="1845068" y="777373"/>
            <a:chExt cx="5543874" cy="5225782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45068" y="777373"/>
              <a:ext cx="5543874" cy="5225782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2574353" y="2631089"/>
              <a:ext cx="4085304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sz="3600">
                  <a:latin typeface="Patrick Hand" panose="00000500000000000000" pitchFamily="2" charset="0"/>
                </a:rPr>
                <a:t>Hãy dán chấm lên hai cánh của Bọ Rùa sao cho tổng hai cánh là 9 chấm</a:t>
              </a:r>
            </a:p>
          </p:txBody>
        </p:sp>
      </p:grpSp>
      <p:sp>
        <p:nvSpPr>
          <p:cNvPr id="7" name="Rectangle 6"/>
          <p:cNvSpPr/>
          <p:nvPr/>
        </p:nvSpPr>
        <p:spPr>
          <a:xfrm>
            <a:off x="8974724" y="3434689"/>
            <a:ext cx="171874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6600" b="1">
                <a:latin typeface="Patrick Hand SC" panose="00000500000000000000" pitchFamily="2" charset="0"/>
              </a:rPr>
              <a:t>CHƠI</a:t>
            </a:r>
          </a:p>
        </p:txBody>
      </p:sp>
      <p:cxnSp>
        <p:nvCxnSpPr>
          <p:cNvPr id="10" name="Curved Connector 9"/>
          <p:cNvCxnSpPr/>
          <p:nvPr/>
        </p:nvCxnSpPr>
        <p:spPr>
          <a:xfrm rot="10800000">
            <a:off x="7051074" y="3914421"/>
            <a:ext cx="3075707" cy="508944"/>
          </a:xfrm>
          <a:prstGeom prst="curvedConnector3">
            <a:avLst>
              <a:gd name="adj1" fmla="val 50000"/>
            </a:avLst>
          </a:prstGeom>
          <a:ln>
            <a:headEnd type="none" w="med" len="med"/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9ECEC-85AD-4198-8E23-28AC9D4A9C78}" type="slidenum">
              <a:rPr lang="vi-VN" smtClean="0"/>
              <a:pPr/>
              <a:t>36</a:t>
            </a:fld>
            <a:r>
              <a:rPr lang="vi-VN"/>
              <a:t>/39</a:t>
            </a:r>
          </a:p>
        </p:txBody>
      </p:sp>
    </p:spTree>
    <p:extLst>
      <p:ext uri="{BB962C8B-B14F-4D97-AF65-F5344CB8AC3E}">
        <p14:creationId xmlns:p14="http://schemas.microsoft.com/office/powerpoint/2010/main" val="757288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46973">
            <a:off x="1859306" y="982202"/>
            <a:ext cx="3694808" cy="50496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 rot="21261565">
            <a:off x="2119420" y="3077551"/>
            <a:ext cx="3396194" cy="1678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100" b="1" i="0" u="none" strike="noStrike" kern="1200" cap="none" spc="0" normalizeH="0" baseline="0" noProof="0">
                <a:ln>
                  <a:noFill/>
                </a:ln>
                <a:solidFill>
                  <a:srgbClr val="D24C50"/>
                </a:solidFill>
                <a:effectLst/>
                <a:uLnTx/>
                <a:uFillTx/>
                <a:latin typeface="Patrick Hand" panose="00000500000000000000" pitchFamily="2" charset="0"/>
                <a:ea typeface="+mn-ea"/>
                <a:cs typeface="+mn-cs"/>
              </a:rPr>
              <a:t>Dán chấm lên cánh bọ rùa</a:t>
            </a:r>
            <a:endParaRPr kumimoji="0" lang="vi-VN" sz="5100" b="1" i="0" u="none" strike="noStrike" kern="1200" cap="none" spc="0" normalizeH="0" baseline="0" noProof="0">
              <a:ln>
                <a:noFill/>
              </a:ln>
              <a:solidFill>
                <a:srgbClr val="D24C50"/>
              </a:solidFill>
              <a:effectLst/>
              <a:uLnTx/>
              <a:uFillTx/>
              <a:latin typeface="Patrick Hand" panose="00000500000000000000" pitchFamily="2" charset="0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46" b="98514" l="1887" r="9132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18697">
            <a:off x="7038840" y="919276"/>
            <a:ext cx="2165016" cy="302285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162" b="98919" l="0" r="9659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47215">
            <a:off x="8947076" y="3469271"/>
            <a:ext cx="2069266" cy="290010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24598">
            <a:off x="6799411" y="3549191"/>
            <a:ext cx="2399542" cy="2399542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9ECEC-85AD-4198-8E23-28AC9D4A9C78}" type="slidenum">
              <a:rPr lang="vi-VN" smtClean="0"/>
              <a:pPr/>
              <a:t>37</a:t>
            </a:fld>
            <a:r>
              <a:rPr lang="vi-VN"/>
              <a:t>/39</a:t>
            </a:r>
          </a:p>
        </p:txBody>
      </p:sp>
    </p:spTree>
    <p:extLst>
      <p:ext uri="{BB962C8B-B14F-4D97-AF65-F5344CB8AC3E}">
        <p14:creationId xmlns:p14="http://schemas.microsoft.com/office/powerpoint/2010/main" val="170620777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DC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8798">
            <a:off x="4391448" y="179387"/>
            <a:ext cx="7563239" cy="550053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8344" y="1584960"/>
            <a:ext cx="5737730" cy="5447212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9ECEC-85AD-4198-8E23-28AC9D4A9C78}" type="slidenum">
              <a:rPr lang="vi-VN" smtClean="0"/>
              <a:pPr/>
              <a:t>38</a:t>
            </a:fld>
            <a:r>
              <a:rPr lang="vi-VN"/>
              <a:t>/39</a:t>
            </a:r>
          </a:p>
        </p:txBody>
      </p:sp>
    </p:spTree>
    <p:extLst>
      <p:ext uri="{BB962C8B-B14F-4D97-AF65-F5344CB8AC3E}">
        <p14:creationId xmlns:p14="http://schemas.microsoft.com/office/powerpoint/2010/main" val="366130021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120;p73"/>
          <p:cNvSpPr/>
          <p:nvPr/>
        </p:nvSpPr>
        <p:spPr>
          <a:xfrm>
            <a:off x="4316067" y="4791756"/>
            <a:ext cx="3566160" cy="124706"/>
          </a:xfrm>
          <a:custGeom>
            <a:avLst/>
            <a:gdLst/>
            <a:ahLst/>
            <a:cxnLst/>
            <a:rect l="l" t="t" r="r" b="b"/>
            <a:pathLst>
              <a:path w="285612" h="7061" extrusionOk="0">
                <a:moveTo>
                  <a:pt x="54672" y="1"/>
                </a:moveTo>
                <a:cubicBezTo>
                  <a:pt x="36503" y="1"/>
                  <a:pt x="18350" y="890"/>
                  <a:pt x="327" y="3448"/>
                </a:cubicBezTo>
                <a:cubicBezTo>
                  <a:pt x="1" y="3489"/>
                  <a:pt x="1217" y="5428"/>
                  <a:pt x="1866" y="5428"/>
                </a:cubicBezTo>
                <a:cubicBezTo>
                  <a:pt x="1885" y="5428"/>
                  <a:pt x="1905" y="5426"/>
                  <a:pt x="1923" y="5423"/>
                </a:cubicBezTo>
                <a:cubicBezTo>
                  <a:pt x="19891" y="2898"/>
                  <a:pt x="37970" y="2014"/>
                  <a:pt x="56077" y="2014"/>
                </a:cubicBezTo>
                <a:cubicBezTo>
                  <a:pt x="74717" y="2014"/>
                  <a:pt x="93385" y="2950"/>
                  <a:pt x="111989" y="3995"/>
                </a:cubicBezTo>
                <a:cubicBezTo>
                  <a:pt x="130431" y="5045"/>
                  <a:pt x="148873" y="6095"/>
                  <a:pt x="167316" y="6641"/>
                </a:cubicBezTo>
                <a:cubicBezTo>
                  <a:pt x="177708" y="6923"/>
                  <a:pt x="188088" y="7060"/>
                  <a:pt x="198468" y="7060"/>
                </a:cubicBezTo>
                <a:cubicBezTo>
                  <a:pt x="206635" y="7060"/>
                  <a:pt x="214803" y="6975"/>
                  <a:pt x="222978" y="6809"/>
                </a:cubicBezTo>
                <a:cubicBezTo>
                  <a:pt x="243773" y="6347"/>
                  <a:pt x="264568" y="5339"/>
                  <a:pt x="285321" y="3742"/>
                </a:cubicBezTo>
                <a:cubicBezTo>
                  <a:pt x="285612" y="3742"/>
                  <a:pt x="284421" y="1726"/>
                  <a:pt x="283745" y="1726"/>
                </a:cubicBezTo>
                <a:cubicBezTo>
                  <a:pt x="283738" y="1726"/>
                  <a:pt x="283731" y="1726"/>
                  <a:pt x="283724" y="1726"/>
                </a:cubicBezTo>
                <a:cubicBezTo>
                  <a:pt x="254777" y="3930"/>
                  <a:pt x="225753" y="5052"/>
                  <a:pt x="196692" y="5052"/>
                </a:cubicBezTo>
                <a:cubicBezTo>
                  <a:pt x="188639" y="5052"/>
                  <a:pt x="180583" y="4966"/>
                  <a:pt x="172525" y="4793"/>
                </a:cubicBezTo>
                <a:cubicBezTo>
                  <a:pt x="135598" y="3995"/>
                  <a:pt x="98798" y="550"/>
                  <a:pt x="61913" y="46"/>
                </a:cubicBezTo>
                <a:cubicBezTo>
                  <a:pt x="59499" y="16"/>
                  <a:pt x="57085" y="1"/>
                  <a:pt x="54672" y="1"/>
                </a:cubicBezTo>
                <a:close/>
              </a:path>
            </a:pathLst>
          </a:custGeom>
          <a:solidFill>
            <a:schemeClr val="dk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862647" cy="26561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9354" y="1"/>
            <a:ext cx="3862646" cy="2656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6874" y="324257"/>
            <a:ext cx="4592205" cy="459220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9ECEC-85AD-4198-8E23-28AC9D4A9C78}" type="slidenum">
              <a:rPr lang="vi-VN" smtClean="0"/>
              <a:pPr/>
              <a:t>39</a:t>
            </a:fld>
            <a:r>
              <a:rPr lang="vi-VN"/>
              <a:t>/39</a:t>
            </a:r>
          </a:p>
        </p:txBody>
      </p:sp>
    </p:spTree>
    <p:extLst>
      <p:ext uri="{BB962C8B-B14F-4D97-AF65-F5344CB8AC3E}">
        <p14:creationId xmlns:p14="http://schemas.microsoft.com/office/powerpoint/2010/main" val="42058973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 rot="660497">
            <a:off x="1329208" y="1411232"/>
            <a:ext cx="43239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>
                <a:latin typeface="Patrick Hand" panose="00000500000000000000" pitchFamily="2" charset="0"/>
              </a:rPr>
              <a:t>Bài hát</a:t>
            </a:r>
          </a:p>
          <a:p>
            <a:pPr algn="ctr"/>
            <a:r>
              <a:rPr lang="en-US" sz="6600" b="1">
                <a:latin typeface="Patrick Hand" panose="00000500000000000000" pitchFamily="2" charset="0"/>
              </a:rPr>
              <a:t>“Bé tập đếm”</a:t>
            </a:r>
            <a:endParaRPr lang="vi-VN" sz="6600" b="1">
              <a:latin typeface="Patrick Hand" panose="00000500000000000000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610" y="3678287"/>
            <a:ext cx="2552700" cy="2857500"/>
          </a:xfrm>
          <a:prstGeom prst="rect">
            <a:avLst/>
          </a:prstGeom>
        </p:spPr>
      </p:pic>
      <p:pic>
        <p:nvPicPr>
          <p:cNvPr id="8" name="Bài hát thiếu nhi cho bé - Bé tập đếm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4077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208723" y="1750444"/>
            <a:ext cx="4596795" cy="2574675"/>
          </a:xfrm>
          <a:prstGeom prst="rect">
            <a:avLst/>
          </a:prstGeom>
        </p:spPr>
      </p:pic>
      <p:grpSp>
        <p:nvGrpSpPr>
          <p:cNvPr id="2" name="Google Shape;3484;p63"/>
          <p:cNvGrpSpPr/>
          <p:nvPr/>
        </p:nvGrpSpPr>
        <p:grpSpPr>
          <a:xfrm>
            <a:off x="6012414" y="1561081"/>
            <a:ext cx="4989414" cy="4105268"/>
            <a:chOff x="4778700" y="1139325"/>
            <a:chExt cx="3645300" cy="2999337"/>
          </a:xfrm>
        </p:grpSpPr>
        <p:sp>
          <p:nvSpPr>
            <p:cNvPr id="3" name="Google Shape;3485;p63"/>
            <p:cNvSpPr/>
            <p:nvPr/>
          </p:nvSpPr>
          <p:spPr>
            <a:xfrm>
              <a:off x="6057225" y="3730025"/>
              <a:ext cx="1093575" cy="408636"/>
            </a:xfrm>
            <a:custGeom>
              <a:avLst/>
              <a:gdLst/>
              <a:ahLst/>
              <a:cxnLst/>
              <a:rect l="l" t="t" r="r" b="b"/>
              <a:pathLst>
                <a:path w="43743" h="19856" fill="none" extrusionOk="0">
                  <a:moveTo>
                    <a:pt x="36180" y="0"/>
                  </a:moveTo>
                  <a:lnTo>
                    <a:pt x="37599" y="13610"/>
                  </a:lnTo>
                  <a:cubicBezTo>
                    <a:pt x="37599" y="13610"/>
                    <a:pt x="37700" y="15436"/>
                    <a:pt x="39327" y="16452"/>
                  </a:cubicBezTo>
                  <a:cubicBezTo>
                    <a:pt x="40951" y="17465"/>
                    <a:pt x="42775" y="18381"/>
                    <a:pt x="42775" y="18381"/>
                  </a:cubicBezTo>
                  <a:cubicBezTo>
                    <a:pt x="42775" y="18381"/>
                    <a:pt x="43742" y="19245"/>
                    <a:pt x="42775" y="19855"/>
                  </a:cubicBezTo>
                  <a:lnTo>
                    <a:pt x="966" y="19855"/>
                  </a:lnTo>
                  <a:cubicBezTo>
                    <a:pt x="1" y="19245"/>
                    <a:pt x="966" y="18381"/>
                    <a:pt x="966" y="18381"/>
                  </a:cubicBezTo>
                  <a:cubicBezTo>
                    <a:pt x="966" y="18381"/>
                    <a:pt x="2792" y="17465"/>
                    <a:pt x="4419" y="16452"/>
                  </a:cubicBezTo>
                  <a:cubicBezTo>
                    <a:pt x="6043" y="15436"/>
                    <a:pt x="6144" y="13610"/>
                    <a:pt x="6144" y="13610"/>
                  </a:cubicBezTo>
                  <a:lnTo>
                    <a:pt x="7568" y="0"/>
                  </a:ln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1"/>
              </a:solidFill>
              <a:prstDash val="dash"/>
              <a:miter lim="122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" name="Google Shape;3486;p63"/>
            <p:cNvSpPr/>
            <p:nvPr/>
          </p:nvSpPr>
          <p:spPr>
            <a:xfrm>
              <a:off x="4778700" y="1139325"/>
              <a:ext cx="3645300" cy="2502950"/>
            </a:xfrm>
            <a:custGeom>
              <a:avLst/>
              <a:gdLst/>
              <a:ahLst/>
              <a:cxnLst/>
              <a:rect l="l" t="t" r="r" b="b"/>
              <a:pathLst>
                <a:path w="145812" h="100118" fill="none" extrusionOk="0">
                  <a:moveTo>
                    <a:pt x="145811" y="97681"/>
                  </a:moveTo>
                  <a:cubicBezTo>
                    <a:pt x="145811" y="99030"/>
                    <a:pt x="144717" y="100117"/>
                    <a:pt x="143370" y="100117"/>
                  </a:cubicBezTo>
                  <a:lnTo>
                    <a:pt x="2435" y="100117"/>
                  </a:lnTo>
                  <a:cubicBezTo>
                    <a:pt x="1093" y="100117"/>
                    <a:pt x="0" y="99030"/>
                    <a:pt x="0" y="97681"/>
                  </a:cubicBezTo>
                  <a:lnTo>
                    <a:pt x="0" y="2437"/>
                  </a:lnTo>
                  <a:cubicBezTo>
                    <a:pt x="0" y="1094"/>
                    <a:pt x="1093" y="1"/>
                    <a:pt x="2435" y="1"/>
                  </a:cubicBezTo>
                  <a:lnTo>
                    <a:pt x="143370" y="1"/>
                  </a:lnTo>
                  <a:cubicBezTo>
                    <a:pt x="144717" y="1"/>
                    <a:pt x="145811" y="1094"/>
                    <a:pt x="145811" y="2437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dash"/>
              <a:miter lim="122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3487;p63"/>
            <p:cNvSpPr/>
            <p:nvPr/>
          </p:nvSpPr>
          <p:spPr>
            <a:xfrm>
              <a:off x="6532850" y="3332700"/>
              <a:ext cx="136825" cy="136450"/>
            </a:xfrm>
            <a:custGeom>
              <a:avLst/>
              <a:gdLst/>
              <a:ahLst/>
              <a:cxnLst/>
              <a:rect l="l" t="t" r="r" b="b"/>
              <a:pathLst>
                <a:path w="5473" h="5458" fill="none" extrusionOk="0">
                  <a:moveTo>
                    <a:pt x="5473" y="2731"/>
                  </a:moveTo>
                  <a:cubicBezTo>
                    <a:pt x="5473" y="4237"/>
                    <a:pt x="4247" y="5457"/>
                    <a:pt x="2737" y="5457"/>
                  </a:cubicBezTo>
                  <a:cubicBezTo>
                    <a:pt x="1226" y="5457"/>
                    <a:pt x="1" y="4237"/>
                    <a:pt x="1" y="2731"/>
                  </a:cubicBezTo>
                  <a:cubicBezTo>
                    <a:pt x="1" y="1226"/>
                    <a:pt x="1226" y="0"/>
                    <a:pt x="2737" y="0"/>
                  </a:cubicBezTo>
                  <a:cubicBezTo>
                    <a:pt x="4247" y="0"/>
                    <a:pt x="5473" y="1226"/>
                    <a:pt x="5473" y="273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1"/>
              </a:solidFill>
              <a:prstDash val="dash"/>
              <a:miter lim="122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3488;p63"/>
            <p:cNvSpPr/>
            <p:nvPr/>
          </p:nvSpPr>
          <p:spPr>
            <a:xfrm>
              <a:off x="4922125" y="1277675"/>
              <a:ext cx="3358450" cy="1881075"/>
            </a:xfrm>
            <a:custGeom>
              <a:avLst/>
              <a:gdLst/>
              <a:ahLst/>
              <a:cxnLst/>
              <a:rect l="l" t="t" r="r" b="b"/>
              <a:pathLst>
                <a:path w="134338" h="75243" fill="none" extrusionOk="0">
                  <a:moveTo>
                    <a:pt x="134337" y="74937"/>
                  </a:moveTo>
                  <a:cubicBezTo>
                    <a:pt x="134337" y="75106"/>
                    <a:pt x="134201" y="75242"/>
                    <a:pt x="134032" y="75242"/>
                  </a:cubicBezTo>
                  <a:lnTo>
                    <a:pt x="305" y="75242"/>
                  </a:lnTo>
                  <a:cubicBezTo>
                    <a:pt x="137" y="75242"/>
                    <a:pt x="0" y="75106"/>
                    <a:pt x="0" y="74937"/>
                  </a:cubicBezTo>
                  <a:lnTo>
                    <a:pt x="0" y="306"/>
                  </a:lnTo>
                  <a:cubicBezTo>
                    <a:pt x="0" y="137"/>
                    <a:pt x="137" y="1"/>
                    <a:pt x="305" y="1"/>
                  </a:cubicBezTo>
                  <a:lnTo>
                    <a:pt x="134032" y="1"/>
                  </a:lnTo>
                  <a:cubicBezTo>
                    <a:pt x="134201" y="1"/>
                    <a:pt x="134337" y="137"/>
                    <a:pt x="134337" y="306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1"/>
              </a:solidFill>
              <a:prstDash val="dash"/>
              <a:miter lim="122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9ECEC-85AD-4198-8E23-28AC9D4A9C78}" type="slidenum">
              <a:rPr lang="vi-VN" smtClean="0"/>
              <a:pPr/>
              <a:t>4</a:t>
            </a:fld>
            <a:r>
              <a:rPr lang="vi-VN"/>
              <a:t>/39</a:t>
            </a:r>
          </a:p>
        </p:txBody>
      </p:sp>
    </p:spTree>
    <p:extLst>
      <p:ext uri="{BB962C8B-B14F-4D97-AF65-F5344CB8AC3E}">
        <p14:creationId xmlns:p14="http://schemas.microsoft.com/office/powerpoint/2010/main" val="237264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75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50"/>
                            </p:stCondLst>
                            <p:childTnLst>
                              <p:par>
                                <p:cTn id="1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5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0942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9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30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01143" y="2871887"/>
            <a:ext cx="6161769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800" b="1">
                <a:latin typeface="Patrick Hand" panose="00000500000000000000" pitchFamily="2" charset="0"/>
              </a:rPr>
              <a:t>Đếm số lượng trong phạm vi 9</a:t>
            </a:r>
            <a:endParaRPr lang="vi-VN" sz="7800" b="1">
              <a:latin typeface="Patrick Hand" panose="00000500000000000000" pitchFamily="2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6337747" y="928516"/>
            <a:ext cx="5125165" cy="1943371"/>
            <a:chOff x="6091820" y="928516"/>
            <a:chExt cx="5125165" cy="1943371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1820" y="928516"/>
              <a:ext cx="5125165" cy="1943371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7521748" y="1271449"/>
              <a:ext cx="3225047" cy="15388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400" b="1">
                  <a:latin typeface="Patrick Hand" panose="00000500000000000000" pitchFamily="2" charset="0"/>
                </a:rPr>
                <a:t>Ôn tập</a:t>
              </a:r>
            </a:p>
            <a:p>
              <a:endParaRPr lang="vi-VN"/>
            </a:p>
          </p:txBody>
        </p:sp>
      </p:grp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7778" b="100000" l="812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223" t="67765"/>
          <a:stretch/>
        </p:blipFill>
        <p:spPr>
          <a:xfrm>
            <a:off x="9756223" y="4624794"/>
            <a:ext cx="2435778" cy="2233206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9ECEC-85AD-4198-8E23-28AC9D4A9C78}" type="slidenum">
              <a:rPr lang="vi-VN" smtClean="0"/>
              <a:pPr/>
              <a:t>5</a:t>
            </a:fld>
            <a:r>
              <a:rPr lang="vi-VN"/>
              <a:t>/39</a:t>
            </a:r>
          </a:p>
        </p:txBody>
      </p:sp>
    </p:spTree>
    <p:extLst>
      <p:ext uri="{BB962C8B-B14F-4D97-AF65-F5344CB8AC3E}">
        <p14:creationId xmlns:p14="http://schemas.microsoft.com/office/powerpoint/2010/main" val="800487772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ấu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296" l="0" r="993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2137" y="1703584"/>
            <a:ext cx="2433774" cy="2433774"/>
          </a:xfrm>
          <a:prstGeom prst="rect">
            <a:avLst/>
          </a:prstGeom>
        </p:spPr>
      </p:pic>
      <p:pic>
        <p:nvPicPr>
          <p:cNvPr id="8" name="Chuối">
            <a:hlinkClick r:id="rId7" action="ppaction://hlinksldjump"/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817" b="88915" l="800" r="98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0249"/>
          <a:stretch/>
        </p:blipFill>
        <p:spPr>
          <a:xfrm>
            <a:off x="1619819" y="3731569"/>
            <a:ext cx="2554445" cy="1964797"/>
          </a:xfrm>
          <a:prstGeom prst="rect">
            <a:avLst/>
          </a:prstGeom>
        </p:spPr>
      </p:pic>
      <p:grpSp>
        <p:nvGrpSpPr>
          <p:cNvPr id="3" name="Nắp hồng"/>
          <p:cNvGrpSpPr/>
          <p:nvPr/>
        </p:nvGrpSpPr>
        <p:grpSpPr>
          <a:xfrm>
            <a:off x="1107694" y="2721181"/>
            <a:ext cx="3272686" cy="833946"/>
            <a:chOff x="1356360" y="1219200"/>
            <a:chExt cx="2331720" cy="538831"/>
          </a:xfrm>
          <a:solidFill>
            <a:srgbClr val="FF89B6"/>
          </a:solidFill>
        </p:grpSpPr>
        <p:sp>
          <p:nvSpPr>
            <p:cNvPr id="4" name="Rectangle 3"/>
            <p:cNvSpPr/>
            <p:nvPr/>
          </p:nvSpPr>
          <p:spPr>
            <a:xfrm>
              <a:off x="1356360" y="1584960"/>
              <a:ext cx="2331720" cy="173071"/>
            </a:xfrm>
            <a:prstGeom prst="rect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1511036" y="1219200"/>
              <a:ext cx="2061606" cy="365760"/>
            </a:xfrm>
            <a:prstGeom prst="rect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Hộp nâu"/>
          <p:cNvSpPr/>
          <p:nvPr/>
        </p:nvSpPr>
        <p:spPr>
          <a:xfrm>
            <a:off x="1411282" y="3555127"/>
            <a:ext cx="2720581" cy="2317682"/>
          </a:xfrm>
          <a:prstGeom prst="rect">
            <a:avLst/>
          </a:prstGeom>
          <a:solidFill>
            <a:srgbClr val="A9623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>
                <a:latin typeface="Perpetua" panose="02020502060401020303" pitchFamily="18" charset="0"/>
              </a:rPr>
              <a:t>?</a:t>
            </a:r>
            <a:endParaRPr lang="en-US" sz="6600" b="1" dirty="0">
              <a:latin typeface="Perpetua" panose="02020502060401020303" pitchFamily="18" charset="0"/>
            </a:endParaRPr>
          </a:p>
        </p:txBody>
      </p:sp>
      <p:pic>
        <p:nvPicPr>
          <p:cNvPr id="9" name="Minion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904" y="496232"/>
            <a:ext cx="4714786" cy="5200134"/>
          </a:xfrm>
          <a:prstGeom prst="rect">
            <a:avLst/>
          </a:prstGeom>
        </p:spPr>
      </p:pic>
      <p:grpSp>
        <p:nvGrpSpPr>
          <p:cNvPr id="15" name="Nắp vàng"/>
          <p:cNvGrpSpPr/>
          <p:nvPr/>
        </p:nvGrpSpPr>
        <p:grpSpPr>
          <a:xfrm>
            <a:off x="8162661" y="1135776"/>
            <a:ext cx="3282645" cy="836484"/>
            <a:chOff x="1356360" y="1219200"/>
            <a:chExt cx="2331720" cy="538831"/>
          </a:xfrm>
          <a:solidFill>
            <a:srgbClr val="FDB92E"/>
          </a:solidFill>
        </p:grpSpPr>
        <p:sp>
          <p:nvSpPr>
            <p:cNvPr id="16" name="Rectangle 15"/>
            <p:cNvSpPr/>
            <p:nvPr/>
          </p:nvSpPr>
          <p:spPr>
            <a:xfrm>
              <a:off x="1356360" y="1584960"/>
              <a:ext cx="2331720" cy="173071"/>
            </a:xfrm>
            <a:prstGeom prst="rect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511036" y="1219200"/>
              <a:ext cx="2061606" cy="365760"/>
            </a:xfrm>
            <a:prstGeom prst="rect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Hộp xanh"/>
          <p:cNvSpPr/>
          <p:nvPr/>
        </p:nvSpPr>
        <p:spPr>
          <a:xfrm>
            <a:off x="8467173" y="1972260"/>
            <a:ext cx="2728860" cy="2324735"/>
          </a:xfrm>
          <a:prstGeom prst="rect">
            <a:avLst/>
          </a:prstGeom>
          <a:solidFill>
            <a:srgbClr val="556D9A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>
                <a:latin typeface="Perpetua" panose="02020502060401020303" pitchFamily="18" charset="0"/>
              </a:rPr>
              <a:t>?</a:t>
            </a:r>
            <a:endParaRPr lang="en-US" sz="6600" b="1" dirty="0">
              <a:latin typeface="Perpetua" panose="02020502060401020303" pitchFamily="18" charset="0"/>
            </a:endParaRPr>
          </a:p>
        </p:txBody>
      </p:sp>
      <p:pic>
        <p:nvPicPr>
          <p:cNvPr id="12" name="hỏi chấm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3481" y="2423134"/>
            <a:ext cx="2616870" cy="261687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2">
            <a:biLevel thresh="75000"/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698901" cy="2646947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4">
            <a:biLevel thresh="50000"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389" y="4626671"/>
            <a:ext cx="2438611" cy="2279096"/>
          </a:xfrm>
          <a:prstGeom prst="rect">
            <a:avLst/>
          </a:prstGeom>
        </p:spPr>
      </p:pic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9ECEC-85AD-4198-8E23-28AC9D4A9C78}" type="slidenum">
              <a:rPr lang="vi-VN" smtClean="0"/>
              <a:pPr/>
              <a:t>6</a:t>
            </a:fld>
            <a:r>
              <a:rPr lang="vi-VN"/>
              <a:t>/39</a:t>
            </a:r>
          </a:p>
        </p:txBody>
      </p:sp>
    </p:spTree>
    <p:extLst>
      <p:ext uri="{BB962C8B-B14F-4D97-AF65-F5344CB8AC3E}">
        <p14:creationId xmlns:p14="http://schemas.microsoft.com/office/powerpoint/2010/main" val="192788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xit" presetSubtype="32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0" presetClass="entr" presetSubtype="0" decel="100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0" presetClass="entr" presetSubtype="0" decel="10000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0" presetClass="entr" presetSubtype="0" decel="10000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0" presetClass="entr" presetSubtype="0" decel="100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5 2.59259E-6 C -0.01354 -0.02153 0.05534 -0.0375 0.04245 -0.05857 C 0.03359 -0.07107 0.03424 -0.08033 0.03568 -0.09468 C 0.03724 -0.10972 0.02695 -0.12361 0.03581 -0.13635 C 0.0487 -0.15648 -0.07474 -0.23727 -0.06185 -0.25672 " pathEditMode="relative" rAng="0" ptsTypes="AAAAA">
                                      <p:cBhvr>
                                        <p:cTn id="4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2" y="-128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4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0.00301 C 0.04701 0.00301 0.13346 0.03333 0.1806 0.03333 C 0.24414 0.03333 0.28346 -0.04861 0.28346 -0.09005 L 0.28346 -0.18218 " pathEditMode="relative" rAng="0" ptsTypes="AAAA">
                                      <p:cBhvr>
                                        <p:cTn id="4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67" y="-7755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00046 C -0.01368 0.02199 -0.00808 -0.01968 -0.01719 -0.02431 C -0.02604 -0.02894 -0.04401 -0.02778 -0.05456 -0.02801 C -0.06524 -0.02824 -0.09089 -0.04028 -0.08112 -0.02593 C -0.14128 -0.12269 -0.15886 -0.01088 -0.21823 -0.10625 " pathEditMode="relative" rAng="0" ptsTypes="AAAAA">
                                      <p:cBhvr>
                                        <p:cTn id="5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11" y="-49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5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0.00162 C -0.00599 -0.00532 -0.02487 -0.00879 -0.03203 -0.00879 C -0.07396 -0.00879 -0.11732 0.05417 -0.11732 0.11852 C -0.11732 0.08565 -0.13919 0.05417 -0.15976 0.05417 C -0.18125 0.05417 -0.20169 0.08565 -0.20169 0.11852 C -0.20169 0.10139 -0.2125 0.08565 -0.22357 0.08565 C -0.23424 0.08565 -0.24518 0.10139 -0.24518 0.11852 C -0.24518 0.1088 -0.25052 0.10139 -0.25599 0.10139 C -0.26159 0.10139 -0.2668 0.10973 -0.2668 0.11852 C -0.2668 0.11366 -0.2694 0.1088 -0.27213 0.1088 C -0.2737 0.1088 -0.27786 0.11366 -0.27786 0.11852 C -0.27786 0.11528 -0.2793 0.11366 -0.28047 0.11366 C -0.28047 0.11389 -0.28307 0.11528 -0.28307 0.11852 C -0.28307 0.11644 -0.28307 0.11528 -0.28463 0.11528 C -0.28463 0.11598 -0.28594 0.11644 -0.28594 0.11852 C -0.28594 0.11713 -0.28594 0.11644 -0.28594 0.11598 C -0.28737 0.11598 -0.28737 0.11644 -0.28737 0.11713 C -0.2888 0.11713 -0.2888 0.11644 -0.2888 0.11598 C -0.28971 0.11598 -0.28971 0.11644 -0.28971 0.11713 " pathEditMode="relative" rAng="0" ptsTypes="AAAAAAAAAAAAAAAAAAA">
                                      <p:cBhvr>
                                        <p:cTn id="6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92" y="5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>
            <a:hlinkClick r:id="rId3" action="ppaction://hlinksldjump"/>
          </p:cNvPr>
          <p:cNvSpPr/>
          <p:nvPr/>
        </p:nvSpPr>
        <p:spPr>
          <a:xfrm>
            <a:off x="10093211" y="2656863"/>
            <a:ext cx="1505033" cy="2034702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15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</a:t>
            </a:r>
          </a:p>
        </p:txBody>
      </p:sp>
      <p:pic>
        <p:nvPicPr>
          <p:cNvPr id="3" name="Chuối 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220" b="90000" l="2400" r="976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80062">
            <a:off x="1871929" y="1666654"/>
            <a:ext cx="1709929" cy="1402141"/>
          </a:xfrm>
          <a:prstGeom prst="rect">
            <a:avLst/>
          </a:prstGeom>
        </p:spPr>
      </p:pic>
      <p:pic>
        <p:nvPicPr>
          <p:cNvPr id="25" name="Chuối 2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220" b="90000" l="2400" r="976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80062">
            <a:off x="3402733" y="1666653"/>
            <a:ext cx="1709929" cy="1402141"/>
          </a:xfrm>
          <a:prstGeom prst="rect">
            <a:avLst/>
          </a:prstGeom>
        </p:spPr>
      </p:pic>
      <p:pic>
        <p:nvPicPr>
          <p:cNvPr id="32" name="Chuối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220" b="90000" l="2400" r="976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80062">
            <a:off x="4910654" y="1666652"/>
            <a:ext cx="1709929" cy="1402141"/>
          </a:xfrm>
          <a:prstGeom prst="rect">
            <a:avLst/>
          </a:prstGeom>
        </p:spPr>
      </p:pic>
      <p:pic>
        <p:nvPicPr>
          <p:cNvPr id="36" name="Chuối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220" b="90000" l="2400" r="976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80062">
            <a:off x="6446869" y="1666651"/>
            <a:ext cx="1709929" cy="1402141"/>
          </a:xfrm>
          <a:prstGeom prst="rect">
            <a:avLst/>
          </a:prstGeom>
        </p:spPr>
      </p:pic>
      <p:pic>
        <p:nvPicPr>
          <p:cNvPr id="46" name="Chuối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220" b="90000" l="2400" r="976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80062">
            <a:off x="1335050" y="3665590"/>
            <a:ext cx="1709929" cy="1402141"/>
          </a:xfrm>
          <a:prstGeom prst="rect">
            <a:avLst/>
          </a:prstGeom>
        </p:spPr>
      </p:pic>
      <p:pic>
        <p:nvPicPr>
          <p:cNvPr id="50" name="Chuối 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220" b="90000" l="2400" r="976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80062">
            <a:off x="2865854" y="3665589"/>
            <a:ext cx="1709929" cy="1402141"/>
          </a:xfrm>
          <a:prstGeom prst="rect">
            <a:avLst/>
          </a:prstGeom>
        </p:spPr>
      </p:pic>
      <p:pic>
        <p:nvPicPr>
          <p:cNvPr id="54" name="Chuối 7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220" b="90000" l="2400" r="976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80062">
            <a:off x="4373775" y="3665588"/>
            <a:ext cx="1709929" cy="1402141"/>
          </a:xfrm>
          <a:prstGeom prst="rect">
            <a:avLst/>
          </a:prstGeom>
        </p:spPr>
      </p:pic>
      <p:pic>
        <p:nvPicPr>
          <p:cNvPr id="58" name="Chuối 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220" b="90000" l="2400" r="976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80062">
            <a:off x="5909990" y="3665587"/>
            <a:ext cx="1709929" cy="1402141"/>
          </a:xfrm>
          <a:prstGeom prst="rect">
            <a:avLst/>
          </a:prstGeom>
        </p:spPr>
      </p:pic>
      <p:pic>
        <p:nvPicPr>
          <p:cNvPr id="62" name="Chuối 9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220" b="90000" l="2400" r="976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80062">
            <a:off x="7449706" y="3656392"/>
            <a:ext cx="1709929" cy="1402141"/>
          </a:xfrm>
          <a:prstGeom prst="rect">
            <a:avLst/>
          </a:prstGeom>
        </p:spPr>
      </p:pic>
      <p:sp>
        <p:nvSpPr>
          <p:cNvPr id="12" name="Arc 11"/>
          <p:cNvSpPr/>
          <p:nvPr/>
        </p:nvSpPr>
        <p:spPr>
          <a:xfrm>
            <a:off x="769998" y="832260"/>
            <a:ext cx="8917481" cy="5391299"/>
          </a:xfrm>
          <a:prstGeom prst="arc">
            <a:avLst>
              <a:gd name="adj1" fmla="val 16200000"/>
              <a:gd name="adj2" fmla="val 16198265"/>
            </a:avLst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9ECEC-85AD-4198-8E23-28AC9D4A9C78}" type="slidenum">
              <a:rPr lang="vi-VN" smtClean="0"/>
              <a:pPr/>
              <a:t>7</a:t>
            </a:fld>
            <a:r>
              <a:rPr lang="vi-VN"/>
              <a:t>/39</a:t>
            </a:r>
          </a:p>
        </p:txBody>
      </p:sp>
    </p:spTree>
    <p:extLst>
      <p:ext uri="{BB962C8B-B14F-4D97-AF65-F5344CB8AC3E}">
        <p14:creationId xmlns:p14="http://schemas.microsoft.com/office/powerpoint/2010/main" val="2162596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10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50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32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20000">
                                      <p:cBhvr>
                                        <p:cTn id="6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2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5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32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20000">
                                      <p:cBhvr>
                                        <p:cTn id="6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0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50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7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10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50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32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120000">
                                      <p:cBhvr>
                                        <p:cTn id="8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26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10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50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32" presetClass="emph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Rot by="120000">
                                      <p:cBhvr>
                                        <p:cTn id="9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1" presetID="26" presetClass="emph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10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50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32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120000">
                                      <p:cBhvr>
                                        <p:cTn id="10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" presetID="26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10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50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32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120000">
                                      <p:cBhvr>
                                        <p:cTn id="1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9" presetID="26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1000" tmFilter="0, 0; .2, .5; .8, .5; 1, 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500" autoRev="1" fill="hold"/>
                                        <p:tgtEl>
                                          <p:spTgt spid="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32" presetClass="emph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Rot by="120000">
                                      <p:cBhvr>
                                        <p:cTn id="1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8" presetID="26" presetClass="emph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10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0" dur="50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22" presetClass="entr" presetSubtype="1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35" presetID="2" presetClass="entr" presetSubtype="2" fill="hold" grpId="0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/>
          <p:cNvSpPr/>
          <p:nvPr/>
        </p:nvSpPr>
        <p:spPr>
          <a:xfrm>
            <a:off x="10054425" y="2656863"/>
            <a:ext cx="1505033" cy="2034702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15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</a:t>
            </a:r>
          </a:p>
        </p:txBody>
      </p:sp>
      <p:pic>
        <p:nvPicPr>
          <p:cNvPr id="27" name="Gấu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5970" y="1507939"/>
            <a:ext cx="1361342" cy="2042012"/>
          </a:xfrm>
          <a:prstGeom prst="rect">
            <a:avLst/>
          </a:prstGeom>
        </p:spPr>
      </p:pic>
      <p:pic>
        <p:nvPicPr>
          <p:cNvPr id="35" name="Gấu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6358" y="1521163"/>
            <a:ext cx="1361342" cy="2042012"/>
          </a:xfrm>
          <a:prstGeom prst="rect">
            <a:avLst/>
          </a:prstGeom>
        </p:spPr>
      </p:pic>
      <p:pic>
        <p:nvPicPr>
          <p:cNvPr id="43" name="Gấu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746" y="1521163"/>
            <a:ext cx="1361342" cy="2042012"/>
          </a:xfrm>
          <a:prstGeom prst="rect">
            <a:avLst/>
          </a:prstGeom>
        </p:spPr>
      </p:pic>
      <p:pic>
        <p:nvPicPr>
          <p:cNvPr id="47" name="Gấu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661" y="1521163"/>
            <a:ext cx="1361342" cy="2042012"/>
          </a:xfrm>
          <a:prstGeom prst="rect">
            <a:avLst/>
          </a:prstGeom>
        </p:spPr>
      </p:pic>
      <p:pic>
        <p:nvPicPr>
          <p:cNvPr id="51" name="Gấu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5193" y="1507939"/>
            <a:ext cx="1361342" cy="2042012"/>
          </a:xfrm>
          <a:prstGeom prst="rect">
            <a:avLst/>
          </a:prstGeom>
        </p:spPr>
      </p:pic>
      <p:pic>
        <p:nvPicPr>
          <p:cNvPr id="55" name="Gấu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8741" y="3597013"/>
            <a:ext cx="1361342" cy="2042012"/>
          </a:xfrm>
          <a:prstGeom prst="rect">
            <a:avLst/>
          </a:prstGeom>
        </p:spPr>
      </p:pic>
      <p:pic>
        <p:nvPicPr>
          <p:cNvPr id="59" name="Gấu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1576" y="3597013"/>
            <a:ext cx="1361342" cy="2042012"/>
          </a:xfrm>
          <a:prstGeom prst="rect">
            <a:avLst/>
          </a:prstGeom>
        </p:spPr>
      </p:pic>
      <p:pic>
        <p:nvPicPr>
          <p:cNvPr id="63" name="Gấu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0630" y="3597013"/>
            <a:ext cx="1361342" cy="2042012"/>
          </a:xfrm>
          <a:prstGeom prst="rect">
            <a:avLst/>
          </a:prstGeom>
        </p:spPr>
      </p:pic>
      <p:pic>
        <p:nvPicPr>
          <p:cNvPr id="67" name="Gấu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9332" y="3619576"/>
            <a:ext cx="1361342" cy="2042012"/>
          </a:xfrm>
          <a:prstGeom prst="rect">
            <a:avLst/>
          </a:prstGeom>
        </p:spPr>
      </p:pic>
      <p:sp>
        <p:nvSpPr>
          <p:cNvPr id="68" name="Arc 67"/>
          <p:cNvSpPr/>
          <p:nvPr/>
        </p:nvSpPr>
        <p:spPr>
          <a:xfrm>
            <a:off x="757017" y="796835"/>
            <a:ext cx="8940800" cy="5475949"/>
          </a:xfrm>
          <a:prstGeom prst="arc">
            <a:avLst>
              <a:gd name="adj1" fmla="val 16200000"/>
              <a:gd name="adj2" fmla="val 16198265"/>
            </a:avLst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9ECEC-85AD-4198-8E23-28AC9D4A9C78}" type="slidenum">
              <a:rPr lang="vi-VN" smtClean="0"/>
              <a:pPr/>
              <a:t>8</a:t>
            </a:fld>
            <a:r>
              <a:rPr lang="vi-VN"/>
              <a:t>/39</a:t>
            </a:r>
          </a:p>
        </p:txBody>
      </p:sp>
    </p:spTree>
    <p:extLst>
      <p:ext uri="{BB962C8B-B14F-4D97-AF65-F5344CB8AC3E}">
        <p14:creationId xmlns:p14="http://schemas.microsoft.com/office/powerpoint/2010/main" val="3008465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3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3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3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3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3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3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3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3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0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50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32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20000">
                                      <p:cBhvr>
                                        <p:cTn id="7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10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50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32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20000">
                                      <p:cBhvr>
                                        <p:cTn id="8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2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10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50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9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1" presetID="26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10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50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32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120000">
                                      <p:cBhvr>
                                        <p:cTn id="10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" presetID="26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10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50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32" presetClass="emph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Rot by="120000">
                                      <p:cBhvr>
                                        <p:cTn id="1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9" presetID="26" presetClass="emph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10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50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32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120000">
                                      <p:cBhvr>
                                        <p:cTn id="1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8" presetID="26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10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0" dur="50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32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120000">
                                      <p:cBhvr>
                                        <p:cTn id="1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7" presetID="26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10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9" dur="50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32" presetClass="emph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Rot by="120000">
                                      <p:cBhvr>
                                        <p:cTn id="1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6" presetID="26" presetClass="emph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10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8" dur="50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22" presetClass="entr" presetSubtype="8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53" presetID="2" presetClass="entr" presetSubtype="6" fill="hold" grpId="0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6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96860" y="1502959"/>
            <a:ext cx="543595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>
                <a:latin typeface="Patrick Hand" panose="00000500000000000000" pitchFamily="2" charset="0"/>
              </a:rPr>
              <a:t>Tách – gộp nhóm số lượng trong phạm vi 9</a:t>
            </a:r>
            <a:endParaRPr lang="vi-VN" sz="7200" b="1">
              <a:latin typeface="Patrick Hand" panose="00000500000000000000" pitchFamily="2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9ECEC-85AD-4198-8E23-28AC9D4A9C78}" type="slidenum">
              <a:rPr lang="vi-VN" smtClean="0"/>
              <a:pPr/>
              <a:t>9</a:t>
            </a:fld>
            <a:r>
              <a:rPr lang="vi-VN"/>
              <a:t>/39</a:t>
            </a:r>
          </a:p>
        </p:txBody>
      </p:sp>
    </p:spTree>
    <p:extLst>
      <p:ext uri="{BB962C8B-B14F-4D97-AF65-F5344CB8AC3E}">
        <p14:creationId xmlns:p14="http://schemas.microsoft.com/office/powerpoint/2010/main" val="3431087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13741</TotalTime>
  <Words>632</Words>
  <Application>Microsoft Office PowerPoint</Application>
  <PresentationFormat>Widescreen</PresentationFormat>
  <Paragraphs>199</Paragraphs>
  <Slides>39</Slides>
  <Notes>18</Notes>
  <HiddenSlides>0</HiddenSlides>
  <MMClips>4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50" baseType="lpstr">
      <vt:lpstr>Patrick Hand</vt:lpstr>
      <vt:lpstr>Wingdings</vt:lpstr>
      <vt:lpstr>Calibri Light</vt:lpstr>
      <vt:lpstr>Times New Roman</vt:lpstr>
      <vt:lpstr>Arial</vt:lpstr>
      <vt:lpstr>Perpetua</vt:lpstr>
      <vt:lpstr>Patrick Hand SC</vt:lpstr>
      <vt:lpstr>Calibri</vt:lpstr>
      <vt:lpstr>Ravie</vt:lpstr>
      <vt:lpstr>Bowlby One SC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Hiền Thu</cp:lastModifiedBy>
  <cp:revision>534</cp:revision>
  <dcterms:created xsi:type="dcterms:W3CDTF">2021-11-02T15:12:16Z</dcterms:created>
  <dcterms:modified xsi:type="dcterms:W3CDTF">2025-02-14T13:53:18Z</dcterms:modified>
</cp:coreProperties>
</file>