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4" r:id="rId6"/>
    <p:sldId id="262" r:id="rId7"/>
    <p:sldId id="258" r:id="rId8"/>
    <p:sldId id="270" r:id="rId9"/>
    <p:sldId id="269" r:id="rId10"/>
    <p:sldId id="265" r:id="rId11"/>
    <p:sldId id="266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C5C"/>
    <a:srgbClr val="70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5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4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7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6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A0F4-D3E2-46D2-849C-96406F35CDA1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1998-BB60-4842-B8C1-79DBFD62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huhang1787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9316" y="237237"/>
            <a:ext cx="541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HƯỚNG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hội CNTT và chuyển đổi số năm 2025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30" y="1122322"/>
            <a:ext cx="1033298" cy="1033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09316" y="2206202"/>
            <a:ext cx="54970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3675" y="2768028"/>
            <a:ext cx="7424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Dạy trẻ nhận biết số 9, số lượng và số thứ tự trong phạm vi </a:t>
            </a:r>
            <a: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endParaRPr lang="en-US" sz="2400" b="1" smtClean="0">
              <a:solidFill>
                <a:srgbClr val="183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Nguyễn Thị Thu </a:t>
            </a:r>
            <a: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</a:p>
          <a:p>
            <a:pPr algn="ctr"/>
            <a: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thuhang1787@gmail.com</a:t>
            </a:r>
            <a:endParaRPr lang="en-US" sz="2400" b="1" smtClean="0">
              <a:solidFill>
                <a:srgbClr val="183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thoại: 0978194534</a:t>
            </a:r>
          </a:p>
          <a:p>
            <a:pPr algn="ctr"/>
            <a: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MN Hoa Hướng Dương</a:t>
            </a:r>
            <a:br>
              <a:rPr lang="en-US" sz="2400" b="1" smtClean="0">
                <a:solidFill>
                  <a:srgbClr val="183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3268" y="5967176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năm 2025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4379" y="1071739"/>
            <a:ext cx="288689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0042" y="1419726"/>
            <a:ext cx="834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 luyện tập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042" y="2306052"/>
            <a:ext cx="834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3.1: Ai nhanh nhất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91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6726" y="360947"/>
            <a:ext cx="3729789" cy="259882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1" y="518559"/>
            <a:ext cx="817917" cy="785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18" y="518559"/>
            <a:ext cx="817917" cy="785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35" y="518559"/>
            <a:ext cx="817917" cy="785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1" y="1272427"/>
            <a:ext cx="817917" cy="7858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18" y="1272427"/>
            <a:ext cx="817917" cy="7858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35" y="1272427"/>
            <a:ext cx="817917" cy="785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1" y="2026295"/>
            <a:ext cx="817917" cy="785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18" y="2026295"/>
            <a:ext cx="817917" cy="7858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35" y="2026295"/>
            <a:ext cx="817917" cy="7858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14800" y="800509"/>
            <a:ext cx="962526" cy="164832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38863" y="802878"/>
            <a:ext cx="86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76610" y="3354006"/>
            <a:ext cx="3729789" cy="259882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38863" y="3829254"/>
            <a:ext cx="962526" cy="164832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162926" y="3820434"/>
            <a:ext cx="86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633411" y="360947"/>
            <a:ext cx="3729789" cy="259882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33410" y="3354005"/>
            <a:ext cx="3729789" cy="259882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475494" y="731875"/>
            <a:ext cx="962526" cy="164832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75494" y="3690722"/>
            <a:ext cx="962526" cy="164832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567735" y="3690722"/>
            <a:ext cx="86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67735" y="680972"/>
            <a:ext cx="866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7294830" y="654653"/>
            <a:ext cx="756142" cy="5640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8088533" y="654653"/>
            <a:ext cx="756142" cy="5640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8882236" y="657345"/>
            <a:ext cx="756142" cy="5640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6851730" y="1348162"/>
            <a:ext cx="756142" cy="5640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7645433" y="1348162"/>
            <a:ext cx="756142" cy="5640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8439136" y="1350854"/>
            <a:ext cx="756142" cy="5640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7332391" y="2058269"/>
            <a:ext cx="756142" cy="56404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8126094" y="2058269"/>
            <a:ext cx="756142" cy="5640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8919797" y="2060961"/>
            <a:ext cx="756142" cy="56404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9262829" y="1333602"/>
            <a:ext cx="756142" cy="56404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68" y="3840488"/>
            <a:ext cx="851133" cy="7152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71" y="3820434"/>
            <a:ext cx="851133" cy="7152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88" y="3840488"/>
            <a:ext cx="851133" cy="7152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94" y="3840488"/>
            <a:ext cx="851133" cy="71526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7" y="4595861"/>
            <a:ext cx="851133" cy="71526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0" y="4575807"/>
            <a:ext cx="851133" cy="71526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77" y="4595861"/>
            <a:ext cx="851133" cy="71526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83" y="4595861"/>
            <a:ext cx="851133" cy="715265"/>
          </a:xfrm>
          <a:prstGeom prst="rect">
            <a:avLst/>
          </a:prstGeom>
        </p:spPr>
      </p:pic>
      <p:sp>
        <p:nvSpPr>
          <p:cNvPr id="55" name="AutoShape 2" descr="Cách vẽ con cua - Dạy V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86" y="3776113"/>
            <a:ext cx="631499" cy="52161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57" y="3772938"/>
            <a:ext cx="631499" cy="52161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74" y="3772938"/>
            <a:ext cx="631499" cy="5216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91" y="4377297"/>
            <a:ext cx="631499" cy="5216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62" y="4374122"/>
            <a:ext cx="631499" cy="52161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9" y="4374122"/>
            <a:ext cx="631499" cy="52161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0" y="5029168"/>
            <a:ext cx="631499" cy="52161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21" y="5025993"/>
            <a:ext cx="631499" cy="52161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041290C-1FED-AE19-01BE-92AD2FE0E9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38" y="5025993"/>
            <a:ext cx="631499" cy="5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0042" y="1419726"/>
            <a:ext cx="834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Trò chơi luyện tập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042" y="2306052"/>
            <a:ext cx="834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3.2: Thử tài của bé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8AD8F-0FFF-3231-EEFD-D5925911B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12192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0042" y="1419726"/>
            <a:ext cx="6027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8958" y="2286000"/>
            <a:ext cx="481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Đếm số từ 1 đến 10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5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0042" y="1419726"/>
            <a:ext cx="834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042" y="2306052"/>
            <a:ext cx="834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2.1: Ôn tập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8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069"/>
            <a:ext cx="1474751" cy="123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57" y="2288069"/>
            <a:ext cx="1474751" cy="123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39" y="2321061"/>
            <a:ext cx="1474751" cy="123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42" y="2321061"/>
            <a:ext cx="1474751" cy="1239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39" y="2288069"/>
            <a:ext cx="1474751" cy="1239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77" y="2288071"/>
            <a:ext cx="1474751" cy="1239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02" y="2288070"/>
            <a:ext cx="1474751" cy="1239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12" y="2288069"/>
            <a:ext cx="1474751" cy="1239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80558" y="2155897"/>
            <a:ext cx="1311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en-US" sz="9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78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820">
            <a:off x="-178770" y="2195767"/>
            <a:ext cx="1717689" cy="1286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820">
            <a:off x="1358630" y="2292017"/>
            <a:ext cx="1717689" cy="1286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820">
            <a:off x="2941458" y="2292017"/>
            <a:ext cx="1717689" cy="1286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820">
            <a:off x="4629061" y="2292017"/>
            <a:ext cx="1717689" cy="1286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820">
            <a:off x="6375683" y="2292015"/>
            <a:ext cx="1717689" cy="1286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6820">
            <a:off x="8164226" y="2292015"/>
            <a:ext cx="1717689" cy="1286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13168" y="2054241"/>
            <a:ext cx="137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" panose="020B7200000000000000" pitchFamily="34" charset="0"/>
              </a:rPr>
              <a:t>6</a:t>
            </a:r>
            <a:endParaRPr lang="en-US" sz="9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" y="2089734"/>
            <a:ext cx="1627425" cy="1563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02" y="2089734"/>
            <a:ext cx="1627425" cy="1563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41" y="2089734"/>
            <a:ext cx="1627425" cy="1563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86" y="2089734"/>
            <a:ext cx="1627425" cy="1563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11" y="2089734"/>
            <a:ext cx="1627425" cy="1563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36" y="2089734"/>
            <a:ext cx="1627425" cy="156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61" y="2089734"/>
            <a:ext cx="1627425" cy="1563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04358" y="2089734"/>
            <a:ext cx="709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  <a:endParaRPr lang="en-US" sz="9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160283" y="3255606"/>
            <a:ext cx="1211317" cy="1815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160283" y="1552075"/>
            <a:ext cx="1084253" cy="8087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1270176" y="1548524"/>
            <a:ext cx="1084253" cy="808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2391426" y="1548524"/>
            <a:ext cx="1084253" cy="808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3531279" y="1548524"/>
            <a:ext cx="1084253" cy="8087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4615532" y="1548524"/>
            <a:ext cx="1084253" cy="808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5707806" y="1548524"/>
            <a:ext cx="1084253" cy="8087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6784038" y="1548524"/>
            <a:ext cx="1084253" cy="8087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7868291" y="1548524"/>
            <a:ext cx="1084253" cy="808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9049971" y="1540950"/>
            <a:ext cx="1084253" cy="8087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1270176" y="3255606"/>
            <a:ext cx="1211317" cy="18151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2481493" y="3255606"/>
            <a:ext cx="1211317" cy="18151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5912596" y="3255606"/>
            <a:ext cx="1211317" cy="18151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4802703" y="3255606"/>
            <a:ext cx="1211317" cy="18151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3646244" y="3255606"/>
            <a:ext cx="1211317" cy="18151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8077524" y="3284859"/>
            <a:ext cx="1211317" cy="18151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6967631" y="3255606"/>
            <a:ext cx="1211317" cy="18151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9160243" y="3255606"/>
            <a:ext cx="1211317" cy="18151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960685" y="3378334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8</a:t>
            </a:r>
            <a:endParaRPr lang="en-US" sz="9600" b="1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007251" y="3378334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771452" y="1168091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9</a:t>
            </a:r>
            <a:endParaRPr lang="en-US" sz="9600" b="1">
              <a:solidFill>
                <a:srgbClr val="FF0000"/>
              </a:solidFill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4994" y="1074509"/>
            <a:ext cx="21747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smtClean="0">
                <a:solidFill>
                  <a:srgbClr val="FF0000"/>
                </a:solidFill>
                <a:latin typeface=".VnArialH" panose="020B7200000000000000" pitchFamily="34" charset="0"/>
              </a:rPr>
              <a:t>9</a:t>
            </a:r>
            <a:endParaRPr lang="en-US" sz="30000" b="1">
              <a:solidFill>
                <a:srgbClr val="FF0000"/>
              </a:solidFill>
              <a:latin typeface=".VnArialH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983" y="395416"/>
            <a:ext cx="38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số 9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160283" y="3255606"/>
            <a:ext cx="1211317" cy="18151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160283" y="1552075"/>
            <a:ext cx="1084253" cy="8087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1270176" y="1548524"/>
            <a:ext cx="1084253" cy="808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2391426" y="1548524"/>
            <a:ext cx="1084253" cy="808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3531279" y="1548524"/>
            <a:ext cx="1084253" cy="8087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4615532" y="1548524"/>
            <a:ext cx="1084253" cy="808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5707806" y="1548524"/>
            <a:ext cx="1084253" cy="8087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6784038" y="1548524"/>
            <a:ext cx="1084253" cy="8087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7868291" y="1548524"/>
            <a:ext cx="1084253" cy="8087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43464" r="25190" b="23736"/>
          <a:stretch/>
        </p:blipFill>
        <p:spPr>
          <a:xfrm>
            <a:off x="9049971" y="1540950"/>
            <a:ext cx="1084253" cy="8087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1270176" y="3255606"/>
            <a:ext cx="1211317" cy="18151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2481493" y="3255606"/>
            <a:ext cx="1211317" cy="18151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5912596" y="3255606"/>
            <a:ext cx="1211317" cy="18151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4802703" y="3255606"/>
            <a:ext cx="1211317" cy="18151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3646244" y="3255606"/>
            <a:ext cx="1211317" cy="18151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8077524" y="3284859"/>
            <a:ext cx="1211317" cy="18151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6967631" y="3255606"/>
            <a:ext cx="1211317" cy="18151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0" t="30691" r="34494" b="23932"/>
          <a:stretch/>
        </p:blipFill>
        <p:spPr>
          <a:xfrm>
            <a:off x="9160243" y="3255606"/>
            <a:ext cx="1211317" cy="18151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734150" y="3265655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40852" y="3295667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771452" y="1168091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9</a:t>
            </a:r>
            <a:endParaRPr lang="en-US" sz="9600" b="1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20119" y="3280661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85451" y="1168091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en-US" sz="9600" b="1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71452" y="1257976"/>
            <a:ext cx="69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6</a:t>
            </a:r>
            <a:endParaRPr lang="en-US" sz="9600" b="1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10252" y="1287988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4</a:t>
            </a:r>
            <a:endParaRPr lang="en-US" sz="9600" b="1">
              <a:solidFill>
                <a:srgbClr val="FF0000"/>
              </a:solidFill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40852" y="1214328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51220" y="3273158"/>
            <a:ext cx="7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36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9" grpId="0"/>
      <p:bldP spid="40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142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.VnArial</vt:lpstr>
      <vt:lpstr>.VnArialH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16</cp:revision>
  <dcterms:created xsi:type="dcterms:W3CDTF">2025-01-14T13:30:20Z</dcterms:created>
  <dcterms:modified xsi:type="dcterms:W3CDTF">2025-02-14T14:23:40Z</dcterms:modified>
</cp:coreProperties>
</file>