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2" r:id="rId4"/>
    <p:sldId id="267" r:id="rId5"/>
    <p:sldId id="281" r:id="rId6"/>
    <p:sldId id="284" r:id="rId7"/>
    <p:sldId id="286" r:id="rId8"/>
    <p:sldId id="288" r:id="rId9"/>
    <p:sldId id="278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3A4F-E0B2-45CE-B20B-7AF22E9B4F1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630B-4BA2-40A8-A860-46B924DEE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3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3A4F-E0B2-45CE-B20B-7AF22E9B4F1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630B-4BA2-40A8-A860-46B924DEE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8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3A4F-E0B2-45CE-B20B-7AF22E9B4F1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630B-4BA2-40A8-A860-46B924DEE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4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3A4F-E0B2-45CE-B20B-7AF22E9B4F1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630B-4BA2-40A8-A860-46B924DEE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7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3A4F-E0B2-45CE-B20B-7AF22E9B4F1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630B-4BA2-40A8-A860-46B924DEE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3A4F-E0B2-45CE-B20B-7AF22E9B4F1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630B-4BA2-40A8-A860-46B924DEE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7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3A4F-E0B2-45CE-B20B-7AF22E9B4F1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630B-4BA2-40A8-A860-46B924DEE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1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3A4F-E0B2-45CE-B20B-7AF22E9B4F1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630B-4BA2-40A8-A860-46B924DEE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1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3A4F-E0B2-45CE-B20B-7AF22E9B4F1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630B-4BA2-40A8-A860-46B924DEE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0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3A4F-E0B2-45CE-B20B-7AF22E9B4F1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630B-4BA2-40A8-A860-46B924DEE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8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3A4F-E0B2-45CE-B20B-7AF22E9B4F1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630B-4BA2-40A8-A860-46B924DEE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73A4F-E0B2-45CE-B20B-7AF22E9B4F1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7630B-4BA2-40A8-A860-46B924DEE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hình ảnh\8998fca5a7801f2b9dfdfcb86d7c4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70346"/>
            <a:ext cx="816136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HOA HƯỚNG DƯƠNG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863276"/>
            <a:ext cx="100720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 BÌNH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 CÂY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ĐỘNG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NGUYÊN LIỆU TÁI CHẾ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LỨA TUỔI: MGN B1 (4-5 TUỔI)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Admin\Desktop\bunch-of-balloons-transparent-clip-art-png-image-5a1d6862cfb907.23696045151187670685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205">
            <a:off x="10096501" y="85073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bunch-of-balloons-transparent-clip-art-png-image-5a1d6862cfb907.23696045151187670685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0890">
            <a:off x="-71067" y="95250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797754-A900-D28A-1967-FB09D3EBB4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05" y="1203110"/>
            <a:ext cx="1500996" cy="15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4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hình ảnh\Rn78UY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6122" y="2223582"/>
            <a:ext cx="8686800" cy="14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 CHÚC CÁC CÔ LUÔN MẠNH KHOẺ - HẠNH PHÚC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CHÚC CÁC BÉ LUÔN CHĂM NGOAN - HỌC GIỎI.</a:t>
            </a:r>
          </a:p>
        </p:txBody>
      </p:sp>
    </p:spTree>
    <p:extLst>
      <p:ext uri="{BB962C8B-B14F-4D97-AF65-F5344CB8AC3E}">
        <p14:creationId xmlns:p14="http://schemas.microsoft.com/office/powerpoint/2010/main" val="359581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867433" h="7161726">
                <a:moveTo>
                  <a:pt x="0" y="0"/>
                </a:moveTo>
                <a:lnTo>
                  <a:pt x="8867433" y="0"/>
                </a:lnTo>
                <a:lnTo>
                  <a:pt x="8867433" y="7161726"/>
                </a:lnTo>
                <a:lnTo>
                  <a:pt x="0" y="7161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63" r="-5475" b="-1183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lants in plastic bottles&#10;&#10;AI-generated content may be incorrect.">
            <a:extLst>
              <a:ext uri="{FF2B5EF4-FFF2-40B4-BE49-F238E27FC236}">
                <a16:creationId xmlns:a16="http://schemas.microsoft.com/office/drawing/2014/main" id="{549B9976-E183-7F53-8CD7-C589237F7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43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esktop\hình ảnh\af5ee9e65f037f5816e392e162916a5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C0F0EA-A13E-4A2A-9641-D8C3DAB71E8D}"/>
              </a:ext>
            </a:extLst>
          </p:cNvPr>
          <p:cNvSpPr/>
          <p:nvPr/>
        </p:nvSpPr>
        <p:spPr>
          <a:xfrm>
            <a:off x="1883390" y="450377"/>
            <a:ext cx="10099343" cy="5633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15000"/>
              </a:lnSpc>
              <a:spcAft>
                <a:spcPts val="750"/>
              </a:spcAft>
              <a:buFontTx/>
              <a:buChar char="-"/>
            </a:pP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Chai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15000"/>
              </a:lnSpc>
              <a:spcAft>
                <a:spcPts val="750"/>
              </a:spcAft>
              <a:buFontTx/>
              <a:buChar char="-"/>
            </a:pP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15000"/>
              </a:lnSpc>
              <a:spcAft>
                <a:spcPts val="750"/>
              </a:spcAft>
              <a:buFontTx/>
              <a:buChar char="-"/>
            </a:pP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15000"/>
              </a:lnSpc>
              <a:spcAft>
                <a:spcPts val="750"/>
              </a:spcAft>
              <a:buFontTx/>
              <a:buChar char="-"/>
            </a:pP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15000"/>
              </a:lnSpc>
              <a:spcAft>
                <a:spcPts val="750"/>
              </a:spcAft>
              <a:buFontTx/>
              <a:buChar char="-"/>
            </a:pP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11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pplause.wav"/>
          </p:stSnd>
        </p:sndAc>
      </p:transition>
    </mc:Choice>
    <mc:Fallback xmlns="">
      <p:transition spd="slow">
        <p:circle/>
        <p:sndAc>
          <p:stSnd>
            <p:snd r:embed="rId4" name="applaus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782B2-F65C-AFCE-5AAA-7842F916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empty plastic bottles&#10;&#10;AI-generated content may be incorrect.">
            <a:extLst>
              <a:ext uri="{FF2B5EF4-FFF2-40B4-BE49-F238E27FC236}">
                <a16:creationId xmlns:a16="http://schemas.microsoft.com/office/drawing/2014/main" id="{F726AA4D-5CF5-7287-ADDC-A32A95E00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5075"/>
          </a:xfrm>
        </p:spPr>
      </p:pic>
    </p:spTree>
    <p:extLst>
      <p:ext uri="{BB962C8B-B14F-4D97-AF65-F5344CB8AC3E}">
        <p14:creationId xmlns:p14="http://schemas.microsoft.com/office/powerpoint/2010/main" val="1436963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esktop\hình ảnh\af5ee9e65f037f5816e392e162916a5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C0F0EA-A13E-4A2A-9641-D8C3DAB71E8D}"/>
              </a:ext>
            </a:extLst>
          </p:cNvPr>
          <p:cNvSpPr/>
          <p:nvPr/>
        </p:nvSpPr>
        <p:spPr>
          <a:xfrm>
            <a:off x="1965278" y="1241945"/>
            <a:ext cx="10017455" cy="182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vỏ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chai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3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pplause.wav"/>
          </p:stSnd>
        </p:sndAc>
      </p:transition>
    </mc:Choice>
    <mc:Fallback xmlns="">
      <p:transition spd="slow">
        <p:circle/>
        <p:sndAc>
          <p:stSnd>
            <p:snd r:embed="rId4" name="applaus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esktop\hình ảnh\af5ee9e65f037f5816e392e162916a5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C0F0EA-A13E-4A2A-9641-D8C3DAB71E8D}"/>
              </a:ext>
            </a:extLst>
          </p:cNvPr>
          <p:cNvSpPr/>
          <p:nvPr/>
        </p:nvSpPr>
        <p:spPr>
          <a:xfrm>
            <a:off x="1965278" y="1241945"/>
            <a:ext cx="10017455" cy="182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mao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4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pplause.wav"/>
          </p:stSnd>
        </p:sndAc>
      </p:transition>
    </mc:Choice>
    <mc:Fallback xmlns="">
      <p:transition spd="slow">
        <p:circle/>
        <p:sndAc>
          <p:stSnd>
            <p:snd r:embed="rId4" name="applaus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esktop\hình ảnh\af5ee9e65f037f5816e392e162916a5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C0F0EA-A13E-4A2A-9641-D8C3DAB71E8D}"/>
              </a:ext>
            </a:extLst>
          </p:cNvPr>
          <p:cNvSpPr/>
          <p:nvPr/>
        </p:nvSpPr>
        <p:spPr>
          <a:xfrm>
            <a:off x="1965278" y="1241945"/>
            <a:ext cx="10017455" cy="267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6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pplause.wav"/>
          </p:stSnd>
        </p:sndAc>
      </p:transition>
    </mc:Choice>
    <mc:Fallback xmlns="">
      <p:transition spd="slow">
        <p:circle/>
        <p:sndAc>
          <p:stSnd>
            <p:snd r:embed="rId4" name="applaus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1907_hinh-nen-mam-non-cho-powerpoint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5844" y="1844677"/>
            <a:ext cx="8731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ưng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93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122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9</cp:revision>
  <dcterms:created xsi:type="dcterms:W3CDTF">2023-10-24T00:29:45Z</dcterms:created>
  <dcterms:modified xsi:type="dcterms:W3CDTF">2025-02-25T15:05:54Z</dcterms:modified>
</cp:coreProperties>
</file>