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71" r:id="rId5"/>
    <p:sldId id="272" r:id="rId6"/>
    <p:sldId id="273" r:id="rId7"/>
    <p:sldId id="27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1298B-C545-47D2-9743-C8CF8BB9D61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E6E38-2B29-4C66-8FE6-72A10C22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E6E38-2B29-4C66-8FE6-72A10C228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2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E6E38-2B29-4C66-8FE6-72A10C2285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E6E38-2B29-4C66-8FE6-72A10C2285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1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D0B9-61B6-3C21-8212-5DCA12644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31ACA-ECEB-D918-7905-0F5097B2C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02C1B-62B7-4BC0-44E7-548D6088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175-7DEA-4C4E-942A-234F7A88D52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A3012-F4DE-7FE7-EA2B-CC0946E1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71659-3EAD-5574-51BA-7157EA08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4F71-736D-4503-A243-815D9A77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44FE-999D-DC4C-4268-A8ACD278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75E09-23D4-9429-13D9-7BD59C818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AAAF4-D3FB-6093-157D-BF8448E7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175-7DEA-4C4E-942A-234F7A88D52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9E6C1-AE88-28BC-ACD1-2C67BC43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FD91-F820-0D3D-F67C-DCD2C0F3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4F71-736D-4503-A243-815D9A77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9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C9E33-91C1-50C7-E573-0EFDF6B65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99A98-85A2-BF8E-68CC-45481947E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1CB4-C46C-4B7A-1AD5-D25D3DB1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175-7DEA-4C4E-942A-234F7A88D52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06489-6744-B59F-ED9B-5CF8A8C4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A8B3-F5D7-9A26-569D-F0A585D8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4F71-736D-4503-A243-815D9A77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2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92CE-655C-4EE8-873D-C4D867A6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FA1EA-7D26-4F72-366E-5CDE2A967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049CA-4D89-4161-5DB0-A37B9068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175-7DEA-4C4E-942A-234F7A88D52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E7186-2EA5-9068-C2D3-79529D2E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444CF-81C0-DB52-BD0A-3A9F810E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4F71-736D-4503-A243-815D9A77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3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690C-84C3-7899-5DD8-F5949F12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E6CD5-03A8-302E-F10F-FEA290F3D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E8CF3-923E-49E2-498C-37A53C04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175-7DEA-4C4E-942A-234F7A88D52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66E6F-7352-8118-BF04-9C71350B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EF9FF-9D4A-C3C8-C5E5-04C36CD0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4F71-736D-4503-A243-815D9A77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60BA-54DC-5992-9A1F-E3F22EE82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73241-5F6E-6400-EEFE-FF099ECF7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FC846-564A-2110-3357-EEF8EBF3A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A4C27-5C5E-D38C-E054-CDDFA77D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175-7DEA-4C4E-942A-234F7A88D52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E1C0B-A51C-0B3F-8B9E-171CCCFE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65274-E7DB-ED02-A4BC-3FE20D4A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4F71-736D-4503-A243-815D9A77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3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5E56-B389-7869-E01A-8DDD754A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E2BAF-EB84-C58C-342F-3137DF277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32220-360B-03E3-CE2C-720675516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F164A-AC56-C1FD-DF54-8D14FF4C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2A703-5FC7-854B-6BD6-6457EAC70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C5099-6776-1F6C-53E5-ADB9EA12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175-7DEA-4C4E-942A-234F7A88D52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8A58A-6961-ABD9-438C-112AFB8A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ED2BF6-0670-037E-6B61-1EFFB32C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4F71-736D-4503-A243-815D9A77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76CB-ABAF-62B3-7152-5E13A738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80258-0586-0B3C-E952-A2074F80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175-7DEA-4C4E-942A-234F7A88D52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C678D-8EC1-CE16-EDA5-8E304508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54B33-7F9F-8165-45F2-3CFE156B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4F71-736D-4503-A243-815D9A77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7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2F84D4-57AA-FA1C-3896-C0EFA2CF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175-7DEA-4C4E-942A-234F7A88D52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95B84B-56A3-2977-3F9E-2773B887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85676-7BE3-6D58-519E-E0756025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4F71-736D-4503-A243-815D9A77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4E2B-4705-AF52-78B3-9DCB958E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46FC0-0B9C-AA33-2354-6BBD5E4D8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D82FD-0A5A-757C-3FE1-137D170B6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34FF7-760B-E865-2AC7-F11CB701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175-7DEA-4C4E-942A-234F7A88D52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03D0B-1A1D-85D0-C0C6-5139C902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AE50E-27CD-81D6-A9C9-C730FC32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4F71-736D-4503-A243-815D9A77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3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D63C-83CB-B94A-5243-34563627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F262F-36FF-7015-5FC9-8A5DAE9CC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7FBE0-2A4F-530A-B1B2-ECC5FC931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43391-E380-324A-2978-777168D2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175-7DEA-4C4E-942A-234F7A88D52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E819C-3EFA-4B27-2220-41A259C6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C5596-7D43-3AF8-473E-24666C1B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4F71-736D-4503-A243-815D9A77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FCC63-0C5B-6F6D-5795-3EF7FE84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E5CBC-7546-9E6D-54CA-7067CE267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D1717-518E-3664-F671-113726232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7175-7DEA-4C4E-942A-234F7A88D52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494BB-A2A5-D2CF-67E8-3D907B9EC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0860-5873-6F8D-43DB-5EE068AA9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4F71-736D-4503-A243-815D9A77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3BBAD-4F76-8F60-27FB-414E5A946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28520-7FA5-12C7-D9D6-68FD755D5DAB}"/>
              </a:ext>
            </a:extLst>
          </p:cNvPr>
          <p:cNvSpPr txBox="1"/>
          <p:nvPr/>
        </p:nvSpPr>
        <p:spPr>
          <a:xfrm>
            <a:off x="2526891" y="0"/>
            <a:ext cx="735452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LÀM QUEN VỚI TOÁN</a:t>
            </a:r>
          </a:p>
          <a:p>
            <a:pPr lvl="3" algn="just"/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So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3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D45251-7162-F0B4-4E29-E327CE608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377" y="0"/>
            <a:ext cx="1755800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Em Tập Làm Toán - Bé Phương Quỳnh - Nhạc Thiếu Nhi vui nhộn hay nhấ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8000" y="3914058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1522" y="314632"/>
            <a:ext cx="6086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hát</a:t>
            </a:r>
            <a:r>
              <a:rPr lang="en-US" sz="3200" dirty="0" smtClean="0"/>
              <a:t> :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Toán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82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0A148C-86A4-491D-7BB6-E3CB73311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" y="-24396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C7812-69EA-B5C1-CE4B-C165F899F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75" y="1848959"/>
            <a:ext cx="4023709" cy="5565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BF367-F339-858A-9F46-916FD246C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043" y="-96463"/>
            <a:ext cx="4023709" cy="7835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03219D-38EA-C126-9BFE-315484EA5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95609" l="9980" r="89920">
                        <a14:foregroundMark x1="32635" y1="23553" x2="32635" y2="23553"/>
                        <a14:foregroundMark x1="32635" y1="25150" x2="32635" y2="25150"/>
                        <a14:foregroundMark x1="41517" y1="40120" x2="29940" y2="22455"/>
                        <a14:foregroundMark x1="29940" y1="22455" x2="37625" y2="30040"/>
                        <a14:foregroundMark x1="44151" y1="33329" x2="50100" y2="36327"/>
                        <a14:foregroundMark x1="37625" y1="30040" x2="39605" y2="31038"/>
                        <a14:foregroundMark x1="50100" y1="36327" x2="52395" y2="36926"/>
                        <a14:foregroundMark x1="47405" y1="37425" x2="54391" y2="39820"/>
                        <a14:foregroundMark x1="56287" y1="39321" x2="59780" y2="47106"/>
                        <a14:foregroundMark x1="44910" y1="77046" x2="44739" y2="77515"/>
                        <a14:foregroundMark x1="44735" y1="90761" x2="47773" y2="92939"/>
                        <a14:foregroundMark x1="40918" y1="88024" x2="41235" y2="88251"/>
                        <a14:foregroundMark x1="52894" y1="79940" x2="54691" y2="88922"/>
                        <a14:foregroundMark x1="55120" y1="84787" x2="55788" y2="78343"/>
                        <a14:foregroundMark x1="54691" y1="88922" x2="54848" y2="87408"/>
                        <a14:foregroundMark x1="48403" y1="40120" x2="54391" y2="41417"/>
                        <a14:foregroundMark x1="38523" y1="62275" x2="38523" y2="62275"/>
                        <a14:foregroundMark x1="38024" y1="64970" x2="38024" y2="64970"/>
                        <a14:foregroundMark x1="42515" y1="65269" x2="42515" y2="65269"/>
                        <a14:foregroundMark x1="45409" y1="37924" x2="45409" y2="37924"/>
                        <a14:foregroundMark x1="47904" y1="85828" x2="47904" y2="85828"/>
                        <a14:foregroundMark x1="46407" y1="86327" x2="46407" y2="86327"/>
                        <a14:foregroundMark x1="45908" y1="77844" x2="49900" y2="78643"/>
                        <a14:foregroundMark x1="45409" y1="90918" x2="45409" y2="90918"/>
                        <a14:foregroundMark x1="48403" y1="87126" x2="47405" y2="91417"/>
                        <a14:foregroundMark x1="46407" y1="93014" x2="46407" y2="93014"/>
                        <a14:foregroundMark x1="53393" y1="92016" x2="54391" y2="92016"/>
                        <a14:foregroundMark x1="54790" y1="90918" x2="55029" y2="91923"/>
                        <a14:foregroundMark x1="47705" y1="80240" x2="47705" y2="80240"/>
                        <a14:backgroundMark x1="41018" y1="31038" x2="41018" y2="31038"/>
                        <a14:backgroundMark x1="40519" y1="31238" x2="40519" y2="31238"/>
                        <a14:backgroundMark x1="42515" y1="32934" x2="42515" y2="32934"/>
                        <a14:backgroundMark x1="42515" y1="32934" x2="42515" y2="32934"/>
                        <a14:backgroundMark x1="44511" y1="78044" x2="44511" y2="78044"/>
                        <a14:backgroundMark x1="41517" y1="77545" x2="43513" y2="86327"/>
                        <a14:backgroundMark x1="44012" y1="77844" x2="44012" y2="87126"/>
                        <a14:backgroundMark x1="42515" y1="86926" x2="42515" y2="86926"/>
                        <a14:backgroundMark x1="41517" y1="86926" x2="41517" y2="86926"/>
                        <a14:backgroundMark x1="41517" y1="86327" x2="41517" y2="86327"/>
                        <a14:backgroundMark x1="44012" y1="81537" x2="44012" y2="81537"/>
                        <a14:backgroundMark x1="44012" y1="81537" x2="44012" y2="81537"/>
                        <a14:backgroundMark x1="44012" y1="81537" x2="44012" y2="81537"/>
                        <a14:backgroundMark x1="43014" y1="81537" x2="41018" y2="88224"/>
                        <a14:backgroundMark x1="44511" y1="78044" x2="44511" y2="78044"/>
                        <a14:backgroundMark x1="57005" y1="86395" x2="56786" y2="87725"/>
                        <a14:backgroundMark x1="58283" y1="78643" x2="57019" y2="86314"/>
                        <a14:backgroundMark x1="59605" y1="89621" x2="62275" y2="91417"/>
                        <a14:backgroundMark x1="59159" y1="89321" x2="59605" y2="89621"/>
                        <a14:backgroundMark x1="56786" y1="87725" x2="59159" y2="89321"/>
                        <a14:backgroundMark x1="50000" y1="94112" x2="48204" y2="95010"/>
                        <a14:backgroundMark x1="50998" y1="93613" x2="50000" y2="94112"/>
                        <a14:backgroundMark x1="52196" y1="93014" x2="50998" y2="93613"/>
                        <a14:backgroundMark x1="53021" y1="92602" x2="52196" y2="93014"/>
                        <a14:backgroundMark x1="58982" y1="89621" x2="56909" y2="90658"/>
                        <a14:backgroundMark x1="59582" y1="89321" x2="58982" y2="89621"/>
                        <a14:backgroundMark x1="62774" y1="87725" x2="59582" y2="89321"/>
                        <a14:backgroundMark x1="51613" y1="95735" x2="52894" y2="96008"/>
                        <a14:backgroundMark x1="48204" y1="95010" x2="50188" y2="95432"/>
                        <a14:backgroundMark x1="58782" y1="84232" x2="62475" y2="92715"/>
                        <a14:backgroundMark x1="62475" y1="92715" x2="59581" y2="84731"/>
                        <a14:backgroundMark x1="59581" y1="84731" x2="56078" y2="90617"/>
                        <a14:backgroundMark x1="54591" y1="93114" x2="58283" y2="93014"/>
                        <a14:backgroundMark x1="61776" y1="84531" x2="70659" y2="89621"/>
                        <a14:backgroundMark x1="65669" y1="90419" x2="59780" y2="82934"/>
                        <a14:backgroundMark x1="65669" y1="90120" x2="63273" y2="91417"/>
                        <a14:backgroundMark x1="43014" y1="80439" x2="43014" y2="82036"/>
                        <a14:backgroundMark x1="43313" y1="88822" x2="40818" y2="94012"/>
                        <a14:backgroundMark x1="46307" y1="94311" x2="48204" y2="93313"/>
                        <a14:backgroundMark x1="50200" y1="79242" x2="51697" y2="91218"/>
                        <a14:backgroundMark x1="42315" y1="33932" x2="40818" y2="31537"/>
                        <a14:backgroundMark x1="40319" y1="32236" x2="40319" y2="32236"/>
                        <a14:backgroundMark x1="41816" y1="31537" x2="41816" y2="31537"/>
                        <a14:backgroundMark x1="41317" y1="31936" x2="41317" y2="31936"/>
                        <a14:backgroundMark x1="50200" y1="93613" x2="50200" y2="93613"/>
                        <a14:backgroundMark x1="51697" y1="93313" x2="51697" y2="93313"/>
                        <a14:backgroundMark x1="51697" y1="94311" x2="51697" y2="94311"/>
                        <a14:backgroundMark x1="51697" y1="94012" x2="51697" y2="94012"/>
                        <a14:backgroundMark x1="51198" y1="94711" x2="53194" y2="94711"/>
                        <a14:backgroundMark x1="62076" y1="91916" x2="62076" y2="91916"/>
                        <a14:backgroundMark x1="61078" y1="90220" x2="60080" y2="92615"/>
                        <a14:backgroundMark x1="41816" y1="80639" x2="43812" y2="78244"/>
                        <a14:backgroundMark x1="50699" y1="94311" x2="62575" y2="92315"/>
                        <a14:backgroundMark x1="44810" y1="77545" x2="43313" y2="80938"/>
                        <a14:backgroundMark x1="39820" y1="30838" x2="41317" y2="30838"/>
                        <a14:backgroundMark x1="41317" y1="30838" x2="42814" y2="33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28" y="4024995"/>
            <a:ext cx="3191203" cy="3129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F783DD-CBDF-FD90-7B12-CD0E07523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7590" y="3967032"/>
            <a:ext cx="3194581" cy="3127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DDA62B-7163-D004-BB9E-41092FF44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947" y="4348208"/>
            <a:ext cx="521532" cy="5667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3B38867-44E0-86A5-8DA5-7DC5CD490207}"/>
              </a:ext>
            </a:extLst>
          </p:cNvPr>
          <p:cNvSpPr txBox="1"/>
          <p:nvPr/>
        </p:nvSpPr>
        <p:spPr>
          <a:xfrm>
            <a:off x="758783" y="5313145"/>
            <a:ext cx="112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9DB64D-3B4E-143C-6B87-6B23C8AAFA0A}"/>
              </a:ext>
            </a:extLst>
          </p:cNvPr>
          <p:cNvSpPr txBox="1"/>
          <p:nvPr/>
        </p:nvSpPr>
        <p:spPr>
          <a:xfrm>
            <a:off x="9522145" y="5287173"/>
            <a:ext cx="13923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457D1E-928D-787B-3E60-1CA111CB3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4583" y="3145636"/>
            <a:ext cx="521532" cy="5667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7D131E-31BC-2EDA-24C7-7312B707B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824" y="3293954"/>
            <a:ext cx="521532" cy="5667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4E4B47-6395-423A-B26B-7EF5E89A0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8010" y="669702"/>
            <a:ext cx="521532" cy="5667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8186F0-5787-EC12-F939-5F0A8F6E6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6651" y="3354503"/>
            <a:ext cx="521532" cy="5667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0C5241-795A-BD73-06C2-4F8B28E512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708" y="3254540"/>
            <a:ext cx="521532" cy="5667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2BE744-1F2D-443B-AE0B-AEC8CB42B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474" y="1848959"/>
            <a:ext cx="521532" cy="5667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49A52D-E10B-7693-50EE-F03D843C0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355" y="2038501"/>
            <a:ext cx="521532" cy="5667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8B8DF00-2B66-9051-6C9A-DC49999C1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6231" y="2132323"/>
            <a:ext cx="521532" cy="5667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F7816DF-92C8-6D46-7D2E-BA054FE97E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102" y="3139787"/>
            <a:ext cx="521532" cy="5667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B827470-B0BA-E74B-9C06-8289BDB27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171" y="4064844"/>
            <a:ext cx="521532" cy="5667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C703F47-2B1A-96A2-572F-3CC3396E0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3794" y="1755137"/>
            <a:ext cx="521532" cy="5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06693 0.161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0026 -0.089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F4E13B-62D5-F871-14BF-1085256AC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744" y="1252539"/>
            <a:ext cx="7057559" cy="4931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BF121C-6C37-4578-5167-674B88D76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1875" y1="80781" x2="51875" y2="80781"/>
                        <a14:foregroundMark x1="36875" y1="79922" x2="36875" y2="79922"/>
                        <a14:foregroundMark x1="33854" y1="81797" x2="33854" y2="81797"/>
                        <a14:foregroundMark x1="35208" y1="81641" x2="43438" y2="81250"/>
                        <a14:foregroundMark x1="33854" y1="79063" x2="33854" y2="79063"/>
                        <a14:foregroundMark x1="33854" y1="80234" x2="33854" y2="80234"/>
                        <a14:backgroundMark x1="53854" y1="84297" x2="59896" y2="83750"/>
                        <a14:backgroundMark x1="59896" y1="83438" x2="59896" y2="8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530" y="-1477297"/>
            <a:ext cx="8003458" cy="9812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7696DE-DFDA-A54E-EC1E-64418426F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743" y="121379"/>
            <a:ext cx="5969058" cy="7816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2C652-CBB3-B026-A233-3053F47F5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659" y="1871521"/>
            <a:ext cx="4798141" cy="59116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0BDCF3-D408-9C9C-6800-D7BD185F98C0}"/>
              </a:ext>
            </a:extLst>
          </p:cNvPr>
          <p:cNvSpPr txBox="1"/>
          <p:nvPr/>
        </p:nvSpPr>
        <p:spPr>
          <a:xfrm>
            <a:off x="2030484" y="329209"/>
            <a:ext cx="597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38E548-701F-1C1D-7F13-BDC6B0C743F9}"/>
              </a:ext>
            </a:extLst>
          </p:cNvPr>
          <p:cNvSpPr txBox="1"/>
          <p:nvPr/>
        </p:nvSpPr>
        <p:spPr>
          <a:xfrm>
            <a:off x="5466735" y="3136490"/>
            <a:ext cx="12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532026-6ADB-D493-24F6-B1B6C2CFB249}"/>
              </a:ext>
            </a:extLst>
          </p:cNvPr>
          <p:cNvSpPr txBox="1"/>
          <p:nvPr/>
        </p:nvSpPr>
        <p:spPr>
          <a:xfrm>
            <a:off x="6296465" y="1409856"/>
            <a:ext cx="597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94E054-DE03-FF72-73EF-61525333CDCA}"/>
              </a:ext>
            </a:extLst>
          </p:cNvPr>
          <p:cNvSpPr txBox="1"/>
          <p:nvPr/>
        </p:nvSpPr>
        <p:spPr>
          <a:xfrm>
            <a:off x="9702801" y="2582492"/>
            <a:ext cx="597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824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30C5E8-5DAC-7204-3EF8-90E56FC66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875" y1="80781" x2="51875" y2="80781"/>
                        <a14:foregroundMark x1="36875" y1="79922" x2="36875" y2="79922"/>
                        <a14:foregroundMark x1="33854" y1="81797" x2="33854" y2="81797"/>
                        <a14:foregroundMark x1="35208" y1="81641" x2="43438" y2="81250"/>
                        <a14:foregroundMark x1="33854" y1="79063" x2="33854" y2="79063"/>
                        <a14:foregroundMark x1="33854" y1="80234" x2="33854" y2="80234"/>
                        <a14:backgroundMark x1="53854" y1="84297" x2="59896" y2="83750"/>
                        <a14:backgroundMark x1="59896" y1="83438" x2="59896" y2="8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0" y="-1477297"/>
            <a:ext cx="8003458" cy="981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E8002-6D84-58A8-26A5-378DF5545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457" y="1474837"/>
            <a:ext cx="4798141" cy="5911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BAD625-3522-582F-6A66-B70F7EFA3218}"/>
              </a:ext>
            </a:extLst>
          </p:cNvPr>
          <p:cNvSpPr txBox="1"/>
          <p:nvPr/>
        </p:nvSpPr>
        <p:spPr>
          <a:xfrm>
            <a:off x="4267200" y="305251"/>
            <a:ext cx="5997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40F9E-AD26-3DCD-F3D6-7C3516D86890}"/>
              </a:ext>
            </a:extLst>
          </p:cNvPr>
          <p:cNvSpPr txBox="1"/>
          <p:nvPr/>
        </p:nvSpPr>
        <p:spPr>
          <a:xfrm>
            <a:off x="8377643" y="2228530"/>
            <a:ext cx="597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76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EDE3A-F7B4-DF68-F5E7-627311184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750" y="190205"/>
            <a:ext cx="5969058" cy="7816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1694A3-532C-516A-44CB-187A18E35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361" y="1573159"/>
            <a:ext cx="4798141" cy="5911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317EC3-32D5-16C3-5605-9A03DA40E4D1}"/>
              </a:ext>
            </a:extLst>
          </p:cNvPr>
          <p:cNvSpPr txBox="1"/>
          <p:nvPr/>
        </p:nvSpPr>
        <p:spPr>
          <a:xfrm>
            <a:off x="4577396" y="1370527"/>
            <a:ext cx="597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33C462-26AB-8D03-0C8F-7F930FE3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528" y="2143075"/>
            <a:ext cx="117663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39E4D-B145-7942-44B7-FB0B1CDCC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6C34-40BA-48A4-5F7D-E0370AEA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7D497-82B0-9CD3-FCEA-3CE77365D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Tổng hợp 50+ Hình nền PowerPoint đẹp cho trẻ mầm non Dạy trẻ học tập">
            <a:extLst>
              <a:ext uri="{FF2B5EF4-FFF2-40B4-BE49-F238E27FC236}">
                <a16:creationId xmlns:a16="http://schemas.microsoft.com/office/drawing/2014/main" id="{41BB4635-0E9B-27E2-37B9-CEBDE2C6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818"/>
            <a:ext cx="12192001" cy="687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F53A30-0382-B03D-D420-14786C9A0DA8}"/>
              </a:ext>
            </a:extLst>
          </p:cNvPr>
          <p:cNvSpPr txBox="1"/>
          <p:nvPr/>
        </p:nvSpPr>
        <p:spPr>
          <a:xfrm>
            <a:off x="3571875" y="1939925"/>
            <a:ext cx="677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GIỎI HƠN</a:t>
            </a:r>
          </a:p>
        </p:txBody>
      </p:sp>
    </p:spTree>
    <p:extLst>
      <p:ext uri="{BB962C8B-B14F-4D97-AF65-F5344CB8AC3E}">
        <p14:creationId xmlns:p14="http://schemas.microsoft.com/office/powerpoint/2010/main" val="2350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3132-4528-4C87-A532-267F9367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98332-A3B9-4171-88F3-B11D43A6F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Tổng hợp 50+ Hình nền PowerPoint đẹp cho trẻ mầm non Dạy trẻ học tập">
            <a:extLst>
              <a:ext uri="{FF2B5EF4-FFF2-40B4-BE49-F238E27FC236}">
                <a16:creationId xmlns:a16="http://schemas.microsoft.com/office/drawing/2014/main" id="{6618EDEF-60D8-427A-9E98-4768F7CF8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818"/>
            <a:ext cx="12192001" cy="687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5E8A3-143C-4956-95CD-08994FBDF9CB}"/>
              </a:ext>
            </a:extLst>
          </p:cNvPr>
          <p:cNvSpPr txBox="1"/>
          <p:nvPr/>
        </p:nvSpPr>
        <p:spPr>
          <a:xfrm>
            <a:off x="3571875" y="1939925"/>
            <a:ext cx="677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ĐỘI NÀO NHANH</a:t>
            </a:r>
          </a:p>
        </p:txBody>
      </p:sp>
    </p:spTree>
    <p:extLst>
      <p:ext uri="{BB962C8B-B14F-4D97-AF65-F5344CB8AC3E}">
        <p14:creationId xmlns:p14="http://schemas.microsoft.com/office/powerpoint/2010/main" val="7425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55</Words>
  <Application>Microsoft Office PowerPoint</Application>
  <PresentationFormat>Widescreen</PresentationFormat>
  <Paragraphs>36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kieuandbp@hotmail.com</dc:creator>
  <cp:lastModifiedBy>Dell</cp:lastModifiedBy>
  <cp:revision>18</cp:revision>
  <dcterms:created xsi:type="dcterms:W3CDTF">2025-01-04T14:50:45Z</dcterms:created>
  <dcterms:modified xsi:type="dcterms:W3CDTF">2025-01-08T15:25:51Z</dcterms:modified>
</cp:coreProperties>
</file>