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8" r:id="rId7"/>
    <p:sldId id="270" r:id="rId8"/>
    <p:sldId id="274" r:id="rId9"/>
    <p:sldId id="276" r:id="rId10"/>
    <p:sldId id="277" r:id="rId11"/>
    <p:sldId id="263" r:id="rId12"/>
    <p:sldId id="264" r:id="rId13"/>
    <p:sldId id="266" r:id="rId14"/>
    <p:sldId id="26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2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5363" name="TextBox 4"/>
          <p:cNvSpPr txBox="1"/>
          <p:nvPr/>
        </p:nvSpPr>
        <p:spPr>
          <a:xfrm>
            <a:off x="3138488" y="873125"/>
            <a:ext cx="5791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Box 5"/>
          <p:cNvSpPr txBox="1"/>
          <p:nvPr/>
        </p:nvSpPr>
        <p:spPr>
          <a:xfrm>
            <a:off x="3753644" y="3074988"/>
            <a:ext cx="4559300" cy="1476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Ô TÔ BUÝT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lang="vi-VN" altLang="x-none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TextBox 8"/>
          <p:cNvSpPr txBox="1"/>
          <p:nvPr/>
        </p:nvSpPr>
        <p:spPr>
          <a:xfrm>
            <a:off x="3753485" y="4462780"/>
            <a:ext cx="4800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x-none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85" y="1568450"/>
            <a:ext cx="1518285" cy="1456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ngtree-flat-wind-cartoon-civilization-travels-to-obey-the-traffic-background-image_273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7110" cy="6909435"/>
          </a:xfrm>
          <a:prstGeom prst="rect">
            <a:avLst/>
          </a:prstGeom>
        </p:spPr>
      </p:pic>
      <p:pic>
        <p:nvPicPr>
          <p:cNvPr id="5" name="Picture 4" descr="school-bus-driver-clipart-school-bus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15" y="3515360"/>
            <a:ext cx="7651115" cy="351409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60000">
            <a:off x="4313555" y="581025"/>
            <a:ext cx="7212965" cy="2780030"/>
          </a:xfrm>
          <a:prstGeom prst="cloudCallout">
            <a:avLst>
              <a:gd name="adj1" fmla="val -23045"/>
              <a:gd name="adj2" fmla="val 72361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 Ôi giá được một lần</a:t>
            </a:r>
          </a:p>
          <a:p>
            <a:pPr algn="ctr"/>
            <a:r>
              <a:rPr 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Nằm dài trên giường nghỉ?”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nh n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0" y="-268605"/>
            <a:ext cx="9955530" cy="7466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5"/>
          <p:cNvSpPr>
            <a:spLocks noTextEdit="1"/>
          </p:cNvSpPr>
          <p:nvPr/>
        </p:nvSpPr>
        <p:spPr>
          <a:xfrm>
            <a:off x="3200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 lớp đọc thơ</a:t>
            </a:r>
          </a:p>
        </p:txBody>
      </p:sp>
    </p:spTree>
  </p:cSld>
  <p:clrMapOvr>
    <a:masterClrMapping/>
  </p:clrMapOvr>
  <p:transition spd="slow" advTm="10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hnen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5" y="-472440"/>
            <a:ext cx="10404475" cy="7803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WordArt 6"/>
          <p:cNvSpPr>
            <a:spLocks noTextEdit="1"/>
          </p:cNvSpPr>
          <p:nvPr/>
        </p:nvSpPr>
        <p:spPr>
          <a:xfrm>
            <a:off x="2978785" y="1752600"/>
            <a:ext cx="624332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Từng tổ đọc thơ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vi-VN" altLang="x-none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lang="vi-VN" altLang="x-none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EC86B4260ABE4D00AED24191244CEF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76600"/>
            <a:ext cx="17494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7" descr="EC86B4260ABE4D00AED24191244CEF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575" y="-457200"/>
            <a:ext cx="1749425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WordArt 9"/>
          <p:cNvSpPr>
            <a:spLocks noTextEdit="1"/>
          </p:cNvSpPr>
          <p:nvPr/>
        </p:nvSpPr>
        <p:spPr>
          <a:xfrm>
            <a:off x="3200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Nhóm đọc thơ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E1D9D76DECD649AF8BEFAAC206169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4800"/>
            <a:ext cx="8572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4" descr="E1D9D76DECD649AF8BEFAAC206169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0" y="0"/>
            <a:ext cx="8572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6" descr="Dove-02-june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1941">
            <a:off x="3962400" y="304800"/>
            <a:ext cx="1182688" cy="969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1" descr="167"/>
          <p:cNvPicPr>
            <a:picLocks noChangeAspect="1"/>
          </p:cNvPicPr>
          <p:nvPr/>
        </p:nvPicPr>
        <p:blipFill>
          <a:blip r:embed="rId5">
            <a:lum bright="42001"/>
          </a:blip>
          <a:stretch>
            <a:fillRect/>
          </a:stretch>
        </p:blipFill>
        <p:spPr>
          <a:xfrm>
            <a:off x="7391400" y="381000"/>
            <a:ext cx="1371600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9" descr="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810000"/>
            <a:ext cx="1676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66" descr="flower[1][1][1]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914400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66" descr="flower[1][1][1]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6175375"/>
            <a:ext cx="914400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15" descr="Hinh dong (5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5029200"/>
            <a:ext cx="1905000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6" descr="Hinh dong (5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5029200"/>
            <a:ext cx="1905000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5" name="WordArt 18"/>
          <p:cNvSpPr>
            <a:spLocks noTextEdit="1"/>
          </p:cNvSpPr>
          <p:nvPr/>
        </p:nvSpPr>
        <p:spPr>
          <a:xfrm>
            <a:off x="3352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 nhân đọc thơ</a:t>
            </a: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-123825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1541463" y="2727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x-none" sz="1800" dirty="0"/>
          </a:p>
        </p:txBody>
      </p:sp>
      <p:sp>
        <p:nvSpPr>
          <p:cNvPr id="28676" name="Rectangle 4"/>
          <p:cNvSpPr/>
          <p:nvPr/>
        </p:nvSpPr>
        <p:spPr>
          <a:xfrm>
            <a:off x="1541463" y="2727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x-none" sz="1800" dirty="0"/>
          </a:p>
        </p:txBody>
      </p:sp>
      <p:sp>
        <p:nvSpPr>
          <p:cNvPr id="28677" name="WordArt 6"/>
          <p:cNvSpPr>
            <a:spLocks noTextEdit="1"/>
          </p:cNvSpPr>
          <p:nvPr/>
        </p:nvSpPr>
        <p:spPr>
          <a:xfrm>
            <a:off x="2687638" y="4975225"/>
            <a:ext cx="67818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của chúng mình đến đây là hết rồi! </a:t>
            </a:r>
          </a:p>
        </p:txBody>
      </p:sp>
      <p:grpSp>
        <p:nvGrpSpPr>
          <p:cNvPr id="28678" name="Group 9"/>
          <p:cNvGrpSpPr/>
          <p:nvPr/>
        </p:nvGrpSpPr>
        <p:grpSpPr>
          <a:xfrm>
            <a:off x="3124200" y="6096000"/>
            <a:ext cx="6345238" cy="762000"/>
            <a:chOff x="1141" y="4176"/>
            <a:chExt cx="3997" cy="144"/>
          </a:xfrm>
        </p:grpSpPr>
        <p:pic>
          <p:nvPicPr>
            <p:cNvPr id="28696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7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8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9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0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1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2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3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4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5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6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679" name="Group 9"/>
          <p:cNvGrpSpPr/>
          <p:nvPr/>
        </p:nvGrpSpPr>
        <p:grpSpPr>
          <a:xfrm rot="10800000">
            <a:off x="2819400" y="0"/>
            <a:ext cx="6345238" cy="228600"/>
            <a:chOff x="1141" y="4176"/>
            <a:chExt cx="3997" cy="144"/>
          </a:xfrm>
        </p:grpSpPr>
        <p:pic>
          <p:nvPicPr>
            <p:cNvPr id="28685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6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7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8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9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0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1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2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3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4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5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8680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9636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1c6b0ec01407e5314ba5f191c6db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0"/>
            <a:ext cx="9690100" cy="6852920"/>
          </a:xfrm>
          <a:prstGeom prst="rect">
            <a:avLst/>
          </a:prstGeom>
        </p:spPr>
      </p:pic>
      <p:sp>
        <p:nvSpPr>
          <p:cNvPr id="16387" name="WordArt 4"/>
          <p:cNvSpPr>
            <a:spLocks noTextEdit="1"/>
          </p:cNvSpPr>
          <p:nvPr/>
        </p:nvSpPr>
        <p:spPr>
          <a:xfrm>
            <a:off x="4860290" y="1746885"/>
            <a:ext cx="422021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/>
          </a:bodyPr>
          <a:lstStyle/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Giải câu đố: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“Mình tôi dài rộng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Có nhiều chỗ ngồi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Muốn đi cùng tôi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Phải vào đúng bến</a:t>
            </a:r>
          </a:p>
          <a:p>
            <a:pPr algn="ctr"/>
            <a:r>
              <a:rPr lang="en-US" sz="3600" b="1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 xe gì?”</a:t>
            </a:r>
          </a:p>
        </p:txBody>
      </p:sp>
    </p:spTree>
  </p:cSld>
  <p:clrMapOvr>
    <a:masterClrMapping/>
  </p:clrMapOvr>
  <p:transition spd="slow" advTm="7000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1039495" y="0"/>
            <a:ext cx="3328670" cy="8483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4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TÔ BUÝT</a:t>
            </a:r>
          </a:p>
        </p:txBody>
      </p:sp>
      <p:pic>
        <p:nvPicPr>
          <p:cNvPr id="4" name="Content Placeholder 3" descr="school-bus-driver-clipart-school-bus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765"/>
            <a:ext cx="12664440" cy="5817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810" y="-635"/>
            <a:ext cx="13559790" cy="7627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h-tho-o-to-buy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80" y="0"/>
            <a:ext cx="6731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ackground-mam-non_040109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9600"/>
            <a:ext cx="12192000" cy="87376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72310" y="1607820"/>
            <a:ext cx="824674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Cô vừa đọc cho các con nghe bài thơ gì?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mam-non-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374650"/>
            <a:ext cx="12192635" cy="806005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176780" y="3020060"/>
            <a:ext cx="824674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15875"/>
                <a:solidFill>
                  <a:srgbClr val="FF0000"/>
                </a:solidFill>
                <a:effectLst/>
              </a:rPr>
              <a:t>Hàng ngày ôtô buýt làm gì nhỉ?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ngtree-flat-wind-cartoon-civilization-travels-to-obey-the-traffic-background-image_273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7110" cy="690943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534920" y="1334770"/>
            <a:ext cx="8246745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15875"/>
                <a:solidFill>
                  <a:srgbClr val="FF0000"/>
                </a:solidFill>
                <a:effectLst/>
              </a:rPr>
              <a:t>Ô tô buýt đi mãi thì thấy thế nào?</a:t>
            </a:r>
          </a:p>
        </p:txBody>
      </p:sp>
      <p:pic>
        <p:nvPicPr>
          <p:cNvPr id="5" name="Picture 4" descr="school-bus-driver-clipart-school-bus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15" y="3515360"/>
            <a:ext cx="7651115" cy="3514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ngtree-flat-wind-cartoon-civilization-travels-to-obey-the-traffic-background-image_273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7110" cy="690943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108835" y="1334770"/>
            <a:ext cx="867283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15875"/>
                <a:solidFill>
                  <a:srgbClr val="FF0000"/>
                </a:solidFill>
                <a:effectLst/>
              </a:rPr>
              <a:t>Ô tô buýt đã nghĩ thế nào?</a:t>
            </a:r>
          </a:p>
        </p:txBody>
      </p:sp>
      <p:pic>
        <p:nvPicPr>
          <p:cNvPr id="5" name="Picture 4" descr="school-bus-driver-clipart-school-bus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15" y="3515360"/>
            <a:ext cx="7651115" cy="3514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</dc:creator>
  <cp:lastModifiedBy>Dell</cp:lastModifiedBy>
  <cp:revision>3</cp:revision>
  <dcterms:created xsi:type="dcterms:W3CDTF">2024-03-14T13:21:47Z</dcterms:created>
  <dcterms:modified xsi:type="dcterms:W3CDTF">2025-01-14T14:32:12Z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57669AC90F5E4300A9000BF97554B686_11</vt:lpwstr>
  </property>
  <property fmtid="{D5CDD505-2E9C-101B-9397-08002B2CF9AE}" pid="3" name="KSOProductBuildVer">
    <vt:lpwstr>1033-12.2.0.13489</vt:lpwstr>
  </property>
</Properties>
</file>