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70" r:id="rId3"/>
    <p:sldId id="359" r:id="rId4"/>
    <p:sldId id="375" r:id="rId5"/>
    <p:sldId id="376" r:id="rId6"/>
    <p:sldId id="353" r:id="rId7"/>
    <p:sldId id="350" r:id="rId8"/>
    <p:sldId id="351" r:id="rId9"/>
    <p:sldId id="360" r:id="rId10"/>
    <p:sldId id="361" r:id="rId11"/>
    <p:sldId id="377" r:id="rId12"/>
    <p:sldId id="363" r:id="rId13"/>
    <p:sldId id="378" r:id="rId14"/>
    <p:sldId id="362" r:id="rId15"/>
    <p:sldId id="379" r:id="rId16"/>
    <p:sldId id="313" r:id="rId17"/>
    <p:sldId id="380" r:id="rId18"/>
    <p:sldId id="3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00"/>
    <a:srgbClr val="FF0066"/>
    <a:srgbClr val="CC3300"/>
    <a:srgbClr val="00CC00"/>
    <a:srgbClr val="FF0000"/>
    <a:srgbClr val="00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4660"/>
  </p:normalViewPr>
  <p:slideViewPr>
    <p:cSldViewPr showGuides="1">
      <p:cViewPr varScale="1">
        <p:scale>
          <a:sx n="65" d="100"/>
          <a:sy n="65" d="100"/>
        </p:scale>
        <p:origin x="684" y="40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053E6F2-020E-4AA2-A22E-F4EC9AA98AE9}" type="slidenum">
              <a:rPr lang="vi-VN" altLang="en-US"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86CA-C704-4BB0-B1B2-E77D5ED42A7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92CE-A0B5-49CA-98B2-684523C611C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30B3-7A69-4559-B317-AC1EF4045C7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86CA-C704-4BB0-B1B2-E77D5ED42A7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062-E931-4A71-AFDE-B98355F6FD1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011-C98B-4870-9C1F-DFD42FDE08A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56E-46C3-47C4-85DA-595703C7645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045-6A36-4488-A828-9E442E85004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B1B2-F8B2-49D8-A2B0-D509D84A88C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D4D7-1D97-46FA-AF80-0E4F84B91E1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A053-5C31-41D0-9CF0-9463CDE5520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062-E931-4A71-AFDE-B98355F6FD1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8908-4E04-4DD6-8F0F-B4C8BD87413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92CE-A0B5-49CA-98B2-684523C611C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30B3-7A69-4559-B317-AC1EF4045C7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011-C98B-4870-9C1F-DFD42FDE08A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56E-46C3-47C4-85DA-595703C7645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045-6A36-4488-A828-9E442E85004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B1B2-F8B2-49D8-A2B0-D509D84A88C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D4D7-1D97-46FA-AF80-0E4F84B91E1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A053-5C31-41D0-9CF0-9463CDE5520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8908-4E04-4DD6-8F0F-B4C8BD87413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BC66E-A666-4255-9C47-AEE5548DD75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BC66E-A666-4255-9C47-AEE5548DD75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0"/>
            <a:ext cx="100545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latin typeface="Times New Roman" panose="02020603050405020304" pitchFamily="18" charset="0"/>
                <a:sym typeface="+mn-ea"/>
              </a:rPr>
              <a:t>PHÒNG GIÁO DỤC ĐÀO TẠO QUẬN LONG BIÊN</a:t>
            </a:r>
            <a:br>
              <a:rPr sz="2000" b="1" dirty="0">
                <a:latin typeface="Times New Roman" panose="02020603050405020304" pitchFamily="18" charset="0"/>
                <a:sym typeface="+mn-ea"/>
              </a:rPr>
            </a:br>
            <a:r>
              <a:rPr sz="2000" b="1" dirty="0">
                <a:latin typeface="Times New Roman" panose="02020603050405020304" pitchFamily="18" charset="0"/>
                <a:sym typeface="+mn-ea"/>
              </a:rPr>
              <a:t>TRƯỜNG M</a:t>
            </a:r>
            <a:r>
              <a:rPr lang="en-US" sz="2000" b="1" dirty="0">
                <a:latin typeface="Times New Roman" panose="02020603050405020304" pitchFamily="18" charset="0"/>
                <a:sym typeface="+mn-ea"/>
              </a:rPr>
              <a:t>ẦM NON HOA HƯỚNG DƯƠNG </a:t>
            </a:r>
            <a:r>
              <a:rPr sz="2000" b="1" dirty="0">
                <a:solidFill>
                  <a:srgbClr val="FF00FF"/>
                </a:solidFill>
                <a:latin typeface="Times New Roman" panose="02020603050405020304" pitchFamily="18" charset="0"/>
                <a:sym typeface="+mn-ea"/>
              </a:rPr>
              <a:t/>
            </a:r>
            <a:br>
              <a:rPr sz="2000" b="1" dirty="0">
                <a:solidFill>
                  <a:srgbClr val="FF00FF"/>
                </a:solidFill>
                <a:latin typeface="Times New Roman" panose="02020603050405020304" pitchFamily="18" charset="0"/>
                <a:sym typeface="+mn-ea"/>
              </a:rPr>
            </a:br>
            <a:endParaRPr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5286" y="2869336"/>
            <a:ext cx="480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4385" y="3308225"/>
            <a:ext cx="4643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6909" y="3673475"/>
            <a:ext cx="2533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rơi”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9699" y="4305232"/>
            <a:ext cx="487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2677" y="4746264"/>
            <a:ext cx="4222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nhỡ ( 4 - 5 tuổi)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6324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54430"/>
            <a:ext cx="1716405" cy="17164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344035" y="4989830"/>
            <a:ext cx="373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90" y="0"/>
            <a:ext cx="12213590" cy="806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81" name="Cloud"/>
          <p:cNvSpPr>
            <a:spLocks noChangeAspect="1" noEditPoints="1" noChangeArrowheads="1"/>
          </p:cNvSpPr>
          <p:nvPr/>
        </p:nvSpPr>
        <p:spPr bwMode="auto">
          <a:xfrm>
            <a:off x="7924800" y="304800"/>
            <a:ext cx="21971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2" name="Cloud"/>
          <p:cNvSpPr>
            <a:spLocks noChangeAspect="1" noEditPoints="1" noChangeArrowheads="1"/>
          </p:cNvSpPr>
          <p:nvPr/>
        </p:nvSpPr>
        <p:spPr bwMode="auto">
          <a:xfrm>
            <a:off x="5638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3" name="Cloud"/>
          <p:cNvSpPr>
            <a:spLocks noChangeAspect="1" noEditPoints="1" noChangeArrowheads="1"/>
          </p:cNvSpPr>
          <p:nvPr/>
        </p:nvSpPr>
        <p:spPr bwMode="auto">
          <a:xfrm>
            <a:off x="5943600" y="914400"/>
            <a:ext cx="25146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4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5" name="Cloud"/>
          <p:cNvSpPr>
            <a:spLocks noChangeAspect="1" noEditPoints="1" noChangeArrowheads="1"/>
          </p:cNvSpPr>
          <p:nvPr/>
        </p:nvSpPr>
        <p:spPr bwMode="auto">
          <a:xfrm>
            <a:off x="3886200" y="762000"/>
            <a:ext cx="1828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6" name="Cloud"/>
          <p:cNvSpPr>
            <a:spLocks noChangeAspect="1" noEditPoints="1" noChangeArrowheads="1"/>
          </p:cNvSpPr>
          <p:nvPr/>
        </p:nvSpPr>
        <p:spPr bwMode="auto">
          <a:xfrm>
            <a:off x="4267200" y="1752600"/>
            <a:ext cx="2209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7" name="Cloud"/>
          <p:cNvSpPr>
            <a:spLocks noChangeAspect="1" noEditPoints="1" noChangeArrowheads="1"/>
          </p:cNvSpPr>
          <p:nvPr/>
        </p:nvSpPr>
        <p:spPr bwMode="auto">
          <a:xfrm>
            <a:off x="1143000" y="12192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8" name="Cloud"/>
          <p:cNvSpPr>
            <a:spLocks noChangeAspect="1" noEditPoints="1" noChangeArrowheads="1"/>
          </p:cNvSpPr>
          <p:nvPr/>
        </p:nvSpPr>
        <p:spPr bwMode="auto">
          <a:xfrm>
            <a:off x="3733800" y="381000"/>
            <a:ext cx="2590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9" name="Cloud"/>
          <p:cNvSpPr>
            <a:spLocks noChangeAspect="1" noEditPoints="1" noChangeArrowheads="1"/>
          </p:cNvSpPr>
          <p:nvPr/>
        </p:nvSpPr>
        <p:spPr bwMode="auto">
          <a:xfrm>
            <a:off x="1676400" y="5334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0" name="Cloud"/>
          <p:cNvSpPr>
            <a:spLocks noChangeAspect="1" noEditPoints="1" noChangeArrowheads="1"/>
          </p:cNvSpPr>
          <p:nvPr/>
        </p:nvSpPr>
        <p:spPr bwMode="auto">
          <a:xfrm>
            <a:off x="7543800" y="129540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1" name="Cloud"/>
          <p:cNvSpPr>
            <a:spLocks noChangeAspect="1" noEditPoints="1" noChangeArrowheads="1"/>
          </p:cNvSpPr>
          <p:nvPr/>
        </p:nvSpPr>
        <p:spPr bwMode="auto">
          <a:xfrm>
            <a:off x="8839200" y="-228600"/>
            <a:ext cx="13589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2" name="Cloud"/>
          <p:cNvSpPr>
            <a:spLocks noChangeAspect="1" noEditPoints="1" noChangeArrowheads="1"/>
          </p:cNvSpPr>
          <p:nvPr/>
        </p:nvSpPr>
        <p:spPr bwMode="auto">
          <a:xfrm>
            <a:off x="9372600" y="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3" name="Cloud"/>
          <p:cNvSpPr>
            <a:spLocks noChangeAspect="1" noEditPoints="1" noChangeArrowheads="1"/>
          </p:cNvSpPr>
          <p:nvPr/>
        </p:nvSpPr>
        <p:spPr bwMode="auto">
          <a:xfrm>
            <a:off x="7620000" y="2362200"/>
            <a:ext cx="1676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6994" name="Group 18"/>
          <p:cNvGrpSpPr/>
          <p:nvPr/>
        </p:nvGrpSpPr>
        <p:grpSpPr bwMode="auto">
          <a:xfrm>
            <a:off x="1524000" y="3352800"/>
            <a:ext cx="1752600" cy="2133600"/>
            <a:chOff x="576" y="2688"/>
            <a:chExt cx="1632" cy="1344"/>
          </a:xfrm>
        </p:grpSpPr>
        <p:pic>
          <p:nvPicPr>
            <p:cNvPr id="12699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8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9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1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2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003" name="Cloud"/>
          <p:cNvSpPr>
            <a:spLocks noChangeAspect="1" noEditPoints="1" noChangeArrowheads="1"/>
          </p:cNvSpPr>
          <p:nvPr/>
        </p:nvSpPr>
        <p:spPr bwMode="auto">
          <a:xfrm>
            <a:off x="5257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4" name="Cloud"/>
          <p:cNvSpPr>
            <a:spLocks noChangeAspect="1" noEditPoints="1" noChangeArrowheads="1"/>
          </p:cNvSpPr>
          <p:nvPr/>
        </p:nvSpPr>
        <p:spPr bwMode="auto">
          <a:xfrm>
            <a:off x="6781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5" name="Cloud"/>
          <p:cNvSpPr>
            <a:spLocks noChangeAspect="1" noEditPoints="1" noChangeArrowheads="1"/>
          </p:cNvSpPr>
          <p:nvPr/>
        </p:nvSpPr>
        <p:spPr bwMode="auto">
          <a:xfrm>
            <a:off x="17526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6" name="Cloud"/>
          <p:cNvSpPr>
            <a:spLocks noChangeAspect="1" noEditPoints="1" noChangeArrowheads="1"/>
          </p:cNvSpPr>
          <p:nvPr/>
        </p:nvSpPr>
        <p:spPr bwMode="auto">
          <a:xfrm>
            <a:off x="6400800" y="18288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7" name="Cloud"/>
          <p:cNvSpPr>
            <a:spLocks noChangeAspect="1" noEditPoints="1" noChangeArrowheads="1"/>
          </p:cNvSpPr>
          <p:nvPr/>
        </p:nvSpPr>
        <p:spPr bwMode="auto">
          <a:xfrm>
            <a:off x="38862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8" name="Cloud"/>
          <p:cNvSpPr>
            <a:spLocks noChangeAspect="1" noEditPoints="1" noChangeArrowheads="1"/>
          </p:cNvSpPr>
          <p:nvPr/>
        </p:nvSpPr>
        <p:spPr bwMode="auto">
          <a:xfrm>
            <a:off x="9296400" y="9144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9" name="Cloud"/>
          <p:cNvSpPr>
            <a:spLocks noChangeAspect="1" noEditPoints="1" noChangeArrowheads="1"/>
          </p:cNvSpPr>
          <p:nvPr/>
        </p:nvSpPr>
        <p:spPr bwMode="auto">
          <a:xfrm>
            <a:off x="9144000" y="19812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0" name="Cloud"/>
          <p:cNvSpPr>
            <a:spLocks noChangeAspect="1" noEditPoints="1" noChangeArrowheads="1"/>
          </p:cNvSpPr>
          <p:nvPr/>
        </p:nvSpPr>
        <p:spPr bwMode="auto">
          <a:xfrm>
            <a:off x="2057400" y="2819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1" name="Cloud"/>
          <p:cNvSpPr>
            <a:spLocks noChangeAspect="1" noEditPoints="1" noChangeArrowheads="1"/>
          </p:cNvSpPr>
          <p:nvPr/>
        </p:nvSpPr>
        <p:spPr bwMode="auto">
          <a:xfrm>
            <a:off x="2895600" y="2057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2" name="Cloud"/>
          <p:cNvSpPr>
            <a:spLocks noChangeAspect="1" noEditPoints="1" noChangeArrowheads="1"/>
          </p:cNvSpPr>
          <p:nvPr/>
        </p:nvSpPr>
        <p:spPr bwMode="auto">
          <a:xfrm>
            <a:off x="51054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7013" name="Group 37"/>
          <p:cNvGrpSpPr/>
          <p:nvPr/>
        </p:nvGrpSpPr>
        <p:grpSpPr bwMode="auto">
          <a:xfrm>
            <a:off x="7162800" y="3276600"/>
            <a:ext cx="1752600" cy="2133600"/>
            <a:chOff x="576" y="2688"/>
            <a:chExt cx="1632" cy="1344"/>
          </a:xfrm>
        </p:grpSpPr>
        <p:pic>
          <p:nvPicPr>
            <p:cNvPr id="127014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5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7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8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9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1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22" name="Group 46"/>
          <p:cNvGrpSpPr/>
          <p:nvPr/>
        </p:nvGrpSpPr>
        <p:grpSpPr bwMode="auto">
          <a:xfrm>
            <a:off x="8915400" y="3352800"/>
            <a:ext cx="1752600" cy="2133600"/>
            <a:chOff x="576" y="2688"/>
            <a:chExt cx="1632" cy="1344"/>
          </a:xfrm>
        </p:grpSpPr>
        <p:pic>
          <p:nvPicPr>
            <p:cNvPr id="127023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4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5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6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7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8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9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0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31" name="Group 55"/>
          <p:cNvGrpSpPr/>
          <p:nvPr/>
        </p:nvGrpSpPr>
        <p:grpSpPr bwMode="auto">
          <a:xfrm>
            <a:off x="4648200" y="2743200"/>
            <a:ext cx="1752600" cy="2133600"/>
            <a:chOff x="576" y="2688"/>
            <a:chExt cx="1632" cy="1344"/>
          </a:xfrm>
        </p:grpSpPr>
        <p:pic>
          <p:nvPicPr>
            <p:cNvPr id="127032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3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4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5" name="Picture 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6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7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8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9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0" name="Group 64"/>
          <p:cNvGrpSpPr/>
          <p:nvPr/>
        </p:nvGrpSpPr>
        <p:grpSpPr bwMode="auto">
          <a:xfrm>
            <a:off x="7848600" y="4724400"/>
            <a:ext cx="1752600" cy="2133600"/>
            <a:chOff x="576" y="2688"/>
            <a:chExt cx="1632" cy="1344"/>
          </a:xfrm>
        </p:grpSpPr>
        <p:pic>
          <p:nvPicPr>
            <p:cNvPr id="127041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2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3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4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5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6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7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8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9" name="Group 73"/>
          <p:cNvGrpSpPr/>
          <p:nvPr/>
        </p:nvGrpSpPr>
        <p:grpSpPr bwMode="auto">
          <a:xfrm>
            <a:off x="3733800" y="1524000"/>
            <a:ext cx="1752600" cy="2133600"/>
            <a:chOff x="576" y="2688"/>
            <a:chExt cx="1632" cy="1344"/>
          </a:xfrm>
        </p:grpSpPr>
        <p:pic>
          <p:nvPicPr>
            <p:cNvPr id="127050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1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2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3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4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5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6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7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58" name="Group 82"/>
          <p:cNvGrpSpPr/>
          <p:nvPr/>
        </p:nvGrpSpPr>
        <p:grpSpPr bwMode="auto">
          <a:xfrm>
            <a:off x="5638800" y="1143000"/>
            <a:ext cx="1752600" cy="2133600"/>
            <a:chOff x="576" y="2688"/>
            <a:chExt cx="1632" cy="1344"/>
          </a:xfrm>
        </p:grpSpPr>
        <p:pic>
          <p:nvPicPr>
            <p:cNvPr id="127059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0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1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3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4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5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6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67" name="Group 91"/>
          <p:cNvGrpSpPr/>
          <p:nvPr/>
        </p:nvGrpSpPr>
        <p:grpSpPr bwMode="auto">
          <a:xfrm>
            <a:off x="5486400" y="4876800"/>
            <a:ext cx="1752600" cy="2133600"/>
            <a:chOff x="576" y="2688"/>
            <a:chExt cx="1632" cy="1344"/>
          </a:xfrm>
        </p:grpSpPr>
        <p:pic>
          <p:nvPicPr>
            <p:cNvPr id="127068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9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0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1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2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3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4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5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76" name="Group 100"/>
          <p:cNvGrpSpPr/>
          <p:nvPr/>
        </p:nvGrpSpPr>
        <p:grpSpPr bwMode="auto">
          <a:xfrm>
            <a:off x="3581400" y="3810000"/>
            <a:ext cx="1752600" cy="2133600"/>
            <a:chOff x="576" y="2688"/>
            <a:chExt cx="1632" cy="1344"/>
          </a:xfrm>
        </p:grpSpPr>
        <p:pic>
          <p:nvPicPr>
            <p:cNvPr id="127077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8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9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0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1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2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3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4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85" name="Group 109"/>
          <p:cNvGrpSpPr/>
          <p:nvPr/>
        </p:nvGrpSpPr>
        <p:grpSpPr bwMode="auto">
          <a:xfrm>
            <a:off x="8610600" y="838200"/>
            <a:ext cx="1752600" cy="2133600"/>
            <a:chOff x="576" y="2688"/>
            <a:chExt cx="1632" cy="1344"/>
          </a:xfrm>
        </p:grpSpPr>
        <p:pic>
          <p:nvPicPr>
            <p:cNvPr id="127086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7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8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9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0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1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2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3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94" name="Group 118"/>
          <p:cNvGrpSpPr/>
          <p:nvPr/>
        </p:nvGrpSpPr>
        <p:grpSpPr bwMode="auto">
          <a:xfrm>
            <a:off x="2133600" y="4191000"/>
            <a:ext cx="1752600" cy="2133600"/>
            <a:chOff x="576" y="2688"/>
            <a:chExt cx="1632" cy="1344"/>
          </a:xfrm>
        </p:grpSpPr>
        <p:pic>
          <p:nvPicPr>
            <p:cNvPr id="127095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6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7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8" name="Picture 1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9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0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1" name="Picture 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2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s 5"/>
          <p:cNvSpPr/>
          <p:nvPr/>
        </p:nvSpPr>
        <p:spPr>
          <a:xfrm>
            <a:off x="276225" y="6400800"/>
            <a:ext cx="25882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 tách đều đều</a:t>
            </a:r>
          </a:p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 mưa rơi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267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vi-VN" altLang="en-US" sz="4600" i="1">
              <a:latin typeface="Times New Roman" panose="02020603050405020304" pitchFamily="18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248400" cy="66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28600"/>
            <a:ext cx="647027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09" name="Group 5"/>
          <p:cNvGrpSpPr/>
          <p:nvPr/>
        </p:nvGrpSpPr>
        <p:grpSpPr bwMode="auto">
          <a:xfrm>
            <a:off x="5334000" y="2362200"/>
            <a:ext cx="1752600" cy="2133600"/>
            <a:chOff x="576" y="2688"/>
            <a:chExt cx="1632" cy="1344"/>
          </a:xfrm>
        </p:grpSpPr>
        <p:pic>
          <p:nvPicPr>
            <p:cNvPr id="1239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18" name="Group 14"/>
          <p:cNvGrpSpPr/>
          <p:nvPr/>
        </p:nvGrpSpPr>
        <p:grpSpPr bwMode="auto">
          <a:xfrm>
            <a:off x="8001000" y="4724400"/>
            <a:ext cx="1752600" cy="2133600"/>
            <a:chOff x="576" y="2688"/>
            <a:chExt cx="1632" cy="1344"/>
          </a:xfrm>
        </p:grpSpPr>
        <p:pic>
          <p:nvPicPr>
            <p:cNvPr id="1239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27" name="Group 23"/>
          <p:cNvGrpSpPr/>
          <p:nvPr/>
        </p:nvGrpSpPr>
        <p:grpSpPr bwMode="auto">
          <a:xfrm>
            <a:off x="1524000" y="4419600"/>
            <a:ext cx="1752600" cy="2133600"/>
            <a:chOff x="576" y="2688"/>
            <a:chExt cx="1632" cy="1344"/>
          </a:xfrm>
        </p:grpSpPr>
        <p:pic>
          <p:nvPicPr>
            <p:cNvPr id="1239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1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2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4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36" name="Group 32"/>
          <p:cNvGrpSpPr/>
          <p:nvPr/>
        </p:nvGrpSpPr>
        <p:grpSpPr bwMode="auto">
          <a:xfrm>
            <a:off x="4648200" y="4267200"/>
            <a:ext cx="1752600" cy="2133600"/>
            <a:chOff x="576" y="2688"/>
            <a:chExt cx="1632" cy="1344"/>
          </a:xfrm>
        </p:grpSpPr>
        <p:pic>
          <p:nvPicPr>
            <p:cNvPr id="12393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9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0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1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2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3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45" name="Group 41"/>
          <p:cNvGrpSpPr/>
          <p:nvPr/>
        </p:nvGrpSpPr>
        <p:grpSpPr bwMode="auto">
          <a:xfrm>
            <a:off x="2362200" y="2667000"/>
            <a:ext cx="1752600" cy="2133600"/>
            <a:chOff x="576" y="2688"/>
            <a:chExt cx="1632" cy="1344"/>
          </a:xfrm>
        </p:grpSpPr>
        <p:pic>
          <p:nvPicPr>
            <p:cNvPr id="123946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7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8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9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0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1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2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3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54" name="Group 50"/>
          <p:cNvGrpSpPr/>
          <p:nvPr/>
        </p:nvGrpSpPr>
        <p:grpSpPr bwMode="auto">
          <a:xfrm>
            <a:off x="8305800" y="1981200"/>
            <a:ext cx="1752600" cy="2133600"/>
            <a:chOff x="576" y="2688"/>
            <a:chExt cx="1632" cy="1344"/>
          </a:xfrm>
        </p:grpSpPr>
        <p:pic>
          <p:nvPicPr>
            <p:cNvPr id="123955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6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7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8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9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0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1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2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63" name="Group 59"/>
          <p:cNvGrpSpPr/>
          <p:nvPr/>
        </p:nvGrpSpPr>
        <p:grpSpPr bwMode="auto">
          <a:xfrm>
            <a:off x="3352800" y="1905000"/>
            <a:ext cx="1752600" cy="2133600"/>
            <a:chOff x="576" y="2688"/>
            <a:chExt cx="1632" cy="1344"/>
          </a:xfrm>
        </p:grpSpPr>
        <p:pic>
          <p:nvPicPr>
            <p:cNvPr id="123964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5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6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7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8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9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0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1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72" name="Group 68"/>
          <p:cNvGrpSpPr/>
          <p:nvPr/>
        </p:nvGrpSpPr>
        <p:grpSpPr bwMode="auto">
          <a:xfrm>
            <a:off x="5943600" y="1600200"/>
            <a:ext cx="1752600" cy="2133600"/>
            <a:chOff x="576" y="2688"/>
            <a:chExt cx="1632" cy="1344"/>
          </a:xfrm>
        </p:grpSpPr>
        <p:pic>
          <p:nvPicPr>
            <p:cNvPr id="123973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4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5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6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7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8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9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0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81" name="Group 77"/>
          <p:cNvGrpSpPr/>
          <p:nvPr/>
        </p:nvGrpSpPr>
        <p:grpSpPr bwMode="auto">
          <a:xfrm>
            <a:off x="1828800" y="228600"/>
            <a:ext cx="1752600" cy="2133600"/>
            <a:chOff x="576" y="2688"/>
            <a:chExt cx="1632" cy="1344"/>
          </a:xfrm>
        </p:grpSpPr>
        <p:pic>
          <p:nvPicPr>
            <p:cNvPr id="123982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3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4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5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6" name="Picture 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7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8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9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0" name="Group 86"/>
          <p:cNvGrpSpPr/>
          <p:nvPr/>
        </p:nvGrpSpPr>
        <p:grpSpPr bwMode="auto">
          <a:xfrm>
            <a:off x="8915400" y="304800"/>
            <a:ext cx="1752600" cy="2133600"/>
            <a:chOff x="576" y="2688"/>
            <a:chExt cx="1632" cy="1344"/>
          </a:xfrm>
        </p:grpSpPr>
        <p:pic>
          <p:nvPicPr>
            <p:cNvPr id="123991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2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3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4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5" name="Picture 9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6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7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8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9" name="Group 95"/>
          <p:cNvGrpSpPr/>
          <p:nvPr/>
        </p:nvGrpSpPr>
        <p:grpSpPr bwMode="auto">
          <a:xfrm>
            <a:off x="1905000" y="0"/>
            <a:ext cx="1752600" cy="2133600"/>
            <a:chOff x="576" y="2688"/>
            <a:chExt cx="1632" cy="1344"/>
          </a:xfrm>
        </p:grpSpPr>
        <p:pic>
          <p:nvPicPr>
            <p:cNvPr id="124000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1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2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3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4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5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6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7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08" name="Group 104"/>
          <p:cNvGrpSpPr/>
          <p:nvPr/>
        </p:nvGrpSpPr>
        <p:grpSpPr bwMode="auto">
          <a:xfrm>
            <a:off x="4114800" y="152400"/>
            <a:ext cx="1752600" cy="2133600"/>
            <a:chOff x="576" y="2688"/>
            <a:chExt cx="1632" cy="1344"/>
          </a:xfrm>
        </p:grpSpPr>
        <p:pic>
          <p:nvPicPr>
            <p:cNvPr id="124009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0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1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2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3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4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5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6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17" name="Group 113"/>
          <p:cNvGrpSpPr/>
          <p:nvPr/>
        </p:nvGrpSpPr>
        <p:grpSpPr bwMode="auto">
          <a:xfrm>
            <a:off x="6629400" y="152400"/>
            <a:ext cx="1752600" cy="2133600"/>
            <a:chOff x="576" y="2688"/>
            <a:chExt cx="1632" cy="1344"/>
          </a:xfrm>
        </p:grpSpPr>
        <p:pic>
          <p:nvPicPr>
            <p:cNvPr id="124018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9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0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1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2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3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4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5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26" name="Group 122"/>
          <p:cNvGrpSpPr/>
          <p:nvPr/>
        </p:nvGrpSpPr>
        <p:grpSpPr bwMode="auto">
          <a:xfrm>
            <a:off x="8915400" y="0"/>
            <a:ext cx="1752600" cy="2133600"/>
            <a:chOff x="576" y="2688"/>
            <a:chExt cx="1632" cy="1344"/>
          </a:xfrm>
        </p:grpSpPr>
        <p:pic>
          <p:nvPicPr>
            <p:cNvPr id="124027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8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9" name="Picture 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0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1" name="Picture 1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2" name="Picture 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3" name="Picture 1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4" name="Picture 1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35" name="Group 131"/>
          <p:cNvGrpSpPr/>
          <p:nvPr/>
        </p:nvGrpSpPr>
        <p:grpSpPr bwMode="auto">
          <a:xfrm>
            <a:off x="7010400" y="3962400"/>
            <a:ext cx="1752600" cy="2133600"/>
            <a:chOff x="576" y="2688"/>
            <a:chExt cx="1632" cy="1344"/>
          </a:xfrm>
        </p:grpSpPr>
        <p:pic>
          <p:nvPicPr>
            <p:cNvPr id="124036" name="Picture 1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7" name="Picture 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8" name="Picture 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9" name="Picture 1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0" name="Picture 1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1" name="Picture 1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2" name="Picture 1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3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44" name="Group 140"/>
          <p:cNvGrpSpPr/>
          <p:nvPr/>
        </p:nvGrpSpPr>
        <p:grpSpPr bwMode="auto">
          <a:xfrm>
            <a:off x="7620000" y="1981200"/>
            <a:ext cx="1752600" cy="2133600"/>
            <a:chOff x="576" y="2688"/>
            <a:chExt cx="1632" cy="1344"/>
          </a:xfrm>
        </p:grpSpPr>
        <p:pic>
          <p:nvPicPr>
            <p:cNvPr id="124045" name="Picture 1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6" name="Picture 1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7" name="Picture 1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8" name="Picture 1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9" name="Picture 1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0" name="Picture 1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1" name="Picture 1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2" name="Picture 1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539750" y="5570855"/>
            <a:ext cx="28130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xanh cây lúa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mát cánh đồng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2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2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12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7826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5305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1" y="5638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6162676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1" y="38100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1" y="59436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01" y="2590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35814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40" name="Group 12"/>
          <p:cNvGrpSpPr/>
          <p:nvPr/>
        </p:nvGrpSpPr>
        <p:grpSpPr bwMode="auto">
          <a:xfrm>
            <a:off x="1752600" y="1752600"/>
            <a:ext cx="1752600" cy="2133600"/>
            <a:chOff x="576" y="2688"/>
            <a:chExt cx="1632" cy="1344"/>
          </a:xfrm>
        </p:grpSpPr>
        <p:pic>
          <p:nvPicPr>
            <p:cNvPr id="12494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4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6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7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49" name="Group 21"/>
          <p:cNvGrpSpPr/>
          <p:nvPr/>
        </p:nvGrpSpPr>
        <p:grpSpPr bwMode="auto">
          <a:xfrm>
            <a:off x="8915400" y="2209800"/>
            <a:ext cx="1752600" cy="2133600"/>
            <a:chOff x="576" y="2688"/>
            <a:chExt cx="1632" cy="1344"/>
          </a:xfrm>
        </p:grpSpPr>
        <p:pic>
          <p:nvPicPr>
            <p:cNvPr id="124950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1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2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3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4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6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7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58" name="Group 30"/>
          <p:cNvGrpSpPr/>
          <p:nvPr/>
        </p:nvGrpSpPr>
        <p:grpSpPr bwMode="auto">
          <a:xfrm>
            <a:off x="7620000" y="4495800"/>
            <a:ext cx="1752600" cy="2133600"/>
            <a:chOff x="576" y="2688"/>
            <a:chExt cx="1632" cy="1344"/>
          </a:xfrm>
        </p:grpSpPr>
        <p:pic>
          <p:nvPicPr>
            <p:cNvPr id="124959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0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1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2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3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4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5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6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67" name="Group 39"/>
          <p:cNvGrpSpPr/>
          <p:nvPr/>
        </p:nvGrpSpPr>
        <p:grpSpPr bwMode="auto">
          <a:xfrm>
            <a:off x="2971800" y="4191000"/>
            <a:ext cx="1752600" cy="2133600"/>
            <a:chOff x="576" y="2688"/>
            <a:chExt cx="1632" cy="1344"/>
          </a:xfrm>
        </p:grpSpPr>
        <p:pic>
          <p:nvPicPr>
            <p:cNvPr id="124968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9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0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1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2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3" name="Picture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4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5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76" name="Group 48"/>
          <p:cNvGrpSpPr/>
          <p:nvPr/>
        </p:nvGrpSpPr>
        <p:grpSpPr bwMode="auto">
          <a:xfrm>
            <a:off x="5943600" y="1447800"/>
            <a:ext cx="1752600" cy="2133600"/>
            <a:chOff x="576" y="2688"/>
            <a:chExt cx="1632" cy="1344"/>
          </a:xfrm>
        </p:grpSpPr>
        <p:pic>
          <p:nvPicPr>
            <p:cNvPr id="124977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8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9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0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1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2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3" name="Picture 5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4" name="Picture 5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85" name="Group 57"/>
          <p:cNvGrpSpPr/>
          <p:nvPr/>
        </p:nvGrpSpPr>
        <p:grpSpPr bwMode="auto">
          <a:xfrm>
            <a:off x="5181600" y="4114800"/>
            <a:ext cx="1752600" cy="2133600"/>
            <a:chOff x="576" y="2688"/>
            <a:chExt cx="1632" cy="1344"/>
          </a:xfrm>
        </p:grpSpPr>
        <p:pic>
          <p:nvPicPr>
            <p:cNvPr id="124986" name="Picture 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7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8" name="Picture 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9" name="Picture 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0" name="Picture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1" name="Picture 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2" name="Picture 6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3" name="Picture 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94" name="Group 66"/>
          <p:cNvGrpSpPr/>
          <p:nvPr/>
        </p:nvGrpSpPr>
        <p:grpSpPr bwMode="auto">
          <a:xfrm>
            <a:off x="3886200" y="1981200"/>
            <a:ext cx="1752600" cy="2133600"/>
            <a:chOff x="576" y="2688"/>
            <a:chExt cx="1632" cy="1344"/>
          </a:xfrm>
        </p:grpSpPr>
        <p:pic>
          <p:nvPicPr>
            <p:cNvPr id="124995" name="Picture 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6" name="Picture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7" name="Picture 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8" name="Picture 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9" name="Picture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0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1" name="Picture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2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03" name="Group 75"/>
          <p:cNvGrpSpPr/>
          <p:nvPr/>
        </p:nvGrpSpPr>
        <p:grpSpPr bwMode="auto">
          <a:xfrm>
            <a:off x="1524000" y="4724400"/>
            <a:ext cx="1752600" cy="2133600"/>
            <a:chOff x="576" y="2688"/>
            <a:chExt cx="1632" cy="1344"/>
          </a:xfrm>
        </p:grpSpPr>
        <p:pic>
          <p:nvPicPr>
            <p:cNvPr id="125004" name="Picture 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5" name="Picture 7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6" name="Picture 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7" name="Picture 7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8" name="Picture 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9" name="Picture 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0" name="Picture 8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1" name="Picture 8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012" name="Picture 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1447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3" name="Picture 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5450" y="3733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4" name="Picture 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10552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016" name="Group 88"/>
          <p:cNvGrpSpPr/>
          <p:nvPr/>
        </p:nvGrpSpPr>
        <p:grpSpPr bwMode="auto">
          <a:xfrm>
            <a:off x="4038600" y="0"/>
            <a:ext cx="1752600" cy="2133600"/>
            <a:chOff x="576" y="2688"/>
            <a:chExt cx="1632" cy="1344"/>
          </a:xfrm>
        </p:grpSpPr>
        <p:pic>
          <p:nvPicPr>
            <p:cNvPr id="125017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8" name="Picture 9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9" name="Picture 9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0" name="Picture 9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1" name="Picture 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2" name="Picture 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3" name="Picture 9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4" name="Picture 9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45" name="Group 117"/>
          <p:cNvGrpSpPr/>
          <p:nvPr/>
        </p:nvGrpSpPr>
        <p:grpSpPr bwMode="auto">
          <a:xfrm>
            <a:off x="1752600" y="0"/>
            <a:ext cx="1752600" cy="2133600"/>
            <a:chOff x="576" y="2688"/>
            <a:chExt cx="1632" cy="1344"/>
          </a:xfrm>
        </p:grpSpPr>
        <p:pic>
          <p:nvPicPr>
            <p:cNvPr id="125046" name="Picture 1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7" name="Picture 1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8" name="Picture 1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9" name="Picture 1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0" name="Picture 1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1" name="Picture 1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2" name="Picture 1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3" name="Picture 1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54" name="Group 126"/>
          <p:cNvGrpSpPr/>
          <p:nvPr/>
        </p:nvGrpSpPr>
        <p:grpSpPr bwMode="auto">
          <a:xfrm>
            <a:off x="7162800" y="304800"/>
            <a:ext cx="1752600" cy="2133600"/>
            <a:chOff x="576" y="2688"/>
            <a:chExt cx="1632" cy="1344"/>
          </a:xfrm>
        </p:grpSpPr>
        <p:pic>
          <p:nvPicPr>
            <p:cNvPr id="125055" name="Picture 1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6" name="Picture 1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7" name="Picture 1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8" name="Picture 1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9" name="Picture 1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0" name="Picture 1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1" name="Picture 1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2" name="Picture 1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63" name="Group 135"/>
          <p:cNvGrpSpPr/>
          <p:nvPr/>
        </p:nvGrpSpPr>
        <p:grpSpPr bwMode="auto">
          <a:xfrm>
            <a:off x="8763000" y="0"/>
            <a:ext cx="1752600" cy="2133600"/>
            <a:chOff x="576" y="2688"/>
            <a:chExt cx="1632" cy="1344"/>
          </a:xfrm>
        </p:grpSpPr>
        <p:pic>
          <p:nvPicPr>
            <p:cNvPr id="125064" name="Picture 1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5" name="Picture 1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6" name="Picture 1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7" name="Picture 1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8" name="Picture 1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9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0" name="Picture 1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1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128905" y="5354320"/>
            <a:ext cx="2190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cho hoa lá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Nẩy lộc đâm chồi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giọt...từng giọt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rơi....mưa rơi.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905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743200"/>
            <a:ext cx="75438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chơi trò chơi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“Mưa to, mưa nhỏ”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566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90" y="0"/>
            <a:ext cx="12213590" cy="806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81" name="Cloud"/>
          <p:cNvSpPr>
            <a:spLocks noChangeAspect="1" noEditPoints="1" noChangeArrowheads="1"/>
          </p:cNvSpPr>
          <p:nvPr/>
        </p:nvSpPr>
        <p:spPr bwMode="auto">
          <a:xfrm>
            <a:off x="7924800" y="304800"/>
            <a:ext cx="21971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2" name="Cloud"/>
          <p:cNvSpPr>
            <a:spLocks noChangeAspect="1" noEditPoints="1" noChangeArrowheads="1"/>
          </p:cNvSpPr>
          <p:nvPr/>
        </p:nvSpPr>
        <p:spPr bwMode="auto">
          <a:xfrm>
            <a:off x="5638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3" name="Cloud"/>
          <p:cNvSpPr>
            <a:spLocks noChangeAspect="1" noEditPoints="1" noChangeArrowheads="1"/>
          </p:cNvSpPr>
          <p:nvPr/>
        </p:nvSpPr>
        <p:spPr bwMode="auto">
          <a:xfrm>
            <a:off x="5943600" y="914400"/>
            <a:ext cx="25146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4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5" name="Cloud"/>
          <p:cNvSpPr>
            <a:spLocks noChangeAspect="1" noEditPoints="1" noChangeArrowheads="1"/>
          </p:cNvSpPr>
          <p:nvPr/>
        </p:nvSpPr>
        <p:spPr bwMode="auto">
          <a:xfrm>
            <a:off x="3886200" y="762000"/>
            <a:ext cx="1828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6" name="Cloud"/>
          <p:cNvSpPr>
            <a:spLocks noChangeAspect="1" noEditPoints="1" noChangeArrowheads="1"/>
          </p:cNvSpPr>
          <p:nvPr/>
        </p:nvSpPr>
        <p:spPr bwMode="auto">
          <a:xfrm>
            <a:off x="4267200" y="1752600"/>
            <a:ext cx="2209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7" name="Cloud"/>
          <p:cNvSpPr>
            <a:spLocks noChangeAspect="1" noEditPoints="1" noChangeArrowheads="1"/>
          </p:cNvSpPr>
          <p:nvPr/>
        </p:nvSpPr>
        <p:spPr bwMode="auto">
          <a:xfrm>
            <a:off x="1143000" y="12192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8" name="Cloud"/>
          <p:cNvSpPr>
            <a:spLocks noChangeAspect="1" noEditPoints="1" noChangeArrowheads="1"/>
          </p:cNvSpPr>
          <p:nvPr/>
        </p:nvSpPr>
        <p:spPr bwMode="auto">
          <a:xfrm>
            <a:off x="3733800" y="381000"/>
            <a:ext cx="25908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89" name="Cloud"/>
          <p:cNvSpPr>
            <a:spLocks noChangeAspect="1" noEditPoints="1" noChangeArrowheads="1"/>
          </p:cNvSpPr>
          <p:nvPr/>
        </p:nvSpPr>
        <p:spPr bwMode="auto">
          <a:xfrm>
            <a:off x="1676400" y="533400"/>
            <a:ext cx="2819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0" name="Cloud"/>
          <p:cNvSpPr>
            <a:spLocks noChangeAspect="1" noEditPoints="1" noChangeArrowheads="1"/>
          </p:cNvSpPr>
          <p:nvPr/>
        </p:nvSpPr>
        <p:spPr bwMode="auto">
          <a:xfrm>
            <a:off x="7543800" y="1295400"/>
            <a:ext cx="23622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1" name="Cloud"/>
          <p:cNvSpPr>
            <a:spLocks noChangeAspect="1" noEditPoints="1" noChangeArrowheads="1"/>
          </p:cNvSpPr>
          <p:nvPr/>
        </p:nvSpPr>
        <p:spPr bwMode="auto">
          <a:xfrm>
            <a:off x="8839200" y="-228600"/>
            <a:ext cx="13589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2" name="Cloud"/>
          <p:cNvSpPr>
            <a:spLocks noChangeAspect="1" noEditPoints="1" noChangeArrowheads="1"/>
          </p:cNvSpPr>
          <p:nvPr/>
        </p:nvSpPr>
        <p:spPr bwMode="auto">
          <a:xfrm>
            <a:off x="9372600" y="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6993" name="Cloud"/>
          <p:cNvSpPr>
            <a:spLocks noChangeAspect="1" noEditPoints="1" noChangeArrowheads="1"/>
          </p:cNvSpPr>
          <p:nvPr/>
        </p:nvSpPr>
        <p:spPr bwMode="auto">
          <a:xfrm>
            <a:off x="7620000" y="2362200"/>
            <a:ext cx="1676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6994" name="Group 18"/>
          <p:cNvGrpSpPr/>
          <p:nvPr/>
        </p:nvGrpSpPr>
        <p:grpSpPr bwMode="auto">
          <a:xfrm>
            <a:off x="1524000" y="3352800"/>
            <a:ext cx="1752600" cy="2133600"/>
            <a:chOff x="576" y="2688"/>
            <a:chExt cx="1632" cy="1344"/>
          </a:xfrm>
        </p:grpSpPr>
        <p:pic>
          <p:nvPicPr>
            <p:cNvPr id="12699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8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99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1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02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003" name="Cloud"/>
          <p:cNvSpPr>
            <a:spLocks noChangeAspect="1" noEditPoints="1" noChangeArrowheads="1"/>
          </p:cNvSpPr>
          <p:nvPr/>
        </p:nvSpPr>
        <p:spPr bwMode="auto">
          <a:xfrm>
            <a:off x="5257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4" name="Cloud"/>
          <p:cNvSpPr>
            <a:spLocks noChangeAspect="1" noEditPoints="1" noChangeArrowheads="1"/>
          </p:cNvSpPr>
          <p:nvPr/>
        </p:nvSpPr>
        <p:spPr bwMode="auto">
          <a:xfrm>
            <a:off x="67818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5" name="Cloud"/>
          <p:cNvSpPr>
            <a:spLocks noChangeAspect="1" noEditPoints="1" noChangeArrowheads="1"/>
          </p:cNvSpPr>
          <p:nvPr/>
        </p:nvSpPr>
        <p:spPr bwMode="auto">
          <a:xfrm>
            <a:off x="17526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00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6" name="Cloud"/>
          <p:cNvSpPr>
            <a:spLocks noChangeAspect="1" noEditPoints="1" noChangeArrowheads="1"/>
          </p:cNvSpPr>
          <p:nvPr/>
        </p:nvSpPr>
        <p:spPr bwMode="auto">
          <a:xfrm>
            <a:off x="6400800" y="18288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7" name="Cloud"/>
          <p:cNvSpPr>
            <a:spLocks noChangeAspect="1" noEditPoints="1" noChangeArrowheads="1"/>
          </p:cNvSpPr>
          <p:nvPr/>
        </p:nvSpPr>
        <p:spPr bwMode="auto">
          <a:xfrm>
            <a:off x="3886200" y="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8" name="Cloud"/>
          <p:cNvSpPr>
            <a:spLocks noChangeAspect="1" noEditPoints="1" noChangeArrowheads="1"/>
          </p:cNvSpPr>
          <p:nvPr/>
        </p:nvSpPr>
        <p:spPr bwMode="auto">
          <a:xfrm>
            <a:off x="9296400" y="9144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09" name="Cloud"/>
          <p:cNvSpPr>
            <a:spLocks noChangeAspect="1" noEditPoints="1" noChangeArrowheads="1"/>
          </p:cNvSpPr>
          <p:nvPr/>
        </p:nvSpPr>
        <p:spPr bwMode="auto">
          <a:xfrm>
            <a:off x="9144000" y="1981200"/>
            <a:ext cx="15240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0" name="Cloud"/>
          <p:cNvSpPr>
            <a:spLocks noChangeAspect="1" noEditPoints="1" noChangeArrowheads="1"/>
          </p:cNvSpPr>
          <p:nvPr/>
        </p:nvSpPr>
        <p:spPr bwMode="auto">
          <a:xfrm>
            <a:off x="2057400" y="2819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1" name="Cloud"/>
          <p:cNvSpPr>
            <a:spLocks noChangeAspect="1" noEditPoints="1" noChangeArrowheads="1"/>
          </p:cNvSpPr>
          <p:nvPr/>
        </p:nvSpPr>
        <p:spPr bwMode="auto">
          <a:xfrm>
            <a:off x="2895600" y="20574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6699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7012" name="Cloud"/>
          <p:cNvSpPr>
            <a:spLocks noChangeAspect="1" noEditPoints="1" noChangeArrowheads="1"/>
          </p:cNvSpPr>
          <p:nvPr/>
        </p:nvSpPr>
        <p:spPr bwMode="auto">
          <a:xfrm>
            <a:off x="5105400" y="2133600"/>
            <a:ext cx="2057400" cy="1150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7013" name="Group 37"/>
          <p:cNvGrpSpPr/>
          <p:nvPr/>
        </p:nvGrpSpPr>
        <p:grpSpPr bwMode="auto">
          <a:xfrm>
            <a:off x="7162800" y="3276600"/>
            <a:ext cx="1752600" cy="2133600"/>
            <a:chOff x="576" y="2688"/>
            <a:chExt cx="1632" cy="1344"/>
          </a:xfrm>
        </p:grpSpPr>
        <p:pic>
          <p:nvPicPr>
            <p:cNvPr id="127014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5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7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8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19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1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22" name="Group 46"/>
          <p:cNvGrpSpPr/>
          <p:nvPr/>
        </p:nvGrpSpPr>
        <p:grpSpPr bwMode="auto">
          <a:xfrm>
            <a:off x="8915400" y="3352800"/>
            <a:ext cx="1752600" cy="2133600"/>
            <a:chOff x="576" y="2688"/>
            <a:chExt cx="1632" cy="1344"/>
          </a:xfrm>
        </p:grpSpPr>
        <p:pic>
          <p:nvPicPr>
            <p:cNvPr id="127023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4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5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6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7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8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29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0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31" name="Group 55"/>
          <p:cNvGrpSpPr/>
          <p:nvPr/>
        </p:nvGrpSpPr>
        <p:grpSpPr bwMode="auto">
          <a:xfrm>
            <a:off x="4648200" y="2743200"/>
            <a:ext cx="1752600" cy="2133600"/>
            <a:chOff x="576" y="2688"/>
            <a:chExt cx="1632" cy="1344"/>
          </a:xfrm>
        </p:grpSpPr>
        <p:pic>
          <p:nvPicPr>
            <p:cNvPr id="127032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3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4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5" name="Picture 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6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7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8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39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0" name="Group 64"/>
          <p:cNvGrpSpPr/>
          <p:nvPr/>
        </p:nvGrpSpPr>
        <p:grpSpPr bwMode="auto">
          <a:xfrm>
            <a:off x="7848600" y="4724400"/>
            <a:ext cx="1752600" cy="2133600"/>
            <a:chOff x="576" y="2688"/>
            <a:chExt cx="1632" cy="1344"/>
          </a:xfrm>
        </p:grpSpPr>
        <p:pic>
          <p:nvPicPr>
            <p:cNvPr id="127041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2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3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4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5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6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7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48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49" name="Group 73"/>
          <p:cNvGrpSpPr/>
          <p:nvPr/>
        </p:nvGrpSpPr>
        <p:grpSpPr bwMode="auto">
          <a:xfrm>
            <a:off x="3733800" y="1524000"/>
            <a:ext cx="1752600" cy="2133600"/>
            <a:chOff x="576" y="2688"/>
            <a:chExt cx="1632" cy="1344"/>
          </a:xfrm>
        </p:grpSpPr>
        <p:pic>
          <p:nvPicPr>
            <p:cNvPr id="127050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1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2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3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4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5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6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57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58" name="Group 82"/>
          <p:cNvGrpSpPr/>
          <p:nvPr/>
        </p:nvGrpSpPr>
        <p:grpSpPr bwMode="auto">
          <a:xfrm>
            <a:off x="5638800" y="1143000"/>
            <a:ext cx="1752600" cy="2133600"/>
            <a:chOff x="576" y="2688"/>
            <a:chExt cx="1632" cy="1344"/>
          </a:xfrm>
        </p:grpSpPr>
        <p:pic>
          <p:nvPicPr>
            <p:cNvPr id="127059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0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1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3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4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5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6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67" name="Group 91"/>
          <p:cNvGrpSpPr/>
          <p:nvPr/>
        </p:nvGrpSpPr>
        <p:grpSpPr bwMode="auto">
          <a:xfrm>
            <a:off x="5486400" y="4876800"/>
            <a:ext cx="1752600" cy="2133600"/>
            <a:chOff x="576" y="2688"/>
            <a:chExt cx="1632" cy="1344"/>
          </a:xfrm>
        </p:grpSpPr>
        <p:pic>
          <p:nvPicPr>
            <p:cNvPr id="127068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69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0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1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2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3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4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5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76" name="Group 100"/>
          <p:cNvGrpSpPr/>
          <p:nvPr/>
        </p:nvGrpSpPr>
        <p:grpSpPr bwMode="auto">
          <a:xfrm>
            <a:off x="3581400" y="3810000"/>
            <a:ext cx="1752600" cy="2133600"/>
            <a:chOff x="576" y="2688"/>
            <a:chExt cx="1632" cy="1344"/>
          </a:xfrm>
        </p:grpSpPr>
        <p:pic>
          <p:nvPicPr>
            <p:cNvPr id="127077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8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79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0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1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2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3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4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85" name="Group 109"/>
          <p:cNvGrpSpPr/>
          <p:nvPr/>
        </p:nvGrpSpPr>
        <p:grpSpPr bwMode="auto">
          <a:xfrm>
            <a:off x="8610600" y="838200"/>
            <a:ext cx="1752600" cy="2133600"/>
            <a:chOff x="576" y="2688"/>
            <a:chExt cx="1632" cy="1344"/>
          </a:xfrm>
        </p:grpSpPr>
        <p:pic>
          <p:nvPicPr>
            <p:cNvPr id="127086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7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8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89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0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1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2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3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94" name="Group 118"/>
          <p:cNvGrpSpPr/>
          <p:nvPr/>
        </p:nvGrpSpPr>
        <p:grpSpPr bwMode="auto">
          <a:xfrm>
            <a:off x="2133600" y="4191000"/>
            <a:ext cx="1752600" cy="2133600"/>
            <a:chOff x="576" y="2688"/>
            <a:chExt cx="1632" cy="1344"/>
          </a:xfrm>
        </p:grpSpPr>
        <p:pic>
          <p:nvPicPr>
            <p:cNvPr id="127095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6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7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8" name="Picture 1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99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0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1" name="Picture 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02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s 5"/>
          <p:cNvSpPr/>
          <p:nvPr/>
        </p:nvSpPr>
        <p:spPr>
          <a:xfrm>
            <a:off x="276225" y="6400800"/>
            <a:ext cx="25882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 tách đều đều</a:t>
            </a:r>
          </a:p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 mưa rơi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vi-VN" altLang="en-US" sz="4600" i="1">
              <a:latin typeface="Times New Roman" panose="02020603050405020304" pitchFamily="18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248400" cy="66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28600"/>
            <a:ext cx="647027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09" name="Group 5"/>
          <p:cNvGrpSpPr/>
          <p:nvPr/>
        </p:nvGrpSpPr>
        <p:grpSpPr bwMode="auto">
          <a:xfrm>
            <a:off x="5334000" y="2362200"/>
            <a:ext cx="1752600" cy="2133600"/>
            <a:chOff x="576" y="2688"/>
            <a:chExt cx="1632" cy="1344"/>
          </a:xfrm>
        </p:grpSpPr>
        <p:pic>
          <p:nvPicPr>
            <p:cNvPr id="1239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1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18" name="Group 14"/>
          <p:cNvGrpSpPr/>
          <p:nvPr/>
        </p:nvGrpSpPr>
        <p:grpSpPr bwMode="auto">
          <a:xfrm>
            <a:off x="8001000" y="4724400"/>
            <a:ext cx="1752600" cy="2133600"/>
            <a:chOff x="576" y="2688"/>
            <a:chExt cx="1632" cy="1344"/>
          </a:xfrm>
        </p:grpSpPr>
        <p:pic>
          <p:nvPicPr>
            <p:cNvPr id="1239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27" name="Group 23"/>
          <p:cNvGrpSpPr/>
          <p:nvPr/>
        </p:nvGrpSpPr>
        <p:grpSpPr bwMode="auto">
          <a:xfrm>
            <a:off x="1524000" y="4419600"/>
            <a:ext cx="1752600" cy="2133600"/>
            <a:chOff x="576" y="2688"/>
            <a:chExt cx="1632" cy="1344"/>
          </a:xfrm>
        </p:grpSpPr>
        <p:pic>
          <p:nvPicPr>
            <p:cNvPr id="1239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1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2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4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36" name="Group 32"/>
          <p:cNvGrpSpPr/>
          <p:nvPr/>
        </p:nvGrpSpPr>
        <p:grpSpPr bwMode="auto">
          <a:xfrm>
            <a:off x="4648200" y="4267200"/>
            <a:ext cx="1752600" cy="2133600"/>
            <a:chOff x="576" y="2688"/>
            <a:chExt cx="1632" cy="1344"/>
          </a:xfrm>
        </p:grpSpPr>
        <p:pic>
          <p:nvPicPr>
            <p:cNvPr id="12393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9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0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1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2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3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45" name="Group 41"/>
          <p:cNvGrpSpPr/>
          <p:nvPr/>
        </p:nvGrpSpPr>
        <p:grpSpPr bwMode="auto">
          <a:xfrm>
            <a:off x="2362200" y="2667000"/>
            <a:ext cx="1752600" cy="2133600"/>
            <a:chOff x="576" y="2688"/>
            <a:chExt cx="1632" cy="1344"/>
          </a:xfrm>
        </p:grpSpPr>
        <p:pic>
          <p:nvPicPr>
            <p:cNvPr id="123946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7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8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9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0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1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2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3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54" name="Group 50"/>
          <p:cNvGrpSpPr/>
          <p:nvPr/>
        </p:nvGrpSpPr>
        <p:grpSpPr bwMode="auto">
          <a:xfrm>
            <a:off x="8305800" y="1981200"/>
            <a:ext cx="1752600" cy="2133600"/>
            <a:chOff x="576" y="2688"/>
            <a:chExt cx="1632" cy="1344"/>
          </a:xfrm>
        </p:grpSpPr>
        <p:pic>
          <p:nvPicPr>
            <p:cNvPr id="123955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6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7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8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9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0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1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2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63" name="Group 59"/>
          <p:cNvGrpSpPr/>
          <p:nvPr/>
        </p:nvGrpSpPr>
        <p:grpSpPr bwMode="auto">
          <a:xfrm>
            <a:off x="3352800" y="1905000"/>
            <a:ext cx="1752600" cy="2133600"/>
            <a:chOff x="576" y="2688"/>
            <a:chExt cx="1632" cy="1344"/>
          </a:xfrm>
        </p:grpSpPr>
        <p:pic>
          <p:nvPicPr>
            <p:cNvPr id="123964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5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6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7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8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9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0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1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72" name="Group 68"/>
          <p:cNvGrpSpPr/>
          <p:nvPr/>
        </p:nvGrpSpPr>
        <p:grpSpPr bwMode="auto">
          <a:xfrm>
            <a:off x="5943600" y="1600200"/>
            <a:ext cx="1752600" cy="2133600"/>
            <a:chOff x="576" y="2688"/>
            <a:chExt cx="1632" cy="1344"/>
          </a:xfrm>
        </p:grpSpPr>
        <p:pic>
          <p:nvPicPr>
            <p:cNvPr id="123973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4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5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6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7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8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9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0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81" name="Group 77"/>
          <p:cNvGrpSpPr/>
          <p:nvPr/>
        </p:nvGrpSpPr>
        <p:grpSpPr bwMode="auto">
          <a:xfrm>
            <a:off x="1828800" y="228600"/>
            <a:ext cx="1752600" cy="2133600"/>
            <a:chOff x="576" y="2688"/>
            <a:chExt cx="1632" cy="1344"/>
          </a:xfrm>
        </p:grpSpPr>
        <p:pic>
          <p:nvPicPr>
            <p:cNvPr id="123982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3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4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5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6" name="Picture 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7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8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89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0" name="Group 86"/>
          <p:cNvGrpSpPr/>
          <p:nvPr/>
        </p:nvGrpSpPr>
        <p:grpSpPr bwMode="auto">
          <a:xfrm>
            <a:off x="8915400" y="304800"/>
            <a:ext cx="1752600" cy="2133600"/>
            <a:chOff x="576" y="2688"/>
            <a:chExt cx="1632" cy="1344"/>
          </a:xfrm>
        </p:grpSpPr>
        <p:pic>
          <p:nvPicPr>
            <p:cNvPr id="123991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2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3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4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5" name="Picture 9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6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7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98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99" name="Group 95"/>
          <p:cNvGrpSpPr/>
          <p:nvPr/>
        </p:nvGrpSpPr>
        <p:grpSpPr bwMode="auto">
          <a:xfrm>
            <a:off x="1905000" y="0"/>
            <a:ext cx="1752600" cy="2133600"/>
            <a:chOff x="576" y="2688"/>
            <a:chExt cx="1632" cy="1344"/>
          </a:xfrm>
        </p:grpSpPr>
        <p:pic>
          <p:nvPicPr>
            <p:cNvPr id="124000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1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2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3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4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5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6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07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08" name="Group 104"/>
          <p:cNvGrpSpPr/>
          <p:nvPr/>
        </p:nvGrpSpPr>
        <p:grpSpPr bwMode="auto">
          <a:xfrm>
            <a:off x="4114800" y="152400"/>
            <a:ext cx="1752600" cy="2133600"/>
            <a:chOff x="576" y="2688"/>
            <a:chExt cx="1632" cy="1344"/>
          </a:xfrm>
        </p:grpSpPr>
        <p:pic>
          <p:nvPicPr>
            <p:cNvPr id="124009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0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1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2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3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4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5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6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17" name="Group 113"/>
          <p:cNvGrpSpPr/>
          <p:nvPr/>
        </p:nvGrpSpPr>
        <p:grpSpPr bwMode="auto">
          <a:xfrm>
            <a:off x="6629400" y="152400"/>
            <a:ext cx="1752600" cy="2133600"/>
            <a:chOff x="576" y="2688"/>
            <a:chExt cx="1632" cy="1344"/>
          </a:xfrm>
        </p:grpSpPr>
        <p:pic>
          <p:nvPicPr>
            <p:cNvPr id="124018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19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0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1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2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3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4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5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26" name="Group 122"/>
          <p:cNvGrpSpPr/>
          <p:nvPr/>
        </p:nvGrpSpPr>
        <p:grpSpPr bwMode="auto">
          <a:xfrm>
            <a:off x="8915400" y="0"/>
            <a:ext cx="1752600" cy="2133600"/>
            <a:chOff x="576" y="2688"/>
            <a:chExt cx="1632" cy="1344"/>
          </a:xfrm>
        </p:grpSpPr>
        <p:pic>
          <p:nvPicPr>
            <p:cNvPr id="124027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8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29" name="Picture 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0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1" name="Picture 1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2" name="Picture 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3" name="Picture 1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4" name="Picture 1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35" name="Group 131"/>
          <p:cNvGrpSpPr/>
          <p:nvPr/>
        </p:nvGrpSpPr>
        <p:grpSpPr bwMode="auto">
          <a:xfrm>
            <a:off x="7010400" y="3962400"/>
            <a:ext cx="1752600" cy="2133600"/>
            <a:chOff x="576" y="2688"/>
            <a:chExt cx="1632" cy="1344"/>
          </a:xfrm>
        </p:grpSpPr>
        <p:pic>
          <p:nvPicPr>
            <p:cNvPr id="124036" name="Picture 1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7" name="Picture 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8" name="Picture 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39" name="Picture 1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0" name="Picture 1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1" name="Picture 1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2" name="Picture 1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3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044" name="Group 140"/>
          <p:cNvGrpSpPr/>
          <p:nvPr/>
        </p:nvGrpSpPr>
        <p:grpSpPr bwMode="auto">
          <a:xfrm>
            <a:off x="7620000" y="1981200"/>
            <a:ext cx="1752600" cy="2133600"/>
            <a:chOff x="576" y="2688"/>
            <a:chExt cx="1632" cy="1344"/>
          </a:xfrm>
        </p:grpSpPr>
        <p:pic>
          <p:nvPicPr>
            <p:cNvPr id="124045" name="Picture 1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6" name="Picture 1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7" name="Picture 1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8" name="Picture 1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49" name="Picture 1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0" name="Picture 1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1" name="Picture 1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52" name="Picture 1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539750" y="5570855"/>
            <a:ext cx="28130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xanh cây lúa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mát cánh đồng</a:t>
            </a:r>
          </a:p>
        </p:txBody>
      </p:sp>
      <p:pic>
        <p:nvPicPr>
          <p:cNvPr id="16" name="Content Placeholder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2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2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12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5305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1" y="5638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6162676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1" y="38100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1" y="59436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01" y="2590801"/>
            <a:ext cx="708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35814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40" name="Group 12"/>
          <p:cNvGrpSpPr/>
          <p:nvPr/>
        </p:nvGrpSpPr>
        <p:grpSpPr bwMode="auto">
          <a:xfrm>
            <a:off x="1752600" y="1752600"/>
            <a:ext cx="1752600" cy="2133600"/>
            <a:chOff x="576" y="2688"/>
            <a:chExt cx="1632" cy="1344"/>
          </a:xfrm>
        </p:grpSpPr>
        <p:pic>
          <p:nvPicPr>
            <p:cNvPr id="12494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4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6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7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49" name="Group 21"/>
          <p:cNvGrpSpPr/>
          <p:nvPr/>
        </p:nvGrpSpPr>
        <p:grpSpPr bwMode="auto">
          <a:xfrm>
            <a:off x="8915400" y="2209800"/>
            <a:ext cx="1752600" cy="2133600"/>
            <a:chOff x="576" y="2688"/>
            <a:chExt cx="1632" cy="1344"/>
          </a:xfrm>
        </p:grpSpPr>
        <p:pic>
          <p:nvPicPr>
            <p:cNvPr id="124950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1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2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3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4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6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57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58" name="Group 30"/>
          <p:cNvGrpSpPr/>
          <p:nvPr/>
        </p:nvGrpSpPr>
        <p:grpSpPr bwMode="auto">
          <a:xfrm>
            <a:off x="7620000" y="4495800"/>
            <a:ext cx="1752600" cy="2133600"/>
            <a:chOff x="576" y="2688"/>
            <a:chExt cx="1632" cy="1344"/>
          </a:xfrm>
        </p:grpSpPr>
        <p:pic>
          <p:nvPicPr>
            <p:cNvPr id="124959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0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1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2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3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4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5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6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67" name="Group 39"/>
          <p:cNvGrpSpPr/>
          <p:nvPr/>
        </p:nvGrpSpPr>
        <p:grpSpPr bwMode="auto">
          <a:xfrm>
            <a:off x="2971800" y="4191000"/>
            <a:ext cx="1752600" cy="2133600"/>
            <a:chOff x="576" y="2688"/>
            <a:chExt cx="1632" cy="1344"/>
          </a:xfrm>
        </p:grpSpPr>
        <p:pic>
          <p:nvPicPr>
            <p:cNvPr id="124968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69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0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1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2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3" name="Picture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4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5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76" name="Group 48"/>
          <p:cNvGrpSpPr/>
          <p:nvPr/>
        </p:nvGrpSpPr>
        <p:grpSpPr bwMode="auto">
          <a:xfrm>
            <a:off x="5943600" y="1447800"/>
            <a:ext cx="1752600" cy="2133600"/>
            <a:chOff x="576" y="2688"/>
            <a:chExt cx="1632" cy="1344"/>
          </a:xfrm>
        </p:grpSpPr>
        <p:pic>
          <p:nvPicPr>
            <p:cNvPr id="124977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8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79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0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1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2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3" name="Picture 5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4" name="Picture 5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85" name="Group 57"/>
          <p:cNvGrpSpPr/>
          <p:nvPr/>
        </p:nvGrpSpPr>
        <p:grpSpPr bwMode="auto">
          <a:xfrm>
            <a:off x="5181600" y="4114800"/>
            <a:ext cx="1752600" cy="2133600"/>
            <a:chOff x="576" y="2688"/>
            <a:chExt cx="1632" cy="1344"/>
          </a:xfrm>
        </p:grpSpPr>
        <p:pic>
          <p:nvPicPr>
            <p:cNvPr id="124986" name="Picture 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7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8" name="Picture 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89" name="Picture 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0" name="Picture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1" name="Picture 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2" name="Picture 6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3" name="Picture 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94" name="Group 66"/>
          <p:cNvGrpSpPr/>
          <p:nvPr/>
        </p:nvGrpSpPr>
        <p:grpSpPr bwMode="auto">
          <a:xfrm>
            <a:off x="3886200" y="1981200"/>
            <a:ext cx="1752600" cy="2133600"/>
            <a:chOff x="576" y="2688"/>
            <a:chExt cx="1632" cy="1344"/>
          </a:xfrm>
        </p:grpSpPr>
        <p:pic>
          <p:nvPicPr>
            <p:cNvPr id="124995" name="Picture 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6" name="Picture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7" name="Picture 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8" name="Picture 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99" name="Picture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0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1" name="Picture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2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03" name="Group 75"/>
          <p:cNvGrpSpPr/>
          <p:nvPr/>
        </p:nvGrpSpPr>
        <p:grpSpPr bwMode="auto">
          <a:xfrm>
            <a:off x="1524000" y="4724400"/>
            <a:ext cx="1752600" cy="2133600"/>
            <a:chOff x="576" y="2688"/>
            <a:chExt cx="1632" cy="1344"/>
          </a:xfrm>
        </p:grpSpPr>
        <p:pic>
          <p:nvPicPr>
            <p:cNvPr id="125004" name="Picture 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5" name="Picture 7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6" name="Picture 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7" name="Picture 7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8" name="Picture 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09" name="Picture 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0" name="Picture 8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1" name="Picture 8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012" name="Picture 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3050" y="1447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3" name="Picture 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5450" y="3733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14" name="Picture 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10552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016" name="Group 88"/>
          <p:cNvGrpSpPr/>
          <p:nvPr/>
        </p:nvGrpSpPr>
        <p:grpSpPr bwMode="auto">
          <a:xfrm>
            <a:off x="4038600" y="0"/>
            <a:ext cx="1752600" cy="2133600"/>
            <a:chOff x="576" y="2688"/>
            <a:chExt cx="1632" cy="1344"/>
          </a:xfrm>
        </p:grpSpPr>
        <p:pic>
          <p:nvPicPr>
            <p:cNvPr id="125017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8" name="Picture 9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19" name="Picture 9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0" name="Picture 9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1" name="Picture 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2" name="Picture 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3" name="Picture 9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24" name="Picture 9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45" name="Group 117"/>
          <p:cNvGrpSpPr/>
          <p:nvPr/>
        </p:nvGrpSpPr>
        <p:grpSpPr bwMode="auto">
          <a:xfrm>
            <a:off x="1752600" y="0"/>
            <a:ext cx="1752600" cy="2133600"/>
            <a:chOff x="576" y="2688"/>
            <a:chExt cx="1632" cy="1344"/>
          </a:xfrm>
        </p:grpSpPr>
        <p:pic>
          <p:nvPicPr>
            <p:cNvPr id="125046" name="Picture 1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7" name="Picture 1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8" name="Picture 1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49" name="Picture 1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0" name="Picture 1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1" name="Picture 1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2" name="Picture 1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3" name="Picture 1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54" name="Group 126"/>
          <p:cNvGrpSpPr/>
          <p:nvPr/>
        </p:nvGrpSpPr>
        <p:grpSpPr bwMode="auto">
          <a:xfrm>
            <a:off x="7162800" y="304800"/>
            <a:ext cx="1752600" cy="2133600"/>
            <a:chOff x="576" y="2688"/>
            <a:chExt cx="1632" cy="1344"/>
          </a:xfrm>
        </p:grpSpPr>
        <p:pic>
          <p:nvPicPr>
            <p:cNvPr id="125055" name="Picture 1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6" name="Picture 1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7" name="Picture 1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8" name="Picture 1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59" name="Picture 1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0" name="Picture 1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1" name="Picture 1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2" name="Picture 1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063" name="Group 135"/>
          <p:cNvGrpSpPr/>
          <p:nvPr/>
        </p:nvGrpSpPr>
        <p:grpSpPr bwMode="auto">
          <a:xfrm>
            <a:off x="8763000" y="0"/>
            <a:ext cx="1752600" cy="2133600"/>
            <a:chOff x="576" y="2688"/>
            <a:chExt cx="1632" cy="1344"/>
          </a:xfrm>
        </p:grpSpPr>
        <p:pic>
          <p:nvPicPr>
            <p:cNvPr id="125064" name="Picture 1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5" name="Picture 1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6" name="Picture 1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7" name="Picture 1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8" name="Picture 1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69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0" name="Picture 1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71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s 1"/>
          <p:cNvSpPr/>
          <p:nvPr/>
        </p:nvSpPr>
        <p:spPr>
          <a:xfrm>
            <a:off x="128905" y="5354320"/>
            <a:ext cx="2190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cho hoa lá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Nẩy lộc đâm chồi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giọt...từng giọt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 rơi....mưa rơi.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59469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600200"/>
            <a:ext cx="89007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 </a:t>
            </a:r>
            <a:endParaRPr lang="en-US" sz="44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200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49045" cy="12490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191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等线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Giät n­íc tý xÝu</dc:title>
  <dc:creator>User</dc:creator>
  <cp:lastModifiedBy>Dell</cp:lastModifiedBy>
  <cp:revision>133</cp:revision>
  <dcterms:created xsi:type="dcterms:W3CDTF">2009-10-07T10:43:00Z</dcterms:created>
  <dcterms:modified xsi:type="dcterms:W3CDTF">2025-02-14T05:49:38Z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F4F1F2807B1348AA860A6CFA6D9C4EB4_12</vt:lpwstr>
  </property>
  <property fmtid="{D5CDD505-2E9C-101B-9397-08002B2CF9AE}" pid="3" name="KSOProductBuildVer">
    <vt:lpwstr>1033-12.2.0.16731</vt:lpwstr>
  </property>
</Properties>
</file>