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31" r:id="rId3"/>
    <p:sldId id="257" r:id="rId4"/>
    <p:sldId id="259" r:id="rId5"/>
    <p:sldId id="260" r:id="rId6"/>
    <p:sldId id="261" r:id="rId7"/>
    <p:sldId id="262" r:id="rId8"/>
    <p:sldId id="332" r:id="rId9"/>
    <p:sldId id="333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4057-E2E6-405B-9B94-C47F7320630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DF9C-59F9-456E-B7BB-76B07787B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90B94F4-5BD8-3660-27D6-8F9483244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63638"/>
            <a:ext cx="5583238" cy="3141662"/>
          </a:xfrm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7502BB7-9A19-42F5-B781-12B4B50D9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06F475-8720-D009-A04B-5C0E22CBE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CBCE9E-F0BD-4EE4-987C-9EBECA66BFF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36C188C6-D9D1-6D5B-28D5-E2D95B00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5736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9">
            <a:extLst>
              <a:ext uri="{FF2B5EF4-FFF2-40B4-BE49-F238E27FC236}">
                <a16:creationId xmlns:a16="http://schemas.microsoft.com/office/drawing/2014/main" id="{82766C55-4EA1-683B-67B0-61F2CE03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566" y="2286000"/>
            <a:ext cx="850582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B721E-124E-8A87-5856-6495AAE6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196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nước”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276"/>
    </mc:Choice>
    <mc:Fallback xmlns="">
      <p:transition advClick="0" advTm="9276"/>
    </mc:Fallback>
  </mc:AlternateContent>
  <p:timing>
    <p:tnLst>
      <p:par>
        <p:cTn id="1" dur="indefinite" restart="never" nodeType="tmRoot"/>
      </p:par>
    </p:tnLst>
    <p:bldLst>
      <p:bldP spid="3077" grpId="0"/>
      <p:bldP spid="3077" grpId="1"/>
      <p:bldP spid="3079" grpId="0"/>
      <p:bldP spid="3079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E74-87D9-301B-FD33-EE6410B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-hat-uong nuoc">
            <a:hlinkClick r:id="" action="ppaction://media"/>
            <a:extLst>
              <a:ext uri="{FF2B5EF4-FFF2-40B4-BE49-F238E27FC236}">
                <a16:creationId xmlns:a16="http://schemas.microsoft.com/office/drawing/2014/main" id="{B59BFC7B-FD30-1D6D-7CE4-66036AFCD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5973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đường Trắng Cô Lập ẩm Thực PNG , Đường Tinh Thể, Cắt Ra, Món ăn  PNG trong suốt và Vector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325" y="835969"/>
            <a:ext cx="259565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6" y="9883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3633" y="28448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8400" y="284487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8631" y="63394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6283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308931" y="3810000"/>
            <a:ext cx="2895599" cy="2895600"/>
            <a:chOff x="2937332" y="-329047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332" y="-329047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" y="4593427"/>
            <a:ext cx="3467932" cy="17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45" y="4822510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6" y="381001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83" y="13357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1470" y="30099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6451" y="63072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44098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14372" y="3768552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20" y="4880429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13" y="452735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Hình ảnh Muối Trong Thìa Trên Muối Nền Trắng PNG , Sự Gần Gũi, Nấu Nướng,  Bột PNG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3418" y="892646"/>
            <a:ext cx="2462365" cy="1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47" y="3746823"/>
            <a:ext cx="2831383" cy="27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107130" y="3808885"/>
            <a:ext cx="2895600" cy="2895600"/>
            <a:chOff x="1752600" y="2432771"/>
            <a:chExt cx="2895600" cy="28956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2771"/>
              <a:ext cx="2895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657600"/>
              <a:ext cx="123305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18" y="1257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3076" y="318044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267200" y="328385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2" y="637819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1" y="6324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027389" y="4991100"/>
            <a:ext cx="620811" cy="647701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31611" y="3694964"/>
            <a:ext cx="2895599" cy="2895600"/>
            <a:chOff x="3145865" y="-1058062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865" y="-1058062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998577" y="64226"/>
              <a:ext cx="1219200" cy="456797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4650635"/>
            <a:ext cx="1967819" cy="14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34" y="420093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ình ảnh Hạt Ngô Trên Nền Trắng Hữu Cơ PNG , Màu Vàng, Ngũ Cốc, Rau Quả PNG 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0" y="4207857"/>
            <a:ext cx="2001837" cy="18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05436" y="3730282"/>
            <a:ext cx="2895599" cy="2895600"/>
            <a:chOff x="2210018" y="2080418"/>
            <a:chExt cx="2895599" cy="2895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10018" y="2080418"/>
              <a:ext cx="2895599" cy="2895600"/>
              <a:chOff x="2971801" y="-381000"/>
              <a:chExt cx="2895599" cy="2895600"/>
            </a:xfrm>
          </p:grpSpPr>
          <p:pic>
            <p:nvPicPr>
              <p:cNvPr id="31" name="Picture 11" descr="Bộ 6 cốc nước giải khát thủy tinh Lotus Glass VTC00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1" y="-381000"/>
                <a:ext cx="2895599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Block Arc 31"/>
              <p:cNvSpPr/>
              <p:nvPr/>
            </p:nvSpPr>
            <p:spPr>
              <a:xfrm rot="10800000">
                <a:off x="3810002" y="685800"/>
                <a:ext cx="1219200" cy="342899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" name="Picture 2" descr="Hình ảnh Hạt Ngô Trên Nền Trắng Hữu Cơ PNG , Màu Vàng, Ngũ Cốc, Rau Quả PNG 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34" y="3431643"/>
              <a:ext cx="1045666" cy="9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Những sự thật về mì chính khiến nhiều người bất ngờ - QuanTriMang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9" y="990600"/>
            <a:ext cx="2055654" cy="14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1006A-AFAC-3D33-2221-EAE8F631E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8" b="9689"/>
          <a:stretch/>
        </p:blipFill>
        <p:spPr>
          <a:xfrm>
            <a:off x="943641" y="4286046"/>
            <a:ext cx="2645016" cy="2531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814B3-5291-8A34-0C42-F09F6627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2118998"/>
            <a:ext cx="2628125" cy="2917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F144F-3DCA-38AB-FFF9-9191ED62B4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17" t="17493" r="6186" b="9463"/>
          <a:stretch/>
        </p:blipFill>
        <p:spPr>
          <a:xfrm>
            <a:off x="609600" y="1219199"/>
            <a:ext cx="2895600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1D327-FE80-0933-94E1-D030EB2ACFB1}"/>
              </a:ext>
            </a:extLst>
          </p:cNvPr>
          <p:cNvSpPr txBox="1"/>
          <p:nvPr/>
        </p:nvSpPr>
        <p:spPr>
          <a:xfrm>
            <a:off x="5156201" y="76201"/>
            <a:ext cx="265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4191001" y="681336"/>
            <a:ext cx="51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B89D1-94D5-77DC-22DB-9257D7EEAE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7465" y="2053772"/>
            <a:ext cx="2417326" cy="29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3886201" y="76201"/>
            <a:ext cx="6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D1B7-F0F3-4291-9F77-C79F9450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3592379" cy="260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7993D-1316-D378-B069-6AA87DBD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916791"/>
            <a:ext cx="3610740" cy="245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0502E-01FF-2899-6A3C-B41F83C65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914399"/>
            <a:ext cx="3662573" cy="2609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57457-8E34-C478-3089-443E1E5F9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711" y="3900377"/>
            <a:ext cx="3662572" cy="2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1FAAD-3772-512B-D359-4539CB5BA7D5}"/>
              </a:ext>
            </a:extLst>
          </p:cNvPr>
          <p:cNvSpPr txBox="1"/>
          <p:nvPr/>
        </p:nvSpPr>
        <p:spPr>
          <a:xfrm>
            <a:off x="2971800" y="533400"/>
            <a:ext cx="624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6CA44-A0AC-9A02-BF39-56CA04C7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24124"/>
            <a:ext cx="6845301" cy="43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5D5E002-1012-4D44-A101-EF503487D624}"/>
  <p:tag name="GENSWF_ADVANCE_TIME" val="9.27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96</Words>
  <Application>Microsoft Office PowerPoint</Application>
  <PresentationFormat>Widescreen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Bài hát: Uống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17</cp:revision>
  <cp:lastPrinted>2024-04-01T11:33:03Z</cp:lastPrinted>
  <dcterms:created xsi:type="dcterms:W3CDTF">2006-08-16T00:00:00Z</dcterms:created>
  <dcterms:modified xsi:type="dcterms:W3CDTF">2025-04-15T06:31:16Z</dcterms:modified>
</cp:coreProperties>
</file>