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6"/>
  </p:notesMasterIdLst>
  <p:handoutMasterIdLst>
    <p:handoutMasterId r:id="rId27"/>
  </p:handoutMasterIdLst>
  <p:sldIdLst>
    <p:sldId id="352" r:id="rId6"/>
    <p:sldId id="294" r:id="rId7"/>
    <p:sldId id="295" r:id="rId8"/>
    <p:sldId id="260" r:id="rId9"/>
    <p:sldId id="285" r:id="rId10"/>
    <p:sldId id="263" r:id="rId11"/>
    <p:sldId id="267" r:id="rId12"/>
    <p:sldId id="314" r:id="rId13"/>
    <p:sldId id="293" r:id="rId14"/>
    <p:sldId id="329" r:id="rId15"/>
    <p:sldId id="296" r:id="rId16"/>
    <p:sldId id="299" r:id="rId17"/>
    <p:sldId id="337" r:id="rId18"/>
    <p:sldId id="330" r:id="rId19"/>
    <p:sldId id="331" r:id="rId20"/>
    <p:sldId id="303" r:id="rId21"/>
    <p:sldId id="346" r:id="rId22"/>
    <p:sldId id="306" r:id="rId23"/>
    <p:sldId id="307" r:id="rId24"/>
    <p:sldId id="350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66"/>
    <a:srgbClr val="0000FF"/>
    <a:srgbClr val="CCFFFF"/>
    <a:srgbClr val="FFFF99"/>
    <a:srgbClr val="FF0066"/>
    <a:srgbClr val="66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/>
    <p:restoredTop sz="94660"/>
  </p:normalViewPr>
  <p:slideViewPr>
    <p:cSldViewPr showGuides="1">
      <p:cViewPr varScale="1">
        <p:scale>
          <a:sx n="69" d="100"/>
          <a:sy n="69" d="100"/>
        </p:scale>
        <p:origin x="1386" y="72"/>
      </p:cViewPr>
      <p:guideLst>
        <p:guide orient="horz" pos="2126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Header Placeholder 389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endParaRPr lang="en-US" altLang="zh-CN" sz="1200" strike="noStrike" noProof="1">
              <a:ea typeface="SimSun" panose="02010600030101010101" pitchFamily="2" charset="-122"/>
            </a:endParaRPr>
          </a:p>
        </p:txBody>
      </p:sp>
      <p:sp>
        <p:nvSpPr>
          <p:cNvPr id="38915" name="Date Placeholder 3891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endParaRPr lang="en-US" altLang="zh-CN" sz="1200" strike="noStrike" noProof="1">
              <a:ea typeface="SimSun" panose="02010600030101010101" pitchFamily="2" charset="-122"/>
            </a:endParaRPr>
          </a:p>
        </p:txBody>
      </p:sp>
      <p:sp>
        <p:nvSpPr>
          <p:cNvPr id="38916" name="Footer Placeholder 3891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ctr" eaLnBrk="1" fontAlgn="base" hangingPunct="1"/>
            <a:endParaRPr lang="en-US" altLang="zh-CN" sz="1200" strike="noStrike" noProof="1">
              <a:ea typeface="SimSun" panose="02010600030101010101" pitchFamily="2" charset="-122"/>
            </a:endParaRPr>
          </a:p>
        </p:txBody>
      </p:sp>
      <p:sp>
        <p:nvSpPr>
          <p:cNvPr id="38917" name="Slide Number Placeholder 3891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z="1200" strike="noStrike" noProof="1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Header Placeholder 3584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endParaRPr lang="en-US" altLang="zh-CN" sz="1200" strike="noStrike" noProof="1">
              <a:ea typeface="SimSun" panose="02010600030101010101" pitchFamily="2" charset="-122"/>
            </a:endParaRPr>
          </a:p>
        </p:txBody>
      </p:sp>
      <p:sp>
        <p:nvSpPr>
          <p:cNvPr id="35843" name="Date Placeholder 3584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endParaRPr lang="en-US" altLang="zh-CN" sz="1200" strike="noStrike" noProof="1">
              <a:ea typeface="SimSun" panose="02010600030101010101" pitchFamily="2" charset="-122"/>
            </a:endParaRPr>
          </a:p>
        </p:txBody>
      </p:sp>
      <p:sp>
        <p:nvSpPr>
          <p:cNvPr id="49156" name="Slide Image Placeholder 3584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Text Placeholder 3584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35846" name="Footer Placeholder 3584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eaLnBrk="1" fontAlgn="base" hangingPunct="1"/>
            <a:endParaRPr lang="en-US" altLang="zh-CN" sz="1200" strike="noStrike" noProof="1">
              <a:ea typeface="SimSun" panose="02010600030101010101" pitchFamily="2" charset="-122"/>
            </a:endParaRPr>
          </a:p>
        </p:txBody>
      </p:sp>
      <p:sp>
        <p:nvSpPr>
          <p:cNvPr id="35847" name="Slide Number Placeholder 3584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z="1200" strike="noStrike" noProof="1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VNI-Times" pitchFamily="2" charset="0"/>
        <a:ea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VNI-Times" pitchFamily="2" charset="0"/>
        <a:ea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VNI-Times" pitchFamily="2" charset="0"/>
        <a:ea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VNI-Times" pitchFamily="2" charset="0"/>
        <a:ea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11/2/2025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11/2/2025</a:t>
            </a:fld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VNI-Times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11/2/2025</a:t>
            </a:fld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VNI-Times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11/2/2025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endParaRPr lang="en-US" altLang="zh-CN" strike="noStrike" noProof="1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11/2/2025</a:t>
            </a:fld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2051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11/2/2025</a:t>
            </a:fld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3075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11/2/2025</a:t>
            </a:fld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4099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11/2/2025</a:t>
            </a:fld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endParaRPr lang="en-US" altLang="zh-CN" strike="noStrike" noProof="1">
              <a:latin typeface="VNI-Times" pitchFamily="2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D983-EA6C-4385-8C33-ACB1B610AB3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8A85-72B0-4C20-90A2-F2FD9BE9EC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jpeg"/><Relationship Id="rId4" Type="http://schemas.openxmlformats.org/officeDocument/2006/relationships/hyperlink" Target="mailto:Honghai121287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ADMIN\Desktop\Nh&#7841;c%20n&#7873;n%20k&#7875;%20chuy&#7879;n%20c&#7921;c%20hay%20-%20NVD.mp4" TargetMode="External"/><Relationship Id="rId1" Type="http://schemas.microsoft.com/office/2007/relationships/media" Target="file:///C:\Users\ADMIN\Desktop\Nh&#7841;c%20n&#7873;n%20k&#7875;%20chuy&#7879;n%20c&#7921;c%20hay%20-%20NVD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ADMIN\Desktop\M&#7897;t%20Con%20V&#7883;t%20-%20Nh&#7841;c%20Thi&#7871;u%20Nhi%20ho&#7841;t%20h&#236;nh%20m&#7897;t%20&#273;&#224;n%20v&#7883;t%20con.mp4" TargetMode="External"/><Relationship Id="rId1" Type="http://schemas.microsoft.com/office/2007/relationships/media" Target="file:///C:\Users\ADMIN\Desktop\M&#7897;t%20Con%20V&#7883;t%20-%20Nh&#7841;c%20Thi&#7871;u%20Nhi%20ho&#7841;t%20h&#236;nh%20m&#7897;t%20&#273;&#224;n%20v&#7883;t%20con.mp4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file:///C:\Users\ADMIN\Desktop\Nh&#7841;c%20n&#7873;n%20k&#7875;%20chuy&#7879;n%20c&#7921;c%20hay%20-%20NVD.mp4" TargetMode="External"/><Relationship Id="rId1" Type="http://schemas.microsoft.com/office/2007/relationships/media" Target="file:///C:\Users\ADMIN\Desktop\Nh&#7841;c%20n&#7873;n%20k&#7875;%20chuy&#7879;n%20c&#7921;c%20hay%20-%20NVD.mp4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6.wmf"/><Relationship Id="rId7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147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7206" y="2749183"/>
            <a:ext cx="9144001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/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</a:t>
            </a:r>
            <a:r>
              <a:rPr lang="en-US" sz="27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trẻ 24 - 36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Hải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Email: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Honghai121287@gmail.com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SĐT: 0352308410</a:t>
            </a:r>
          </a:p>
          <a:p>
            <a:pPr algn="ctr"/>
            <a:r>
              <a:rPr lang="en-US" sz="24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Đơn vị: Trường MN Hoa Hướng Dương</a:t>
            </a:r>
          </a:p>
          <a:p>
            <a:pPr algn="ctr"/>
            <a:r>
              <a:rPr lang="en-US" sz="24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Giấy phép dự thi: CC - BY - SA</a:t>
            </a:r>
            <a:endParaRPr lang="en-US" sz="24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21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21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 2 năm 2025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98" y="208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HỘI CNTT VÀ CHUYỂN ĐỔI SỐ NĂM 2025</a:t>
            </a:r>
          </a:p>
        </p:txBody>
      </p:sp>
      <p:pic>
        <p:nvPicPr>
          <p:cNvPr id="1026" name="Picture 2" descr="z2808971996200_0f91a7bd2527f9b5ea464a6c9bb832fd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18" y="1219258"/>
            <a:ext cx="1077155" cy="10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5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8790" descr="h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13375" y="1654175"/>
            <a:ext cx="4025900" cy="416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Picture 18478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563" y="2609850"/>
            <a:ext cx="3024187" cy="374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675" y="6359525"/>
            <a:ext cx="2909888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1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7" y="5819775"/>
            <a:ext cx="320198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Picture 3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700" y="5702300"/>
            <a:ext cx="2163763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5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838" y="5819775"/>
            <a:ext cx="2928937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3" name="Picture 614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850" y="3862388"/>
            <a:ext cx="1657350" cy="206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53 -0.442593 L 0.003680 -1.00916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78 -0.004907 L -0.010556 -1.00027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03 -0.168889 L 0.026736 -1.113333 " pathEditMode="relative" ptsTypes="">
                                      <p:cBhvr>
                                        <p:cTn id="10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60418" name="TextBox 3"/>
          <p:cNvSpPr txBox="1"/>
          <p:nvPr/>
        </p:nvSpPr>
        <p:spPr>
          <a:xfrm>
            <a:off x="1905000" y="1905000"/>
            <a:ext cx="47244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0419" name="Picture 2" descr="socnhi_10301_1033235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/>
          <p:nvPr/>
        </p:nvSpPr>
        <p:spPr>
          <a:xfrm>
            <a:off x="1447800" y="2362200"/>
            <a:ext cx="7086600" cy="2308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Đàm thoại trích dẫn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00353" descr="h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6138" y="685800"/>
            <a:ext cx="3065462" cy="347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5" name="Picture 100354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352800" y="838200"/>
            <a:ext cx="33528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663" name="Rectangles 100662"/>
          <p:cNvSpPr/>
          <p:nvPr/>
        </p:nvSpPr>
        <p:spPr>
          <a:xfrm>
            <a:off x="457200" y="76200"/>
            <a:ext cx="8229600" cy="685800"/>
          </a:xfrm>
          <a:prstGeom prst="rect">
            <a:avLst/>
          </a:prstGeom>
          <a:solidFill>
            <a:srgbClr val="CCECFF">
              <a:alpha val="30196"/>
            </a:srgbClr>
          </a:solidFill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solidFill>
                  <a:srgbClr val="CC00CC"/>
                </a:solidFill>
                <a:latin typeface="VNI-Univer" pitchFamily="2" charset="0"/>
                <a:ea typeface="SimSun" panose="02010600030101010101" pitchFamily="2" charset="-122"/>
              </a:rPr>
              <a:t> </a:t>
            </a:r>
          </a:p>
        </p:txBody>
      </p:sp>
      <p:pic>
        <p:nvPicPr>
          <p:cNvPr id="100666" name="Picture 1006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4267200"/>
            <a:ext cx="19907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667" name="Picture 100666" descr="quyennltru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0">
            <a:off x="9885363" y="4524375"/>
            <a:ext cx="1676400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6" name="Picture 3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1475"/>
            <a:ext cx="245745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7" name="Picture 1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450" y="5702300"/>
            <a:ext cx="201612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8" name="Content Placeholder 4" descr="addemoticons1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275" y="6219825"/>
            <a:ext cx="3954463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9" name="Content Placeholder 4" descr="addemoticons1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088" y="6219825"/>
            <a:ext cx="304165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31111 L 0.375 0.3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2477 L -0.59062 0.013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65885 -0.03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069 -0.150142 C 0.064299 -0.154542 0.028709 -0.158242 0.016559 -0.158242 C -0.062431 -0.158242 -0.143511 -0.091802 -0.143511 -0.024912 C -0.143511 -0.058932 -0.184311 -0.091802 -0.222501 -0.091802 C -0.263301 -0.091802 -0.301501 -0.058472 -0.301501 -0.024912 C -0.301501 -0.041802 -0.321811 -0.058932 -0.341951 -0.058932 C -0.362261 -0.058932 -0.382571 -0.042272 -0.382571 -0.024912 C -0.382571 -0.033702 -0.392471 -0.041802 -0.402711 -0.041802 C -0.412781 -0.041802 -0.423201 -0.033472 -0.423201 -0.024912 C -0.423201 -0.029772 -0.428411 -0.033702 -0.432751 -0.033702 C -0.435871 -0.033702 -0.443511 -0.029772 -0.443511 -0.024912 C -0.443511 -0.027682 -0.445941 -0.029772 -0.448721 -0.029772 C -0.448721 -0.030232 -0.453931 -0.027682 -0.453931 -0.024912 C -0.453931 -0.026762 -0.453931 -0.027682 -0.456531 -0.027682 C -0.456531 -0.026992 -0.459131 -0.026762 -0.459131 -0.024912 C -0.459131 -0.025832 -0.459131 -0.026762 -0.459131 -0.026992 C -0.461910 -0.026992 -0.461910 -0.026762 -0.461910 -0.025832 C -0.464521 -0.025832 -0.464521 -0.026762 -0.464521 -0.026992 C -0.466601 -0.026992 -0.466601 -0.026762 -0.466601 -0.025832 " pathEditMode="relative" rAng="0" ptsTypes="fffffffffffffffffff">
                                      <p:cBhvr>
                                        <p:cTn id="23" dur="3000" fill="hold"/>
                                        <p:tgtEl>
                                          <p:spTgt spid="100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8790" descr="h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77400" y="2103438"/>
            <a:ext cx="2968625" cy="330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18478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509962" y="2414588"/>
            <a:ext cx="3509962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18792" descr="quyennltr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1825" y="3689350"/>
            <a:ext cx="1901825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Picture 4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" y="5765800"/>
            <a:ext cx="30543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1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900" y="5410200"/>
            <a:ext cx="2805113" cy="162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2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900" y="5716588"/>
            <a:ext cx="2386013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533" name="Cloud Callout 50532"/>
          <p:cNvSpPr/>
          <p:nvPr/>
        </p:nvSpPr>
        <p:spPr>
          <a:xfrm>
            <a:off x="2089150" y="352425"/>
            <a:ext cx="3436938" cy="1568450"/>
          </a:xfrm>
          <a:prstGeom prst="cloudCallout">
            <a:avLst>
              <a:gd name="adj1" fmla="val -63431"/>
              <a:gd name="adj2" fmla="val 77690"/>
            </a:avLst>
          </a:prstGeom>
          <a:solidFill>
            <a:srgbClr val="CCFFFF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Ò ó 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trứng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 to to ?</a:t>
            </a:r>
          </a:p>
        </p:txBody>
      </p:sp>
      <p:sp>
        <p:nvSpPr>
          <p:cNvPr id="13723" name="Cloud Callout 13722"/>
          <p:cNvSpPr/>
          <p:nvPr/>
        </p:nvSpPr>
        <p:spPr>
          <a:xfrm>
            <a:off x="6019800" y="-266700"/>
            <a:ext cx="3124200" cy="2187575"/>
          </a:xfrm>
          <a:prstGeom prst="cloudCallout">
            <a:avLst>
              <a:gd name="adj1" fmla="val -9870"/>
              <a:gd name="adj2" fmla="val 138861"/>
            </a:avLst>
          </a:prstGeom>
          <a:solidFill>
            <a:srgbClr val="CCFFFF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Ụt à ụt ịt ! Trứng gà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hay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trứng vịt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3 0.022222 L 0.649930 -0.055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292 -0.012684 L 0.392292 0.009538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556 0.052315 L -0.403889 0.052315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33" grpId="0" bldLvl="0" animBg="1"/>
      <p:bldP spid="50533" grpId="1" animBg="1"/>
      <p:bldP spid="13723" grpId="0" bldLvl="0" animBg="1"/>
      <p:bldP spid="137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8790" descr="h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68938" y="2486025"/>
            <a:ext cx="402590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4" name="Picture 18478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563" y="2057400"/>
            <a:ext cx="3024187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93" name="Picture 18792" descr="quyennltr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3600450"/>
            <a:ext cx="1901825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6" name="Picture 4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3" y="5835650"/>
            <a:ext cx="27622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Picture 1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750" y="5835650"/>
            <a:ext cx="306070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Picture 2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988" y="1577975"/>
            <a:ext cx="2735262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Picture 3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363" y="6248400"/>
            <a:ext cx="31051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Picture 5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3" y="5176838"/>
            <a:ext cx="1379537" cy="174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Picture 6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225" y="5238750"/>
            <a:ext cx="2836863" cy="167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55 -0.029535 C -0.048447 -0.073834 -0.064449 -0.118136 -0.050843 -0.135393 C -0.037042 -0.152647 0.046355 -0.139351 0.050560 -0.133288 C 0.054763 -0.127465 -0.028044 -0.106472 -0.026039 -0.099482 C -0.024047 -0.092490 0.049958 -0.089690 0.063162 -0.091090 C 0.076365 -0.092490 0.051964 -0.105777 0.052759 -0.107872 C 0.053358 -0.109977 0.060155 -0.106946 0.067159 -0.103681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55 -0.030497 L 0.050984 -0.030046 L 0.053513 -0.030046 L 0.071215 -0.026891 L 0.073744 -0.026891 L 0.076273 -0.026441 L 0.073744 -0.025990 L 0.076273 -0.025539 L 0.076273 -0.025089 L 0.081331 -0.024187 L 0.081331 -0.023737 L 0.086387 -0.022835 L 0.086387 -0.021934 L 0.088919 -0.021484 L 0.088919 -0.021033 L 0.091445 -0.020582 L 0.091445 -0.019681 L 0.093974 -0.019230 L 0.093974 -0.018780 L 0.096506 -0.018329 L 0.096506 -0.017428 L 0.099034 -0.016977 L 0.096506 -0.016526 L 0.101563 -0.015625 L 0.101563 -0.013372 L 0.104092 -0.012921 L 0.101563 -0.012470 L 0.104092 -0.012020 L 0.104092 -0.009316 L 0.106621 -0.008865 L 0.106621 -0.005711 L 0.104092 -0.005260 L 0.104092 -0.004809 L 0.106621 -0.004358 L 0.106621 -0.003908 L 0.104092 -0.003908 L 0.101563 -0.003457 L 0.104092 -0.003006 L 0.099034 -0.002105 L 0.099034 -0.001654 L 0.101563 -0.001204 L 0.099034 -0.000753 L 0.099034 0.000599 L 0.096506 0.001050 L 0.096506 0.001500 L 0.093974 0.001951 L 0.096506 0.002402 L 0.091445 0.003303 L 0.091445 0.004655 L 0.093974 0.005106 L 0.088919 0.006007 L 0.088919 0.007359 L 0.083861 0.008261 L 0.083861 0.009613 L 0.078802 0.010514 L 0.078802 0.011415 L 0.076273 0.011866 L 0.076273 0.012767 L 0.073744 0.013218 L 0.073744 0.014119 L 0.071215 0.014119 L 0.068686 0.014570 L 0.068686 0.015020 L 0.066157 0.015020 L 0.063629 0.015471 L 0.063629 0.015922 L 0.061097 0.015922 L 0.058568 0.016372 L 0.058568 0.016823 L 0.050984 0.018175 L 0.050984 0.018626 L 0.048455 0.019076 L 0.045926 0.019076 L 0.043397 0.019527 L 0.045926 0.019978 L 0.043397 0.020428 L 0.043397 0.020879 L 0.025692 0.024034 L 0.023165 0.024034 L 0.018107 0.024935 L 0.015578 0.024935 L 0.013049 0.025386 L 0.010520 0.025386 L 0.007991 0.025836 L 0.007991 0.026287 L 0.002935 0.026287 L 0.000404 0.026737 L -0.002124 0.026737 L -0.007185 0.027639 L -0.009711 0.027639 L -0.012240 0.028089 L -0.014770 0.028089 L -0.014770 0.027639 L -0.017299 0.027188 L -0.017299 0.026737 L -0.019828 0.026287 L -0.019828 0.025836 L -0.022357 0.025386 L -0.024886 0.025386 L -0.027415 0.025836 L -0.024886 0.026287 L -0.027415 0.026737 L -0.037530 0.026737 L -0.042588 0.025836 L -0.045117 0.025836 L -0.052704 0.024484 L -0.055234 0.024484 L -0.057760 0.024034 L -0.060292 0.024034 L -0.060292 0.023583 L -0.065347 0.022682 L -0.067878 0.022682 L -0.077994 0.020879 L -0.077994 0.019978 L -0.083052 0.019076 L -0.083052 0.018626 L -0.085581 0.018175 L -0.085581 0.017724 L -0.090637 0.016823 L -0.088110 0.016372 L -0.090637 0.015922 L -0.090637 0.015471 L -0.095695 0.014570 L -0.098224 0.014570 L -0.098224 0.013218 L -0.100754 0.012767 L -0.100754 0.011866 L -0.103283 0.011415 L -0.100754 0.010964 L -0.100754 0.010514 L -0.103283 0.010063 L -0.103283 0.009162 L -0.105812 0.008711 L -0.105812 0.002852 L -0.108342 0.002402 L -0.108342 -0.004358 L -0.105812 -0.004809 L -0.105812 -0.009316 L -0.103283 -0.009766 L -0.103283 -0.011118 L -0.100754 -0.011569 L -0.100754 -0.012470 L -0.098224 -0.012921 L -0.098224 -0.014724 L -0.095695 -0.015174 L -0.095695 -0.015625 L -0.093168 -0.016076 L -0.093168 -0.016526 L -0.090637 -0.016977 L -0.090637 -0.018329 L -0.088110 -0.018780 L -0.088110 -0.019230 L -0.085581 -0.019681 L -0.085581 -0.020132 L -0.083052 -0.020582 L -0.083052 -0.021033 L -0.077994 -0.021934 L -0.077994 -0.022385 L -0.075465 -0.022835 L -0.075465 -0.023286 L -0.067878 -0.024638 L -0.067878 -0.025089 L -0.060292 -0.026441 L -0.060292 -0.027342 L -0.057760 -0.027342 L -0.045117 -0.029595 L -0.042588 -0.029595 L -0.037530 -0.030497 L -0.035001 -0.030497 L -0.029941 -0.031398 L -0.024886 -0.031398 L -0.022357 -0.031849 L -0.019828 -0.031849 L -0.017299 -0.032300 L -0.009711 -0.032300 L -0.007185 -0.032750 L 0.015578 -0.032750 L 0.018107 -0.032300 L 0.023165 -0.032300 L 0.025692 -0.032750 L 0.028223 -0.032300 L 0.030753 -0.032300 L 0.033280 -0.031849 L 0.035811 -0.031849 L 0.038338 -0.031398 L 0.040868 -0.031398 L 0.043397 -0.030948 L 0.045926 -0.030948 L 0.048455 -0.030497 Z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vit con 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3352800" y="2679700"/>
            <a:ext cx="1658938" cy="334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8" name="Picture 104450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" y="3352800"/>
            <a:ext cx="285115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759" name="Cloud Callout 104758"/>
          <p:cNvSpPr/>
          <p:nvPr/>
        </p:nvSpPr>
        <p:spPr>
          <a:xfrm>
            <a:off x="2286000" y="304800"/>
            <a:ext cx="1828800" cy="1295400"/>
          </a:xfrm>
          <a:prstGeom prst="cloudCallout">
            <a:avLst>
              <a:gd name="adj1" fmla="val 21875"/>
              <a:gd name="adj2" fmla="val 20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Vít vít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Vít vít !</a:t>
            </a:r>
          </a:p>
        </p:txBody>
      </p:sp>
      <p:pic>
        <p:nvPicPr>
          <p:cNvPr id="104760" name="Picture 104759" descr="quatrung vitconn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1006">
            <a:off x="3048000" y="2667000"/>
            <a:ext cx="1825625" cy="327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1" name="Picture 104760" descr="he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93483" flipH="1">
            <a:off x="4800600" y="2133600"/>
            <a:ext cx="4343400" cy="3776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Picture 1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834063"/>
            <a:ext cx="3976688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Picture 2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950" y="5657850"/>
            <a:ext cx="2998788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4" name="Picture 3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38" y="5191125"/>
            <a:ext cx="2836862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5" name="Picture 4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0650" y="5540375"/>
            <a:ext cx="2406650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6" name="Picture 5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200" y="1600200"/>
            <a:ext cx="1555750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8790" descr="h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13375" y="1654175"/>
            <a:ext cx="4025900" cy="416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Picture 18478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563" y="2609850"/>
            <a:ext cx="3024187" cy="374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3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675" y="6359525"/>
            <a:ext cx="2909888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4" name="Picture 1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7" y="5819775"/>
            <a:ext cx="320198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5" name="Picture 3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700" y="5702300"/>
            <a:ext cx="2163763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6" name="Picture 5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838" y="5819775"/>
            <a:ext cx="2928937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3" name="Picture 614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850" y="3862388"/>
            <a:ext cx="1657350" cy="206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53 -0.442593 L 0.003680 -1.00916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78 -0.004907 L -0.010556 -1.00027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03 -0.168889 L 0.026736 -1.113333 " pathEditMode="relative" ptsTypes="">
                                      <p:cBhvr>
                                        <p:cTn id="10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67586" name="Text Placeholder 108546" descr="49387014_ex2020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96837" y="0"/>
            <a:ext cx="9240837" cy="6858000"/>
          </a:xfrm>
        </p:spPr>
      </p:pic>
      <p:sp>
        <p:nvSpPr>
          <p:cNvPr id="52228" name="Rectangles 108547"/>
          <p:cNvSpPr>
            <a:spLocks noTextEdit="1"/>
          </p:cNvSpPr>
          <p:nvPr/>
        </p:nvSpPr>
        <p:spPr>
          <a:xfrm>
            <a:off x="457200" y="1752600"/>
            <a:ext cx="749617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 kể chuyện cùng cô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Nhạc nền kể chuyện cực hay - NVD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248400"/>
            <a:ext cx="427038" cy="3016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s 109571"/>
          <p:cNvSpPr>
            <a:spLocks noTextEdit="1"/>
          </p:cNvSpPr>
          <p:nvPr/>
        </p:nvSpPr>
        <p:spPr>
          <a:xfrm>
            <a:off x="960438" y="925513"/>
            <a:ext cx="5943600" cy="137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chuyển trứng</a:t>
            </a:r>
          </a:p>
        </p:txBody>
      </p:sp>
      <p:pic>
        <p:nvPicPr>
          <p:cNvPr id="2" name="Một Con Vịt - Nhạc Thiếu Nhi hoạt hình một đàn vịt co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6324600"/>
            <a:ext cx="552450" cy="2984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94209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51202" name="Text Placeholder 94210" descr="49387014_ex202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48800" cy="6858000"/>
          </a:xfrm>
        </p:spPr>
      </p:pic>
      <p:sp>
        <p:nvSpPr>
          <p:cNvPr id="36868" name="Rectangles 94211"/>
          <p:cNvSpPr/>
          <p:nvPr/>
        </p:nvSpPr>
        <p:spPr>
          <a:xfrm>
            <a:off x="457200" y="1752600"/>
            <a:ext cx="749617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Ổn định tổ chức: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Hát “Con gà trống”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Giới thiệu bài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Text Placeholder 108546" descr="49387014_ex20202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24176"/>
          <a:stretch>
            <a:fillRect/>
          </a:stretch>
        </p:blipFill>
        <p:spPr>
          <a:xfrm>
            <a:off x="-96837" y="0"/>
            <a:ext cx="9240837" cy="6858000"/>
          </a:xfrm>
        </p:spPr>
      </p:pic>
      <p:pic>
        <p:nvPicPr>
          <p:cNvPr id="2" name="Nhạc nền kể chuyện cực hay - NVD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324600"/>
            <a:ext cx="509588" cy="360363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0" y="740749"/>
            <a:ext cx="7748498" cy="60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60" y="3483111"/>
            <a:ext cx="5943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33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9523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52226" name="Text Placeholder 95234" descr="49387014_ex202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37892" name="Rectangles 95235"/>
          <p:cNvSpPr/>
          <p:nvPr/>
        </p:nvSpPr>
        <p:spPr>
          <a:xfrm>
            <a:off x="457200" y="1752600"/>
            <a:ext cx="749617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2.Bài mới: Kể cho trẻ nghe chuyện: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"Quả trứng"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 1: Kể bằng lời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 2 : Kể trên màn chiếu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8" name="Picture 6467" descr="quyennltr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9201150" y="3240088"/>
            <a:ext cx="2058988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69" name="Picture 6468" descr="KDFRO0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763962" y="2386013"/>
            <a:ext cx="3249612" cy="3941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65" descr="Picture1buomday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29712" flipV="1">
            <a:off x="7415213" y="109538"/>
            <a:ext cx="927100" cy="127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Picture 4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5848350"/>
            <a:ext cx="3219450" cy="111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1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20000">
            <a:off x="4803775" y="1811338"/>
            <a:ext cx="39195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Picture 2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688" y="896938"/>
            <a:ext cx="95408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3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00" y="5848350"/>
            <a:ext cx="1822450" cy="111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6925" y="5264150"/>
            <a:ext cx="2185988" cy="169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7" name="Picture 6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775" y="5969000"/>
            <a:ext cx="283527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7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4787" y="3446463"/>
            <a:ext cx="1017587" cy="696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8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3087" y="5102225"/>
            <a:ext cx="2836862" cy="185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0" name="Picture 65" descr="Picture1buomday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69712" flipV="1">
            <a:off x="501650" y="5326063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724150" y="-12700"/>
            <a:ext cx="4040188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 eaLnBrk="1" fontAlgn="base" hangingPunct="1"/>
            <a:r>
              <a:rPr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CHUYỆN: QUẢ TRỨNG</a:t>
            </a:r>
            <a:endParaRPr strike="noStrike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REC0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069 -0.172271 C 0.064299 -0.176671 0.028709 -0.180371 0.016559 -0.180371 C -0.062431 -0.180371 -0.143511 -0.113931 -0.143511 -0.047041 C -0.143511 -0.081061 -0.184311 -0.113931 -0.222501 -0.113931 C -0.263301 -0.113931 -0.301501 -0.080601 -0.301501 -0.047041 C -0.301501 -0.063931 -0.321811 -0.081061 -0.341951 -0.081061 C -0.362261 -0.081061 -0.382571 -0.064401 -0.382571 -0.047041 C -0.382571 -0.055831 -0.392471 -0.063931 -0.402711 -0.063931 C -0.412781 -0.063931 -0.423201 -0.055601 -0.423201 -0.047041 C -0.423201 -0.051901 -0.428411 -0.055831 -0.432751 -0.055831 C -0.435871 -0.055831 -0.443511 -0.051901 -0.443511 -0.047041 C -0.443511 -0.049811 -0.445941 -0.051901 -0.448721 -0.051901 C -0.448721 -0.052361 -0.453931 -0.049811 -0.453931 -0.047041 C -0.453931 -0.048891 -0.453931 -0.049811 -0.456531 -0.049811 C -0.456531 -0.049121 -0.459131 -0.048891 -0.459131 -0.047041 C -0.459131 -0.047961 -0.459131 -0.048891 -0.459131 -0.049121 C -0.461910 -0.049121 -0.461910 -0.048891 -0.461910 -0.047961 C -0.464521 -0.047961 -0.464521 -0.048891 -0.464521 -0.049121 C -0.466601 -0.049121 -0.466601 -0.048891 -0.466601 -0.047961 " pathEditMode="relative" rAng="0" ptsTypes="fffffffffffffffffff">
                                      <p:cBhvr>
                                        <p:cTn id="14" dur="3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506 0.161396 C 0.237046 0.159076 0.247986 0.155376 0.260306 0.147736 C 0.265516 0.140096 0.271936 0.135696 0.277666 0.129216 C 0.291206 0.113246 0.305446 0.098426 0.320376 0.089636 C 0.323326 0.083386 0.331666 0.074586 0.335826 0.071346 C 0.341906 0.057686 0.349896 0.056296 0.358226 0.053056 C 0.360136 0.050976 0.363086 0.049126 0.364826 0.047506 C 0.366556 0.046116 0.366906 0.041486 0.368296 0.039636 C 0.369506 0.037776 0.371246 0.038016 0.372986 0.037086 C 0.378366 0.024126 0.388436 0.024356 0.395726 0.018336 C 0.445206 0.019726 0.485306 0.016946 0.531487 0.028986 C 0.534786 0.030836 0.537737 0.032686 0.540866 0.034536 C 0.542256 0.035236 0.545556 0.037086 0.545556 0.037546 C 0.554576 0.051436 0.564826 0.059306 0.576106 0.066026 C 0.580446 0.069266 0.585136 0.076666 0.590166 0.071346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6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50222"/>
          <p:cNvGrpSpPr/>
          <p:nvPr/>
        </p:nvGrpSpPr>
        <p:grpSpPr>
          <a:xfrm>
            <a:off x="-460375" y="5118100"/>
            <a:ext cx="9302750" cy="1898650"/>
            <a:chOff x="0" y="2752"/>
            <a:chExt cx="5860" cy="1660"/>
          </a:xfrm>
        </p:grpSpPr>
        <p:sp>
          <p:nvSpPr>
            <p:cNvPr id="54274" name="Freeform 50223"/>
            <p:cNvSpPr/>
            <p:nvPr/>
          </p:nvSpPr>
          <p:spPr>
            <a:xfrm>
              <a:off x="4064" y="3944"/>
              <a:ext cx="313" cy="373"/>
            </a:xfrm>
            <a:custGeom>
              <a:avLst/>
              <a:gdLst/>
              <a:ahLst/>
              <a:cxnLst>
                <a:cxn ang="0">
                  <a:pos x="312" y="373"/>
                </a:cxn>
                <a:cxn ang="0">
                  <a:pos x="313" y="0"/>
                </a:cxn>
                <a:cxn ang="0">
                  <a:pos x="291" y="9"/>
                </a:cxn>
                <a:cxn ang="0">
                  <a:pos x="268" y="19"/>
                </a:cxn>
                <a:cxn ang="0">
                  <a:pos x="247" y="30"/>
                </a:cxn>
                <a:cxn ang="0">
                  <a:pos x="226" y="42"/>
                </a:cxn>
                <a:cxn ang="0">
                  <a:pos x="206" y="54"/>
                </a:cxn>
                <a:cxn ang="0">
                  <a:pos x="187" y="66"/>
                </a:cxn>
                <a:cxn ang="0">
                  <a:pos x="171" y="79"/>
                </a:cxn>
                <a:cxn ang="0">
                  <a:pos x="156" y="93"/>
                </a:cxn>
                <a:cxn ang="0">
                  <a:pos x="144" y="105"/>
                </a:cxn>
                <a:cxn ang="0">
                  <a:pos x="135" y="117"/>
                </a:cxn>
                <a:cxn ang="0">
                  <a:pos x="116" y="146"/>
                </a:cxn>
                <a:cxn ang="0">
                  <a:pos x="101" y="171"/>
                </a:cxn>
                <a:cxn ang="0">
                  <a:pos x="88" y="193"/>
                </a:cxn>
                <a:cxn ang="0">
                  <a:pos x="78" y="214"/>
                </a:cxn>
                <a:cxn ang="0">
                  <a:pos x="68" y="233"/>
                </a:cxn>
                <a:cxn ang="0">
                  <a:pos x="59" y="253"/>
                </a:cxn>
                <a:cxn ang="0">
                  <a:pos x="49" y="274"/>
                </a:cxn>
                <a:cxn ang="0">
                  <a:pos x="39" y="297"/>
                </a:cxn>
                <a:cxn ang="0">
                  <a:pos x="26" y="323"/>
                </a:cxn>
                <a:cxn ang="0">
                  <a:pos x="12" y="353"/>
                </a:cxn>
                <a:cxn ang="0">
                  <a:pos x="10" y="354"/>
                </a:cxn>
                <a:cxn ang="0">
                  <a:pos x="9" y="357"/>
                </a:cxn>
                <a:cxn ang="0">
                  <a:pos x="8" y="359"/>
                </a:cxn>
                <a:cxn ang="0">
                  <a:pos x="7" y="361"/>
                </a:cxn>
                <a:cxn ang="0">
                  <a:pos x="5" y="363"/>
                </a:cxn>
                <a:cxn ang="0">
                  <a:pos x="4" y="365"/>
                </a:cxn>
                <a:cxn ang="0">
                  <a:pos x="4" y="367"/>
                </a:cxn>
                <a:cxn ang="0">
                  <a:pos x="2" y="369"/>
                </a:cxn>
                <a:cxn ang="0">
                  <a:pos x="1" y="372"/>
                </a:cxn>
                <a:cxn ang="0">
                  <a:pos x="0" y="373"/>
                </a:cxn>
                <a:cxn ang="0">
                  <a:pos x="312" y="373"/>
                </a:cxn>
                <a:cxn ang="0">
                  <a:pos x="312" y="373"/>
                </a:cxn>
              </a:cxnLst>
              <a:rect l="0" t="0" r="0" b="0"/>
              <a:pathLst>
                <a:path w="642" h="747">
                  <a:moveTo>
                    <a:pt x="640" y="746"/>
                  </a:moveTo>
                  <a:lnTo>
                    <a:pt x="642" y="0"/>
                  </a:lnTo>
                  <a:lnTo>
                    <a:pt x="596" y="19"/>
                  </a:lnTo>
                  <a:lnTo>
                    <a:pt x="550" y="39"/>
                  </a:lnTo>
                  <a:lnTo>
                    <a:pt x="506" y="61"/>
                  </a:lnTo>
                  <a:lnTo>
                    <a:pt x="463" y="85"/>
                  </a:lnTo>
                  <a:lnTo>
                    <a:pt x="422" y="109"/>
                  </a:lnTo>
                  <a:lnTo>
                    <a:pt x="384" y="133"/>
                  </a:lnTo>
                  <a:lnTo>
                    <a:pt x="351" y="159"/>
                  </a:lnTo>
                  <a:lnTo>
                    <a:pt x="320" y="186"/>
                  </a:lnTo>
                  <a:lnTo>
                    <a:pt x="295" y="211"/>
                  </a:lnTo>
                  <a:lnTo>
                    <a:pt x="276" y="235"/>
                  </a:lnTo>
                  <a:lnTo>
                    <a:pt x="238" y="293"/>
                  </a:lnTo>
                  <a:lnTo>
                    <a:pt x="207" y="343"/>
                  </a:lnTo>
                  <a:lnTo>
                    <a:pt x="181" y="387"/>
                  </a:lnTo>
                  <a:lnTo>
                    <a:pt x="159" y="429"/>
                  </a:lnTo>
                  <a:lnTo>
                    <a:pt x="139" y="467"/>
                  </a:lnTo>
                  <a:lnTo>
                    <a:pt x="121" y="507"/>
                  </a:lnTo>
                  <a:lnTo>
                    <a:pt x="101" y="549"/>
                  </a:lnTo>
                  <a:lnTo>
                    <a:pt x="79" y="594"/>
                  </a:lnTo>
                  <a:lnTo>
                    <a:pt x="53" y="647"/>
                  </a:lnTo>
                  <a:lnTo>
                    <a:pt x="24" y="706"/>
                  </a:lnTo>
                  <a:lnTo>
                    <a:pt x="20" y="709"/>
                  </a:lnTo>
                  <a:lnTo>
                    <a:pt x="19" y="714"/>
                  </a:lnTo>
                  <a:lnTo>
                    <a:pt x="17" y="719"/>
                  </a:lnTo>
                  <a:lnTo>
                    <a:pt x="15" y="722"/>
                  </a:lnTo>
                  <a:lnTo>
                    <a:pt x="11" y="727"/>
                  </a:lnTo>
                  <a:lnTo>
                    <a:pt x="9" y="731"/>
                  </a:lnTo>
                  <a:lnTo>
                    <a:pt x="8" y="735"/>
                  </a:lnTo>
                  <a:lnTo>
                    <a:pt x="4" y="739"/>
                  </a:lnTo>
                  <a:lnTo>
                    <a:pt x="2" y="744"/>
                  </a:lnTo>
                  <a:lnTo>
                    <a:pt x="0" y="747"/>
                  </a:lnTo>
                  <a:lnTo>
                    <a:pt x="640" y="746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5" name="Freeform 50224"/>
            <p:cNvSpPr/>
            <p:nvPr/>
          </p:nvSpPr>
          <p:spPr>
            <a:xfrm>
              <a:off x="4064" y="3944"/>
              <a:ext cx="313" cy="373"/>
            </a:xfrm>
            <a:custGeom>
              <a:avLst/>
              <a:gdLst/>
              <a:ahLst/>
              <a:cxnLst>
                <a:cxn ang="0">
                  <a:pos x="312" y="373"/>
                </a:cxn>
                <a:cxn ang="0">
                  <a:pos x="313" y="0"/>
                </a:cxn>
                <a:cxn ang="0">
                  <a:pos x="291" y="9"/>
                </a:cxn>
                <a:cxn ang="0">
                  <a:pos x="268" y="19"/>
                </a:cxn>
                <a:cxn ang="0">
                  <a:pos x="247" y="30"/>
                </a:cxn>
                <a:cxn ang="0">
                  <a:pos x="226" y="42"/>
                </a:cxn>
                <a:cxn ang="0">
                  <a:pos x="206" y="54"/>
                </a:cxn>
                <a:cxn ang="0">
                  <a:pos x="187" y="66"/>
                </a:cxn>
                <a:cxn ang="0">
                  <a:pos x="171" y="79"/>
                </a:cxn>
                <a:cxn ang="0">
                  <a:pos x="156" y="93"/>
                </a:cxn>
                <a:cxn ang="0">
                  <a:pos x="144" y="105"/>
                </a:cxn>
                <a:cxn ang="0">
                  <a:pos x="135" y="117"/>
                </a:cxn>
                <a:cxn ang="0">
                  <a:pos x="116" y="146"/>
                </a:cxn>
                <a:cxn ang="0">
                  <a:pos x="101" y="171"/>
                </a:cxn>
                <a:cxn ang="0">
                  <a:pos x="88" y="193"/>
                </a:cxn>
                <a:cxn ang="0">
                  <a:pos x="78" y="214"/>
                </a:cxn>
                <a:cxn ang="0">
                  <a:pos x="68" y="233"/>
                </a:cxn>
                <a:cxn ang="0">
                  <a:pos x="59" y="253"/>
                </a:cxn>
                <a:cxn ang="0">
                  <a:pos x="49" y="274"/>
                </a:cxn>
                <a:cxn ang="0">
                  <a:pos x="39" y="297"/>
                </a:cxn>
                <a:cxn ang="0">
                  <a:pos x="26" y="323"/>
                </a:cxn>
                <a:cxn ang="0">
                  <a:pos x="12" y="353"/>
                </a:cxn>
                <a:cxn ang="0">
                  <a:pos x="10" y="354"/>
                </a:cxn>
                <a:cxn ang="0">
                  <a:pos x="9" y="357"/>
                </a:cxn>
                <a:cxn ang="0">
                  <a:pos x="8" y="359"/>
                </a:cxn>
                <a:cxn ang="0">
                  <a:pos x="7" y="361"/>
                </a:cxn>
                <a:cxn ang="0">
                  <a:pos x="5" y="363"/>
                </a:cxn>
                <a:cxn ang="0">
                  <a:pos x="4" y="365"/>
                </a:cxn>
                <a:cxn ang="0">
                  <a:pos x="4" y="367"/>
                </a:cxn>
                <a:cxn ang="0">
                  <a:pos x="2" y="369"/>
                </a:cxn>
                <a:cxn ang="0">
                  <a:pos x="1" y="372"/>
                </a:cxn>
                <a:cxn ang="0">
                  <a:pos x="0" y="373"/>
                </a:cxn>
                <a:cxn ang="0">
                  <a:pos x="312" y="373"/>
                </a:cxn>
                <a:cxn ang="0">
                  <a:pos x="312" y="373"/>
                </a:cxn>
              </a:cxnLst>
              <a:rect l="0" t="0" r="0" b="0"/>
              <a:pathLst>
                <a:path w="642" h="747">
                  <a:moveTo>
                    <a:pt x="640" y="746"/>
                  </a:moveTo>
                  <a:lnTo>
                    <a:pt x="642" y="0"/>
                  </a:lnTo>
                  <a:lnTo>
                    <a:pt x="596" y="19"/>
                  </a:lnTo>
                  <a:lnTo>
                    <a:pt x="550" y="39"/>
                  </a:lnTo>
                  <a:lnTo>
                    <a:pt x="506" y="61"/>
                  </a:lnTo>
                  <a:lnTo>
                    <a:pt x="463" y="85"/>
                  </a:lnTo>
                  <a:lnTo>
                    <a:pt x="422" y="109"/>
                  </a:lnTo>
                  <a:lnTo>
                    <a:pt x="384" y="133"/>
                  </a:lnTo>
                  <a:lnTo>
                    <a:pt x="351" y="159"/>
                  </a:lnTo>
                  <a:lnTo>
                    <a:pt x="320" y="186"/>
                  </a:lnTo>
                  <a:lnTo>
                    <a:pt x="295" y="211"/>
                  </a:lnTo>
                  <a:lnTo>
                    <a:pt x="276" y="235"/>
                  </a:lnTo>
                  <a:lnTo>
                    <a:pt x="238" y="293"/>
                  </a:lnTo>
                  <a:lnTo>
                    <a:pt x="207" y="343"/>
                  </a:lnTo>
                  <a:lnTo>
                    <a:pt x="181" y="387"/>
                  </a:lnTo>
                  <a:lnTo>
                    <a:pt x="159" y="429"/>
                  </a:lnTo>
                  <a:lnTo>
                    <a:pt x="139" y="467"/>
                  </a:lnTo>
                  <a:lnTo>
                    <a:pt x="121" y="507"/>
                  </a:lnTo>
                  <a:lnTo>
                    <a:pt x="101" y="549"/>
                  </a:lnTo>
                  <a:lnTo>
                    <a:pt x="79" y="594"/>
                  </a:lnTo>
                  <a:lnTo>
                    <a:pt x="53" y="647"/>
                  </a:lnTo>
                  <a:lnTo>
                    <a:pt x="24" y="706"/>
                  </a:lnTo>
                  <a:lnTo>
                    <a:pt x="20" y="709"/>
                  </a:lnTo>
                  <a:lnTo>
                    <a:pt x="19" y="714"/>
                  </a:lnTo>
                  <a:lnTo>
                    <a:pt x="17" y="719"/>
                  </a:lnTo>
                  <a:lnTo>
                    <a:pt x="15" y="722"/>
                  </a:lnTo>
                  <a:lnTo>
                    <a:pt x="11" y="727"/>
                  </a:lnTo>
                  <a:lnTo>
                    <a:pt x="9" y="731"/>
                  </a:lnTo>
                  <a:lnTo>
                    <a:pt x="8" y="735"/>
                  </a:lnTo>
                  <a:lnTo>
                    <a:pt x="4" y="739"/>
                  </a:lnTo>
                  <a:lnTo>
                    <a:pt x="2" y="744"/>
                  </a:lnTo>
                  <a:lnTo>
                    <a:pt x="0" y="747"/>
                  </a:lnTo>
                  <a:lnTo>
                    <a:pt x="640" y="74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6" name="Freeform 50225"/>
            <p:cNvSpPr/>
            <p:nvPr/>
          </p:nvSpPr>
          <p:spPr>
            <a:xfrm>
              <a:off x="4208" y="4042"/>
              <a:ext cx="172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3" y="267"/>
                </a:cxn>
                <a:cxn ang="0">
                  <a:pos x="7" y="259"/>
                </a:cxn>
                <a:cxn ang="0">
                  <a:pos x="10" y="250"/>
                </a:cxn>
                <a:cxn ang="0">
                  <a:pos x="14" y="242"/>
                </a:cxn>
                <a:cxn ang="0">
                  <a:pos x="18" y="234"/>
                </a:cxn>
                <a:cxn ang="0">
                  <a:pos x="22" y="226"/>
                </a:cxn>
                <a:cxn ang="0">
                  <a:pos x="26" y="218"/>
                </a:cxn>
                <a:cxn ang="0">
                  <a:pos x="29" y="211"/>
                </a:cxn>
                <a:cxn ang="0">
                  <a:pos x="34" y="204"/>
                </a:cxn>
                <a:cxn ang="0">
                  <a:pos x="37" y="198"/>
                </a:cxn>
                <a:cxn ang="0">
                  <a:pos x="40" y="194"/>
                </a:cxn>
                <a:cxn ang="0">
                  <a:pos x="42" y="189"/>
                </a:cxn>
                <a:cxn ang="0">
                  <a:pos x="43" y="183"/>
                </a:cxn>
                <a:cxn ang="0">
                  <a:pos x="46" y="178"/>
                </a:cxn>
                <a:cxn ang="0">
                  <a:pos x="48" y="171"/>
                </a:cxn>
                <a:cxn ang="0">
                  <a:pos x="50" y="165"/>
                </a:cxn>
                <a:cxn ang="0">
                  <a:pos x="52" y="159"/>
                </a:cxn>
                <a:cxn ang="0">
                  <a:pos x="54" y="154"/>
                </a:cxn>
                <a:cxn ang="0">
                  <a:pos x="57" y="149"/>
                </a:cxn>
                <a:cxn ang="0">
                  <a:pos x="60" y="145"/>
                </a:cxn>
                <a:cxn ang="0">
                  <a:pos x="64" y="139"/>
                </a:cxn>
                <a:cxn ang="0">
                  <a:pos x="67" y="134"/>
                </a:cxn>
                <a:cxn ang="0">
                  <a:pos x="71" y="128"/>
                </a:cxn>
                <a:cxn ang="0">
                  <a:pos x="75" y="123"/>
                </a:cxn>
                <a:cxn ang="0">
                  <a:pos x="78" y="118"/>
                </a:cxn>
                <a:cxn ang="0">
                  <a:pos x="82" y="112"/>
                </a:cxn>
                <a:cxn ang="0">
                  <a:pos x="86" y="107"/>
                </a:cxn>
                <a:cxn ang="0">
                  <a:pos x="88" y="101"/>
                </a:cxn>
                <a:cxn ang="0">
                  <a:pos x="92" y="95"/>
                </a:cxn>
                <a:cxn ang="0">
                  <a:pos x="94" y="90"/>
                </a:cxn>
                <a:cxn ang="0">
                  <a:pos x="97" y="86"/>
                </a:cxn>
                <a:cxn ang="0">
                  <a:pos x="100" y="82"/>
                </a:cxn>
                <a:cxn ang="0">
                  <a:pos x="103" y="76"/>
                </a:cxn>
                <a:cxn ang="0">
                  <a:pos x="106" y="71"/>
                </a:cxn>
                <a:cxn ang="0">
                  <a:pos x="109" y="66"/>
                </a:cxn>
                <a:cxn ang="0">
                  <a:pos x="113" y="60"/>
                </a:cxn>
                <a:cxn ang="0">
                  <a:pos x="117" y="55"/>
                </a:cxn>
                <a:cxn ang="0">
                  <a:pos x="120" y="51"/>
                </a:cxn>
                <a:cxn ang="0">
                  <a:pos x="123" y="46"/>
                </a:cxn>
                <a:cxn ang="0">
                  <a:pos x="126" y="43"/>
                </a:cxn>
                <a:cxn ang="0">
                  <a:pos x="128" y="41"/>
                </a:cxn>
                <a:cxn ang="0">
                  <a:pos x="129" y="39"/>
                </a:cxn>
                <a:cxn ang="0">
                  <a:pos x="132" y="36"/>
                </a:cxn>
                <a:cxn ang="0">
                  <a:pos x="136" y="32"/>
                </a:cxn>
                <a:cxn ang="0">
                  <a:pos x="141" y="28"/>
                </a:cxn>
                <a:cxn ang="0">
                  <a:pos x="146" y="23"/>
                </a:cxn>
                <a:cxn ang="0">
                  <a:pos x="151" y="19"/>
                </a:cxn>
                <a:cxn ang="0">
                  <a:pos x="158" y="12"/>
                </a:cxn>
                <a:cxn ang="0">
                  <a:pos x="165" y="7"/>
                </a:cxn>
                <a:cxn ang="0">
                  <a:pos x="172" y="0"/>
                </a:cxn>
                <a:cxn ang="0">
                  <a:pos x="0" y="275"/>
                </a:cxn>
              </a:cxnLst>
              <a:rect l="0" t="0" r="0" b="0"/>
              <a:pathLst>
                <a:path w="352" h="550">
                  <a:moveTo>
                    <a:pt x="0" y="550"/>
                  </a:moveTo>
                  <a:lnTo>
                    <a:pt x="7" y="533"/>
                  </a:lnTo>
                  <a:lnTo>
                    <a:pt x="14" y="517"/>
                  </a:lnTo>
                  <a:lnTo>
                    <a:pt x="21" y="499"/>
                  </a:lnTo>
                  <a:lnTo>
                    <a:pt x="29" y="483"/>
                  </a:lnTo>
                  <a:lnTo>
                    <a:pt x="36" y="467"/>
                  </a:lnTo>
                  <a:lnTo>
                    <a:pt x="45" y="451"/>
                  </a:lnTo>
                  <a:lnTo>
                    <a:pt x="53" y="435"/>
                  </a:lnTo>
                  <a:lnTo>
                    <a:pt x="60" y="422"/>
                  </a:lnTo>
                  <a:lnTo>
                    <a:pt x="69" y="408"/>
                  </a:lnTo>
                  <a:lnTo>
                    <a:pt x="76" y="395"/>
                  </a:lnTo>
                  <a:lnTo>
                    <a:pt x="82" y="387"/>
                  </a:lnTo>
                  <a:lnTo>
                    <a:pt x="85" y="378"/>
                  </a:lnTo>
                  <a:lnTo>
                    <a:pt x="89" y="366"/>
                  </a:lnTo>
                  <a:lnTo>
                    <a:pt x="95" y="355"/>
                  </a:lnTo>
                  <a:lnTo>
                    <a:pt x="98" y="342"/>
                  </a:lnTo>
                  <a:lnTo>
                    <a:pt x="102" y="330"/>
                  </a:lnTo>
                  <a:lnTo>
                    <a:pt x="107" y="318"/>
                  </a:lnTo>
                  <a:lnTo>
                    <a:pt x="111" y="307"/>
                  </a:lnTo>
                  <a:lnTo>
                    <a:pt x="116" y="298"/>
                  </a:lnTo>
                  <a:lnTo>
                    <a:pt x="122" y="290"/>
                  </a:lnTo>
                  <a:lnTo>
                    <a:pt x="131" y="278"/>
                  </a:lnTo>
                  <a:lnTo>
                    <a:pt x="138" y="267"/>
                  </a:lnTo>
                  <a:lnTo>
                    <a:pt x="146" y="256"/>
                  </a:lnTo>
                  <a:lnTo>
                    <a:pt x="153" y="245"/>
                  </a:lnTo>
                  <a:lnTo>
                    <a:pt x="160" y="235"/>
                  </a:lnTo>
                  <a:lnTo>
                    <a:pt x="168" y="224"/>
                  </a:lnTo>
                  <a:lnTo>
                    <a:pt x="175" y="213"/>
                  </a:lnTo>
                  <a:lnTo>
                    <a:pt x="180" y="202"/>
                  </a:lnTo>
                  <a:lnTo>
                    <a:pt x="188" y="190"/>
                  </a:lnTo>
                  <a:lnTo>
                    <a:pt x="193" y="179"/>
                  </a:lnTo>
                  <a:lnTo>
                    <a:pt x="199" y="171"/>
                  </a:lnTo>
                  <a:lnTo>
                    <a:pt x="204" y="163"/>
                  </a:lnTo>
                  <a:lnTo>
                    <a:pt x="210" y="152"/>
                  </a:lnTo>
                  <a:lnTo>
                    <a:pt x="217" y="142"/>
                  </a:lnTo>
                  <a:lnTo>
                    <a:pt x="224" y="131"/>
                  </a:lnTo>
                  <a:lnTo>
                    <a:pt x="232" y="120"/>
                  </a:lnTo>
                  <a:lnTo>
                    <a:pt x="239" y="110"/>
                  </a:lnTo>
                  <a:lnTo>
                    <a:pt x="246" y="101"/>
                  </a:lnTo>
                  <a:lnTo>
                    <a:pt x="252" y="91"/>
                  </a:lnTo>
                  <a:lnTo>
                    <a:pt x="257" y="85"/>
                  </a:lnTo>
                  <a:lnTo>
                    <a:pt x="261" y="82"/>
                  </a:lnTo>
                  <a:lnTo>
                    <a:pt x="264" y="77"/>
                  </a:lnTo>
                  <a:lnTo>
                    <a:pt x="270" y="72"/>
                  </a:lnTo>
                  <a:lnTo>
                    <a:pt x="279" y="64"/>
                  </a:lnTo>
                  <a:lnTo>
                    <a:pt x="288" y="56"/>
                  </a:lnTo>
                  <a:lnTo>
                    <a:pt x="299" y="46"/>
                  </a:lnTo>
                  <a:lnTo>
                    <a:pt x="310" y="37"/>
                  </a:lnTo>
                  <a:lnTo>
                    <a:pt x="323" y="24"/>
                  </a:lnTo>
                  <a:lnTo>
                    <a:pt x="338" y="13"/>
                  </a:lnTo>
                  <a:lnTo>
                    <a:pt x="352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7" name="Freeform 50226"/>
            <p:cNvSpPr/>
            <p:nvPr/>
          </p:nvSpPr>
          <p:spPr>
            <a:xfrm>
              <a:off x="4208" y="4042"/>
              <a:ext cx="172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3" y="267"/>
                </a:cxn>
                <a:cxn ang="0">
                  <a:pos x="7" y="259"/>
                </a:cxn>
                <a:cxn ang="0">
                  <a:pos x="10" y="250"/>
                </a:cxn>
                <a:cxn ang="0">
                  <a:pos x="14" y="242"/>
                </a:cxn>
                <a:cxn ang="0">
                  <a:pos x="18" y="234"/>
                </a:cxn>
                <a:cxn ang="0">
                  <a:pos x="22" y="226"/>
                </a:cxn>
                <a:cxn ang="0">
                  <a:pos x="26" y="218"/>
                </a:cxn>
                <a:cxn ang="0">
                  <a:pos x="29" y="211"/>
                </a:cxn>
                <a:cxn ang="0">
                  <a:pos x="34" y="204"/>
                </a:cxn>
                <a:cxn ang="0">
                  <a:pos x="37" y="198"/>
                </a:cxn>
                <a:cxn ang="0">
                  <a:pos x="40" y="194"/>
                </a:cxn>
                <a:cxn ang="0">
                  <a:pos x="42" y="189"/>
                </a:cxn>
                <a:cxn ang="0">
                  <a:pos x="43" y="183"/>
                </a:cxn>
                <a:cxn ang="0">
                  <a:pos x="46" y="178"/>
                </a:cxn>
                <a:cxn ang="0">
                  <a:pos x="48" y="171"/>
                </a:cxn>
                <a:cxn ang="0">
                  <a:pos x="50" y="165"/>
                </a:cxn>
                <a:cxn ang="0">
                  <a:pos x="52" y="159"/>
                </a:cxn>
                <a:cxn ang="0">
                  <a:pos x="54" y="154"/>
                </a:cxn>
                <a:cxn ang="0">
                  <a:pos x="57" y="149"/>
                </a:cxn>
                <a:cxn ang="0">
                  <a:pos x="60" y="145"/>
                </a:cxn>
                <a:cxn ang="0">
                  <a:pos x="64" y="139"/>
                </a:cxn>
                <a:cxn ang="0">
                  <a:pos x="67" y="134"/>
                </a:cxn>
                <a:cxn ang="0">
                  <a:pos x="71" y="128"/>
                </a:cxn>
                <a:cxn ang="0">
                  <a:pos x="75" y="123"/>
                </a:cxn>
                <a:cxn ang="0">
                  <a:pos x="78" y="118"/>
                </a:cxn>
                <a:cxn ang="0">
                  <a:pos x="82" y="112"/>
                </a:cxn>
                <a:cxn ang="0">
                  <a:pos x="86" y="107"/>
                </a:cxn>
                <a:cxn ang="0">
                  <a:pos x="88" y="101"/>
                </a:cxn>
                <a:cxn ang="0">
                  <a:pos x="92" y="95"/>
                </a:cxn>
                <a:cxn ang="0">
                  <a:pos x="94" y="90"/>
                </a:cxn>
                <a:cxn ang="0">
                  <a:pos x="97" y="86"/>
                </a:cxn>
                <a:cxn ang="0">
                  <a:pos x="100" y="82"/>
                </a:cxn>
                <a:cxn ang="0">
                  <a:pos x="103" y="76"/>
                </a:cxn>
                <a:cxn ang="0">
                  <a:pos x="106" y="71"/>
                </a:cxn>
                <a:cxn ang="0">
                  <a:pos x="109" y="66"/>
                </a:cxn>
                <a:cxn ang="0">
                  <a:pos x="113" y="60"/>
                </a:cxn>
                <a:cxn ang="0">
                  <a:pos x="117" y="55"/>
                </a:cxn>
                <a:cxn ang="0">
                  <a:pos x="120" y="51"/>
                </a:cxn>
                <a:cxn ang="0">
                  <a:pos x="123" y="46"/>
                </a:cxn>
                <a:cxn ang="0">
                  <a:pos x="126" y="43"/>
                </a:cxn>
                <a:cxn ang="0">
                  <a:pos x="128" y="41"/>
                </a:cxn>
                <a:cxn ang="0">
                  <a:pos x="129" y="39"/>
                </a:cxn>
                <a:cxn ang="0">
                  <a:pos x="132" y="36"/>
                </a:cxn>
                <a:cxn ang="0">
                  <a:pos x="136" y="32"/>
                </a:cxn>
                <a:cxn ang="0">
                  <a:pos x="141" y="28"/>
                </a:cxn>
                <a:cxn ang="0">
                  <a:pos x="146" y="23"/>
                </a:cxn>
                <a:cxn ang="0">
                  <a:pos x="151" y="19"/>
                </a:cxn>
                <a:cxn ang="0">
                  <a:pos x="158" y="12"/>
                </a:cxn>
                <a:cxn ang="0">
                  <a:pos x="165" y="7"/>
                </a:cxn>
                <a:cxn ang="0">
                  <a:pos x="172" y="0"/>
                </a:cxn>
              </a:cxnLst>
              <a:rect l="0" t="0" r="0" b="0"/>
              <a:pathLst>
                <a:path w="352" h="550">
                  <a:moveTo>
                    <a:pt x="0" y="550"/>
                  </a:moveTo>
                  <a:lnTo>
                    <a:pt x="7" y="533"/>
                  </a:lnTo>
                  <a:lnTo>
                    <a:pt x="14" y="517"/>
                  </a:lnTo>
                  <a:lnTo>
                    <a:pt x="21" y="499"/>
                  </a:lnTo>
                  <a:lnTo>
                    <a:pt x="29" y="483"/>
                  </a:lnTo>
                  <a:lnTo>
                    <a:pt x="36" y="467"/>
                  </a:lnTo>
                  <a:lnTo>
                    <a:pt x="45" y="451"/>
                  </a:lnTo>
                  <a:lnTo>
                    <a:pt x="53" y="435"/>
                  </a:lnTo>
                  <a:lnTo>
                    <a:pt x="60" y="422"/>
                  </a:lnTo>
                  <a:lnTo>
                    <a:pt x="69" y="408"/>
                  </a:lnTo>
                  <a:lnTo>
                    <a:pt x="76" y="395"/>
                  </a:lnTo>
                  <a:lnTo>
                    <a:pt x="82" y="387"/>
                  </a:lnTo>
                  <a:lnTo>
                    <a:pt x="85" y="378"/>
                  </a:lnTo>
                  <a:lnTo>
                    <a:pt x="89" y="366"/>
                  </a:lnTo>
                  <a:lnTo>
                    <a:pt x="95" y="355"/>
                  </a:lnTo>
                  <a:lnTo>
                    <a:pt x="98" y="342"/>
                  </a:lnTo>
                  <a:lnTo>
                    <a:pt x="102" y="330"/>
                  </a:lnTo>
                  <a:lnTo>
                    <a:pt x="107" y="318"/>
                  </a:lnTo>
                  <a:lnTo>
                    <a:pt x="111" y="307"/>
                  </a:lnTo>
                  <a:lnTo>
                    <a:pt x="116" y="298"/>
                  </a:lnTo>
                  <a:lnTo>
                    <a:pt x="122" y="290"/>
                  </a:lnTo>
                  <a:lnTo>
                    <a:pt x="131" y="278"/>
                  </a:lnTo>
                  <a:lnTo>
                    <a:pt x="138" y="267"/>
                  </a:lnTo>
                  <a:lnTo>
                    <a:pt x="146" y="256"/>
                  </a:lnTo>
                  <a:lnTo>
                    <a:pt x="153" y="245"/>
                  </a:lnTo>
                  <a:lnTo>
                    <a:pt x="160" y="235"/>
                  </a:lnTo>
                  <a:lnTo>
                    <a:pt x="168" y="224"/>
                  </a:lnTo>
                  <a:lnTo>
                    <a:pt x="175" y="213"/>
                  </a:lnTo>
                  <a:lnTo>
                    <a:pt x="180" y="202"/>
                  </a:lnTo>
                  <a:lnTo>
                    <a:pt x="188" y="190"/>
                  </a:lnTo>
                  <a:lnTo>
                    <a:pt x="193" y="179"/>
                  </a:lnTo>
                  <a:lnTo>
                    <a:pt x="199" y="171"/>
                  </a:lnTo>
                  <a:lnTo>
                    <a:pt x="204" y="163"/>
                  </a:lnTo>
                  <a:lnTo>
                    <a:pt x="210" y="152"/>
                  </a:lnTo>
                  <a:lnTo>
                    <a:pt x="217" y="142"/>
                  </a:lnTo>
                  <a:lnTo>
                    <a:pt x="224" y="131"/>
                  </a:lnTo>
                  <a:lnTo>
                    <a:pt x="232" y="120"/>
                  </a:lnTo>
                  <a:lnTo>
                    <a:pt x="239" y="110"/>
                  </a:lnTo>
                  <a:lnTo>
                    <a:pt x="246" y="101"/>
                  </a:lnTo>
                  <a:lnTo>
                    <a:pt x="252" y="91"/>
                  </a:lnTo>
                  <a:lnTo>
                    <a:pt x="257" y="85"/>
                  </a:lnTo>
                  <a:lnTo>
                    <a:pt x="261" y="82"/>
                  </a:lnTo>
                  <a:lnTo>
                    <a:pt x="264" y="77"/>
                  </a:lnTo>
                  <a:lnTo>
                    <a:pt x="270" y="72"/>
                  </a:lnTo>
                  <a:lnTo>
                    <a:pt x="279" y="64"/>
                  </a:lnTo>
                  <a:lnTo>
                    <a:pt x="288" y="56"/>
                  </a:lnTo>
                  <a:lnTo>
                    <a:pt x="299" y="46"/>
                  </a:lnTo>
                  <a:lnTo>
                    <a:pt x="310" y="37"/>
                  </a:lnTo>
                  <a:lnTo>
                    <a:pt x="323" y="24"/>
                  </a:lnTo>
                  <a:lnTo>
                    <a:pt x="338" y="13"/>
                  </a:lnTo>
                  <a:lnTo>
                    <a:pt x="352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8" name="Freeform 50227"/>
            <p:cNvSpPr/>
            <p:nvPr/>
          </p:nvSpPr>
          <p:spPr>
            <a:xfrm>
              <a:off x="4294" y="4141"/>
              <a:ext cx="87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" y="172"/>
                </a:cxn>
                <a:cxn ang="0">
                  <a:pos x="7" y="167"/>
                </a:cxn>
                <a:cxn ang="0">
                  <a:pos x="10" y="162"/>
                </a:cxn>
                <a:cxn ang="0">
                  <a:pos x="12" y="156"/>
                </a:cxn>
                <a:cxn ang="0">
                  <a:pos x="14" y="151"/>
                </a:cxn>
                <a:cxn ang="0">
                  <a:pos x="17" y="145"/>
                </a:cxn>
                <a:cxn ang="0">
                  <a:pos x="19" y="140"/>
                </a:cxn>
                <a:cxn ang="0">
                  <a:pos x="21" y="134"/>
                </a:cxn>
                <a:cxn ang="0">
                  <a:pos x="22" y="128"/>
                </a:cxn>
                <a:cxn ang="0">
                  <a:pos x="24" y="121"/>
                </a:cxn>
                <a:cxn ang="0">
                  <a:pos x="25" y="119"/>
                </a:cxn>
                <a:cxn ang="0">
                  <a:pos x="26" y="117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2" y="111"/>
                </a:cxn>
                <a:cxn ang="0">
                  <a:pos x="34" y="108"/>
                </a:cxn>
                <a:cxn ang="0">
                  <a:pos x="36" y="107"/>
                </a:cxn>
                <a:cxn ang="0">
                  <a:pos x="38" y="104"/>
                </a:cxn>
                <a:cxn ang="0">
                  <a:pos x="38" y="102"/>
                </a:cxn>
                <a:cxn ang="0">
                  <a:pos x="38" y="100"/>
                </a:cxn>
                <a:cxn ang="0">
                  <a:pos x="39" y="96"/>
                </a:cxn>
                <a:cxn ang="0">
                  <a:pos x="40" y="93"/>
                </a:cxn>
                <a:cxn ang="0">
                  <a:pos x="40" y="90"/>
                </a:cxn>
                <a:cxn ang="0">
                  <a:pos x="41" y="87"/>
                </a:cxn>
                <a:cxn ang="0">
                  <a:pos x="42" y="84"/>
                </a:cxn>
                <a:cxn ang="0">
                  <a:pos x="44" y="81"/>
                </a:cxn>
                <a:cxn ang="0">
                  <a:pos x="45" y="78"/>
                </a:cxn>
                <a:cxn ang="0">
                  <a:pos x="46" y="75"/>
                </a:cxn>
                <a:cxn ang="0">
                  <a:pos x="47" y="72"/>
                </a:cxn>
                <a:cxn ang="0">
                  <a:pos x="48" y="69"/>
                </a:cxn>
                <a:cxn ang="0">
                  <a:pos x="51" y="61"/>
                </a:cxn>
                <a:cxn ang="0">
                  <a:pos x="54" y="55"/>
                </a:cxn>
                <a:cxn ang="0">
                  <a:pos x="58" y="48"/>
                </a:cxn>
                <a:cxn ang="0">
                  <a:pos x="61" y="40"/>
                </a:cxn>
                <a:cxn ang="0">
                  <a:pos x="65" y="34"/>
                </a:cxn>
                <a:cxn ang="0">
                  <a:pos x="70" y="27"/>
                </a:cxn>
                <a:cxn ang="0">
                  <a:pos x="74" y="20"/>
                </a:cxn>
                <a:cxn ang="0">
                  <a:pos x="78" y="14"/>
                </a:cxn>
                <a:cxn ang="0">
                  <a:pos x="83" y="7"/>
                </a:cxn>
                <a:cxn ang="0">
                  <a:pos x="87" y="0"/>
                </a:cxn>
                <a:cxn ang="0">
                  <a:pos x="0" y="176"/>
                </a:cxn>
              </a:cxnLst>
              <a:rect l="0" t="0" r="0" b="0"/>
              <a:pathLst>
                <a:path w="177" h="352">
                  <a:moveTo>
                    <a:pt x="0" y="352"/>
                  </a:moveTo>
                  <a:lnTo>
                    <a:pt x="7" y="344"/>
                  </a:lnTo>
                  <a:lnTo>
                    <a:pt x="14" y="333"/>
                  </a:lnTo>
                  <a:lnTo>
                    <a:pt x="20" y="324"/>
                  </a:lnTo>
                  <a:lnTo>
                    <a:pt x="25" y="312"/>
                  </a:lnTo>
                  <a:lnTo>
                    <a:pt x="29" y="301"/>
                  </a:lnTo>
                  <a:lnTo>
                    <a:pt x="34" y="290"/>
                  </a:lnTo>
                  <a:lnTo>
                    <a:pt x="38" y="279"/>
                  </a:lnTo>
                  <a:lnTo>
                    <a:pt x="42" y="268"/>
                  </a:lnTo>
                  <a:lnTo>
                    <a:pt x="45" y="255"/>
                  </a:lnTo>
                  <a:lnTo>
                    <a:pt x="49" y="242"/>
                  </a:lnTo>
                  <a:lnTo>
                    <a:pt x="51" y="237"/>
                  </a:lnTo>
                  <a:lnTo>
                    <a:pt x="53" y="234"/>
                  </a:lnTo>
                  <a:lnTo>
                    <a:pt x="56" y="229"/>
                  </a:lnTo>
                  <a:lnTo>
                    <a:pt x="60" y="224"/>
                  </a:lnTo>
                  <a:lnTo>
                    <a:pt x="66" y="221"/>
                  </a:lnTo>
                  <a:lnTo>
                    <a:pt x="69" y="216"/>
                  </a:lnTo>
                  <a:lnTo>
                    <a:pt x="73" y="213"/>
                  </a:lnTo>
                  <a:lnTo>
                    <a:pt x="77" y="208"/>
                  </a:lnTo>
                  <a:lnTo>
                    <a:pt x="78" y="204"/>
                  </a:lnTo>
                  <a:lnTo>
                    <a:pt x="78" y="200"/>
                  </a:lnTo>
                  <a:lnTo>
                    <a:pt x="80" y="192"/>
                  </a:lnTo>
                  <a:lnTo>
                    <a:pt x="82" y="186"/>
                  </a:lnTo>
                  <a:lnTo>
                    <a:pt x="82" y="180"/>
                  </a:lnTo>
                  <a:lnTo>
                    <a:pt x="84" y="173"/>
                  </a:lnTo>
                  <a:lnTo>
                    <a:pt x="86" y="168"/>
                  </a:lnTo>
                  <a:lnTo>
                    <a:pt x="89" y="162"/>
                  </a:lnTo>
                  <a:lnTo>
                    <a:pt x="91" y="156"/>
                  </a:lnTo>
                  <a:lnTo>
                    <a:pt x="93" y="149"/>
                  </a:lnTo>
                  <a:lnTo>
                    <a:pt x="95" y="143"/>
                  </a:lnTo>
                  <a:lnTo>
                    <a:pt x="97" y="138"/>
                  </a:lnTo>
                  <a:lnTo>
                    <a:pt x="104" y="122"/>
                  </a:lnTo>
                  <a:lnTo>
                    <a:pt x="109" y="109"/>
                  </a:lnTo>
                  <a:lnTo>
                    <a:pt x="117" y="95"/>
                  </a:lnTo>
                  <a:lnTo>
                    <a:pt x="124" y="80"/>
                  </a:lnTo>
                  <a:lnTo>
                    <a:pt x="133" y="68"/>
                  </a:lnTo>
                  <a:lnTo>
                    <a:pt x="142" y="53"/>
                  </a:lnTo>
                  <a:lnTo>
                    <a:pt x="151" y="40"/>
                  </a:lnTo>
                  <a:lnTo>
                    <a:pt x="159" y="28"/>
                  </a:lnTo>
                  <a:lnTo>
                    <a:pt x="168" y="13"/>
                  </a:lnTo>
                  <a:lnTo>
                    <a:pt x="177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9" name="Freeform 50228"/>
            <p:cNvSpPr/>
            <p:nvPr/>
          </p:nvSpPr>
          <p:spPr>
            <a:xfrm>
              <a:off x="4294" y="4141"/>
              <a:ext cx="87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" y="172"/>
                </a:cxn>
                <a:cxn ang="0">
                  <a:pos x="7" y="167"/>
                </a:cxn>
                <a:cxn ang="0">
                  <a:pos x="10" y="162"/>
                </a:cxn>
                <a:cxn ang="0">
                  <a:pos x="12" y="156"/>
                </a:cxn>
                <a:cxn ang="0">
                  <a:pos x="14" y="151"/>
                </a:cxn>
                <a:cxn ang="0">
                  <a:pos x="17" y="145"/>
                </a:cxn>
                <a:cxn ang="0">
                  <a:pos x="19" y="140"/>
                </a:cxn>
                <a:cxn ang="0">
                  <a:pos x="21" y="134"/>
                </a:cxn>
                <a:cxn ang="0">
                  <a:pos x="22" y="128"/>
                </a:cxn>
                <a:cxn ang="0">
                  <a:pos x="24" y="121"/>
                </a:cxn>
                <a:cxn ang="0">
                  <a:pos x="25" y="119"/>
                </a:cxn>
                <a:cxn ang="0">
                  <a:pos x="26" y="117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2" y="111"/>
                </a:cxn>
                <a:cxn ang="0">
                  <a:pos x="34" y="108"/>
                </a:cxn>
                <a:cxn ang="0">
                  <a:pos x="36" y="107"/>
                </a:cxn>
                <a:cxn ang="0">
                  <a:pos x="38" y="104"/>
                </a:cxn>
                <a:cxn ang="0">
                  <a:pos x="38" y="102"/>
                </a:cxn>
                <a:cxn ang="0">
                  <a:pos x="38" y="100"/>
                </a:cxn>
                <a:cxn ang="0">
                  <a:pos x="39" y="96"/>
                </a:cxn>
                <a:cxn ang="0">
                  <a:pos x="40" y="93"/>
                </a:cxn>
                <a:cxn ang="0">
                  <a:pos x="40" y="90"/>
                </a:cxn>
                <a:cxn ang="0">
                  <a:pos x="41" y="87"/>
                </a:cxn>
                <a:cxn ang="0">
                  <a:pos x="42" y="84"/>
                </a:cxn>
                <a:cxn ang="0">
                  <a:pos x="44" y="81"/>
                </a:cxn>
                <a:cxn ang="0">
                  <a:pos x="45" y="78"/>
                </a:cxn>
                <a:cxn ang="0">
                  <a:pos x="46" y="75"/>
                </a:cxn>
                <a:cxn ang="0">
                  <a:pos x="47" y="72"/>
                </a:cxn>
                <a:cxn ang="0">
                  <a:pos x="48" y="69"/>
                </a:cxn>
                <a:cxn ang="0">
                  <a:pos x="51" y="61"/>
                </a:cxn>
                <a:cxn ang="0">
                  <a:pos x="54" y="55"/>
                </a:cxn>
                <a:cxn ang="0">
                  <a:pos x="58" y="48"/>
                </a:cxn>
                <a:cxn ang="0">
                  <a:pos x="61" y="40"/>
                </a:cxn>
                <a:cxn ang="0">
                  <a:pos x="65" y="34"/>
                </a:cxn>
                <a:cxn ang="0">
                  <a:pos x="70" y="27"/>
                </a:cxn>
                <a:cxn ang="0">
                  <a:pos x="74" y="20"/>
                </a:cxn>
                <a:cxn ang="0">
                  <a:pos x="78" y="14"/>
                </a:cxn>
                <a:cxn ang="0">
                  <a:pos x="83" y="7"/>
                </a:cxn>
                <a:cxn ang="0">
                  <a:pos x="87" y="0"/>
                </a:cxn>
              </a:cxnLst>
              <a:rect l="0" t="0" r="0" b="0"/>
              <a:pathLst>
                <a:path w="177" h="352">
                  <a:moveTo>
                    <a:pt x="0" y="352"/>
                  </a:moveTo>
                  <a:lnTo>
                    <a:pt x="7" y="344"/>
                  </a:lnTo>
                  <a:lnTo>
                    <a:pt x="14" y="333"/>
                  </a:lnTo>
                  <a:lnTo>
                    <a:pt x="20" y="324"/>
                  </a:lnTo>
                  <a:lnTo>
                    <a:pt x="25" y="312"/>
                  </a:lnTo>
                  <a:lnTo>
                    <a:pt x="29" y="301"/>
                  </a:lnTo>
                  <a:lnTo>
                    <a:pt x="34" y="290"/>
                  </a:lnTo>
                  <a:lnTo>
                    <a:pt x="38" y="279"/>
                  </a:lnTo>
                  <a:lnTo>
                    <a:pt x="42" y="268"/>
                  </a:lnTo>
                  <a:lnTo>
                    <a:pt x="45" y="255"/>
                  </a:lnTo>
                  <a:lnTo>
                    <a:pt x="49" y="242"/>
                  </a:lnTo>
                  <a:lnTo>
                    <a:pt x="51" y="237"/>
                  </a:lnTo>
                  <a:lnTo>
                    <a:pt x="53" y="234"/>
                  </a:lnTo>
                  <a:lnTo>
                    <a:pt x="56" y="229"/>
                  </a:lnTo>
                  <a:lnTo>
                    <a:pt x="60" y="224"/>
                  </a:lnTo>
                  <a:lnTo>
                    <a:pt x="66" y="221"/>
                  </a:lnTo>
                  <a:lnTo>
                    <a:pt x="69" y="216"/>
                  </a:lnTo>
                  <a:lnTo>
                    <a:pt x="73" y="213"/>
                  </a:lnTo>
                  <a:lnTo>
                    <a:pt x="77" y="208"/>
                  </a:lnTo>
                  <a:lnTo>
                    <a:pt x="78" y="204"/>
                  </a:lnTo>
                  <a:lnTo>
                    <a:pt x="78" y="200"/>
                  </a:lnTo>
                  <a:lnTo>
                    <a:pt x="80" y="192"/>
                  </a:lnTo>
                  <a:lnTo>
                    <a:pt x="82" y="186"/>
                  </a:lnTo>
                  <a:lnTo>
                    <a:pt x="82" y="180"/>
                  </a:lnTo>
                  <a:lnTo>
                    <a:pt x="84" y="173"/>
                  </a:lnTo>
                  <a:lnTo>
                    <a:pt x="86" y="168"/>
                  </a:lnTo>
                  <a:lnTo>
                    <a:pt x="89" y="162"/>
                  </a:lnTo>
                  <a:lnTo>
                    <a:pt x="91" y="156"/>
                  </a:lnTo>
                  <a:lnTo>
                    <a:pt x="93" y="149"/>
                  </a:lnTo>
                  <a:lnTo>
                    <a:pt x="95" y="143"/>
                  </a:lnTo>
                  <a:lnTo>
                    <a:pt x="97" y="138"/>
                  </a:lnTo>
                  <a:lnTo>
                    <a:pt x="104" y="122"/>
                  </a:lnTo>
                  <a:lnTo>
                    <a:pt x="109" y="109"/>
                  </a:lnTo>
                  <a:lnTo>
                    <a:pt x="117" y="95"/>
                  </a:lnTo>
                  <a:lnTo>
                    <a:pt x="124" y="80"/>
                  </a:lnTo>
                  <a:lnTo>
                    <a:pt x="133" y="68"/>
                  </a:lnTo>
                  <a:lnTo>
                    <a:pt x="142" y="53"/>
                  </a:lnTo>
                  <a:lnTo>
                    <a:pt x="151" y="40"/>
                  </a:lnTo>
                  <a:lnTo>
                    <a:pt x="159" y="28"/>
                  </a:lnTo>
                  <a:lnTo>
                    <a:pt x="168" y="13"/>
                  </a:lnTo>
                  <a:lnTo>
                    <a:pt x="177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0" name="Freeform 50229"/>
            <p:cNvSpPr/>
            <p:nvPr/>
          </p:nvSpPr>
          <p:spPr>
            <a:xfrm>
              <a:off x="2248" y="3524"/>
              <a:ext cx="1854" cy="793"/>
            </a:xfrm>
            <a:custGeom>
              <a:avLst/>
              <a:gdLst/>
              <a:ahLst/>
              <a:cxnLst>
                <a:cxn ang="0">
                  <a:pos x="1854" y="757"/>
                </a:cxn>
                <a:cxn ang="0">
                  <a:pos x="1847" y="713"/>
                </a:cxn>
                <a:cxn ang="0">
                  <a:pos x="1826" y="689"/>
                </a:cxn>
                <a:cxn ang="0">
                  <a:pos x="1784" y="669"/>
                </a:cxn>
                <a:cxn ang="0">
                  <a:pos x="1713" y="456"/>
                </a:cxn>
                <a:cxn ang="0">
                  <a:pos x="1625" y="172"/>
                </a:cxn>
                <a:cxn ang="0">
                  <a:pos x="1526" y="37"/>
                </a:cxn>
                <a:cxn ang="0">
                  <a:pos x="1512" y="37"/>
                </a:cxn>
                <a:cxn ang="0">
                  <a:pos x="1497" y="37"/>
                </a:cxn>
                <a:cxn ang="0">
                  <a:pos x="1483" y="37"/>
                </a:cxn>
                <a:cxn ang="0">
                  <a:pos x="1469" y="42"/>
                </a:cxn>
                <a:cxn ang="0">
                  <a:pos x="1455" y="50"/>
                </a:cxn>
                <a:cxn ang="0">
                  <a:pos x="1441" y="58"/>
                </a:cxn>
                <a:cxn ang="0">
                  <a:pos x="1403" y="68"/>
                </a:cxn>
                <a:cxn ang="0">
                  <a:pos x="1321" y="88"/>
                </a:cxn>
                <a:cxn ang="0">
                  <a:pos x="1240" y="101"/>
                </a:cxn>
                <a:cxn ang="0">
                  <a:pos x="1158" y="96"/>
                </a:cxn>
                <a:cxn ang="0">
                  <a:pos x="1092" y="73"/>
                </a:cxn>
                <a:cxn ang="0">
                  <a:pos x="1030" y="44"/>
                </a:cxn>
                <a:cxn ang="0">
                  <a:pos x="964" y="19"/>
                </a:cxn>
                <a:cxn ang="0">
                  <a:pos x="919" y="17"/>
                </a:cxn>
                <a:cxn ang="0">
                  <a:pos x="907" y="45"/>
                </a:cxn>
                <a:cxn ang="0">
                  <a:pos x="895" y="73"/>
                </a:cxn>
                <a:cxn ang="0">
                  <a:pos x="859" y="72"/>
                </a:cxn>
                <a:cxn ang="0">
                  <a:pos x="801" y="73"/>
                </a:cxn>
                <a:cxn ang="0">
                  <a:pos x="737" y="78"/>
                </a:cxn>
                <a:cxn ang="0">
                  <a:pos x="685" y="81"/>
                </a:cxn>
                <a:cxn ang="0">
                  <a:pos x="692" y="61"/>
                </a:cxn>
                <a:cxn ang="0">
                  <a:pos x="716" y="24"/>
                </a:cxn>
                <a:cxn ang="0">
                  <a:pos x="735" y="0"/>
                </a:cxn>
                <a:cxn ang="0">
                  <a:pos x="702" y="25"/>
                </a:cxn>
                <a:cxn ang="0">
                  <a:pos x="600" y="73"/>
                </a:cxn>
                <a:cxn ang="0">
                  <a:pos x="507" y="109"/>
                </a:cxn>
                <a:cxn ang="0">
                  <a:pos x="497" y="131"/>
                </a:cxn>
                <a:cxn ang="0">
                  <a:pos x="492" y="199"/>
                </a:cxn>
                <a:cxn ang="0">
                  <a:pos x="467" y="260"/>
                </a:cxn>
                <a:cxn ang="0">
                  <a:pos x="436" y="273"/>
                </a:cxn>
                <a:cxn ang="0">
                  <a:pos x="435" y="270"/>
                </a:cxn>
                <a:cxn ang="0">
                  <a:pos x="435" y="265"/>
                </a:cxn>
                <a:cxn ang="0">
                  <a:pos x="436" y="260"/>
                </a:cxn>
                <a:cxn ang="0">
                  <a:pos x="426" y="263"/>
                </a:cxn>
                <a:cxn ang="0">
                  <a:pos x="433" y="271"/>
                </a:cxn>
                <a:cxn ang="0">
                  <a:pos x="439" y="279"/>
                </a:cxn>
                <a:cxn ang="0">
                  <a:pos x="425" y="284"/>
                </a:cxn>
                <a:cxn ang="0">
                  <a:pos x="413" y="278"/>
                </a:cxn>
                <a:cxn ang="0">
                  <a:pos x="404" y="271"/>
                </a:cxn>
                <a:cxn ang="0">
                  <a:pos x="393" y="271"/>
                </a:cxn>
                <a:cxn ang="0">
                  <a:pos x="353" y="262"/>
                </a:cxn>
                <a:cxn ang="0">
                  <a:pos x="303" y="233"/>
                </a:cxn>
                <a:cxn ang="0">
                  <a:pos x="261" y="220"/>
                </a:cxn>
                <a:cxn ang="0">
                  <a:pos x="235" y="227"/>
                </a:cxn>
                <a:cxn ang="0">
                  <a:pos x="200" y="204"/>
                </a:cxn>
                <a:cxn ang="0">
                  <a:pos x="163" y="181"/>
                </a:cxn>
                <a:cxn ang="0">
                  <a:pos x="132" y="193"/>
                </a:cxn>
                <a:cxn ang="0">
                  <a:pos x="97" y="217"/>
                </a:cxn>
                <a:cxn ang="0">
                  <a:pos x="63" y="245"/>
                </a:cxn>
                <a:cxn ang="0">
                  <a:pos x="43" y="276"/>
                </a:cxn>
                <a:cxn ang="0">
                  <a:pos x="11" y="432"/>
                </a:cxn>
                <a:cxn ang="0">
                  <a:pos x="0" y="587"/>
                </a:cxn>
                <a:cxn ang="0">
                  <a:pos x="4" y="741"/>
                </a:cxn>
                <a:cxn ang="0">
                  <a:pos x="1853" y="793"/>
                </a:cxn>
              </a:cxnLst>
              <a:rect l="0" t="0" r="0" b="0"/>
              <a:pathLst>
                <a:path w="3812" h="1587">
                  <a:moveTo>
                    <a:pt x="3808" y="1587"/>
                  </a:moveTo>
                  <a:lnTo>
                    <a:pt x="3812" y="1549"/>
                  </a:lnTo>
                  <a:lnTo>
                    <a:pt x="3812" y="1514"/>
                  </a:lnTo>
                  <a:lnTo>
                    <a:pt x="3808" y="1482"/>
                  </a:lnTo>
                  <a:lnTo>
                    <a:pt x="3805" y="1453"/>
                  </a:lnTo>
                  <a:lnTo>
                    <a:pt x="3797" y="1427"/>
                  </a:lnTo>
                  <a:lnTo>
                    <a:pt x="3786" y="1407"/>
                  </a:lnTo>
                  <a:lnTo>
                    <a:pt x="3772" y="1391"/>
                  </a:lnTo>
                  <a:lnTo>
                    <a:pt x="3754" y="1379"/>
                  </a:lnTo>
                  <a:lnTo>
                    <a:pt x="3732" y="1375"/>
                  </a:lnTo>
                  <a:lnTo>
                    <a:pt x="3706" y="1373"/>
                  </a:lnTo>
                  <a:lnTo>
                    <a:pt x="3668" y="1338"/>
                  </a:lnTo>
                  <a:lnTo>
                    <a:pt x="3624" y="1239"/>
                  </a:lnTo>
                  <a:lnTo>
                    <a:pt x="3576" y="1091"/>
                  </a:lnTo>
                  <a:lnTo>
                    <a:pt x="3523" y="912"/>
                  </a:lnTo>
                  <a:lnTo>
                    <a:pt x="3465" y="717"/>
                  </a:lnTo>
                  <a:lnTo>
                    <a:pt x="3405" y="522"/>
                  </a:lnTo>
                  <a:lnTo>
                    <a:pt x="3341" y="344"/>
                  </a:lnTo>
                  <a:lnTo>
                    <a:pt x="3275" y="199"/>
                  </a:lnTo>
                  <a:lnTo>
                    <a:pt x="3207" y="104"/>
                  </a:lnTo>
                  <a:lnTo>
                    <a:pt x="3138" y="74"/>
                  </a:lnTo>
                  <a:lnTo>
                    <a:pt x="3129" y="74"/>
                  </a:lnTo>
                  <a:lnTo>
                    <a:pt x="3118" y="74"/>
                  </a:lnTo>
                  <a:lnTo>
                    <a:pt x="3109" y="74"/>
                  </a:lnTo>
                  <a:lnTo>
                    <a:pt x="3098" y="74"/>
                  </a:lnTo>
                  <a:lnTo>
                    <a:pt x="3088" y="74"/>
                  </a:lnTo>
                  <a:lnTo>
                    <a:pt x="3079" y="74"/>
                  </a:lnTo>
                  <a:lnTo>
                    <a:pt x="3068" y="74"/>
                  </a:lnTo>
                  <a:lnTo>
                    <a:pt x="3059" y="74"/>
                  </a:lnTo>
                  <a:lnTo>
                    <a:pt x="3050" y="75"/>
                  </a:lnTo>
                  <a:lnTo>
                    <a:pt x="3041" y="77"/>
                  </a:lnTo>
                  <a:lnTo>
                    <a:pt x="3030" y="80"/>
                  </a:lnTo>
                  <a:lnTo>
                    <a:pt x="3021" y="85"/>
                  </a:lnTo>
                  <a:lnTo>
                    <a:pt x="3010" y="90"/>
                  </a:lnTo>
                  <a:lnTo>
                    <a:pt x="3001" y="95"/>
                  </a:lnTo>
                  <a:lnTo>
                    <a:pt x="2992" y="101"/>
                  </a:lnTo>
                  <a:lnTo>
                    <a:pt x="2981" y="107"/>
                  </a:lnTo>
                  <a:lnTo>
                    <a:pt x="2971" y="112"/>
                  </a:lnTo>
                  <a:lnTo>
                    <a:pt x="2962" y="117"/>
                  </a:lnTo>
                  <a:lnTo>
                    <a:pt x="2951" y="120"/>
                  </a:lnTo>
                  <a:lnTo>
                    <a:pt x="2940" y="123"/>
                  </a:lnTo>
                  <a:lnTo>
                    <a:pt x="2884" y="136"/>
                  </a:lnTo>
                  <a:lnTo>
                    <a:pt x="2827" y="151"/>
                  </a:lnTo>
                  <a:lnTo>
                    <a:pt x="2772" y="163"/>
                  </a:lnTo>
                  <a:lnTo>
                    <a:pt x="2716" y="176"/>
                  </a:lnTo>
                  <a:lnTo>
                    <a:pt x="2661" y="189"/>
                  </a:lnTo>
                  <a:lnTo>
                    <a:pt x="2604" y="197"/>
                  </a:lnTo>
                  <a:lnTo>
                    <a:pt x="2549" y="203"/>
                  </a:lnTo>
                  <a:lnTo>
                    <a:pt x="2493" y="205"/>
                  </a:lnTo>
                  <a:lnTo>
                    <a:pt x="2438" y="202"/>
                  </a:lnTo>
                  <a:lnTo>
                    <a:pt x="2381" y="192"/>
                  </a:lnTo>
                  <a:lnTo>
                    <a:pt x="2334" y="179"/>
                  </a:lnTo>
                  <a:lnTo>
                    <a:pt x="2290" y="165"/>
                  </a:lnTo>
                  <a:lnTo>
                    <a:pt x="2246" y="147"/>
                  </a:lnTo>
                  <a:lnTo>
                    <a:pt x="2202" y="128"/>
                  </a:lnTo>
                  <a:lnTo>
                    <a:pt x="2160" y="107"/>
                  </a:lnTo>
                  <a:lnTo>
                    <a:pt x="2118" y="88"/>
                  </a:lnTo>
                  <a:lnTo>
                    <a:pt x="2074" y="71"/>
                  </a:lnTo>
                  <a:lnTo>
                    <a:pt x="2029" y="53"/>
                  </a:lnTo>
                  <a:lnTo>
                    <a:pt x="1983" y="39"/>
                  </a:lnTo>
                  <a:lnTo>
                    <a:pt x="1935" y="27"/>
                  </a:lnTo>
                  <a:lnTo>
                    <a:pt x="1908" y="27"/>
                  </a:lnTo>
                  <a:lnTo>
                    <a:pt x="1890" y="35"/>
                  </a:lnTo>
                  <a:lnTo>
                    <a:pt x="1877" y="51"/>
                  </a:lnTo>
                  <a:lnTo>
                    <a:pt x="1870" y="71"/>
                  </a:lnTo>
                  <a:lnTo>
                    <a:pt x="1864" y="91"/>
                  </a:lnTo>
                  <a:lnTo>
                    <a:pt x="1859" y="114"/>
                  </a:lnTo>
                  <a:lnTo>
                    <a:pt x="1851" y="133"/>
                  </a:lnTo>
                  <a:lnTo>
                    <a:pt x="1840" y="146"/>
                  </a:lnTo>
                  <a:lnTo>
                    <a:pt x="1824" y="154"/>
                  </a:lnTo>
                  <a:lnTo>
                    <a:pt x="1798" y="151"/>
                  </a:lnTo>
                  <a:lnTo>
                    <a:pt x="1767" y="144"/>
                  </a:lnTo>
                  <a:lnTo>
                    <a:pt x="1731" y="143"/>
                  </a:lnTo>
                  <a:lnTo>
                    <a:pt x="1690" y="143"/>
                  </a:lnTo>
                  <a:lnTo>
                    <a:pt x="1647" y="146"/>
                  </a:lnTo>
                  <a:lnTo>
                    <a:pt x="1603" y="149"/>
                  </a:lnTo>
                  <a:lnTo>
                    <a:pt x="1559" y="154"/>
                  </a:lnTo>
                  <a:lnTo>
                    <a:pt x="1515" y="157"/>
                  </a:lnTo>
                  <a:lnTo>
                    <a:pt x="1475" y="162"/>
                  </a:lnTo>
                  <a:lnTo>
                    <a:pt x="1440" y="163"/>
                  </a:lnTo>
                  <a:lnTo>
                    <a:pt x="1409" y="163"/>
                  </a:lnTo>
                  <a:lnTo>
                    <a:pt x="1405" y="159"/>
                  </a:lnTo>
                  <a:lnTo>
                    <a:pt x="1411" y="144"/>
                  </a:lnTo>
                  <a:lnTo>
                    <a:pt x="1422" y="123"/>
                  </a:lnTo>
                  <a:lnTo>
                    <a:pt x="1436" y="99"/>
                  </a:lnTo>
                  <a:lnTo>
                    <a:pt x="1455" y="72"/>
                  </a:lnTo>
                  <a:lnTo>
                    <a:pt x="1473" y="48"/>
                  </a:lnTo>
                  <a:lnTo>
                    <a:pt x="1489" y="26"/>
                  </a:lnTo>
                  <a:lnTo>
                    <a:pt x="1502" y="8"/>
                  </a:lnTo>
                  <a:lnTo>
                    <a:pt x="1511" y="0"/>
                  </a:lnTo>
                  <a:lnTo>
                    <a:pt x="1511" y="2"/>
                  </a:lnTo>
                  <a:lnTo>
                    <a:pt x="1489" y="24"/>
                  </a:lnTo>
                  <a:lnTo>
                    <a:pt x="1444" y="51"/>
                  </a:lnTo>
                  <a:lnTo>
                    <a:pt x="1382" y="83"/>
                  </a:lnTo>
                  <a:lnTo>
                    <a:pt x="1310" y="115"/>
                  </a:lnTo>
                  <a:lnTo>
                    <a:pt x="1234" y="146"/>
                  </a:lnTo>
                  <a:lnTo>
                    <a:pt x="1159" y="175"/>
                  </a:lnTo>
                  <a:lnTo>
                    <a:pt x="1093" y="200"/>
                  </a:lnTo>
                  <a:lnTo>
                    <a:pt x="1042" y="218"/>
                  </a:lnTo>
                  <a:lnTo>
                    <a:pt x="1012" y="227"/>
                  </a:lnTo>
                  <a:lnTo>
                    <a:pt x="1011" y="227"/>
                  </a:lnTo>
                  <a:lnTo>
                    <a:pt x="1022" y="263"/>
                  </a:lnTo>
                  <a:lnTo>
                    <a:pt x="1025" y="304"/>
                  </a:lnTo>
                  <a:lnTo>
                    <a:pt x="1022" y="351"/>
                  </a:lnTo>
                  <a:lnTo>
                    <a:pt x="1012" y="399"/>
                  </a:lnTo>
                  <a:lnTo>
                    <a:pt x="998" y="445"/>
                  </a:lnTo>
                  <a:lnTo>
                    <a:pt x="981" y="485"/>
                  </a:lnTo>
                  <a:lnTo>
                    <a:pt x="961" y="520"/>
                  </a:lnTo>
                  <a:lnTo>
                    <a:pt x="939" y="543"/>
                  </a:lnTo>
                  <a:lnTo>
                    <a:pt x="917" y="554"/>
                  </a:lnTo>
                  <a:lnTo>
                    <a:pt x="897" y="547"/>
                  </a:lnTo>
                  <a:lnTo>
                    <a:pt x="896" y="546"/>
                  </a:lnTo>
                  <a:lnTo>
                    <a:pt x="894" y="543"/>
                  </a:lnTo>
                  <a:lnTo>
                    <a:pt x="894" y="541"/>
                  </a:lnTo>
                  <a:lnTo>
                    <a:pt x="894" y="538"/>
                  </a:lnTo>
                  <a:lnTo>
                    <a:pt x="894" y="535"/>
                  </a:lnTo>
                  <a:lnTo>
                    <a:pt x="894" y="531"/>
                  </a:lnTo>
                  <a:lnTo>
                    <a:pt x="894" y="527"/>
                  </a:lnTo>
                  <a:lnTo>
                    <a:pt x="894" y="523"/>
                  </a:lnTo>
                  <a:lnTo>
                    <a:pt x="896" y="520"/>
                  </a:lnTo>
                  <a:lnTo>
                    <a:pt x="896" y="517"/>
                  </a:lnTo>
                  <a:lnTo>
                    <a:pt x="881" y="522"/>
                  </a:lnTo>
                  <a:lnTo>
                    <a:pt x="875" y="527"/>
                  </a:lnTo>
                  <a:lnTo>
                    <a:pt x="875" y="531"/>
                  </a:lnTo>
                  <a:lnTo>
                    <a:pt x="881" y="536"/>
                  </a:lnTo>
                  <a:lnTo>
                    <a:pt x="890" y="543"/>
                  </a:lnTo>
                  <a:lnTo>
                    <a:pt x="897" y="549"/>
                  </a:lnTo>
                  <a:lnTo>
                    <a:pt x="903" y="554"/>
                  </a:lnTo>
                  <a:lnTo>
                    <a:pt x="903" y="559"/>
                  </a:lnTo>
                  <a:lnTo>
                    <a:pt x="897" y="563"/>
                  </a:lnTo>
                  <a:lnTo>
                    <a:pt x="883" y="567"/>
                  </a:lnTo>
                  <a:lnTo>
                    <a:pt x="874" y="568"/>
                  </a:lnTo>
                  <a:lnTo>
                    <a:pt x="864" y="565"/>
                  </a:lnTo>
                  <a:lnTo>
                    <a:pt x="857" y="562"/>
                  </a:lnTo>
                  <a:lnTo>
                    <a:pt x="850" y="557"/>
                  </a:lnTo>
                  <a:lnTo>
                    <a:pt x="843" y="552"/>
                  </a:lnTo>
                  <a:lnTo>
                    <a:pt x="837" y="547"/>
                  </a:lnTo>
                  <a:lnTo>
                    <a:pt x="830" y="543"/>
                  </a:lnTo>
                  <a:lnTo>
                    <a:pt x="822" y="541"/>
                  </a:lnTo>
                  <a:lnTo>
                    <a:pt x="815" y="539"/>
                  </a:lnTo>
                  <a:lnTo>
                    <a:pt x="808" y="543"/>
                  </a:lnTo>
                  <a:lnTo>
                    <a:pt x="784" y="546"/>
                  </a:lnTo>
                  <a:lnTo>
                    <a:pt x="757" y="538"/>
                  </a:lnTo>
                  <a:lnTo>
                    <a:pt x="726" y="525"/>
                  </a:lnTo>
                  <a:lnTo>
                    <a:pt x="693" y="507"/>
                  </a:lnTo>
                  <a:lnTo>
                    <a:pt x="658" y="487"/>
                  </a:lnTo>
                  <a:lnTo>
                    <a:pt x="623" y="467"/>
                  </a:lnTo>
                  <a:lnTo>
                    <a:pt x="590" y="453"/>
                  </a:lnTo>
                  <a:lnTo>
                    <a:pt x="563" y="442"/>
                  </a:lnTo>
                  <a:lnTo>
                    <a:pt x="537" y="440"/>
                  </a:lnTo>
                  <a:lnTo>
                    <a:pt x="519" y="450"/>
                  </a:lnTo>
                  <a:lnTo>
                    <a:pt x="503" y="458"/>
                  </a:lnTo>
                  <a:lnTo>
                    <a:pt x="483" y="455"/>
                  </a:lnTo>
                  <a:lnTo>
                    <a:pt x="461" y="443"/>
                  </a:lnTo>
                  <a:lnTo>
                    <a:pt x="437" y="427"/>
                  </a:lnTo>
                  <a:lnTo>
                    <a:pt x="411" y="408"/>
                  </a:lnTo>
                  <a:lnTo>
                    <a:pt x="386" y="391"/>
                  </a:lnTo>
                  <a:lnTo>
                    <a:pt x="360" y="375"/>
                  </a:lnTo>
                  <a:lnTo>
                    <a:pt x="336" y="363"/>
                  </a:lnTo>
                  <a:lnTo>
                    <a:pt x="314" y="362"/>
                  </a:lnTo>
                  <a:lnTo>
                    <a:pt x="294" y="370"/>
                  </a:lnTo>
                  <a:lnTo>
                    <a:pt x="272" y="386"/>
                  </a:lnTo>
                  <a:lnTo>
                    <a:pt x="249" y="403"/>
                  </a:lnTo>
                  <a:lnTo>
                    <a:pt x="225" y="419"/>
                  </a:lnTo>
                  <a:lnTo>
                    <a:pt x="199" y="435"/>
                  </a:lnTo>
                  <a:lnTo>
                    <a:pt x="174" y="453"/>
                  </a:lnTo>
                  <a:lnTo>
                    <a:pt x="150" y="471"/>
                  </a:lnTo>
                  <a:lnTo>
                    <a:pt x="130" y="490"/>
                  </a:lnTo>
                  <a:lnTo>
                    <a:pt x="112" y="509"/>
                  </a:lnTo>
                  <a:lnTo>
                    <a:pt x="97" y="530"/>
                  </a:lnTo>
                  <a:lnTo>
                    <a:pt x="88" y="552"/>
                  </a:lnTo>
                  <a:lnTo>
                    <a:pt x="60" y="656"/>
                  </a:lnTo>
                  <a:lnTo>
                    <a:pt x="38" y="760"/>
                  </a:lnTo>
                  <a:lnTo>
                    <a:pt x="22" y="864"/>
                  </a:lnTo>
                  <a:lnTo>
                    <a:pt x="9" y="968"/>
                  </a:lnTo>
                  <a:lnTo>
                    <a:pt x="4" y="1071"/>
                  </a:lnTo>
                  <a:lnTo>
                    <a:pt x="0" y="1175"/>
                  </a:lnTo>
                  <a:lnTo>
                    <a:pt x="0" y="1277"/>
                  </a:lnTo>
                  <a:lnTo>
                    <a:pt x="4" y="1379"/>
                  </a:lnTo>
                  <a:lnTo>
                    <a:pt x="9" y="1483"/>
                  </a:lnTo>
                  <a:lnTo>
                    <a:pt x="15" y="1587"/>
                  </a:lnTo>
                  <a:lnTo>
                    <a:pt x="3810" y="1587"/>
                  </a:lnTo>
                  <a:lnTo>
                    <a:pt x="3808" y="1587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1" name="Freeform 50230"/>
            <p:cNvSpPr/>
            <p:nvPr/>
          </p:nvSpPr>
          <p:spPr>
            <a:xfrm>
              <a:off x="2248" y="3524"/>
              <a:ext cx="1854" cy="793"/>
            </a:xfrm>
            <a:custGeom>
              <a:avLst/>
              <a:gdLst/>
              <a:ahLst/>
              <a:cxnLst>
                <a:cxn ang="0">
                  <a:pos x="1854" y="757"/>
                </a:cxn>
                <a:cxn ang="0">
                  <a:pos x="1847" y="713"/>
                </a:cxn>
                <a:cxn ang="0">
                  <a:pos x="1826" y="689"/>
                </a:cxn>
                <a:cxn ang="0">
                  <a:pos x="1784" y="669"/>
                </a:cxn>
                <a:cxn ang="0">
                  <a:pos x="1713" y="456"/>
                </a:cxn>
                <a:cxn ang="0">
                  <a:pos x="1625" y="172"/>
                </a:cxn>
                <a:cxn ang="0">
                  <a:pos x="1526" y="37"/>
                </a:cxn>
                <a:cxn ang="0">
                  <a:pos x="1512" y="37"/>
                </a:cxn>
                <a:cxn ang="0">
                  <a:pos x="1497" y="37"/>
                </a:cxn>
                <a:cxn ang="0">
                  <a:pos x="1483" y="37"/>
                </a:cxn>
                <a:cxn ang="0">
                  <a:pos x="1469" y="42"/>
                </a:cxn>
                <a:cxn ang="0">
                  <a:pos x="1455" y="50"/>
                </a:cxn>
                <a:cxn ang="0">
                  <a:pos x="1441" y="58"/>
                </a:cxn>
                <a:cxn ang="0">
                  <a:pos x="1403" y="68"/>
                </a:cxn>
                <a:cxn ang="0">
                  <a:pos x="1321" y="88"/>
                </a:cxn>
                <a:cxn ang="0">
                  <a:pos x="1240" y="101"/>
                </a:cxn>
                <a:cxn ang="0">
                  <a:pos x="1158" y="96"/>
                </a:cxn>
                <a:cxn ang="0">
                  <a:pos x="1092" y="73"/>
                </a:cxn>
                <a:cxn ang="0">
                  <a:pos x="1030" y="44"/>
                </a:cxn>
                <a:cxn ang="0">
                  <a:pos x="964" y="19"/>
                </a:cxn>
                <a:cxn ang="0">
                  <a:pos x="919" y="17"/>
                </a:cxn>
                <a:cxn ang="0">
                  <a:pos x="907" y="45"/>
                </a:cxn>
                <a:cxn ang="0">
                  <a:pos x="895" y="73"/>
                </a:cxn>
                <a:cxn ang="0">
                  <a:pos x="859" y="72"/>
                </a:cxn>
                <a:cxn ang="0">
                  <a:pos x="801" y="73"/>
                </a:cxn>
                <a:cxn ang="0">
                  <a:pos x="737" y="78"/>
                </a:cxn>
                <a:cxn ang="0">
                  <a:pos x="685" y="81"/>
                </a:cxn>
                <a:cxn ang="0">
                  <a:pos x="692" y="61"/>
                </a:cxn>
                <a:cxn ang="0">
                  <a:pos x="716" y="24"/>
                </a:cxn>
                <a:cxn ang="0">
                  <a:pos x="735" y="0"/>
                </a:cxn>
                <a:cxn ang="0">
                  <a:pos x="702" y="25"/>
                </a:cxn>
                <a:cxn ang="0">
                  <a:pos x="600" y="73"/>
                </a:cxn>
                <a:cxn ang="0">
                  <a:pos x="507" y="109"/>
                </a:cxn>
                <a:cxn ang="0">
                  <a:pos x="497" y="131"/>
                </a:cxn>
                <a:cxn ang="0">
                  <a:pos x="492" y="199"/>
                </a:cxn>
                <a:cxn ang="0">
                  <a:pos x="467" y="260"/>
                </a:cxn>
                <a:cxn ang="0">
                  <a:pos x="436" y="273"/>
                </a:cxn>
                <a:cxn ang="0">
                  <a:pos x="435" y="270"/>
                </a:cxn>
                <a:cxn ang="0">
                  <a:pos x="435" y="265"/>
                </a:cxn>
                <a:cxn ang="0">
                  <a:pos x="436" y="260"/>
                </a:cxn>
                <a:cxn ang="0">
                  <a:pos x="426" y="263"/>
                </a:cxn>
                <a:cxn ang="0">
                  <a:pos x="433" y="271"/>
                </a:cxn>
                <a:cxn ang="0">
                  <a:pos x="439" y="279"/>
                </a:cxn>
                <a:cxn ang="0">
                  <a:pos x="425" y="284"/>
                </a:cxn>
                <a:cxn ang="0">
                  <a:pos x="413" y="278"/>
                </a:cxn>
                <a:cxn ang="0">
                  <a:pos x="404" y="271"/>
                </a:cxn>
                <a:cxn ang="0">
                  <a:pos x="393" y="271"/>
                </a:cxn>
                <a:cxn ang="0">
                  <a:pos x="353" y="262"/>
                </a:cxn>
                <a:cxn ang="0">
                  <a:pos x="303" y="233"/>
                </a:cxn>
                <a:cxn ang="0">
                  <a:pos x="261" y="220"/>
                </a:cxn>
                <a:cxn ang="0">
                  <a:pos x="235" y="227"/>
                </a:cxn>
                <a:cxn ang="0">
                  <a:pos x="200" y="204"/>
                </a:cxn>
                <a:cxn ang="0">
                  <a:pos x="163" y="181"/>
                </a:cxn>
                <a:cxn ang="0">
                  <a:pos x="132" y="193"/>
                </a:cxn>
                <a:cxn ang="0">
                  <a:pos x="97" y="217"/>
                </a:cxn>
                <a:cxn ang="0">
                  <a:pos x="63" y="245"/>
                </a:cxn>
                <a:cxn ang="0">
                  <a:pos x="43" y="276"/>
                </a:cxn>
                <a:cxn ang="0">
                  <a:pos x="11" y="432"/>
                </a:cxn>
                <a:cxn ang="0">
                  <a:pos x="0" y="587"/>
                </a:cxn>
                <a:cxn ang="0">
                  <a:pos x="4" y="741"/>
                </a:cxn>
                <a:cxn ang="0">
                  <a:pos x="1853" y="793"/>
                </a:cxn>
              </a:cxnLst>
              <a:rect l="0" t="0" r="0" b="0"/>
              <a:pathLst>
                <a:path w="3812" h="1587">
                  <a:moveTo>
                    <a:pt x="3808" y="1587"/>
                  </a:moveTo>
                  <a:lnTo>
                    <a:pt x="3812" y="1549"/>
                  </a:lnTo>
                  <a:lnTo>
                    <a:pt x="3812" y="1514"/>
                  </a:lnTo>
                  <a:lnTo>
                    <a:pt x="3808" y="1482"/>
                  </a:lnTo>
                  <a:lnTo>
                    <a:pt x="3805" y="1453"/>
                  </a:lnTo>
                  <a:lnTo>
                    <a:pt x="3797" y="1427"/>
                  </a:lnTo>
                  <a:lnTo>
                    <a:pt x="3786" y="1407"/>
                  </a:lnTo>
                  <a:lnTo>
                    <a:pt x="3772" y="1391"/>
                  </a:lnTo>
                  <a:lnTo>
                    <a:pt x="3754" y="1379"/>
                  </a:lnTo>
                  <a:lnTo>
                    <a:pt x="3732" y="1375"/>
                  </a:lnTo>
                  <a:lnTo>
                    <a:pt x="3706" y="1373"/>
                  </a:lnTo>
                  <a:lnTo>
                    <a:pt x="3668" y="1338"/>
                  </a:lnTo>
                  <a:lnTo>
                    <a:pt x="3624" y="1239"/>
                  </a:lnTo>
                  <a:lnTo>
                    <a:pt x="3576" y="1091"/>
                  </a:lnTo>
                  <a:lnTo>
                    <a:pt x="3523" y="912"/>
                  </a:lnTo>
                  <a:lnTo>
                    <a:pt x="3465" y="717"/>
                  </a:lnTo>
                  <a:lnTo>
                    <a:pt x="3405" y="522"/>
                  </a:lnTo>
                  <a:lnTo>
                    <a:pt x="3341" y="344"/>
                  </a:lnTo>
                  <a:lnTo>
                    <a:pt x="3275" y="199"/>
                  </a:lnTo>
                  <a:lnTo>
                    <a:pt x="3207" y="104"/>
                  </a:lnTo>
                  <a:lnTo>
                    <a:pt x="3138" y="74"/>
                  </a:lnTo>
                  <a:lnTo>
                    <a:pt x="3129" y="74"/>
                  </a:lnTo>
                  <a:lnTo>
                    <a:pt x="3118" y="74"/>
                  </a:lnTo>
                  <a:lnTo>
                    <a:pt x="3109" y="74"/>
                  </a:lnTo>
                  <a:lnTo>
                    <a:pt x="3098" y="74"/>
                  </a:lnTo>
                  <a:lnTo>
                    <a:pt x="3088" y="74"/>
                  </a:lnTo>
                  <a:lnTo>
                    <a:pt x="3079" y="74"/>
                  </a:lnTo>
                  <a:lnTo>
                    <a:pt x="3068" y="74"/>
                  </a:lnTo>
                  <a:lnTo>
                    <a:pt x="3059" y="74"/>
                  </a:lnTo>
                  <a:lnTo>
                    <a:pt x="3050" y="75"/>
                  </a:lnTo>
                  <a:lnTo>
                    <a:pt x="3041" y="77"/>
                  </a:lnTo>
                  <a:lnTo>
                    <a:pt x="3030" y="80"/>
                  </a:lnTo>
                  <a:lnTo>
                    <a:pt x="3021" y="85"/>
                  </a:lnTo>
                  <a:lnTo>
                    <a:pt x="3010" y="90"/>
                  </a:lnTo>
                  <a:lnTo>
                    <a:pt x="3001" y="95"/>
                  </a:lnTo>
                  <a:lnTo>
                    <a:pt x="2992" y="101"/>
                  </a:lnTo>
                  <a:lnTo>
                    <a:pt x="2981" y="107"/>
                  </a:lnTo>
                  <a:lnTo>
                    <a:pt x="2971" y="112"/>
                  </a:lnTo>
                  <a:lnTo>
                    <a:pt x="2962" y="117"/>
                  </a:lnTo>
                  <a:lnTo>
                    <a:pt x="2951" y="120"/>
                  </a:lnTo>
                  <a:lnTo>
                    <a:pt x="2940" y="123"/>
                  </a:lnTo>
                  <a:lnTo>
                    <a:pt x="2884" y="136"/>
                  </a:lnTo>
                  <a:lnTo>
                    <a:pt x="2827" y="151"/>
                  </a:lnTo>
                  <a:lnTo>
                    <a:pt x="2772" y="163"/>
                  </a:lnTo>
                  <a:lnTo>
                    <a:pt x="2716" y="176"/>
                  </a:lnTo>
                  <a:lnTo>
                    <a:pt x="2661" y="189"/>
                  </a:lnTo>
                  <a:lnTo>
                    <a:pt x="2604" y="197"/>
                  </a:lnTo>
                  <a:lnTo>
                    <a:pt x="2549" y="203"/>
                  </a:lnTo>
                  <a:lnTo>
                    <a:pt x="2493" y="205"/>
                  </a:lnTo>
                  <a:lnTo>
                    <a:pt x="2438" y="202"/>
                  </a:lnTo>
                  <a:lnTo>
                    <a:pt x="2381" y="192"/>
                  </a:lnTo>
                  <a:lnTo>
                    <a:pt x="2334" y="179"/>
                  </a:lnTo>
                  <a:lnTo>
                    <a:pt x="2290" y="165"/>
                  </a:lnTo>
                  <a:lnTo>
                    <a:pt x="2246" y="147"/>
                  </a:lnTo>
                  <a:lnTo>
                    <a:pt x="2202" y="128"/>
                  </a:lnTo>
                  <a:lnTo>
                    <a:pt x="2160" y="107"/>
                  </a:lnTo>
                  <a:lnTo>
                    <a:pt x="2118" y="88"/>
                  </a:lnTo>
                  <a:lnTo>
                    <a:pt x="2074" y="71"/>
                  </a:lnTo>
                  <a:lnTo>
                    <a:pt x="2029" y="53"/>
                  </a:lnTo>
                  <a:lnTo>
                    <a:pt x="1983" y="39"/>
                  </a:lnTo>
                  <a:lnTo>
                    <a:pt x="1935" y="27"/>
                  </a:lnTo>
                  <a:lnTo>
                    <a:pt x="1908" y="27"/>
                  </a:lnTo>
                  <a:lnTo>
                    <a:pt x="1890" y="35"/>
                  </a:lnTo>
                  <a:lnTo>
                    <a:pt x="1877" y="51"/>
                  </a:lnTo>
                  <a:lnTo>
                    <a:pt x="1870" y="71"/>
                  </a:lnTo>
                  <a:lnTo>
                    <a:pt x="1864" y="91"/>
                  </a:lnTo>
                  <a:lnTo>
                    <a:pt x="1859" y="114"/>
                  </a:lnTo>
                  <a:lnTo>
                    <a:pt x="1851" y="133"/>
                  </a:lnTo>
                  <a:lnTo>
                    <a:pt x="1840" y="146"/>
                  </a:lnTo>
                  <a:lnTo>
                    <a:pt x="1824" y="154"/>
                  </a:lnTo>
                  <a:lnTo>
                    <a:pt x="1798" y="151"/>
                  </a:lnTo>
                  <a:lnTo>
                    <a:pt x="1767" y="144"/>
                  </a:lnTo>
                  <a:lnTo>
                    <a:pt x="1731" y="143"/>
                  </a:lnTo>
                  <a:lnTo>
                    <a:pt x="1690" y="143"/>
                  </a:lnTo>
                  <a:lnTo>
                    <a:pt x="1647" y="146"/>
                  </a:lnTo>
                  <a:lnTo>
                    <a:pt x="1603" y="149"/>
                  </a:lnTo>
                  <a:lnTo>
                    <a:pt x="1559" y="154"/>
                  </a:lnTo>
                  <a:lnTo>
                    <a:pt x="1515" y="157"/>
                  </a:lnTo>
                  <a:lnTo>
                    <a:pt x="1475" y="162"/>
                  </a:lnTo>
                  <a:lnTo>
                    <a:pt x="1440" y="163"/>
                  </a:lnTo>
                  <a:lnTo>
                    <a:pt x="1409" y="163"/>
                  </a:lnTo>
                  <a:lnTo>
                    <a:pt x="1405" y="159"/>
                  </a:lnTo>
                  <a:lnTo>
                    <a:pt x="1411" y="144"/>
                  </a:lnTo>
                  <a:lnTo>
                    <a:pt x="1422" y="123"/>
                  </a:lnTo>
                  <a:lnTo>
                    <a:pt x="1436" y="99"/>
                  </a:lnTo>
                  <a:lnTo>
                    <a:pt x="1455" y="72"/>
                  </a:lnTo>
                  <a:lnTo>
                    <a:pt x="1473" y="48"/>
                  </a:lnTo>
                  <a:lnTo>
                    <a:pt x="1489" y="26"/>
                  </a:lnTo>
                  <a:lnTo>
                    <a:pt x="1502" y="8"/>
                  </a:lnTo>
                  <a:lnTo>
                    <a:pt x="1511" y="0"/>
                  </a:lnTo>
                  <a:lnTo>
                    <a:pt x="1511" y="2"/>
                  </a:lnTo>
                  <a:lnTo>
                    <a:pt x="1489" y="24"/>
                  </a:lnTo>
                  <a:lnTo>
                    <a:pt x="1444" y="51"/>
                  </a:lnTo>
                  <a:lnTo>
                    <a:pt x="1382" y="83"/>
                  </a:lnTo>
                  <a:lnTo>
                    <a:pt x="1310" y="115"/>
                  </a:lnTo>
                  <a:lnTo>
                    <a:pt x="1234" y="146"/>
                  </a:lnTo>
                  <a:lnTo>
                    <a:pt x="1159" y="175"/>
                  </a:lnTo>
                  <a:lnTo>
                    <a:pt x="1093" y="200"/>
                  </a:lnTo>
                  <a:lnTo>
                    <a:pt x="1042" y="218"/>
                  </a:lnTo>
                  <a:lnTo>
                    <a:pt x="1012" y="227"/>
                  </a:lnTo>
                  <a:lnTo>
                    <a:pt x="1011" y="227"/>
                  </a:lnTo>
                  <a:lnTo>
                    <a:pt x="1022" y="263"/>
                  </a:lnTo>
                  <a:lnTo>
                    <a:pt x="1025" y="304"/>
                  </a:lnTo>
                  <a:lnTo>
                    <a:pt x="1022" y="351"/>
                  </a:lnTo>
                  <a:lnTo>
                    <a:pt x="1012" y="399"/>
                  </a:lnTo>
                  <a:lnTo>
                    <a:pt x="998" y="445"/>
                  </a:lnTo>
                  <a:lnTo>
                    <a:pt x="981" y="485"/>
                  </a:lnTo>
                  <a:lnTo>
                    <a:pt x="961" y="520"/>
                  </a:lnTo>
                  <a:lnTo>
                    <a:pt x="939" y="543"/>
                  </a:lnTo>
                  <a:lnTo>
                    <a:pt x="917" y="554"/>
                  </a:lnTo>
                  <a:lnTo>
                    <a:pt x="897" y="547"/>
                  </a:lnTo>
                  <a:lnTo>
                    <a:pt x="896" y="546"/>
                  </a:lnTo>
                  <a:lnTo>
                    <a:pt x="894" y="543"/>
                  </a:lnTo>
                  <a:lnTo>
                    <a:pt x="894" y="541"/>
                  </a:lnTo>
                  <a:lnTo>
                    <a:pt x="894" y="538"/>
                  </a:lnTo>
                  <a:lnTo>
                    <a:pt x="894" y="535"/>
                  </a:lnTo>
                  <a:lnTo>
                    <a:pt x="894" y="531"/>
                  </a:lnTo>
                  <a:lnTo>
                    <a:pt x="894" y="527"/>
                  </a:lnTo>
                  <a:lnTo>
                    <a:pt x="894" y="523"/>
                  </a:lnTo>
                  <a:lnTo>
                    <a:pt x="896" y="520"/>
                  </a:lnTo>
                  <a:lnTo>
                    <a:pt x="896" y="517"/>
                  </a:lnTo>
                  <a:lnTo>
                    <a:pt x="881" y="522"/>
                  </a:lnTo>
                  <a:lnTo>
                    <a:pt x="875" y="527"/>
                  </a:lnTo>
                  <a:lnTo>
                    <a:pt x="875" y="531"/>
                  </a:lnTo>
                  <a:lnTo>
                    <a:pt x="881" y="536"/>
                  </a:lnTo>
                  <a:lnTo>
                    <a:pt x="890" y="543"/>
                  </a:lnTo>
                  <a:lnTo>
                    <a:pt x="897" y="549"/>
                  </a:lnTo>
                  <a:lnTo>
                    <a:pt x="903" y="554"/>
                  </a:lnTo>
                  <a:lnTo>
                    <a:pt x="903" y="559"/>
                  </a:lnTo>
                  <a:lnTo>
                    <a:pt x="897" y="563"/>
                  </a:lnTo>
                  <a:lnTo>
                    <a:pt x="883" y="567"/>
                  </a:lnTo>
                  <a:lnTo>
                    <a:pt x="874" y="568"/>
                  </a:lnTo>
                  <a:lnTo>
                    <a:pt x="864" y="565"/>
                  </a:lnTo>
                  <a:lnTo>
                    <a:pt x="857" y="562"/>
                  </a:lnTo>
                  <a:lnTo>
                    <a:pt x="850" y="557"/>
                  </a:lnTo>
                  <a:lnTo>
                    <a:pt x="843" y="552"/>
                  </a:lnTo>
                  <a:lnTo>
                    <a:pt x="837" y="547"/>
                  </a:lnTo>
                  <a:lnTo>
                    <a:pt x="830" y="543"/>
                  </a:lnTo>
                  <a:lnTo>
                    <a:pt x="822" y="541"/>
                  </a:lnTo>
                  <a:lnTo>
                    <a:pt x="815" y="539"/>
                  </a:lnTo>
                  <a:lnTo>
                    <a:pt x="808" y="543"/>
                  </a:lnTo>
                  <a:lnTo>
                    <a:pt x="784" y="546"/>
                  </a:lnTo>
                  <a:lnTo>
                    <a:pt x="757" y="538"/>
                  </a:lnTo>
                  <a:lnTo>
                    <a:pt x="726" y="525"/>
                  </a:lnTo>
                  <a:lnTo>
                    <a:pt x="693" y="507"/>
                  </a:lnTo>
                  <a:lnTo>
                    <a:pt x="658" y="487"/>
                  </a:lnTo>
                  <a:lnTo>
                    <a:pt x="623" y="467"/>
                  </a:lnTo>
                  <a:lnTo>
                    <a:pt x="590" y="453"/>
                  </a:lnTo>
                  <a:lnTo>
                    <a:pt x="563" y="442"/>
                  </a:lnTo>
                  <a:lnTo>
                    <a:pt x="537" y="440"/>
                  </a:lnTo>
                  <a:lnTo>
                    <a:pt x="519" y="450"/>
                  </a:lnTo>
                  <a:lnTo>
                    <a:pt x="503" y="458"/>
                  </a:lnTo>
                  <a:lnTo>
                    <a:pt x="483" y="455"/>
                  </a:lnTo>
                  <a:lnTo>
                    <a:pt x="461" y="443"/>
                  </a:lnTo>
                  <a:lnTo>
                    <a:pt x="437" y="427"/>
                  </a:lnTo>
                  <a:lnTo>
                    <a:pt x="411" y="408"/>
                  </a:lnTo>
                  <a:lnTo>
                    <a:pt x="386" y="391"/>
                  </a:lnTo>
                  <a:lnTo>
                    <a:pt x="360" y="375"/>
                  </a:lnTo>
                  <a:lnTo>
                    <a:pt x="336" y="363"/>
                  </a:lnTo>
                  <a:lnTo>
                    <a:pt x="314" y="362"/>
                  </a:lnTo>
                  <a:lnTo>
                    <a:pt x="294" y="370"/>
                  </a:lnTo>
                  <a:lnTo>
                    <a:pt x="272" y="386"/>
                  </a:lnTo>
                  <a:lnTo>
                    <a:pt x="249" y="403"/>
                  </a:lnTo>
                  <a:lnTo>
                    <a:pt x="225" y="419"/>
                  </a:lnTo>
                  <a:lnTo>
                    <a:pt x="199" y="435"/>
                  </a:lnTo>
                  <a:lnTo>
                    <a:pt x="174" y="453"/>
                  </a:lnTo>
                  <a:lnTo>
                    <a:pt x="150" y="471"/>
                  </a:lnTo>
                  <a:lnTo>
                    <a:pt x="130" y="490"/>
                  </a:lnTo>
                  <a:lnTo>
                    <a:pt x="112" y="509"/>
                  </a:lnTo>
                  <a:lnTo>
                    <a:pt x="97" y="530"/>
                  </a:lnTo>
                  <a:lnTo>
                    <a:pt x="88" y="552"/>
                  </a:lnTo>
                  <a:lnTo>
                    <a:pt x="60" y="656"/>
                  </a:lnTo>
                  <a:lnTo>
                    <a:pt x="38" y="760"/>
                  </a:lnTo>
                  <a:lnTo>
                    <a:pt x="22" y="864"/>
                  </a:lnTo>
                  <a:lnTo>
                    <a:pt x="9" y="968"/>
                  </a:lnTo>
                  <a:lnTo>
                    <a:pt x="4" y="1071"/>
                  </a:lnTo>
                  <a:lnTo>
                    <a:pt x="0" y="1175"/>
                  </a:lnTo>
                  <a:lnTo>
                    <a:pt x="0" y="1277"/>
                  </a:lnTo>
                  <a:lnTo>
                    <a:pt x="4" y="1379"/>
                  </a:lnTo>
                  <a:lnTo>
                    <a:pt x="9" y="1483"/>
                  </a:lnTo>
                  <a:lnTo>
                    <a:pt x="15" y="1587"/>
                  </a:lnTo>
                  <a:lnTo>
                    <a:pt x="3810" y="158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Freeform 50231"/>
            <p:cNvSpPr/>
            <p:nvPr/>
          </p:nvSpPr>
          <p:spPr>
            <a:xfrm>
              <a:off x="1356" y="3369"/>
              <a:ext cx="562" cy="5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3" y="5"/>
                </a:cxn>
                <a:cxn ang="0">
                  <a:pos x="41" y="24"/>
                </a:cxn>
                <a:cxn ang="0">
                  <a:pos x="58" y="42"/>
                </a:cxn>
                <a:cxn ang="0">
                  <a:pos x="80" y="60"/>
                </a:cxn>
                <a:cxn ang="0">
                  <a:pos x="96" y="86"/>
                </a:cxn>
                <a:cxn ang="0">
                  <a:pos x="104" y="96"/>
                </a:cxn>
                <a:cxn ang="0">
                  <a:pos x="105" y="55"/>
                </a:cxn>
                <a:cxn ang="0">
                  <a:pos x="107" y="13"/>
                </a:cxn>
                <a:cxn ang="0">
                  <a:pos x="121" y="32"/>
                </a:cxn>
                <a:cxn ang="0">
                  <a:pos x="135" y="72"/>
                </a:cxn>
                <a:cxn ang="0">
                  <a:pos x="155" y="92"/>
                </a:cxn>
                <a:cxn ang="0">
                  <a:pos x="188" y="60"/>
                </a:cxn>
                <a:cxn ang="0">
                  <a:pos x="226" y="33"/>
                </a:cxn>
                <a:cxn ang="0">
                  <a:pos x="237" y="46"/>
                </a:cxn>
                <a:cxn ang="0">
                  <a:pos x="237" y="72"/>
                </a:cxn>
                <a:cxn ang="0">
                  <a:pos x="237" y="90"/>
                </a:cxn>
                <a:cxn ang="0">
                  <a:pos x="237" y="88"/>
                </a:cxn>
                <a:cxn ang="0">
                  <a:pos x="237" y="86"/>
                </a:cxn>
                <a:cxn ang="0">
                  <a:pos x="241" y="85"/>
                </a:cxn>
                <a:cxn ang="0">
                  <a:pos x="248" y="85"/>
                </a:cxn>
                <a:cxn ang="0">
                  <a:pos x="261" y="80"/>
                </a:cxn>
                <a:cxn ang="0">
                  <a:pos x="300" y="72"/>
                </a:cxn>
                <a:cxn ang="0">
                  <a:pos x="340" y="68"/>
                </a:cxn>
                <a:cxn ang="0">
                  <a:pos x="348" y="82"/>
                </a:cxn>
                <a:cxn ang="0">
                  <a:pos x="344" y="102"/>
                </a:cxn>
                <a:cxn ang="0">
                  <a:pos x="350" y="112"/>
                </a:cxn>
                <a:cxn ang="0">
                  <a:pos x="387" y="96"/>
                </a:cxn>
                <a:cxn ang="0">
                  <a:pos x="424" y="84"/>
                </a:cxn>
                <a:cxn ang="0">
                  <a:pos x="431" y="96"/>
                </a:cxn>
                <a:cxn ang="0">
                  <a:pos x="428" y="116"/>
                </a:cxn>
                <a:cxn ang="0">
                  <a:pos x="436" y="128"/>
                </a:cxn>
                <a:cxn ang="0">
                  <a:pos x="494" y="124"/>
                </a:cxn>
                <a:cxn ang="0">
                  <a:pos x="553" y="126"/>
                </a:cxn>
                <a:cxn ang="0">
                  <a:pos x="536" y="152"/>
                </a:cxn>
                <a:cxn ang="0">
                  <a:pos x="508" y="198"/>
                </a:cxn>
                <a:cxn ang="0">
                  <a:pos x="493" y="245"/>
                </a:cxn>
                <a:cxn ang="0">
                  <a:pos x="442" y="289"/>
                </a:cxn>
                <a:cxn ang="0">
                  <a:pos x="367" y="317"/>
                </a:cxn>
                <a:cxn ang="0">
                  <a:pos x="314" y="333"/>
                </a:cxn>
                <a:cxn ang="0">
                  <a:pos x="266" y="346"/>
                </a:cxn>
                <a:cxn ang="0">
                  <a:pos x="219" y="356"/>
                </a:cxn>
                <a:cxn ang="0">
                  <a:pos x="183" y="369"/>
                </a:cxn>
                <a:cxn ang="0">
                  <a:pos x="150" y="386"/>
                </a:cxn>
                <a:cxn ang="0">
                  <a:pos x="101" y="425"/>
                </a:cxn>
                <a:cxn ang="0">
                  <a:pos x="34" y="499"/>
                </a:cxn>
                <a:cxn ang="0">
                  <a:pos x="0" y="476"/>
                </a:cxn>
                <a:cxn ang="0">
                  <a:pos x="13" y="267"/>
                </a:cxn>
                <a:cxn ang="0">
                  <a:pos x="27" y="57"/>
                </a:cxn>
                <a:cxn ang="0">
                  <a:pos x="26" y="15"/>
                </a:cxn>
                <a:cxn ang="0">
                  <a:pos x="24" y="8"/>
                </a:cxn>
                <a:cxn ang="0">
                  <a:pos x="10" y="0"/>
                </a:cxn>
              </a:cxnLst>
              <a:rect l="0" t="0" r="0" b="0"/>
              <a:pathLst>
                <a:path w="1153" h="1034">
                  <a:moveTo>
                    <a:pt x="2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57" y="20"/>
                  </a:lnTo>
                  <a:lnTo>
                    <a:pt x="66" y="29"/>
                  </a:lnTo>
                  <a:lnTo>
                    <a:pt x="75" y="39"/>
                  </a:lnTo>
                  <a:lnTo>
                    <a:pt x="84" y="48"/>
                  </a:lnTo>
                  <a:lnTo>
                    <a:pt x="91" y="58"/>
                  </a:lnTo>
                  <a:lnTo>
                    <a:pt x="101" y="66"/>
                  </a:lnTo>
                  <a:lnTo>
                    <a:pt x="110" y="76"/>
                  </a:lnTo>
                  <a:lnTo>
                    <a:pt x="119" y="84"/>
                  </a:lnTo>
                  <a:lnTo>
                    <a:pt x="130" y="90"/>
                  </a:lnTo>
                  <a:lnTo>
                    <a:pt x="143" y="100"/>
                  </a:lnTo>
                  <a:lnTo>
                    <a:pt x="154" y="109"/>
                  </a:lnTo>
                  <a:lnTo>
                    <a:pt x="164" y="120"/>
                  </a:lnTo>
                  <a:lnTo>
                    <a:pt x="174" y="133"/>
                  </a:lnTo>
                  <a:lnTo>
                    <a:pt x="183" y="144"/>
                  </a:lnTo>
                  <a:lnTo>
                    <a:pt x="190" y="159"/>
                  </a:lnTo>
                  <a:lnTo>
                    <a:pt x="197" y="172"/>
                  </a:lnTo>
                  <a:lnTo>
                    <a:pt x="203" y="184"/>
                  </a:lnTo>
                  <a:lnTo>
                    <a:pt x="207" y="199"/>
                  </a:lnTo>
                  <a:lnTo>
                    <a:pt x="210" y="212"/>
                  </a:lnTo>
                  <a:lnTo>
                    <a:pt x="214" y="191"/>
                  </a:lnTo>
                  <a:lnTo>
                    <a:pt x="216" y="172"/>
                  </a:lnTo>
                  <a:lnTo>
                    <a:pt x="216" y="151"/>
                  </a:lnTo>
                  <a:lnTo>
                    <a:pt x="216" y="130"/>
                  </a:lnTo>
                  <a:lnTo>
                    <a:pt x="216" y="109"/>
                  </a:lnTo>
                  <a:lnTo>
                    <a:pt x="216" y="88"/>
                  </a:lnTo>
                  <a:lnTo>
                    <a:pt x="216" y="68"/>
                  </a:lnTo>
                  <a:lnTo>
                    <a:pt x="217" y="47"/>
                  </a:lnTo>
                  <a:lnTo>
                    <a:pt x="219" y="26"/>
                  </a:lnTo>
                  <a:lnTo>
                    <a:pt x="223" y="7"/>
                  </a:lnTo>
                  <a:lnTo>
                    <a:pt x="232" y="26"/>
                  </a:lnTo>
                  <a:lnTo>
                    <a:pt x="239" y="45"/>
                  </a:lnTo>
                  <a:lnTo>
                    <a:pt x="249" y="64"/>
                  </a:lnTo>
                  <a:lnTo>
                    <a:pt x="256" y="84"/>
                  </a:lnTo>
                  <a:lnTo>
                    <a:pt x="261" y="104"/>
                  </a:lnTo>
                  <a:lnTo>
                    <a:pt x="269" y="124"/>
                  </a:lnTo>
                  <a:lnTo>
                    <a:pt x="276" y="143"/>
                  </a:lnTo>
                  <a:lnTo>
                    <a:pt x="283" y="164"/>
                  </a:lnTo>
                  <a:lnTo>
                    <a:pt x="292" y="183"/>
                  </a:lnTo>
                  <a:lnTo>
                    <a:pt x="302" y="202"/>
                  </a:lnTo>
                  <a:lnTo>
                    <a:pt x="318" y="184"/>
                  </a:lnTo>
                  <a:lnTo>
                    <a:pt x="334" y="167"/>
                  </a:lnTo>
                  <a:lnTo>
                    <a:pt x="351" y="151"/>
                  </a:lnTo>
                  <a:lnTo>
                    <a:pt x="367" y="135"/>
                  </a:lnTo>
                  <a:lnTo>
                    <a:pt x="386" y="120"/>
                  </a:lnTo>
                  <a:lnTo>
                    <a:pt x="406" y="106"/>
                  </a:lnTo>
                  <a:lnTo>
                    <a:pt x="424" y="92"/>
                  </a:lnTo>
                  <a:lnTo>
                    <a:pt x="444" y="79"/>
                  </a:lnTo>
                  <a:lnTo>
                    <a:pt x="464" y="66"/>
                  </a:lnTo>
                  <a:lnTo>
                    <a:pt x="486" y="53"/>
                  </a:lnTo>
                  <a:lnTo>
                    <a:pt x="486" y="66"/>
                  </a:lnTo>
                  <a:lnTo>
                    <a:pt x="486" y="79"/>
                  </a:lnTo>
                  <a:lnTo>
                    <a:pt x="486" y="92"/>
                  </a:lnTo>
                  <a:lnTo>
                    <a:pt x="486" y="104"/>
                  </a:lnTo>
                  <a:lnTo>
                    <a:pt x="486" y="117"/>
                  </a:lnTo>
                  <a:lnTo>
                    <a:pt x="486" y="130"/>
                  </a:lnTo>
                  <a:lnTo>
                    <a:pt x="486" y="143"/>
                  </a:lnTo>
                  <a:lnTo>
                    <a:pt x="486" y="156"/>
                  </a:lnTo>
                  <a:lnTo>
                    <a:pt x="486" y="168"/>
                  </a:lnTo>
                  <a:lnTo>
                    <a:pt x="486" y="180"/>
                  </a:lnTo>
                  <a:lnTo>
                    <a:pt x="486" y="178"/>
                  </a:lnTo>
                  <a:lnTo>
                    <a:pt x="486" y="176"/>
                  </a:lnTo>
                  <a:lnTo>
                    <a:pt x="486" y="175"/>
                  </a:lnTo>
                  <a:lnTo>
                    <a:pt x="486" y="173"/>
                  </a:lnTo>
                  <a:lnTo>
                    <a:pt x="486" y="172"/>
                  </a:lnTo>
                  <a:lnTo>
                    <a:pt x="486" y="170"/>
                  </a:lnTo>
                  <a:lnTo>
                    <a:pt x="490" y="170"/>
                  </a:lnTo>
                  <a:lnTo>
                    <a:pt x="492" y="170"/>
                  </a:lnTo>
                  <a:lnTo>
                    <a:pt x="495" y="170"/>
                  </a:lnTo>
                  <a:lnTo>
                    <a:pt x="499" y="170"/>
                  </a:lnTo>
                  <a:lnTo>
                    <a:pt x="501" y="170"/>
                  </a:lnTo>
                  <a:lnTo>
                    <a:pt x="504" y="170"/>
                  </a:lnTo>
                  <a:lnTo>
                    <a:pt x="508" y="170"/>
                  </a:lnTo>
                  <a:lnTo>
                    <a:pt x="510" y="170"/>
                  </a:lnTo>
                  <a:lnTo>
                    <a:pt x="514" y="170"/>
                  </a:lnTo>
                  <a:lnTo>
                    <a:pt x="515" y="168"/>
                  </a:lnTo>
                  <a:lnTo>
                    <a:pt x="535" y="160"/>
                  </a:lnTo>
                  <a:lnTo>
                    <a:pt x="556" y="154"/>
                  </a:lnTo>
                  <a:lnTo>
                    <a:pt x="576" y="149"/>
                  </a:lnTo>
                  <a:lnTo>
                    <a:pt x="596" y="146"/>
                  </a:lnTo>
                  <a:lnTo>
                    <a:pt x="616" y="143"/>
                  </a:lnTo>
                  <a:lnTo>
                    <a:pt x="636" y="141"/>
                  </a:lnTo>
                  <a:lnTo>
                    <a:pt x="658" y="140"/>
                  </a:lnTo>
                  <a:lnTo>
                    <a:pt x="678" y="138"/>
                  </a:lnTo>
                  <a:lnTo>
                    <a:pt x="698" y="136"/>
                  </a:lnTo>
                  <a:lnTo>
                    <a:pt x="718" y="133"/>
                  </a:lnTo>
                  <a:lnTo>
                    <a:pt x="716" y="143"/>
                  </a:lnTo>
                  <a:lnTo>
                    <a:pt x="715" y="152"/>
                  </a:lnTo>
                  <a:lnTo>
                    <a:pt x="713" y="164"/>
                  </a:lnTo>
                  <a:lnTo>
                    <a:pt x="711" y="173"/>
                  </a:lnTo>
                  <a:lnTo>
                    <a:pt x="709" y="183"/>
                  </a:lnTo>
                  <a:lnTo>
                    <a:pt x="707" y="192"/>
                  </a:lnTo>
                  <a:lnTo>
                    <a:pt x="705" y="204"/>
                  </a:lnTo>
                  <a:lnTo>
                    <a:pt x="704" y="213"/>
                  </a:lnTo>
                  <a:lnTo>
                    <a:pt x="702" y="223"/>
                  </a:lnTo>
                  <a:lnTo>
                    <a:pt x="700" y="232"/>
                  </a:lnTo>
                  <a:lnTo>
                    <a:pt x="718" y="224"/>
                  </a:lnTo>
                  <a:lnTo>
                    <a:pt x="736" y="216"/>
                  </a:lnTo>
                  <a:lnTo>
                    <a:pt x="755" y="208"/>
                  </a:lnTo>
                  <a:lnTo>
                    <a:pt x="773" y="199"/>
                  </a:lnTo>
                  <a:lnTo>
                    <a:pt x="793" y="192"/>
                  </a:lnTo>
                  <a:lnTo>
                    <a:pt x="811" y="184"/>
                  </a:lnTo>
                  <a:lnTo>
                    <a:pt x="830" y="178"/>
                  </a:lnTo>
                  <a:lnTo>
                    <a:pt x="850" y="172"/>
                  </a:lnTo>
                  <a:lnTo>
                    <a:pt x="870" y="168"/>
                  </a:lnTo>
                  <a:lnTo>
                    <a:pt x="890" y="165"/>
                  </a:lnTo>
                  <a:lnTo>
                    <a:pt x="888" y="173"/>
                  </a:lnTo>
                  <a:lnTo>
                    <a:pt x="886" y="183"/>
                  </a:lnTo>
                  <a:lnTo>
                    <a:pt x="884" y="192"/>
                  </a:lnTo>
                  <a:lnTo>
                    <a:pt x="883" y="202"/>
                  </a:lnTo>
                  <a:lnTo>
                    <a:pt x="881" y="212"/>
                  </a:lnTo>
                  <a:lnTo>
                    <a:pt x="879" y="221"/>
                  </a:lnTo>
                  <a:lnTo>
                    <a:pt x="879" y="231"/>
                  </a:lnTo>
                  <a:lnTo>
                    <a:pt x="877" y="240"/>
                  </a:lnTo>
                  <a:lnTo>
                    <a:pt x="877" y="250"/>
                  </a:lnTo>
                  <a:lnTo>
                    <a:pt x="877" y="260"/>
                  </a:lnTo>
                  <a:lnTo>
                    <a:pt x="895" y="255"/>
                  </a:lnTo>
                  <a:lnTo>
                    <a:pt x="921" y="252"/>
                  </a:lnTo>
                  <a:lnTo>
                    <a:pt x="948" y="248"/>
                  </a:lnTo>
                  <a:lnTo>
                    <a:pt x="981" y="247"/>
                  </a:lnTo>
                  <a:lnTo>
                    <a:pt x="1014" y="247"/>
                  </a:lnTo>
                  <a:lnTo>
                    <a:pt x="1049" y="247"/>
                  </a:lnTo>
                  <a:lnTo>
                    <a:pt x="1082" y="247"/>
                  </a:lnTo>
                  <a:lnTo>
                    <a:pt x="1111" y="248"/>
                  </a:lnTo>
                  <a:lnTo>
                    <a:pt x="1135" y="252"/>
                  </a:lnTo>
                  <a:lnTo>
                    <a:pt x="1153" y="255"/>
                  </a:lnTo>
                  <a:lnTo>
                    <a:pt x="1135" y="266"/>
                  </a:lnTo>
                  <a:lnTo>
                    <a:pt x="1117" y="282"/>
                  </a:lnTo>
                  <a:lnTo>
                    <a:pt x="1100" y="303"/>
                  </a:lnTo>
                  <a:lnTo>
                    <a:pt x="1084" y="324"/>
                  </a:lnTo>
                  <a:lnTo>
                    <a:pt x="1069" y="348"/>
                  </a:lnTo>
                  <a:lnTo>
                    <a:pt x="1054" y="372"/>
                  </a:lnTo>
                  <a:lnTo>
                    <a:pt x="1043" y="396"/>
                  </a:lnTo>
                  <a:lnTo>
                    <a:pt x="1034" y="420"/>
                  </a:lnTo>
                  <a:lnTo>
                    <a:pt x="1027" y="442"/>
                  </a:lnTo>
                  <a:lnTo>
                    <a:pt x="1022" y="461"/>
                  </a:lnTo>
                  <a:lnTo>
                    <a:pt x="1011" y="490"/>
                  </a:lnTo>
                  <a:lnTo>
                    <a:pt x="994" y="516"/>
                  </a:lnTo>
                  <a:lnTo>
                    <a:pt x="969" y="540"/>
                  </a:lnTo>
                  <a:lnTo>
                    <a:pt x="939" y="560"/>
                  </a:lnTo>
                  <a:lnTo>
                    <a:pt x="906" y="578"/>
                  </a:lnTo>
                  <a:lnTo>
                    <a:pt x="870" y="596"/>
                  </a:lnTo>
                  <a:lnTo>
                    <a:pt x="831" y="610"/>
                  </a:lnTo>
                  <a:lnTo>
                    <a:pt x="791" y="623"/>
                  </a:lnTo>
                  <a:lnTo>
                    <a:pt x="753" y="634"/>
                  </a:lnTo>
                  <a:lnTo>
                    <a:pt x="716" y="645"/>
                  </a:lnTo>
                  <a:lnTo>
                    <a:pt x="693" y="653"/>
                  </a:lnTo>
                  <a:lnTo>
                    <a:pt x="669" y="660"/>
                  </a:lnTo>
                  <a:lnTo>
                    <a:pt x="645" y="666"/>
                  </a:lnTo>
                  <a:lnTo>
                    <a:pt x="620" y="674"/>
                  </a:lnTo>
                  <a:lnTo>
                    <a:pt x="596" y="680"/>
                  </a:lnTo>
                  <a:lnTo>
                    <a:pt x="572" y="687"/>
                  </a:lnTo>
                  <a:lnTo>
                    <a:pt x="546" y="692"/>
                  </a:lnTo>
                  <a:lnTo>
                    <a:pt x="523" y="698"/>
                  </a:lnTo>
                  <a:lnTo>
                    <a:pt x="497" y="703"/>
                  </a:lnTo>
                  <a:lnTo>
                    <a:pt x="471" y="706"/>
                  </a:lnTo>
                  <a:lnTo>
                    <a:pt x="450" y="711"/>
                  </a:lnTo>
                  <a:lnTo>
                    <a:pt x="429" y="717"/>
                  </a:lnTo>
                  <a:lnTo>
                    <a:pt x="409" y="724"/>
                  </a:lnTo>
                  <a:lnTo>
                    <a:pt x="393" y="732"/>
                  </a:lnTo>
                  <a:lnTo>
                    <a:pt x="376" y="738"/>
                  </a:lnTo>
                  <a:lnTo>
                    <a:pt x="360" y="748"/>
                  </a:lnTo>
                  <a:lnTo>
                    <a:pt x="344" y="756"/>
                  </a:lnTo>
                  <a:lnTo>
                    <a:pt x="327" y="764"/>
                  </a:lnTo>
                  <a:lnTo>
                    <a:pt x="307" y="772"/>
                  </a:lnTo>
                  <a:lnTo>
                    <a:pt x="287" y="778"/>
                  </a:lnTo>
                  <a:lnTo>
                    <a:pt x="265" y="791"/>
                  </a:lnTo>
                  <a:lnTo>
                    <a:pt x="238" y="816"/>
                  </a:lnTo>
                  <a:lnTo>
                    <a:pt x="207" y="850"/>
                  </a:lnTo>
                  <a:lnTo>
                    <a:pt x="172" y="888"/>
                  </a:lnTo>
                  <a:lnTo>
                    <a:pt x="137" y="927"/>
                  </a:lnTo>
                  <a:lnTo>
                    <a:pt x="102" y="965"/>
                  </a:lnTo>
                  <a:lnTo>
                    <a:pt x="69" y="997"/>
                  </a:lnTo>
                  <a:lnTo>
                    <a:pt x="40" y="1021"/>
                  </a:lnTo>
                  <a:lnTo>
                    <a:pt x="18" y="1034"/>
                  </a:lnTo>
                  <a:lnTo>
                    <a:pt x="2" y="1029"/>
                  </a:lnTo>
                  <a:lnTo>
                    <a:pt x="0" y="952"/>
                  </a:lnTo>
                  <a:lnTo>
                    <a:pt x="2" y="861"/>
                  </a:lnTo>
                  <a:lnTo>
                    <a:pt x="7" y="759"/>
                  </a:lnTo>
                  <a:lnTo>
                    <a:pt x="16" y="648"/>
                  </a:lnTo>
                  <a:lnTo>
                    <a:pt x="26" y="533"/>
                  </a:lnTo>
                  <a:lnTo>
                    <a:pt x="37" y="420"/>
                  </a:lnTo>
                  <a:lnTo>
                    <a:pt x="44" y="309"/>
                  </a:lnTo>
                  <a:lnTo>
                    <a:pt x="51" y="207"/>
                  </a:lnTo>
                  <a:lnTo>
                    <a:pt x="55" y="114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Freeform 50232"/>
            <p:cNvSpPr/>
            <p:nvPr/>
          </p:nvSpPr>
          <p:spPr>
            <a:xfrm>
              <a:off x="1356" y="3369"/>
              <a:ext cx="562" cy="5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3" y="5"/>
                </a:cxn>
                <a:cxn ang="0">
                  <a:pos x="41" y="24"/>
                </a:cxn>
                <a:cxn ang="0">
                  <a:pos x="58" y="42"/>
                </a:cxn>
                <a:cxn ang="0">
                  <a:pos x="80" y="60"/>
                </a:cxn>
                <a:cxn ang="0">
                  <a:pos x="96" y="86"/>
                </a:cxn>
                <a:cxn ang="0">
                  <a:pos x="104" y="96"/>
                </a:cxn>
                <a:cxn ang="0">
                  <a:pos x="105" y="55"/>
                </a:cxn>
                <a:cxn ang="0">
                  <a:pos x="107" y="13"/>
                </a:cxn>
                <a:cxn ang="0">
                  <a:pos x="121" y="32"/>
                </a:cxn>
                <a:cxn ang="0">
                  <a:pos x="135" y="72"/>
                </a:cxn>
                <a:cxn ang="0">
                  <a:pos x="155" y="92"/>
                </a:cxn>
                <a:cxn ang="0">
                  <a:pos x="188" y="60"/>
                </a:cxn>
                <a:cxn ang="0">
                  <a:pos x="226" y="33"/>
                </a:cxn>
                <a:cxn ang="0">
                  <a:pos x="237" y="46"/>
                </a:cxn>
                <a:cxn ang="0">
                  <a:pos x="237" y="72"/>
                </a:cxn>
                <a:cxn ang="0">
                  <a:pos x="237" y="90"/>
                </a:cxn>
                <a:cxn ang="0">
                  <a:pos x="237" y="88"/>
                </a:cxn>
                <a:cxn ang="0">
                  <a:pos x="237" y="86"/>
                </a:cxn>
                <a:cxn ang="0">
                  <a:pos x="241" y="85"/>
                </a:cxn>
                <a:cxn ang="0">
                  <a:pos x="248" y="85"/>
                </a:cxn>
                <a:cxn ang="0">
                  <a:pos x="261" y="80"/>
                </a:cxn>
                <a:cxn ang="0">
                  <a:pos x="300" y="72"/>
                </a:cxn>
                <a:cxn ang="0">
                  <a:pos x="340" y="68"/>
                </a:cxn>
                <a:cxn ang="0">
                  <a:pos x="348" y="82"/>
                </a:cxn>
                <a:cxn ang="0">
                  <a:pos x="344" y="102"/>
                </a:cxn>
                <a:cxn ang="0">
                  <a:pos x="350" y="112"/>
                </a:cxn>
                <a:cxn ang="0">
                  <a:pos x="387" y="96"/>
                </a:cxn>
                <a:cxn ang="0">
                  <a:pos x="424" y="84"/>
                </a:cxn>
                <a:cxn ang="0">
                  <a:pos x="431" y="96"/>
                </a:cxn>
                <a:cxn ang="0">
                  <a:pos x="428" y="116"/>
                </a:cxn>
                <a:cxn ang="0">
                  <a:pos x="436" y="128"/>
                </a:cxn>
                <a:cxn ang="0">
                  <a:pos x="494" y="124"/>
                </a:cxn>
                <a:cxn ang="0">
                  <a:pos x="553" y="126"/>
                </a:cxn>
                <a:cxn ang="0">
                  <a:pos x="536" y="152"/>
                </a:cxn>
                <a:cxn ang="0">
                  <a:pos x="508" y="198"/>
                </a:cxn>
                <a:cxn ang="0">
                  <a:pos x="493" y="245"/>
                </a:cxn>
                <a:cxn ang="0">
                  <a:pos x="442" y="289"/>
                </a:cxn>
                <a:cxn ang="0">
                  <a:pos x="367" y="317"/>
                </a:cxn>
                <a:cxn ang="0">
                  <a:pos x="314" y="333"/>
                </a:cxn>
                <a:cxn ang="0">
                  <a:pos x="266" y="346"/>
                </a:cxn>
                <a:cxn ang="0">
                  <a:pos x="219" y="356"/>
                </a:cxn>
                <a:cxn ang="0">
                  <a:pos x="183" y="369"/>
                </a:cxn>
                <a:cxn ang="0">
                  <a:pos x="150" y="386"/>
                </a:cxn>
                <a:cxn ang="0">
                  <a:pos x="101" y="425"/>
                </a:cxn>
                <a:cxn ang="0">
                  <a:pos x="34" y="499"/>
                </a:cxn>
                <a:cxn ang="0">
                  <a:pos x="0" y="476"/>
                </a:cxn>
                <a:cxn ang="0">
                  <a:pos x="13" y="267"/>
                </a:cxn>
                <a:cxn ang="0">
                  <a:pos x="27" y="57"/>
                </a:cxn>
                <a:cxn ang="0">
                  <a:pos x="26" y="15"/>
                </a:cxn>
                <a:cxn ang="0">
                  <a:pos x="24" y="8"/>
                </a:cxn>
              </a:cxnLst>
              <a:rect l="0" t="0" r="0" b="0"/>
              <a:pathLst>
                <a:path w="1153" h="1034">
                  <a:moveTo>
                    <a:pt x="2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57" y="20"/>
                  </a:lnTo>
                  <a:lnTo>
                    <a:pt x="66" y="29"/>
                  </a:lnTo>
                  <a:lnTo>
                    <a:pt x="75" y="39"/>
                  </a:lnTo>
                  <a:lnTo>
                    <a:pt x="84" y="48"/>
                  </a:lnTo>
                  <a:lnTo>
                    <a:pt x="91" y="58"/>
                  </a:lnTo>
                  <a:lnTo>
                    <a:pt x="101" y="66"/>
                  </a:lnTo>
                  <a:lnTo>
                    <a:pt x="110" y="76"/>
                  </a:lnTo>
                  <a:lnTo>
                    <a:pt x="119" y="84"/>
                  </a:lnTo>
                  <a:lnTo>
                    <a:pt x="130" y="90"/>
                  </a:lnTo>
                  <a:lnTo>
                    <a:pt x="143" y="100"/>
                  </a:lnTo>
                  <a:lnTo>
                    <a:pt x="154" y="109"/>
                  </a:lnTo>
                  <a:lnTo>
                    <a:pt x="164" y="120"/>
                  </a:lnTo>
                  <a:lnTo>
                    <a:pt x="174" y="133"/>
                  </a:lnTo>
                  <a:lnTo>
                    <a:pt x="183" y="144"/>
                  </a:lnTo>
                  <a:lnTo>
                    <a:pt x="190" y="159"/>
                  </a:lnTo>
                  <a:lnTo>
                    <a:pt x="197" y="172"/>
                  </a:lnTo>
                  <a:lnTo>
                    <a:pt x="203" y="184"/>
                  </a:lnTo>
                  <a:lnTo>
                    <a:pt x="207" y="199"/>
                  </a:lnTo>
                  <a:lnTo>
                    <a:pt x="210" y="212"/>
                  </a:lnTo>
                  <a:lnTo>
                    <a:pt x="214" y="191"/>
                  </a:lnTo>
                  <a:lnTo>
                    <a:pt x="216" y="172"/>
                  </a:lnTo>
                  <a:lnTo>
                    <a:pt x="216" y="151"/>
                  </a:lnTo>
                  <a:lnTo>
                    <a:pt x="216" y="130"/>
                  </a:lnTo>
                  <a:lnTo>
                    <a:pt x="216" y="109"/>
                  </a:lnTo>
                  <a:lnTo>
                    <a:pt x="216" y="88"/>
                  </a:lnTo>
                  <a:lnTo>
                    <a:pt x="216" y="68"/>
                  </a:lnTo>
                  <a:lnTo>
                    <a:pt x="217" y="47"/>
                  </a:lnTo>
                  <a:lnTo>
                    <a:pt x="219" y="26"/>
                  </a:lnTo>
                  <a:lnTo>
                    <a:pt x="223" y="7"/>
                  </a:lnTo>
                  <a:lnTo>
                    <a:pt x="232" y="26"/>
                  </a:lnTo>
                  <a:lnTo>
                    <a:pt x="239" y="45"/>
                  </a:lnTo>
                  <a:lnTo>
                    <a:pt x="249" y="64"/>
                  </a:lnTo>
                  <a:lnTo>
                    <a:pt x="256" y="84"/>
                  </a:lnTo>
                  <a:lnTo>
                    <a:pt x="261" y="104"/>
                  </a:lnTo>
                  <a:lnTo>
                    <a:pt x="269" y="124"/>
                  </a:lnTo>
                  <a:lnTo>
                    <a:pt x="276" y="143"/>
                  </a:lnTo>
                  <a:lnTo>
                    <a:pt x="283" y="164"/>
                  </a:lnTo>
                  <a:lnTo>
                    <a:pt x="292" y="183"/>
                  </a:lnTo>
                  <a:lnTo>
                    <a:pt x="302" y="202"/>
                  </a:lnTo>
                  <a:lnTo>
                    <a:pt x="318" y="184"/>
                  </a:lnTo>
                  <a:lnTo>
                    <a:pt x="334" y="167"/>
                  </a:lnTo>
                  <a:lnTo>
                    <a:pt x="351" y="151"/>
                  </a:lnTo>
                  <a:lnTo>
                    <a:pt x="367" y="135"/>
                  </a:lnTo>
                  <a:lnTo>
                    <a:pt x="386" y="120"/>
                  </a:lnTo>
                  <a:lnTo>
                    <a:pt x="406" y="106"/>
                  </a:lnTo>
                  <a:lnTo>
                    <a:pt x="424" y="92"/>
                  </a:lnTo>
                  <a:lnTo>
                    <a:pt x="444" y="79"/>
                  </a:lnTo>
                  <a:lnTo>
                    <a:pt x="464" y="66"/>
                  </a:lnTo>
                  <a:lnTo>
                    <a:pt x="486" y="53"/>
                  </a:lnTo>
                  <a:lnTo>
                    <a:pt x="486" y="66"/>
                  </a:lnTo>
                  <a:lnTo>
                    <a:pt x="486" y="79"/>
                  </a:lnTo>
                  <a:lnTo>
                    <a:pt x="486" y="92"/>
                  </a:lnTo>
                  <a:lnTo>
                    <a:pt x="486" y="104"/>
                  </a:lnTo>
                  <a:lnTo>
                    <a:pt x="486" y="117"/>
                  </a:lnTo>
                  <a:lnTo>
                    <a:pt x="486" y="130"/>
                  </a:lnTo>
                  <a:lnTo>
                    <a:pt x="486" y="143"/>
                  </a:lnTo>
                  <a:lnTo>
                    <a:pt x="486" y="156"/>
                  </a:lnTo>
                  <a:lnTo>
                    <a:pt x="486" y="168"/>
                  </a:lnTo>
                  <a:lnTo>
                    <a:pt x="486" y="180"/>
                  </a:lnTo>
                  <a:lnTo>
                    <a:pt x="486" y="178"/>
                  </a:lnTo>
                  <a:lnTo>
                    <a:pt x="486" y="176"/>
                  </a:lnTo>
                  <a:lnTo>
                    <a:pt x="486" y="175"/>
                  </a:lnTo>
                  <a:lnTo>
                    <a:pt x="486" y="173"/>
                  </a:lnTo>
                  <a:lnTo>
                    <a:pt x="486" y="172"/>
                  </a:lnTo>
                  <a:lnTo>
                    <a:pt x="486" y="170"/>
                  </a:lnTo>
                  <a:lnTo>
                    <a:pt x="490" y="170"/>
                  </a:lnTo>
                  <a:lnTo>
                    <a:pt x="492" y="170"/>
                  </a:lnTo>
                  <a:lnTo>
                    <a:pt x="495" y="170"/>
                  </a:lnTo>
                  <a:lnTo>
                    <a:pt x="499" y="170"/>
                  </a:lnTo>
                  <a:lnTo>
                    <a:pt x="501" y="170"/>
                  </a:lnTo>
                  <a:lnTo>
                    <a:pt x="504" y="170"/>
                  </a:lnTo>
                  <a:lnTo>
                    <a:pt x="508" y="170"/>
                  </a:lnTo>
                  <a:lnTo>
                    <a:pt x="510" y="170"/>
                  </a:lnTo>
                  <a:lnTo>
                    <a:pt x="514" y="170"/>
                  </a:lnTo>
                  <a:lnTo>
                    <a:pt x="515" y="168"/>
                  </a:lnTo>
                  <a:lnTo>
                    <a:pt x="535" y="160"/>
                  </a:lnTo>
                  <a:lnTo>
                    <a:pt x="556" y="154"/>
                  </a:lnTo>
                  <a:lnTo>
                    <a:pt x="576" y="149"/>
                  </a:lnTo>
                  <a:lnTo>
                    <a:pt x="596" y="146"/>
                  </a:lnTo>
                  <a:lnTo>
                    <a:pt x="616" y="143"/>
                  </a:lnTo>
                  <a:lnTo>
                    <a:pt x="636" y="141"/>
                  </a:lnTo>
                  <a:lnTo>
                    <a:pt x="658" y="140"/>
                  </a:lnTo>
                  <a:lnTo>
                    <a:pt x="678" y="138"/>
                  </a:lnTo>
                  <a:lnTo>
                    <a:pt x="698" y="136"/>
                  </a:lnTo>
                  <a:lnTo>
                    <a:pt x="718" y="133"/>
                  </a:lnTo>
                  <a:lnTo>
                    <a:pt x="716" y="143"/>
                  </a:lnTo>
                  <a:lnTo>
                    <a:pt x="715" y="152"/>
                  </a:lnTo>
                  <a:lnTo>
                    <a:pt x="713" y="164"/>
                  </a:lnTo>
                  <a:lnTo>
                    <a:pt x="711" y="173"/>
                  </a:lnTo>
                  <a:lnTo>
                    <a:pt x="709" y="183"/>
                  </a:lnTo>
                  <a:lnTo>
                    <a:pt x="707" y="192"/>
                  </a:lnTo>
                  <a:lnTo>
                    <a:pt x="705" y="204"/>
                  </a:lnTo>
                  <a:lnTo>
                    <a:pt x="704" y="213"/>
                  </a:lnTo>
                  <a:lnTo>
                    <a:pt x="702" y="223"/>
                  </a:lnTo>
                  <a:lnTo>
                    <a:pt x="700" y="232"/>
                  </a:lnTo>
                  <a:lnTo>
                    <a:pt x="718" y="224"/>
                  </a:lnTo>
                  <a:lnTo>
                    <a:pt x="736" y="216"/>
                  </a:lnTo>
                  <a:lnTo>
                    <a:pt x="755" y="208"/>
                  </a:lnTo>
                  <a:lnTo>
                    <a:pt x="773" y="199"/>
                  </a:lnTo>
                  <a:lnTo>
                    <a:pt x="793" y="192"/>
                  </a:lnTo>
                  <a:lnTo>
                    <a:pt x="811" y="184"/>
                  </a:lnTo>
                  <a:lnTo>
                    <a:pt x="830" y="178"/>
                  </a:lnTo>
                  <a:lnTo>
                    <a:pt x="850" y="172"/>
                  </a:lnTo>
                  <a:lnTo>
                    <a:pt x="870" y="168"/>
                  </a:lnTo>
                  <a:lnTo>
                    <a:pt x="890" y="165"/>
                  </a:lnTo>
                  <a:lnTo>
                    <a:pt x="888" y="173"/>
                  </a:lnTo>
                  <a:lnTo>
                    <a:pt x="886" y="183"/>
                  </a:lnTo>
                  <a:lnTo>
                    <a:pt x="884" y="192"/>
                  </a:lnTo>
                  <a:lnTo>
                    <a:pt x="883" y="202"/>
                  </a:lnTo>
                  <a:lnTo>
                    <a:pt x="881" y="212"/>
                  </a:lnTo>
                  <a:lnTo>
                    <a:pt x="879" y="221"/>
                  </a:lnTo>
                  <a:lnTo>
                    <a:pt x="879" y="231"/>
                  </a:lnTo>
                  <a:lnTo>
                    <a:pt x="877" y="240"/>
                  </a:lnTo>
                  <a:lnTo>
                    <a:pt x="877" y="250"/>
                  </a:lnTo>
                  <a:lnTo>
                    <a:pt x="877" y="260"/>
                  </a:lnTo>
                  <a:lnTo>
                    <a:pt x="895" y="255"/>
                  </a:lnTo>
                  <a:lnTo>
                    <a:pt x="921" y="252"/>
                  </a:lnTo>
                  <a:lnTo>
                    <a:pt x="948" y="248"/>
                  </a:lnTo>
                  <a:lnTo>
                    <a:pt x="981" y="247"/>
                  </a:lnTo>
                  <a:lnTo>
                    <a:pt x="1014" y="247"/>
                  </a:lnTo>
                  <a:lnTo>
                    <a:pt x="1049" y="247"/>
                  </a:lnTo>
                  <a:lnTo>
                    <a:pt x="1082" y="247"/>
                  </a:lnTo>
                  <a:lnTo>
                    <a:pt x="1111" y="248"/>
                  </a:lnTo>
                  <a:lnTo>
                    <a:pt x="1135" y="252"/>
                  </a:lnTo>
                  <a:lnTo>
                    <a:pt x="1153" y="255"/>
                  </a:lnTo>
                  <a:lnTo>
                    <a:pt x="1135" y="266"/>
                  </a:lnTo>
                  <a:lnTo>
                    <a:pt x="1117" y="282"/>
                  </a:lnTo>
                  <a:lnTo>
                    <a:pt x="1100" y="303"/>
                  </a:lnTo>
                  <a:lnTo>
                    <a:pt x="1084" y="324"/>
                  </a:lnTo>
                  <a:lnTo>
                    <a:pt x="1069" y="348"/>
                  </a:lnTo>
                  <a:lnTo>
                    <a:pt x="1054" y="372"/>
                  </a:lnTo>
                  <a:lnTo>
                    <a:pt x="1043" y="396"/>
                  </a:lnTo>
                  <a:lnTo>
                    <a:pt x="1034" y="420"/>
                  </a:lnTo>
                  <a:lnTo>
                    <a:pt x="1027" y="442"/>
                  </a:lnTo>
                  <a:lnTo>
                    <a:pt x="1022" y="461"/>
                  </a:lnTo>
                  <a:lnTo>
                    <a:pt x="1011" y="490"/>
                  </a:lnTo>
                  <a:lnTo>
                    <a:pt x="994" y="516"/>
                  </a:lnTo>
                  <a:lnTo>
                    <a:pt x="969" y="540"/>
                  </a:lnTo>
                  <a:lnTo>
                    <a:pt x="939" y="560"/>
                  </a:lnTo>
                  <a:lnTo>
                    <a:pt x="906" y="578"/>
                  </a:lnTo>
                  <a:lnTo>
                    <a:pt x="870" y="596"/>
                  </a:lnTo>
                  <a:lnTo>
                    <a:pt x="831" y="610"/>
                  </a:lnTo>
                  <a:lnTo>
                    <a:pt x="791" y="623"/>
                  </a:lnTo>
                  <a:lnTo>
                    <a:pt x="753" y="634"/>
                  </a:lnTo>
                  <a:lnTo>
                    <a:pt x="716" y="645"/>
                  </a:lnTo>
                  <a:lnTo>
                    <a:pt x="693" y="653"/>
                  </a:lnTo>
                  <a:lnTo>
                    <a:pt x="669" y="660"/>
                  </a:lnTo>
                  <a:lnTo>
                    <a:pt x="645" y="666"/>
                  </a:lnTo>
                  <a:lnTo>
                    <a:pt x="620" y="674"/>
                  </a:lnTo>
                  <a:lnTo>
                    <a:pt x="596" y="680"/>
                  </a:lnTo>
                  <a:lnTo>
                    <a:pt x="572" y="687"/>
                  </a:lnTo>
                  <a:lnTo>
                    <a:pt x="546" y="692"/>
                  </a:lnTo>
                  <a:lnTo>
                    <a:pt x="523" y="698"/>
                  </a:lnTo>
                  <a:lnTo>
                    <a:pt x="497" y="703"/>
                  </a:lnTo>
                  <a:lnTo>
                    <a:pt x="471" y="706"/>
                  </a:lnTo>
                  <a:lnTo>
                    <a:pt x="450" y="711"/>
                  </a:lnTo>
                  <a:lnTo>
                    <a:pt x="429" y="717"/>
                  </a:lnTo>
                  <a:lnTo>
                    <a:pt x="409" y="724"/>
                  </a:lnTo>
                  <a:lnTo>
                    <a:pt x="393" y="732"/>
                  </a:lnTo>
                  <a:lnTo>
                    <a:pt x="376" y="738"/>
                  </a:lnTo>
                  <a:lnTo>
                    <a:pt x="360" y="748"/>
                  </a:lnTo>
                  <a:lnTo>
                    <a:pt x="344" y="756"/>
                  </a:lnTo>
                  <a:lnTo>
                    <a:pt x="327" y="764"/>
                  </a:lnTo>
                  <a:lnTo>
                    <a:pt x="307" y="772"/>
                  </a:lnTo>
                  <a:lnTo>
                    <a:pt x="287" y="778"/>
                  </a:lnTo>
                  <a:lnTo>
                    <a:pt x="265" y="791"/>
                  </a:lnTo>
                  <a:lnTo>
                    <a:pt x="238" y="816"/>
                  </a:lnTo>
                  <a:lnTo>
                    <a:pt x="207" y="850"/>
                  </a:lnTo>
                  <a:lnTo>
                    <a:pt x="172" y="888"/>
                  </a:lnTo>
                  <a:lnTo>
                    <a:pt x="137" y="927"/>
                  </a:lnTo>
                  <a:lnTo>
                    <a:pt x="102" y="965"/>
                  </a:lnTo>
                  <a:lnTo>
                    <a:pt x="69" y="997"/>
                  </a:lnTo>
                  <a:lnTo>
                    <a:pt x="40" y="1021"/>
                  </a:lnTo>
                  <a:lnTo>
                    <a:pt x="18" y="1034"/>
                  </a:lnTo>
                  <a:lnTo>
                    <a:pt x="2" y="1029"/>
                  </a:lnTo>
                  <a:lnTo>
                    <a:pt x="0" y="952"/>
                  </a:lnTo>
                  <a:lnTo>
                    <a:pt x="2" y="861"/>
                  </a:lnTo>
                  <a:lnTo>
                    <a:pt x="7" y="759"/>
                  </a:lnTo>
                  <a:lnTo>
                    <a:pt x="16" y="648"/>
                  </a:lnTo>
                  <a:lnTo>
                    <a:pt x="26" y="533"/>
                  </a:lnTo>
                  <a:lnTo>
                    <a:pt x="37" y="420"/>
                  </a:lnTo>
                  <a:lnTo>
                    <a:pt x="44" y="309"/>
                  </a:lnTo>
                  <a:lnTo>
                    <a:pt x="51" y="207"/>
                  </a:lnTo>
                  <a:lnTo>
                    <a:pt x="55" y="114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6" y="10"/>
                  </a:lnTo>
                  <a:lnTo>
                    <a:pt x="44" y="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Freeform 50233"/>
            <p:cNvSpPr/>
            <p:nvPr/>
          </p:nvSpPr>
          <p:spPr>
            <a:xfrm>
              <a:off x="893" y="3643"/>
              <a:ext cx="1510" cy="674"/>
            </a:xfrm>
            <a:custGeom>
              <a:avLst/>
              <a:gdLst/>
              <a:ahLst/>
              <a:cxnLst>
                <a:cxn ang="0">
                  <a:pos x="1510" y="67"/>
                </a:cxn>
                <a:cxn ang="0">
                  <a:pos x="1508" y="66"/>
                </a:cxn>
                <a:cxn ang="0">
                  <a:pos x="1506" y="66"/>
                </a:cxn>
                <a:cxn ang="0">
                  <a:pos x="1505" y="66"/>
                </a:cxn>
                <a:cxn ang="0">
                  <a:pos x="1503" y="66"/>
                </a:cxn>
                <a:cxn ang="0">
                  <a:pos x="1501" y="67"/>
                </a:cxn>
                <a:cxn ang="0">
                  <a:pos x="1493" y="78"/>
                </a:cxn>
                <a:cxn ang="0">
                  <a:pos x="1491" y="92"/>
                </a:cxn>
                <a:cxn ang="0">
                  <a:pos x="1492" y="106"/>
                </a:cxn>
                <a:cxn ang="0">
                  <a:pos x="1491" y="115"/>
                </a:cxn>
                <a:cxn ang="0">
                  <a:pos x="1483" y="114"/>
                </a:cxn>
                <a:cxn ang="0">
                  <a:pos x="1477" y="113"/>
                </a:cxn>
                <a:cxn ang="0">
                  <a:pos x="1471" y="112"/>
                </a:cxn>
                <a:cxn ang="0">
                  <a:pos x="1464" y="111"/>
                </a:cxn>
                <a:cxn ang="0">
                  <a:pos x="1456" y="110"/>
                </a:cxn>
                <a:cxn ang="0">
                  <a:pos x="1449" y="107"/>
                </a:cxn>
                <a:cxn ang="0">
                  <a:pos x="1436" y="94"/>
                </a:cxn>
                <a:cxn ang="0">
                  <a:pos x="1430" y="77"/>
                </a:cxn>
                <a:cxn ang="0">
                  <a:pos x="1425" y="59"/>
                </a:cxn>
                <a:cxn ang="0">
                  <a:pos x="1418" y="45"/>
                </a:cxn>
                <a:cxn ang="0">
                  <a:pos x="1401" y="37"/>
                </a:cxn>
                <a:cxn ang="0">
                  <a:pos x="1394" y="37"/>
                </a:cxn>
                <a:cxn ang="0">
                  <a:pos x="1387" y="37"/>
                </a:cxn>
                <a:cxn ang="0">
                  <a:pos x="1380" y="37"/>
                </a:cxn>
                <a:cxn ang="0">
                  <a:pos x="1373" y="38"/>
                </a:cxn>
                <a:cxn ang="0">
                  <a:pos x="1366" y="40"/>
                </a:cxn>
                <a:cxn ang="0">
                  <a:pos x="1324" y="50"/>
                </a:cxn>
                <a:cxn ang="0">
                  <a:pos x="1275" y="60"/>
                </a:cxn>
                <a:cxn ang="0">
                  <a:pos x="1225" y="69"/>
                </a:cxn>
                <a:cxn ang="0">
                  <a:pos x="1177" y="75"/>
                </a:cxn>
                <a:cxn ang="0">
                  <a:pos x="1138" y="79"/>
                </a:cxn>
                <a:cxn ang="0">
                  <a:pos x="1199" y="58"/>
                </a:cxn>
                <a:cxn ang="0">
                  <a:pos x="1130" y="23"/>
                </a:cxn>
                <a:cxn ang="0">
                  <a:pos x="1023" y="0"/>
                </a:cxn>
                <a:cxn ang="0">
                  <a:pos x="969" y="13"/>
                </a:cxn>
                <a:cxn ang="0">
                  <a:pos x="1059" y="84"/>
                </a:cxn>
                <a:cxn ang="0">
                  <a:pos x="1041" y="74"/>
                </a:cxn>
                <a:cxn ang="0">
                  <a:pos x="1017" y="64"/>
                </a:cxn>
                <a:cxn ang="0">
                  <a:pos x="995" y="56"/>
                </a:cxn>
                <a:cxn ang="0">
                  <a:pos x="975" y="54"/>
                </a:cxn>
                <a:cxn ang="0">
                  <a:pos x="965" y="62"/>
                </a:cxn>
                <a:cxn ang="0">
                  <a:pos x="912" y="126"/>
                </a:cxn>
                <a:cxn ang="0">
                  <a:pos x="834" y="146"/>
                </a:cxn>
                <a:cxn ang="0">
                  <a:pos x="752" y="152"/>
                </a:cxn>
                <a:cxn ang="0">
                  <a:pos x="689" y="173"/>
                </a:cxn>
                <a:cxn ang="0">
                  <a:pos x="665" y="239"/>
                </a:cxn>
                <a:cxn ang="0">
                  <a:pos x="618" y="207"/>
                </a:cxn>
                <a:cxn ang="0">
                  <a:pos x="498" y="190"/>
                </a:cxn>
                <a:cxn ang="0">
                  <a:pos x="337" y="184"/>
                </a:cxn>
                <a:cxn ang="0">
                  <a:pos x="161" y="191"/>
                </a:cxn>
                <a:cxn ang="0">
                  <a:pos x="0" y="210"/>
                </a:cxn>
                <a:cxn ang="0">
                  <a:pos x="1134" y="674"/>
                </a:cxn>
              </a:cxnLst>
              <a:rect l="0" t="0" r="0" b="0"/>
              <a:pathLst>
                <a:path w="3105" h="1348">
                  <a:moveTo>
                    <a:pt x="2332" y="1348"/>
                  </a:moveTo>
                  <a:lnTo>
                    <a:pt x="3105" y="134"/>
                  </a:lnTo>
                  <a:lnTo>
                    <a:pt x="3103" y="132"/>
                  </a:lnTo>
                  <a:lnTo>
                    <a:pt x="3101" y="132"/>
                  </a:lnTo>
                  <a:lnTo>
                    <a:pt x="3099" y="132"/>
                  </a:lnTo>
                  <a:lnTo>
                    <a:pt x="3097" y="132"/>
                  </a:lnTo>
                  <a:lnTo>
                    <a:pt x="3096" y="132"/>
                  </a:lnTo>
                  <a:lnTo>
                    <a:pt x="3094" y="132"/>
                  </a:lnTo>
                  <a:lnTo>
                    <a:pt x="3092" y="132"/>
                  </a:lnTo>
                  <a:lnTo>
                    <a:pt x="3090" y="132"/>
                  </a:lnTo>
                  <a:lnTo>
                    <a:pt x="3088" y="134"/>
                  </a:lnTo>
                  <a:lnTo>
                    <a:pt x="3086" y="134"/>
                  </a:lnTo>
                  <a:lnTo>
                    <a:pt x="3077" y="144"/>
                  </a:lnTo>
                  <a:lnTo>
                    <a:pt x="3070" y="156"/>
                  </a:lnTo>
                  <a:lnTo>
                    <a:pt x="3068" y="169"/>
                  </a:lnTo>
                  <a:lnTo>
                    <a:pt x="3066" y="184"/>
                  </a:lnTo>
                  <a:lnTo>
                    <a:pt x="3068" y="198"/>
                  </a:lnTo>
                  <a:lnTo>
                    <a:pt x="3068" y="212"/>
                  </a:lnTo>
                  <a:lnTo>
                    <a:pt x="3068" y="222"/>
                  </a:lnTo>
                  <a:lnTo>
                    <a:pt x="3066" y="230"/>
                  </a:lnTo>
                  <a:lnTo>
                    <a:pt x="3061" y="232"/>
                  </a:lnTo>
                  <a:lnTo>
                    <a:pt x="3050" y="228"/>
                  </a:lnTo>
                  <a:lnTo>
                    <a:pt x="3044" y="227"/>
                  </a:lnTo>
                  <a:lnTo>
                    <a:pt x="3037" y="225"/>
                  </a:lnTo>
                  <a:lnTo>
                    <a:pt x="3032" y="224"/>
                  </a:lnTo>
                  <a:lnTo>
                    <a:pt x="3024" y="224"/>
                  </a:lnTo>
                  <a:lnTo>
                    <a:pt x="3017" y="222"/>
                  </a:lnTo>
                  <a:lnTo>
                    <a:pt x="3010" y="222"/>
                  </a:lnTo>
                  <a:lnTo>
                    <a:pt x="3001" y="220"/>
                  </a:lnTo>
                  <a:lnTo>
                    <a:pt x="2993" y="219"/>
                  </a:lnTo>
                  <a:lnTo>
                    <a:pt x="2988" y="217"/>
                  </a:lnTo>
                  <a:lnTo>
                    <a:pt x="2980" y="214"/>
                  </a:lnTo>
                  <a:lnTo>
                    <a:pt x="2964" y="201"/>
                  </a:lnTo>
                  <a:lnTo>
                    <a:pt x="2953" y="187"/>
                  </a:lnTo>
                  <a:lnTo>
                    <a:pt x="2946" y="171"/>
                  </a:lnTo>
                  <a:lnTo>
                    <a:pt x="2940" y="153"/>
                  </a:lnTo>
                  <a:lnTo>
                    <a:pt x="2935" y="136"/>
                  </a:lnTo>
                  <a:lnTo>
                    <a:pt x="2931" y="118"/>
                  </a:lnTo>
                  <a:lnTo>
                    <a:pt x="2924" y="102"/>
                  </a:lnTo>
                  <a:lnTo>
                    <a:pt x="2915" y="89"/>
                  </a:lnTo>
                  <a:lnTo>
                    <a:pt x="2900" y="80"/>
                  </a:lnTo>
                  <a:lnTo>
                    <a:pt x="2880" y="73"/>
                  </a:lnTo>
                  <a:lnTo>
                    <a:pt x="2874" y="73"/>
                  </a:lnTo>
                  <a:lnTo>
                    <a:pt x="2867" y="73"/>
                  </a:lnTo>
                  <a:lnTo>
                    <a:pt x="2860" y="73"/>
                  </a:lnTo>
                  <a:lnTo>
                    <a:pt x="2853" y="73"/>
                  </a:lnTo>
                  <a:lnTo>
                    <a:pt x="2845" y="73"/>
                  </a:lnTo>
                  <a:lnTo>
                    <a:pt x="2838" y="73"/>
                  </a:lnTo>
                  <a:lnTo>
                    <a:pt x="2831" y="75"/>
                  </a:lnTo>
                  <a:lnTo>
                    <a:pt x="2823" y="76"/>
                  </a:lnTo>
                  <a:lnTo>
                    <a:pt x="2816" y="78"/>
                  </a:lnTo>
                  <a:lnTo>
                    <a:pt x="2809" y="80"/>
                  </a:lnTo>
                  <a:lnTo>
                    <a:pt x="2768" y="89"/>
                  </a:lnTo>
                  <a:lnTo>
                    <a:pt x="2723" y="99"/>
                  </a:lnTo>
                  <a:lnTo>
                    <a:pt x="2673" y="110"/>
                  </a:lnTo>
                  <a:lnTo>
                    <a:pt x="2622" y="120"/>
                  </a:lnTo>
                  <a:lnTo>
                    <a:pt x="2571" y="129"/>
                  </a:lnTo>
                  <a:lnTo>
                    <a:pt x="2518" y="137"/>
                  </a:lnTo>
                  <a:lnTo>
                    <a:pt x="2469" y="145"/>
                  </a:lnTo>
                  <a:lnTo>
                    <a:pt x="2421" y="150"/>
                  </a:lnTo>
                  <a:lnTo>
                    <a:pt x="2379" y="155"/>
                  </a:lnTo>
                  <a:lnTo>
                    <a:pt x="2341" y="158"/>
                  </a:lnTo>
                  <a:lnTo>
                    <a:pt x="2449" y="142"/>
                  </a:lnTo>
                  <a:lnTo>
                    <a:pt x="2465" y="115"/>
                  </a:lnTo>
                  <a:lnTo>
                    <a:pt x="2416" y="80"/>
                  </a:lnTo>
                  <a:lnTo>
                    <a:pt x="2323" y="46"/>
                  </a:lnTo>
                  <a:lnTo>
                    <a:pt x="2211" y="17"/>
                  </a:lnTo>
                  <a:lnTo>
                    <a:pt x="2103" y="0"/>
                  </a:lnTo>
                  <a:lnTo>
                    <a:pt x="2023" y="1"/>
                  </a:lnTo>
                  <a:lnTo>
                    <a:pt x="1992" y="25"/>
                  </a:lnTo>
                  <a:lnTo>
                    <a:pt x="2036" y="78"/>
                  </a:lnTo>
                  <a:lnTo>
                    <a:pt x="2178" y="168"/>
                  </a:lnTo>
                  <a:lnTo>
                    <a:pt x="2160" y="158"/>
                  </a:lnTo>
                  <a:lnTo>
                    <a:pt x="2140" y="148"/>
                  </a:lnTo>
                  <a:lnTo>
                    <a:pt x="2116" y="137"/>
                  </a:lnTo>
                  <a:lnTo>
                    <a:pt x="2092" y="128"/>
                  </a:lnTo>
                  <a:lnTo>
                    <a:pt x="2069" y="118"/>
                  </a:lnTo>
                  <a:lnTo>
                    <a:pt x="2045" y="112"/>
                  </a:lnTo>
                  <a:lnTo>
                    <a:pt x="2023" y="108"/>
                  </a:lnTo>
                  <a:lnTo>
                    <a:pt x="2005" y="108"/>
                  </a:lnTo>
                  <a:lnTo>
                    <a:pt x="1992" y="113"/>
                  </a:lnTo>
                  <a:lnTo>
                    <a:pt x="1984" y="123"/>
                  </a:lnTo>
                  <a:lnTo>
                    <a:pt x="1939" y="203"/>
                  </a:lnTo>
                  <a:lnTo>
                    <a:pt x="1875" y="252"/>
                  </a:lnTo>
                  <a:lnTo>
                    <a:pt x="1798" y="280"/>
                  </a:lnTo>
                  <a:lnTo>
                    <a:pt x="1714" y="292"/>
                  </a:lnTo>
                  <a:lnTo>
                    <a:pt x="1628" y="299"/>
                  </a:lnTo>
                  <a:lnTo>
                    <a:pt x="1546" y="304"/>
                  </a:lnTo>
                  <a:lnTo>
                    <a:pt x="1473" y="316"/>
                  </a:lnTo>
                  <a:lnTo>
                    <a:pt x="1416" y="345"/>
                  </a:lnTo>
                  <a:lnTo>
                    <a:pt x="1378" y="396"/>
                  </a:lnTo>
                  <a:lnTo>
                    <a:pt x="1367" y="478"/>
                  </a:lnTo>
                  <a:lnTo>
                    <a:pt x="1341" y="443"/>
                  </a:lnTo>
                  <a:lnTo>
                    <a:pt x="1270" y="414"/>
                  </a:lnTo>
                  <a:lnTo>
                    <a:pt x="1162" y="393"/>
                  </a:lnTo>
                  <a:lnTo>
                    <a:pt x="1025" y="379"/>
                  </a:lnTo>
                  <a:lnTo>
                    <a:pt x="866" y="369"/>
                  </a:lnTo>
                  <a:lnTo>
                    <a:pt x="693" y="368"/>
                  </a:lnTo>
                  <a:lnTo>
                    <a:pt x="512" y="372"/>
                  </a:lnTo>
                  <a:lnTo>
                    <a:pt x="331" y="382"/>
                  </a:lnTo>
                  <a:lnTo>
                    <a:pt x="157" y="398"/>
                  </a:lnTo>
                  <a:lnTo>
                    <a:pt x="0" y="419"/>
                  </a:lnTo>
                  <a:lnTo>
                    <a:pt x="0" y="1348"/>
                  </a:lnTo>
                  <a:lnTo>
                    <a:pt x="2332" y="1348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Freeform 50234"/>
            <p:cNvSpPr/>
            <p:nvPr/>
          </p:nvSpPr>
          <p:spPr>
            <a:xfrm>
              <a:off x="893" y="3643"/>
              <a:ext cx="1510" cy="674"/>
            </a:xfrm>
            <a:custGeom>
              <a:avLst/>
              <a:gdLst/>
              <a:ahLst/>
              <a:cxnLst>
                <a:cxn ang="0">
                  <a:pos x="1510" y="67"/>
                </a:cxn>
                <a:cxn ang="0">
                  <a:pos x="1508" y="66"/>
                </a:cxn>
                <a:cxn ang="0">
                  <a:pos x="1506" y="66"/>
                </a:cxn>
                <a:cxn ang="0">
                  <a:pos x="1505" y="66"/>
                </a:cxn>
                <a:cxn ang="0">
                  <a:pos x="1503" y="66"/>
                </a:cxn>
                <a:cxn ang="0">
                  <a:pos x="1501" y="67"/>
                </a:cxn>
                <a:cxn ang="0">
                  <a:pos x="1493" y="78"/>
                </a:cxn>
                <a:cxn ang="0">
                  <a:pos x="1491" y="92"/>
                </a:cxn>
                <a:cxn ang="0">
                  <a:pos x="1492" y="106"/>
                </a:cxn>
                <a:cxn ang="0">
                  <a:pos x="1491" y="115"/>
                </a:cxn>
                <a:cxn ang="0">
                  <a:pos x="1483" y="114"/>
                </a:cxn>
                <a:cxn ang="0">
                  <a:pos x="1477" y="113"/>
                </a:cxn>
                <a:cxn ang="0">
                  <a:pos x="1471" y="112"/>
                </a:cxn>
                <a:cxn ang="0">
                  <a:pos x="1464" y="111"/>
                </a:cxn>
                <a:cxn ang="0">
                  <a:pos x="1456" y="110"/>
                </a:cxn>
                <a:cxn ang="0">
                  <a:pos x="1449" y="107"/>
                </a:cxn>
                <a:cxn ang="0">
                  <a:pos x="1436" y="94"/>
                </a:cxn>
                <a:cxn ang="0">
                  <a:pos x="1430" y="77"/>
                </a:cxn>
                <a:cxn ang="0">
                  <a:pos x="1425" y="59"/>
                </a:cxn>
                <a:cxn ang="0">
                  <a:pos x="1418" y="45"/>
                </a:cxn>
                <a:cxn ang="0">
                  <a:pos x="1401" y="37"/>
                </a:cxn>
                <a:cxn ang="0">
                  <a:pos x="1394" y="37"/>
                </a:cxn>
                <a:cxn ang="0">
                  <a:pos x="1387" y="37"/>
                </a:cxn>
                <a:cxn ang="0">
                  <a:pos x="1380" y="37"/>
                </a:cxn>
                <a:cxn ang="0">
                  <a:pos x="1373" y="38"/>
                </a:cxn>
                <a:cxn ang="0">
                  <a:pos x="1366" y="40"/>
                </a:cxn>
                <a:cxn ang="0">
                  <a:pos x="1324" y="50"/>
                </a:cxn>
                <a:cxn ang="0">
                  <a:pos x="1275" y="60"/>
                </a:cxn>
                <a:cxn ang="0">
                  <a:pos x="1225" y="69"/>
                </a:cxn>
                <a:cxn ang="0">
                  <a:pos x="1177" y="75"/>
                </a:cxn>
                <a:cxn ang="0">
                  <a:pos x="1138" y="79"/>
                </a:cxn>
                <a:cxn ang="0">
                  <a:pos x="1199" y="58"/>
                </a:cxn>
                <a:cxn ang="0">
                  <a:pos x="1130" y="23"/>
                </a:cxn>
                <a:cxn ang="0">
                  <a:pos x="1023" y="0"/>
                </a:cxn>
                <a:cxn ang="0">
                  <a:pos x="969" y="13"/>
                </a:cxn>
                <a:cxn ang="0">
                  <a:pos x="1059" y="84"/>
                </a:cxn>
                <a:cxn ang="0">
                  <a:pos x="1041" y="74"/>
                </a:cxn>
                <a:cxn ang="0">
                  <a:pos x="1017" y="64"/>
                </a:cxn>
                <a:cxn ang="0">
                  <a:pos x="995" y="56"/>
                </a:cxn>
                <a:cxn ang="0">
                  <a:pos x="975" y="54"/>
                </a:cxn>
                <a:cxn ang="0">
                  <a:pos x="965" y="62"/>
                </a:cxn>
                <a:cxn ang="0">
                  <a:pos x="912" y="126"/>
                </a:cxn>
                <a:cxn ang="0">
                  <a:pos x="834" y="146"/>
                </a:cxn>
                <a:cxn ang="0">
                  <a:pos x="752" y="152"/>
                </a:cxn>
                <a:cxn ang="0">
                  <a:pos x="689" y="173"/>
                </a:cxn>
                <a:cxn ang="0">
                  <a:pos x="665" y="239"/>
                </a:cxn>
                <a:cxn ang="0">
                  <a:pos x="618" y="207"/>
                </a:cxn>
                <a:cxn ang="0">
                  <a:pos x="498" y="190"/>
                </a:cxn>
                <a:cxn ang="0">
                  <a:pos x="337" y="184"/>
                </a:cxn>
                <a:cxn ang="0">
                  <a:pos x="161" y="191"/>
                </a:cxn>
                <a:cxn ang="0">
                  <a:pos x="0" y="210"/>
                </a:cxn>
                <a:cxn ang="0">
                  <a:pos x="1134" y="674"/>
                </a:cxn>
              </a:cxnLst>
              <a:rect l="0" t="0" r="0" b="0"/>
              <a:pathLst>
                <a:path w="3105" h="1348">
                  <a:moveTo>
                    <a:pt x="2332" y="1348"/>
                  </a:moveTo>
                  <a:lnTo>
                    <a:pt x="3105" y="134"/>
                  </a:lnTo>
                  <a:lnTo>
                    <a:pt x="3103" y="132"/>
                  </a:lnTo>
                  <a:lnTo>
                    <a:pt x="3101" y="132"/>
                  </a:lnTo>
                  <a:lnTo>
                    <a:pt x="3099" y="132"/>
                  </a:lnTo>
                  <a:lnTo>
                    <a:pt x="3097" y="132"/>
                  </a:lnTo>
                  <a:lnTo>
                    <a:pt x="3096" y="132"/>
                  </a:lnTo>
                  <a:lnTo>
                    <a:pt x="3094" y="132"/>
                  </a:lnTo>
                  <a:lnTo>
                    <a:pt x="3092" y="132"/>
                  </a:lnTo>
                  <a:lnTo>
                    <a:pt x="3090" y="132"/>
                  </a:lnTo>
                  <a:lnTo>
                    <a:pt x="3088" y="134"/>
                  </a:lnTo>
                  <a:lnTo>
                    <a:pt x="3086" y="134"/>
                  </a:lnTo>
                  <a:lnTo>
                    <a:pt x="3077" y="144"/>
                  </a:lnTo>
                  <a:lnTo>
                    <a:pt x="3070" y="156"/>
                  </a:lnTo>
                  <a:lnTo>
                    <a:pt x="3068" y="169"/>
                  </a:lnTo>
                  <a:lnTo>
                    <a:pt x="3066" y="184"/>
                  </a:lnTo>
                  <a:lnTo>
                    <a:pt x="3068" y="198"/>
                  </a:lnTo>
                  <a:lnTo>
                    <a:pt x="3068" y="212"/>
                  </a:lnTo>
                  <a:lnTo>
                    <a:pt x="3068" y="222"/>
                  </a:lnTo>
                  <a:lnTo>
                    <a:pt x="3066" y="230"/>
                  </a:lnTo>
                  <a:lnTo>
                    <a:pt x="3061" y="232"/>
                  </a:lnTo>
                  <a:lnTo>
                    <a:pt x="3050" y="228"/>
                  </a:lnTo>
                  <a:lnTo>
                    <a:pt x="3044" y="227"/>
                  </a:lnTo>
                  <a:lnTo>
                    <a:pt x="3037" y="225"/>
                  </a:lnTo>
                  <a:lnTo>
                    <a:pt x="3032" y="224"/>
                  </a:lnTo>
                  <a:lnTo>
                    <a:pt x="3024" y="224"/>
                  </a:lnTo>
                  <a:lnTo>
                    <a:pt x="3017" y="222"/>
                  </a:lnTo>
                  <a:lnTo>
                    <a:pt x="3010" y="222"/>
                  </a:lnTo>
                  <a:lnTo>
                    <a:pt x="3001" y="220"/>
                  </a:lnTo>
                  <a:lnTo>
                    <a:pt x="2993" y="219"/>
                  </a:lnTo>
                  <a:lnTo>
                    <a:pt x="2988" y="217"/>
                  </a:lnTo>
                  <a:lnTo>
                    <a:pt x="2980" y="214"/>
                  </a:lnTo>
                  <a:lnTo>
                    <a:pt x="2964" y="201"/>
                  </a:lnTo>
                  <a:lnTo>
                    <a:pt x="2953" y="187"/>
                  </a:lnTo>
                  <a:lnTo>
                    <a:pt x="2946" y="171"/>
                  </a:lnTo>
                  <a:lnTo>
                    <a:pt x="2940" y="153"/>
                  </a:lnTo>
                  <a:lnTo>
                    <a:pt x="2935" y="136"/>
                  </a:lnTo>
                  <a:lnTo>
                    <a:pt x="2931" y="118"/>
                  </a:lnTo>
                  <a:lnTo>
                    <a:pt x="2924" y="102"/>
                  </a:lnTo>
                  <a:lnTo>
                    <a:pt x="2915" y="89"/>
                  </a:lnTo>
                  <a:lnTo>
                    <a:pt x="2900" y="80"/>
                  </a:lnTo>
                  <a:lnTo>
                    <a:pt x="2880" y="73"/>
                  </a:lnTo>
                  <a:lnTo>
                    <a:pt x="2874" y="73"/>
                  </a:lnTo>
                  <a:lnTo>
                    <a:pt x="2867" y="73"/>
                  </a:lnTo>
                  <a:lnTo>
                    <a:pt x="2860" y="73"/>
                  </a:lnTo>
                  <a:lnTo>
                    <a:pt x="2853" y="73"/>
                  </a:lnTo>
                  <a:lnTo>
                    <a:pt x="2845" y="73"/>
                  </a:lnTo>
                  <a:lnTo>
                    <a:pt x="2838" y="73"/>
                  </a:lnTo>
                  <a:lnTo>
                    <a:pt x="2831" y="75"/>
                  </a:lnTo>
                  <a:lnTo>
                    <a:pt x="2823" y="76"/>
                  </a:lnTo>
                  <a:lnTo>
                    <a:pt x="2816" y="78"/>
                  </a:lnTo>
                  <a:lnTo>
                    <a:pt x="2809" y="80"/>
                  </a:lnTo>
                  <a:lnTo>
                    <a:pt x="2768" y="89"/>
                  </a:lnTo>
                  <a:lnTo>
                    <a:pt x="2723" y="99"/>
                  </a:lnTo>
                  <a:lnTo>
                    <a:pt x="2673" y="110"/>
                  </a:lnTo>
                  <a:lnTo>
                    <a:pt x="2622" y="120"/>
                  </a:lnTo>
                  <a:lnTo>
                    <a:pt x="2571" y="129"/>
                  </a:lnTo>
                  <a:lnTo>
                    <a:pt x="2518" y="137"/>
                  </a:lnTo>
                  <a:lnTo>
                    <a:pt x="2469" y="145"/>
                  </a:lnTo>
                  <a:lnTo>
                    <a:pt x="2421" y="150"/>
                  </a:lnTo>
                  <a:lnTo>
                    <a:pt x="2379" y="155"/>
                  </a:lnTo>
                  <a:lnTo>
                    <a:pt x="2341" y="158"/>
                  </a:lnTo>
                  <a:lnTo>
                    <a:pt x="2449" y="142"/>
                  </a:lnTo>
                  <a:lnTo>
                    <a:pt x="2465" y="115"/>
                  </a:lnTo>
                  <a:lnTo>
                    <a:pt x="2416" y="80"/>
                  </a:lnTo>
                  <a:lnTo>
                    <a:pt x="2323" y="46"/>
                  </a:lnTo>
                  <a:lnTo>
                    <a:pt x="2211" y="17"/>
                  </a:lnTo>
                  <a:lnTo>
                    <a:pt x="2103" y="0"/>
                  </a:lnTo>
                  <a:lnTo>
                    <a:pt x="2023" y="1"/>
                  </a:lnTo>
                  <a:lnTo>
                    <a:pt x="1992" y="25"/>
                  </a:lnTo>
                  <a:lnTo>
                    <a:pt x="2036" y="78"/>
                  </a:lnTo>
                  <a:lnTo>
                    <a:pt x="2178" y="168"/>
                  </a:lnTo>
                  <a:lnTo>
                    <a:pt x="2160" y="158"/>
                  </a:lnTo>
                  <a:lnTo>
                    <a:pt x="2140" y="148"/>
                  </a:lnTo>
                  <a:lnTo>
                    <a:pt x="2116" y="137"/>
                  </a:lnTo>
                  <a:lnTo>
                    <a:pt x="2092" y="128"/>
                  </a:lnTo>
                  <a:lnTo>
                    <a:pt x="2069" y="118"/>
                  </a:lnTo>
                  <a:lnTo>
                    <a:pt x="2045" y="112"/>
                  </a:lnTo>
                  <a:lnTo>
                    <a:pt x="2023" y="108"/>
                  </a:lnTo>
                  <a:lnTo>
                    <a:pt x="2005" y="108"/>
                  </a:lnTo>
                  <a:lnTo>
                    <a:pt x="1992" y="113"/>
                  </a:lnTo>
                  <a:lnTo>
                    <a:pt x="1984" y="123"/>
                  </a:lnTo>
                  <a:lnTo>
                    <a:pt x="1939" y="203"/>
                  </a:lnTo>
                  <a:lnTo>
                    <a:pt x="1875" y="252"/>
                  </a:lnTo>
                  <a:lnTo>
                    <a:pt x="1798" y="280"/>
                  </a:lnTo>
                  <a:lnTo>
                    <a:pt x="1714" y="292"/>
                  </a:lnTo>
                  <a:lnTo>
                    <a:pt x="1628" y="299"/>
                  </a:lnTo>
                  <a:lnTo>
                    <a:pt x="1546" y="304"/>
                  </a:lnTo>
                  <a:lnTo>
                    <a:pt x="1473" y="316"/>
                  </a:lnTo>
                  <a:lnTo>
                    <a:pt x="1416" y="345"/>
                  </a:lnTo>
                  <a:lnTo>
                    <a:pt x="1378" y="396"/>
                  </a:lnTo>
                  <a:lnTo>
                    <a:pt x="1367" y="478"/>
                  </a:lnTo>
                  <a:lnTo>
                    <a:pt x="1341" y="443"/>
                  </a:lnTo>
                  <a:lnTo>
                    <a:pt x="1270" y="414"/>
                  </a:lnTo>
                  <a:lnTo>
                    <a:pt x="1162" y="393"/>
                  </a:lnTo>
                  <a:lnTo>
                    <a:pt x="1025" y="379"/>
                  </a:lnTo>
                  <a:lnTo>
                    <a:pt x="866" y="369"/>
                  </a:lnTo>
                  <a:lnTo>
                    <a:pt x="693" y="368"/>
                  </a:lnTo>
                  <a:lnTo>
                    <a:pt x="512" y="372"/>
                  </a:lnTo>
                  <a:lnTo>
                    <a:pt x="331" y="382"/>
                  </a:lnTo>
                  <a:lnTo>
                    <a:pt x="157" y="398"/>
                  </a:lnTo>
                  <a:lnTo>
                    <a:pt x="0" y="419"/>
                  </a:lnTo>
                  <a:lnTo>
                    <a:pt x="0" y="1348"/>
                  </a:lnTo>
                  <a:lnTo>
                    <a:pt x="2332" y="134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Freeform 50235"/>
            <p:cNvSpPr/>
            <p:nvPr/>
          </p:nvSpPr>
          <p:spPr>
            <a:xfrm>
              <a:off x="1840" y="3467"/>
              <a:ext cx="459" cy="164"/>
            </a:xfrm>
            <a:custGeom>
              <a:avLst/>
              <a:gdLst/>
              <a:ahLst/>
              <a:cxnLst>
                <a:cxn ang="0">
                  <a:pos x="3" y="151"/>
                </a:cxn>
                <a:cxn ang="0">
                  <a:pos x="10" y="136"/>
                </a:cxn>
                <a:cxn ang="0">
                  <a:pos x="20" y="119"/>
                </a:cxn>
                <a:cxn ang="0">
                  <a:pos x="36" y="99"/>
                </a:cxn>
                <a:cxn ang="0">
                  <a:pos x="57" y="81"/>
                </a:cxn>
                <a:cxn ang="0">
                  <a:pos x="81" y="64"/>
                </a:cxn>
                <a:cxn ang="0">
                  <a:pos x="105" y="46"/>
                </a:cxn>
                <a:cxn ang="0">
                  <a:pos x="126" y="31"/>
                </a:cxn>
                <a:cxn ang="0">
                  <a:pos x="137" y="22"/>
                </a:cxn>
                <a:cxn ang="0">
                  <a:pos x="151" y="17"/>
                </a:cxn>
                <a:cxn ang="0">
                  <a:pos x="147" y="38"/>
                </a:cxn>
                <a:cxn ang="0">
                  <a:pos x="128" y="62"/>
                </a:cxn>
                <a:cxn ang="0">
                  <a:pos x="128" y="73"/>
                </a:cxn>
                <a:cxn ang="0">
                  <a:pos x="175" y="39"/>
                </a:cxn>
                <a:cxn ang="0">
                  <a:pos x="227" y="13"/>
                </a:cxn>
                <a:cxn ang="0">
                  <a:pos x="235" y="18"/>
                </a:cxn>
                <a:cxn ang="0">
                  <a:pos x="227" y="32"/>
                </a:cxn>
                <a:cxn ang="0">
                  <a:pos x="219" y="42"/>
                </a:cxn>
                <a:cxn ang="0">
                  <a:pos x="219" y="44"/>
                </a:cxn>
                <a:cxn ang="0">
                  <a:pos x="218" y="46"/>
                </a:cxn>
                <a:cxn ang="0">
                  <a:pos x="211" y="49"/>
                </a:cxn>
                <a:cxn ang="0">
                  <a:pos x="209" y="54"/>
                </a:cxn>
                <a:cxn ang="0">
                  <a:pos x="206" y="61"/>
                </a:cxn>
                <a:cxn ang="0">
                  <a:pos x="198" y="70"/>
                </a:cxn>
                <a:cxn ang="0">
                  <a:pos x="194" y="79"/>
                </a:cxn>
                <a:cxn ang="0">
                  <a:pos x="198" y="77"/>
                </a:cxn>
                <a:cxn ang="0">
                  <a:pos x="196" y="75"/>
                </a:cxn>
                <a:cxn ang="0">
                  <a:pos x="208" y="56"/>
                </a:cxn>
                <a:cxn ang="0">
                  <a:pos x="256" y="22"/>
                </a:cxn>
                <a:cxn ang="0">
                  <a:pos x="317" y="3"/>
                </a:cxn>
                <a:cxn ang="0">
                  <a:pos x="323" y="19"/>
                </a:cxn>
                <a:cxn ang="0">
                  <a:pos x="311" y="43"/>
                </a:cxn>
                <a:cxn ang="0">
                  <a:pos x="312" y="55"/>
                </a:cxn>
                <a:cxn ang="0">
                  <a:pos x="359" y="29"/>
                </a:cxn>
                <a:cxn ang="0">
                  <a:pos x="409" y="14"/>
                </a:cxn>
                <a:cxn ang="0">
                  <a:pos x="416" y="24"/>
                </a:cxn>
                <a:cxn ang="0">
                  <a:pos x="405" y="36"/>
                </a:cxn>
                <a:cxn ang="0">
                  <a:pos x="391" y="45"/>
                </a:cxn>
                <a:cxn ang="0">
                  <a:pos x="377" y="55"/>
                </a:cxn>
                <a:cxn ang="0">
                  <a:pos x="364" y="66"/>
                </a:cxn>
                <a:cxn ang="0">
                  <a:pos x="389" y="58"/>
                </a:cxn>
                <a:cxn ang="0">
                  <a:pos x="428" y="49"/>
                </a:cxn>
                <a:cxn ang="0">
                  <a:pos x="455" y="54"/>
                </a:cxn>
                <a:cxn ang="0">
                  <a:pos x="435" y="75"/>
                </a:cxn>
                <a:cxn ang="0">
                  <a:pos x="414" y="95"/>
                </a:cxn>
                <a:cxn ang="0">
                  <a:pos x="340" y="100"/>
                </a:cxn>
                <a:cxn ang="0">
                  <a:pos x="250" y="104"/>
                </a:cxn>
                <a:cxn ang="0">
                  <a:pos x="174" y="110"/>
                </a:cxn>
                <a:cxn ang="0">
                  <a:pos x="143" y="117"/>
                </a:cxn>
                <a:cxn ang="0">
                  <a:pos x="117" y="129"/>
                </a:cxn>
                <a:cxn ang="0">
                  <a:pos x="103" y="138"/>
                </a:cxn>
                <a:cxn ang="0">
                  <a:pos x="91" y="145"/>
                </a:cxn>
                <a:cxn ang="0">
                  <a:pos x="73" y="153"/>
                </a:cxn>
                <a:cxn ang="0">
                  <a:pos x="41" y="158"/>
                </a:cxn>
                <a:cxn ang="0">
                  <a:pos x="8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0" y="164"/>
                </a:cxn>
              </a:cxnLst>
              <a:rect l="0" t="0" r="0" b="0"/>
              <a:pathLst>
                <a:path w="945" h="328">
                  <a:moveTo>
                    <a:pt x="0" y="326"/>
                  </a:moveTo>
                  <a:lnTo>
                    <a:pt x="2" y="318"/>
                  </a:lnTo>
                  <a:lnTo>
                    <a:pt x="4" y="310"/>
                  </a:lnTo>
                  <a:lnTo>
                    <a:pt x="6" y="302"/>
                  </a:lnTo>
                  <a:lnTo>
                    <a:pt x="9" y="294"/>
                  </a:lnTo>
                  <a:lnTo>
                    <a:pt x="13" y="286"/>
                  </a:lnTo>
                  <a:lnTo>
                    <a:pt x="17" y="280"/>
                  </a:lnTo>
                  <a:lnTo>
                    <a:pt x="20" y="272"/>
                  </a:lnTo>
                  <a:lnTo>
                    <a:pt x="26" y="264"/>
                  </a:lnTo>
                  <a:lnTo>
                    <a:pt x="29" y="257"/>
                  </a:lnTo>
                  <a:lnTo>
                    <a:pt x="35" y="249"/>
                  </a:lnTo>
                  <a:lnTo>
                    <a:pt x="42" y="238"/>
                  </a:lnTo>
                  <a:lnTo>
                    <a:pt x="49" y="228"/>
                  </a:lnTo>
                  <a:lnTo>
                    <a:pt x="59" y="217"/>
                  </a:lnTo>
                  <a:lnTo>
                    <a:pt x="66" y="208"/>
                  </a:lnTo>
                  <a:lnTo>
                    <a:pt x="75" y="198"/>
                  </a:lnTo>
                  <a:lnTo>
                    <a:pt x="86" y="188"/>
                  </a:lnTo>
                  <a:lnTo>
                    <a:pt x="95" y="179"/>
                  </a:lnTo>
                  <a:lnTo>
                    <a:pt x="106" y="171"/>
                  </a:lnTo>
                  <a:lnTo>
                    <a:pt x="117" y="161"/>
                  </a:lnTo>
                  <a:lnTo>
                    <a:pt x="130" y="153"/>
                  </a:lnTo>
                  <a:lnTo>
                    <a:pt x="143" y="145"/>
                  </a:lnTo>
                  <a:lnTo>
                    <a:pt x="155" y="136"/>
                  </a:lnTo>
                  <a:lnTo>
                    <a:pt x="166" y="128"/>
                  </a:lnTo>
                  <a:lnTo>
                    <a:pt x="179" y="118"/>
                  </a:lnTo>
                  <a:lnTo>
                    <a:pt x="192" y="110"/>
                  </a:lnTo>
                  <a:lnTo>
                    <a:pt x="203" y="100"/>
                  </a:lnTo>
                  <a:lnTo>
                    <a:pt x="216" y="92"/>
                  </a:lnTo>
                  <a:lnTo>
                    <a:pt x="229" y="83"/>
                  </a:lnTo>
                  <a:lnTo>
                    <a:pt x="241" y="75"/>
                  </a:lnTo>
                  <a:lnTo>
                    <a:pt x="254" y="67"/>
                  </a:lnTo>
                  <a:lnTo>
                    <a:pt x="260" y="62"/>
                  </a:lnTo>
                  <a:lnTo>
                    <a:pt x="267" y="57"/>
                  </a:lnTo>
                  <a:lnTo>
                    <a:pt x="272" y="54"/>
                  </a:lnTo>
                  <a:lnTo>
                    <a:pt x="278" y="49"/>
                  </a:lnTo>
                  <a:lnTo>
                    <a:pt x="283" y="44"/>
                  </a:lnTo>
                  <a:lnTo>
                    <a:pt x="291" y="41"/>
                  </a:lnTo>
                  <a:lnTo>
                    <a:pt x="296" y="38"/>
                  </a:lnTo>
                  <a:lnTo>
                    <a:pt x="303" y="35"/>
                  </a:lnTo>
                  <a:lnTo>
                    <a:pt x="311" y="33"/>
                  </a:lnTo>
                  <a:lnTo>
                    <a:pt x="320" y="32"/>
                  </a:lnTo>
                  <a:lnTo>
                    <a:pt x="316" y="48"/>
                  </a:lnTo>
                  <a:lnTo>
                    <a:pt x="311" y="62"/>
                  </a:lnTo>
                  <a:lnTo>
                    <a:pt x="303" y="75"/>
                  </a:lnTo>
                  <a:lnTo>
                    <a:pt x="294" y="88"/>
                  </a:lnTo>
                  <a:lnTo>
                    <a:pt x="285" y="100"/>
                  </a:lnTo>
                  <a:lnTo>
                    <a:pt x="274" y="112"/>
                  </a:lnTo>
                  <a:lnTo>
                    <a:pt x="263" y="123"/>
                  </a:lnTo>
                  <a:lnTo>
                    <a:pt x="254" y="136"/>
                  </a:lnTo>
                  <a:lnTo>
                    <a:pt x="247" y="150"/>
                  </a:lnTo>
                  <a:lnTo>
                    <a:pt x="240" y="163"/>
                  </a:lnTo>
                  <a:lnTo>
                    <a:pt x="263" y="145"/>
                  </a:lnTo>
                  <a:lnTo>
                    <a:pt x="285" y="128"/>
                  </a:lnTo>
                  <a:lnTo>
                    <a:pt x="309" y="110"/>
                  </a:lnTo>
                  <a:lnTo>
                    <a:pt x="335" y="94"/>
                  </a:lnTo>
                  <a:lnTo>
                    <a:pt x="360" y="78"/>
                  </a:lnTo>
                  <a:lnTo>
                    <a:pt x="386" y="64"/>
                  </a:lnTo>
                  <a:lnTo>
                    <a:pt x="411" y="49"/>
                  </a:lnTo>
                  <a:lnTo>
                    <a:pt x="439" y="36"/>
                  </a:lnTo>
                  <a:lnTo>
                    <a:pt x="468" y="25"/>
                  </a:lnTo>
                  <a:lnTo>
                    <a:pt x="497" y="16"/>
                  </a:lnTo>
                  <a:lnTo>
                    <a:pt x="492" y="22"/>
                  </a:lnTo>
                  <a:lnTo>
                    <a:pt x="488" y="30"/>
                  </a:lnTo>
                  <a:lnTo>
                    <a:pt x="484" y="36"/>
                  </a:lnTo>
                  <a:lnTo>
                    <a:pt x="481" y="43"/>
                  </a:lnTo>
                  <a:lnTo>
                    <a:pt x="475" y="51"/>
                  </a:lnTo>
                  <a:lnTo>
                    <a:pt x="472" y="57"/>
                  </a:lnTo>
                  <a:lnTo>
                    <a:pt x="468" y="64"/>
                  </a:lnTo>
                  <a:lnTo>
                    <a:pt x="462" y="70"/>
                  </a:lnTo>
                  <a:lnTo>
                    <a:pt x="457" y="76"/>
                  </a:lnTo>
                  <a:lnTo>
                    <a:pt x="453" y="83"/>
                  </a:lnTo>
                  <a:lnTo>
                    <a:pt x="451" y="84"/>
                  </a:lnTo>
                  <a:lnTo>
                    <a:pt x="451" y="86"/>
                  </a:lnTo>
                  <a:lnTo>
                    <a:pt x="451" y="88"/>
                  </a:lnTo>
                  <a:lnTo>
                    <a:pt x="451" y="89"/>
                  </a:lnTo>
                  <a:lnTo>
                    <a:pt x="450" y="89"/>
                  </a:lnTo>
                  <a:lnTo>
                    <a:pt x="448" y="91"/>
                  </a:lnTo>
                  <a:lnTo>
                    <a:pt x="446" y="91"/>
                  </a:lnTo>
                  <a:lnTo>
                    <a:pt x="442" y="94"/>
                  </a:lnTo>
                  <a:lnTo>
                    <a:pt x="439" y="96"/>
                  </a:lnTo>
                  <a:lnTo>
                    <a:pt x="435" y="97"/>
                  </a:lnTo>
                  <a:lnTo>
                    <a:pt x="433" y="100"/>
                  </a:lnTo>
                  <a:lnTo>
                    <a:pt x="433" y="102"/>
                  </a:lnTo>
                  <a:lnTo>
                    <a:pt x="431" y="105"/>
                  </a:lnTo>
                  <a:lnTo>
                    <a:pt x="431" y="107"/>
                  </a:lnTo>
                  <a:lnTo>
                    <a:pt x="430" y="110"/>
                  </a:lnTo>
                  <a:lnTo>
                    <a:pt x="428" y="113"/>
                  </a:lnTo>
                  <a:lnTo>
                    <a:pt x="426" y="118"/>
                  </a:lnTo>
                  <a:lnTo>
                    <a:pt x="424" y="121"/>
                  </a:lnTo>
                  <a:lnTo>
                    <a:pt x="420" y="124"/>
                  </a:lnTo>
                  <a:lnTo>
                    <a:pt x="415" y="129"/>
                  </a:lnTo>
                  <a:lnTo>
                    <a:pt x="411" y="134"/>
                  </a:lnTo>
                  <a:lnTo>
                    <a:pt x="408" y="139"/>
                  </a:lnTo>
                  <a:lnTo>
                    <a:pt x="404" y="144"/>
                  </a:lnTo>
                  <a:lnTo>
                    <a:pt x="400" y="148"/>
                  </a:lnTo>
                  <a:lnTo>
                    <a:pt x="398" y="153"/>
                  </a:lnTo>
                  <a:lnTo>
                    <a:pt x="400" y="158"/>
                  </a:lnTo>
                  <a:lnTo>
                    <a:pt x="402" y="163"/>
                  </a:lnTo>
                  <a:lnTo>
                    <a:pt x="406" y="158"/>
                  </a:lnTo>
                  <a:lnTo>
                    <a:pt x="408" y="155"/>
                  </a:lnTo>
                  <a:lnTo>
                    <a:pt x="408" y="153"/>
                  </a:lnTo>
                  <a:lnTo>
                    <a:pt x="406" y="152"/>
                  </a:lnTo>
                  <a:lnTo>
                    <a:pt x="404" y="150"/>
                  </a:lnTo>
                  <a:lnTo>
                    <a:pt x="406" y="147"/>
                  </a:lnTo>
                  <a:lnTo>
                    <a:pt x="408" y="142"/>
                  </a:lnTo>
                  <a:lnTo>
                    <a:pt x="411" y="134"/>
                  </a:lnTo>
                  <a:lnTo>
                    <a:pt x="428" y="112"/>
                  </a:lnTo>
                  <a:lnTo>
                    <a:pt x="448" y="92"/>
                  </a:lnTo>
                  <a:lnTo>
                    <a:pt x="472" y="75"/>
                  </a:lnTo>
                  <a:lnTo>
                    <a:pt x="499" y="59"/>
                  </a:lnTo>
                  <a:lnTo>
                    <a:pt x="528" y="44"/>
                  </a:lnTo>
                  <a:lnTo>
                    <a:pt x="559" y="33"/>
                  </a:lnTo>
                  <a:lnTo>
                    <a:pt x="592" y="22"/>
                  </a:lnTo>
                  <a:lnTo>
                    <a:pt x="623" y="14"/>
                  </a:lnTo>
                  <a:lnTo>
                    <a:pt x="653" y="6"/>
                  </a:lnTo>
                  <a:lnTo>
                    <a:pt x="680" y="0"/>
                  </a:lnTo>
                  <a:lnTo>
                    <a:pt x="676" y="12"/>
                  </a:lnTo>
                  <a:lnTo>
                    <a:pt x="671" y="25"/>
                  </a:lnTo>
                  <a:lnTo>
                    <a:pt x="665" y="38"/>
                  </a:lnTo>
                  <a:lnTo>
                    <a:pt x="660" y="49"/>
                  </a:lnTo>
                  <a:lnTo>
                    <a:pt x="653" y="62"/>
                  </a:lnTo>
                  <a:lnTo>
                    <a:pt x="647" y="73"/>
                  </a:lnTo>
                  <a:lnTo>
                    <a:pt x="640" y="86"/>
                  </a:lnTo>
                  <a:lnTo>
                    <a:pt x="632" y="97"/>
                  </a:lnTo>
                  <a:lnTo>
                    <a:pt x="625" y="110"/>
                  </a:lnTo>
                  <a:lnTo>
                    <a:pt x="620" y="121"/>
                  </a:lnTo>
                  <a:lnTo>
                    <a:pt x="643" y="110"/>
                  </a:lnTo>
                  <a:lnTo>
                    <a:pt x="669" y="97"/>
                  </a:lnTo>
                  <a:lnTo>
                    <a:pt x="693" y="84"/>
                  </a:lnTo>
                  <a:lnTo>
                    <a:pt x="716" y="72"/>
                  </a:lnTo>
                  <a:lnTo>
                    <a:pt x="740" y="57"/>
                  </a:lnTo>
                  <a:lnTo>
                    <a:pt x="764" y="46"/>
                  </a:lnTo>
                  <a:lnTo>
                    <a:pt x="790" y="36"/>
                  </a:lnTo>
                  <a:lnTo>
                    <a:pt x="815" y="30"/>
                  </a:lnTo>
                  <a:lnTo>
                    <a:pt x="843" y="27"/>
                  </a:lnTo>
                  <a:lnTo>
                    <a:pt x="870" y="27"/>
                  </a:lnTo>
                  <a:lnTo>
                    <a:pt x="866" y="33"/>
                  </a:lnTo>
                  <a:lnTo>
                    <a:pt x="861" y="41"/>
                  </a:lnTo>
                  <a:lnTo>
                    <a:pt x="857" y="48"/>
                  </a:lnTo>
                  <a:lnTo>
                    <a:pt x="852" y="54"/>
                  </a:lnTo>
                  <a:lnTo>
                    <a:pt x="844" y="60"/>
                  </a:lnTo>
                  <a:lnTo>
                    <a:pt x="839" y="67"/>
                  </a:lnTo>
                  <a:lnTo>
                    <a:pt x="833" y="72"/>
                  </a:lnTo>
                  <a:lnTo>
                    <a:pt x="826" y="78"/>
                  </a:lnTo>
                  <a:lnTo>
                    <a:pt x="819" y="81"/>
                  </a:lnTo>
                  <a:lnTo>
                    <a:pt x="813" y="86"/>
                  </a:lnTo>
                  <a:lnTo>
                    <a:pt x="804" y="89"/>
                  </a:lnTo>
                  <a:lnTo>
                    <a:pt x="797" y="94"/>
                  </a:lnTo>
                  <a:lnTo>
                    <a:pt x="790" y="99"/>
                  </a:lnTo>
                  <a:lnTo>
                    <a:pt x="782" y="105"/>
                  </a:lnTo>
                  <a:lnTo>
                    <a:pt x="777" y="110"/>
                  </a:lnTo>
                  <a:lnTo>
                    <a:pt x="769" y="115"/>
                  </a:lnTo>
                  <a:lnTo>
                    <a:pt x="762" y="121"/>
                  </a:lnTo>
                  <a:lnTo>
                    <a:pt x="757" y="126"/>
                  </a:lnTo>
                  <a:lnTo>
                    <a:pt x="749" y="132"/>
                  </a:lnTo>
                  <a:lnTo>
                    <a:pt x="742" y="137"/>
                  </a:lnTo>
                  <a:lnTo>
                    <a:pt x="762" y="131"/>
                  </a:lnTo>
                  <a:lnTo>
                    <a:pt x="780" y="123"/>
                  </a:lnTo>
                  <a:lnTo>
                    <a:pt x="801" y="116"/>
                  </a:lnTo>
                  <a:lnTo>
                    <a:pt x="821" y="110"/>
                  </a:lnTo>
                  <a:lnTo>
                    <a:pt x="841" y="105"/>
                  </a:lnTo>
                  <a:lnTo>
                    <a:pt x="861" y="100"/>
                  </a:lnTo>
                  <a:lnTo>
                    <a:pt x="881" y="97"/>
                  </a:lnTo>
                  <a:lnTo>
                    <a:pt x="903" y="96"/>
                  </a:lnTo>
                  <a:lnTo>
                    <a:pt x="923" y="94"/>
                  </a:lnTo>
                  <a:lnTo>
                    <a:pt x="945" y="96"/>
                  </a:lnTo>
                  <a:lnTo>
                    <a:pt x="936" y="107"/>
                  </a:lnTo>
                  <a:lnTo>
                    <a:pt x="927" y="118"/>
                  </a:lnTo>
                  <a:lnTo>
                    <a:pt x="916" y="129"/>
                  </a:lnTo>
                  <a:lnTo>
                    <a:pt x="907" y="140"/>
                  </a:lnTo>
                  <a:lnTo>
                    <a:pt x="896" y="150"/>
                  </a:lnTo>
                  <a:lnTo>
                    <a:pt x="885" y="161"/>
                  </a:lnTo>
                  <a:lnTo>
                    <a:pt x="874" y="171"/>
                  </a:lnTo>
                  <a:lnTo>
                    <a:pt x="863" y="180"/>
                  </a:lnTo>
                  <a:lnTo>
                    <a:pt x="852" y="190"/>
                  </a:lnTo>
                  <a:lnTo>
                    <a:pt x="841" y="201"/>
                  </a:lnTo>
                  <a:lnTo>
                    <a:pt x="793" y="200"/>
                  </a:lnTo>
                  <a:lnTo>
                    <a:pt x="748" y="200"/>
                  </a:lnTo>
                  <a:lnTo>
                    <a:pt x="700" y="200"/>
                  </a:lnTo>
                  <a:lnTo>
                    <a:pt x="654" y="201"/>
                  </a:lnTo>
                  <a:lnTo>
                    <a:pt x="607" y="203"/>
                  </a:lnTo>
                  <a:lnTo>
                    <a:pt x="561" y="206"/>
                  </a:lnTo>
                  <a:lnTo>
                    <a:pt x="514" y="208"/>
                  </a:lnTo>
                  <a:lnTo>
                    <a:pt x="468" y="211"/>
                  </a:lnTo>
                  <a:lnTo>
                    <a:pt x="420" y="214"/>
                  </a:lnTo>
                  <a:lnTo>
                    <a:pt x="375" y="217"/>
                  </a:lnTo>
                  <a:lnTo>
                    <a:pt x="358" y="219"/>
                  </a:lnTo>
                  <a:lnTo>
                    <a:pt x="342" y="222"/>
                  </a:lnTo>
                  <a:lnTo>
                    <a:pt x="325" y="225"/>
                  </a:lnTo>
                  <a:lnTo>
                    <a:pt x="311" y="228"/>
                  </a:lnTo>
                  <a:lnTo>
                    <a:pt x="294" y="233"/>
                  </a:lnTo>
                  <a:lnTo>
                    <a:pt x="280" y="238"/>
                  </a:lnTo>
                  <a:lnTo>
                    <a:pt x="265" y="244"/>
                  </a:lnTo>
                  <a:lnTo>
                    <a:pt x="252" y="251"/>
                  </a:lnTo>
                  <a:lnTo>
                    <a:pt x="240" y="257"/>
                  </a:lnTo>
                  <a:lnTo>
                    <a:pt x="227" y="265"/>
                  </a:lnTo>
                  <a:lnTo>
                    <a:pt x="223" y="268"/>
                  </a:lnTo>
                  <a:lnTo>
                    <a:pt x="218" y="272"/>
                  </a:lnTo>
                  <a:lnTo>
                    <a:pt x="212" y="275"/>
                  </a:lnTo>
                  <a:lnTo>
                    <a:pt x="205" y="280"/>
                  </a:lnTo>
                  <a:lnTo>
                    <a:pt x="199" y="283"/>
                  </a:lnTo>
                  <a:lnTo>
                    <a:pt x="192" y="286"/>
                  </a:lnTo>
                  <a:lnTo>
                    <a:pt x="187" y="289"/>
                  </a:lnTo>
                  <a:lnTo>
                    <a:pt x="179" y="294"/>
                  </a:lnTo>
                  <a:lnTo>
                    <a:pt x="172" y="297"/>
                  </a:lnTo>
                  <a:lnTo>
                    <a:pt x="165" y="300"/>
                  </a:lnTo>
                  <a:lnTo>
                    <a:pt x="150" y="305"/>
                  </a:lnTo>
                  <a:lnTo>
                    <a:pt x="134" y="310"/>
                  </a:lnTo>
                  <a:lnTo>
                    <a:pt x="117" y="313"/>
                  </a:lnTo>
                  <a:lnTo>
                    <a:pt x="101" y="315"/>
                  </a:lnTo>
                  <a:lnTo>
                    <a:pt x="84" y="316"/>
                  </a:lnTo>
                  <a:lnTo>
                    <a:pt x="68" y="318"/>
                  </a:lnTo>
                  <a:lnTo>
                    <a:pt x="51" y="318"/>
                  </a:lnTo>
                  <a:lnTo>
                    <a:pt x="35" y="318"/>
                  </a:lnTo>
                  <a:lnTo>
                    <a:pt x="17" y="316"/>
                  </a:lnTo>
                  <a:lnTo>
                    <a:pt x="0" y="316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4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Freeform 50236"/>
            <p:cNvSpPr/>
            <p:nvPr/>
          </p:nvSpPr>
          <p:spPr>
            <a:xfrm>
              <a:off x="1840" y="3467"/>
              <a:ext cx="459" cy="164"/>
            </a:xfrm>
            <a:custGeom>
              <a:avLst/>
              <a:gdLst/>
              <a:ahLst/>
              <a:cxnLst>
                <a:cxn ang="0">
                  <a:pos x="3" y="151"/>
                </a:cxn>
                <a:cxn ang="0">
                  <a:pos x="10" y="136"/>
                </a:cxn>
                <a:cxn ang="0">
                  <a:pos x="20" y="119"/>
                </a:cxn>
                <a:cxn ang="0">
                  <a:pos x="36" y="99"/>
                </a:cxn>
                <a:cxn ang="0">
                  <a:pos x="57" y="81"/>
                </a:cxn>
                <a:cxn ang="0">
                  <a:pos x="81" y="64"/>
                </a:cxn>
                <a:cxn ang="0">
                  <a:pos x="105" y="46"/>
                </a:cxn>
                <a:cxn ang="0">
                  <a:pos x="126" y="31"/>
                </a:cxn>
                <a:cxn ang="0">
                  <a:pos x="137" y="22"/>
                </a:cxn>
                <a:cxn ang="0">
                  <a:pos x="151" y="17"/>
                </a:cxn>
                <a:cxn ang="0">
                  <a:pos x="147" y="38"/>
                </a:cxn>
                <a:cxn ang="0">
                  <a:pos x="128" y="62"/>
                </a:cxn>
                <a:cxn ang="0">
                  <a:pos x="128" y="73"/>
                </a:cxn>
                <a:cxn ang="0">
                  <a:pos x="175" y="39"/>
                </a:cxn>
                <a:cxn ang="0">
                  <a:pos x="227" y="13"/>
                </a:cxn>
                <a:cxn ang="0">
                  <a:pos x="235" y="18"/>
                </a:cxn>
                <a:cxn ang="0">
                  <a:pos x="227" y="32"/>
                </a:cxn>
                <a:cxn ang="0">
                  <a:pos x="219" y="42"/>
                </a:cxn>
                <a:cxn ang="0">
                  <a:pos x="219" y="44"/>
                </a:cxn>
                <a:cxn ang="0">
                  <a:pos x="218" y="46"/>
                </a:cxn>
                <a:cxn ang="0">
                  <a:pos x="211" y="49"/>
                </a:cxn>
                <a:cxn ang="0">
                  <a:pos x="209" y="54"/>
                </a:cxn>
                <a:cxn ang="0">
                  <a:pos x="206" y="61"/>
                </a:cxn>
                <a:cxn ang="0">
                  <a:pos x="198" y="70"/>
                </a:cxn>
                <a:cxn ang="0">
                  <a:pos x="194" y="79"/>
                </a:cxn>
                <a:cxn ang="0">
                  <a:pos x="198" y="77"/>
                </a:cxn>
                <a:cxn ang="0">
                  <a:pos x="196" y="75"/>
                </a:cxn>
                <a:cxn ang="0">
                  <a:pos x="208" y="56"/>
                </a:cxn>
                <a:cxn ang="0">
                  <a:pos x="256" y="22"/>
                </a:cxn>
                <a:cxn ang="0">
                  <a:pos x="317" y="3"/>
                </a:cxn>
                <a:cxn ang="0">
                  <a:pos x="323" y="19"/>
                </a:cxn>
                <a:cxn ang="0">
                  <a:pos x="311" y="43"/>
                </a:cxn>
                <a:cxn ang="0">
                  <a:pos x="312" y="55"/>
                </a:cxn>
                <a:cxn ang="0">
                  <a:pos x="359" y="29"/>
                </a:cxn>
                <a:cxn ang="0">
                  <a:pos x="409" y="14"/>
                </a:cxn>
                <a:cxn ang="0">
                  <a:pos x="416" y="24"/>
                </a:cxn>
                <a:cxn ang="0">
                  <a:pos x="405" y="36"/>
                </a:cxn>
                <a:cxn ang="0">
                  <a:pos x="391" y="45"/>
                </a:cxn>
                <a:cxn ang="0">
                  <a:pos x="377" y="55"/>
                </a:cxn>
                <a:cxn ang="0">
                  <a:pos x="364" y="66"/>
                </a:cxn>
                <a:cxn ang="0">
                  <a:pos x="389" y="58"/>
                </a:cxn>
                <a:cxn ang="0">
                  <a:pos x="428" y="49"/>
                </a:cxn>
                <a:cxn ang="0">
                  <a:pos x="455" y="54"/>
                </a:cxn>
                <a:cxn ang="0">
                  <a:pos x="435" y="75"/>
                </a:cxn>
                <a:cxn ang="0">
                  <a:pos x="414" y="95"/>
                </a:cxn>
                <a:cxn ang="0">
                  <a:pos x="340" y="100"/>
                </a:cxn>
                <a:cxn ang="0">
                  <a:pos x="250" y="104"/>
                </a:cxn>
                <a:cxn ang="0">
                  <a:pos x="174" y="110"/>
                </a:cxn>
                <a:cxn ang="0">
                  <a:pos x="143" y="117"/>
                </a:cxn>
                <a:cxn ang="0">
                  <a:pos x="117" y="129"/>
                </a:cxn>
                <a:cxn ang="0">
                  <a:pos x="103" y="138"/>
                </a:cxn>
                <a:cxn ang="0">
                  <a:pos x="91" y="145"/>
                </a:cxn>
                <a:cxn ang="0">
                  <a:pos x="73" y="153"/>
                </a:cxn>
                <a:cxn ang="0">
                  <a:pos x="41" y="158"/>
                </a:cxn>
                <a:cxn ang="0">
                  <a:pos x="8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0" y="164"/>
                </a:cxn>
              </a:cxnLst>
              <a:rect l="0" t="0" r="0" b="0"/>
              <a:pathLst>
                <a:path w="945" h="328">
                  <a:moveTo>
                    <a:pt x="0" y="326"/>
                  </a:moveTo>
                  <a:lnTo>
                    <a:pt x="2" y="318"/>
                  </a:lnTo>
                  <a:lnTo>
                    <a:pt x="4" y="310"/>
                  </a:lnTo>
                  <a:lnTo>
                    <a:pt x="6" y="302"/>
                  </a:lnTo>
                  <a:lnTo>
                    <a:pt x="9" y="294"/>
                  </a:lnTo>
                  <a:lnTo>
                    <a:pt x="13" y="286"/>
                  </a:lnTo>
                  <a:lnTo>
                    <a:pt x="17" y="280"/>
                  </a:lnTo>
                  <a:lnTo>
                    <a:pt x="20" y="272"/>
                  </a:lnTo>
                  <a:lnTo>
                    <a:pt x="26" y="264"/>
                  </a:lnTo>
                  <a:lnTo>
                    <a:pt x="29" y="257"/>
                  </a:lnTo>
                  <a:lnTo>
                    <a:pt x="35" y="249"/>
                  </a:lnTo>
                  <a:lnTo>
                    <a:pt x="42" y="238"/>
                  </a:lnTo>
                  <a:lnTo>
                    <a:pt x="49" y="228"/>
                  </a:lnTo>
                  <a:lnTo>
                    <a:pt x="59" y="217"/>
                  </a:lnTo>
                  <a:lnTo>
                    <a:pt x="66" y="208"/>
                  </a:lnTo>
                  <a:lnTo>
                    <a:pt x="75" y="198"/>
                  </a:lnTo>
                  <a:lnTo>
                    <a:pt x="86" y="188"/>
                  </a:lnTo>
                  <a:lnTo>
                    <a:pt x="95" y="179"/>
                  </a:lnTo>
                  <a:lnTo>
                    <a:pt x="106" y="171"/>
                  </a:lnTo>
                  <a:lnTo>
                    <a:pt x="117" y="161"/>
                  </a:lnTo>
                  <a:lnTo>
                    <a:pt x="130" y="153"/>
                  </a:lnTo>
                  <a:lnTo>
                    <a:pt x="143" y="145"/>
                  </a:lnTo>
                  <a:lnTo>
                    <a:pt x="155" y="136"/>
                  </a:lnTo>
                  <a:lnTo>
                    <a:pt x="166" y="128"/>
                  </a:lnTo>
                  <a:lnTo>
                    <a:pt x="179" y="118"/>
                  </a:lnTo>
                  <a:lnTo>
                    <a:pt x="192" y="110"/>
                  </a:lnTo>
                  <a:lnTo>
                    <a:pt x="203" y="100"/>
                  </a:lnTo>
                  <a:lnTo>
                    <a:pt x="216" y="92"/>
                  </a:lnTo>
                  <a:lnTo>
                    <a:pt x="229" y="83"/>
                  </a:lnTo>
                  <a:lnTo>
                    <a:pt x="241" y="75"/>
                  </a:lnTo>
                  <a:lnTo>
                    <a:pt x="254" y="67"/>
                  </a:lnTo>
                  <a:lnTo>
                    <a:pt x="260" y="62"/>
                  </a:lnTo>
                  <a:lnTo>
                    <a:pt x="267" y="57"/>
                  </a:lnTo>
                  <a:lnTo>
                    <a:pt x="272" y="54"/>
                  </a:lnTo>
                  <a:lnTo>
                    <a:pt x="278" y="49"/>
                  </a:lnTo>
                  <a:lnTo>
                    <a:pt x="283" y="44"/>
                  </a:lnTo>
                  <a:lnTo>
                    <a:pt x="291" y="41"/>
                  </a:lnTo>
                  <a:lnTo>
                    <a:pt x="296" y="38"/>
                  </a:lnTo>
                  <a:lnTo>
                    <a:pt x="303" y="35"/>
                  </a:lnTo>
                  <a:lnTo>
                    <a:pt x="311" y="33"/>
                  </a:lnTo>
                  <a:lnTo>
                    <a:pt x="320" y="32"/>
                  </a:lnTo>
                  <a:lnTo>
                    <a:pt x="316" y="48"/>
                  </a:lnTo>
                  <a:lnTo>
                    <a:pt x="311" y="62"/>
                  </a:lnTo>
                  <a:lnTo>
                    <a:pt x="303" y="75"/>
                  </a:lnTo>
                  <a:lnTo>
                    <a:pt x="294" y="88"/>
                  </a:lnTo>
                  <a:lnTo>
                    <a:pt x="285" y="100"/>
                  </a:lnTo>
                  <a:lnTo>
                    <a:pt x="274" y="112"/>
                  </a:lnTo>
                  <a:lnTo>
                    <a:pt x="263" y="123"/>
                  </a:lnTo>
                  <a:lnTo>
                    <a:pt x="254" y="136"/>
                  </a:lnTo>
                  <a:lnTo>
                    <a:pt x="247" y="150"/>
                  </a:lnTo>
                  <a:lnTo>
                    <a:pt x="240" y="163"/>
                  </a:lnTo>
                  <a:lnTo>
                    <a:pt x="263" y="145"/>
                  </a:lnTo>
                  <a:lnTo>
                    <a:pt x="285" y="128"/>
                  </a:lnTo>
                  <a:lnTo>
                    <a:pt x="309" y="110"/>
                  </a:lnTo>
                  <a:lnTo>
                    <a:pt x="335" y="94"/>
                  </a:lnTo>
                  <a:lnTo>
                    <a:pt x="360" y="78"/>
                  </a:lnTo>
                  <a:lnTo>
                    <a:pt x="386" y="64"/>
                  </a:lnTo>
                  <a:lnTo>
                    <a:pt x="411" y="49"/>
                  </a:lnTo>
                  <a:lnTo>
                    <a:pt x="439" y="36"/>
                  </a:lnTo>
                  <a:lnTo>
                    <a:pt x="468" y="25"/>
                  </a:lnTo>
                  <a:lnTo>
                    <a:pt x="497" y="16"/>
                  </a:lnTo>
                  <a:lnTo>
                    <a:pt x="492" y="22"/>
                  </a:lnTo>
                  <a:lnTo>
                    <a:pt x="488" y="30"/>
                  </a:lnTo>
                  <a:lnTo>
                    <a:pt x="484" y="36"/>
                  </a:lnTo>
                  <a:lnTo>
                    <a:pt x="481" y="43"/>
                  </a:lnTo>
                  <a:lnTo>
                    <a:pt x="475" y="51"/>
                  </a:lnTo>
                  <a:lnTo>
                    <a:pt x="472" y="57"/>
                  </a:lnTo>
                  <a:lnTo>
                    <a:pt x="468" y="64"/>
                  </a:lnTo>
                  <a:lnTo>
                    <a:pt x="462" y="70"/>
                  </a:lnTo>
                  <a:lnTo>
                    <a:pt x="457" y="76"/>
                  </a:lnTo>
                  <a:lnTo>
                    <a:pt x="453" y="83"/>
                  </a:lnTo>
                  <a:lnTo>
                    <a:pt x="451" y="84"/>
                  </a:lnTo>
                  <a:lnTo>
                    <a:pt x="451" y="86"/>
                  </a:lnTo>
                  <a:lnTo>
                    <a:pt x="451" y="88"/>
                  </a:lnTo>
                  <a:lnTo>
                    <a:pt x="451" y="89"/>
                  </a:lnTo>
                  <a:lnTo>
                    <a:pt x="450" y="89"/>
                  </a:lnTo>
                  <a:lnTo>
                    <a:pt x="448" y="91"/>
                  </a:lnTo>
                  <a:lnTo>
                    <a:pt x="446" y="91"/>
                  </a:lnTo>
                  <a:lnTo>
                    <a:pt x="442" y="94"/>
                  </a:lnTo>
                  <a:lnTo>
                    <a:pt x="439" y="96"/>
                  </a:lnTo>
                  <a:lnTo>
                    <a:pt x="435" y="97"/>
                  </a:lnTo>
                  <a:lnTo>
                    <a:pt x="433" y="100"/>
                  </a:lnTo>
                  <a:lnTo>
                    <a:pt x="433" y="102"/>
                  </a:lnTo>
                  <a:lnTo>
                    <a:pt x="431" y="105"/>
                  </a:lnTo>
                  <a:lnTo>
                    <a:pt x="431" y="107"/>
                  </a:lnTo>
                  <a:lnTo>
                    <a:pt x="430" y="110"/>
                  </a:lnTo>
                  <a:lnTo>
                    <a:pt x="428" y="113"/>
                  </a:lnTo>
                  <a:lnTo>
                    <a:pt x="426" y="118"/>
                  </a:lnTo>
                  <a:lnTo>
                    <a:pt x="424" y="121"/>
                  </a:lnTo>
                  <a:lnTo>
                    <a:pt x="420" y="124"/>
                  </a:lnTo>
                  <a:lnTo>
                    <a:pt x="415" y="129"/>
                  </a:lnTo>
                  <a:lnTo>
                    <a:pt x="411" y="134"/>
                  </a:lnTo>
                  <a:lnTo>
                    <a:pt x="408" y="139"/>
                  </a:lnTo>
                  <a:lnTo>
                    <a:pt x="404" y="144"/>
                  </a:lnTo>
                  <a:lnTo>
                    <a:pt x="400" y="148"/>
                  </a:lnTo>
                  <a:lnTo>
                    <a:pt x="398" y="153"/>
                  </a:lnTo>
                  <a:lnTo>
                    <a:pt x="400" y="158"/>
                  </a:lnTo>
                  <a:lnTo>
                    <a:pt x="402" y="163"/>
                  </a:lnTo>
                  <a:lnTo>
                    <a:pt x="406" y="158"/>
                  </a:lnTo>
                  <a:lnTo>
                    <a:pt x="408" y="155"/>
                  </a:lnTo>
                  <a:lnTo>
                    <a:pt x="408" y="153"/>
                  </a:lnTo>
                  <a:lnTo>
                    <a:pt x="406" y="152"/>
                  </a:lnTo>
                  <a:lnTo>
                    <a:pt x="404" y="150"/>
                  </a:lnTo>
                  <a:lnTo>
                    <a:pt x="406" y="147"/>
                  </a:lnTo>
                  <a:lnTo>
                    <a:pt x="408" y="142"/>
                  </a:lnTo>
                  <a:lnTo>
                    <a:pt x="411" y="134"/>
                  </a:lnTo>
                  <a:lnTo>
                    <a:pt x="428" y="112"/>
                  </a:lnTo>
                  <a:lnTo>
                    <a:pt x="448" y="92"/>
                  </a:lnTo>
                  <a:lnTo>
                    <a:pt x="472" y="75"/>
                  </a:lnTo>
                  <a:lnTo>
                    <a:pt x="499" y="59"/>
                  </a:lnTo>
                  <a:lnTo>
                    <a:pt x="528" y="44"/>
                  </a:lnTo>
                  <a:lnTo>
                    <a:pt x="559" y="33"/>
                  </a:lnTo>
                  <a:lnTo>
                    <a:pt x="592" y="22"/>
                  </a:lnTo>
                  <a:lnTo>
                    <a:pt x="623" y="14"/>
                  </a:lnTo>
                  <a:lnTo>
                    <a:pt x="653" y="6"/>
                  </a:lnTo>
                  <a:lnTo>
                    <a:pt x="680" y="0"/>
                  </a:lnTo>
                  <a:lnTo>
                    <a:pt x="676" y="12"/>
                  </a:lnTo>
                  <a:lnTo>
                    <a:pt x="671" y="25"/>
                  </a:lnTo>
                  <a:lnTo>
                    <a:pt x="665" y="38"/>
                  </a:lnTo>
                  <a:lnTo>
                    <a:pt x="660" y="49"/>
                  </a:lnTo>
                  <a:lnTo>
                    <a:pt x="653" y="62"/>
                  </a:lnTo>
                  <a:lnTo>
                    <a:pt x="647" y="73"/>
                  </a:lnTo>
                  <a:lnTo>
                    <a:pt x="640" y="86"/>
                  </a:lnTo>
                  <a:lnTo>
                    <a:pt x="632" y="97"/>
                  </a:lnTo>
                  <a:lnTo>
                    <a:pt x="625" y="110"/>
                  </a:lnTo>
                  <a:lnTo>
                    <a:pt x="620" y="121"/>
                  </a:lnTo>
                  <a:lnTo>
                    <a:pt x="643" y="110"/>
                  </a:lnTo>
                  <a:lnTo>
                    <a:pt x="669" y="97"/>
                  </a:lnTo>
                  <a:lnTo>
                    <a:pt x="693" y="84"/>
                  </a:lnTo>
                  <a:lnTo>
                    <a:pt x="716" y="72"/>
                  </a:lnTo>
                  <a:lnTo>
                    <a:pt x="740" y="57"/>
                  </a:lnTo>
                  <a:lnTo>
                    <a:pt x="764" y="46"/>
                  </a:lnTo>
                  <a:lnTo>
                    <a:pt x="790" y="36"/>
                  </a:lnTo>
                  <a:lnTo>
                    <a:pt x="815" y="30"/>
                  </a:lnTo>
                  <a:lnTo>
                    <a:pt x="843" y="27"/>
                  </a:lnTo>
                  <a:lnTo>
                    <a:pt x="870" y="27"/>
                  </a:lnTo>
                  <a:lnTo>
                    <a:pt x="866" y="33"/>
                  </a:lnTo>
                  <a:lnTo>
                    <a:pt x="861" y="41"/>
                  </a:lnTo>
                  <a:lnTo>
                    <a:pt x="857" y="48"/>
                  </a:lnTo>
                  <a:lnTo>
                    <a:pt x="852" y="54"/>
                  </a:lnTo>
                  <a:lnTo>
                    <a:pt x="844" y="60"/>
                  </a:lnTo>
                  <a:lnTo>
                    <a:pt x="839" y="67"/>
                  </a:lnTo>
                  <a:lnTo>
                    <a:pt x="833" y="72"/>
                  </a:lnTo>
                  <a:lnTo>
                    <a:pt x="826" y="78"/>
                  </a:lnTo>
                  <a:lnTo>
                    <a:pt x="819" y="81"/>
                  </a:lnTo>
                  <a:lnTo>
                    <a:pt x="813" y="86"/>
                  </a:lnTo>
                  <a:lnTo>
                    <a:pt x="804" y="89"/>
                  </a:lnTo>
                  <a:lnTo>
                    <a:pt x="797" y="94"/>
                  </a:lnTo>
                  <a:lnTo>
                    <a:pt x="790" y="99"/>
                  </a:lnTo>
                  <a:lnTo>
                    <a:pt x="782" y="105"/>
                  </a:lnTo>
                  <a:lnTo>
                    <a:pt x="777" y="110"/>
                  </a:lnTo>
                  <a:lnTo>
                    <a:pt x="769" y="115"/>
                  </a:lnTo>
                  <a:lnTo>
                    <a:pt x="762" y="121"/>
                  </a:lnTo>
                  <a:lnTo>
                    <a:pt x="757" y="126"/>
                  </a:lnTo>
                  <a:lnTo>
                    <a:pt x="749" y="132"/>
                  </a:lnTo>
                  <a:lnTo>
                    <a:pt x="742" y="137"/>
                  </a:lnTo>
                  <a:lnTo>
                    <a:pt x="762" y="131"/>
                  </a:lnTo>
                  <a:lnTo>
                    <a:pt x="780" y="123"/>
                  </a:lnTo>
                  <a:lnTo>
                    <a:pt x="801" y="116"/>
                  </a:lnTo>
                  <a:lnTo>
                    <a:pt x="821" y="110"/>
                  </a:lnTo>
                  <a:lnTo>
                    <a:pt x="841" y="105"/>
                  </a:lnTo>
                  <a:lnTo>
                    <a:pt x="861" y="100"/>
                  </a:lnTo>
                  <a:lnTo>
                    <a:pt x="881" y="97"/>
                  </a:lnTo>
                  <a:lnTo>
                    <a:pt x="903" y="96"/>
                  </a:lnTo>
                  <a:lnTo>
                    <a:pt x="923" y="94"/>
                  </a:lnTo>
                  <a:lnTo>
                    <a:pt x="945" y="96"/>
                  </a:lnTo>
                  <a:lnTo>
                    <a:pt x="936" y="107"/>
                  </a:lnTo>
                  <a:lnTo>
                    <a:pt x="927" y="118"/>
                  </a:lnTo>
                  <a:lnTo>
                    <a:pt x="916" y="129"/>
                  </a:lnTo>
                  <a:lnTo>
                    <a:pt x="907" y="140"/>
                  </a:lnTo>
                  <a:lnTo>
                    <a:pt x="896" y="150"/>
                  </a:lnTo>
                  <a:lnTo>
                    <a:pt x="885" y="161"/>
                  </a:lnTo>
                  <a:lnTo>
                    <a:pt x="874" y="171"/>
                  </a:lnTo>
                  <a:lnTo>
                    <a:pt x="863" y="180"/>
                  </a:lnTo>
                  <a:lnTo>
                    <a:pt x="852" y="190"/>
                  </a:lnTo>
                  <a:lnTo>
                    <a:pt x="841" y="201"/>
                  </a:lnTo>
                  <a:lnTo>
                    <a:pt x="793" y="200"/>
                  </a:lnTo>
                  <a:lnTo>
                    <a:pt x="748" y="200"/>
                  </a:lnTo>
                  <a:lnTo>
                    <a:pt x="700" y="200"/>
                  </a:lnTo>
                  <a:lnTo>
                    <a:pt x="654" y="201"/>
                  </a:lnTo>
                  <a:lnTo>
                    <a:pt x="607" y="203"/>
                  </a:lnTo>
                  <a:lnTo>
                    <a:pt x="561" y="206"/>
                  </a:lnTo>
                  <a:lnTo>
                    <a:pt x="514" y="208"/>
                  </a:lnTo>
                  <a:lnTo>
                    <a:pt x="468" y="211"/>
                  </a:lnTo>
                  <a:lnTo>
                    <a:pt x="420" y="214"/>
                  </a:lnTo>
                  <a:lnTo>
                    <a:pt x="375" y="217"/>
                  </a:lnTo>
                  <a:lnTo>
                    <a:pt x="358" y="219"/>
                  </a:lnTo>
                  <a:lnTo>
                    <a:pt x="342" y="222"/>
                  </a:lnTo>
                  <a:lnTo>
                    <a:pt x="325" y="225"/>
                  </a:lnTo>
                  <a:lnTo>
                    <a:pt x="311" y="228"/>
                  </a:lnTo>
                  <a:lnTo>
                    <a:pt x="294" y="233"/>
                  </a:lnTo>
                  <a:lnTo>
                    <a:pt x="280" y="238"/>
                  </a:lnTo>
                  <a:lnTo>
                    <a:pt x="265" y="244"/>
                  </a:lnTo>
                  <a:lnTo>
                    <a:pt x="252" y="251"/>
                  </a:lnTo>
                  <a:lnTo>
                    <a:pt x="240" y="257"/>
                  </a:lnTo>
                  <a:lnTo>
                    <a:pt x="227" y="265"/>
                  </a:lnTo>
                  <a:lnTo>
                    <a:pt x="223" y="268"/>
                  </a:lnTo>
                  <a:lnTo>
                    <a:pt x="218" y="272"/>
                  </a:lnTo>
                  <a:lnTo>
                    <a:pt x="212" y="275"/>
                  </a:lnTo>
                  <a:lnTo>
                    <a:pt x="205" y="280"/>
                  </a:lnTo>
                  <a:lnTo>
                    <a:pt x="199" y="283"/>
                  </a:lnTo>
                  <a:lnTo>
                    <a:pt x="192" y="286"/>
                  </a:lnTo>
                  <a:lnTo>
                    <a:pt x="187" y="289"/>
                  </a:lnTo>
                  <a:lnTo>
                    <a:pt x="179" y="294"/>
                  </a:lnTo>
                  <a:lnTo>
                    <a:pt x="172" y="297"/>
                  </a:lnTo>
                  <a:lnTo>
                    <a:pt x="165" y="300"/>
                  </a:lnTo>
                  <a:lnTo>
                    <a:pt x="150" y="305"/>
                  </a:lnTo>
                  <a:lnTo>
                    <a:pt x="134" y="310"/>
                  </a:lnTo>
                  <a:lnTo>
                    <a:pt x="117" y="313"/>
                  </a:lnTo>
                  <a:lnTo>
                    <a:pt x="101" y="315"/>
                  </a:lnTo>
                  <a:lnTo>
                    <a:pt x="84" y="316"/>
                  </a:lnTo>
                  <a:lnTo>
                    <a:pt x="68" y="318"/>
                  </a:lnTo>
                  <a:lnTo>
                    <a:pt x="51" y="318"/>
                  </a:lnTo>
                  <a:lnTo>
                    <a:pt x="35" y="318"/>
                  </a:lnTo>
                  <a:lnTo>
                    <a:pt x="17" y="316"/>
                  </a:lnTo>
                  <a:lnTo>
                    <a:pt x="0" y="316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4"/>
                  </a:lnTo>
                  <a:lnTo>
                    <a:pt x="0" y="326"/>
                  </a:lnTo>
                  <a:lnTo>
                    <a:pt x="0" y="32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Freeform 50237"/>
            <p:cNvSpPr/>
            <p:nvPr/>
          </p:nvSpPr>
          <p:spPr>
            <a:xfrm>
              <a:off x="1878" y="3752"/>
              <a:ext cx="442" cy="179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" y="161"/>
                </a:cxn>
                <a:cxn ang="0">
                  <a:pos x="4" y="152"/>
                </a:cxn>
                <a:cxn ang="0">
                  <a:pos x="16" y="129"/>
                </a:cxn>
                <a:cxn ang="0">
                  <a:pos x="47" y="84"/>
                </a:cxn>
                <a:cxn ang="0">
                  <a:pos x="87" y="45"/>
                </a:cxn>
                <a:cxn ang="0">
                  <a:pos x="135" y="13"/>
                </a:cxn>
                <a:cxn ang="0">
                  <a:pos x="124" y="52"/>
                </a:cxn>
                <a:cxn ang="0">
                  <a:pos x="109" y="89"/>
                </a:cxn>
                <a:cxn ang="0">
                  <a:pos x="95" y="127"/>
                </a:cxn>
                <a:cxn ang="0">
                  <a:pos x="99" y="125"/>
                </a:cxn>
                <a:cxn ang="0">
                  <a:pos x="111" y="104"/>
                </a:cxn>
                <a:cxn ang="0">
                  <a:pos x="125" y="83"/>
                </a:cxn>
                <a:cxn ang="0">
                  <a:pos x="145" y="61"/>
                </a:cxn>
                <a:cxn ang="0">
                  <a:pos x="172" y="40"/>
                </a:cxn>
                <a:cxn ang="0">
                  <a:pos x="202" y="22"/>
                </a:cxn>
                <a:cxn ang="0">
                  <a:pos x="233" y="5"/>
                </a:cxn>
                <a:cxn ang="0">
                  <a:pos x="217" y="37"/>
                </a:cxn>
                <a:cxn ang="0">
                  <a:pos x="201" y="70"/>
                </a:cxn>
                <a:cxn ang="0">
                  <a:pos x="194" y="104"/>
                </a:cxn>
                <a:cxn ang="0">
                  <a:pos x="203" y="105"/>
                </a:cxn>
                <a:cxn ang="0">
                  <a:pos x="213" y="85"/>
                </a:cxn>
                <a:cxn ang="0">
                  <a:pos x="223" y="67"/>
                </a:cxn>
                <a:cxn ang="0">
                  <a:pos x="238" y="54"/>
                </a:cxn>
                <a:cxn ang="0">
                  <a:pos x="253" y="42"/>
                </a:cxn>
                <a:cxn ang="0">
                  <a:pos x="268" y="32"/>
                </a:cxn>
                <a:cxn ang="0">
                  <a:pos x="285" y="21"/>
                </a:cxn>
                <a:cxn ang="0">
                  <a:pos x="299" y="16"/>
                </a:cxn>
                <a:cxn ang="0">
                  <a:pos x="313" y="10"/>
                </a:cxn>
                <a:cxn ang="0">
                  <a:pos x="325" y="3"/>
                </a:cxn>
                <a:cxn ang="0">
                  <a:pos x="328" y="21"/>
                </a:cxn>
                <a:cxn ang="0">
                  <a:pos x="321" y="51"/>
                </a:cxn>
                <a:cxn ang="0">
                  <a:pos x="312" y="81"/>
                </a:cxn>
                <a:cxn ang="0">
                  <a:pos x="312" y="87"/>
                </a:cxn>
                <a:cxn ang="0">
                  <a:pos x="340" y="53"/>
                </a:cxn>
                <a:cxn ang="0">
                  <a:pos x="377" y="26"/>
                </a:cxn>
                <a:cxn ang="0">
                  <a:pos x="419" y="5"/>
                </a:cxn>
                <a:cxn ang="0">
                  <a:pos x="412" y="28"/>
                </a:cxn>
                <a:cxn ang="0">
                  <a:pos x="400" y="48"/>
                </a:cxn>
                <a:cxn ang="0">
                  <a:pos x="383" y="65"/>
                </a:cxn>
                <a:cxn ang="0">
                  <a:pos x="384" y="66"/>
                </a:cxn>
                <a:cxn ang="0">
                  <a:pos x="395" y="59"/>
                </a:cxn>
                <a:cxn ang="0">
                  <a:pos x="404" y="51"/>
                </a:cxn>
                <a:cxn ang="0">
                  <a:pos x="414" y="44"/>
                </a:cxn>
                <a:cxn ang="0">
                  <a:pos x="421" y="35"/>
                </a:cxn>
                <a:cxn ang="0">
                  <a:pos x="429" y="26"/>
                </a:cxn>
                <a:cxn ang="0">
                  <a:pos x="440" y="21"/>
                </a:cxn>
                <a:cxn ang="0">
                  <a:pos x="441" y="50"/>
                </a:cxn>
                <a:cxn ang="0">
                  <a:pos x="441" y="79"/>
                </a:cxn>
                <a:cxn ang="0">
                  <a:pos x="430" y="103"/>
                </a:cxn>
                <a:cxn ang="0">
                  <a:pos x="390" y="120"/>
                </a:cxn>
                <a:cxn ang="0">
                  <a:pos x="343" y="130"/>
                </a:cxn>
                <a:cxn ang="0">
                  <a:pos x="296" y="142"/>
                </a:cxn>
                <a:cxn ang="0">
                  <a:pos x="244" y="156"/>
                </a:cxn>
                <a:cxn ang="0">
                  <a:pos x="176" y="159"/>
                </a:cxn>
                <a:cxn ang="0">
                  <a:pos x="108" y="162"/>
                </a:cxn>
                <a:cxn ang="0">
                  <a:pos x="40" y="165"/>
                </a:cxn>
                <a:cxn ang="0">
                  <a:pos x="27" y="167"/>
                </a:cxn>
                <a:cxn ang="0">
                  <a:pos x="16" y="171"/>
                </a:cxn>
                <a:cxn ang="0">
                  <a:pos x="4" y="177"/>
                </a:cxn>
                <a:cxn ang="0">
                  <a:pos x="0" y="179"/>
                </a:cxn>
              </a:cxnLst>
              <a:rect l="0" t="0" r="0" b="0"/>
              <a:pathLst>
                <a:path w="906" h="359">
                  <a:moveTo>
                    <a:pt x="0" y="359"/>
                  </a:moveTo>
                  <a:lnTo>
                    <a:pt x="0" y="352"/>
                  </a:lnTo>
                  <a:lnTo>
                    <a:pt x="0" y="344"/>
                  </a:lnTo>
                  <a:lnTo>
                    <a:pt x="0" y="338"/>
                  </a:lnTo>
                  <a:lnTo>
                    <a:pt x="2" y="331"/>
                  </a:lnTo>
                  <a:lnTo>
                    <a:pt x="3" y="323"/>
                  </a:lnTo>
                  <a:lnTo>
                    <a:pt x="5" y="317"/>
                  </a:lnTo>
                  <a:lnTo>
                    <a:pt x="7" y="311"/>
                  </a:lnTo>
                  <a:lnTo>
                    <a:pt x="9" y="304"/>
                  </a:lnTo>
                  <a:lnTo>
                    <a:pt x="12" y="298"/>
                  </a:lnTo>
                  <a:lnTo>
                    <a:pt x="16" y="291"/>
                  </a:lnTo>
                  <a:lnTo>
                    <a:pt x="33" y="259"/>
                  </a:lnTo>
                  <a:lnTo>
                    <a:pt x="53" y="227"/>
                  </a:lnTo>
                  <a:lnTo>
                    <a:pt x="75" y="197"/>
                  </a:lnTo>
                  <a:lnTo>
                    <a:pt x="97" y="168"/>
                  </a:lnTo>
                  <a:lnTo>
                    <a:pt x="122" y="141"/>
                  </a:lnTo>
                  <a:lnTo>
                    <a:pt x="150" y="115"/>
                  </a:lnTo>
                  <a:lnTo>
                    <a:pt x="179" y="91"/>
                  </a:lnTo>
                  <a:lnTo>
                    <a:pt x="210" y="67"/>
                  </a:lnTo>
                  <a:lnTo>
                    <a:pt x="243" y="47"/>
                  </a:lnTo>
                  <a:lnTo>
                    <a:pt x="277" y="27"/>
                  </a:lnTo>
                  <a:lnTo>
                    <a:pt x="270" y="53"/>
                  </a:lnTo>
                  <a:lnTo>
                    <a:pt x="263" y="79"/>
                  </a:lnTo>
                  <a:lnTo>
                    <a:pt x="254" y="104"/>
                  </a:lnTo>
                  <a:lnTo>
                    <a:pt x="245" y="130"/>
                  </a:lnTo>
                  <a:lnTo>
                    <a:pt x="235" y="154"/>
                  </a:lnTo>
                  <a:lnTo>
                    <a:pt x="224" y="179"/>
                  </a:lnTo>
                  <a:lnTo>
                    <a:pt x="215" y="205"/>
                  </a:lnTo>
                  <a:lnTo>
                    <a:pt x="204" y="231"/>
                  </a:lnTo>
                  <a:lnTo>
                    <a:pt x="195" y="255"/>
                  </a:lnTo>
                  <a:lnTo>
                    <a:pt x="184" y="280"/>
                  </a:lnTo>
                  <a:lnTo>
                    <a:pt x="193" y="266"/>
                  </a:lnTo>
                  <a:lnTo>
                    <a:pt x="203" y="251"/>
                  </a:lnTo>
                  <a:lnTo>
                    <a:pt x="210" y="237"/>
                  </a:lnTo>
                  <a:lnTo>
                    <a:pt x="219" y="223"/>
                  </a:lnTo>
                  <a:lnTo>
                    <a:pt x="228" y="208"/>
                  </a:lnTo>
                  <a:lnTo>
                    <a:pt x="237" y="194"/>
                  </a:lnTo>
                  <a:lnTo>
                    <a:pt x="246" y="179"/>
                  </a:lnTo>
                  <a:lnTo>
                    <a:pt x="257" y="167"/>
                  </a:lnTo>
                  <a:lnTo>
                    <a:pt x="268" y="152"/>
                  </a:lnTo>
                  <a:lnTo>
                    <a:pt x="281" y="139"/>
                  </a:lnTo>
                  <a:lnTo>
                    <a:pt x="298" y="123"/>
                  </a:lnTo>
                  <a:lnTo>
                    <a:pt x="316" y="109"/>
                  </a:lnTo>
                  <a:lnTo>
                    <a:pt x="334" y="95"/>
                  </a:lnTo>
                  <a:lnTo>
                    <a:pt x="352" y="80"/>
                  </a:lnTo>
                  <a:lnTo>
                    <a:pt x="372" y="67"/>
                  </a:lnTo>
                  <a:lnTo>
                    <a:pt x="394" y="56"/>
                  </a:lnTo>
                  <a:lnTo>
                    <a:pt x="415" y="45"/>
                  </a:lnTo>
                  <a:lnTo>
                    <a:pt x="436" y="32"/>
                  </a:lnTo>
                  <a:lnTo>
                    <a:pt x="457" y="23"/>
                  </a:lnTo>
                  <a:lnTo>
                    <a:pt x="478" y="11"/>
                  </a:lnTo>
                  <a:lnTo>
                    <a:pt x="468" y="32"/>
                  </a:lnTo>
                  <a:lnTo>
                    <a:pt x="457" y="55"/>
                  </a:lnTo>
                  <a:lnTo>
                    <a:pt x="444" y="75"/>
                  </a:lnTo>
                  <a:lnTo>
                    <a:pt x="433" y="96"/>
                  </a:lnTo>
                  <a:lnTo>
                    <a:pt x="422" y="119"/>
                  </a:lnTo>
                  <a:lnTo>
                    <a:pt x="413" y="141"/>
                  </a:lnTo>
                  <a:lnTo>
                    <a:pt x="405" y="163"/>
                  </a:lnTo>
                  <a:lnTo>
                    <a:pt x="400" y="186"/>
                  </a:lnTo>
                  <a:lnTo>
                    <a:pt x="398" y="208"/>
                  </a:lnTo>
                  <a:lnTo>
                    <a:pt x="400" y="232"/>
                  </a:lnTo>
                  <a:lnTo>
                    <a:pt x="409" y="221"/>
                  </a:lnTo>
                  <a:lnTo>
                    <a:pt x="416" y="210"/>
                  </a:lnTo>
                  <a:lnTo>
                    <a:pt x="424" y="197"/>
                  </a:lnTo>
                  <a:lnTo>
                    <a:pt x="429" y="184"/>
                  </a:lnTo>
                  <a:lnTo>
                    <a:pt x="436" y="171"/>
                  </a:lnTo>
                  <a:lnTo>
                    <a:pt x="442" y="159"/>
                  </a:lnTo>
                  <a:lnTo>
                    <a:pt x="449" y="146"/>
                  </a:lnTo>
                  <a:lnTo>
                    <a:pt x="457" y="135"/>
                  </a:lnTo>
                  <a:lnTo>
                    <a:pt x="466" y="125"/>
                  </a:lnTo>
                  <a:lnTo>
                    <a:pt x="477" y="115"/>
                  </a:lnTo>
                  <a:lnTo>
                    <a:pt x="488" y="109"/>
                  </a:lnTo>
                  <a:lnTo>
                    <a:pt x="499" y="101"/>
                  </a:lnTo>
                  <a:lnTo>
                    <a:pt x="508" y="93"/>
                  </a:lnTo>
                  <a:lnTo>
                    <a:pt x="519" y="85"/>
                  </a:lnTo>
                  <a:lnTo>
                    <a:pt x="530" y="79"/>
                  </a:lnTo>
                  <a:lnTo>
                    <a:pt x="539" y="71"/>
                  </a:lnTo>
                  <a:lnTo>
                    <a:pt x="550" y="64"/>
                  </a:lnTo>
                  <a:lnTo>
                    <a:pt x="561" y="56"/>
                  </a:lnTo>
                  <a:lnTo>
                    <a:pt x="572" y="50"/>
                  </a:lnTo>
                  <a:lnTo>
                    <a:pt x="584" y="43"/>
                  </a:lnTo>
                  <a:lnTo>
                    <a:pt x="594" y="40"/>
                  </a:lnTo>
                  <a:lnTo>
                    <a:pt x="603" y="35"/>
                  </a:lnTo>
                  <a:lnTo>
                    <a:pt x="612" y="32"/>
                  </a:lnTo>
                  <a:lnTo>
                    <a:pt x="621" y="27"/>
                  </a:lnTo>
                  <a:lnTo>
                    <a:pt x="632" y="24"/>
                  </a:lnTo>
                  <a:lnTo>
                    <a:pt x="641" y="21"/>
                  </a:lnTo>
                  <a:lnTo>
                    <a:pt x="650" y="16"/>
                  </a:lnTo>
                  <a:lnTo>
                    <a:pt x="659" y="11"/>
                  </a:lnTo>
                  <a:lnTo>
                    <a:pt x="667" y="7"/>
                  </a:lnTo>
                  <a:lnTo>
                    <a:pt x="676" y="0"/>
                  </a:lnTo>
                  <a:lnTo>
                    <a:pt x="676" y="21"/>
                  </a:lnTo>
                  <a:lnTo>
                    <a:pt x="672" y="42"/>
                  </a:lnTo>
                  <a:lnTo>
                    <a:pt x="670" y="63"/>
                  </a:lnTo>
                  <a:lnTo>
                    <a:pt x="665" y="82"/>
                  </a:lnTo>
                  <a:lnTo>
                    <a:pt x="659" y="103"/>
                  </a:lnTo>
                  <a:lnTo>
                    <a:pt x="654" y="122"/>
                  </a:lnTo>
                  <a:lnTo>
                    <a:pt x="647" y="141"/>
                  </a:lnTo>
                  <a:lnTo>
                    <a:pt x="639" y="162"/>
                  </a:lnTo>
                  <a:lnTo>
                    <a:pt x="634" y="181"/>
                  </a:lnTo>
                  <a:lnTo>
                    <a:pt x="627" y="200"/>
                  </a:lnTo>
                  <a:lnTo>
                    <a:pt x="639" y="175"/>
                  </a:lnTo>
                  <a:lnTo>
                    <a:pt x="656" y="151"/>
                  </a:lnTo>
                  <a:lnTo>
                    <a:pt x="674" y="128"/>
                  </a:lnTo>
                  <a:lnTo>
                    <a:pt x="696" y="107"/>
                  </a:lnTo>
                  <a:lnTo>
                    <a:pt x="720" y="88"/>
                  </a:lnTo>
                  <a:lnTo>
                    <a:pt x="747" y="71"/>
                  </a:lnTo>
                  <a:lnTo>
                    <a:pt x="773" y="53"/>
                  </a:lnTo>
                  <a:lnTo>
                    <a:pt x="802" y="39"/>
                  </a:lnTo>
                  <a:lnTo>
                    <a:pt x="831" y="24"/>
                  </a:lnTo>
                  <a:lnTo>
                    <a:pt x="859" y="11"/>
                  </a:lnTo>
                  <a:lnTo>
                    <a:pt x="855" y="26"/>
                  </a:lnTo>
                  <a:lnTo>
                    <a:pt x="851" y="42"/>
                  </a:lnTo>
                  <a:lnTo>
                    <a:pt x="844" y="56"/>
                  </a:lnTo>
                  <a:lnTo>
                    <a:pt x="837" y="69"/>
                  </a:lnTo>
                  <a:lnTo>
                    <a:pt x="829" y="83"/>
                  </a:lnTo>
                  <a:lnTo>
                    <a:pt x="820" y="96"/>
                  </a:lnTo>
                  <a:lnTo>
                    <a:pt x="809" y="109"/>
                  </a:lnTo>
                  <a:lnTo>
                    <a:pt x="798" y="120"/>
                  </a:lnTo>
                  <a:lnTo>
                    <a:pt x="785" y="131"/>
                  </a:lnTo>
                  <a:lnTo>
                    <a:pt x="773" y="143"/>
                  </a:lnTo>
                  <a:lnTo>
                    <a:pt x="780" y="138"/>
                  </a:lnTo>
                  <a:lnTo>
                    <a:pt x="787" y="133"/>
                  </a:lnTo>
                  <a:lnTo>
                    <a:pt x="795" y="128"/>
                  </a:lnTo>
                  <a:lnTo>
                    <a:pt x="802" y="123"/>
                  </a:lnTo>
                  <a:lnTo>
                    <a:pt x="809" y="119"/>
                  </a:lnTo>
                  <a:lnTo>
                    <a:pt x="817" y="114"/>
                  </a:lnTo>
                  <a:lnTo>
                    <a:pt x="822" y="107"/>
                  </a:lnTo>
                  <a:lnTo>
                    <a:pt x="829" y="103"/>
                  </a:lnTo>
                  <a:lnTo>
                    <a:pt x="837" y="98"/>
                  </a:lnTo>
                  <a:lnTo>
                    <a:pt x="844" y="93"/>
                  </a:lnTo>
                  <a:lnTo>
                    <a:pt x="849" y="88"/>
                  </a:lnTo>
                  <a:lnTo>
                    <a:pt x="853" y="83"/>
                  </a:lnTo>
                  <a:lnTo>
                    <a:pt x="859" y="77"/>
                  </a:lnTo>
                  <a:lnTo>
                    <a:pt x="862" y="71"/>
                  </a:lnTo>
                  <a:lnTo>
                    <a:pt x="868" y="64"/>
                  </a:lnTo>
                  <a:lnTo>
                    <a:pt x="873" y="58"/>
                  </a:lnTo>
                  <a:lnTo>
                    <a:pt x="879" y="53"/>
                  </a:lnTo>
                  <a:lnTo>
                    <a:pt x="886" y="48"/>
                  </a:lnTo>
                  <a:lnTo>
                    <a:pt x="893" y="45"/>
                  </a:lnTo>
                  <a:lnTo>
                    <a:pt x="902" y="43"/>
                  </a:lnTo>
                  <a:lnTo>
                    <a:pt x="901" y="61"/>
                  </a:lnTo>
                  <a:lnTo>
                    <a:pt x="902" y="80"/>
                  </a:lnTo>
                  <a:lnTo>
                    <a:pt x="904" y="101"/>
                  </a:lnTo>
                  <a:lnTo>
                    <a:pt x="906" y="120"/>
                  </a:lnTo>
                  <a:lnTo>
                    <a:pt x="906" y="139"/>
                  </a:lnTo>
                  <a:lnTo>
                    <a:pt x="904" y="159"/>
                  </a:lnTo>
                  <a:lnTo>
                    <a:pt x="901" y="176"/>
                  </a:lnTo>
                  <a:lnTo>
                    <a:pt x="891" y="192"/>
                  </a:lnTo>
                  <a:lnTo>
                    <a:pt x="881" y="207"/>
                  </a:lnTo>
                  <a:lnTo>
                    <a:pt x="862" y="218"/>
                  </a:lnTo>
                  <a:lnTo>
                    <a:pt x="831" y="231"/>
                  </a:lnTo>
                  <a:lnTo>
                    <a:pt x="800" y="240"/>
                  </a:lnTo>
                  <a:lnTo>
                    <a:pt x="769" y="248"/>
                  </a:lnTo>
                  <a:lnTo>
                    <a:pt x="736" y="255"/>
                  </a:lnTo>
                  <a:lnTo>
                    <a:pt x="703" y="261"/>
                  </a:lnTo>
                  <a:lnTo>
                    <a:pt x="670" y="269"/>
                  </a:lnTo>
                  <a:lnTo>
                    <a:pt x="637" y="275"/>
                  </a:lnTo>
                  <a:lnTo>
                    <a:pt x="606" y="285"/>
                  </a:lnTo>
                  <a:lnTo>
                    <a:pt x="575" y="296"/>
                  </a:lnTo>
                  <a:lnTo>
                    <a:pt x="546" y="312"/>
                  </a:lnTo>
                  <a:lnTo>
                    <a:pt x="500" y="312"/>
                  </a:lnTo>
                  <a:lnTo>
                    <a:pt x="453" y="314"/>
                  </a:lnTo>
                  <a:lnTo>
                    <a:pt x="407" y="315"/>
                  </a:lnTo>
                  <a:lnTo>
                    <a:pt x="360" y="319"/>
                  </a:lnTo>
                  <a:lnTo>
                    <a:pt x="314" y="320"/>
                  </a:lnTo>
                  <a:lnTo>
                    <a:pt x="267" y="323"/>
                  </a:lnTo>
                  <a:lnTo>
                    <a:pt x="221" y="325"/>
                  </a:lnTo>
                  <a:lnTo>
                    <a:pt x="175" y="328"/>
                  </a:lnTo>
                  <a:lnTo>
                    <a:pt x="128" y="330"/>
                  </a:lnTo>
                  <a:lnTo>
                    <a:pt x="82" y="331"/>
                  </a:lnTo>
                  <a:lnTo>
                    <a:pt x="73" y="331"/>
                  </a:lnTo>
                  <a:lnTo>
                    <a:pt x="65" y="333"/>
                  </a:lnTo>
                  <a:lnTo>
                    <a:pt x="56" y="335"/>
                  </a:lnTo>
                  <a:lnTo>
                    <a:pt x="49" y="336"/>
                  </a:lnTo>
                  <a:lnTo>
                    <a:pt x="40" y="339"/>
                  </a:lnTo>
                  <a:lnTo>
                    <a:pt x="33" y="343"/>
                  </a:lnTo>
                  <a:lnTo>
                    <a:pt x="23" y="346"/>
                  </a:lnTo>
                  <a:lnTo>
                    <a:pt x="16" y="351"/>
                  </a:lnTo>
                  <a:lnTo>
                    <a:pt x="9" y="354"/>
                  </a:lnTo>
                  <a:lnTo>
                    <a:pt x="2" y="359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Freeform 50238"/>
            <p:cNvSpPr/>
            <p:nvPr/>
          </p:nvSpPr>
          <p:spPr>
            <a:xfrm>
              <a:off x="1878" y="3752"/>
              <a:ext cx="442" cy="179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" y="161"/>
                </a:cxn>
                <a:cxn ang="0">
                  <a:pos x="4" y="152"/>
                </a:cxn>
                <a:cxn ang="0">
                  <a:pos x="16" y="129"/>
                </a:cxn>
                <a:cxn ang="0">
                  <a:pos x="47" y="84"/>
                </a:cxn>
                <a:cxn ang="0">
                  <a:pos x="87" y="45"/>
                </a:cxn>
                <a:cxn ang="0">
                  <a:pos x="135" y="13"/>
                </a:cxn>
                <a:cxn ang="0">
                  <a:pos x="124" y="52"/>
                </a:cxn>
                <a:cxn ang="0">
                  <a:pos x="109" y="89"/>
                </a:cxn>
                <a:cxn ang="0">
                  <a:pos x="95" y="127"/>
                </a:cxn>
                <a:cxn ang="0">
                  <a:pos x="99" y="125"/>
                </a:cxn>
                <a:cxn ang="0">
                  <a:pos x="111" y="104"/>
                </a:cxn>
                <a:cxn ang="0">
                  <a:pos x="125" y="83"/>
                </a:cxn>
                <a:cxn ang="0">
                  <a:pos x="145" y="61"/>
                </a:cxn>
                <a:cxn ang="0">
                  <a:pos x="172" y="40"/>
                </a:cxn>
                <a:cxn ang="0">
                  <a:pos x="202" y="22"/>
                </a:cxn>
                <a:cxn ang="0">
                  <a:pos x="233" y="5"/>
                </a:cxn>
                <a:cxn ang="0">
                  <a:pos x="217" y="37"/>
                </a:cxn>
                <a:cxn ang="0">
                  <a:pos x="201" y="70"/>
                </a:cxn>
                <a:cxn ang="0">
                  <a:pos x="194" y="104"/>
                </a:cxn>
                <a:cxn ang="0">
                  <a:pos x="203" y="105"/>
                </a:cxn>
                <a:cxn ang="0">
                  <a:pos x="213" y="85"/>
                </a:cxn>
                <a:cxn ang="0">
                  <a:pos x="223" y="67"/>
                </a:cxn>
                <a:cxn ang="0">
                  <a:pos x="238" y="54"/>
                </a:cxn>
                <a:cxn ang="0">
                  <a:pos x="253" y="42"/>
                </a:cxn>
                <a:cxn ang="0">
                  <a:pos x="268" y="32"/>
                </a:cxn>
                <a:cxn ang="0">
                  <a:pos x="285" y="21"/>
                </a:cxn>
                <a:cxn ang="0">
                  <a:pos x="299" y="16"/>
                </a:cxn>
                <a:cxn ang="0">
                  <a:pos x="313" y="10"/>
                </a:cxn>
                <a:cxn ang="0">
                  <a:pos x="325" y="3"/>
                </a:cxn>
                <a:cxn ang="0">
                  <a:pos x="328" y="21"/>
                </a:cxn>
                <a:cxn ang="0">
                  <a:pos x="321" y="51"/>
                </a:cxn>
                <a:cxn ang="0">
                  <a:pos x="312" y="81"/>
                </a:cxn>
                <a:cxn ang="0">
                  <a:pos x="312" y="87"/>
                </a:cxn>
                <a:cxn ang="0">
                  <a:pos x="340" y="53"/>
                </a:cxn>
                <a:cxn ang="0">
                  <a:pos x="377" y="26"/>
                </a:cxn>
                <a:cxn ang="0">
                  <a:pos x="419" y="5"/>
                </a:cxn>
                <a:cxn ang="0">
                  <a:pos x="412" y="28"/>
                </a:cxn>
                <a:cxn ang="0">
                  <a:pos x="400" y="48"/>
                </a:cxn>
                <a:cxn ang="0">
                  <a:pos x="383" y="65"/>
                </a:cxn>
                <a:cxn ang="0">
                  <a:pos x="384" y="66"/>
                </a:cxn>
                <a:cxn ang="0">
                  <a:pos x="395" y="59"/>
                </a:cxn>
                <a:cxn ang="0">
                  <a:pos x="404" y="51"/>
                </a:cxn>
                <a:cxn ang="0">
                  <a:pos x="414" y="44"/>
                </a:cxn>
                <a:cxn ang="0">
                  <a:pos x="421" y="35"/>
                </a:cxn>
                <a:cxn ang="0">
                  <a:pos x="429" y="26"/>
                </a:cxn>
                <a:cxn ang="0">
                  <a:pos x="440" y="21"/>
                </a:cxn>
                <a:cxn ang="0">
                  <a:pos x="441" y="50"/>
                </a:cxn>
                <a:cxn ang="0">
                  <a:pos x="441" y="79"/>
                </a:cxn>
                <a:cxn ang="0">
                  <a:pos x="430" y="103"/>
                </a:cxn>
                <a:cxn ang="0">
                  <a:pos x="390" y="120"/>
                </a:cxn>
                <a:cxn ang="0">
                  <a:pos x="343" y="130"/>
                </a:cxn>
                <a:cxn ang="0">
                  <a:pos x="296" y="142"/>
                </a:cxn>
                <a:cxn ang="0">
                  <a:pos x="244" y="156"/>
                </a:cxn>
                <a:cxn ang="0">
                  <a:pos x="176" y="159"/>
                </a:cxn>
                <a:cxn ang="0">
                  <a:pos x="108" y="162"/>
                </a:cxn>
                <a:cxn ang="0">
                  <a:pos x="40" y="165"/>
                </a:cxn>
                <a:cxn ang="0">
                  <a:pos x="27" y="167"/>
                </a:cxn>
                <a:cxn ang="0">
                  <a:pos x="16" y="171"/>
                </a:cxn>
                <a:cxn ang="0">
                  <a:pos x="4" y="177"/>
                </a:cxn>
              </a:cxnLst>
              <a:rect l="0" t="0" r="0" b="0"/>
              <a:pathLst>
                <a:path w="906" h="359">
                  <a:moveTo>
                    <a:pt x="0" y="359"/>
                  </a:moveTo>
                  <a:lnTo>
                    <a:pt x="0" y="352"/>
                  </a:lnTo>
                  <a:lnTo>
                    <a:pt x="0" y="344"/>
                  </a:lnTo>
                  <a:lnTo>
                    <a:pt x="0" y="338"/>
                  </a:lnTo>
                  <a:lnTo>
                    <a:pt x="2" y="331"/>
                  </a:lnTo>
                  <a:lnTo>
                    <a:pt x="3" y="323"/>
                  </a:lnTo>
                  <a:lnTo>
                    <a:pt x="5" y="317"/>
                  </a:lnTo>
                  <a:lnTo>
                    <a:pt x="7" y="311"/>
                  </a:lnTo>
                  <a:lnTo>
                    <a:pt x="9" y="304"/>
                  </a:lnTo>
                  <a:lnTo>
                    <a:pt x="12" y="298"/>
                  </a:lnTo>
                  <a:lnTo>
                    <a:pt x="16" y="291"/>
                  </a:lnTo>
                  <a:lnTo>
                    <a:pt x="33" y="259"/>
                  </a:lnTo>
                  <a:lnTo>
                    <a:pt x="53" y="227"/>
                  </a:lnTo>
                  <a:lnTo>
                    <a:pt x="75" y="197"/>
                  </a:lnTo>
                  <a:lnTo>
                    <a:pt x="97" y="168"/>
                  </a:lnTo>
                  <a:lnTo>
                    <a:pt x="122" y="141"/>
                  </a:lnTo>
                  <a:lnTo>
                    <a:pt x="150" y="115"/>
                  </a:lnTo>
                  <a:lnTo>
                    <a:pt x="179" y="91"/>
                  </a:lnTo>
                  <a:lnTo>
                    <a:pt x="210" y="67"/>
                  </a:lnTo>
                  <a:lnTo>
                    <a:pt x="243" y="47"/>
                  </a:lnTo>
                  <a:lnTo>
                    <a:pt x="277" y="27"/>
                  </a:lnTo>
                  <a:lnTo>
                    <a:pt x="270" y="53"/>
                  </a:lnTo>
                  <a:lnTo>
                    <a:pt x="263" y="79"/>
                  </a:lnTo>
                  <a:lnTo>
                    <a:pt x="254" y="104"/>
                  </a:lnTo>
                  <a:lnTo>
                    <a:pt x="245" y="130"/>
                  </a:lnTo>
                  <a:lnTo>
                    <a:pt x="235" y="154"/>
                  </a:lnTo>
                  <a:lnTo>
                    <a:pt x="224" y="179"/>
                  </a:lnTo>
                  <a:lnTo>
                    <a:pt x="215" y="205"/>
                  </a:lnTo>
                  <a:lnTo>
                    <a:pt x="204" y="231"/>
                  </a:lnTo>
                  <a:lnTo>
                    <a:pt x="195" y="255"/>
                  </a:lnTo>
                  <a:lnTo>
                    <a:pt x="184" y="280"/>
                  </a:lnTo>
                  <a:lnTo>
                    <a:pt x="193" y="266"/>
                  </a:lnTo>
                  <a:lnTo>
                    <a:pt x="203" y="251"/>
                  </a:lnTo>
                  <a:lnTo>
                    <a:pt x="210" y="237"/>
                  </a:lnTo>
                  <a:lnTo>
                    <a:pt x="219" y="223"/>
                  </a:lnTo>
                  <a:lnTo>
                    <a:pt x="228" y="208"/>
                  </a:lnTo>
                  <a:lnTo>
                    <a:pt x="237" y="194"/>
                  </a:lnTo>
                  <a:lnTo>
                    <a:pt x="246" y="179"/>
                  </a:lnTo>
                  <a:lnTo>
                    <a:pt x="257" y="167"/>
                  </a:lnTo>
                  <a:lnTo>
                    <a:pt x="268" y="152"/>
                  </a:lnTo>
                  <a:lnTo>
                    <a:pt x="281" y="139"/>
                  </a:lnTo>
                  <a:lnTo>
                    <a:pt x="298" y="123"/>
                  </a:lnTo>
                  <a:lnTo>
                    <a:pt x="316" y="109"/>
                  </a:lnTo>
                  <a:lnTo>
                    <a:pt x="334" y="95"/>
                  </a:lnTo>
                  <a:lnTo>
                    <a:pt x="352" y="80"/>
                  </a:lnTo>
                  <a:lnTo>
                    <a:pt x="372" y="67"/>
                  </a:lnTo>
                  <a:lnTo>
                    <a:pt x="394" y="56"/>
                  </a:lnTo>
                  <a:lnTo>
                    <a:pt x="415" y="45"/>
                  </a:lnTo>
                  <a:lnTo>
                    <a:pt x="436" y="32"/>
                  </a:lnTo>
                  <a:lnTo>
                    <a:pt x="457" y="23"/>
                  </a:lnTo>
                  <a:lnTo>
                    <a:pt x="478" y="11"/>
                  </a:lnTo>
                  <a:lnTo>
                    <a:pt x="468" y="32"/>
                  </a:lnTo>
                  <a:lnTo>
                    <a:pt x="457" y="55"/>
                  </a:lnTo>
                  <a:lnTo>
                    <a:pt x="444" y="75"/>
                  </a:lnTo>
                  <a:lnTo>
                    <a:pt x="433" y="96"/>
                  </a:lnTo>
                  <a:lnTo>
                    <a:pt x="422" y="119"/>
                  </a:lnTo>
                  <a:lnTo>
                    <a:pt x="413" y="141"/>
                  </a:lnTo>
                  <a:lnTo>
                    <a:pt x="405" y="163"/>
                  </a:lnTo>
                  <a:lnTo>
                    <a:pt x="400" y="186"/>
                  </a:lnTo>
                  <a:lnTo>
                    <a:pt x="398" y="208"/>
                  </a:lnTo>
                  <a:lnTo>
                    <a:pt x="400" y="232"/>
                  </a:lnTo>
                  <a:lnTo>
                    <a:pt x="409" y="221"/>
                  </a:lnTo>
                  <a:lnTo>
                    <a:pt x="416" y="210"/>
                  </a:lnTo>
                  <a:lnTo>
                    <a:pt x="424" y="197"/>
                  </a:lnTo>
                  <a:lnTo>
                    <a:pt x="429" y="184"/>
                  </a:lnTo>
                  <a:lnTo>
                    <a:pt x="436" y="171"/>
                  </a:lnTo>
                  <a:lnTo>
                    <a:pt x="442" y="159"/>
                  </a:lnTo>
                  <a:lnTo>
                    <a:pt x="449" y="146"/>
                  </a:lnTo>
                  <a:lnTo>
                    <a:pt x="457" y="135"/>
                  </a:lnTo>
                  <a:lnTo>
                    <a:pt x="466" y="125"/>
                  </a:lnTo>
                  <a:lnTo>
                    <a:pt x="477" y="115"/>
                  </a:lnTo>
                  <a:lnTo>
                    <a:pt x="488" y="109"/>
                  </a:lnTo>
                  <a:lnTo>
                    <a:pt x="499" y="101"/>
                  </a:lnTo>
                  <a:lnTo>
                    <a:pt x="508" y="93"/>
                  </a:lnTo>
                  <a:lnTo>
                    <a:pt x="519" y="85"/>
                  </a:lnTo>
                  <a:lnTo>
                    <a:pt x="530" y="79"/>
                  </a:lnTo>
                  <a:lnTo>
                    <a:pt x="539" y="71"/>
                  </a:lnTo>
                  <a:lnTo>
                    <a:pt x="550" y="64"/>
                  </a:lnTo>
                  <a:lnTo>
                    <a:pt x="561" y="56"/>
                  </a:lnTo>
                  <a:lnTo>
                    <a:pt x="572" y="50"/>
                  </a:lnTo>
                  <a:lnTo>
                    <a:pt x="584" y="43"/>
                  </a:lnTo>
                  <a:lnTo>
                    <a:pt x="594" y="40"/>
                  </a:lnTo>
                  <a:lnTo>
                    <a:pt x="603" y="35"/>
                  </a:lnTo>
                  <a:lnTo>
                    <a:pt x="612" y="32"/>
                  </a:lnTo>
                  <a:lnTo>
                    <a:pt x="621" y="27"/>
                  </a:lnTo>
                  <a:lnTo>
                    <a:pt x="632" y="24"/>
                  </a:lnTo>
                  <a:lnTo>
                    <a:pt x="641" y="21"/>
                  </a:lnTo>
                  <a:lnTo>
                    <a:pt x="650" y="16"/>
                  </a:lnTo>
                  <a:lnTo>
                    <a:pt x="659" y="11"/>
                  </a:lnTo>
                  <a:lnTo>
                    <a:pt x="667" y="7"/>
                  </a:lnTo>
                  <a:lnTo>
                    <a:pt x="676" y="0"/>
                  </a:lnTo>
                  <a:lnTo>
                    <a:pt x="676" y="21"/>
                  </a:lnTo>
                  <a:lnTo>
                    <a:pt x="672" y="42"/>
                  </a:lnTo>
                  <a:lnTo>
                    <a:pt x="670" y="63"/>
                  </a:lnTo>
                  <a:lnTo>
                    <a:pt x="665" y="82"/>
                  </a:lnTo>
                  <a:lnTo>
                    <a:pt x="659" y="103"/>
                  </a:lnTo>
                  <a:lnTo>
                    <a:pt x="654" y="122"/>
                  </a:lnTo>
                  <a:lnTo>
                    <a:pt x="647" y="141"/>
                  </a:lnTo>
                  <a:lnTo>
                    <a:pt x="639" y="162"/>
                  </a:lnTo>
                  <a:lnTo>
                    <a:pt x="634" y="181"/>
                  </a:lnTo>
                  <a:lnTo>
                    <a:pt x="627" y="200"/>
                  </a:lnTo>
                  <a:lnTo>
                    <a:pt x="639" y="175"/>
                  </a:lnTo>
                  <a:lnTo>
                    <a:pt x="656" y="151"/>
                  </a:lnTo>
                  <a:lnTo>
                    <a:pt x="674" y="128"/>
                  </a:lnTo>
                  <a:lnTo>
                    <a:pt x="696" y="107"/>
                  </a:lnTo>
                  <a:lnTo>
                    <a:pt x="720" y="88"/>
                  </a:lnTo>
                  <a:lnTo>
                    <a:pt x="747" y="71"/>
                  </a:lnTo>
                  <a:lnTo>
                    <a:pt x="773" y="53"/>
                  </a:lnTo>
                  <a:lnTo>
                    <a:pt x="802" y="39"/>
                  </a:lnTo>
                  <a:lnTo>
                    <a:pt x="831" y="24"/>
                  </a:lnTo>
                  <a:lnTo>
                    <a:pt x="859" y="11"/>
                  </a:lnTo>
                  <a:lnTo>
                    <a:pt x="855" y="26"/>
                  </a:lnTo>
                  <a:lnTo>
                    <a:pt x="851" y="42"/>
                  </a:lnTo>
                  <a:lnTo>
                    <a:pt x="844" y="56"/>
                  </a:lnTo>
                  <a:lnTo>
                    <a:pt x="837" y="69"/>
                  </a:lnTo>
                  <a:lnTo>
                    <a:pt x="829" y="83"/>
                  </a:lnTo>
                  <a:lnTo>
                    <a:pt x="820" y="96"/>
                  </a:lnTo>
                  <a:lnTo>
                    <a:pt x="809" y="109"/>
                  </a:lnTo>
                  <a:lnTo>
                    <a:pt x="798" y="120"/>
                  </a:lnTo>
                  <a:lnTo>
                    <a:pt x="785" y="131"/>
                  </a:lnTo>
                  <a:lnTo>
                    <a:pt x="773" y="143"/>
                  </a:lnTo>
                  <a:lnTo>
                    <a:pt x="780" y="138"/>
                  </a:lnTo>
                  <a:lnTo>
                    <a:pt x="787" y="133"/>
                  </a:lnTo>
                  <a:lnTo>
                    <a:pt x="795" y="128"/>
                  </a:lnTo>
                  <a:lnTo>
                    <a:pt x="802" y="123"/>
                  </a:lnTo>
                  <a:lnTo>
                    <a:pt x="809" y="119"/>
                  </a:lnTo>
                  <a:lnTo>
                    <a:pt x="817" y="114"/>
                  </a:lnTo>
                  <a:lnTo>
                    <a:pt x="822" y="107"/>
                  </a:lnTo>
                  <a:lnTo>
                    <a:pt x="829" y="103"/>
                  </a:lnTo>
                  <a:lnTo>
                    <a:pt x="837" y="98"/>
                  </a:lnTo>
                  <a:lnTo>
                    <a:pt x="844" y="93"/>
                  </a:lnTo>
                  <a:lnTo>
                    <a:pt x="849" y="88"/>
                  </a:lnTo>
                  <a:lnTo>
                    <a:pt x="853" y="83"/>
                  </a:lnTo>
                  <a:lnTo>
                    <a:pt x="859" y="77"/>
                  </a:lnTo>
                  <a:lnTo>
                    <a:pt x="862" y="71"/>
                  </a:lnTo>
                  <a:lnTo>
                    <a:pt x="868" y="64"/>
                  </a:lnTo>
                  <a:lnTo>
                    <a:pt x="873" y="58"/>
                  </a:lnTo>
                  <a:lnTo>
                    <a:pt x="879" y="53"/>
                  </a:lnTo>
                  <a:lnTo>
                    <a:pt x="886" y="48"/>
                  </a:lnTo>
                  <a:lnTo>
                    <a:pt x="893" y="45"/>
                  </a:lnTo>
                  <a:lnTo>
                    <a:pt x="902" y="43"/>
                  </a:lnTo>
                  <a:lnTo>
                    <a:pt x="901" y="61"/>
                  </a:lnTo>
                  <a:lnTo>
                    <a:pt x="902" y="80"/>
                  </a:lnTo>
                  <a:lnTo>
                    <a:pt x="904" y="101"/>
                  </a:lnTo>
                  <a:lnTo>
                    <a:pt x="906" y="120"/>
                  </a:lnTo>
                  <a:lnTo>
                    <a:pt x="906" y="139"/>
                  </a:lnTo>
                  <a:lnTo>
                    <a:pt x="904" y="159"/>
                  </a:lnTo>
                  <a:lnTo>
                    <a:pt x="901" y="176"/>
                  </a:lnTo>
                  <a:lnTo>
                    <a:pt x="891" y="192"/>
                  </a:lnTo>
                  <a:lnTo>
                    <a:pt x="881" y="207"/>
                  </a:lnTo>
                  <a:lnTo>
                    <a:pt x="862" y="218"/>
                  </a:lnTo>
                  <a:lnTo>
                    <a:pt x="831" y="231"/>
                  </a:lnTo>
                  <a:lnTo>
                    <a:pt x="800" y="240"/>
                  </a:lnTo>
                  <a:lnTo>
                    <a:pt x="769" y="248"/>
                  </a:lnTo>
                  <a:lnTo>
                    <a:pt x="736" y="255"/>
                  </a:lnTo>
                  <a:lnTo>
                    <a:pt x="703" y="261"/>
                  </a:lnTo>
                  <a:lnTo>
                    <a:pt x="670" y="269"/>
                  </a:lnTo>
                  <a:lnTo>
                    <a:pt x="637" y="275"/>
                  </a:lnTo>
                  <a:lnTo>
                    <a:pt x="606" y="285"/>
                  </a:lnTo>
                  <a:lnTo>
                    <a:pt x="575" y="296"/>
                  </a:lnTo>
                  <a:lnTo>
                    <a:pt x="546" y="312"/>
                  </a:lnTo>
                  <a:lnTo>
                    <a:pt x="500" y="312"/>
                  </a:lnTo>
                  <a:lnTo>
                    <a:pt x="453" y="314"/>
                  </a:lnTo>
                  <a:lnTo>
                    <a:pt x="407" y="315"/>
                  </a:lnTo>
                  <a:lnTo>
                    <a:pt x="360" y="319"/>
                  </a:lnTo>
                  <a:lnTo>
                    <a:pt x="314" y="320"/>
                  </a:lnTo>
                  <a:lnTo>
                    <a:pt x="267" y="323"/>
                  </a:lnTo>
                  <a:lnTo>
                    <a:pt x="221" y="325"/>
                  </a:lnTo>
                  <a:lnTo>
                    <a:pt x="175" y="328"/>
                  </a:lnTo>
                  <a:lnTo>
                    <a:pt x="128" y="330"/>
                  </a:lnTo>
                  <a:lnTo>
                    <a:pt x="82" y="331"/>
                  </a:lnTo>
                  <a:lnTo>
                    <a:pt x="73" y="331"/>
                  </a:lnTo>
                  <a:lnTo>
                    <a:pt x="65" y="333"/>
                  </a:lnTo>
                  <a:lnTo>
                    <a:pt x="56" y="335"/>
                  </a:lnTo>
                  <a:lnTo>
                    <a:pt x="49" y="336"/>
                  </a:lnTo>
                  <a:lnTo>
                    <a:pt x="40" y="339"/>
                  </a:lnTo>
                  <a:lnTo>
                    <a:pt x="33" y="343"/>
                  </a:lnTo>
                  <a:lnTo>
                    <a:pt x="23" y="346"/>
                  </a:lnTo>
                  <a:lnTo>
                    <a:pt x="16" y="351"/>
                  </a:lnTo>
                  <a:lnTo>
                    <a:pt x="9" y="354"/>
                  </a:lnTo>
                  <a:lnTo>
                    <a:pt x="2" y="35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Freeform 50239"/>
            <p:cNvSpPr/>
            <p:nvPr/>
          </p:nvSpPr>
          <p:spPr>
            <a:xfrm>
              <a:off x="658" y="3366"/>
              <a:ext cx="232" cy="409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30" y="1"/>
                </a:cxn>
                <a:cxn ang="0">
                  <a:pos x="229" y="1"/>
                </a:cxn>
                <a:cxn ang="0">
                  <a:pos x="228" y="2"/>
                </a:cxn>
                <a:cxn ang="0">
                  <a:pos x="228" y="3"/>
                </a:cxn>
                <a:cxn ang="0">
                  <a:pos x="227" y="4"/>
                </a:cxn>
                <a:cxn ang="0">
                  <a:pos x="226" y="6"/>
                </a:cxn>
                <a:cxn ang="0">
                  <a:pos x="225" y="8"/>
                </a:cxn>
                <a:cxn ang="0">
                  <a:pos x="225" y="12"/>
                </a:cxn>
                <a:cxn ang="0">
                  <a:pos x="224" y="14"/>
                </a:cxn>
                <a:cxn ang="0">
                  <a:pos x="209" y="25"/>
                </a:cxn>
                <a:cxn ang="0">
                  <a:pos x="181" y="44"/>
                </a:cxn>
                <a:cxn ang="0">
                  <a:pos x="154" y="63"/>
                </a:cxn>
                <a:cxn ang="0">
                  <a:pos x="128" y="83"/>
                </a:cxn>
                <a:cxn ang="0">
                  <a:pos x="104" y="105"/>
                </a:cxn>
                <a:cxn ang="0">
                  <a:pos x="84" y="133"/>
                </a:cxn>
                <a:cxn ang="0">
                  <a:pos x="68" y="162"/>
                </a:cxn>
                <a:cxn ang="0">
                  <a:pos x="56" y="192"/>
                </a:cxn>
                <a:cxn ang="0">
                  <a:pos x="46" y="223"/>
                </a:cxn>
                <a:cxn ang="0">
                  <a:pos x="37" y="254"/>
                </a:cxn>
                <a:cxn ang="0">
                  <a:pos x="27" y="284"/>
                </a:cxn>
                <a:cxn ang="0">
                  <a:pos x="18" y="310"/>
                </a:cxn>
                <a:cxn ang="0">
                  <a:pos x="7" y="337"/>
                </a:cxn>
                <a:cxn ang="0">
                  <a:pos x="1" y="364"/>
                </a:cxn>
                <a:cxn ang="0">
                  <a:pos x="1" y="391"/>
                </a:cxn>
                <a:cxn ang="0">
                  <a:pos x="4" y="407"/>
                </a:cxn>
                <a:cxn ang="0">
                  <a:pos x="10" y="409"/>
                </a:cxn>
                <a:cxn ang="0">
                  <a:pos x="18" y="409"/>
                </a:cxn>
                <a:cxn ang="0">
                  <a:pos x="27" y="408"/>
                </a:cxn>
                <a:cxn ang="0">
                  <a:pos x="35" y="406"/>
                </a:cxn>
                <a:cxn ang="0">
                  <a:pos x="49" y="398"/>
                </a:cxn>
                <a:cxn ang="0">
                  <a:pos x="68" y="384"/>
                </a:cxn>
                <a:cxn ang="0">
                  <a:pos x="86" y="369"/>
                </a:cxn>
                <a:cxn ang="0">
                  <a:pos x="103" y="353"/>
                </a:cxn>
                <a:cxn ang="0">
                  <a:pos x="120" y="337"/>
                </a:cxn>
                <a:cxn ang="0">
                  <a:pos x="141" y="318"/>
                </a:cxn>
                <a:cxn ang="0">
                  <a:pos x="163" y="293"/>
                </a:cxn>
                <a:cxn ang="0">
                  <a:pos x="185" y="268"/>
                </a:cxn>
                <a:cxn ang="0">
                  <a:pos x="204" y="243"/>
                </a:cxn>
                <a:cxn ang="0">
                  <a:pos x="223" y="216"/>
                </a:cxn>
                <a:cxn ang="0">
                  <a:pos x="231" y="0"/>
                </a:cxn>
                <a:cxn ang="0">
                  <a:pos x="231" y="0"/>
                </a:cxn>
              </a:cxnLst>
              <a:rect l="0" t="0" r="0" b="0"/>
              <a:pathLst>
                <a:path w="477" h="819">
                  <a:moveTo>
                    <a:pt x="475" y="0"/>
                  </a:moveTo>
                  <a:lnTo>
                    <a:pt x="475" y="1"/>
                  </a:lnTo>
                  <a:lnTo>
                    <a:pt x="473" y="3"/>
                  </a:lnTo>
                  <a:lnTo>
                    <a:pt x="471" y="3"/>
                  </a:lnTo>
                  <a:lnTo>
                    <a:pt x="471" y="4"/>
                  </a:lnTo>
                  <a:lnTo>
                    <a:pt x="469" y="4"/>
                  </a:lnTo>
                  <a:lnTo>
                    <a:pt x="469" y="6"/>
                  </a:lnTo>
                  <a:lnTo>
                    <a:pt x="468" y="6"/>
                  </a:lnTo>
                  <a:lnTo>
                    <a:pt x="466" y="8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2" y="16"/>
                  </a:lnTo>
                  <a:lnTo>
                    <a:pt x="462" y="17"/>
                  </a:lnTo>
                  <a:lnTo>
                    <a:pt x="462" y="20"/>
                  </a:lnTo>
                  <a:lnTo>
                    <a:pt x="462" y="24"/>
                  </a:lnTo>
                  <a:lnTo>
                    <a:pt x="460" y="25"/>
                  </a:lnTo>
                  <a:lnTo>
                    <a:pt x="460" y="28"/>
                  </a:lnTo>
                  <a:lnTo>
                    <a:pt x="458" y="30"/>
                  </a:lnTo>
                  <a:lnTo>
                    <a:pt x="429" y="51"/>
                  </a:lnTo>
                  <a:lnTo>
                    <a:pt x="402" y="70"/>
                  </a:lnTo>
                  <a:lnTo>
                    <a:pt x="373" y="88"/>
                  </a:lnTo>
                  <a:lnTo>
                    <a:pt x="345" y="107"/>
                  </a:lnTo>
                  <a:lnTo>
                    <a:pt x="316" y="126"/>
                  </a:lnTo>
                  <a:lnTo>
                    <a:pt x="289" y="145"/>
                  </a:lnTo>
                  <a:lnTo>
                    <a:pt x="263" y="166"/>
                  </a:lnTo>
                  <a:lnTo>
                    <a:pt x="237" y="187"/>
                  </a:lnTo>
                  <a:lnTo>
                    <a:pt x="214" y="211"/>
                  </a:lnTo>
                  <a:lnTo>
                    <a:pt x="192" y="238"/>
                  </a:lnTo>
                  <a:lnTo>
                    <a:pt x="172" y="267"/>
                  </a:lnTo>
                  <a:lnTo>
                    <a:pt x="153" y="296"/>
                  </a:lnTo>
                  <a:lnTo>
                    <a:pt x="139" y="324"/>
                  </a:lnTo>
                  <a:lnTo>
                    <a:pt x="126" y="355"/>
                  </a:lnTo>
                  <a:lnTo>
                    <a:pt x="115" y="385"/>
                  </a:lnTo>
                  <a:lnTo>
                    <a:pt x="104" y="416"/>
                  </a:lnTo>
                  <a:lnTo>
                    <a:pt x="95" y="446"/>
                  </a:lnTo>
                  <a:lnTo>
                    <a:pt x="86" y="478"/>
                  </a:lnTo>
                  <a:lnTo>
                    <a:pt x="77" y="508"/>
                  </a:lnTo>
                  <a:lnTo>
                    <a:pt x="66" y="540"/>
                  </a:lnTo>
                  <a:lnTo>
                    <a:pt x="56" y="568"/>
                  </a:lnTo>
                  <a:lnTo>
                    <a:pt x="47" y="595"/>
                  </a:lnTo>
                  <a:lnTo>
                    <a:pt x="36" y="620"/>
                  </a:lnTo>
                  <a:lnTo>
                    <a:pt x="25" y="648"/>
                  </a:lnTo>
                  <a:lnTo>
                    <a:pt x="14" y="675"/>
                  </a:lnTo>
                  <a:lnTo>
                    <a:pt x="7" y="702"/>
                  </a:lnTo>
                  <a:lnTo>
                    <a:pt x="2" y="729"/>
                  </a:lnTo>
                  <a:lnTo>
                    <a:pt x="0" y="755"/>
                  </a:lnTo>
                  <a:lnTo>
                    <a:pt x="2" y="782"/>
                  </a:lnTo>
                  <a:lnTo>
                    <a:pt x="7" y="809"/>
                  </a:lnTo>
                  <a:lnTo>
                    <a:pt x="9" y="814"/>
                  </a:lnTo>
                  <a:lnTo>
                    <a:pt x="14" y="817"/>
                  </a:lnTo>
                  <a:lnTo>
                    <a:pt x="20" y="819"/>
                  </a:lnTo>
                  <a:lnTo>
                    <a:pt x="27" y="819"/>
                  </a:lnTo>
                  <a:lnTo>
                    <a:pt x="36" y="819"/>
                  </a:lnTo>
                  <a:lnTo>
                    <a:pt x="45" y="819"/>
                  </a:lnTo>
                  <a:lnTo>
                    <a:pt x="55" y="817"/>
                  </a:lnTo>
                  <a:lnTo>
                    <a:pt x="62" y="814"/>
                  </a:lnTo>
                  <a:lnTo>
                    <a:pt x="71" y="812"/>
                  </a:lnTo>
                  <a:lnTo>
                    <a:pt x="78" y="809"/>
                  </a:lnTo>
                  <a:lnTo>
                    <a:pt x="100" y="796"/>
                  </a:lnTo>
                  <a:lnTo>
                    <a:pt x="120" y="784"/>
                  </a:lnTo>
                  <a:lnTo>
                    <a:pt x="140" y="769"/>
                  </a:lnTo>
                  <a:lnTo>
                    <a:pt x="159" y="755"/>
                  </a:lnTo>
                  <a:lnTo>
                    <a:pt x="177" y="739"/>
                  </a:lnTo>
                  <a:lnTo>
                    <a:pt x="195" y="723"/>
                  </a:lnTo>
                  <a:lnTo>
                    <a:pt x="212" y="707"/>
                  </a:lnTo>
                  <a:lnTo>
                    <a:pt x="228" y="691"/>
                  </a:lnTo>
                  <a:lnTo>
                    <a:pt x="246" y="675"/>
                  </a:lnTo>
                  <a:lnTo>
                    <a:pt x="265" y="659"/>
                  </a:lnTo>
                  <a:lnTo>
                    <a:pt x="289" y="636"/>
                  </a:lnTo>
                  <a:lnTo>
                    <a:pt x="314" y="612"/>
                  </a:lnTo>
                  <a:lnTo>
                    <a:pt x="336" y="587"/>
                  </a:lnTo>
                  <a:lnTo>
                    <a:pt x="358" y="563"/>
                  </a:lnTo>
                  <a:lnTo>
                    <a:pt x="380" y="537"/>
                  </a:lnTo>
                  <a:lnTo>
                    <a:pt x="400" y="512"/>
                  </a:lnTo>
                  <a:lnTo>
                    <a:pt x="420" y="486"/>
                  </a:lnTo>
                  <a:lnTo>
                    <a:pt x="440" y="459"/>
                  </a:lnTo>
                  <a:lnTo>
                    <a:pt x="458" y="433"/>
                  </a:lnTo>
                  <a:lnTo>
                    <a:pt x="477" y="406"/>
                  </a:lnTo>
                  <a:lnTo>
                    <a:pt x="475" y="1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Freeform 50240"/>
            <p:cNvSpPr/>
            <p:nvPr/>
          </p:nvSpPr>
          <p:spPr>
            <a:xfrm>
              <a:off x="658" y="3366"/>
              <a:ext cx="232" cy="409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30" y="1"/>
                </a:cxn>
                <a:cxn ang="0">
                  <a:pos x="229" y="1"/>
                </a:cxn>
                <a:cxn ang="0">
                  <a:pos x="228" y="2"/>
                </a:cxn>
                <a:cxn ang="0">
                  <a:pos x="228" y="3"/>
                </a:cxn>
                <a:cxn ang="0">
                  <a:pos x="227" y="4"/>
                </a:cxn>
                <a:cxn ang="0">
                  <a:pos x="226" y="6"/>
                </a:cxn>
                <a:cxn ang="0">
                  <a:pos x="225" y="8"/>
                </a:cxn>
                <a:cxn ang="0">
                  <a:pos x="225" y="12"/>
                </a:cxn>
                <a:cxn ang="0">
                  <a:pos x="224" y="14"/>
                </a:cxn>
                <a:cxn ang="0">
                  <a:pos x="209" y="25"/>
                </a:cxn>
                <a:cxn ang="0">
                  <a:pos x="181" y="44"/>
                </a:cxn>
                <a:cxn ang="0">
                  <a:pos x="154" y="63"/>
                </a:cxn>
                <a:cxn ang="0">
                  <a:pos x="128" y="83"/>
                </a:cxn>
                <a:cxn ang="0">
                  <a:pos x="104" y="105"/>
                </a:cxn>
                <a:cxn ang="0">
                  <a:pos x="84" y="133"/>
                </a:cxn>
                <a:cxn ang="0">
                  <a:pos x="68" y="162"/>
                </a:cxn>
                <a:cxn ang="0">
                  <a:pos x="56" y="192"/>
                </a:cxn>
                <a:cxn ang="0">
                  <a:pos x="46" y="223"/>
                </a:cxn>
                <a:cxn ang="0">
                  <a:pos x="37" y="254"/>
                </a:cxn>
                <a:cxn ang="0">
                  <a:pos x="27" y="284"/>
                </a:cxn>
                <a:cxn ang="0">
                  <a:pos x="18" y="310"/>
                </a:cxn>
                <a:cxn ang="0">
                  <a:pos x="7" y="337"/>
                </a:cxn>
                <a:cxn ang="0">
                  <a:pos x="1" y="364"/>
                </a:cxn>
                <a:cxn ang="0">
                  <a:pos x="1" y="391"/>
                </a:cxn>
                <a:cxn ang="0">
                  <a:pos x="4" y="407"/>
                </a:cxn>
                <a:cxn ang="0">
                  <a:pos x="10" y="409"/>
                </a:cxn>
                <a:cxn ang="0">
                  <a:pos x="18" y="409"/>
                </a:cxn>
                <a:cxn ang="0">
                  <a:pos x="27" y="408"/>
                </a:cxn>
                <a:cxn ang="0">
                  <a:pos x="35" y="406"/>
                </a:cxn>
                <a:cxn ang="0">
                  <a:pos x="49" y="398"/>
                </a:cxn>
                <a:cxn ang="0">
                  <a:pos x="68" y="384"/>
                </a:cxn>
                <a:cxn ang="0">
                  <a:pos x="86" y="369"/>
                </a:cxn>
                <a:cxn ang="0">
                  <a:pos x="103" y="353"/>
                </a:cxn>
                <a:cxn ang="0">
                  <a:pos x="120" y="337"/>
                </a:cxn>
                <a:cxn ang="0">
                  <a:pos x="141" y="318"/>
                </a:cxn>
                <a:cxn ang="0">
                  <a:pos x="163" y="293"/>
                </a:cxn>
                <a:cxn ang="0">
                  <a:pos x="185" y="268"/>
                </a:cxn>
                <a:cxn ang="0">
                  <a:pos x="204" y="243"/>
                </a:cxn>
                <a:cxn ang="0">
                  <a:pos x="223" y="216"/>
                </a:cxn>
                <a:cxn ang="0">
                  <a:pos x="231" y="0"/>
                </a:cxn>
              </a:cxnLst>
              <a:rect l="0" t="0" r="0" b="0"/>
              <a:pathLst>
                <a:path w="477" h="819">
                  <a:moveTo>
                    <a:pt x="475" y="0"/>
                  </a:moveTo>
                  <a:lnTo>
                    <a:pt x="475" y="1"/>
                  </a:lnTo>
                  <a:lnTo>
                    <a:pt x="473" y="3"/>
                  </a:lnTo>
                  <a:lnTo>
                    <a:pt x="471" y="3"/>
                  </a:lnTo>
                  <a:lnTo>
                    <a:pt x="471" y="4"/>
                  </a:lnTo>
                  <a:lnTo>
                    <a:pt x="469" y="4"/>
                  </a:lnTo>
                  <a:lnTo>
                    <a:pt x="469" y="6"/>
                  </a:lnTo>
                  <a:lnTo>
                    <a:pt x="468" y="6"/>
                  </a:lnTo>
                  <a:lnTo>
                    <a:pt x="466" y="8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2" y="16"/>
                  </a:lnTo>
                  <a:lnTo>
                    <a:pt x="462" y="17"/>
                  </a:lnTo>
                  <a:lnTo>
                    <a:pt x="462" y="20"/>
                  </a:lnTo>
                  <a:lnTo>
                    <a:pt x="462" y="24"/>
                  </a:lnTo>
                  <a:lnTo>
                    <a:pt x="460" y="25"/>
                  </a:lnTo>
                  <a:lnTo>
                    <a:pt x="460" y="28"/>
                  </a:lnTo>
                  <a:lnTo>
                    <a:pt x="458" y="30"/>
                  </a:lnTo>
                  <a:lnTo>
                    <a:pt x="429" y="51"/>
                  </a:lnTo>
                  <a:lnTo>
                    <a:pt x="402" y="70"/>
                  </a:lnTo>
                  <a:lnTo>
                    <a:pt x="373" y="88"/>
                  </a:lnTo>
                  <a:lnTo>
                    <a:pt x="345" y="107"/>
                  </a:lnTo>
                  <a:lnTo>
                    <a:pt x="316" y="126"/>
                  </a:lnTo>
                  <a:lnTo>
                    <a:pt x="289" y="145"/>
                  </a:lnTo>
                  <a:lnTo>
                    <a:pt x="263" y="166"/>
                  </a:lnTo>
                  <a:lnTo>
                    <a:pt x="237" y="187"/>
                  </a:lnTo>
                  <a:lnTo>
                    <a:pt x="214" y="211"/>
                  </a:lnTo>
                  <a:lnTo>
                    <a:pt x="192" y="238"/>
                  </a:lnTo>
                  <a:lnTo>
                    <a:pt x="172" y="267"/>
                  </a:lnTo>
                  <a:lnTo>
                    <a:pt x="153" y="296"/>
                  </a:lnTo>
                  <a:lnTo>
                    <a:pt x="139" y="324"/>
                  </a:lnTo>
                  <a:lnTo>
                    <a:pt x="126" y="355"/>
                  </a:lnTo>
                  <a:lnTo>
                    <a:pt x="115" y="385"/>
                  </a:lnTo>
                  <a:lnTo>
                    <a:pt x="104" y="416"/>
                  </a:lnTo>
                  <a:lnTo>
                    <a:pt x="95" y="446"/>
                  </a:lnTo>
                  <a:lnTo>
                    <a:pt x="86" y="478"/>
                  </a:lnTo>
                  <a:lnTo>
                    <a:pt x="77" y="508"/>
                  </a:lnTo>
                  <a:lnTo>
                    <a:pt x="66" y="540"/>
                  </a:lnTo>
                  <a:lnTo>
                    <a:pt x="56" y="568"/>
                  </a:lnTo>
                  <a:lnTo>
                    <a:pt x="47" y="595"/>
                  </a:lnTo>
                  <a:lnTo>
                    <a:pt x="36" y="620"/>
                  </a:lnTo>
                  <a:lnTo>
                    <a:pt x="25" y="648"/>
                  </a:lnTo>
                  <a:lnTo>
                    <a:pt x="14" y="675"/>
                  </a:lnTo>
                  <a:lnTo>
                    <a:pt x="7" y="702"/>
                  </a:lnTo>
                  <a:lnTo>
                    <a:pt x="2" y="729"/>
                  </a:lnTo>
                  <a:lnTo>
                    <a:pt x="0" y="755"/>
                  </a:lnTo>
                  <a:lnTo>
                    <a:pt x="2" y="782"/>
                  </a:lnTo>
                  <a:lnTo>
                    <a:pt x="7" y="809"/>
                  </a:lnTo>
                  <a:lnTo>
                    <a:pt x="9" y="814"/>
                  </a:lnTo>
                  <a:lnTo>
                    <a:pt x="14" y="817"/>
                  </a:lnTo>
                  <a:lnTo>
                    <a:pt x="20" y="819"/>
                  </a:lnTo>
                  <a:lnTo>
                    <a:pt x="27" y="819"/>
                  </a:lnTo>
                  <a:lnTo>
                    <a:pt x="36" y="819"/>
                  </a:lnTo>
                  <a:lnTo>
                    <a:pt x="45" y="819"/>
                  </a:lnTo>
                  <a:lnTo>
                    <a:pt x="55" y="817"/>
                  </a:lnTo>
                  <a:lnTo>
                    <a:pt x="62" y="814"/>
                  </a:lnTo>
                  <a:lnTo>
                    <a:pt x="71" y="812"/>
                  </a:lnTo>
                  <a:lnTo>
                    <a:pt x="78" y="809"/>
                  </a:lnTo>
                  <a:lnTo>
                    <a:pt x="100" y="796"/>
                  </a:lnTo>
                  <a:lnTo>
                    <a:pt x="120" y="784"/>
                  </a:lnTo>
                  <a:lnTo>
                    <a:pt x="140" y="769"/>
                  </a:lnTo>
                  <a:lnTo>
                    <a:pt x="159" y="755"/>
                  </a:lnTo>
                  <a:lnTo>
                    <a:pt x="177" y="739"/>
                  </a:lnTo>
                  <a:lnTo>
                    <a:pt x="195" y="723"/>
                  </a:lnTo>
                  <a:lnTo>
                    <a:pt x="212" y="707"/>
                  </a:lnTo>
                  <a:lnTo>
                    <a:pt x="228" y="691"/>
                  </a:lnTo>
                  <a:lnTo>
                    <a:pt x="246" y="675"/>
                  </a:lnTo>
                  <a:lnTo>
                    <a:pt x="265" y="659"/>
                  </a:lnTo>
                  <a:lnTo>
                    <a:pt x="289" y="636"/>
                  </a:lnTo>
                  <a:lnTo>
                    <a:pt x="314" y="612"/>
                  </a:lnTo>
                  <a:lnTo>
                    <a:pt x="336" y="587"/>
                  </a:lnTo>
                  <a:lnTo>
                    <a:pt x="358" y="563"/>
                  </a:lnTo>
                  <a:lnTo>
                    <a:pt x="380" y="537"/>
                  </a:lnTo>
                  <a:lnTo>
                    <a:pt x="400" y="512"/>
                  </a:lnTo>
                  <a:lnTo>
                    <a:pt x="420" y="486"/>
                  </a:lnTo>
                  <a:lnTo>
                    <a:pt x="440" y="459"/>
                  </a:lnTo>
                  <a:lnTo>
                    <a:pt x="458" y="433"/>
                  </a:lnTo>
                  <a:lnTo>
                    <a:pt x="477" y="406"/>
                  </a:lnTo>
                  <a:lnTo>
                    <a:pt x="475" y="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Freeform 50241"/>
            <p:cNvSpPr/>
            <p:nvPr/>
          </p:nvSpPr>
          <p:spPr>
            <a:xfrm>
              <a:off x="135" y="3591"/>
              <a:ext cx="755" cy="320"/>
            </a:xfrm>
            <a:custGeom>
              <a:avLst/>
              <a:gdLst/>
              <a:ahLst/>
              <a:cxnLst>
                <a:cxn ang="0">
                  <a:pos x="479" y="199"/>
                </a:cxn>
                <a:cxn ang="0">
                  <a:pos x="481" y="199"/>
                </a:cxn>
                <a:cxn ang="0">
                  <a:pos x="375" y="200"/>
                </a:cxn>
                <a:cxn ang="0">
                  <a:pos x="245" y="173"/>
                </a:cxn>
                <a:cxn ang="0">
                  <a:pos x="213" y="163"/>
                </a:cxn>
                <a:cxn ang="0">
                  <a:pos x="205" y="158"/>
                </a:cxn>
                <a:cxn ang="0">
                  <a:pos x="131" y="134"/>
                </a:cxn>
                <a:cxn ang="0">
                  <a:pos x="46" y="94"/>
                </a:cxn>
                <a:cxn ang="0">
                  <a:pos x="11" y="61"/>
                </a:cxn>
                <a:cxn ang="0">
                  <a:pos x="0" y="30"/>
                </a:cxn>
                <a:cxn ang="0">
                  <a:pos x="9" y="10"/>
                </a:cxn>
                <a:cxn ang="0">
                  <a:pos x="24" y="1"/>
                </a:cxn>
                <a:cxn ang="0">
                  <a:pos x="66" y="1"/>
                </a:cxn>
                <a:cxn ang="0">
                  <a:pos x="114" y="4"/>
                </a:cxn>
                <a:cxn ang="0">
                  <a:pos x="147" y="9"/>
                </a:cxn>
                <a:cxn ang="0">
                  <a:pos x="176" y="16"/>
                </a:cxn>
                <a:cxn ang="0">
                  <a:pos x="215" y="24"/>
                </a:cxn>
                <a:cxn ang="0">
                  <a:pos x="255" y="37"/>
                </a:cxn>
                <a:cxn ang="0">
                  <a:pos x="281" y="50"/>
                </a:cxn>
                <a:cxn ang="0">
                  <a:pos x="302" y="65"/>
                </a:cxn>
                <a:cxn ang="0">
                  <a:pos x="382" y="117"/>
                </a:cxn>
                <a:cxn ang="0">
                  <a:pos x="479" y="174"/>
                </a:cxn>
                <a:cxn ang="0">
                  <a:pos x="498" y="190"/>
                </a:cxn>
                <a:cxn ang="0">
                  <a:pos x="503" y="193"/>
                </a:cxn>
                <a:cxn ang="0">
                  <a:pos x="512" y="205"/>
                </a:cxn>
                <a:cxn ang="0">
                  <a:pos x="542" y="219"/>
                </a:cxn>
                <a:cxn ang="0">
                  <a:pos x="585" y="258"/>
                </a:cxn>
                <a:cxn ang="0">
                  <a:pos x="636" y="298"/>
                </a:cxn>
                <a:cxn ang="0">
                  <a:pos x="689" y="317"/>
                </a:cxn>
                <a:cxn ang="0">
                  <a:pos x="745" y="316"/>
                </a:cxn>
                <a:cxn ang="0">
                  <a:pos x="751" y="230"/>
                </a:cxn>
                <a:cxn ang="0">
                  <a:pos x="748" y="227"/>
                </a:cxn>
                <a:cxn ang="0">
                  <a:pos x="679" y="202"/>
                </a:cxn>
                <a:cxn ang="0">
                  <a:pos x="559" y="192"/>
                </a:cxn>
                <a:cxn ang="0">
                  <a:pos x="518" y="191"/>
                </a:cxn>
                <a:cxn ang="0">
                  <a:pos x="535" y="176"/>
                </a:cxn>
                <a:cxn ang="0">
                  <a:pos x="582" y="147"/>
                </a:cxn>
                <a:cxn ang="0">
                  <a:pos x="646" y="102"/>
                </a:cxn>
                <a:cxn ang="0">
                  <a:pos x="684" y="66"/>
                </a:cxn>
                <a:cxn ang="0">
                  <a:pos x="719" y="44"/>
                </a:cxn>
                <a:cxn ang="0">
                  <a:pos x="740" y="35"/>
                </a:cxn>
                <a:cxn ang="0">
                  <a:pos x="751" y="32"/>
                </a:cxn>
                <a:cxn ang="0">
                  <a:pos x="746" y="118"/>
                </a:cxn>
                <a:cxn ang="0">
                  <a:pos x="728" y="125"/>
                </a:cxn>
                <a:cxn ang="0">
                  <a:pos x="710" y="134"/>
                </a:cxn>
                <a:cxn ang="0">
                  <a:pos x="687" y="143"/>
                </a:cxn>
                <a:cxn ang="0">
                  <a:pos x="668" y="150"/>
                </a:cxn>
                <a:cxn ang="0">
                  <a:pos x="654" y="153"/>
                </a:cxn>
                <a:cxn ang="0">
                  <a:pos x="627" y="161"/>
                </a:cxn>
                <a:cxn ang="0">
                  <a:pos x="581" y="174"/>
                </a:cxn>
                <a:cxn ang="0">
                  <a:pos x="544" y="189"/>
                </a:cxn>
                <a:cxn ang="0">
                  <a:pos x="522" y="203"/>
                </a:cxn>
              </a:cxnLst>
              <a:rect l="0" t="0" r="0" b="0"/>
              <a:pathLst>
                <a:path w="1552" h="642">
                  <a:moveTo>
                    <a:pt x="982" y="399"/>
                  </a:moveTo>
                  <a:lnTo>
                    <a:pt x="983" y="399"/>
                  </a:lnTo>
                  <a:lnTo>
                    <a:pt x="985" y="399"/>
                  </a:lnTo>
                  <a:lnTo>
                    <a:pt x="987" y="399"/>
                  </a:lnTo>
                  <a:lnTo>
                    <a:pt x="989" y="399"/>
                  </a:lnTo>
                  <a:lnTo>
                    <a:pt x="934" y="407"/>
                  </a:lnTo>
                  <a:lnTo>
                    <a:pt x="879" y="408"/>
                  </a:lnTo>
                  <a:lnTo>
                    <a:pt x="826" y="407"/>
                  </a:lnTo>
                  <a:lnTo>
                    <a:pt x="771" y="402"/>
                  </a:lnTo>
                  <a:lnTo>
                    <a:pt x="717" y="395"/>
                  </a:lnTo>
                  <a:lnTo>
                    <a:pt x="664" y="386"/>
                  </a:lnTo>
                  <a:lnTo>
                    <a:pt x="611" y="375"/>
                  </a:lnTo>
                  <a:lnTo>
                    <a:pt x="558" y="362"/>
                  </a:lnTo>
                  <a:lnTo>
                    <a:pt x="503" y="347"/>
                  </a:lnTo>
                  <a:lnTo>
                    <a:pt x="450" y="335"/>
                  </a:lnTo>
                  <a:lnTo>
                    <a:pt x="446" y="333"/>
                  </a:lnTo>
                  <a:lnTo>
                    <a:pt x="444" y="331"/>
                  </a:lnTo>
                  <a:lnTo>
                    <a:pt x="441" y="330"/>
                  </a:lnTo>
                  <a:lnTo>
                    <a:pt x="437" y="328"/>
                  </a:lnTo>
                  <a:lnTo>
                    <a:pt x="435" y="325"/>
                  </a:lnTo>
                  <a:lnTo>
                    <a:pt x="432" y="323"/>
                  </a:lnTo>
                  <a:lnTo>
                    <a:pt x="428" y="322"/>
                  </a:lnTo>
                  <a:lnTo>
                    <a:pt x="426" y="319"/>
                  </a:lnTo>
                  <a:lnTo>
                    <a:pt x="422" y="317"/>
                  </a:lnTo>
                  <a:lnTo>
                    <a:pt x="419" y="315"/>
                  </a:lnTo>
                  <a:lnTo>
                    <a:pt x="380" y="304"/>
                  </a:lnTo>
                  <a:lnTo>
                    <a:pt x="344" y="293"/>
                  </a:lnTo>
                  <a:lnTo>
                    <a:pt x="305" y="282"/>
                  </a:lnTo>
                  <a:lnTo>
                    <a:pt x="269" y="269"/>
                  </a:lnTo>
                  <a:lnTo>
                    <a:pt x="232" y="256"/>
                  </a:lnTo>
                  <a:lnTo>
                    <a:pt x="196" y="242"/>
                  </a:lnTo>
                  <a:lnTo>
                    <a:pt x="161" y="227"/>
                  </a:lnTo>
                  <a:lnTo>
                    <a:pt x="128" y="208"/>
                  </a:lnTo>
                  <a:lnTo>
                    <a:pt x="95" y="189"/>
                  </a:lnTo>
                  <a:lnTo>
                    <a:pt x="66" y="165"/>
                  </a:lnTo>
                  <a:lnTo>
                    <a:pt x="53" y="155"/>
                  </a:lnTo>
                  <a:lnTo>
                    <a:pt x="42" y="146"/>
                  </a:lnTo>
                  <a:lnTo>
                    <a:pt x="31" y="135"/>
                  </a:lnTo>
                  <a:lnTo>
                    <a:pt x="22" y="123"/>
                  </a:lnTo>
                  <a:lnTo>
                    <a:pt x="13" y="112"/>
                  </a:lnTo>
                  <a:lnTo>
                    <a:pt x="8" y="101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3" y="27"/>
                  </a:lnTo>
                  <a:lnTo>
                    <a:pt x="19" y="21"/>
                  </a:lnTo>
                  <a:lnTo>
                    <a:pt x="22" y="15"/>
                  </a:lnTo>
                  <a:lnTo>
                    <a:pt x="28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77" y="2"/>
                  </a:lnTo>
                  <a:lnTo>
                    <a:pt x="97" y="2"/>
                  </a:lnTo>
                  <a:lnTo>
                    <a:pt x="115" y="2"/>
                  </a:lnTo>
                  <a:lnTo>
                    <a:pt x="135" y="2"/>
                  </a:lnTo>
                  <a:lnTo>
                    <a:pt x="156" y="3"/>
                  </a:lnTo>
                  <a:lnTo>
                    <a:pt x="174" y="3"/>
                  </a:lnTo>
                  <a:lnTo>
                    <a:pt x="194" y="5"/>
                  </a:lnTo>
                  <a:lnTo>
                    <a:pt x="214" y="7"/>
                  </a:lnTo>
                  <a:lnTo>
                    <a:pt x="234" y="8"/>
                  </a:lnTo>
                  <a:lnTo>
                    <a:pt x="252" y="10"/>
                  </a:lnTo>
                  <a:lnTo>
                    <a:pt x="265" y="13"/>
                  </a:lnTo>
                  <a:lnTo>
                    <a:pt x="278" y="15"/>
                  </a:lnTo>
                  <a:lnTo>
                    <a:pt x="291" y="16"/>
                  </a:lnTo>
                  <a:lnTo>
                    <a:pt x="302" y="19"/>
                  </a:lnTo>
                  <a:lnTo>
                    <a:pt x="315" y="21"/>
                  </a:lnTo>
                  <a:lnTo>
                    <a:pt x="326" y="24"/>
                  </a:lnTo>
                  <a:lnTo>
                    <a:pt x="338" y="26"/>
                  </a:lnTo>
                  <a:lnTo>
                    <a:pt x="351" y="29"/>
                  </a:lnTo>
                  <a:lnTo>
                    <a:pt x="362" y="32"/>
                  </a:lnTo>
                  <a:lnTo>
                    <a:pt x="375" y="34"/>
                  </a:lnTo>
                  <a:lnTo>
                    <a:pt x="393" y="37"/>
                  </a:lnTo>
                  <a:lnTo>
                    <a:pt x="410" y="40"/>
                  </a:lnTo>
                  <a:lnTo>
                    <a:pt x="426" y="45"/>
                  </a:lnTo>
                  <a:lnTo>
                    <a:pt x="442" y="48"/>
                  </a:lnTo>
                  <a:lnTo>
                    <a:pt x="461" y="53"/>
                  </a:lnTo>
                  <a:lnTo>
                    <a:pt x="475" y="58"/>
                  </a:lnTo>
                  <a:lnTo>
                    <a:pt x="492" y="63"/>
                  </a:lnTo>
                  <a:lnTo>
                    <a:pt x="508" y="69"/>
                  </a:lnTo>
                  <a:lnTo>
                    <a:pt x="525" y="75"/>
                  </a:lnTo>
                  <a:lnTo>
                    <a:pt x="539" y="82"/>
                  </a:lnTo>
                  <a:lnTo>
                    <a:pt x="548" y="85"/>
                  </a:lnTo>
                  <a:lnTo>
                    <a:pt x="559" y="90"/>
                  </a:lnTo>
                  <a:lnTo>
                    <a:pt x="569" y="96"/>
                  </a:lnTo>
                  <a:lnTo>
                    <a:pt x="578" y="101"/>
                  </a:lnTo>
                  <a:lnTo>
                    <a:pt x="587" y="107"/>
                  </a:lnTo>
                  <a:lnTo>
                    <a:pt x="596" y="114"/>
                  </a:lnTo>
                  <a:lnTo>
                    <a:pt x="603" y="119"/>
                  </a:lnTo>
                  <a:lnTo>
                    <a:pt x="612" y="125"/>
                  </a:lnTo>
                  <a:lnTo>
                    <a:pt x="620" y="130"/>
                  </a:lnTo>
                  <a:lnTo>
                    <a:pt x="627" y="135"/>
                  </a:lnTo>
                  <a:lnTo>
                    <a:pt x="665" y="160"/>
                  </a:lnTo>
                  <a:lnTo>
                    <a:pt x="706" y="186"/>
                  </a:lnTo>
                  <a:lnTo>
                    <a:pt x="746" y="210"/>
                  </a:lnTo>
                  <a:lnTo>
                    <a:pt x="786" y="234"/>
                  </a:lnTo>
                  <a:lnTo>
                    <a:pt x="826" y="256"/>
                  </a:lnTo>
                  <a:lnTo>
                    <a:pt x="866" y="279"/>
                  </a:lnTo>
                  <a:lnTo>
                    <a:pt x="907" y="303"/>
                  </a:lnTo>
                  <a:lnTo>
                    <a:pt x="947" y="325"/>
                  </a:lnTo>
                  <a:lnTo>
                    <a:pt x="985" y="349"/>
                  </a:lnTo>
                  <a:lnTo>
                    <a:pt x="1025" y="373"/>
                  </a:lnTo>
                  <a:lnTo>
                    <a:pt x="1024" y="376"/>
                  </a:lnTo>
                  <a:lnTo>
                    <a:pt x="1022" y="378"/>
                  </a:lnTo>
                  <a:lnTo>
                    <a:pt x="1022" y="379"/>
                  </a:lnTo>
                  <a:lnTo>
                    <a:pt x="1024" y="381"/>
                  </a:lnTo>
                  <a:lnTo>
                    <a:pt x="1025" y="381"/>
                  </a:lnTo>
                  <a:lnTo>
                    <a:pt x="1027" y="383"/>
                  </a:lnTo>
                  <a:lnTo>
                    <a:pt x="1029" y="384"/>
                  </a:lnTo>
                  <a:lnTo>
                    <a:pt x="1031" y="386"/>
                  </a:lnTo>
                  <a:lnTo>
                    <a:pt x="1033" y="387"/>
                  </a:lnTo>
                  <a:lnTo>
                    <a:pt x="1033" y="389"/>
                  </a:lnTo>
                  <a:lnTo>
                    <a:pt x="1031" y="395"/>
                  </a:lnTo>
                  <a:lnTo>
                    <a:pt x="1035" y="400"/>
                  </a:lnTo>
                  <a:lnTo>
                    <a:pt x="1042" y="407"/>
                  </a:lnTo>
                  <a:lnTo>
                    <a:pt x="1053" y="411"/>
                  </a:lnTo>
                  <a:lnTo>
                    <a:pt x="1064" y="418"/>
                  </a:lnTo>
                  <a:lnTo>
                    <a:pt x="1077" y="423"/>
                  </a:lnTo>
                  <a:lnTo>
                    <a:pt x="1091" y="427"/>
                  </a:lnTo>
                  <a:lnTo>
                    <a:pt x="1104" y="434"/>
                  </a:lnTo>
                  <a:lnTo>
                    <a:pt x="1115" y="440"/>
                  </a:lnTo>
                  <a:lnTo>
                    <a:pt x="1124" y="447"/>
                  </a:lnTo>
                  <a:lnTo>
                    <a:pt x="1144" y="464"/>
                  </a:lnTo>
                  <a:lnTo>
                    <a:pt x="1164" y="482"/>
                  </a:lnTo>
                  <a:lnTo>
                    <a:pt x="1184" y="499"/>
                  </a:lnTo>
                  <a:lnTo>
                    <a:pt x="1203" y="517"/>
                  </a:lnTo>
                  <a:lnTo>
                    <a:pt x="1223" y="535"/>
                  </a:lnTo>
                  <a:lnTo>
                    <a:pt x="1243" y="552"/>
                  </a:lnTo>
                  <a:lnTo>
                    <a:pt x="1263" y="568"/>
                  </a:lnTo>
                  <a:lnTo>
                    <a:pt x="1285" y="583"/>
                  </a:lnTo>
                  <a:lnTo>
                    <a:pt x="1307" y="597"/>
                  </a:lnTo>
                  <a:lnTo>
                    <a:pt x="1331" y="608"/>
                  </a:lnTo>
                  <a:lnTo>
                    <a:pt x="1349" y="616"/>
                  </a:lnTo>
                  <a:lnTo>
                    <a:pt x="1371" y="624"/>
                  </a:lnTo>
                  <a:lnTo>
                    <a:pt x="1393" y="631"/>
                  </a:lnTo>
                  <a:lnTo>
                    <a:pt x="1416" y="635"/>
                  </a:lnTo>
                  <a:lnTo>
                    <a:pt x="1440" y="640"/>
                  </a:lnTo>
                  <a:lnTo>
                    <a:pt x="1464" y="642"/>
                  </a:lnTo>
                  <a:lnTo>
                    <a:pt x="1488" y="642"/>
                  </a:lnTo>
                  <a:lnTo>
                    <a:pt x="1510" y="639"/>
                  </a:lnTo>
                  <a:lnTo>
                    <a:pt x="1532" y="634"/>
                  </a:lnTo>
                  <a:lnTo>
                    <a:pt x="1552" y="626"/>
                  </a:lnTo>
                  <a:lnTo>
                    <a:pt x="1550" y="464"/>
                  </a:lnTo>
                  <a:lnTo>
                    <a:pt x="1548" y="464"/>
                  </a:lnTo>
                  <a:lnTo>
                    <a:pt x="1546" y="463"/>
                  </a:lnTo>
                  <a:lnTo>
                    <a:pt x="1544" y="461"/>
                  </a:lnTo>
                  <a:lnTo>
                    <a:pt x="1543" y="461"/>
                  </a:lnTo>
                  <a:lnTo>
                    <a:pt x="1541" y="459"/>
                  </a:lnTo>
                  <a:lnTo>
                    <a:pt x="1541" y="458"/>
                  </a:lnTo>
                  <a:lnTo>
                    <a:pt x="1539" y="458"/>
                  </a:lnTo>
                  <a:lnTo>
                    <a:pt x="1537" y="456"/>
                  </a:lnTo>
                  <a:lnTo>
                    <a:pt x="1535" y="455"/>
                  </a:lnTo>
                  <a:lnTo>
                    <a:pt x="1533" y="455"/>
                  </a:lnTo>
                  <a:lnTo>
                    <a:pt x="1488" y="434"/>
                  </a:lnTo>
                  <a:lnTo>
                    <a:pt x="1442" y="418"/>
                  </a:lnTo>
                  <a:lnTo>
                    <a:pt x="1395" y="405"/>
                  </a:lnTo>
                  <a:lnTo>
                    <a:pt x="1345" y="395"/>
                  </a:lnTo>
                  <a:lnTo>
                    <a:pt x="1298" y="389"/>
                  </a:lnTo>
                  <a:lnTo>
                    <a:pt x="1248" y="386"/>
                  </a:lnTo>
                  <a:lnTo>
                    <a:pt x="1199" y="386"/>
                  </a:lnTo>
                  <a:lnTo>
                    <a:pt x="1150" y="386"/>
                  </a:lnTo>
                  <a:lnTo>
                    <a:pt x="1100" y="389"/>
                  </a:lnTo>
                  <a:lnTo>
                    <a:pt x="1051" y="394"/>
                  </a:lnTo>
                  <a:lnTo>
                    <a:pt x="1055" y="392"/>
                  </a:lnTo>
                  <a:lnTo>
                    <a:pt x="1058" y="389"/>
                  </a:lnTo>
                  <a:lnTo>
                    <a:pt x="1064" y="384"/>
                  </a:lnTo>
                  <a:lnTo>
                    <a:pt x="1069" y="379"/>
                  </a:lnTo>
                  <a:lnTo>
                    <a:pt x="1077" y="373"/>
                  </a:lnTo>
                  <a:lnTo>
                    <a:pt x="1084" y="367"/>
                  </a:lnTo>
                  <a:lnTo>
                    <a:pt x="1091" y="360"/>
                  </a:lnTo>
                  <a:lnTo>
                    <a:pt x="1099" y="354"/>
                  </a:lnTo>
                  <a:lnTo>
                    <a:pt x="1106" y="347"/>
                  </a:lnTo>
                  <a:lnTo>
                    <a:pt x="1113" y="344"/>
                  </a:lnTo>
                  <a:lnTo>
                    <a:pt x="1142" y="328"/>
                  </a:lnTo>
                  <a:lnTo>
                    <a:pt x="1170" y="312"/>
                  </a:lnTo>
                  <a:lnTo>
                    <a:pt x="1197" y="295"/>
                  </a:lnTo>
                  <a:lnTo>
                    <a:pt x="1223" y="277"/>
                  </a:lnTo>
                  <a:lnTo>
                    <a:pt x="1250" y="259"/>
                  </a:lnTo>
                  <a:lnTo>
                    <a:pt x="1276" y="242"/>
                  </a:lnTo>
                  <a:lnTo>
                    <a:pt x="1301" y="223"/>
                  </a:lnTo>
                  <a:lnTo>
                    <a:pt x="1327" y="205"/>
                  </a:lnTo>
                  <a:lnTo>
                    <a:pt x="1354" y="189"/>
                  </a:lnTo>
                  <a:lnTo>
                    <a:pt x="1382" y="173"/>
                  </a:lnTo>
                  <a:lnTo>
                    <a:pt x="1385" y="159"/>
                  </a:lnTo>
                  <a:lnTo>
                    <a:pt x="1395" y="144"/>
                  </a:lnTo>
                  <a:lnTo>
                    <a:pt x="1406" y="133"/>
                  </a:lnTo>
                  <a:lnTo>
                    <a:pt x="1416" y="122"/>
                  </a:lnTo>
                  <a:lnTo>
                    <a:pt x="1431" y="112"/>
                  </a:lnTo>
                  <a:lnTo>
                    <a:pt x="1448" y="104"/>
                  </a:lnTo>
                  <a:lnTo>
                    <a:pt x="1462" y="96"/>
                  </a:lnTo>
                  <a:lnTo>
                    <a:pt x="1479" y="88"/>
                  </a:lnTo>
                  <a:lnTo>
                    <a:pt x="1495" y="82"/>
                  </a:lnTo>
                  <a:lnTo>
                    <a:pt x="1512" y="75"/>
                  </a:lnTo>
                  <a:lnTo>
                    <a:pt x="1515" y="74"/>
                  </a:lnTo>
                  <a:lnTo>
                    <a:pt x="1519" y="72"/>
                  </a:lnTo>
                  <a:lnTo>
                    <a:pt x="1522" y="71"/>
                  </a:lnTo>
                  <a:lnTo>
                    <a:pt x="1528" y="69"/>
                  </a:lnTo>
                  <a:lnTo>
                    <a:pt x="1532" y="67"/>
                  </a:lnTo>
                  <a:lnTo>
                    <a:pt x="1535" y="66"/>
                  </a:lnTo>
                  <a:lnTo>
                    <a:pt x="1539" y="64"/>
                  </a:lnTo>
                  <a:lnTo>
                    <a:pt x="1543" y="64"/>
                  </a:lnTo>
                  <a:lnTo>
                    <a:pt x="1546" y="63"/>
                  </a:lnTo>
                  <a:lnTo>
                    <a:pt x="1550" y="61"/>
                  </a:lnTo>
                  <a:lnTo>
                    <a:pt x="1548" y="234"/>
                  </a:lnTo>
                  <a:lnTo>
                    <a:pt x="1541" y="235"/>
                  </a:lnTo>
                  <a:lnTo>
                    <a:pt x="1533" y="237"/>
                  </a:lnTo>
                  <a:lnTo>
                    <a:pt x="1526" y="240"/>
                  </a:lnTo>
                  <a:lnTo>
                    <a:pt x="1519" y="242"/>
                  </a:lnTo>
                  <a:lnTo>
                    <a:pt x="1512" y="245"/>
                  </a:lnTo>
                  <a:lnTo>
                    <a:pt x="1504" y="247"/>
                  </a:lnTo>
                  <a:lnTo>
                    <a:pt x="1497" y="250"/>
                  </a:lnTo>
                  <a:lnTo>
                    <a:pt x="1490" y="253"/>
                  </a:lnTo>
                  <a:lnTo>
                    <a:pt x="1482" y="256"/>
                  </a:lnTo>
                  <a:lnTo>
                    <a:pt x="1475" y="259"/>
                  </a:lnTo>
                  <a:lnTo>
                    <a:pt x="1466" y="264"/>
                  </a:lnTo>
                  <a:lnTo>
                    <a:pt x="1459" y="269"/>
                  </a:lnTo>
                  <a:lnTo>
                    <a:pt x="1449" y="272"/>
                  </a:lnTo>
                  <a:lnTo>
                    <a:pt x="1440" y="277"/>
                  </a:lnTo>
                  <a:lnTo>
                    <a:pt x="1431" y="280"/>
                  </a:lnTo>
                  <a:lnTo>
                    <a:pt x="1422" y="283"/>
                  </a:lnTo>
                  <a:lnTo>
                    <a:pt x="1413" y="287"/>
                  </a:lnTo>
                  <a:lnTo>
                    <a:pt x="1404" y="291"/>
                  </a:lnTo>
                  <a:lnTo>
                    <a:pt x="1395" y="295"/>
                  </a:lnTo>
                  <a:lnTo>
                    <a:pt x="1387" y="298"/>
                  </a:lnTo>
                  <a:lnTo>
                    <a:pt x="1382" y="299"/>
                  </a:lnTo>
                  <a:lnTo>
                    <a:pt x="1374" y="301"/>
                  </a:lnTo>
                  <a:lnTo>
                    <a:pt x="1369" y="303"/>
                  </a:lnTo>
                  <a:lnTo>
                    <a:pt x="1364" y="304"/>
                  </a:lnTo>
                  <a:lnTo>
                    <a:pt x="1356" y="304"/>
                  </a:lnTo>
                  <a:lnTo>
                    <a:pt x="1351" y="306"/>
                  </a:lnTo>
                  <a:lnTo>
                    <a:pt x="1345" y="307"/>
                  </a:lnTo>
                  <a:lnTo>
                    <a:pt x="1338" y="307"/>
                  </a:lnTo>
                  <a:lnTo>
                    <a:pt x="1332" y="309"/>
                  </a:lnTo>
                  <a:lnTo>
                    <a:pt x="1327" y="311"/>
                  </a:lnTo>
                  <a:lnTo>
                    <a:pt x="1309" y="317"/>
                  </a:lnTo>
                  <a:lnTo>
                    <a:pt x="1289" y="323"/>
                  </a:lnTo>
                  <a:lnTo>
                    <a:pt x="1270" y="328"/>
                  </a:lnTo>
                  <a:lnTo>
                    <a:pt x="1250" y="333"/>
                  </a:lnTo>
                  <a:lnTo>
                    <a:pt x="1232" y="338"/>
                  </a:lnTo>
                  <a:lnTo>
                    <a:pt x="1212" y="343"/>
                  </a:lnTo>
                  <a:lnTo>
                    <a:pt x="1194" y="349"/>
                  </a:lnTo>
                  <a:lnTo>
                    <a:pt x="1173" y="355"/>
                  </a:lnTo>
                  <a:lnTo>
                    <a:pt x="1155" y="362"/>
                  </a:lnTo>
                  <a:lnTo>
                    <a:pt x="1137" y="370"/>
                  </a:lnTo>
                  <a:lnTo>
                    <a:pt x="1128" y="375"/>
                  </a:lnTo>
                  <a:lnTo>
                    <a:pt x="1119" y="379"/>
                  </a:lnTo>
                  <a:lnTo>
                    <a:pt x="1109" y="384"/>
                  </a:lnTo>
                  <a:lnTo>
                    <a:pt x="1100" y="389"/>
                  </a:lnTo>
                  <a:lnTo>
                    <a:pt x="1091" y="395"/>
                  </a:lnTo>
                  <a:lnTo>
                    <a:pt x="1082" y="400"/>
                  </a:lnTo>
                  <a:lnTo>
                    <a:pt x="1073" y="407"/>
                  </a:lnTo>
                  <a:lnTo>
                    <a:pt x="1064" y="411"/>
                  </a:lnTo>
                  <a:lnTo>
                    <a:pt x="1055" y="416"/>
                  </a:lnTo>
                  <a:lnTo>
                    <a:pt x="1044" y="421"/>
                  </a:lnTo>
                  <a:lnTo>
                    <a:pt x="982" y="399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Freeform 50242"/>
            <p:cNvSpPr/>
            <p:nvPr/>
          </p:nvSpPr>
          <p:spPr>
            <a:xfrm>
              <a:off x="135" y="3591"/>
              <a:ext cx="755" cy="320"/>
            </a:xfrm>
            <a:custGeom>
              <a:avLst/>
              <a:gdLst/>
              <a:ahLst/>
              <a:cxnLst>
                <a:cxn ang="0">
                  <a:pos x="479" y="199"/>
                </a:cxn>
                <a:cxn ang="0">
                  <a:pos x="481" y="199"/>
                </a:cxn>
                <a:cxn ang="0">
                  <a:pos x="375" y="200"/>
                </a:cxn>
                <a:cxn ang="0">
                  <a:pos x="245" y="173"/>
                </a:cxn>
                <a:cxn ang="0">
                  <a:pos x="213" y="163"/>
                </a:cxn>
                <a:cxn ang="0">
                  <a:pos x="205" y="158"/>
                </a:cxn>
                <a:cxn ang="0">
                  <a:pos x="131" y="134"/>
                </a:cxn>
                <a:cxn ang="0">
                  <a:pos x="46" y="94"/>
                </a:cxn>
                <a:cxn ang="0">
                  <a:pos x="11" y="61"/>
                </a:cxn>
                <a:cxn ang="0">
                  <a:pos x="0" y="30"/>
                </a:cxn>
                <a:cxn ang="0">
                  <a:pos x="9" y="10"/>
                </a:cxn>
                <a:cxn ang="0">
                  <a:pos x="24" y="1"/>
                </a:cxn>
                <a:cxn ang="0">
                  <a:pos x="66" y="1"/>
                </a:cxn>
                <a:cxn ang="0">
                  <a:pos x="114" y="4"/>
                </a:cxn>
                <a:cxn ang="0">
                  <a:pos x="147" y="9"/>
                </a:cxn>
                <a:cxn ang="0">
                  <a:pos x="176" y="16"/>
                </a:cxn>
                <a:cxn ang="0">
                  <a:pos x="215" y="24"/>
                </a:cxn>
                <a:cxn ang="0">
                  <a:pos x="255" y="37"/>
                </a:cxn>
                <a:cxn ang="0">
                  <a:pos x="281" y="50"/>
                </a:cxn>
                <a:cxn ang="0">
                  <a:pos x="302" y="65"/>
                </a:cxn>
                <a:cxn ang="0">
                  <a:pos x="382" y="117"/>
                </a:cxn>
                <a:cxn ang="0">
                  <a:pos x="479" y="174"/>
                </a:cxn>
                <a:cxn ang="0">
                  <a:pos x="498" y="190"/>
                </a:cxn>
                <a:cxn ang="0">
                  <a:pos x="503" y="193"/>
                </a:cxn>
                <a:cxn ang="0">
                  <a:pos x="512" y="205"/>
                </a:cxn>
                <a:cxn ang="0">
                  <a:pos x="542" y="219"/>
                </a:cxn>
                <a:cxn ang="0">
                  <a:pos x="585" y="258"/>
                </a:cxn>
                <a:cxn ang="0">
                  <a:pos x="636" y="298"/>
                </a:cxn>
                <a:cxn ang="0">
                  <a:pos x="689" y="317"/>
                </a:cxn>
                <a:cxn ang="0">
                  <a:pos x="745" y="316"/>
                </a:cxn>
                <a:cxn ang="0">
                  <a:pos x="751" y="230"/>
                </a:cxn>
                <a:cxn ang="0">
                  <a:pos x="748" y="227"/>
                </a:cxn>
                <a:cxn ang="0">
                  <a:pos x="679" y="202"/>
                </a:cxn>
                <a:cxn ang="0">
                  <a:pos x="559" y="192"/>
                </a:cxn>
                <a:cxn ang="0">
                  <a:pos x="518" y="191"/>
                </a:cxn>
                <a:cxn ang="0">
                  <a:pos x="535" y="176"/>
                </a:cxn>
                <a:cxn ang="0">
                  <a:pos x="582" y="147"/>
                </a:cxn>
                <a:cxn ang="0">
                  <a:pos x="646" y="102"/>
                </a:cxn>
                <a:cxn ang="0">
                  <a:pos x="684" y="66"/>
                </a:cxn>
                <a:cxn ang="0">
                  <a:pos x="719" y="44"/>
                </a:cxn>
                <a:cxn ang="0">
                  <a:pos x="740" y="35"/>
                </a:cxn>
                <a:cxn ang="0">
                  <a:pos x="751" y="32"/>
                </a:cxn>
                <a:cxn ang="0">
                  <a:pos x="746" y="118"/>
                </a:cxn>
                <a:cxn ang="0">
                  <a:pos x="728" y="125"/>
                </a:cxn>
                <a:cxn ang="0">
                  <a:pos x="710" y="134"/>
                </a:cxn>
                <a:cxn ang="0">
                  <a:pos x="687" y="143"/>
                </a:cxn>
                <a:cxn ang="0">
                  <a:pos x="668" y="150"/>
                </a:cxn>
                <a:cxn ang="0">
                  <a:pos x="654" y="153"/>
                </a:cxn>
                <a:cxn ang="0">
                  <a:pos x="627" y="161"/>
                </a:cxn>
                <a:cxn ang="0">
                  <a:pos x="581" y="174"/>
                </a:cxn>
                <a:cxn ang="0">
                  <a:pos x="544" y="189"/>
                </a:cxn>
                <a:cxn ang="0">
                  <a:pos x="522" y="203"/>
                </a:cxn>
              </a:cxnLst>
              <a:rect l="0" t="0" r="0" b="0"/>
              <a:pathLst>
                <a:path w="1552" h="642">
                  <a:moveTo>
                    <a:pt x="982" y="399"/>
                  </a:moveTo>
                  <a:lnTo>
                    <a:pt x="983" y="399"/>
                  </a:lnTo>
                  <a:lnTo>
                    <a:pt x="985" y="399"/>
                  </a:lnTo>
                  <a:lnTo>
                    <a:pt x="987" y="399"/>
                  </a:lnTo>
                  <a:lnTo>
                    <a:pt x="989" y="399"/>
                  </a:lnTo>
                  <a:lnTo>
                    <a:pt x="934" y="407"/>
                  </a:lnTo>
                  <a:lnTo>
                    <a:pt x="879" y="408"/>
                  </a:lnTo>
                  <a:lnTo>
                    <a:pt x="826" y="407"/>
                  </a:lnTo>
                  <a:lnTo>
                    <a:pt x="771" y="402"/>
                  </a:lnTo>
                  <a:lnTo>
                    <a:pt x="717" y="395"/>
                  </a:lnTo>
                  <a:lnTo>
                    <a:pt x="664" y="386"/>
                  </a:lnTo>
                  <a:lnTo>
                    <a:pt x="611" y="375"/>
                  </a:lnTo>
                  <a:lnTo>
                    <a:pt x="558" y="362"/>
                  </a:lnTo>
                  <a:lnTo>
                    <a:pt x="503" y="347"/>
                  </a:lnTo>
                  <a:lnTo>
                    <a:pt x="450" y="335"/>
                  </a:lnTo>
                  <a:lnTo>
                    <a:pt x="446" y="333"/>
                  </a:lnTo>
                  <a:lnTo>
                    <a:pt x="444" y="331"/>
                  </a:lnTo>
                  <a:lnTo>
                    <a:pt x="441" y="330"/>
                  </a:lnTo>
                  <a:lnTo>
                    <a:pt x="437" y="328"/>
                  </a:lnTo>
                  <a:lnTo>
                    <a:pt x="435" y="325"/>
                  </a:lnTo>
                  <a:lnTo>
                    <a:pt x="432" y="323"/>
                  </a:lnTo>
                  <a:lnTo>
                    <a:pt x="428" y="322"/>
                  </a:lnTo>
                  <a:lnTo>
                    <a:pt x="426" y="319"/>
                  </a:lnTo>
                  <a:lnTo>
                    <a:pt x="422" y="317"/>
                  </a:lnTo>
                  <a:lnTo>
                    <a:pt x="419" y="315"/>
                  </a:lnTo>
                  <a:lnTo>
                    <a:pt x="380" y="304"/>
                  </a:lnTo>
                  <a:lnTo>
                    <a:pt x="344" y="293"/>
                  </a:lnTo>
                  <a:lnTo>
                    <a:pt x="305" y="282"/>
                  </a:lnTo>
                  <a:lnTo>
                    <a:pt x="269" y="269"/>
                  </a:lnTo>
                  <a:lnTo>
                    <a:pt x="232" y="256"/>
                  </a:lnTo>
                  <a:lnTo>
                    <a:pt x="196" y="242"/>
                  </a:lnTo>
                  <a:lnTo>
                    <a:pt x="161" y="227"/>
                  </a:lnTo>
                  <a:lnTo>
                    <a:pt x="128" y="208"/>
                  </a:lnTo>
                  <a:lnTo>
                    <a:pt x="95" y="189"/>
                  </a:lnTo>
                  <a:lnTo>
                    <a:pt x="66" y="165"/>
                  </a:lnTo>
                  <a:lnTo>
                    <a:pt x="53" y="155"/>
                  </a:lnTo>
                  <a:lnTo>
                    <a:pt x="42" y="146"/>
                  </a:lnTo>
                  <a:lnTo>
                    <a:pt x="31" y="135"/>
                  </a:lnTo>
                  <a:lnTo>
                    <a:pt x="22" y="123"/>
                  </a:lnTo>
                  <a:lnTo>
                    <a:pt x="13" y="112"/>
                  </a:lnTo>
                  <a:lnTo>
                    <a:pt x="8" y="101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3" y="27"/>
                  </a:lnTo>
                  <a:lnTo>
                    <a:pt x="19" y="21"/>
                  </a:lnTo>
                  <a:lnTo>
                    <a:pt x="22" y="15"/>
                  </a:lnTo>
                  <a:lnTo>
                    <a:pt x="28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77" y="2"/>
                  </a:lnTo>
                  <a:lnTo>
                    <a:pt x="97" y="2"/>
                  </a:lnTo>
                  <a:lnTo>
                    <a:pt x="115" y="2"/>
                  </a:lnTo>
                  <a:lnTo>
                    <a:pt x="135" y="2"/>
                  </a:lnTo>
                  <a:lnTo>
                    <a:pt x="156" y="3"/>
                  </a:lnTo>
                  <a:lnTo>
                    <a:pt x="174" y="3"/>
                  </a:lnTo>
                  <a:lnTo>
                    <a:pt x="194" y="5"/>
                  </a:lnTo>
                  <a:lnTo>
                    <a:pt x="214" y="7"/>
                  </a:lnTo>
                  <a:lnTo>
                    <a:pt x="234" y="8"/>
                  </a:lnTo>
                  <a:lnTo>
                    <a:pt x="252" y="10"/>
                  </a:lnTo>
                  <a:lnTo>
                    <a:pt x="265" y="13"/>
                  </a:lnTo>
                  <a:lnTo>
                    <a:pt x="278" y="15"/>
                  </a:lnTo>
                  <a:lnTo>
                    <a:pt x="291" y="16"/>
                  </a:lnTo>
                  <a:lnTo>
                    <a:pt x="302" y="19"/>
                  </a:lnTo>
                  <a:lnTo>
                    <a:pt x="315" y="21"/>
                  </a:lnTo>
                  <a:lnTo>
                    <a:pt x="326" y="24"/>
                  </a:lnTo>
                  <a:lnTo>
                    <a:pt x="338" y="26"/>
                  </a:lnTo>
                  <a:lnTo>
                    <a:pt x="351" y="29"/>
                  </a:lnTo>
                  <a:lnTo>
                    <a:pt x="362" y="32"/>
                  </a:lnTo>
                  <a:lnTo>
                    <a:pt x="375" y="34"/>
                  </a:lnTo>
                  <a:lnTo>
                    <a:pt x="393" y="37"/>
                  </a:lnTo>
                  <a:lnTo>
                    <a:pt x="410" y="40"/>
                  </a:lnTo>
                  <a:lnTo>
                    <a:pt x="426" y="45"/>
                  </a:lnTo>
                  <a:lnTo>
                    <a:pt x="442" y="48"/>
                  </a:lnTo>
                  <a:lnTo>
                    <a:pt x="461" y="53"/>
                  </a:lnTo>
                  <a:lnTo>
                    <a:pt x="475" y="58"/>
                  </a:lnTo>
                  <a:lnTo>
                    <a:pt x="492" y="63"/>
                  </a:lnTo>
                  <a:lnTo>
                    <a:pt x="508" y="69"/>
                  </a:lnTo>
                  <a:lnTo>
                    <a:pt x="525" y="75"/>
                  </a:lnTo>
                  <a:lnTo>
                    <a:pt x="539" y="82"/>
                  </a:lnTo>
                  <a:lnTo>
                    <a:pt x="548" y="85"/>
                  </a:lnTo>
                  <a:lnTo>
                    <a:pt x="559" y="90"/>
                  </a:lnTo>
                  <a:lnTo>
                    <a:pt x="569" y="96"/>
                  </a:lnTo>
                  <a:lnTo>
                    <a:pt x="578" y="101"/>
                  </a:lnTo>
                  <a:lnTo>
                    <a:pt x="587" y="107"/>
                  </a:lnTo>
                  <a:lnTo>
                    <a:pt x="596" y="114"/>
                  </a:lnTo>
                  <a:lnTo>
                    <a:pt x="603" y="119"/>
                  </a:lnTo>
                  <a:lnTo>
                    <a:pt x="612" y="125"/>
                  </a:lnTo>
                  <a:lnTo>
                    <a:pt x="620" y="130"/>
                  </a:lnTo>
                  <a:lnTo>
                    <a:pt x="627" y="135"/>
                  </a:lnTo>
                  <a:lnTo>
                    <a:pt x="665" y="160"/>
                  </a:lnTo>
                  <a:lnTo>
                    <a:pt x="706" y="186"/>
                  </a:lnTo>
                  <a:lnTo>
                    <a:pt x="746" y="210"/>
                  </a:lnTo>
                  <a:lnTo>
                    <a:pt x="786" y="234"/>
                  </a:lnTo>
                  <a:lnTo>
                    <a:pt x="826" y="256"/>
                  </a:lnTo>
                  <a:lnTo>
                    <a:pt x="866" y="279"/>
                  </a:lnTo>
                  <a:lnTo>
                    <a:pt x="907" y="303"/>
                  </a:lnTo>
                  <a:lnTo>
                    <a:pt x="947" y="325"/>
                  </a:lnTo>
                  <a:lnTo>
                    <a:pt x="985" y="349"/>
                  </a:lnTo>
                  <a:lnTo>
                    <a:pt x="1025" y="373"/>
                  </a:lnTo>
                  <a:lnTo>
                    <a:pt x="1024" y="376"/>
                  </a:lnTo>
                  <a:lnTo>
                    <a:pt x="1022" y="378"/>
                  </a:lnTo>
                  <a:lnTo>
                    <a:pt x="1022" y="379"/>
                  </a:lnTo>
                  <a:lnTo>
                    <a:pt x="1024" y="381"/>
                  </a:lnTo>
                  <a:lnTo>
                    <a:pt x="1025" y="381"/>
                  </a:lnTo>
                  <a:lnTo>
                    <a:pt x="1027" y="383"/>
                  </a:lnTo>
                  <a:lnTo>
                    <a:pt x="1029" y="384"/>
                  </a:lnTo>
                  <a:lnTo>
                    <a:pt x="1031" y="386"/>
                  </a:lnTo>
                  <a:lnTo>
                    <a:pt x="1033" y="387"/>
                  </a:lnTo>
                  <a:lnTo>
                    <a:pt x="1033" y="389"/>
                  </a:lnTo>
                  <a:lnTo>
                    <a:pt x="1031" y="395"/>
                  </a:lnTo>
                  <a:lnTo>
                    <a:pt x="1035" y="400"/>
                  </a:lnTo>
                  <a:lnTo>
                    <a:pt x="1042" y="407"/>
                  </a:lnTo>
                  <a:lnTo>
                    <a:pt x="1053" y="411"/>
                  </a:lnTo>
                  <a:lnTo>
                    <a:pt x="1064" y="418"/>
                  </a:lnTo>
                  <a:lnTo>
                    <a:pt x="1077" y="423"/>
                  </a:lnTo>
                  <a:lnTo>
                    <a:pt x="1091" y="427"/>
                  </a:lnTo>
                  <a:lnTo>
                    <a:pt x="1104" y="434"/>
                  </a:lnTo>
                  <a:lnTo>
                    <a:pt x="1115" y="440"/>
                  </a:lnTo>
                  <a:lnTo>
                    <a:pt x="1124" y="447"/>
                  </a:lnTo>
                  <a:lnTo>
                    <a:pt x="1144" y="464"/>
                  </a:lnTo>
                  <a:lnTo>
                    <a:pt x="1164" y="482"/>
                  </a:lnTo>
                  <a:lnTo>
                    <a:pt x="1184" y="499"/>
                  </a:lnTo>
                  <a:lnTo>
                    <a:pt x="1203" y="517"/>
                  </a:lnTo>
                  <a:lnTo>
                    <a:pt x="1223" y="535"/>
                  </a:lnTo>
                  <a:lnTo>
                    <a:pt x="1243" y="552"/>
                  </a:lnTo>
                  <a:lnTo>
                    <a:pt x="1263" y="568"/>
                  </a:lnTo>
                  <a:lnTo>
                    <a:pt x="1285" y="583"/>
                  </a:lnTo>
                  <a:lnTo>
                    <a:pt x="1307" y="597"/>
                  </a:lnTo>
                  <a:lnTo>
                    <a:pt x="1331" y="608"/>
                  </a:lnTo>
                  <a:lnTo>
                    <a:pt x="1349" y="616"/>
                  </a:lnTo>
                  <a:lnTo>
                    <a:pt x="1371" y="624"/>
                  </a:lnTo>
                  <a:lnTo>
                    <a:pt x="1393" y="631"/>
                  </a:lnTo>
                  <a:lnTo>
                    <a:pt x="1416" y="635"/>
                  </a:lnTo>
                  <a:lnTo>
                    <a:pt x="1440" y="640"/>
                  </a:lnTo>
                  <a:lnTo>
                    <a:pt x="1464" y="642"/>
                  </a:lnTo>
                  <a:lnTo>
                    <a:pt x="1488" y="642"/>
                  </a:lnTo>
                  <a:lnTo>
                    <a:pt x="1510" y="639"/>
                  </a:lnTo>
                  <a:lnTo>
                    <a:pt x="1532" y="634"/>
                  </a:lnTo>
                  <a:lnTo>
                    <a:pt x="1552" y="626"/>
                  </a:lnTo>
                  <a:lnTo>
                    <a:pt x="1550" y="464"/>
                  </a:lnTo>
                  <a:lnTo>
                    <a:pt x="1548" y="464"/>
                  </a:lnTo>
                  <a:lnTo>
                    <a:pt x="1546" y="463"/>
                  </a:lnTo>
                  <a:lnTo>
                    <a:pt x="1544" y="461"/>
                  </a:lnTo>
                  <a:lnTo>
                    <a:pt x="1543" y="461"/>
                  </a:lnTo>
                  <a:lnTo>
                    <a:pt x="1541" y="459"/>
                  </a:lnTo>
                  <a:lnTo>
                    <a:pt x="1541" y="458"/>
                  </a:lnTo>
                  <a:lnTo>
                    <a:pt x="1539" y="458"/>
                  </a:lnTo>
                  <a:lnTo>
                    <a:pt x="1537" y="456"/>
                  </a:lnTo>
                  <a:lnTo>
                    <a:pt x="1535" y="455"/>
                  </a:lnTo>
                  <a:lnTo>
                    <a:pt x="1533" y="455"/>
                  </a:lnTo>
                  <a:lnTo>
                    <a:pt x="1488" y="434"/>
                  </a:lnTo>
                  <a:lnTo>
                    <a:pt x="1442" y="418"/>
                  </a:lnTo>
                  <a:lnTo>
                    <a:pt x="1395" y="405"/>
                  </a:lnTo>
                  <a:lnTo>
                    <a:pt x="1345" y="395"/>
                  </a:lnTo>
                  <a:lnTo>
                    <a:pt x="1298" y="389"/>
                  </a:lnTo>
                  <a:lnTo>
                    <a:pt x="1248" y="386"/>
                  </a:lnTo>
                  <a:lnTo>
                    <a:pt x="1199" y="386"/>
                  </a:lnTo>
                  <a:lnTo>
                    <a:pt x="1150" y="386"/>
                  </a:lnTo>
                  <a:lnTo>
                    <a:pt x="1100" y="389"/>
                  </a:lnTo>
                  <a:lnTo>
                    <a:pt x="1051" y="394"/>
                  </a:lnTo>
                  <a:lnTo>
                    <a:pt x="1055" y="392"/>
                  </a:lnTo>
                  <a:lnTo>
                    <a:pt x="1058" y="389"/>
                  </a:lnTo>
                  <a:lnTo>
                    <a:pt x="1064" y="384"/>
                  </a:lnTo>
                  <a:lnTo>
                    <a:pt x="1069" y="379"/>
                  </a:lnTo>
                  <a:lnTo>
                    <a:pt x="1077" y="373"/>
                  </a:lnTo>
                  <a:lnTo>
                    <a:pt x="1084" y="367"/>
                  </a:lnTo>
                  <a:lnTo>
                    <a:pt x="1091" y="360"/>
                  </a:lnTo>
                  <a:lnTo>
                    <a:pt x="1099" y="354"/>
                  </a:lnTo>
                  <a:lnTo>
                    <a:pt x="1106" y="347"/>
                  </a:lnTo>
                  <a:lnTo>
                    <a:pt x="1113" y="344"/>
                  </a:lnTo>
                  <a:lnTo>
                    <a:pt x="1142" y="328"/>
                  </a:lnTo>
                  <a:lnTo>
                    <a:pt x="1170" y="312"/>
                  </a:lnTo>
                  <a:lnTo>
                    <a:pt x="1197" y="295"/>
                  </a:lnTo>
                  <a:lnTo>
                    <a:pt x="1223" y="277"/>
                  </a:lnTo>
                  <a:lnTo>
                    <a:pt x="1250" y="259"/>
                  </a:lnTo>
                  <a:lnTo>
                    <a:pt x="1276" y="242"/>
                  </a:lnTo>
                  <a:lnTo>
                    <a:pt x="1301" y="223"/>
                  </a:lnTo>
                  <a:lnTo>
                    <a:pt x="1327" y="205"/>
                  </a:lnTo>
                  <a:lnTo>
                    <a:pt x="1354" y="189"/>
                  </a:lnTo>
                  <a:lnTo>
                    <a:pt x="1382" y="173"/>
                  </a:lnTo>
                  <a:lnTo>
                    <a:pt x="1385" y="159"/>
                  </a:lnTo>
                  <a:lnTo>
                    <a:pt x="1395" y="144"/>
                  </a:lnTo>
                  <a:lnTo>
                    <a:pt x="1406" y="133"/>
                  </a:lnTo>
                  <a:lnTo>
                    <a:pt x="1416" y="122"/>
                  </a:lnTo>
                  <a:lnTo>
                    <a:pt x="1431" y="112"/>
                  </a:lnTo>
                  <a:lnTo>
                    <a:pt x="1448" y="104"/>
                  </a:lnTo>
                  <a:lnTo>
                    <a:pt x="1462" y="96"/>
                  </a:lnTo>
                  <a:lnTo>
                    <a:pt x="1479" y="88"/>
                  </a:lnTo>
                  <a:lnTo>
                    <a:pt x="1495" y="82"/>
                  </a:lnTo>
                  <a:lnTo>
                    <a:pt x="1512" y="75"/>
                  </a:lnTo>
                  <a:lnTo>
                    <a:pt x="1515" y="74"/>
                  </a:lnTo>
                  <a:lnTo>
                    <a:pt x="1519" y="72"/>
                  </a:lnTo>
                  <a:lnTo>
                    <a:pt x="1522" y="71"/>
                  </a:lnTo>
                  <a:lnTo>
                    <a:pt x="1528" y="69"/>
                  </a:lnTo>
                  <a:lnTo>
                    <a:pt x="1532" y="67"/>
                  </a:lnTo>
                  <a:lnTo>
                    <a:pt x="1535" y="66"/>
                  </a:lnTo>
                  <a:lnTo>
                    <a:pt x="1539" y="64"/>
                  </a:lnTo>
                  <a:lnTo>
                    <a:pt x="1543" y="64"/>
                  </a:lnTo>
                  <a:lnTo>
                    <a:pt x="1546" y="63"/>
                  </a:lnTo>
                  <a:lnTo>
                    <a:pt x="1550" y="61"/>
                  </a:lnTo>
                  <a:lnTo>
                    <a:pt x="1548" y="234"/>
                  </a:lnTo>
                  <a:lnTo>
                    <a:pt x="1541" y="235"/>
                  </a:lnTo>
                  <a:lnTo>
                    <a:pt x="1533" y="237"/>
                  </a:lnTo>
                  <a:lnTo>
                    <a:pt x="1526" y="240"/>
                  </a:lnTo>
                  <a:lnTo>
                    <a:pt x="1519" y="242"/>
                  </a:lnTo>
                  <a:lnTo>
                    <a:pt x="1512" y="245"/>
                  </a:lnTo>
                  <a:lnTo>
                    <a:pt x="1504" y="247"/>
                  </a:lnTo>
                  <a:lnTo>
                    <a:pt x="1497" y="250"/>
                  </a:lnTo>
                  <a:lnTo>
                    <a:pt x="1490" y="253"/>
                  </a:lnTo>
                  <a:lnTo>
                    <a:pt x="1482" y="256"/>
                  </a:lnTo>
                  <a:lnTo>
                    <a:pt x="1475" y="259"/>
                  </a:lnTo>
                  <a:lnTo>
                    <a:pt x="1466" y="264"/>
                  </a:lnTo>
                  <a:lnTo>
                    <a:pt x="1459" y="269"/>
                  </a:lnTo>
                  <a:lnTo>
                    <a:pt x="1449" y="272"/>
                  </a:lnTo>
                  <a:lnTo>
                    <a:pt x="1440" y="277"/>
                  </a:lnTo>
                  <a:lnTo>
                    <a:pt x="1431" y="280"/>
                  </a:lnTo>
                  <a:lnTo>
                    <a:pt x="1422" y="283"/>
                  </a:lnTo>
                  <a:lnTo>
                    <a:pt x="1413" y="287"/>
                  </a:lnTo>
                  <a:lnTo>
                    <a:pt x="1404" y="291"/>
                  </a:lnTo>
                  <a:lnTo>
                    <a:pt x="1395" y="295"/>
                  </a:lnTo>
                  <a:lnTo>
                    <a:pt x="1387" y="298"/>
                  </a:lnTo>
                  <a:lnTo>
                    <a:pt x="1382" y="299"/>
                  </a:lnTo>
                  <a:lnTo>
                    <a:pt x="1374" y="301"/>
                  </a:lnTo>
                  <a:lnTo>
                    <a:pt x="1369" y="303"/>
                  </a:lnTo>
                  <a:lnTo>
                    <a:pt x="1364" y="304"/>
                  </a:lnTo>
                  <a:lnTo>
                    <a:pt x="1356" y="304"/>
                  </a:lnTo>
                  <a:lnTo>
                    <a:pt x="1351" y="306"/>
                  </a:lnTo>
                  <a:lnTo>
                    <a:pt x="1345" y="307"/>
                  </a:lnTo>
                  <a:lnTo>
                    <a:pt x="1338" y="307"/>
                  </a:lnTo>
                  <a:lnTo>
                    <a:pt x="1332" y="309"/>
                  </a:lnTo>
                  <a:lnTo>
                    <a:pt x="1327" y="311"/>
                  </a:lnTo>
                  <a:lnTo>
                    <a:pt x="1309" y="317"/>
                  </a:lnTo>
                  <a:lnTo>
                    <a:pt x="1289" y="323"/>
                  </a:lnTo>
                  <a:lnTo>
                    <a:pt x="1270" y="328"/>
                  </a:lnTo>
                  <a:lnTo>
                    <a:pt x="1250" y="333"/>
                  </a:lnTo>
                  <a:lnTo>
                    <a:pt x="1232" y="338"/>
                  </a:lnTo>
                  <a:lnTo>
                    <a:pt x="1212" y="343"/>
                  </a:lnTo>
                  <a:lnTo>
                    <a:pt x="1194" y="349"/>
                  </a:lnTo>
                  <a:lnTo>
                    <a:pt x="1173" y="355"/>
                  </a:lnTo>
                  <a:lnTo>
                    <a:pt x="1155" y="362"/>
                  </a:lnTo>
                  <a:lnTo>
                    <a:pt x="1137" y="370"/>
                  </a:lnTo>
                  <a:lnTo>
                    <a:pt x="1128" y="375"/>
                  </a:lnTo>
                  <a:lnTo>
                    <a:pt x="1119" y="379"/>
                  </a:lnTo>
                  <a:lnTo>
                    <a:pt x="1109" y="384"/>
                  </a:lnTo>
                  <a:lnTo>
                    <a:pt x="1100" y="389"/>
                  </a:lnTo>
                  <a:lnTo>
                    <a:pt x="1091" y="395"/>
                  </a:lnTo>
                  <a:lnTo>
                    <a:pt x="1082" y="400"/>
                  </a:lnTo>
                  <a:lnTo>
                    <a:pt x="1073" y="407"/>
                  </a:lnTo>
                  <a:lnTo>
                    <a:pt x="1064" y="411"/>
                  </a:lnTo>
                  <a:lnTo>
                    <a:pt x="1055" y="416"/>
                  </a:lnTo>
                  <a:lnTo>
                    <a:pt x="1044" y="42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Freeform 50243"/>
            <p:cNvSpPr/>
            <p:nvPr/>
          </p:nvSpPr>
          <p:spPr>
            <a:xfrm>
              <a:off x="4707" y="3018"/>
              <a:ext cx="388" cy="94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28" y="15"/>
                </a:cxn>
                <a:cxn ang="0">
                  <a:pos x="91" y="74"/>
                </a:cxn>
                <a:cxn ang="0">
                  <a:pos x="148" y="145"/>
                </a:cxn>
                <a:cxn ang="0">
                  <a:pos x="169" y="177"/>
                </a:cxn>
                <a:cxn ang="0">
                  <a:pos x="177" y="195"/>
                </a:cxn>
                <a:cxn ang="0">
                  <a:pos x="191" y="222"/>
                </a:cxn>
                <a:cxn ang="0">
                  <a:pos x="223" y="272"/>
                </a:cxn>
                <a:cxn ang="0">
                  <a:pos x="258" y="320"/>
                </a:cxn>
                <a:cxn ang="0">
                  <a:pos x="285" y="371"/>
                </a:cxn>
                <a:cxn ang="0">
                  <a:pos x="308" y="423"/>
                </a:cxn>
                <a:cxn ang="0">
                  <a:pos x="327" y="476"/>
                </a:cxn>
                <a:cxn ang="0">
                  <a:pos x="340" y="527"/>
                </a:cxn>
                <a:cxn ang="0">
                  <a:pos x="351" y="581"/>
                </a:cxn>
                <a:cxn ang="0">
                  <a:pos x="357" y="621"/>
                </a:cxn>
                <a:cxn ang="0">
                  <a:pos x="362" y="655"/>
                </a:cxn>
                <a:cxn ang="0">
                  <a:pos x="375" y="698"/>
                </a:cxn>
                <a:cxn ang="0">
                  <a:pos x="388" y="785"/>
                </a:cxn>
                <a:cxn ang="0">
                  <a:pos x="381" y="873"/>
                </a:cxn>
                <a:cxn ang="0">
                  <a:pos x="364" y="927"/>
                </a:cxn>
                <a:cxn ang="0">
                  <a:pos x="330" y="946"/>
                </a:cxn>
                <a:cxn ang="0">
                  <a:pos x="298" y="934"/>
                </a:cxn>
                <a:cxn ang="0">
                  <a:pos x="281" y="909"/>
                </a:cxn>
                <a:cxn ang="0">
                  <a:pos x="269" y="879"/>
                </a:cxn>
                <a:cxn ang="0">
                  <a:pos x="261" y="864"/>
                </a:cxn>
                <a:cxn ang="0">
                  <a:pos x="253" y="854"/>
                </a:cxn>
                <a:cxn ang="0">
                  <a:pos x="245" y="842"/>
                </a:cxn>
                <a:cxn ang="0">
                  <a:pos x="237" y="825"/>
                </a:cxn>
                <a:cxn ang="0">
                  <a:pos x="230" y="809"/>
                </a:cxn>
                <a:cxn ang="0">
                  <a:pos x="220" y="749"/>
                </a:cxn>
                <a:cxn ang="0">
                  <a:pos x="220" y="671"/>
                </a:cxn>
                <a:cxn ang="0">
                  <a:pos x="218" y="611"/>
                </a:cxn>
                <a:cxn ang="0">
                  <a:pos x="213" y="609"/>
                </a:cxn>
                <a:cxn ang="0">
                  <a:pos x="208" y="607"/>
                </a:cxn>
                <a:cxn ang="0">
                  <a:pos x="195" y="585"/>
                </a:cxn>
                <a:cxn ang="0">
                  <a:pos x="177" y="561"/>
                </a:cxn>
                <a:cxn ang="0">
                  <a:pos x="170" y="537"/>
                </a:cxn>
                <a:cxn ang="0">
                  <a:pos x="174" y="506"/>
                </a:cxn>
                <a:cxn ang="0">
                  <a:pos x="173" y="475"/>
                </a:cxn>
                <a:cxn ang="0">
                  <a:pos x="159" y="451"/>
                </a:cxn>
                <a:cxn ang="0">
                  <a:pos x="136" y="437"/>
                </a:cxn>
                <a:cxn ang="0">
                  <a:pos x="125" y="417"/>
                </a:cxn>
                <a:cxn ang="0">
                  <a:pos x="129" y="385"/>
                </a:cxn>
                <a:cxn ang="0">
                  <a:pos x="130" y="349"/>
                </a:cxn>
                <a:cxn ang="0">
                  <a:pos x="111" y="316"/>
                </a:cxn>
                <a:cxn ang="0">
                  <a:pos x="84" y="289"/>
                </a:cxn>
                <a:cxn ang="0">
                  <a:pos x="62" y="265"/>
                </a:cxn>
                <a:cxn ang="0">
                  <a:pos x="63" y="245"/>
                </a:cxn>
                <a:cxn ang="0">
                  <a:pos x="65" y="220"/>
                </a:cxn>
                <a:cxn ang="0">
                  <a:pos x="59" y="197"/>
                </a:cxn>
                <a:cxn ang="0">
                  <a:pos x="50" y="177"/>
                </a:cxn>
                <a:cxn ang="0">
                  <a:pos x="37" y="166"/>
                </a:cxn>
                <a:cxn ang="0">
                  <a:pos x="34" y="161"/>
                </a:cxn>
                <a:cxn ang="0">
                  <a:pos x="34" y="152"/>
                </a:cxn>
                <a:cxn ang="0">
                  <a:pos x="39" y="119"/>
                </a:cxn>
                <a:cxn ang="0">
                  <a:pos x="23" y="83"/>
                </a:cxn>
                <a:cxn ang="0">
                  <a:pos x="3" y="58"/>
                </a:cxn>
                <a:cxn ang="0">
                  <a:pos x="2" y="33"/>
                </a:cxn>
                <a:cxn ang="0">
                  <a:pos x="3" y="7"/>
                </a:cxn>
              </a:cxnLst>
              <a:rect l="0" t="0" r="0" b="0"/>
              <a:pathLst>
                <a:path w="705" h="1102">
                  <a:moveTo>
                    <a:pt x="0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51" y="17"/>
                  </a:lnTo>
                  <a:lnTo>
                    <a:pt x="80" y="33"/>
                  </a:lnTo>
                  <a:lnTo>
                    <a:pt x="110" y="49"/>
                  </a:lnTo>
                  <a:lnTo>
                    <a:pt x="139" y="67"/>
                  </a:lnTo>
                  <a:lnTo>
                    <a:pt x="166" y="86"/>
                  </a:lnTo>
                  <a:lnTo>
                    <a:pt x="194" y="105"/>
                  </a:lnTo>
                  <a:lnTo>
                    <a:pt x="219" y="126"/>
                  </a:lnTo>
                  <a:lnTo>
                    <a:pt x="245" y="147"/>
                  </a:lnTo>
                  <a:lnTo>
                    <a:pt x="269" y="169"/>
                  </a:lnTo>
                  <a:lnTo>
                    <a:pt x="292" y="192"/>
                  </a:lnTo>
                  <a:lnTo>
                    <a:pt x="298" y="197"/>
                  </a:lnTo>
                  <a:lnTo>
                    <a:pt x="301" y="201"/>
                  </a:lnTo>
                  <a:lnTo>
                    <a:pt x="307" y="206"/>
                  </a:lnTo>
                  <a:lnTo>
                    <a:pt x="311" y="211"/>
                  </a:lnTo>
                  <a:lnTo>
                    <a:pt x="314" y="216"/>
                  </a:lnTo>
                  <a:lnTo>
                    <a:pt x="318" y="221"/>
                  </a:lnTo>
                  <a:lnTo>
                    <a:pt x="322" y="227"/>
                  </a:lnTo>
                  <a:lnTo>
                    <a:pt x="327" y="232"/>
                  </a:lnTo>
                  <a:lnTo>
                    <a:pt x="331" y="237"/>
                  </a:lnTo>
                  <a:lnTo>
                    <a:pt x="334" y="243"/>
                  </a:lnTo>
                  <a:lnTo>
                    <a:pt x="347" y="259"/>
                  </a:lnTo>
                  <a:lnTo>
                    <a:pt x="360" y="273"/>
                  </a:lnTo>
                  <a:lnTo>
                    <a:pt x="376" y="289"/>
                  </a:lnTo>
                  <a:lnTo>
                    <a:pt x="391" y="302"/>
                  </a:lnTo>
                  <a:lnTo>
                    <a:pt x="406" y="317"/>
                  </a:lnTo>
                  <a:lnTo>
                    <a:pt x="422" y="329"/>
                  </a:lnTo>
                  <a:lnTo>
                    <a:pt x="439" y="344"/>
                  </a:lnTo>
                  <a:lnTo>
                    <a:pt x="453" y="357"/>
                  </a:lnTo>
                  <a:lnTo>
                    <a:pt x="468" y="373"/>
                  </a:lnTo>
                  <a:lnTo>
                    <a:pt x="482" y="387"/>
                  </a:lnTo>
                  <a:lnTo>
                    <a:pt x="495" y="403"/>
                  </a:lnTo>
                  <a:lnTo>
                    <a:pt x="506" y="417"/>
                  </a:lnTo>
                  <a:lnTo>
                    <a:pt x="517" y="432"/>
                  </a:lnTo>
                  <a:lnTo>
                    <a:pt x="528" y="448"/>
                  </a:lnTo>
                  <a:lnTo>
                    <a:pt x="539" y="462"/>
                  </a:lnTo>
                  <a:lnTo>
                    <a:pt x="548" y="478"/>
                  </a:lnTo>
                  <a:lnTo>
                    <a:pt x="559" y="493"/>
                  </a:lnTo>
                  <a:lnTo>
                    <a:pt x="568" y="509"/>
                  </a:lnTo>
                  <a:lnTo>
                    <a:pt x="577" y="525"/>
                  </a:lnTo>
                  <a:lnTo>
                    <a:pt x="587" y="541"/>
                  </a:lnTo>
                  <a:lnTo>
                    <a:pt x="594" y="555"/>
                  </a:lnTo>
                  <a:lnTo>
                    <a:pt x="601" y="569"/>
                  </a:lnTo>
                  <a:lnTo>
                    <a:pt x="607" y="584"/>
                  </a:lnTo>
                  <a:lnTo>
                    <a:pt x="612" y="598"/>
                  </a:lnTo>
                  <a:lnTo>
                    <a:pt x="618" y="614"/>
                  </a:lnTo>
                  <a:lnTo>
                    <a:pt x="623" y="630"/>
                  </a:lnTo>
                  <a:lnTo>
                    <a:pt x="629" y="645"/>
                  </a:lnTo>
                  <a:lnTo>
                    <a:pt x="632" y="661"/>
                  </a:lnTo>
                  <a:lnTo>
                    <a:pt x="638" y="677"/>
                  </a:lnTo>
                  <a:lnTo>
                    <a:pt x="641" y="693"/>
                  </a:lnTo>
                  <a:lnTo>
                    <a:pt x="645" y="702"/>
                  </a:lnTo>
                  <a:lnTo>
                    <a:pt x="647" y="712"/>
                  </a:lnTo>
                  <a:lnTo>
                    <a:pt x="649" y="723"/>
                  </a:lnTo>
                  <a:lnTo>
                    <a:pt x="651" y="733"/>
                  </a:lnTo>
                  <a:lnTo>
                    <a:pt x="652" y="742"/>
                  </a:lnTo>
                  <a:lnTo>
                    <a:pt x="654" y="752"/>
                  </a:lnTo>
                  <a:lnTo>
                    <a:pt x="658" y="763"/>
                  </a:lnTo>
                  <a:lnTo>
                    <a:pt x="660" y="771"/>
                  </a:lnTo>
                  <a:lnTo>
                    <a:pt x="663" y="781"/>
                  </a:lnTo>
                  <a:lnTo>
                    <a:pt x="669" y="789"/>
                  </a:lnTo>
                  <a:lnTo>
                    <a:pt x="682" y="813"/>
                  </a:lnTo>
                  <a:lnTo>
                    <a:pt x="693" y="838"/>
                  </a:lnTo>
                  <a:lnTo>
                    <a:pt x="700" y="862"/>
                  </a:lnTo>
                  <a:lnTo>
                    <a:pt x="704" y="888"/>
                  </a:lnTo>
                  <a:lnTo>
                    <a:pt x="705" y="915"/>
                  </a:lnTo>
                  <a:lnTo>
                    <a:pt x="704" y="941"/>
                  </a:lnTo>
                  <a:lnTo>
                    <a:pt x="702" y="966"/>
                  </a:lnTo>
                  <a:lnTo>
                    <a:pt x="698" y="992"/>
                  </a:lnTo>
                  <a:lnTo>
                    <a:pt x="693" y="1017"/>
                  </a:lnTo>
                  <a:lnTo>
                    <a:pt x="687" y="1043"/>
                  </a:lnTo>
                  <a:lnTo>
                    <a:pt x="682" y="1057"/>
                  </a:lnTo>
                  <a:lnTo>
                    <a:pt x="674" y="1070"/>
                  </a:lnTo>
                  <a:lnTo>
                    <a:pt x="661" y="1080"/>
                  </a:lnTo>
                  <a:lnTo>
                    <a:pt x="649" y="1089"/>
                  </a:lnTo>
                  <a:lnTo>
                    <a:pt x="632" y="1096"/>
                  </a:lnTo>
                  <a:lnTo>
                    <a:pt x="616" y="1101"/>
                  </a:lnTo>
                  <a:lnTo>
                    <a:pt x="599" y="1102"/>
                  </a:lnTo>
                  <a:lnTo>
                    <a:pt x="581" y="1102"/>
                  </a:lnTo>
                  <a:lnTo>
                    <a:pt x="565" y="1099"/>
                  </a:lnTo>
                  <a:lnTo>
                    <a:pt x="550" y="1094"/>
                  </a:lnTo>
                  <a:lnTo>
                    <a:pt x="541" y="1088"/>
                  </a:lnTo>
                  <a:lnTo>
                    <a:pt x="532" y="1083"/>
                  </a:lnTo>
                  <a:lnTo>
                    <a:pt x="524" y="1075"/>
                  </a:lnTo>
                  <a:lnTo>
                    <a:pt x="517" y="1067"/>
                  </a:lnTo>
                  <a:lnTo>
                    <a:pt x="510" y="1059"/>
                  </a:lnTo>
                  <a:lnTo>
                    <a:pt x="504" y="1051"/>
                  </a:lnTo>
                  <a:lnTo>
                    <a:pt x="499" y="1041"/>
                  </a:lnTo>
                  <a:lnTo>
                    <a:pt x="493" y="1033"/>
                  </a:lnTo>
                  <a:lnTo>
                    <a:pt x="488" y="1024"/>
                  </a:lnTo>
                  <a:lnTo>
                    <a:pt x="482" y="1014"/>
                  </a:lnTo>
                  <a:lnTo>
                    <a:pt x="481" y="1011"/>
                  </a:lnTo>
                  <a:lnTo>
                    <a:pt x="479" y="1008"/>
                  </a:lnTo>
                  <a:lnTo>
                    <a:pt x="475" y="1006"/>
                  </a:lnTo>
                  <a:lnTo>
                    <a:pt x="471" y="1003"/>
                  </a:lnTo>
                  <a:lnTo>
                    <a:pt x="468" y="1000"/>
                  </a:lnTo>
                  <a:lnTo>
                    <a:pt x="464" y="998"/>
                  </a:lnTo>
                  <a:lnTo>
                    <a:pt x="460" y="995"/>
                  </a:lnTo>
                  <a:lnTo>
                    <a:pt x="457" y="992"/>
                  </a:lnTo>
                  <a:lnTo>
                    <a:pt x="453" y="990"/>
                  </a:lnTo>
                  <a:lnTo>
                    <a:pt x="449" y="985"/>
                  </a:lnTo>
                  <a:lnTo>
                    <a:pt x="446" y="981"/>
                  </a:lnTo>
                  <a:lnTo>
                    <a:pt x="442" y="976"/>
                  </a:lnTo>
                  <a:lnTo>
                    <a:pt x="439" y="971"/>
                  </a:lnTo>
                  <a:lnTo>
                    <a:pt x="435" y="966"/>
                  </a:lnTo>
                  <a:lnTo>
                    <a:pt x="431" y="961"/>
                  </a:lnTo>
                  <a:lnTo>
                    <a:pt x="428" y="957"/>
                  </a:lnTo>
                  <a:lnTo>
                    <a:pt x="424" y="952"/>
                  </a:lnTo>
                  <a:lnTo>
                    <a:pt x="422" y="947"/>
                  </a:lnTo>
                  <a:lnTo>
                    <a:pt x="418" y="942"/>
                  </a:lnTo>
                  <a:lnTo>
                    <a:pt x="417" y="937"/>
                  </a:lnTo>
                  <a:lnTo>
                    <a:pt x="407" y="917"/>
                  </a:lnTo>
                  <a:lnTo>
                    <a:pt x="402" y="894"/>
                  </a:lnTo>
                  <a:lnTo>
                    <a:pt x="400" y="872"/>
                  </a:lnTo>
                  <a:lnTo>
                    <a:pt x="398" y="849"/>
                  </a:lnTo>
                  <a:lnTo>
                    <a:pt x="398" y="827"/>
                  </a:lnTo>
                  <a:lnTo>
                    <a:pt x="398" y="805"/>
                  </a:lnTo>
                  <a:lnTo>
                    <a:pt x="400" y="782"/>
                  </a:lnTo>
                  <a:lnTo>
                    <a:pt x="400" y="758"/>
                  </a:lnTo>
                  <a:lnTo>
                    <a:pt x="400" y="736"/>
                  </a:lnTo>
                  <a:lnTo>
                    <a:pt x="397" y="713"/>
                  </a:lnTo>
                  <a:lnTo>
                    <a:pt x="397" y="712"/>
                  </a:lnTo>
                  <a:lnTo>
                    <a:pt x="395" y="712"/>
                  </a:lnTo>
                  <a:lnTo>
                    <a:pt x="393" y="710"/>
                  </a:lnTo>
                  <a:lnTo>
                    <a:pt x="391" y="710"/>
                  </a:lnTo>
                  <a:lnTo>
                    <a:pt x="387" y="710"/>
                  </a:lnTo>
                  <a:lnTo>
                    <a:pt x="386" y="710"/>
                  </a:lnTo>
                  <a:lnTo>
                    <a:pt x="382" y="709"/>
                  </a:lnTo>
                  <a:lnTo>
                    <a:pt x="380" y="709"/>
                  </a:lnTo>
                  <a:lnTo>
                    <a:pt x="378" y="707"/>
                  </a:lnTo>
                  <a:lnTo>
                    <a:pt x="376" y="707"/>
                  </a:lnTo>
                  <a:lnTo>
                    <a:pt x="371" y="697"/>
                  </a:lnTo>
                  <a:lnTo>
                    <a:pt x="362" y="689"/>
                  </a:lnTo>
                  <a:lnTo>
                    <a:pt x="354" y="681"/>
                  </a:lnTo>
                  <a:lnTo>
                    <a:pt x="345" y="675"/>
                  </a:lnTo>
                  <a:lnTo>
                    <a:pt x="336" y="669"/>
                  </a:lnTo>
                  <a:lnTo>
                    <a:pt x="329" y="661"/>
                  </a:lnTo>
                  <a:lnTo>
                    <a:pt x="322" y="654"/>
                  </a:lnTo>
                  <a:lnTo>
                    <a:pt x="316" y="648"/>
                  </a:lnTo>
                  <a:lnTo>
                    <a:pt x="311" y="640"/>
                  </a:lnTo>
                  <a:lnTo>
                    <a:pt x="309" y="633"/>
                  </a:lnTo>
                  <a:lnTo>
                    <a:pt x="309" y="625"/>
                  </a:lnTo>
                  <a:lnTo>
                    <a:pt x="311" y="616"/>
                  </a:lnTo>
                  <a:lnTo>
                    <a:pt x="312" y="608"/>
                  </a:lnTo>
                  <a:lnTo>
                    <a:pt x="314" y="598"/>
                  </a:lnTo>
                  <a:lnTo>
                    <a:pt x="316" y="589"/>
                  </a:lnTo>
                  <a:lnTo>
                    <a:pt x="316" y="581"/>
                  </a:lnTo>
                  <a:lnTo>
                    <a:pt x="318" y="571"/>
                  </a:lnTo>
                  <a:lnTo>
                    <a:pt x="316" y="561"/>
                  </a:lnTo>
                  <a:lnTo>
                    <a:pt x="314" y="553"/>
                  </a:lnTo>
                  <a:lnTo>
                    <a:pt x="311" y="545"/>
                  </a:lnTo>
                  <a:lnTo>
                    <a:pt x="305" y="537"/>
                  </a:lnTo>
                  <a:lnTo>
                    <a:pt x="298" y="531"/>
                  </a:lnTo>
                  <a:lnTo>
                    <a:pt x="289" y="525"/>
                  </a:lnTo>
                  <a:lnTo>
                    <a:pt x="278" y="520"/>
                  </a:lnTo>
                  <a:lnTo>
                    <a:pt x="269" y="517"/>
                  </a:lnTo>
                  <a:lnTo>
                    <a:pt x="258" y="512"/>
                  </a:lnTo>
                  <a:lnTo>
                    <a:pt x="248" y="509"/>
                  </a:lnTo>
                  <a:lnTo>
                    <a:pt x="241" y="504"/>
                  </a:lnTo>
                  <a:lnTo>
                    <a:pt x="234" y="499"/>
                  </a:lnTo>
                  <a:lnTo>
                    <a:pt x="230" y="493"/>
                  </a:lnTo>
                  <a:lnTo>
                    <a:pt x="228" y="486"/>
                  </a:lnTo>
                  <a:lnTo>
                    <a:pt x="228" y="477"/>
                  </a:lnTo>
                  <a:lnTo>
                    <a:pt x="230" y="467"/>
                  </a:lnTo>
                  <a:lnTo>
                    <a:pt x="232" y="457"/>
                  </a:lnTo>
                  <a:lnTo>
                    <a:pt x="234" y="448"/>
                  </a:lnTo>
                  <a:lnTo>
                    <a:pt x="236" y="437"/>
                  </a:lnTo>
                  <a:lnTo>
                    <a:pt x="238" y="427"/>
                  </a:lnTo>
                  <a:lnTo>
                    <a:pt x="238" y="417"/>
                  </a:lnTo>
                  <a:lnTo>
                    <a:pt x="236" y="406"/>
                  </a:lnTo>
                  <a:lnTo>
                    <a:pt x="232" y="398"/>
                  </a:lnTo>
                  <a:lnTo>
                    <a:pt x="223" y="387"/>
                  </a:lnTo>
                  <a:lnTo>
                    <a:pt x="212" y="377"/>
                  </a:lnTo>
                  <a:lnTo>
                    <a:pt x="201" y="368"/>
                  </a:lnTo>
                  <a:lnTo>
                    <a:pt x="188" y="360"/>
                  </a:lnTo>
                  <a:lnTo>
                    <a:pt x="177" y="352"/>
                  </a:lnTo>
                  <a:lnTo>
                    <a:pt x="164" y="345"/>
                  </a:lnTo>
                  <a:lnTo>
                    <a:pt x="152" y="337"/>
                  </a:lnTo>
                  <a:lnTo>
                    <a:pt x="139" y="329"/>
                  </a:lnTo>
                  <a:lnTo>
                    <a:pt x="128" y="321"/>
                  </a:lnTo>
                  <a:lnTo>
                    <a:pt x="117" y="313"/>
                  </a:lnTo>
                  <a:lnTo>
                    <a:pt x="113" y="309"/>
                  </a:lnTo>
                  <a:lnTo>
                    <a:pt x="113" y="304"/>
                  </a:lnTo>
                  <a:lnTo>
                    <a:pt x="113" y="299"/>
                  </a:lnTo>
                  <a:lnTo>
                    <a:pt x="113" y="293"/>
                  </a:lnTo>
                  <a:lnTo>
                    <a:pt x="115" y="285"/>
                  </a:lnTo>
                  <a:lnTo>
                    <a:pt x="117" y="278"/>
                  </a:lnTo>
                  <a:lnTo>
                    <a:pt x="117" y="270"/>
                  </a:lnTo>
                  <a:lnTo>
                    <a:pt x="119" y="262"/>
                  </a:lnTo>
                  <a:lnTo>
                    <a:pt x="119" y="256"/>
                  </a:lnTo>
                  <a:lnTo>
                    <a:pt x="117" y="249"/>
                  </a:lnTo>
                  <a:lnTo>
                    <a:pt x="113" y="243"/>
                  </a:lnTo>
                  <a:lnTo>
                    <a:pt x="111" y="237"/>
                  </a:lnTo>
                  <a:lnTo>
                    <a:pt x="108" y="230"/>
                  </a:lnTo>
                  <a:lnTo>
                    <a:pt x="104" y="224"/>
                  </a:lnTo>
                  <a:lnTo>
                    <a:pt x="100" y="217"/>
                  </a:lnTo>
                  <a:lnTo>
                    <a:pt x="95" y="213"/>
                  </a:lnTo>
                  <a:lnTo>
                    <a:pt x="91" y="206"/>
                  </a:lnTo>
                  <a:lnTo>
                    <a:pt x="84" y="201"/>
                  </a:lnTo>
                  <a:lnTo>
                    <a:pt x="77" y="198"/>
                  </a:lnTo>
                  <a:lnTo>
                    <a:pt x="69" y="195"/>
                  </a:lnTo>
                  <a:lnTo>
                    <a:pt x="68" y="193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9"/>
                  </a:lnTo>
                  <a:lnTo>
                    <a:pt x="62" y="187"/>
                  </a:lnTo>
                  <a:lnTo>
                    <a:pt x="62" y="184"/>
                  </a:lnTo>
                  <a:lnTo>
                    <a:pt x="62" y="182"/>
                  </a:lnTo>
                  <a:lnTo>
                    <a:pt x="62" y="179"/>
                  </a:lnTo>
                  <a:lnTo>
                    <a:pt x="62" y="177"/>
                  </a:lnTo>
                  <a:lnTo>
                    <a:pt x="64" y="176"/>
                  </a:lnTo>
                  <a:lnTo>
                    <a:pt x="69" y="163"/>
                  </a:lnTo>
                  <a:lnTo>
                    <a:pt x="73" y="150"/>
                  </a:lnTo>
                  <a:lnTo>
                    <a:pt x="71" y="139"/>
                  </a:lnTo>
                  <a:lnTo>
                    <a:pt x="68" y="128"/>
                  </a:lnTo>
                  <a:lnTo>
                    <a:pt x="60" y="118"/>
                  </a:lnTo>
                  <a:lnTo>
                    <a:pt x="51" y="107"/>
                  </a:lnTo>
                  <a:lnTo>
                    <a:pt x="42" y="97"/>
                  </a:lnTo>
                  <a:lnTo>
                    <a:pt x="31" y="89"/>
                  </a:lnTo>
                  <a:lnTo>
                    <a:pt x="20" y="80"/>
                  </a:lnTo>
                  <a:lnTo>
                    <a:pt x="11" y="72"/>
                  </a:lnTo>
                  <a:lnTo>
                    <a:pt x="5" y="67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4" y="46"/>
                  </a:lnTo>
                  <a:lnTo>
                    <a:pt x="4" y="38"/>
                  </a:lnTo>
                  <a:lnTo>
                    <a:pt x="5" y="32"/>
                  </a:lnTo>
                  <a:lnTo>
                    <a:pt x="7" y="24"/>
                  </a:lnTo>
                  <a:lnTo>
                    <a:pt x="7" y="16"/>
                  </a:lnTo>
                  <a:lnTo>
                    <a:pt x="5" y="8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FF3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Freeform 50244"/>
            <p:cNvSpPr/>
            <p:nvPr/>
          </p:nvSpPr>
          <p:spPr>
            <a:xfrm>
              <a:off x="4707" y="3018"/>
              <a:ext cx="388" cy="94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28" y="15"/>
                </a:cxn>
                <a:cxn ang="0">
                  <a:pos x="91" y="74"/>
                </a:cxn>
                <a:cxn ang="0">
                  <a:pos x="148" y="145"/>
                </a:cxn>
                <a:cxn ang="0">
                  <a:pos x="169" y="177"/>
                </a:cxn>
                <a:cxn ang="0">
                  <a:pos x="177" y="195"/>
                </a:cxn>
                <a:cxn ang="0">
                  <a:pos x="191" y="222"/>
                </a:cxn>
                <a:cxn ang="0">
                  <a:pos x="223" y="272"/>
                </a:cxn>
                <a:cxn ang="0">
                  <a:pos x="258" y="320"/>
                </a:cxn>
                <a:cxn ang="0">
                  <a:pos x="285" y="371"/>
                </a:cxn>
                <a:cxn ang="0">
                  <a:pos x="308" y="423"/>
                </a:cxn>
                <a:cxn ang="0">
                  <a:pos x="327" y="476"/>
                </a:cxn>
                <a:cxn ang="0">
                  <a:pos x="340" y="527"/>
                </a:cxn>
                <a:cxn ang="0">
                  <a:pos x="351" y="581"/>
                </a:cxn>
                <a:cxn ang="0">
                  <a:pos x="357" y="621"/>
                </a:cxn>
                <a:cxn ang="0">
                  <a:pos x="362" y="655"/>
                </a:cxn>
                <a:cxn ang="0">
                  <a:pos x="375" y="698"/>
                </a:cxn>
                <a:cxn ang="0">
                  <a:pos x="388" y="785"/>
                </a:cxn>
                <a:cxn ang="0">
                  <a:pos x="381" y="873"/>
                </a:cxn>
                <a:cxn ang="0">
                  <a:pos x="364" y="927"/>
                </a:cxn>
                <a:cxn ang="0">
                  <a:pos x="330" y="946"/>
                </a:cxn>
                <a:cxn ang="0">
                  <a:pos x="298" y="934"/>
                </a:cxn>
                <a:cxn ang="0">
                  <a:pos x="281" y="909"/>
                </a:cxn>
                <a:cxn ang="0">
                  <a:pos x="269" y="879"/>
                </a:cxn>
                <a:cxn ang="0">
                  <a:pos x="261" y="864"/>
                </a:cxn>
                <a:cxn ang="0">
                  <a:pos x="253" y="854"/>
                </a:cxn>
                <a:cxn ang="0">
                  <a:pos x="245" y="842"/>
                </a:cxn>
                <a:cxn ang="0">
                  <a:pos x="237" y="825"/>
                </a:cxn>
                <a:cxn ang="0">
                  <a:pos x="230" y="809"/>
                </a:cxn>
                <a:cxn ang="0">
                  <a:pos x="220" y="749"/>
                </a:cxn>
                <a:cxn ang="0">
                  <a:pos x="220" y="671"/>
                </a:cxn>
                <a:cxn ang="0">
                  <a:pos x="218" y="611"/>
                </a:cxn>
                <a:cxn ang="0">
                  <a:pos x="213" y="609"/>
                </a:cxn>
                <a:cxn ang="0">
                  <a:pos x="208" y="607"/>
                </a:cxn>
                <a:cxn ang="0">
                  <a:pos x="195" y="585"/>
                </a:cxn>
                <a:cxn ang="0">
                  <a:pos x="177" y="561"/>
                </a:cxn>
                <a:cxn ang="0">
                  <a:pos x="170" y="537"/>
                </a:cxn>
                <a:cxn ang="0">
                  <a:pos x="174" y="506"/>
                </a:cxn>
                <a:cxn ang="0">
                  <a:pos x="173" y="475"/>
                </a:cxn>
                <a:cxn ang="0">
                  <a:pos x="159" y="451"/>
                </a:cxn>
                <a:cxn ang="0">
                  <a:pos x="136" y="437"/>
                </a:cxn>
                <a:cxn ang="0">
                  <a:pos x="125" y="417"/>
                </a:cxn>
                <a:cxn ang="0">
                  <a:pos x="129" y="385"/>
                </a:cxn>
                <a:cxn ang="0">
                  <a:pos x="130" y="349"/>
                </a:cxn>
                <a:cxn ang="0">
                  <a:pos x="111" y="316"/>
                </a:cxn>
                <a:cxn ang="0">
                  <a:pos x="84" y="289"/>
                </a:cxn>
                <a:cxn ang="0">
                  <a:pos x="62" y="265"/>
                </a:cxn>
                <a:cxn ang="0">
                  <a:pos x="63" y="245"/>
                </a:cxn>
                <a:cxn ang="0">
                  <a:pos x="65" y="220"/>
                </a:cxn>
                <a:cxn ang="0">
                  <a:pos x="59" y="197"/>
                </a:cxn>
                <a:cxn ang="0">
                  <a:pos x="50" y="177"/>
                </a:cxn>
                <a:cxn ang="0">
                  <a:pos x="37" y="166"/>
                </a:cxn>
                <a:cxn ang="0">
                  <a:pos x="34" y="161"/>
                </a:cxn>
                <a:cxn ang="0">
                  <a:pos x="34" y="152"/>
                </a:cxn>
                <a:cxn ang="0">
                  <a:pos x="39" y="119"/>
                </a:cxn>
                <a:cxn ang="0">
                  <a:pos x="23" y="83"/>
                </a:cxn>
                <a:cxn ang="0">
                  <a:pos x="3" y="58"/>
                </a:cxn>
                <a:cxn ang="0">
                  <a:pos x="2" y="33"/>
                </a:cxn>
                <a:cxn ang="0">
                  <a:pos x="3" y="7"/>
                </a:cxn>
              </a:cxnLst>
              <a:rect l="0" t="0" r="0" b="0"/>
              <a:pathLst>
                <a:path w="705" h="1102">
                  <a:moveTo>
                    <a:pt x="0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51" y="17"/>
                  </a:lnTo>
                  <a:lnTo>
                    <a:pt x="80" y="33"/>
                  </a:lnTo>
                  <a:lnTo>
                    <a:pt x="110" y="49"/>
                  </a:lnTo>
                  <a:lnTo>
                    <a:pt x="139" y="67"/>
                  </a:lnTo>
                  <a:lnTo>
                    <a:pt x="166" y="86"/>
                  </a:lnTo>
                  <a:lnTo>
                    <a:pt x="194" y="105"/>
                  </a:lnTo>
                  <a:lnTo>
                    <a:pt x="219" y="126"/>
                  </a:lnTo>
                  <a:lnTo>
                    <a:pt x="245" y="147"/>
                  </a:lnTo>
                  <a:lnTo>
                    <a:pt x="269" y="169"/>
                  </a:lnTo>
                  <a:lnTo>
                    <a:pt x="292" y="192"/>
                  </a:lnTo>
                  <a:lnTo>
                    <a:pt x="298" y="197"/>
                  </a:lnTo>
                  <a:lnTo>
                    <a:pt x="301" y="201"/>
                  </a:lnTo>
                  <a:lnTo>
                    <a:pt x="307" y="206"/>
                  </a:lnTo>
                  <a:lnTo>
                    <a:pt x="311" y="211"/>
                  </a:lnTo>
                  <a:lnTo>
                    <a:pt x="314" y="216"/>
                  </a:lnTo>
                  <a:lnTo>
                    <a:pt x="318" y="221"/>
                  </a:lnTo>
                  <a:lnTo>
                    <a:pt x="322" y="227"/>
                  </a:lnTo>
                  <a:lnTo>
                    <a:pt x="327" y="232"/>
                  </a:lnTo>
                  <a:lnTo>
                    <a:pt x="331" y="237"/>
                  </a:lnTo>
                  <a:lnTo>
                    <a:pt x="334" y="243"/>
                  </a:lnTo>
                  <a:lnTo>
                    <a:pt x="347" y="259"/>
                  </a:lnTo>
                  <a:lnTo>
                    <a:pt x="360" y="273"/>
                  </a:lnTo>
                  <a:lnTo>
                    <a:pt x="376" y="289"/>
                  </a:lnTo>
                  <a:lnTo>
                    <a:pt x="391" y="302"/>
                  </a:lnTo>
                  <a:lnTo>
                    <a:pt x="406" y="317"/>
                  </a:lnTo>
                  <a:lnTo>
                    <a:pt x="422" y="329"/>
                  </a:lnTo>
                  <a:lnTo>
                    <a:pt x="439" y="344"/>
                  </a:lnTo>
                  <a:lnTo>
                    <a:pt x="453" y="357"/>
                  </a:lnTo>
                  <a:lnTo>
                    <a:pt x="468" y="373"/>
                  </a:lnTo>
                  <a:lnTo>
                    <a:pt x="482" y="387"/>
                  </a:lnTo>
                  <a:lnTo>
                    <a:pt x="495" y="403"/>
                  </a:lnTo>
                  <a:lnTo>
                    <a:pt x="506" y="417"/>
                  </a:lnTo>
                  <a:lnTo>
                    <a:pt x="517" y="432"/>
                  </a:lnTo>
                  <a:lnTo>
                    <a:pt x="528" y="448"/>
                  </a:lnTo>
                  <a:lnTo>
                    <a:pt x="539" y="462"/>
                  </a:lnTo>
                  <a:lnTo>
                    <a:pt x="548" y="478"/>
                  </a:lnTo>
                  <a:lnTo>
                    <a:pt x="559" y="493"/>
                  </a:lnTo>
                  <a:lnTo>
                    <a:pt x="568" y="509"/>
                  </a:lnTo>
                  <a:lnTo>
                    <a:pt x="577" y="525"/>
                  </a:lnTo>
                  <a:lnTo>
                    <a:pt x="587" y="541"/>
                  </a:lnTo>
                  <a:lnTo>
                    <a:pt x="594" y="555"/>
                  </a:lnTo>
                  <a:lnTo>
                    <a:pt x="601" y="569"/>
                  </a:lnTo>
                  <a:lnTo>
                    <a:pt x="607" y="584"/>
                  </a:lnTo>
                  <a:lnTo>
                    <a:pt x="612" y="598"/>
                  </a:lnTo>
                  <a:lnTo>
                    <a:pt x="618" y="614"/>
                  </a:lnTo>
                  <a:lnTo>
                    <a:pt x="623" y="630"/>
                  </a:lnTo>
                  <a:lnTo>
                    <a:pt x="629" y="645"/>
                  </a:lnTo>
                  <a:lnTo>
                    <a:pt x="632" y="661"/>
                  </a:lnTo>
                  <a:lnTo>
                    <a:pt x="638" y="677"/>
                  </a:lnTo>
                  <a:lnTo>
                    <a:pt x="641" y="693"/>
                  </a:lnTo>
                  <a:lnTo>
                    <a:pt x="645" y="702"/>
                  </a:lnTo>
                  <a:lnTo>
                    <a:pt x="647" y="712"/>
                  </a:lnTo>
                  <a:lnTo>
                    <a:pt x="649" y="723"/>
                  </a:lnTo>
                  <a:lnTo>
                    <a:pt x="651" y="733"/>
                  </a:lnTo>
                  <a:lnTo>
                    <a:pt x="652" y="742"/>
                  </a:lnTo>
                  <a:lnTo>
                    <a:pt x="654" y="752"/>
                  </a:lnTo>
                  <a:lnTo>
                    <a:pt x="658" y="763"/>
                  </a:lnTo>
                  <a:lnTo>
                    <a:pt x="660" y="771"/>
                  </a:lnTo>
                  <a:lnTo>
                    <a:pt x="663" y="781"/>
                  </a:lnTo>
                  <a:lnTo>
                    <a:pt x="669" y="789"/>
                  </a:lnTo>
                  <a:lnTo>
                    <a:pt x="682" y="813"/>
                  </a:lnTo>
                  <a:lnTo>
                    <a:pt x="693" y="838"/>
                  </a:lnTo>
                  <a:lnTo>
                    <a:pt x="700" y="862"/>
                  </a:lnTo>
                  <a:lnTo>
                    <a:pt x="704" y="888"/>
                  </a:lnTo>
                  <a:lnTo>
                    <a:pt x="705" y="915"/>
                  </a:lnTo>
                  <a:lnTo>
                    <a:pt x="704" y="941"/>
                  </a:lnTo>
                  <a:lnTo>
                    <a:pt x="702" y="966"/>
                  </a:lnTo>
                  <a:lnTo>
                    <a:pt x="698" y="992"/>
                  </a:lnTo>
                  <a:lnTo>
                    <a:pt x="693" y="1017"/>
                  </a:lnTo>
                  <a:lnTo>
                    <a:pt x="687" y="1043"/>
                  </a:lnTo>
                  <a:lnTo>
                    <a:pt x="682" y="1057"/>
                  </a:lnTo>
                  <a:lnTo>
                    <a:pt x="674" y="1070"/>
                  </a:lnTo>
                  <a:lnTo>
                    <a:pt x="661" y="1080"/>
                  </a:lnTo>
                  <a:lnTo>
                    <a:pt x="649" y="1089"/>
                  </a:lnTo>
                  <a:lnTo>
                    <a:pt x="632" y="1096"/>
                  </a:lnTo>
                  <a:lnTo>
                    <a:pt x="616" y="1101"/>
                  </a:lnTo>
                  <a:lnTo>
                    <a:pt x="599" y="1102"/>
                  </a:lnTo>
                  <a:lnTo>
                    <a:pt x="581" y="1102"/>
                  </a:lnTo>
                  <a:lnTo>
                    <a:pt x="565" y="1099"/>
                  </a:lnTo>
                  <a:lnTo>
                    <a:pt x="550" y="1094"/>
                  </a:lnTo>
                  <a:lnTo>
                    <a:pt x="541" y="1088"/>
                  </a:lnTo>
                  <a:lnTo>
                    <a:pt x="532" y="1083"/>
                  </a:lnTo>
                  <a:lnTo>
                    <a:pt x="524" y="1075"/>
                  </a:lnTo>
                  <a:lnTo>
                    <a:pt x="517" y="1067"/>
                  </a:lnTo>
                  <a:lnTo>
                    <a:pt x="510" y="1059"/>
                  </a:lnTo>
                  <a:lnTo>
                    <a:pt x="504" y="1051"/>
                  </a:lnTo>
                  <a:lnTo>
                    <a:pt x="499" y="1041"/>
                  </a:lnTo>
                  <a:lnTo>
                    <a:pt x="493" y="1033"/>
                  </a:lnTo>
                  <a:lnTo>
                    <a:pt x="488" y="1024"/>
                  </a:lnTo>
                  <a:lnTo>
                    <a:pt x="482" y="1014"/>
                  </a:lnTo>
                  <a:lnTo>
                    <a:pt x="481" y="1011"/>
                  </a:lnTo>
                  <a:lnTo>
                    <a:pt x="479" y="1008"/>
                  </a:lnTo>
                  <a:lnTo>
                    <a:pt x="475" y="1006"/>
                  </a:lnTo>
                  <a:lnTo>
                    <a:pt x="471" y="1003"/>
                  </a:lnTo>
                  <a:lnTo>
                    <a:pt x="468" y="1000"/>
                  </a:lnTo>
                  <a:lnTo>
                    <a:pt x="464" y="998"/>
                  </a:lnTo>
                  <a:lnTo>
                    <a:pt x="460" y="995"/>
                  </a:lnTo>
                  <a:lnTo>
                    <a:pt x="457" y="992"/>
                  </a:lnTo>
                  <a:lnTo>
                    <a:pt x="453" y="990"/>
                  </a:lnTo>
                  <a:lnTo>
                    <a:pt x="449" y="985"/>
                  </a:lnTo>
                  <a:lnTo>
                    <a:pt x="446" y="981"/>
                  </a:lnTo>
                  <a:lnTo>
                    <a:pt x="442" y="976"/>
                  </a:lnTo>
                  <a:lnTo>
                    <a:pt x="439" y="971"/>
                  </a:lnTo>
                  <a:lnTo>
                    <a:pt x="435" y="966"/>
                  </a:lnTo>
                  <a:lnTo>
                    <a:pt x="431" y="961"/>
                  </a:lnTo>
                  <a:lnTo>
                    <a:pt x="428" y="957"/>
                  </a:lnTo>
                  <a:lnTo>
                    <a:pt x="424" y="952"/>
                  </a:lnTo>
                  <a:lnTo>
                    <a:pt x="422" y="947"/>
                  </a:lnTo>
                  <a:lnTo>
                    <a:pt x="418" y="942"/>
                  </a:lnTo>
                  <a:lnTo>
                    <a:pt x="417" y="937"/>
                  </a:lnTo>
                  <a:lnTo>
                    <a:pt x="407" y="917"/>
                  </a:lnTo>
                  <a:lnTo>
                    <a:pt x="402" y="894"/>
                  </a:lnTo>
                  <a:lnTo>
                    <a:pt x="400" y="872"/>
                  </a:lnTo>
                  <a:lnTo>
                    <a:pt x="398" y="849"/>
                  </a:lnTo>
                  <a:lnTo>
                    <a:pt x="398" y="827"/>
                  </a:lnTo>
                  <a:lnTo>
                    <a:pt x="398" y="805"/>
                  </a:lnTo>
                  <a:lnTo>
                    <a:pt x="400" y="782"/>
                  </a:lnTo>
                  <a:lnTo>
                    <a:pt x="400" y="758"/>
                  </a:lnTo>
                  <a:lnTo>
                    <a:pt x="400" y="736"/>
                  </a:lnTo>
                  <a:lnTo>
                    <a:pt x="397" y="713"/>
                  </a:lnTo>
                  <a:lnTo>
                    <a:pt x="397" y="712"/>
                  </a:lnTo>
                  <a:lnTo>
                    <a:pt x="395" y="712"/>
                  </a:lnTo>
                  <a:lnTo>
                    <a:pt x="393" y="710"/>
                  </a:lnTo>
                  <a:lnTo>
                    <a:pt x="391" y="710"/>
                  </a:lnTo>
                  <a:lnTo>
                    <a:pt x="387" y="710"/>
                  </a:lnTo>
                  <a:lnTo>
                    <a:pt x="386" y="710"/>
                  </a:lnTo>
                  <a:lnTo>
                    <a:pt x="382" y="709"/>
                  </a:lnTo>
                  <a:lnTo>
                    <a:pt x="380" y="709"/>
                  </a:lnTo>
                  <a:lnTo>
                    <a:pt x="378" y="707"/>
                  </a:lnTo>
                  <a:lnTo>
                    <a:pt x="376" y="707"/>
                  </a:lnTo>
                  <a:lnTo>
                    <a:pt x="371" y="697"/>
                  </a:lnTo>
                  <a:lnTo>
                    <a:pt x="362" y="689"/>
                  </a:lnTo>
                  <a:lnTo>
                    <a:pt x="354" y="681"/>
                  </a:lnTo>
                  <a:lnTo>
                    <a:pt x="345" y="675"/>
                  </a:lnTo>
                  <a:lnTo>
                    <a:pt x="336" y="669"/>
                  </a:lnTo>
                  <a:lnTo>
                    <a:pt x="329" y="661"/>
                  </a:lnTo>
                  <a:lnTo>
                    <a:pt x="322" y="654"/>
                  </a:lnTo>
                  <a:lnTo>
                    <a:pt x="316" y="648"/>
                  </a:lnTo>
                  <a:lnTo>
                    <a:pt x="311" y="640"/>
                  </a:lnTo>
                  <a:lnTo>
                    <a:pt x="309" y="633"/>
                  </a:lnTo>
                  <a:lnTo>
                    <a:pt x="309" y="625"/>
                  </a:lnTo>
                  <a:lnTo>
                    <a:pt x="311" y="616"/>
                  </a:lnTo>
                  <a:lnTo>
                    <a:pt x="312" y="608"/>
                  </a:lnTo>
                  <a:lnTo>
                    <a:pt x="314" y="598"/>
                  </a:lnTo>
                  <a:lnTo>
                    <a:pt x="316" y="589"/>
                  </a:lnTo>
                  <a:lnTo>
                    <a:pt x="316" y="581"/>
                  </a:lnTo>
                  <a:lnTo>
                    <a:pt x="318" y="571"/>
                  </a:lnTo>
                  <a:lnTo>
                    <a:pt x="316" y="561"/>
                  </a:lnTo>
                  <a:lnTo>
                    <a:pt x="314" y="553"/>
                  </a:lnTo>
                  <a:lnTo>
                    <a:pt x="311" y="545"/>
                  </a:lnTo>
                  <a:lnTo>
                    <a:pt x="305" y="537"/>
                  </a:lnTo>
                  <a:lnTo>
                    <a:pt x="298" y="531"/>
                  </a:lnTo>
                  <a:lnTo>
                    <a:pt x="289" y="525"/>
                  </a:lnTo>
                  <a:lnTo>
                    <a:pt x="278" y="520"/>
                  </a:lnTo>
                  <a:lnTo>
                    <a:pt x="269" y="517"/>
                  </a:lnTo>
                  <a:lnTo>
                    <a:pt x="258" y="512"/>
                  </a:lnTo>
                  <a:lnTo>
                    <a:pt x="248" y="509"/>
                  </a:lnTo>
                  <a:lnTo>
                    <a:pt x="241" y="504"/>
                  </a:lnTo>
                  <a:lnTo>
                    <a:pt x="234" y="499"/>
                  </a:lnTo>
                  <a:lnTo>
                    <a:pt x="230" y="493"/>
                  </a:lnTo>
                  <a:lnTo>
                    <a:pt x="228" y="486"/>
                  </a:lnTo>
                  <a:lnTo>
                    <a:pt x="228" y="477"/>
                  </a:lnTo>
                  <a:lnTo>
                    <a:pt x="230" y="467"/>
                  </a:lnTo>
                  <a:lnTo>
                    <a:pt x="232" y="457"/>
                  </a:lnTo>
                  <a:lnTo>
                    <a:pt x="234" y="448"/>
                  </a:lnTo>
                  <a:lnTo>
                    <a:pt x="236" y="437"/>
                  </a:lnTo>
                  <a:lnTo>
                    <a:pt x="238" y="427"/>
                  </a:lnTo>
                  <a:lnTo>
                    <a:pt x="238" y="417"/>
                  </a:lnTo>
                  <a:lnTo>
                    <a:pt x="236" y="406"/>
                  </a:lnTo>
                  <a:lnTo>
                    <a:pt x="232" y="398"/>
                  </a:lnTo>
                  <a:lnTo>
                    <a:pt x="223" y="387"/>
                  </a:lnTo>
                  <a:lnTo>
                    <a:pt x="212" y="377"/>
                  </a:lnTo>
                  <a:lnTo>
                    <a:pt x="201" y="368"/>
                  </a:lnTo>
                  <a:lnTo>
                    <a:pt x="188" y="360"/>
                  </a:lnTo>
                  <a:lnTo>
                    <a:pt x="177" y="352"/>
                  </a:lnTo>
                  <a:lnTo>
                    <a:pt x="164" y="345"/>
                  </a:lnTo>
                  <a:lnTo>
                    <a:pt x="152" y="337"/>
                  </a:lnTo>
                  <a:lnTo>
                    <a:pt x="139" y="329"/>
                  </a:lnTo>
                  <a:lnTo>
                    <a:pt x="128" y="321"/>
                  </a:lnTo>
                  <a:lnTo>
                    <a:pt x="117" y="313"/>
                  </a:lnTo>
                  <a:lnTo>
                    <a:pt x="113" y="309"/>
                  </a:lnTo>
                  <a:lnTo>
                    <a:pt x="113" y="304"/>
                  </a:lnTo>
                  <a:lnTo>
                    <a:pt x="113" y="299"/>
                  </a:lnTo>
                  <a:lnTo>
                    <a:pt x="113" y="293"/>
                  </a:lnTo>
                  <a:lnTo>
                    <a:pt x="115" y="285"/>
                  </a:lnTo>
                  <a:lnTo>
                    <a:pt x="117" y="278"/>
                  </a:lnTo>
                  <a:lnTo>
                    <a:pt x="117" y="270"/>
                  </a:lnTo>
                  <a:lnTo>
                    <a:pt x="119" y="262"/>
                  </a:lnTo>
                  <a:lnTo>
                    <a:pt x="119" y="256"/>
                  </a:lnTo>
                  <a:lnTo>
                    <a:pt x="117" y="249"/>
                  </a:lnTo>
                  <a:lnTo>
                    <a:pt x="113" y="243"/>
                  </a:lnTo>
                  <a:lnTo>
                    <a:pt x="111" y="237"/>
                  </a:lnTo>
                  <a:lnTo>
                    <a:pt x="108" y="230"/>
                  </a:lnTo>
                  <a:lnTo>
                    <a:pt x="104" y="224"/>
                  </a:lnTo>
                  <a:lnTo>
                    <a:pt x="100" y="217"/>
                  </a:lnTo>
                  <a:lnTo>
                    <a:pt x="95" y="213"/>
                  </a:lnTo>
                  <a:lnTo>
                    <a:pt x="91" y="206"/>
                  </a:lnTo>
                  <a:lnTo>
                    <a:pt x="84" y="201"/>
                  </a:lnTo>
                  <a:lnTo>
                    <a:pt x="77" y="198"/>
                  </a:lnTo>
                  <a:lnTo>
                    <a:pt x="69" y="195"/>
                  </a:lnTo>
                  <a:lnTo>
                    <a:pt x="68" y="193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9"/>
                  </a:lnTo>
                  <a:lnTo>
                    <a:pt x="62" y="187"/>
                  </a:lnTo>
                  <a:lnTo>
                    <a:pt x="62" y="184"/>
                  </a:lnTo>
                  <a:lnTo>
                    <a:pt x="62" y="182"/>
                  </a:lnTo>
                  <a:lnTo>
                    <a:pt x="62" y="179"/>
                  </a:lnTo>
                  <a:lnTo>
                    <a:pt x="62" y="177"/>
                  </a:lnTo>
                  <a:lnTo>
                    <a:pt x="64" y="176"/>
                  </a:lnTo>
                  <a:lnTo>
                    <a:pt x="69" y="163"/>
                  </a:lnTo>
                  <a:lnTo>
                    <a:pt x="73" y="150"/>
                  </a:lnTo>
                  <a:lnTo>
                    <a:pt x="71" y="139"/>
                  </a:lnTo>
                  <a:lnTo>
                    <a:pt x="68" y="128"/>
                  </a:lnTo>
                  <a:lnTo>
                    <a:pt x="60" y="118"/>
                  </a:lnTo>
                  <a:lnTo>
                    <a:pt x="51" y="107"/>
                  </a:lnTo>
                  <a:lnTo>
                    <a:pt x="42" y="97"/>
                  </a:lnTo>
                  <a:lnTo>
                    <a:pt x="31" y="89"/>
                  </a:lnTo>
                  <a:lnTo>
                    <a:pt x="20" y="80"/>
                  </a:lnTo>
                  <a:lnTo>
                    <a:pt x="11" y="72"/>
                  </a:lnTo>
                  <a:lnTo>
                    <a:pt x="5" y="67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4" y="46"/>
                  </a:lnTo>
                  <a:lnTo>
                    <a:pt x="4" y="38"/>
                  </a:lnTo>
                  <a:lnTo>
                    <a:pt x="5" y="32"/>
                  </a:lnTo>
                  <a:lnTo>
                    <a:pt x="7" y="24"/>
                  </a:lnTo>
                  <a:lnTo>
                    <a:pt x="7" y="16"/>
                  </a:lnTo>
                  <a:lnTo>
                    <a:pt x="5" y="8"/>
                  </a:lnTo>
                  <a:lnTo>
                    <a:pt x="2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Freeform 50245"/>
            <p:cNvSpPr/>
            <p:nvPr/>
          </p:nvSpPr>
          <p:spPr>
            <a:xfrm>
              <a:off x="4993" y="3158"/>
              <a:ext cx="395" cy="862"/>
            </a:xfrm>
            <a:custGeom>
              <a:avLst/>
              <a:gdLst/>
              <a:ahLst/>
              <a:cxnLst>
                <a:cxn ang="0">
                  <a:pos x="382" y="4"/>
                </a:cxn>
                <a:cxn ang="0">
                  <a:pos x="365" y="12"/>
                </a:cxn>
                <a:cxn ang="0">
                  <a:pos x="336" y="32"/>
                </a:cxn>
                <a:cxn ang="0">
                  <a:pos x="297" y="49"/>
                </a:cxn>
                <a:cxn ang="0">
                  <a:pos x="251" y="85"/>
                </a:cxn>
                <a:cxn ang="0">
                  <a:pos x="191" y="144"/>
                </a:cxn>
                <a:cxn ang="0">
                  <a:pos x="146" y="202"/>
                </a:cxn>
                <a:cxn ang="0">
                  <a:pos x="116" y="259"/>
                </a:cxn>
                <a:cxn ang="0">
                  <a:pos x="103" y="292"/>
                </a:cxn>
                <a:cxn ang="0">
                  <a:pos x="87" y="328"/>
                </a:cxn>
                <a:cxn ang="0">
                  <a:pos x="64" y="376"/>
                </a:cxn>
                <a:cxn ang="0">
                  <a:pos x="45" y="432"/>
                </a:cxn>
                <a:cxn ang="0">
                  <a:pos x="33" y="481"/>
                </a:cxn>
                <a:cxn ang="0">
                  <a:pos x="29" y="508"/>
                </a:cxn>
                <a:cxn ang="0">
                  <a:pos x="23" y="536"/>
                </a:cxn>
                <a:cxn ang="0">
                  <a:pos x="18" y="550"/>
                </a:cxn>
                <a:cxn ang="0">
                  <a:pos x="19" y="558"/>
                </a:cxn>
                <a:cxn ang="0">
                  <a:pos x="12" y="575"/>
                </a:cxn>
                <a:cxn ang="0">
                  <a:pos x="5" y="616"/>
                </a:cxn>
                <a:cxn ang="0">
                  <a:pos x="5" y="659"/>
                </a:cxn>
                <a:cxn ang="0">
                  <a:pos x="0" y="719"/>
                </a:cxn>
                <a:cxn ang="0">
                  <a:pos x="7" y="783"/>
                </a:cxn>
                <a:cxn ang="0">
                  <a:pos x="18" y="835"/>
                </a:cxn>
                <a:cxn ang="0">
                  <a:pos x="26" y="853"/>
                </a:cxn>
                <a:cxn ang="0">
                  <a:pos x="38" y="862"/>
                </a:cxn>
                <a:cxn ang="0">
                  <a:pos x="53" y="858"/>
                </a:cxn>
                <a:cxn ang="0">
                  <a:pos x="69" y="852"/>
                </a:cxn>
                <a:cxn ang="0">
                  <a:pos x="87" y="847"/>
                </a:cxn>
                <a:cxn ang="0">
                  <a:pos x="103" y="833"/>
                </a:cxn>
                <a:cxn ang="0">
                  <a:pos x="118" y="817"/>
                </a:cxn>
                <a:cxn ang="0">
                  <a:pos x="124" y="807"/>
                </a:cxn>
                <a:cxn ang="0">
                  <a:pos x="127" y="794"/>
                </a:cxn>
                <a:cxn ang="0">
                  <a:pos x="134" y="781"/>
                </a:cxn>
                <a:cxn ang="0">
                  <a:pos x="149" y="752"/>
                </a:cxn>
                <a:cxn ang="0">
                  <a:pos x="158" y="719"/>
                </a:cxn>
                <a:cxn ang="0">
                  <a:pos x="163" y="708"/>
                </a:cxn>
                <a:cxn ang="0">
                  <a:pos x="169" y="707"/>
                </a:cxn>
                <a:cxn ang="0">
                  <a:pos x="179" y="686"/>
                </a:cxn>
                <a:cxn ang="0">
                  <a:pos x="186" y="605"/>
                </a:cxn>
                <a:cxn ang="0">
                  <a:pos x="183" y="522"/>
                </a:cxn>
                <a:cxn ang="0">
                  <a:pos x="186" y="495"/>
                </a:cxn>
                <a:cxn ang="0">
                  <a:pos x="196" y="490"/>
                </a:cxn>
                <a:cxn ang="0">
                  <a:pos x="206" y="479"/>
                </a:cxn>
                <a:cxn ang="0">
                  <a:pos x="218" y="442"/>
                </a:cxn>
                <a:cxn ang="0">
                  <a:pos x="231" y="407"/>
                </a:cxn>
                <a:cxn ang="0">
                  <a:pos x="251" y="398"/>
                </a:cxn>
                <a:cxn ang="0">
                  <a:pos x="274" y="402"/>
                </a:cxn>
                <a:cxn ang="0">
                  <a:pos x="294" y="398"/>
                </a:cxn>
                <a:cxn ang="0">
                  <a:pos x="301" y="382"/>
                </a:cxn>
                <a:cxn ang="0">
                  <a:pos x="304" y="358"/>
                </a:cxn>
                <a:cxn ang="0">
                  <a:pos x="309" y="341"/>
                </a:cxn>
                <a:cxn ang="0">
                  <a:pos x="316" y="327"/>
                </a:cxn>
                <a:cxn ang="0">
                  <a:pos x="328" y="316"/>
                </a:cxn>
                <a:cxn ang="0">
                  <a:pos x="355" y="306"/>
                </a:cxn>
                <a:cxn ang="0">
                  <a:pos x="378" y="293"/>
                </a:cxn>
                <a:cxn ang="0">
                  <a:pos x="388" y="284"/>
                </a:cxn>
                <a:cxn ang="0">
                  <a:pos x="392" y="274"/>
                </a:cxn>
                <a:cxn ang="0">
                  <a:pos x="395" y="0"/>
                </a:cxn>
              </a:cxnLst>
              <a:rect l="0" t="0" r="0" b="0"/>
              <a:pathLst>
                <a:path w="718" h="1005">
                  <a:moveTo>
                    <a:pt x="718" y="0"/>
                  </a:moveTo>
                  <a:lnTo>
                    <a:pt x="710" y="1"/>
                  </a:lnTo>
                  <a:lnTo>
                    <a:pt x="701" y="3"/>
                  </a:lnTo>
                  <a:lnTo>
                    <a:pt x="694" y="5"/>
                  </a:lnTo>
                  <a:lnTo>
                    <a:pt x="687" y="6"/>
                  </a:lnTo>
                  <a:lnTo>
                    <a:pt x="679" y="9"/>
                  </a:lnTo>
                  <a:lnTo>
                    <a:pt x="670" y="11"/>
                  </a:lnTo>
                  <a:lnTo>
                    <a:pt x="663" y="14"/>
                  </a:lnTo>
                  <a:lnTo>
                    <a:pt x="656" y="17"/>
                  </a:lnTo>
                  <a:lnTo>
                    <a:pt x="648" y="21"/>
                  </a:lnTo>
                  <a:lnTo>
                    <a:pt x="641" y="24"/>
                  </a:lnTo>
                  <a:lnTo>
                    <a:pt x="610" y="37"/>
                  </a:lnTo>
                  <a:lnTo>
                    <a:pt x="586" y="46"/>
                  </a:lnTo>
                  <a:lnTo>
                    <a:pt x="568" y="51"/>
                  </a:lnTo>
                  <a:lnTo>
                    <a:pt x="553" y="54"/>
                  </a:lnTo>
                  <a:lnTo>
                    <a:pt x="540" y="57"/>
                  </a:lnTo>
                  <a:lnTo>
                    <a:pt x="528" y="62"/>
                  </a:lnTo>
                  <a:lnTo>
                    <a:pt x="509" y="69"/>
                  </a:lnTo>
                  <a:lnTo>
                    <a:pt x="487" y="81"/>
                  </a:lnTo>
                  <a:lnTo>
                    <a:pt x="456" y="99"/>
                  </a:lnTo>
                  <a:lnTo>
                    <a:pt x="414" y="123"/>
                  </a:lnTo>
                  <a:lnTo>
                    <a:pt x="392" y="139"/>
                  </a:lnTo>
                  <a:lnTo>
                    <a:pt x="369" y="153"/>
                  </a:lnTo>
                  <a:lnTo>
                    <a:pt x="347" y="168"/>
                  </a:lnTo>
                  <a:lnTo>
                    <a:pt x="325" y="184"/>
                  </a:lnTo>
                  <a:lnTo>
                    <a:pt x="305" y="200"/>
                  </a:lnTo>
                  <a:lnTo>
                    <a:pt x="285" y="217"/>
                  </a:lnTo>
                  <a:lnTo>
                    <a:pt x="266" y="235"/>
                  </a:lnTo>
                  <a:lnTo>
                    <a:pt x="248" y="253"/>
                  </a:lnTo>
                  <a:lnTo>
                    <a:pt x="232" y="272"/>
                  </a:lnTo>
                  <a:lnTo>
                    <a:pt x="217" y="293"/>
                  </a:lnTo>
                  <a:lnTo>
                    <a:pt x="210" y="302"/>
                  </a:lnTo>
                  <a:lnTo>
                    <a:pt x="204" y="312"/>
                  </a:lnTo>
                  <a:lnTo>
                    <a:pt x="199" y="321"/>
                  </a:lnTo>
                  <a:lnTo>
                    <a:pt x="193" y="331"/>
                  </a:lnTo>
                  <a:lnTo>
                    <a:pt x="188" y="341"/>
                  </a:lnTo>
                  <a:lnTo>
                    <a:pt x="182" y="350"/>
                  </a:lnTo>
                  <a:lnTo>
                    <a:pt x="175" y="360"/>
                  </a:lnTo>
                  <a:lnTo>
                    <a:pt x="168" y="371"/>
                  </a:lnTo>
                  <a:lnTo>
                    <a:pt x="159" y="382"/>
                  </a:lnTo>
                  <a:lnTo>
                    <a:pt x="149" y="393"/>
                  </a:lnTo>
                  <a:lnTo>
                    <a:pt x="137" y="408"/>
                  </a:lnTo>
                  <a:lnTo>
                    <a:pt x="126" y="424"/>
                  </a:lnTo>
                  <a:lnTo>
                    <a:pt x="117" y="438"/>
                  </a:lnTo>
                  <a:lnTo>
                    <a:pt x="107" y="454"/>
                  </a:lnTo>
                  <a:lnTo>
                    <a:pt x="98" y="470"/>
                  </a:lnTo>
                  <a:lnTo>
                    <a:pt x="91" y="488"/>
                  </a:lnTo>
                  <a:lnTo>
                    <a:pt x="82" y="504"/>
                  </a:lnTo>
                  <a:lnTo>
                    <a:pt x="76" y="521"/>
                  </a:lnTo>
                  <a:lnTo>
                    <a:pt x="69" y="537"/>
                  </a:lnTo>
                  <a:lnTo>
                    <a:pt x="62" y="555"/>
                  </a:lnTo>
                  <a:lnTo>
                    <a:pt x="60" y="561"/>
                  </a:lnTo>
                  <a:lnTo>
                    <a:pt x="58" y="569"/>
                  </a:lnTo>
                  <a:lnTo>
                    <a:pt x="56" y="576"/>
                  </a:lnTo>
                  <a:lnTo>
                    <a:pt x="54" y="584"/>
                  </a:lnTo>
                  <a:lnTo>
                    <a:pt x="53" y="592"/>
                  </a:lnTo>
                  <a:lnTo>
                    <a:pt x="51" y="600"/>
                  </a:lnTo>
                  <a:lnTo>
                    <a:pt x="49" y="608"/>
                  </a:lnTo>
                  <a:lnTo>
                    <a:pt x="45" y="616"/>
                  </a:lnTo>
                  <a:lnTo>
                    <a:pt x="42" y="625"/>
                  </a:lnTo>
                  <a:lnTo>
                    <a:pt x="34" y="633"/>
                  </a:lnTo>
                  <a:lnTo>
                    <a:pt x="34" y="635"/>
                  </a:lnTo>
                  <a:lnTo>
                    <a:pt x="34" y="638"/>
                  </a:lnTo>
                  <a:lnTo>
                    <a:pt x="32" y="641"/>
                  </a:lnTo>
                  <a:lnTo>
                    <a:pt x="32" y="643"/>
                  </a:lnTo>
                  <a:lnTo>
                    <a:pt x="34" y="646"/>
                  </a:lnTo>
                  <a:lnTo>
                    <a:pt x="34" y="649"/>
                  </a:lnTo>
                  <a:lnTo>
                    <a:pt x="34" y="651"/>
                  </a:lnTo>
                  <a:lnTo>
                    <a:pt x="34" y="654"/>
                  </a:lnTo>
                  <a:lnTo>
                    <a:pt x="32" y="656"/>
                  </a:lnTo>
                  <a:lnTo>
                    <a:pt x="32" y="657"/>
                  </a:lnTo>
                  <a:lnTo>
                    <a:pt x="21" y="670"/>
                  </a:lnTo>
                  <a:lnTo>
                    <a:pt x="16" y="681"/>
                  </a:lnTo>
                  <a:lnTo>
                    <a:pt x="12" y="694"/>
                  </a:lnTo>
                  <a:lnTo>
                    <a:pt x="9" y="705"/>
                  </a:lnTo>
                  <a:lnTo>
                    <a:pt x="9" y="718"/>
                  </a:lnTo>
                  <a:lnTo>
                    <a:pt x="9" y="729"/>
                  </a:lnTo>
                  <a:lnTo>
                    <a:pt x="9" y="742"/>
                  </a:lnTo>
                  <a:lnTo>
                    <a:pt x="9" y="755"/>
                  </a:lnTo>
                  <a:lnTo>
                    <a:pt x="9" y="768"/>
                  </a:lnTo>
                  <a:lnTo>
                    <a:pt x="5" y="781"/>
                  </a:lnTo>
                  <a:lnTo>
                    <a:pt x="3" y="800"/>
                  </a:lnTo>
                  <a:lnTo>
                    <a:pt x="1" y="819"/>
                  </a:lnTo>
                  <a:lnTo>
                    <a:pt x="0" y="838"/>
                  </a:lnTo>
                  <a:lnTo>
                    <a:pt x="1" y="857"/>
                  </a:lnTo>
                  <a:lnTo>
                    <a:pt x="3" y="877"/>
                  </a:lnTo>
                  <a:lnTo>
                    <a:pt x="7" y="896"/>
                  </a:lnTo>
                  <a:lnTo>
                    <a:pt x="12" y="913"/>
                  </a:lnTo>
                  <a:lnTo>
                    <a:pt x="16" y="933"/>
                  </a:lnTo>
                  <a:lnTo>
                    <a:pt x="23" y="952"/>
                  </a:lnTo>
                  <a:lnTo>
                    <a:pt x="29" y="969"/>
                  </a:lnTo>
                  <a:lnTo>
                    <a:pt x="32" y="974"/>
                  </a:lnTo>
                  <a:lnTo>
                    <a:pt x="34" y="981"/>
                  </a:lnTo>
                  <a:lnTo>
                    <a:pt x="38" y="985"/>
                  </a:lnTo>
                  <a:lnTo>
                    <a:pt x="43" y="990"/>
                  </a:lnTo>
                  <a:lnTo>
                    <a:pt x="47" y="995"/>
                  </a:lnTo>
                  <a:lnTo>
                    <a:pt x="53" y="998"/>
                  </a:lnTo>
                  <a:lnTo>
                    <a:pt x="58" y="1001"/>
                  </a:lnTo>
                  <a:lnTo>
                    <a:pt x="64" y="1003"/>
                  </a:lnTo>
                  <a:lnTo>
                    <a:pt x="69" y="1005"/>
                  </a:lnTo>
                  <a:lnTo>
                    <a:pt x="76" y="1005"/>
                  </a:lnTo>
                  <a:lnTo>
                    <a:pt x="82" y="1003"/>
                  </a:lnTo>
                  <a:lnTo>
                    <a:pt x="89" y="1001"/>
                  </a:lnTo>
                  <a:lnTo>
                    <a:pt x="96" y="1000"/>
                  </a:lnTo>
                  <a:lnTo>
                    <a:pt x="104" y="998"/>
                  </a:lnTo>
                  <a:lnTo>
                    <a:pt x="111" y="997"/>
                  </a:lnTo>
                  <a:lnTo>
                    <a:pt x="118" y="995"/>
                  </a:lnTo>
                  <a:lnTo>
                    <a:pt x="126" y="993"/>
                  </a:lnTo>
                  <a:lnTo>
                    <a:pt x="133" y="992"/>
                  </a:lnTo>
                  <a:lnTo>
                    <a:pt x="140" y="990"/>
                  </a:lnTo>
                  <a:lnTo>
                    <a:pt x="149" y="989"/>
                  </a:lnTo>
                  <a:lnTo>
                    <a:pt x="159" y="987"/>
                  </a:lnTo>
                  <a:lnTo>
                    <a:pt x="166" y="984"/>
                  </a:lnTo>
                  <a:lnTo>
                    <a:pt x="173" y="981"/>
                  </a:lnTo>
                  <a:lnTo>
                    <a:pt x="180" y="976"/>
                  </a:lnTo>
                  <a:lnTo>
                    <a:pt x="188" y="971"/>
                  </a:lnTo>
                  <a:lnTo>
                    <a:pt x="193" y="966"/>
                  </a:lnTo>
                  <a:lnTo>
                    <a:pt x="201" y="961"/>
                  </a:lnTo>
                  <a:lnTo>
                    <a:pt x="208" y="957"/>
                  </a:lnTo>
                  <a:lnTo>
                    <a:pt x="215" y="952"/>
                  </a:lnTo>
                  <a:lnTo>
                    <a:pt x="222" y="947"/>
                  </a:lnTo>
                  <a:lnTo>
                    <a:pt x="224" y="945"/>
                  </a:lnTo>
                  <a:lnTo>
                    <a:pt x="226" y="942"/>
                  </a:lnTo>
                  <a:lnTo>
                    <a:pt x="226" y="941"/>
                  </a:lnTo>
                  <a:lnTo>
                    <a:pt x="228" y="937"/>
                  </a:lnTo>
                  <a:lnTo>
                    <a:pt x="228" y="934"/>
                  </a:lnTo>
                  <a:lnTo>
                    <a:pt x="230" y="929"/>
                  </a:lnTo>
                  <a:lnTo>
                    <a:pt x="230" y="926"/>
                  </a:lnTo>
                  <a:lnTo>
                    <a:pt x="232" y="923"/>
                  </a:lnTo>
                  <a:lnTo>
                    <a:pt x="233" y="921"/>
                  </a:lnTo>
                  <a:lnTo>
                    <a:pt x="237" y="918"/>
                  </a:lnTo>
                  <a:lnTo>
                    <a:pt x="244" y="910"/>
                  </a:lnTo>
                  <a:lnTo>
                    <a:pt x="254" y="902"/>
                  </a:lnTo>
                  <a:lnTo>
                    <a:pt x="259" y="894"/>
                  </a:lnTo>
                  <a:lnTo>
                    <a:pt x="265" y="885"/>
                  </a:lnTo>
                  <a:lnTo>
                    <a:pt x="270" y="877"/>
                  </a:lnTo>
                  <a:lnTo>
                    <a:pt x="275" y="867"/>
                  </a:lnTo>
                  <a:lnTo>
                    <a:pt x="279" y="857"/>
                  </a:lnTo>
                  <a:lnTo>
                    <a:pt x="285" y="848"/>
                  </a:lnTo>
                  <a:lnTo>
                    <a:pt x="288" y="838"/>
                  </a:lnTo>
                  <a:lnTo>
                    <a:pt x="294" y="829"/>
                  </a:lnTo>
                  <a:lnTo>
                    <a:pt x="294" y="827"/>
                  </a:lnTo>
                  <a:lnTo>
                    <a:pt x="296" y="827"/>
                  </a:lnTo>
                  <a:lnTo>
                    <a:pt x="297" y="825"/>
                  </a:lnTo>
                  <a:lnTo>
                    <a:pt x="301" y="825"/>
                  </a:lnTo>
                  <a:lnTo>
                    <a:pt x="303" y="825"/>
                  </a:lnTo>
                  <a:lnTo>
                    <a:pt x="307" y="825"/>
                  </a:lnTo>
                  <a:lnTo>
                    <a:pt x="308" y="824"/>
                  </a:lnTo>
                  <a:lnTo>
                    <a:pt x="310" y="824"/>
                  </a:lnTo>
                  <a:lnTo>
                    <a:pt x="312" y="822"/>
                  </a:lnTo>
                  <a:lnTo>
                    <a:pt x="314" y="822"/>
                  </a:lnTo>
                  <a:lnTo>
                    <a:pt x="325" y="800"/>
                  </a:lnTo>
                  <a:lnTo>
                    <a:pt x="332" y="776"/>
                  </a:lnTo>
                  <a:lnTo>
                    <a:pt x="336" y="753"/>
                  </a:lnTo>
                  <a:lnTo>
                    <a:pt x="338" y="729"/>
                  </a:lnTo>
                  <a:lnTo>
                    <a:pt x="338" y="705"/>
                  </a:lnTo>
                  <a:lnTo>
                    <a:pt x="338" y="681"/>
                  </a:lnTo>
                  <a:lnTo>
                    <a:pt x="336" y="657"/>
                  </a:lnTo>
                  <a:lnTo>
                    <a:pt x="334" y="633"/>
                  </a:lnTo>
                  <a:lnTo>
                    <a:pt x="332" y="609"/>
                  </a:lnTo>
                  <a:lnTo>
                    <a:pt x="332" y="585"/>
                  </a:lnTo>
                  <a:lnTo>
                    <a:pt x="332" y="582"/>
                  </a:lnTo>
                  <a:lnTo>
                    <a:pt x="334" y="581"/>
                  </a:lnTo>
                  <a:lnTo>
                    <a:pt x="338" y="577"/>
                  </a:lnTo>
                  <a:lnTo>
                    <a:pt x="341" y="576"/>
                  </a:lnTo>
                  <a:lnTo>
                    <a:pt x="347" y="574"/>
                  </a:lnTo>
                  <a:lnTo>
                    <a:pt x="352" y="573"/>
                  </a:lnTo>
                  <a:lnTo>
                    <a:pt x="356" y="571"/>
                  </a:lnTo>
                  <a:lnTo>
                    <a:pt x="361" y="569"/>
                  </a:lnTo>
                  <a:lnTo>
                    <a:pt x="363" y="568"/>
                  </a:lnTo>
                  <a:lnTo>
                    <a:pt x="367" y="566"/>
                  </a:lnTo>
                  <a:lnTo>
                    <a:pt x="374" y="558"/>
                  </a:lnTo>
                  <a:lnTo>
                    <a:pt x="380" y="547"/>
                  </a:lnTo>
                  <a:lnTo>
                    <a:pt x="385" y="537"/>
                  </a:lnTo>
                  <a:lnTo>
                    <a:pt x="391" y="526"/>
                  </a:lnTo>
                  <a:lnTo>
                    <a:pt x="396" y="515"/>
                  </a:lnTo>
                  <a:lnTo>
                    <a:pt x="400" y="504"/>
                  </a:lnTo>
                  <a:lnTo>
                    <a:pt x="405" y="494"/>
                  </a:lnTo>
                  <a:lnTo>
                    <a:pt x="413" y="485"/>
                  </a:lnTo>
                  <a:lnTo>
                    <a:pt x="420" y="475"/>
                  </a:lnTo>
                  <a:lnTo>
                    <a:pt x="429" y="469"/>
                  </a:lnTo>
                  <a:lnTo>
                    <a:pt x="438" y="465"/>
                  </a:lnTo>
                  <a:lnTo>
                    <a:pt x="447" y="464"/>
                  </a:lnTo>
                  <a:lnTo>
                    <a:pt x="456" y="464"/>
                  </a:lnTo>
                  <a:lnTo>
                    <a:pt x="466" y="464"/>
                  </a:lnTo>
                  <a:lnTo>
                    <a:pt x="477" y="465"/>
                  </a:lnTo>
                  <a:lnTo>
                    <a:pt x="487" y="467"/>
                  </a:lnTo>
                  <a:lnTo>
                    <a:pt x="498" y="469"/>
                  </a:lnTo>
                  <a:lnTo>
                    <a:pt x="509" y="470"/>
                  </a:lnTo>
                  <a:lnTo>
                    <a:pt x="519" y="469"/>
                  </a:lnTo>
                  <a:lnTo>
                    <a:pt x="528" y="467"/>
                  </a:lnTo>
                  <a:lnTo>
                    <a:pt x="535" y="464"/>
                  </a:lnTo>
                  <a:lnTo>
                    <a:pt x="539" y="459"/>
                  </a:lnTo>
                  <a:lnTo>
                    <a:pt x="542" y="456"/>
                  </a:lnTo>
                  <a:lnTo>
                    <a:pt x="546" y="449"/>
                  </a:lnTo>
                  <a:lnTo>
                    <a:pt x="548" y="445"/>
                  </a:lnTo>
                  <a:lnTo>
                    <a:pt x="550" y="438"/>
                  </a:lnTo>
                  <a:lnTo>
                    <a:pt x="551" y="432"/>
                  </a:lnTo>
                  <a:lnTo>
                    <a:pt x="553" y="424"/>
                  </a:lnTo>
                  <a:lnTo>
                    <a:pt x="553" y="417"/>
                  </a:lnTo>
                  <a:lnTo>
                    <a:pt x="555" y="411"/>
                  </a:lnTo>
                  <a:lnTo>
                    <a:pt x="557" y="406"/>
                  </a:lnTo>
                  <a:lnTo>
                    <a:pt x="559" y="401"/>
                  </a:lnTo>
                  <a:lnTo>
                    <a:pt x="561" y="397"/>
                  </a:lnTo>
                  <a:lnTo>
                    <a:pt x="564" y="392"/>
                  </a:lnTo>
                  <a:lnTo>
                    <a:pt x="568" y="387"/>
                  </a:lnTo>
                  <a:lnTo>
                    <a:pt x="572" y="384"/>
                  </a:lnTo>
                  <a:lnTo>
                    <a:pt x="575" y="381"/>
                  </a:lnTo>
                  <a:lnTo>
                    <a:pt x="579" y="377"/>
                  </a:lnTo>
                  <a:lnTo>
                    <a:pt x="582" y="374"/>
                  </a:lnTo>
                  <a:lnTo>
                    <a:pt x="586" y="373"/>
                  </a:lnTo>
                  <a:lnTo>
                    <a:pt x="597" y="368"/>
                  </a:lnTo>
                  <a:lnTo>
                    <a:pt x="610" y="365"/>
                  </a:lnTo>
                  <a:lnTo>
                    <a:pt x="621" y="361"/>
                  </a:lnTo>
                  <a:lnTo>
                    <a:pt x="634" y="360"/>
                  </a:lnTo>
                  <a:lnTo>
                    <a:pt x="645" y="357"/>
                  </a:lnTo>
                  <a:lnTo>
                    <a:pt x="656" y="353"/>
                  </a:lnTo>
                  <a:lnTo>
                    <a:pt x="667" y="350"/>
                  </a:lnTo>
                  <a:lnTo>
                    <a:pt x="678" y="347"/>
                  </a:lnTo>
                  <a:lnTo>
                    <a:pt x="688" y="342"/>
                  </a:lnTo>
                  <a:lnTo>
                    <a:pt x="696" y="337"/>
                  </a:lnTo>
                  <a:lnTo>
                    <a:pt x="699" y="336"/>
                  </a:lnTo>
                  <a:lnTo>
                    <a:pt x="703" y="333"/>
                  </a:lnTo>
                  <a:lnTo>
                    <a:pt x="705" y="331"/>
                  </a:lnTo>
                  <a:lnTo>
                    <a:pt x="707" y="328"/>
                  </a:lnTo>
                  <a:lnTo>
                    <a:pt x="709" y="326"/>
                  </a:lnTo>
                  <a:lnTo>
                    <a:pt x="710" y="323"/>
                  </a:lnTo>
                  <a:lnTo>
                    <a:pt x="712" y="320"/>
                  </a:lnTo>
                  <a:lnTo>
                    <a:pt x="714" y="317"/>
                  </a:lnTo>
                  <a:lnTo>
                    <a:pt x="716" y="315"/>
                  </a:lnTo>
                  <a:lnTo>
                    <a:pt x="718" y="31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20FF2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7" name="Freeform 50246"/>
            <p:cNvSpPr/>
            <p:nvPr/>
          </p:nvSpPr>
          <p:spPr>
            <a:xfrm>
              <a:off x="4993" y="3158"/>
              <a:ext cx="395" cy="862"/>
            </a:xfrm>
            <a:custGeom>
              <a:avLst/>
              <a:gdLst/>
              <a:ahLst/>
              <a:cxnLst>
                <a:cxn ang="0">
                  <a:pos x="382" y="4"/>
                </a:cxn>
                <a:cxn ang="0">
                  <a:pos x="365" y="12"/>
                </a:cxn>
                <a:cxn ang="0">
                  <a:pos x="336" y="32"/>
                </a:cxn>
                <a:cxn ang="0">
                  <a:pos x="297" y="49"/>
                </a:cxn>
                <a:cxn ang="0">
                  <a:pos x="251" y="85"/>
                </a:cxn>
                <a:cxn ang="0">
                  <a:pos x="191" y="144"/>
                </a:cxn>
                <a:cxn ang="0">
                  <a:pos x="146" y="202"/>
                </a:cxn>
                <a:cxn ang="0">
                  <a:pos x="116" y="259"/>
                </a:cxn>
                <a:cxn ang="0">
                  <a:pos x="103" y="292"/>
                </a:cxn>
                <a:cxn ang="0">
                  <a:pos x="87" y="328"/>
                </a:cxn>
                <a:cxn ang="0">
                  <a:pos x="64" y="376"/>
                </a:cxn>
                <a:cxn ang="0">
                  <a:pos x="45" y="432"/>
                </a:cxn>
                <a:cxn ang="0">
                  <a:pos x="33" y="481"/>
                </a:cxn>
                <a:cxn ang="0">
                  <a:pos x="29" y="508"/>
                </a:cxn>
                <a:cxn ang="0">
                  <a:pos x="23" y="536"/>
                </a:cxn>
                <a:cxn ang="0">
                  <a:pos x="18" y="550"/>
                </a:cxn>
                <a:cxn ang="0">
                  <a:pos x="19" y="558"/>
                </a:cxn>
                <a:cxn ang="0">
                  <a:pos x="12" y="575"/>
                </a:cxn>
                <a:cxn ang="0">
                  <a:pos x="5" y="616"/>
                </a:cxn>
                <a:cxn ang="0">
                  <a:pos x="5" y="659"/>
                </a:cxn>
                <a:cxn ang="0">
                  <a:pos x="0" y="719"/>
                </a:cxn>
                <a:cxn ang="0">
                  <a:pos x="7" y="783"/>
                </a:cxn>
                <a:cxn ang="0">
                  <a:pos x="18" y="835"/>
                </a:cxn>
                <a:cxn ang="0">
                  <a:pos x="26" y="853"/>
                </a:cxn>
                <a:cxn ang="0">
                  <a:pos x="38" y="862"/>
                </a:cxn>
                <a:cxn ang="0">
                  <a:pos x="53" y="858"/>
                </a:cxn>
                <a:cxn ang="0">
                  <a:pos x="69" y="852"/>
                </a:cxn>
                <a:cxn ang="0">
                  <a:pos x="87" y="847"/>
                </a:cxn>
                <a:cxn ang="0">
                  <a:pos x="103" y="833"/>
                </a:cxn>
                <a:cxn ang="0">
                  <a:pos x="118" y="817"/>
                </a:cxn>
                <a:cxn ang="0">
                  <a:pos x="124" y="807"/>
                </a:cxn>
                <a:cxn ang="0">
                  <a:pos x="127" y="794"/>
                </a:cxn>
                <a:cxn ang="0">
                  <a:pos x="134" y="781"/>
                </a:cxn>
                <a:cxn ang="0">
                  <a:pos x="149" y="752"/>
                </a:cxn>
                <a:cxn ang="0">
                  <a:pos x="158" y="719"/>
                </a:cxn>
                <a:cxn ang="0">
                  <a:pos x="163" y="708"/>
                </a:cxn>
                <a:cxn ang="0">
                  <a:pos x="169" y="707"/>
                </a:cxn>
                <a:cxn ang="0">
                  <a:pos x="179" y="686"/>
                </a:cxn>
                <a:cxn ang="0">
                  <a:pos x="186" y="605"/>
                </a:cxn>
                <a:cxn ang="0">
                  <a:pos x="183" y="522"/>
                </a:cxn>
                <a:cxn ang="0">
                  <a:pos x="186" y="495"/>
                </a:cxn>
                <a:cxn ang="0">
                  <a:pos x="196" y="490"/>
                </a:cxn>
                <a:cxn ang="0">
                  <a:pos x="206" y="479"/>
                </a:cxn>
                <a:cxn ang="0">
                  <a:pos x="218" y="442"/>
                </a:cxn>
                <a:cxn ang="0">
                  <a:pos x="231" y="407"/>
                </a:cxn>
                <a:cxn ang="0">
                  <a:pos x="251" y="398"/>
                </a:cxn>
                <a:cxn ang="0">
                  <a:pos x="274" y="402"/>
                </a:cxn>
                <a:cxn ang="0">
                  <a:pos x="294" y="398"/>
                </a:cxn>
                <a:cxn ang="0">
                  <a:pos x="301" y="382"/>
                </a:cxn>
                <a:cxn ang="0">
                  <a:pos x="304" y="358"/>
                </a:cxn>
                <a:cxn ang="0">
                  <a:pos x="309" y="341"/>
                </a:cxn>
                <a:cxn ang="0">
                  <a:pos x="316" y="327"/>
                </a:cxn>
                <a:cxn ang="0">
                  <a:pos x="328" y="316"/>
                </a:cxn>
                <a:cxn ang="0">
                  <a:pos x="355" y="306"/>
                </a:cxn>
                <a:cxn ang="0">
                  <a:pos x="378" y="293"/>
                </a:cxn>
                <a:cxn ang="0">
                  <a:pos x="388" y="284"/>
                </a:cxn>
                <a:cxn ang="0">
                  <a:pos x="392" y="274"/>
                </a:cxn>
                <a:cxn ang="0">
                  <a:pos x="395" y="0"/>
                </a:cxn>
              </a:cxnLst>
              <a:rect l="0" t="0" r="0" b="0"/>
              <a:pathLst>
                <a:path w="718" h="1005">
                  <a:moveTo>
                    <a:pt x="718" y="0"/>
                  </a:moveTo>
                  <a:lnTo>
                    <a:pt x="710" y="1"/>
                  </a:lnTo>
                  <a:lnTo>
                    <a:pt x="701" y="3"/>
                  </a:lnTo>
                  <a:lnTo>
                    <a:pt x="694" y="5"/>
                  </a:lnTo>
                  <a:lnTo>
                    <a:pt x="687" y="6"/>
                  </a:lnTo>
                  <a:lnTo>
                    <a:pt x="679" y="9"/>
                  </a:lnTo>
                  <a:lnTo>
                    <a:pt x="670" y="11"/>
                  </a:lnTo>
                  <a:lnTo>
                    <a:pt x="663" y="14"/>
                  </a:lnTo>
                  <a:lnTo>
                    <a:pt x="656" y="17"/>
                  </a:lnTo>
                  <a:lnTo>
                    <a:pt x="648" y="21"/>
                  </a:lnTo>
                  <a:lnTo>
                    <a:pt x="641" y="24"/>
                  </a:lnTo>
                  <a:lnTo>
                    <a:pt x="610" y="37"/>
                  </a:lnTo>
                  <a:lnTo>
                    <a:pt x="586" y="46"/>
                  </a:lnTo>
                  <a:lnTo>
                    <a:pt x="568" y="51"/>
                  </a:lnTo>
                  <a:lnTo>
                    <a:pt x="553" y="54"/>
                  </a:lnTo>
                  <a:lnTo>
                    <a:pt x="540" y="57"/>
                  </a:lnTo>
                  <a:lnTo>
                    <a:pt x="528" y="62"/>
                  </a:lnTo>
                  <a:lnTo>
                    <a:pt x="509" y="69"/>
                  </a:lnTo>
                  <a:lnTo>
                    <a:pt x="487" y="81"/>
                  </a:lnTo>
                  <a:lnTo>
                    <a:pt x="456" y="99"/>
                  </a:lnTo>
                  <a:lnTo>
                    <a:pt x="414" y="123"/>
                  </a:lnTo>
                  <a:lnTo>
                    <a:pt x="392" y="139"/>
                  </a:lnTo>
                  <a:lnTo>
                    <a:pt x="369" y="153"/>
                  </a:lnTo>
                  <a:lnTo>
                    <a:pt x="347" y="168"/>
                  </a:lnTo>
                  <a:lnTo>
                    <a:pt x="325" y="184"/>
                  </a:lnTo>
                  <a:lnTo>
                    <a:pt x="305" y="200"/>
                  </a:lnTo>
                  <a:lnTo>
                    <a:pt x="285" y="217"/>
                  </a:lnTo>
                  <a:lnTo>
                    <a:pt x="266" y="235"/>
                  </a:lnTo>
                  <a:lnTo>
                    <a:pt x="248" y="253"/>
                  </a:lnTo>
                  <a:lnTo>
                    <a:pt x="232" y="272"/>
                  </a:lnTo>
                  <a:lnTo>
                    <a:pt x="217" y="293"/>
                  </a:lnTo>
                  <a:lnTo>
                    <a:pt x="210" y="302"/>
                  </a:lnTo>
                  <a:lnTo>
                    <a:pt x="204" y="312"/>
                  </a:lnTo>
                  <a:lnTo>
                    <a:pt x="199" y="321"/>
                  </a:lnTo>
                  <a:lnTo>
                    <a:pt x="193" y="331"/>
                  </a:lnTo>
                  <a:lnTo>
                    <a:pt x="188" y="341"/>
                  </a:lnTo>
                  <a:lnTo>
                    <a:pt x="182" y="350"/>
                  </a:lnTo>
                  <a:lnTo>
                    <a:pt x="175" y="360"/>
                  </a:lnTo>
                  <a:lnTo>
                    <a:pt x="168" y="371"/>
                  </a:lnTo>
                  <a:lnTo>
                    <a:pt x="159" y="382"/>
                  </a:lnTo>
                  <a:lnTo>
                    <a:pt x="149" y="393"/>
                  </a:lnTo>
                  <a:lnTo>
                    <a:pt x="137" y="408"/>
                  </a:lnTo>
                  <a:lnTo>
                    <a:pt x="126" y="424"/>
                  </a:lnTo>
                  <a:lnTo>
                    <a:pt x="117" y="438"/>
                  </a:lnTo>
                  <a:lnTo>
                    <a:pt x="107" y="454"/>
                  </a:lnTo>
                  <a:lnTo>
                    <a:pt x="98" y="470"/>
                  </a:lnTo>
                  <a:lnTo>
                    <a:pt x="91" y="488"/>
                  </a:lnTo>
                  <a:lnTo>
                    <a:pt x="82" y="504"/>
                  </a:lnTo>
                  <a:lnTo>
                    <a:pt x="76" y="521"/>
                  </a:lnTo>
                  <a:lnTo>
                    <a:pt x="69" y="537"/>
                  </a:lnTo>
                  <a:lnTo>
                    <a:pt x="62" y="555"/>
                  </a:lnTo>
                  <a:lnTo>
                    <a:pt x="60" y="561"/>
                  </a:lnTo>
                  <a:lnTo>
                    <a:pt x="58" y="569"/>
                  </a:lnTo>
                  <a:lnTo>
                    <a:pt x="56" y="576"/>
                  </a:lnTo>
                  <a:lnTo>
                    <a:pt x="54" y="584"/>
                  </a:lnTo>
                  <a:lnTo>
                    <a:pt x="53" y="592"/>
                  </a:lnTo>
                  <a:lnTo>
                    <a:pt x="51" y="600"/>
                  </a:lnTo>
                  <a:lnTo>
                    <a:pt x="49" y="608"/>
                  </a:lnTo>
                  <a:lnTo>
                    <a:pt x="45" y="616"/>
                  </a:lnTo>
                  <a:lnTo>
                    <a:pt x="42" y="625"/>
                  </a:lnTo>
                  <a:lnTo>
                    <a:pt x="34" y="633"/>
                  </a:lnTo>
                  <a:lnTo>
                    <a:pt x="34" y="635"/>
                  </a:lnTo>
                  <a:lnTo>
                    <a:pt x="34" y="638"/>
                  </a:lnTo>
                  <a:lnTo>
                    <a:pt x="32" y="641"/>
                  </a:lnTo>
                  <a:lnTo>
                    <a:pt x="32" y="643"/>
                  </a:lnTo>
                  <a:lnTo>
                    <a:pt x="34" y="646"/>
                  </a:lnTo>
                  <a:lnTo>
                    <a:pt x="34" y="649"/>
                  </a:lnTo>
                  <a:lnTo>
                    <a:pt x="34" y="651"/>
                  </a:lnTo>
                  <a:lnTo>
                    <a:pt x="34" y="654"/>
                  </a:lnTo>
                  <a:lnTo>
                    <a:pt x="32" y="656"/>
                  </a:lnTo>
                  <a:lnTo>
                    <a:pt x="32" y="657"/>
                  </a:lnTo>
                  <a:lnTo>
                    <a:pt x="21" y="670"/>
                  </a:lnTo>
                  <a:lnTo>
                    <a:pt x="16" y="681"/>
                  </a:lnTo>
                  <a:lnTo>
                    <a:pt x="12" y="694"/>
                  </a:lnTo>
                  <a:lnTo>
                    <a:pt x="9" y="705"/>
                  </a:lnTo>
                  <a:lnTo>
                    <a:pt x="9" y="718"/>
                  </a:lnTo>
                  <a:lnTo>
                    <a:pt x="9" y="729"/>
                  </a:lnTo>
                  <a:lnTo>
                    <a:pt x="9" y="742"/>
                  </a:lnTo>
                  <a:lnTo>
                    <a:pt x="9" y="755"/>
                  </a:lnTo>
                  <a:lnTo>
                    <a:pt x="9" y="768"/>
                  </a:lnTo>
                  <a:lnTo>
                    <a:pt x="5" y="781"/>
                  </a:lnTo>
                  <a:lnTo>
                    <a:pt x="3" y="800"/>
                  </a:lnTo>
                  <a:lnTo>
                    <a:pt x="1" y="819"/>
                  </a:lnTo>
                  <a:lnTo>
                    <a:pt x="0" y="838"/>
                  </a:lnTo>
                  <a:lnTo>
                    <a:pt x="1" y="857"/>
                  </a:lnTo>
                  <a:lnTo>
                    <a:pt x="3" y="877"/>
                  </a:lnTo>
                  <a:lnTo>
                    <a:pt x="7" y="896"/>
                  </a:lnTo>
                  <a:lnTo>
                    <a:pt x="12" y="913"/>
                  </a:lnTo>
                  <a:lnTo>
                    <a:pt x="16" y="933"/>
                  </a:lnTo>
                  <a:lnTo>
                    <a:pt x="23" y="952"/>
                  </a:lnTo>
                  <a:lnTo>
                    <a:pt x="29" y="969"/>
                  </a:lnTo>
                  <a:lnTo>
                    <a:pt x="32" y="974"/>
                  </a:lnTo>
                  <a:lnTo>
                    <a:pt x="34" y="981"/>
                  </a:lnTo>
                  <a:lnTo>
                    <a:pt x="38" y="985"/>
                  </a:lnTo>
                  <a:lnTo>
                    <a:pt x="43" y="990"/>
                  </a:lnTo>
                  <a:lnTo>
                    <a:pt x="47" y="995"/>
                  </a:lnTo>
                  <a:lnTo>
                    <a:pt x="53" y="998"/>
                  </a:lnTo>
                  <a:lnTo>
                    <a:pt x="58" y="1001"/>
                  </a:lnTo>
                  <a:lnTo>
                    <a:pt x="64" y="1003"/>
                  </a:lnTo>
                  <a:lnTo>
                    <a:pt x="69" y="1005"/>
                  </a:lnTo>
                  <a:lnTo>
                    <a:pt x="76" y="1005"/>
                  </a:lnTo>
                  <a:lnTo>
                    <a:pt x="82" y="1003"/>
                  </a:lnTo>
                  <a:lnTo>
                    <a:pt x="89" y="1001"/>
                  </a:lnTo>
                  <a:lnTo>
                    <a:pt x="96" y="1000"/>
                  </a:lnTo>
                  <a:lnTo>
                    <a:pt x="104" y="998"/>
                  </a:lnTo>
                  <a:lnTo>
                    <a:pt x="111" y="997"/>
                  </a:lnTo>
                  <a:lnTo>
                    <a:pt x="118" y="995"/>
                  </a:lnTo>
                  <a:lnTo>
                    <a:pt x="126" y="993"/>
                  </a:lnTo>
                  <a:lnTo>
                    <a:pt x="133" y="992"/>
                  </a:lnTo>
                  <a:lnTo>
                    <a:pt x="140" y="990"/>
                  </a:lnTo>
                  <a:lnTo>
                    <a:pt x="149" y="989"/>
                  </a:lnTo>
                  <a:lnTo>
                    <a:pt x="159" y="987"/>
                  </a:lnTo>
                  <a:lnTo>
                    <a:pt x="166" y="984"/>
                  </a:lnTo>
                  <a:lnTo>
                    <a:pt x="173" y="981"/>
                  </a:lnTo>
                  <a:lnTo>
                    <a:pt x="180" y="976"/>
                  </a:lnTo>
                  <a:lnTo>
                    <a:pt x="188" y="971"/>
                  </a:lnTo>
                  <a:lnTo>
                    <a:pt x="193" y="966"/>
                  </a:lnTo>
                  <a:lnTo>
                    <a:pt x="201" y="961"/>
                  </a:lnTo>
                  <a:lnTo>
                    <a:pt x="208" y="957"/>
                  </a:lnTo>
                  <a:lnTo>
                    <a:pt x="215" y="952"/>
                  </a:lnTo>
                  <a:lnTo>
                    <a:pt x="222" y="947"/>
                  </a:lnTo>
                  <a:lnTo>
                    <a:pt x="224" y="945"/>
                  </a:lnTo>
                  <a:lnTo>
                    <a:pt x="226" y="942"/>
                  </a:lnTo>
                  <a:lnTo>
                    <a:pt x="226" y="941"/>
                  </a:lnTo>
                  <a:lnTo>
                    <a:pt x="228" y="937"/>
                  </a:lnTo>
                  <a:lnTo>
                    <a:pt x="228" y="934"/>
                  </a:lnTo>
                  <a:lnTo>
                    <a:pt x="230" y="929"/>
                  </a:lnTo>
                  <a:lnTo>
                    <a:pt x="230" y="926"/>
                  </a:lnTo>
                  <a:lnTo>
                    <a:pt x="232" y="923"/>
                  </a:lnTo>
                  <a:lnTo>
                    <a:pt x="233" y="921"/>
                  </a:lnTo>
                  <a:lnTo>
                    <a:pt x="237" y="918"/>
                  </a:lnTo>
                  <a:lnTo>
                    <a:pt x="244" y="910"/>
                  </a:lnTo>
                  <a:lnTo>
                    <a:pt x="254" y="902"/>
                  </a:lnTo>
                  <a:lnTo>
                    <a:pt x="259" y="894"/>
                  </a:lnTo>
                  <a:lnTo>
                    <a:pt x="265" y="885"/>
                  </a:lnTo>
                  <a:lnTo>
                    <a:pt x="270" y="877"/>
                  </a:lnTo>
                  <a:lnTo>
                    <a:pt x="275" y="867"/>
                  </a:lnTo>
                  <a:lnTo>
                    <a:pt x="279" y="857"/>
                  </a:lnTo>
                  <a:lnTo>
                    <a:pt x="285" y="848"/>
                  </a:lnTo>
                  <a:lnTo>
                    <a:pt x="288" y="838"/>
                  </a:lnTo>
                  <a:lnTo>
                    <a:pt x="294" y="829"/>
                  </a:lnTo>
                  <a:lnTo>
                    <a:pt x="294" y="827"/>
                  </a:lnTo>
                  <a:lnTo>
                    <a:pt x="296" y="827"/>
                  </a:lnTo>
                  <a:lnTo>
                    <a:pt x="297" y="825"/>
                  </a:lnTo>
                  <a:lnTo>
                    <a:pt x="301" y="825"/>
                  </a:lnTo>
                  <a:lnTo>
                    <a:pt x="303" y="825"/>
                  </a:lnTo>
                  <a:lnTo>
                    <a:pt x="307" y="825"/>
                  </a:lnTo>
                  <a:lnTo>
                    <a:pt x="308" y="824"/>
                  </a:lnTo>
                  <a:lnTo>
                    <a:pt x="310" y="824"/>
                  </a:lnTo>
                  <a:lnTo>
                    <a:pt x="312" y="822"/>
                  </a:lnTo>
                  <a:lnTo>
                    <a:pt x="314" y="822"/>
                  </a:lnTo>
                  <a:lnTo>
                    <a:pt x="325" y="800"/>
                  </a:lnTo>
                  <a:lnTo>
                    <a:pt x="332" y="776"/>
                  </a:lnTo>
                  <a:lnTo>
                    <a:pt x="336" y="753"/>
                  </a:lnTo>
                  <a:lnTo>
                    <a:pt x="338" y="729"/>
                  </a:lnTo>
                  <a:lnTo>
                    <a:pt x="338" y="705"/>
                  </a:lnTo>
                  <a:lnTo>
                    <a:pt x="338" y="681"/>
                  </a:lnTo>
                  <a:lnTo>
                    <a:pt x="336" y="657"/>
                  </a:lnTo>
                  <a:lnTo>
                    <a:pt x="334" y="633"/>
                  </a:lnTo>
                  <a:lnTo>
                    <a:pt x="332" y="609"/>
                  </a:lnTo>
                  <a:lnTo>
                    <a:pt x="332" y="585"/>
                  </a:lnTo>
                  <a:lnTo>
                    <a:pt x="332" y="582"/>
                  </a:lnTo>
                  <a:lnTo>
                    <a:pt x="334" y="581"/>
                  </a:lnTo>
                  <a:lnTo>
                    <a:pt x="338" y="577"/>
                  </a:lnTo>
                  <a:lnTo>
                    <a:pt x="341" y="576"/>
                  </a:lnTo>
                  <a:lnTo>
                    <a:pt x="347" y="574"/>
                  </a:lnTo>
                  <a:lnTo>
                    <a:pt x="352" y="573"/>
                  </a:lnTo>
                  <a:lnTo>
                    <a:pt x="356" y="571"/>
                  </a:lnTo>
                  <a:lnTo>
                    <a:pt x="361" y="569"/>
                  </a:lnTo>
                  <a:lnTo>
                    <a:pt x="363" y="568"/>
                  </a:lnTo>
                  <a:lnTo>
                    <a:pt x="367" y="566"/>
                  </a:lnTo>
                  <a:lnTo>
                    <a:pt x="374" y="558"/>
                  </a:lnTo>
                  <a:lnTo>
                    <a:pt x="380" y="547"/>
                  </a:lnTo>
                  <a:lnTo>
                    <a:pt x="385" y="537"/>
                  </a:lnTo>
                  <a:lnTo>
                    <a:pt x="391" y="526"/>
                  </a:lnTo>
                  <a:lnTo>
                    <a:pt x="396" y="515"/>
                  </a:lnTo>
                  <a:lnTo>
                    <a:pt x="400" y="504"/>
                  </a:lnTo>
                  <a:lnTo>
                    <a:pt x="405" y="494"/>
                  </a:lnTo>
                  <a:lnTo>
                    <a:pt x="413" y="485"/>
                  </a:lnTo>
                  <a:lnTo>
                    <a:pt x="420" y="475"/>
                  </a:lnTo>
                  <a:lnTo>
                    <a:pt x="429" y="469"/>
                  </a:lnTo>
                  <a:lnTo>
                    <a:pt x="438" y="465"/>
                  </a:lnTo>
                  <a:lnTo>
                    <a:pt x="447" y="464"/>
                  </a:lnTo>
                  <a:lnTo>
                    <a:pt x="456" y="464"/>
                  </a:lnTo>
                  <a:lnTo>
                    <a:pt x="466" y="464"/>
                  </a:lnTo>
                  <a:lnTo>
                    <a:pt x="477" y="465"/>
                  </a:lnTo>
                  <a:lnTo>
                    <a:pt x="487" y="467"/>
                  </a:lnTo>
                  <a:lnTo>
                    <a:pt x="498" y="469"/>
                  </a:lnTo>
                  <a:lnTo>
                    <a:pt x="509" y="470"/>
                  </a:lnTo>
                  <a:lnTo>
                    <a:pt x="519" y="469"/>
                  </a:lnTo>
                  <a:lnTo>
                    <a:pt x="528" y="467"/>
                  </a:lnTo>
                  <a:lnTo>
                    <a:pt x="535" y="464"/>
                  </a:lnTo>
                  <a:lnTo>
                    <a:pt x="539" y="459"/>
                  </a:lnTo>
                  <a:lnTo>
                    <a:pt x="542" y="456"/>
                  </a:lnTo>
                  <a:lnTo>
                    <a:pt x="546" y="449"/>
                  </a:lnTo>
                  <a:lnTo>
                    <a:pt x="548" y="445"/>
                  </a:lnTo>
                  <a:lnTo>
                    <a:pt x="550" y="438"/>
                  </a:lnTo>
                  <a:lnTo>
                    <a:pt x="551" y="432"/>
                  </a:lnTo>
                  <a:lnTo>
                    <a:pt x="553" y="424"/>
                  </a:lnTo>
                  <a:lnTo>
                    <a:pt x="553" y="417"/>
                  </a:lnTo>
                  <a:lnTo>
                    <a:pt x="555" y="411"/>
                  </a:lnTo>
                  <a:lnTo>
                    <a:pt x="557" y="406"/>
                  </a:lnTo>
                  <a:lnTo>
                    <a:pt x="559" y="401"/>
                  </a:lnTo>
                  <a:lnTo>
                    <a:pt x="561" y="397"/>
                  </a:lnTo>
                  <a:lnTo>
                    <a:pt x="564" y="392"/>
                  </a:lnTo>
                  <a:lnTo>
                    <a:pt x="568" y="387"/>
                  </a:lnTo>
                  <a:lnTo>
                    <a:pt x="572" y="384"/>
                  </a:lnTo>
                  <a:lnTo>
                    <a:pt x="575" y="381"/>
                  </a:lnTo>
                  <a:lnTo>
                    <a:pt x="579" y="377"/>
                  </a:lnTo>
                  <a:lnTo>
                    <a:pt x="582" y="374"/>
                  </a:lnTo>
                  <a:lnTo>
                    <a:pt x="586" y="373"/>
                  </a:lnTo>
                  <a:lnTo>
                    <a:pt x="597" y="368"/>
                  </a:lnTo>
                  <a:lnTo>
                    <a:pt x="610" y="365"/>
                  </a:lnTo>
                  <a:lnTo>
                    <a:pt x="621" y="361"/>
                  </a:lnTo>
                  <a:lnTo>
                    <a:pt x="634" y="360"/>
                  </a:lnTo>
                  <a:lnTo>
                    <a:pt x="645" y="357"/>
                  </a:lnTo>
                  <a:lnTo>
                    <a:pt x="656" y="353"/>
                  </a:lnTo>
                  <a:lnTo>
                    <a:pt x="667" y="350"/>
                  </a:lnTo>
                  <a:lnTo>
                    <a:pt x="678" y="347"/>
                  </a:lnTo>
                  <a:lnTo>
                    <a:pt x="688" y="342"/>
                  </a:lnTo>
                  <a:lnTo>
                    <a:pt x="696" y="337"/>
                  </a:lnTo>
                  <a:lnTo>
                    <a:pt x="699" y="336"/>
                  </a:lnTo>
                  <a:lnTo>
                    <a:pt x="703" y="333"/>
                  </a:lnTo>
                  <a:lnTo>
                    <a:pt x="705" y="331"/>
                  </a:lnTo>
                  <a:lnTo>
                    <a:pt x="707" y="328"/>
                  </a:lnTo>
                  <a:lnTo>
                    <a:pt x="709" y="326"/>
                  </a:lnTo>
                  <a:lnTo>
                    <a:pt x="710" y="323"/>
                  </a:lnTo>
                  <a:lnTo>
                    <a:pt x="712" y="320"/>
                  </a:lnTo>
                  <a:lnTo>
                    <a:pt x="714" y="317"/>
                  </a:lnTo>
                  <a:lnTo>
                    <a:pt x="716" y="315"/>
                  </a:lnTo>
                  <a:lnTo>
                    <a:pt x="718" y="312"/>
                  </a:lnTo>
                  <a:lnTo>
                    <a:pt x="718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Freeform 50247"/>
            <p:cNvSpPr/>
            <p:nvPr/>
          </p:nvSpPr>
          <p:spPr>
            <a:xfrm>
              <a:off x="4555" y="3234"/>
              <a:ext cx="516" cy="80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9" y="0"/>
                </a:cxn>
                <a:cxn ang="0">
                  <a:pos x="95" y="0"/>
                </a:cxn>
                <a:cxn ang="0">
                  <a:pos x="125" y="5"/>
                </a:cxn>
                <a:cxn ang="0">
                  <a:pos x="143" y="14"/>
                </a:cxn>
                <a:cxn ang="0">
                  <a:pos x="160" y="27"/>
                </a:cxn>
                <a:cxn ang="0">
                  <a:pos x="175" y="42"/>
                </a:cxn>
                <a:cxn ang="0">
                  <a:pos x="216" y="89"/>
                </a:cxn>
                <a:cxn ang="0">
                  <a:pos x="252" y="138"/>
                </a:cxn>
                <a:cxn ang="0">
                  <a:pos x="288" y="190"/>
                </a:cxn>
                <a:cxn ang="0">
                  <a:pos x="345" y="271"/>
                </a:cxn>
                <a:cxn ang="0">
                  <a:pos x="414" y="362"/>
                </a:cxn>
                <a:cxn ang="0">
                  <a:pos x="469" y="468"/>
                </a:cxn>
                <a:cxn ang="0">
                  <a:pos x="489" y="557"/>
                </a:cxn>
                <a:cxn ang="0">
                  <a:pos x="493" y="566"/>
                </a:cxn>
                <a:cxn ang="0">
                  <a:pos x="499" y="575"/>
                </a:cxn>
                <a:cxn ang="0">
                  <a:pos x="503" y="585"/>
                </a:cxn>
                <a:cxn ang="0">
                  <a:pos x="504" y="593"/>
                </a:cxn>
                <a:cxn ang="0">
                  <a:pos x="503" y="602"/>
                </a:cxn>
                <a:cxn ang="0">
                  <a:pos x="504" y="610"/>
                </a:cxn>
                <a:cxn ang="0">
                  <a:pos x="512" y="650"/>
                </a:cxn>
                <a:cxn ang="0">
                  <a:pos x="516" y="708"/>
                </a:cxn>
                <a:cxn ang="0">
                  <a:pos x="514" y="763"/>
                </a:cxn>
                <a:cxn ang="0">
                  <a:pos x="506" y="802"/>
                </a:cxn>
                <a:cxn ang="0">
                  <a:pos x="500" y="806"/>
                </a:cxn>
                <a:cxn ang="0">
                  <a:pos x="490" y="809"/>
                </a:cxn>
                <a:cxn ang="0">
                  <a:pos x="480" y="806"/>
                </a:cxn>
                <a:cxn ang="0">
                  <a:pos x="466" y="790"/>
                </a:cxn>
                <a:cxn ang="0">
                  <a:pos x="455" y="769"/>
                </a:cxn>
                <a:cxn ang="0">
                  <a:pos x="443" y="750"/>
                </a:cxn>
                <a:cxn ang="0">
                  <a:pos x="389" y="698"/>
                </a:cxn>
                <a:cxn ang="0">
                  <a:pos x="318" y="628"/>
                </a:cxn>
                <a:cxn ang="0">
                  <a:pos x="251" y="552"/>
                </a:cxn>
                <a:cxn ang="0">
                  <a:pos x="210" y="490"/>
                </a:cxn>
                <a:cxn ang="0">
                  <a:pos x="210" y="481"/>
                </a:cxn>
                <a:cxn ang="0">
                  <a:pos x="210" y="471"/>
                </a:cxn>
                <a:cxn ang="0">
                  <a:pos x="215" y="465"/>
                </a:cxn>
                <a:cxn ang="0">
                  <a:pos x="226" y="458"/>
                </a:cxn>
                <a:cxn ang="0">
                  <a:pos x="232" y="445"/>
                </a:cxn>
                <a:cxn ang="0">
                  <a:pos x="235" y="431"/>
                </a:cxn>
                <a:cxn ang="0">
                  <a:pos x="238" y="396"/>
                </a:cxn>
                <a:cxn ang="0">
                  <a:pos x="223" y="358"/>
                </a:cxn>
                <a:cxn ang="0">
                  <a:pos x="195" y="337"/>
                </a:cxn>
                <a:cxn ang="0">
                  <a:pos x="178" y="313"/>
                </a:cxn>
                <a:cxn ang="0">
                  <a:pos x="184" y="255"/>
                </a:cxn>
                <a:cxn ang="0">
                  <a:pos x="173" y="200"/>
                </a:cxn>
                <a:cxn ang="0">
                  <a:pos x="145" y="158"/>
                </a:cxn>
                <a:cxn ang="0">
                  <a:pos x="135" y="154"/>
                </a:cxn>
                <a:cxn ang="0">
                  <a:pos x="124" y="154"/>
                </a:cxn>
                <a:cxn ang="0">
                  <a:pos x="113" y="155"/>
                </a:cxn>
                <a:cxn ang="0">
                  <a:pos x="109" y="143"/>
                </a:cxn>
                <a:cxn ang="0">
                  <a:pos x="107" y="126"/>
                </a:cxn>
                <a:cxn ang="0">
                  <a:pos x="103" y="111"/>
                </a:cxn>
                <a:cxn ang="0">
                  <a:pos x="89" y="90"/>
                </a:cxn>
                <a:cxn ang="0">
                  <a:pos x="58" y="63"/>
                </a:cxn>
                <a:cxn ang="0">
                  <a:pos x="26" y="37"/>
                </a:cxn>
                <a:cxn ang="0">
                  <a:pos x="1" y="1"/>
                </a:cxn>
              </a:cxnLst>
              <a:rect l="0" t="0" r="0" b="0"/>
              <a:pathLst>
                <a:path w="938" h="942">
                  <a:moveTo>
                    <a:pt x="0" y="0"/>
                  </a:moveTo>
                  <a:lnTo>
                    <a:pt x="24" y="1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30" y="0"/>
                  </a:lnTo>
                  <a:lnTo>
                    <a:pt x="152" y="0"/>
                  </a:lnTo>
                  <a:lnTo>
                    <a:pt x="172" y="0"/>
                  </a:lnTo>
                  <a:lnTo>
                    <a:pt x="194" y="1"/>
                  </a:lnTo>
                  <a:lnTo>
                    <a:pt x="216" y="3"/>
                  </a:lnTo>
                  <a:lnTo>
                    <a:pt x="227" y="6"/>
                  </a:lnTo>
                  <a:lnTo>
                    <a:pt x="238" y="8"/>
                  </a:lnTo>
                  <a:lnTo>
                    <a:pt x="249" y="11"/>
                  </a:lnTo>
                  <a:lnTo>
                    <a:pt x="260" y="16"/>
                  </a:lnTo>
                  <a:lnTo>
                    <a:pt x="271" y="21"/>
                  </a:lnTo>
                  <a:lnTo>
                    <a:pt x="280" y="25"/>
                  </a:lnTo>
                  <a:lnTo>
                    <a:pt x="291" y="32"/>
                  </a:lnTo>
                  <a:lnTo>
                    <a:pt x="300" y="38"/>
                  </a:lnTo>
                  <a:lnTo>
                    <a:pt x="309" y="45"/>
                  </a:lnTo>
                  <a:lnTo>
                    <a:pt x="318" y="49"/>
                  </a:lnTo>
                  <a:lnTo>
                    <a:pt x="344" y="67"/>
                  </a:lnTo>
                  <a:lnTo>
                    <a:pt x="368" y="86"/>
                  </a:lnTo>
                  <a:lnTo>
                    <a:pt x="392" y="104"/>
                  </a:lnTo>
                  <a:lnTo>
                    <a:pt x="415" y="123"/>
                  </a:lnTo>
                  <a:lnTo>
                    <a:pt x="437" y="142"/>
                  </a:lnTo>
                  <a:lnTo>
                    <a:pt x="459" y="161"/>
                  </a:lnTo>
                  <a:lnTo>
                    <a:pt x="479" y="181"/>
                  </a:lnTo>
                  <a:lnTo>
                    <a:pt x="501" y="201"/>
                  </a:lnTo>
                  <a:lnTo>
                    <a:pt x="523" y="221"/>
                  </a:lnTo>
                  <a:lnTo>
                    <a:pt x="543" y="241"/>
                  </a:lnTo>
                  <a:lnTo>
                    <a:pt x="585" y="278"/>
                  </a:lnTo>
                  <a:lnTo>
                    <a:pt x="627" y="315"/>
                  </a:lnTo>
                  <a:lnTo>
                    <a:pt x="669" y="350"/>
                  </a:lnTo>
                  <a:lnTo>
                    <a:pt x="713" y="385"/>
                  </a:lnTo>
                  <a:lnTo>
                    <a:pt x="753" y="422"/>
                  </a:lnTo>
                  <a:lnTo>
                    <a:pt x="792" y="461"/>
                  </a:lnTo>
                  <a:lnTo>
                    <a:pt x="825" y="501"/>
                  </a:lnTo>
                  <a:lnTo>
                    <a:pt x="852" y="545"/>
                  </a:lnTo>
                  <a:lnTo>
                    <a:pt x="874" y="592"/>
                  </a:lnTo>
                  <a:lnTo>
                    <a:pt x="887" y="645"/>
                  </a:lnTo>
                  <a:lnTo>
                    <a:pt x="889" y="648"/>
                  </a:lnTo>
                  <a:lnTo>
                    <a:pt x="890" y="651"/>
                  </a:lnTo>
                  <a:lnTo>
                    <a:pt x="894" y="654"/>
                  </a:lnTo>
                  <a:lnTo>
                    <a:pt x="896" y="659"/>
                  </a:lnTo>
                  <a:lnTo>
                    <a:pt x="900" y="662"/>
                  </a:lnTo>
                  <a:lnTo>
                    <a:pt x="903" y="665"/>
                  </a:lnTo>
                  <a:lnTo>
                    <a:pt x="907" y="669"/>
                  </a:lnTo>
                  <a:lnTo>
                    <a:pt x="911" y="673"/>
                  </a:lnTo>
                  <a:lnTo>
                    <a:pt x="912" y="677"/>
                  </a:lnTo>
                  <a:lnTo>
                    <a:pt x="914" y="681"/>
                  </a:lnTo>
                  <a:lnTo>
                    <a:pt x="914" y="685"/>
                  </a:lnTo>
                  <a:lnTo>
                    <a:pt x="916" y="688"/>
                  </a:lnTo>
                  <a:lnTo>
                    <a:pt x="916" y="691"/>
                  </a:lnTo>
                  <a:lnTo>
                    <a:pt x="914" y="694"/>
                  </a:lnTo>
                  <a:lnTo>
                    <a:pt x="914" y="697"/>
                  </a:lnTo>
                  <a:lnTo>
                    <a:pt x="914" y="701"/>
                  </a:lnTo>
                  <a:lnTo>
                    <a:pt x="914" y="704"/>
                  </a:lnTo>
                  <a:lnTo>
                    <a:pt x="914" y="707"/>
                  </a:lnTo>
                  <a:lnTo>
                    <a:pt x="916" y="710"/>
                  </a:lnTo>
                  <a:lnTo>
                    <a:pt x="916" y="712"/>
                  </a:lnTo>
                  <a:lnTo>
                    <a:pt x="923" y="734"/>
                  </a:lnTo>
                  <a:lnTo>
                    <a:pt x="931" y="757"/>
                  </a:lnTo>
                  <a:lnTo>
                    <a:pt x="934" y="777"/>
                  </a:lnTo>
                  <a:lnTo>
                    <a:pt x="938" y="800"/>
                  </a:lnTo>
                  <a:lnTo>
                    <a:pt x="938" y="824"/>
                  </a:lnTo>
                  <a:lnTo>
                    <a:pt x="938" y="846"/>
                  </a:lnTo>
                  <a:lnTo>
                    <a:pt x="936" y="867"/>
                  </a:lnTo>
                  <a:lnTo>
                    <a:pt x="934" y="889"/>
                  </a:lnTo>
                  <a:lnTo>
                    <a:pt x="929" y="912"/>
                  </a:lnTo>
                  <a:lnTo>
                    <a:pt x="921" y="933"/>
                  </a:lnTo>
                  <a:lnTo>
                    <a:pt x="920" y="934"/>
                  </a:lnTo>
                  <a:lnTo>
                    <a:pt x="918" y="936"/>
                  </a:lnTo>
                  <a:lnTo>
                    <a:pt x="914" y="939"/>
                  </a:lnTo>
                  <a:lnTo>
                    <a:pt x="909" y="939"/>
                  </a:lnTo>
                  <a:lnTo>
                    <a:pt x="903" y="941"/>
                  </a:lnTo>
                  <a:lnTo>
                    <a:pt x="898" y="941"/>
                  </a:lnTo>
                  <a:lnTo>
                    <a:pt x="890" y="942"/>
                  </a:lnTo>
                  <a:lnTo>
                    <a:pt x="885" y="941"/>
                  </a:lnTo>
                  <a:lnTo>
                    <a:pt x="878" y="941"/>
                  </a:lnTo>
                  <a:lnTo>
                    <a:pt x="872" y="939"/>
                  </a:lnTo>
                  <a:lnTo>
                    <a:pt x="863" y="934"/>
                  </a:lnTo>
                  <a:lnTo>
                    <a:pt x="854" y="928"/>
                  </a:lnTo>
                  <a:lnTo>
                    <a:pt x="847" y="920"/>
                  </a:lnTo>
                  <a:lnTo>
                    <a:pt x="839" y="913"/>
                  </a:lnTo>
                  <a:lnTo>
                    <a:pt x="834" y="905"/>
                  </a:lnTo>
                  <a:lnTo>
                    <a:pt x="828" y="896"/>
                  </a:lnTo>
                  <a:lnTo>
                    <a:pt x="821" y="888"/>
                  </a:lnTo>
                  <a:lnTo>
                    <a:pt x="815" y="880"/>
                  </a:lnTo>
                  <a:lnTo>
                    <a:pt x="806" y="873"/>
                  </a:lnTo>
                  <a:lnTo>
                    <a:pt x="797" y="867"/>
                  </a:lnTo>
                  <a:lnTo>
                    <a:pt x="752" y="838"/>
                  </a:lnTo>
                  <a:lnTo>
                    <a:pt x="708" y="813"/>
                  </a:lnTo>
                  <a:lnTo>
                    <a:pt x="664" y="785"/>
                  </a:lnTo>
                  <a:lnTo>
                    <a:pt x="620" y="758"/>
                  </a:lnTo>
                  <a:lnTo>
                    <a:pt x="578" y="731"/>
                  </a:lnTo>
                  <a:lnTo>
                    <a:pt x="536" y="704"/>
                  </a:lnTo>
                  <a:lnTo>
                    <a:pt x="498" y="673"/>
                  </a:lnTo>
                  <a:lnTo>
                    <a:pt x="457" y="643"/>
                  </a:lnTo>
                  <a:lnTo>
                    <a:pt x="421" y="609"/>
                  </a:lnTo>
                  <a:lnTo>
                    <a:pt x="384" y="574"/>
                  </a:lnTo>
                  <a:lnTo>
                    <a:pt x="382" y="571"/>
                  </a:lnTo>
                  <a:lnTo>
                    <a:pt x="381" y="568"/>
                  </a:lnTo>
                  <a:lnTo>
                    <a:pt x="381" y="565"/>
                  </a:lnTo>
                  <a:lnTo>
                    <a:pt x="381" y="560"/>
                  </a:lnTo>
                  <a:lnTo>
                    <a:pt x="381" y="557"/>
                  </a:lnTo>
                  <a:lnTo>
                    <a:pt x="381" y="552"/>
                  </a:lnTo>
                  <a:lnTo>
                    <a:pt x="382" y="549"/>
                  </a:lnTo>
                  <a:lnTo>
                    <a:pt x="384" y="545"/>
                  </a:lnTo>
                  <a:lnTo>
                    <a:pt x="386" y="544"/>
                  </a:lnTo>
                  <a:lnTo>
                    <a:pt x="390" y="542"/>
                  </a:lnTo>
                  <a:lnTo>
                    <a:pt x="397" y="541"/>
                  </a:lnTo>
                  <a:lnTo>
                    <a:pt x="404" y="537"/>
                  </a:lnTo>
                  <a:lnTo>
                    <a:pt x="410" y="533"/>
                  </a:lnTo>
                  <a:lnTo>
                    <a:pt x="415" y="528"/>
                  </a:lnTo>
                  <a:lnTo>
                    <a:pt x="419" y="523"/>
                  </a:lnTo>
                  <a:lnTo>
                    <a:pt x="421" y="518"/>
                  </a:lnTo>
                  <a:lnTo>
                    <a:pt x="423" y="513"/>
                  </a:lnTo>
                  <a:lnTo>
                    <a:pt x="426" y="507"/>
                  </a:lnTo>
                  <a:lnTo>
                    <a:pt x="428" y="502"/>
                  </a:lnTo>
                  <a:lnTo>
                    <a:pt x="428" y="496"/>
                  </a:lnTo>
                  <a:lnTo>
                    <a:pt x="434" y="478"/>
                  </a:lnTo>
                  <a:lnTo>
                    <a:pt x="432" y="461"/>
                  </a:lnTo>
                  <a:lnTo>
                    <a:pt x="426" y="445"/>
                  </a:lnTo>
                  <a:lnTo>
                    <a:pt x="417" y="430"/>
                  </a:lnTo>
                  <a:lnTo>
                    <a:pt x="406" y="417"/>
                  </a:lnTo>
                  <a:lnTo>
                    <a:pt x="392" y="408"/>
                  </a:lnTo>
                  <a:lnTo>
                    <a:pt x="373" y="398"/>
                  </a:lnTo>
                  <a:lnTo>
                    <a:pt x="355" y="392"/>
                  </a:lnTo>
                  <a:lnTo>
                    <a:pt x="335" y="387"/>
                  </a:lnTo>
                  <a:lnTo>
                    <a:pt x="315" y="385"/>
                  </a:lnTo>
                  <a:lnTo>
                    <a:pt x="324" y="365"/>
                  </a:lnTo>
                  <a:lnTo>
                    <a:pt x="331" y="342"/>
                  </a:lnTo>
                  <a:lnTo>
                    <a:pt x="335" y="320"/>
                  </a:lnTo>
                  <a:lnTo>
                    <a:pt x="335" y="297"/>
                  </a:lnTo>
                  <a:lnTo>
                    <a:pt x="331" y="275"/>
                  </a:lnTo>
                  <a:lnTo>
                    <a:pt x="326" y="253"/>
                  </a:lnTo>
                  <a:lnTo>
                    <a:pt x="315" y="233"/>
                  </a:lnTo>
                  <a:lnTo>
                    <a:pt x="302" y="214"/>
                  </a:lnTo>
                  <a:lnTo>
                    <a:pt x="284" y="198"/>
                  </a:lnTo>
                  <a:lnTo>
                    <a:pt x="264" y="184"/>
                  </a:lnTo>
                  <a:lnTo>
                    <a:pt x="258" y="181"/>
                  </a:lnTo>
                  <a:lnTo>
                    <a:pt x="253" y="179"/>
                  </a:lnTo>
                  <a:lnTo>
                    <a:pt x="245" y="179"/>
                  </a:lnTo>
                  <a:lnTo>
                    <a:pt x="240" y="179"/>
                  </a:lnTo>
                  <a:lnTo>
                    <a:pt x="233" y="179"/>
                  </a:lnTo>
                  <a:lnTo>
                    <a:pt x="225" y="179"/>
                  </a:lnTo>
                  <a:lnTo>
                    <a:pt x="220" y="179"/>
                  </a:lnTo>
                  <a:lnTo>
                    <a:pt x="212" y="179"/>
                  </a:lnTo>
                  <a:lnTo>
                    <a:pt x="205" y="181"/>
                  </a:lnTo>
                  <a:lnTo>
                    <a:pt x="198" y="181"/>
                  </a:lnTo>
                  <a:lnTo>
                    <a:pt x="198" y="174"/>
                  </a:lnTo>
                  <a:lnTo>
                    <a:pt x="198" y="166"/>
                  </a:lnTo>
                  <a:lnTo>
                    <a:pt x="198" y="160"/>
                  </a:lnTo>
                  <a:lnTo>
                    <a:pt x="196" y="153"/>
                  </a:lnTo>
                  <a:lnTo>
                    <a:pt x="194" y="147"/>
                  </a:lnTo>
                  <a:lnTo>
                    <a:pt x="192" y="141"/>
                  </a:lnTo>
                  <a:lnTo>
                    <a:pt x="191" y="134"/>
                  </a:lnTo>
                  <a:lnTo>
                    <a:pt x="187" y="129"/>
                  </a:lnTo>
                  <a:lnTo>
                    <a:pt x="183" y="123"/>
                  </a:lnTo>
                  <a:lnTo>
                    <a:pt x="178" y="118"/>
                  </a:lnTo>
                  <a:lnTo>
                    <a:pt x="161" y="105"/>
                  </a:lnTo>
                  <a:lnTo>
                    <a:pt x="143" y="93"/>
                  </a:lnTo>
                  <a:lnTo>
                    <a:pt x="125" y="83"/>
                  </a:lnTo>
                  <a:lnTo>
                    <a:pt x="105" y="73"/>
                  </a:lnTo>
                  <a:lnTo>
                    <a:pt x="85" y="64"/>
                  </a:lnTo>
                  <a:lnTo>
                    <a:pt x="66" y="54"/>
                  </a:lnTo>
                  <a:lnTo>
                    <a:pt x="48" y="43"/>
                  </a:lnTo>
                  <a:lnTo>
                    <a:pt x="30" y="32"/>
                  </a:lnTo>
                  <a:lnTo>
                    <a:pt x="15" y="17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FF2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Freeform 50248"/>
            <p:cNvSpPr/>
            <p:nvPr/>
          </p:nvSpPr>
          <p:spPr>
            <a:xfrm>
              <a:off x="4555" y="3234"/>
              <a:ext cx="516" cy="80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9" y="0"/>
                </a:cxn>
                <a:cxn ang="0">
                  <a:pos x="95" y="0"/>
                </a:cxn>
                <a:cxn ang="0">
                  <a:pos x="125" y="5"/>
                </a:cxn>
                <a:cxn ang="0">
                  <a:pos x="143" y="14"/>
                </a:cxn>
                <a:cxn ang="0">
                  <a:pos x="160" y="27"/>
                </a:cxn>
                <a:cxn ang="0">
                  <a:pos x="175" y="42"/>
                </a:cxn>
                <a:cxn ang="0">
                  <a:pos x="216" y="89"/>
                </a:cxn>
                <a:cxn ang="0">
                  <a:pos x="252" y="138"/>
                </a:cxn>
                <a:cxn ang="0">
                  <a:pos x="288" y="190"/>
                </a:cxn>
                <a:cxn ang="0">
                  <a:pos x="345" y="271"/>
                </a:cxn>
                <a:cxn ang="0">
                  <a:pos x="414" y="362"/>
                </a:cxn>
                <a:cxn ang="0">
                  <a:pos x="469" y="468"/>
                </a:cxn>
                <a:cxn ang="0">
                  <a:pos x="489" y="557"/>
                </a:cxn>
                <a:cxn ang="0">
                  <a:pos x="493" y="566"/>
                </a:cxn>
                <a:cxn ang="0">
                  <a:pos x="499" y="575"/>
                </a:cxn>
                <a:cxn ang="0">
                  <a:pos x="503" y="585"/>
                </a:cxn>
                <a:cxn ang="0">
                  <a:pos x="504" y="593"/>
                </a:cxn>
                <a:cxn ang="0">
                  <a:pos x="503" y="602"/>
                </a:cxn>
                <a:cxn ang="0">
                  <a:pos x="504" y="610"/>
                </a:cxn>
                <a:cxn ang="0">
                  <a:pos x="512" y="650"/>
                </a:cxn>
                <a:cxn ang="0">
                  <a:pos x="516" y="708"/>
                </a:cxn>
                <a:cxn ang="0">
                  <a:pos x="514" y="763"/>
                </a:cxn>
                <a:cxn ang="0">
                  <a:pos x="506" y="802"/>
                </a:cxn>
                <a:cxn ang="0">
                  <a:pos x="500" y="806"/>
                </a:cxn>
                <a:cxn ang="0">
                  <a:pos x="490" y="809"/>
                </a:cxn>
                <a:cxn ang="0">
                  <a:pos x="480" y="806"/>
                </a:cxn>
                <a:cxn ang="0">
                  <a:pos x="466" y="790"/>
                </a:cxn>
                <a:cxn ang="0">
                  <a:pos x="455" y="769"/>
                </a:cxn>
                <a:cxn ang="0">
                  <a:pos x="443" y="750"/>
                </a:cxn>
                <a:cxn ang="0">
                  <a:pos x="389" y="698"/>
                </a:cxn>
                <a:cxn ang="0">
                  <a:pos x="318" y="628"/>
                </a:cxn>
                <a:cxn ang="0">
                  <a:pos x="251" y="552"/>
                </a:cxn>
                <a:cxn ang="0">
                  <a:pos x="210" y="490"/>
                </a:cxn>
                <a:cxn ang="0">
                  <a:pos x="210" y="481"/>
                </a:cxn>
                <a:cxn ang="0">
                  <a:pos x="210" y="471"/>
                </a:cxn>
                <a:cxn ang="0">
                  <a:pos x="215" y="465"/>
                </a:cxn>
                <a:cxn ang="0">
                  <a:pos x="226" y="458"/>
                </a:cxn>
                <a:cxn ang="0">
                  <a:pos x="232" y="445"/>
                </a:cxn>
                <a:cxn ang="0">
                  <a:pos x="235" y="431"/>
                </a:cxn>
                <a:cxn ang="0">
                  <a:pos x="238" y="396"/>
                </a:cxn>
                <a:cxn ang="0">
                  <a:pos x="223" y="358"/>
                </a:cxn>
                <a:cxn ang="0">
                  <a:pos x="195" y="337"/>
                </a:cxn>
                <a:cxn ang="0">
                  <a:pos x="178" y="313"/>
                </a:cxn>
                <a:cxn ang="0">
                  <a:pos x="184" y="255"/>
                </a:cxn>
                <a:cxn ang="0">
                  <a:pos x="173" y="200"/>
                </a:cxn>
                <a:cxn ang="0">
                  <a:pos x="145" y="158"/>
                </a:cxn>
                <a:cxn ang="0">
                  <a:pos x="135" y="154"/>
                </a:cxn>
                <a:cxn ang="0">
                  <a:pos x="124" y="154"/>
                </a:cxn>
                <a:cxn ang="0">
                  <a:pos x="113" y="155"/>
                </a:cxn>
                <a:cxn ang="0">
                  <a:pos x="109" y="143"/>
                </a:cxn>
                <a:cxn ang="0">
                  <a:pos x="107" y="126"/>
                </a:cxn>
                <a:cxn ang="0">
                  <a:pos x="103" y="111"/>
                </a:cxn>
                <a:cxn ang="0">
                  <a:pos x="89" y="90"/>
                </a:cxn>
                <a:cxn ang="0">
                  <a:pos x="58" y="63"/>
                </a:cxn>
                <a:cxn ang="0">
                  <a:pos x="26" y="37"/>
                </a:cxn>
                <a:cxn ang="0">
                  <a:pos x="1" y="1"/>
                </a:cxn>
              </a:cxnLst>
              <a:rect l="0" t="0" r="0" b="0"/>
              <a:pathLst>
                <a:path w="938" h="942">
                  <a:moveTo>
                    <a:pt x="0" y="0"/>
                  </a:moveTo>
                  <a:lnTo>
                    <a:pt x="24" y="1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30" y="0"/>
                  </a:lnTo>
                  <a:lnTo>
                    <a:pt x="152" y="0"/>
                  </a:lnTo>
                  <a:lnTo>
                    <a:pt x="172" y="0"/>
                  </a:lnTo>
                  <a:lnTo>
                    <a:pt x="194" y="1"/>
                  </a:lnTo>
                  <a:lnTo>
                    <a:pt x="216" y="3"/>
                  </a:lnTo>
                  <a:lnTo>
                    <a:pt x="227" y="6"/>
                  </a:lnTo>
                  <a:lnTo>
                    <a:pt x="238" y="8"/>
                  </a:lnTo>
                  <a:lnTo>
                    <a:pt x="249" y="11"/>
                  </a:lnTo>
                  <a:lnTo>
                    <a:pt x="260" y="16"/>
                  </a:lnTo>
                  <a:lnTo>
                    <a:pt x="271" y="21"/>
                  </a:lnTo>
                  <a:lnTo>
                    <a:pt x="280" y="25"/>
                  </a:lnTo>
                  <a:lnTo>
                    <a:pt x="291" y="32"/>
                  </a:lnTo>
                  <a:lnTo>
                    <a:pt x="300" y="38"/>
                  </a:lnTo>
                  <a:lnTo>
                    <a:pt x="309" y="45"/>
                  </a:lnTo>
                  <a:lnTo>
                    <a:pt x="318" y="49"/>
                  </a:lnTo>
                  <a:lnTo>
                    <a:pt x="344" y="67"/>
                  </a:lnTo>
                  <a:lnTo>
                    <a:pt x="368" y="86"/>
                  </a:lnTo>
                  <a:lnTo>
                    <a:pt x="392" y="104"/>
                  </a:lnTo>
                  <a:lnTo>
                    <a:pt x="415" y="123"/>
                  </a:lnTo>
                  <a:lnTo>
                    <a:pt x="437" y="142"/>
                  </a:lnTo>
                  <a:lnTo>
                    <a:pt x="459" y="161"/>
                  </a:lnTo>
                  <a:lnTo>
                    <a:pt x="479" y="181"/>
                  </a:lnTo>
                  <a:lnTo>
                    <a:pt x="501" y="201"/>
                  </a:lnTo>
                  <a:lnTo>
                    <a:pt x="523" y="221"/>
                  </a:lnTo>
                  <a:lnTo>
                    <a:pt x="543" y="241"/>
                  </a:lnTo>
                  <a:lnTo>
                    <a:pt x="585" y="278"/>
                  </a:lnTo>
                  <a:lnTo>
                    <a:pt x="627" y="315"/>
                  </a:lnTo>
                  <a:lnTo>
                    <a:pt x="669" y="350"/>
                  </a:lnTo>
                  <a:lnTo>
                    <a:pt x="713" y="385"/>
                  </a:lnTo>
                  <a:lnTo>
                    <a:pt x="753" y="422"/>
                  </a:lnTo>
                  <a:lnTo>
                    <a:pt x="792" y="461"/>
                  </a:lnTo>
                  <a:lnTo>
                    <a:pt x="825" y="501"/>
                  </a:lnTo>
                  <a:lnTo>
                    <a:pt x="852" y="545"/>
                  </a:lnTo>
                  <a:lnTo>
                    <a:pt x="874" y="592"/>
                  </a:lnTo>
                  <a:lnTo>
                    <a:pt x="887" y="645"/>
                  </a:lnTo>
                  <a:lnTo>
                    <a:pt x="889" y="648"/>
                  </a:lnTo>
                  <a:lnTo>
                    <a:pt x="890" y="651"/>
                  </a:lnTo>
                  <a:lnTo>
                    <a:pt x="894" y="654"/>
                  </a:lnTo>
                  <a:lnTo>
                    <a:pt x="896" y="659"/>
                  </a:lnTo>
                  <a:lnTo>
                    <a:pt x="900" y="662"/>
                  </a:lnTo>
                  <a:lnTo>
                    <a:pt x="903" y="665"/>
                  </a:lnTo>
                  <a:lnTo>
                    <a:pt x="907" y="669"/>
                  </a:lnTo>
                  <a:lnTo>
                    <a:pt x="911" y="673"/>
                  </a:lnTo>
                  <a:lnTo>
                    <a:pt x="912" y="677"/>
                  </a:lnTo>
                  <a:lnTo>
                    <a:pt x="914" y="681"/>
                  </a:lnTo>
                  <a:lnTo>
                    <a:pt x="914" y="685"/>
                  </a:lnTo>
                  <a:lnTo>
                    <a:pt x="916" y="688"/>
                  </a:lnTo>
                  <a:lnTo>
                    <a:pt x="916" y="691"/>
                  </a:lnTo>
                  <a:lnTo>
                    <a:pt x="914" y="694"/>
                  </a:lnTo>
                  <a:lnTo>
                    <a:pt x="914" y="697"/>
                  </a:lnTo>
                  <a:lnTo>
                    <a:pt x="914" y="701"/>
                  </a:lnTo>
                  <a:lnTo>
                    <a:pt x="914" y="704"/>
                  </a:lnTo>
                  <a:lnTo>
                    <a:pt x="914" y="707"/>
                  </a:lnTo>
                  <a:lnTo>
                    <a:pt x="916" y="710"/>
                  </a:lnTo>
                  <a:lnTo>
                    <a:pt x="916" y="712"/>
                  </a:lnTo>
                  <a:lnTo>
                    <a:pt x="923" y="734"/>
                  </a:lnTo>
                  <a:lnTo>
                    <a:pt x="931" y="757"/>
                  </a:lnTo>
                  <a:lnTo>
                    <a:pt x="934" y="777"/>
                  </a:lnTo>
                  <a:lnTo>
                    <a:pt x="938" y="800"/>
                  </a:lnTo>
                  <a:lnTo>
                    <a:pt x="938" y="824"/>
                  </a:lnTo>
                  <a:lnTo>
                    <a:pt x="938" y="846"/>
                  </a:lnTo>
                  <a:lnTo>
                    <a:pt x="936" y="867"/>
                  </a:lnTo>
                  <a:lnTo>
                    <a:pt x="934" y="889"/>
                  </a:lnTo>
                  <a:lnTo>
                    <a:pt x="929" y="912"/>
                  </a:lnTo>
                  <a:lnTo>
                    <a:pt x="921" y="933"/>
                  </a:lnTo>
                  <a:lnTo>
                    <a:pt x="920" y="934"/>
                  </a:lnTo>
                  <a:lnTo>
                    <a:pt x="918" y="936"/>
                  </a:lnTo>
                  <a:lnTo>
                    <a:pt x="914" y="939"/>
                  </a:lnTo>
                  <a:lnTo>
                    <a:pt x="909" y="939"/>
                  </a:lnTo>
                  <a:lnTo>
                    <a:pt x="903" y="941"/>
                  </a:lnTo>
                  <a:lnTo>
                    <a:pt x="898" y="941"/>
                  </a:lnTo>
                  <a:lnTo>
                    <a:pt x="890" y="942"/>
                  </a:lnTo>
                  <a:lnTo>
                    <a:pt x="885" y="941"/>
                  </a:lnTo>
                  <a:lnTo>
                    <a:pt x="878" y="941"/>
                  </a:lnTo>
                  <a:lnTo>
                    <a:pt x="872" y="939"/>
                  </a:lnTo>
                  <a:lnTo>
                    <a:pt x="863" y="934"/>
                  </a:lnTo>
                  <a:lnTo>
                    <a:pt x="854" y="928"/>
                  </a:lnTo>
                  <a:lnTo>
                    <a:pt x="847" y="920"/>
                  </a:lnTo>
                  <a:lnTo>
                    <a:pt x="839" y="913"/>
                  </a:lnTo>
                  <a:lnTo>
                    <a:pt x="834" y="905"/>
                  </a:lnTo>
                  <a:lnTo>
                    <a:pt x="828" y="896"/>
                  </a:lnTo>
                  <a:lnTo>
                    <a:pt x="821" y="888"/>
                  </a:lnTo>
                  <a:lnTo>
                    <a:pt x="815" y="880"/>
                  </a:lnTo>
                  <a:lnTo>
                    <a:pt x="806" y="873"/>
                  </a:lnTo>
                  <a:lnTo>
                    <a:pt x="797" y="867"/>
                  </a:lnTo>
                  <a:lnTo>
                    <a:pt x="752" y="838"/>
                  </a:lnTo>
                  <a:lnTo>
                    <a:pt x="708" y="813"/>
                  </a:lnTo>
                  <a:lnTo>
                    <a:pt x="664" y="785"/>
                  </a:lnTo>
                  <a:lnTo>
                    <a:pt x="620" y="758"/>
                  </a:lnTo>
                  <a:lnTo>
                    <a:pt x="578" y="731"/>
                  </a:lnTo>
                  <a:lnTo>
                    <a:pt x="536" y="704"/>
                  </a:lnTo>
                  <a:lnTo>
                    <a:pt x="498" y="673"/>
                  </a:lnTo>
                  <a:lnTo>
                    <a:pt x="457" y="643"/>
                  </a:lnTo>
                  <a:lnTo>
                    <a:pt x="421" y="609"/>
                  </a:lnTo>
                  <a:lnTo>
                    <a:pt x="384" y="574"/>
                  </a:lnTo>
                  <a:lnTo>
                    <a:pt x="382" y="571"/>
                  </a:lnTo>
                  <a:lnTo>
                    <a:pt x="381" y="568"/>
                  </a:lnTo>
                  <a:lnTo>
                    <a:pt x="381" y="565"/>
                  </a:lnTo>
                  <a:lnTo>
                    <a:pt x="381" y="560"/>
                  </a:lnTo>
                  <a:lnTo>
                    <a:pt x="381" y="557"/>
                  </a:lnTo>
                  <a:lnTo>
                    <a:pt x="381" y="552"/>
                  </a:lnTo>
                  <a:lnTo>
                    <a:pt x="382" y="549"/>
                  </a:lnTo>
                  <a:lnTo>
                    <a:pt x="384" y="545"/>
                  </a:lnTo>
                  <a:lnTo>
                    <a:pt x="386" y="544"/>
                  </a:lnTo>
                  <a:lnTo>
                    <a:pt x="390" y="542"/>
                  </a:lnTo>
                  <a:lnTo>
                    <a:pt x="397" y="541"/>
                  </a:lnTo>
                  <a:lnTo>
                    <a:pt x="404" y="537"/>
                  </a:lnTo>
                  <a:lnTo>
                    <a:pt x="410" y="533"/>
                  </a:lnTo>
                  <a:lnTo>
                    <a:pt x="415" y="528"/>
                  </a:lnTo>
                  <a:lnTo>
                    <a:pt x="419" y="523"/>
                  </a:lnTo>
                  <a:lnTo>
                    <a:pt x="421" y="518"/>
                  </a:lnTo>
                  <a:lnTo>
                    <a:pt x="423" y="513"/>
                  </a:lnTo>
                  <a:lnTo>
                    <a:pt x="426" y="507"/>
                  </a:lnTo>
                  <a:lnTo>
                    <a:pt x="428" y="502"/>
                  </a:lnTo>
                  <a:lnTo>
                    <a:pt x="428" y="496"/>
                  </a:lnTo>
                  <a:lnTo>
                    <a:pt x="434" y="478"/>
                  </a:lnTo>
                  <a:lnTo>
                    <a:pt x="432" y="461"/>
                  </a:lnTo>
                  <a:lnTo>
                    <a:pt x="426" y="445"/>
                  </a:lnTo>
                  <a:lnTo>
                    <a:pt x="417" y="430"/>
                  </a:lnTo>
                  <a:lnTo>
                    <a:pt x="406" y="417"/>
                  </a:lnTo>
                  <a:lnTo>
                    <a:pt x="392" y="408"/>
                  </a:lnTo>
                  <a:lnTo>
                    <a:pt x="373" y="398"/>
                  </a:lnTo>
                  <a:lnTo>
                    <a:pt x="355" y="392"/>
                  </a:lnTo>
                  <a:lnTo>
                    <a:pt x="335" y="387"/>
                  </a:lnTo>
                  <a:lnTo>
                    <a:pt x="315" y="385"/>
                  </a:lnTo>
                  <a:lnTo>
                    <a:pt x="324" y="365"/>
                  </a:lnTo>
                  <a:lnTo>
                    <a:pt x="331" y="342"/>
                  </a:lnTo>
                  <a:lnTo>
                    <a:pt x="335" y="320"/>
                  </a:lnTo>
                  <a:lnTo>
                    <a:pt x="335" y="297"/>
                  </a:lnTo>
                  <a:lnTo>
                    <a:pt x="331" y="275"/>
                  </a:lnTo>
                  <a:lnTo>
                    <a:pt x="326" y="253"/>
                  </a:lnTo>
                  <a:lnTo>
                    <a:pt x="315" y="233"/>
                  </a:lnTo>
                  <a:lnTo>
                    <a:pt x="302" y="214"/>
                  </a:lnTo>
                  <a:lnTo>
                    <a:pt x="284" y="198"/>
                  </a:lnTo>
                  <a:lnTo>
                    <a:pt x="264" y="184"/>
                  </a:lnTo>
                  <a:lnTo>
                    <a:pt x="258" y="181"/>
                  </a:lnTo>
                  <a:lnTo>
                    <a:pt x="253" y="179"/>
                  </a:lnTo>
                  <a:lnTo>
                    <a:pt x="245" y="179"/>
                  </a:lnTo>
                  <a:lnTo>
                    <a:pt x="240" y="179"/>
                  </a:lnTo>
                  <a:lnTo>
                    <a:pt x="233" y="179"/>
                  </a:lnTo>
                  <a:lnTo>
                    <a:pt x="225" y="179"/>
                  </a:lnTo>
                  <a:lnTo>
                    <a:pt x="220" y="179"/>
                  </a:lnTo>
                  <a:lnTo>
                    <a:pt x="212" y="179"/>
                  </a:lnTo>
                  <a:lnTo>
                    <a:pt x="205" y="181"/>
                  </a:lnTo>
                  <a:lnTo>
                    <a:pt x="198" y="181"/>
                  </a:lnTo>
                  <a:lnTo>
                    <a:pt x="198" y="174"/>
                  </a:lnTo>
                  <a:lnTo>
                    <a:pt x="198" y="166"/>
                  </a:lnTo>
                  <a:lnTo>
                    <a:pt x="198" y="160"/>
                  </a:lnTo>
                  <a:lnTo>
                    <a:pt x="196" y="153"/>
                  </a:lnTo>
                  <a:lnTo>
                    <a:pt x="194" y="147"/>
                  </a:lnTo>
                  <a:lnTo>
                    <a:pt x="192" y="141"/>
                  </a:lnTo>
                  <a:lnTo>
                    <a:pt x="191" y="134"/>
                  </a:lnTo>
                  <a:lnTo>
                    <a:pt x="187" y="129"/>
                  </a:lnTo>
                  <a:lnTo>
                    <a:pt x="183" y="123"/>
                  </a:lnTo>
                  <a:lnTo>
                    <a:pt x="178" y="118"/>
                  </a:lnTo>
                  <a:lnTo>
                    <a:pt x="161" y="105"/>
                  </a:lnTo>
                  <a:lnTo>
                    <a:pt x="143" y="93"/>
                  </a:lnTo>
                  <a:lnTo>
                    <a:pt x="125" y="83"/>
                  </a:lnTo>
                  <a:lnTo>
                    <a:pt x="105" y="73"/>
                  </a:lnTo>
                  <a:lnTo>
                    <a:pt x="85" y="64"/>
                  </a:lnTo>
                  <a:lnTo>
                    <a:pt x="66" y="54"/>
                  </a:lnTo>
                  <a:lnTo>
                    <a:pt x="48" y="43"/>
                  </a:lnTo>
                  <a:lnTo>
                    <a:pt x="30" y="32"/>
                  </a:lnTo>
                  <a:lnTo>
                    <a:pt x="15" y="17"/>
                  </a:lnTo>
                  <a:lnTo>
                    <a:pt x="2" y="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Freeform 50249"/>
            <p:cNvSpPr/>
            <p:nvPr/>
          </p:nvSpPr>
          <p:spPr>
            <a:xfrm>
              <a:off x="4316" y="3452"/>
              <a:ext cx="609" cy="314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21" y="28"/>
                </a:cxn>
                <a:cxn ang="0">
                  <a:pos x="56" y="16"/>
                </a:cxn>
                <a:cxn ang="0">
                  <a:pos x="147" y="1"/>
                </a:cxn>
                <a:cxn ang="0">
                  <a:pos x="239" y="4"/>
                </a:cxn>
                <a:cxn ang="0">
                  <a:pos x="327" y="25"/>
                </a:cxn>
                <a:cxn ang="0">
                  <a:pos x="405" y="66"/>
                </a:cxn>
                <a:cxn ang="0">
                  <a:pos x="466" y="107"/>
                </a:cxn>
                <a:cxn ang="0">
                  <a:pos x="484" y="118"/>
                </a:cxn>
                <a:cxn ang="0">
                  <a:pos x="503" y="133"/>
                </a:cxn>
                <a:cxn ang="0">
                  <a:pos x="519" y="147"/>
                </a:cxn>
                <a:cxn ang="0">
                  <a:pos x="536" y="157"/>
                </a:cxn>
                <a:cxn ang="0">
                  <a:pos x="553" y="176"/>
                </a:cxn>
                <a:cxn ang="0">
                  <a:pos x="571" y="210"/>
                </a:cxn>
                <a:cxn ang="0">
                  <a:pos x="588" y="245"/>
                </a:cxn>
                <a:cxn ang="0">
                  <a:pos x="597" y="261"/>
                </a:cxn>
                <a:cxn ang="0">
                  <a:pos x="596" y="272"/>
                </a:cxn>
                <a:cxn ang="0">
                  <a:pos x="598" y="281"/>
                </a:cxn>
                <a:cxn ang="0">
                  <a:pos x="603" y="286"/>
                </a:cxn>
                <a:cxn ang="0">
                  <a:pos x="607" y="292"/>
                </a:cxn>
                <a:cxn ang="0">
                  <a:pos x="609" y="299"/>
                </a:cxn>
                <a:cxn ang="0">
                  <a:pos x="607" y="308"/>
                </a:cxn>
                <a:cxn ang="0">
                  <a:pos x="601" y="313"/>
                </a:cxn>
                <a:cxn ang="0">
                  <a:pos x="585" y="304"/>
                </a:cxn>
                <a:cxn ang="0">
                  <a:pos x="571" y="293"/>
                </a:cxn>
                <a:cxn ang="0">
                  <a:pos x="488" y="257"/>
                </a:cxn>
                <a:cxn ang="0">
                  <a:pos x="385" y="213"/>
                </a:cxn>
                <a:cxn ang="0">
                  <a:pos x="305" y="177"/>
                </a:cxn>
                <a:cxn ang="0">
                  <a:pos x="296" y="177"/>
                </a:cxn>
                <a:cxn ang="0">
                  <a:pos x="287" y="177"/>
                </a:cxn>
                <a:cxn ang="0">
                  <a:pos x="280" y="174"/>
                </a:cxn>
                <a:cxn ang="0">
                  <a:pos x="276" y="169"/>
                </a:cxn>
                <a:cxn ang="0">
                  <a:pos x="269" y="167"/>
                </a:cxn>
                <a:cxn ang="0">
                  <a:pos x="260" y="166"/>
                </a:cxn>
                <a:cxn ang="0">
                  <a:pos x="250" y="166"/>
                </a:cxn>
                <a:cxn ang="0">
                  <a:pos x="248" y="153"/>
                </a:cxn>
                <a:cxn ang="0">
                  <a:pos x="240" y="139"/>
                </a:cxn>
                <a:cxn ang="0">
                  <a:pos x="225" y="126"/>
                </a:cxn>
                <a:cxn ang="0">
                  <a:pos x="203" y="118"/>
                </a:cxn>
                <a:cxn ang="0">
                  <a:pos x="179" y="116"/>
                </a:cxn>
                <a:cxn ang="0">
                  <a:pos x="174" y="105"/>
                </a:cxn>
                <a:cxn ang="0">
                  <a:pos x="168" y="89"/>
                </a:cxn>
                <a:cxn ang="0">
                  <a:pos x="156" y="77"/>
                </a:cxn>
                <a:cxn ang="0">
                  <a:pos x="134" y="69"/>
                </a:cxn>
                <a:cxn ang="0">
                  <a:pos x="113" y="76"/>
                </a:cxn>
                <a:cxn ang="0">
                  <a:pos x="102" y="67"/>
                </a:cxn>
                <a:cxn ang="0">
                  <a:pos x="87" y="56"/>
                </a:cxn>
                <a:cxn ang="0">
                  <a:pos x="68" y="51"/>
                </a:cxn>
                <a:cxn ang="0">
                  <a:pos x="37" y="49"/>
                </a:cxn>
                <a:cxn ang="0">
                  <a:pos x="8" y="49"/>
                </a:cxn>
              </a:cxnLst>
              <a:rect l="0" t="0" r="0" b="0"/>
              <a:pathLst>
                <a:path w="1252" h="629">
                  <a:moveTo>
                    <a:pt x="0" y="101"/>
                  </a:moveTo>
                  <a:lnTo>
                    <a:pt x="4" y="93"/>
                  </a:lnTo>
                  <a:lnTo>
                    <a:pt x="9" y="85"/>
                  </a:lnTo>
                  <a:lnTo>
                    <a:pt x="15" y="78"/>
                  </a:lnTo>
                  <a:lnTo>
                    <a:pt x="20" y="72"/>
                  </a:lnTo>
                  <a:lnTo>
                    <a:pt x="28" y="66"/>
                  </a:lnTo>
                  <a:lnTo>
                    <a:pt x="35" y="61"/>
                  </a:lnTo>
                  <a:lnTo>
                    <a:pt x="44" y="56"/>
                  </a:lnTo>
                  <a:lnTo>
                    <a:pt x="51" y="53"/>
                  </a:lnTo>
                  <a:lnTo>
                    <a:pt x="61" y="48"/>
                  </a:lnTo>
                  <a:lnTo>
                    <a:pt x="70" y="45"/>
                  </a:lnTo>
                  <a:lnTo>
                    <a:pt x="115" y="32"/>
                  </a:lnTo>
                  <a:lnTo>
                    <a:pt x="161" y="21"/>
                  </a:lnTo>
                  <a:lnTo>
                    <a:pt x="207" y="11"/>
                  </a:lnTo>
                  <a:lnTo>
                    <a:pt x="254" y="6"/>
                  </a:lnTo>
                  <a:lnTo>
                    <a:pt x="302" y="2"/>
                  </a:lnTo>
                  <a:lnTo>
                    <a:pt x="349" y="0"/>
                  </a:lnTo>
                  <a:lnTo>
                    <a:pt x="397" y="2"/>
                  </a:lnTo>
                  <a:lnTo>
                    <a:pt x="444" y="3"/>
                  </a:lnTo>
                  <a:lnTo>
                    <a:pt x="492" y="8"/>
                  </a:lnTo>
                  <a:lnTo>
                    <a:pt x="539" y="13"/>
                  </a:lnTo>
                  <a:lnTo>
                    <a:pt x="585" y="21"/>
                  </a:lnTo>
                  <a:lnTo>
                    <a:pt x="631" y="34"/>
                  </a:lnTo>
                  <a:lnTo>
                    <a:pt x="673" y="50"/>
                  </a:lnTo>
                  <a:lnTo>
                    <a:pt x="713" y="67"/>
                  </a:lnTo>
                  <a:lnTo>
                    <a:pt x="753" y="88"/>
                  </a:lnTo>
                  <a:lnTo>
                    <a:pt x="793" y="110"/>
                  </a:lnTo>
                  <a:lnTo>
                    <a:pt x="832" y="133"/>
                  </a:lnTo>
                  <a:lnTo>
                    <a:pt x="870" y="158"/>
                  </a:lnTo>
                  <a:lnTo>
                    <a:pt x="908" y="184"/>
                  </a:lnTo>
                  <a:lnTo>
                    <a:pt x="949" y="208"/>
                  </a:lnTo>
                  <a:lnTo>
                    <a:pt x="958" y="214"/>
                  </a:lnTo>
                  <a:lnTo>
                    <a:pt x="967" y="219"/>
                  </a:lnTo>
                  <a:lnTo>
                    <a:pt x="976" y="226"/>
                  </a:lnTo>
                  <a:lnTo>
                    <a:pt x="985" y="230"/>
                  </a:lnTo>
                  <a:lnTo>
                    <a:pt x="996" y="237"/>
                  </a:lnTo>
                  <a:lnTo>
                    <a:pt x="1005" y="243"/>
                  </a:lnTo>
                  <a:lnTo>
                    <a:pt x="1014" y="250"/>
                  </a:lnTo>
                  <a:lnTo>
                    <a:pt x="1025" y="258"/>
                  </a:lnTo>
                  <a:lnTo>
                    <a:pt x="1035" y="266"/>
                  </a:lnTo>
                  <a:lnTo>
                    <a:pt x="1044" y="275"/>
                  </a:lnTo>
                  <a:lnTo>
                    <a:pt x="1051" y="282"/>
                  </a:lnTo>
                  <a:lnTo>
                    <a:pt x="1058" y="288"/>
                  </a:lnTo>
                  <a:lnTo>
                    <a:pt x="1066" y="294"/>
                  </a:lnTo>
                  <a:lnTo>
                    <a:pt x="1075" y="299"/>
                  </a:lnTo>
                  <a:lnTo>
                    <a:pt x="1084" y="304"/>
                  </a:lnTo>
                  <a:lnTo>
                    <a:pt x="1093" y="309"/>
                  </a:lnTo>
                  <a:lnTo>
                    <a:pt x="1102" y="315"/>
                  </a:lnTo>
                  <a:lnTo>
                    <a:pt x="1109" y="322"/>
                  </a:lnTo>
                  <a:lnTo>
                    <a:pt x="1119" y="328"/>
                  </a:lnTo>
                  <a:lnTo>
                    <a:pt x="1126" y="336"/>
                  </a:lnTo>
                  <a:lnTo>
                    <a:pt x="1137" y="352"/>
                  </a:lnTo>
                  <a:lnTo>
                    <a:pt x="1148" y="368"/>
                  </a:lnTo>
                  <a:lnTo>
                    <a:pt x="1157" y="386"/>
                  </a:lnTo>
                  <a:lnTo>
                    <a:pt x="1166" y="403"/>
                  </a:lnTo>
                  <a:lnTo>
                    <a:pt x="1173" y="421"/>
                  </a:lnTo>
                  <a:lnTo>
                    <a:pt x="1181" y="438"/>
                  </a:lnTo>
                  <a:lnTo>
                    <a:pt x="1190" y="456"/>
                  </a:lnTo>
                  <a:lnTo>
                    <a:pt x="1199" y="474"/>
                  </a:lnTo>
                  <a:lnTo>
                    <a:pt x="1208" y="490"/>
                  </a:lnTo>
                  <a:lnTo>
                    <a:pt x="1221" y="507"/>
                  </a:lnTo>
                  <a:lnTo>
                    <a:pt x="1226" y="512"/>
                  </a:lnTo>
                  <a:lnTo>
                    <a:pt x="1228" y="518"/>
                  </a:lnTo>
                  <a:lnTo>
                    <a:pt x="1228" y="523"/>
                  </a:lnTo>
                  <a:lnTo>
                    <a:pt x="1228" y="530"/>
                  </a:lnTo>
                  <a:lnTo>
                    <a:pt x="1226" y="534"/>
                  </a:lnTo>
                  <a:lnTo>
                    <a:pt x="1226" y="539"/>
                  </a:lnTo>
                  <a:lnTo>
                    <a:pt x="1225" y="544"/>
                  </a:lnTo>
                  <a:lnTo>
                    <a:pt x="1225" y="550"/>
                  </a:lnTo>
                  <a:lnTo>
                    <a:pt x="1225" y="555"/>
                  </a:lnTo>
                  <a:lnTo>
                    <a:pt x="1226" y="560"/>
                  </a:lnTo>
                  <a:lnTo>
                    <a:pt x="1230" y="563"/>
                  </a:lnTo>
                  <a:lnTo>
                    <a:pt x="1232" y="565"/>
                  </a:lnTo>
                  <a:lnTo>
                    <a:pt x="1234" y="568"/>
                  </a:lnTo>
                  <a:lnTo>
                    <a:pt x="1237" y="571"/>
                  </a:lnTo>
                  <a:lnTo>
                    <a:pt x="1239" y="573"/>
                  </a:lnTo>
                  <a:lnTo>
                    <a:pt x="1241" y="576"/>
                  </a:lnTo>
                  <a:lnTo>
                    <a:pt x="1245" y="579"/>
                  </a:lnTo>
                  <a:lnTo>
                    <a:pt x="1247" y="581"/>
                  </a:lnTo>
                  <a:lnTo>
                    <a:pt x="1248" y="584"/>
                  </a:lnTo>
                  <a:lnTo>
                    <a:pt x="1250" y="587"/>
                  </a:lnTo>
                  <a:lnTo>
                    <a:pt x="1250" y="590"/>
                  </a:lnTo>
                  <a:lnTo>
                    <a:pt x="1252" y="595"/>
                  </a:lnTo>
                  <a:lnTo>
                    <a:pt x="1252" y="598"/>
                  </a:lnTo>
                  <a:lnTo>
                    <a:pt x="1250" y="603"/>
                  </a:lnTo>
                  <a:lnTo>
                    <a:pt x="1248" y="608"/>
                  </a:lnTo>
                  <a:lnTo>
                    <a:pt x="1248" y="611"/>
                  </a:lnTo>
                  <a:lnTo>
                    <a:pt x="1247" y="616"/>
                  </a:lnTo>
                  <a:lnTo>
                    <a:pt x="1247" y="621"/>
                  </a:lnTo>
                  <a:lnTo>
                    <a:pt x="1245" y="624"/>
                  </a:lnTo>
                  <a:lnTo>
                    <a:pt x="1245" y="629"/>
                  </a:lnTo>
                  <a:lnTo>
                    <a:pt x="1236" y="626"/>
                  </a:lnTo>
                  <a:lnTo>
                    <a:pt x="1226" y="622"/>
                  </a:lnTo>
                  <a:lnTo>
                    <a:pt x="1217" y="618"/>
                  </a:lnTo>
                  <a:lnTo>
                    <a:pt x="1210" y="613"/>
                  </a:lnTo>
                  <a:lnTo>
                    <a:pt x="1203" y="608"/>
                  </a:lnTo>
                  <a:lnTo>
                    <a:pt x="1195" y="602"/>
                  </a:lnTo>
                  <a:lnTo>
                    <a:pt x="1188" y="597"/>
                  </a:lnTo>
                  <a:lnTo>
                    <a:pt x="1181" y="590"/>
                  </a:lnTo>
                  <a:lnTo>
                    <a:pt x="1173" y="586"/>
                  </a:lnTo>
                  <a:lnTo>
                    <a:pt x="1164" y="582"/>
                  </a:lnTo>
                  <a:lnTo>
                    <a:pt x="1111" y="560"/>
                  </a:lnTo>
                  <a:lnTo>
                    <a:pt x="1056" y="538"/>
                  </a:lnTo>
                  <a:lnTo>
                    <a:pt x="1003" y="515"/>
                  </a:lnTo>
                  <a:lnTo>
                    <a:pt x="950" y="494"/>
                  </a:lnTo>
                  <a:lnTo>
                    <a:pt x="897" y="472"/>
                  </a:lnTo>
                  <a:lnTo>
                    <a:pt x="844" y="450"/>
                  </a:lnTo>
                  <a:lnTo>
                    <a:pt x="791" y="427"/>
                  </a:lnTo>
                  <a:lnTo>
                    <a:pt x="738" y="403"/>
                  </a:lnTo>
                  <a:lnTo>
                    <a:pt x="684" y="381"/>
                  </a:lnTo>
                  <a:lnTo>
                    <a:pt x="631" y="357"/>
                  </a:lnTo>
                  <a:lnTo>
                    <a:pt x="627" y="355"/>
                  </a:lnTo>
                  <a:lnTo>
                    <a:pt x="622" y="354"/>
                  </a:lnTo>
                  <a:lnTo>
                    <a:pt x="618" y="354"/>
                  </a:lnTo>
                  <a:lnTo>
                    <a:pt x="612" y="354"/>
                  </a:lnTo>
                  <a:lnTo>
                    <a:pt x="609" y="354"/>
                  </a:lnTo>
                  <a:lnTo>
                    <a:pt x="603" y="354"/>
                  </a:lnTo>
                  <a:lnTo>
                    <a:pt x="598" y="355"/>
                  </a:lnTo>
                  <a:lnTo>
                    <a:pt x="592" y="355"/>
                  </a:lnTo>
                  <a:lnTo>
                    <a:pt x="589" y="354"/>
                  </a:lnTo>
                  <a:lnTo>
                    <a:pt x="583" y="354"/>
                  </a:lnTo>
                  <a:lnTo>
                    <a:pt x="581" y="352"/>
                  </a:lnTo>
                  <a:lnTo>
                    <a:pt x="578" y="350"/>
                  </a:lnTo>
                  <a:lnTo>
                    <a:pt x="576" y="349"/>
                  </a:lnTo>
                  <a:lnTo>
                    <a:pt x="574" y="346"/>
                  </a:lnTo>
                  <a:lnTo>
                    <a:pt x="570" y="344"/>
                  </a:lnTo>
                  <a:lnTo>
                    <a:pt x="569" y="342"/>
                  </a:lnTo>
                  <a:lnTo>
                    <a:pt x="567" y="339"/>
                  </a:lnTo>
                  <a:lnTo>
                    <a:pt x="563" y="338"/>
                  </a:lnTo>
                  <a:lnTo>
                    <a:pt x="561" y="336"/>
                  </a:lnTo>
                  <a:lnTo>
                    <a:pt x="558" y="334"/>
                  </a:lnTo>
                  <a:lnTo>
                    <a:pt x="554" y="334"/>
                  </a:lnTo>
                  <a:lnTo>
                    <a:pt x="548" y="333"/>
                  </a:lnTo>
                  <a:lnTo>
                    <a:pt x="545" y="333"/>
                  </a:lnTo>
                  <a:lnTo>
                    <a:pt x="539" y="333"/>
                  </a:lnTo>
                  <a:lnTo>
                    <a:pt x="534" y="333"/>
                  </a:lnTo>
                  <a:lnTo>
                    <a:pt x="530" y="333"/>
                  </a:lnTo>
                  <a:lnTo>
                    <a:pt x="525" y="333"/>
                  </a:lnTo>
                  <a:lnTo>
                    <a:pt x="519" y="333"/>
                  </a:lnTo>
                  <a:lnTo>
                    <a:pt x="514" y="333"/>
                  </a:lnTo>
                  <a:lnTo>
                    <a:pt x="510" y="333"/>
                  </a:lnTo>
                  <a:lnTo>
                    <a:pt x="512" y="325"/>
                  </a:lnTo>
                  <a:lnTo>
                    <a:pt x="512" y="317"/>
                  </a:lnTo>
                  <a:lnTo>
                    <a:pt x="510" y="307"/>
                  </a:lnTo>
                  <a:lnTo>
                    <a:pt x="506" y="301"/>
                  </a:lnTo>
                  <a:lnTo>
                    <a:pt x="503" y="293"/>
                  </a:lnTo>
                  <a:lnTo>
                    <a:pt x="499" y="286"/>
                  </a:lnTo>
                  <a:lnTo>
                    <a:pt x="494" y="278"/>
                  </a:lnTo>
                  <a:lnTo>
                    <a:pt x="486" y="272"/>
                  </a:lnTo>
                  <a:lnTo>
                    <a:pt x="479" y="266"/>
                  </a:lnTo>
                  <a:lnTo>
                    <a:pt x="472" y="261"/>
                  </a:lnTo>
                  <a:lnTo>
                    <a:pt x="463" y="253"/>
                  </a:lnTo>
                  <a:lnTo>
                    <a:pt x="452" y="248"/>
                  </a:lnTo>
                  <a:lnTo>
                    <a:pt x="441" y="243"/>
                  </a:lnTo>
                  <a:lnTo>
                    <a:pt x="430" y="238"/>
                  </a:lnTo>
                  <a:lnTo>
                    <a:pt x="417" y="237"/>
                  </a:lnTo>
                  <a:lnTo>
                    <a:pt x="406" y="234"/>
                  </a:lnTo>
                  <a:lnTo>
                    <a:pt x="393" y="234"/>
                  </a:lnTo>
                  <a:lnTo>
                    <a:pt x="380" y="232"/>
                  </a:lnTo>
                  <a:lnTo>
                    <a:pt x="369" y="232"/>
                  </a:lnTo>
                  <a:lnTo>
                    <a:pt x="357" y="234"/>
                  </a:lnTo>
                  <a:lnTo>
                    <a:pt x="358" y="226"/>
                  </a:lnTo>
                  <a:lnTo>
                    <a:pt x="358" y="218"/>
                  </a:lnTo>
                  <a:lnTo>
                    <a:pt x="357" y="210"/>
                  </a:lnTo>
                  <a:lnTo>
                    <a:pt x="355" y="202"/>
                  </a:lnTo>
                  <a:lnTo>
                    <a:pt x="353" y="194"/>
                  </a:lnTo>
                  <a:lnTo>
                    <a:pt x="349" y="187"/>
                  </a:lnTo>
                  <a:lnTo>
                    <a:pt x="346" y="179"/>
                  </a:lnTo>
                  <a:lnTo>
                    <a:pt x="342" y="173"/>
                  </a:lnTo>
                  <a:lnTo>
                    <a:pt x="336" y="166"/>
                  </a:lnTo>
                  <a:lnTo>
                    <a:pt x="329" y="162"/>
                  </a:lnTo>
                  <a:lnTo>
                    <a:pt x="320" y="154"/>
                  </a:lnTo>
                  <a:lnTo>
                    <a:pt x="311" y="147"/>
                  </a:lnTo>
                  <a:lnTo>
                    <a:pt x="300" y="142"/>
                  </a:lnTo>
                  <a:lnTo>
                    <a:pt x="287" y="141"/>
                  </a:lnTo>
                  <a:lnTo>
                    <a:pt x="276" y="139"/>
                  </a:lnTo>
                  <a:lnTo>
                    <a:pt x="265" y="139"/>
                  </a:lnTo>
                  <a:lnTo>
                    <a:pt x="254" y="142"/>
                  </a:lnTo>
                  <a:lnTo>
                    <a:pt x="241" y="146"/>
                  </a:lnTo>
                  <a:lnTo>
                    <a:pt x="232" y="152"/>
                  </a:lnTo>
                  <a:lnTo>
                    <a:pt x="221" y="160"/>
                  </a:lnTo>
                  <a:lnTo>
                    <a:pt x="218" y="150"/>
                  </a:lnTo>
                  <a:lnTo>
                    <a:pt x="214" y="142"/>
                  </a:lnTo>
                  <a:lnTo>
                    <a:pt x="209" y="134"/>
                  </a:lnTo>
                  <a:lnTo>
                    <a:pt x="203" y="128"/>
                  </a:lnTo>
                  <a:lnTo>
                    <a:pt x="196" y="122"/>
                  </a:lnTo>
                  <a:lnTo>
                    <a:pt x="188" y="117"/>
                  </a:lnTo>
                  <a:lnTo>
                    <a:pt x="179" y="112"/>
                  </a:lnTo>
                  <a:lnTo>
                    <a:pt x="170" y="109"/>
                  </a:lnTo>
                  <a:lnTo>
                    <a:pt x="163" y="107"/>
                  </a:lnTo>
                  <a:lnTo>
                    <a:pt x="154" y="106"/>
                  </a:lnTo>
                  <a:lnTo>
                    <a:pt x="139" y="102"/>
                  </a:lnTo>
                  <a:lnTo>
                    <a:pt x="123" y="101"/>
                  </a:lnTo>
                  <a:lnTo>
                    <a:pt x="108" y="101"/>
                  </a:lnTo>
                  <a:lnTo>
                    <a:pt x="93" y="99"/>
                  </a:lnTo>
                  <a:lnTo>
                    <a:pt x="77" y="99"/>
                  </a:lnTo>
                  <a:lnTo>
                    <a:pt x="62" y="98"/>
                  </a:lnTo>
                  <a:lnTo>
                    <a:pt x="48" y="99"/>
                  </a:lnTo>
                  <a:lnTo>
                    <a:pt x="31" y="99"/>
                  </a:lnTo>
                  <a:lnTo>
                    <a:pt x="17" y="99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10FF1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1" name="Freeform 50250"/>
            <p:cNvSpPr/>
            <p:nvPr/>
          </p:nvSpPr>
          <p:spPr>
            <a:xfrm>
              <a:off x="4316" y="3452"/>
              <a:ext cx="609" cy="314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21" y="28"/>
                </a:cxn>
                <a:cxn ang="0">
                  <a:pos x="56" y="16"/>
                </a:cxn>
                <a:cxn ang="0">
                  <a:pos x="147" y="1"/>
                </a:cxn>
                <a:cxn ang="0">
                  <a:pos x="239" y="4"/>
                </a:cxn>
                <a:cxn ang="0">
                  <a:pos x="327" y="25"/>
                </a:cxn>
                <a:cxn ang="0">
                  <a:pos x="405" y="66"/>
                </a:cxn>
                <a:cxn ang="0">
                  <a:pos x="466" y="107"/>
                </a:cxn>
                <a:cxn ang="0">
                  <a:pos x="484" y="118"/>
                </a:cxn>
                <a:cxn ang="0">
                  <a:pos x="503" y="133"/>
                </a:cxn>
                <a:cxn ang="0">
                  <a:pos x="519" y="147"/>
                </a:cxn>
                <a:cxn ang="0">
                  <a:pos x="536" y="157"/>
                </a:cxn>
                <a:cxn ang="0">
                  <a:pos x="553" y="176"/>
                </a:cxn>
                <a:cxn ang="0">
                  <a:pos x="571" y="210"/>
                </a:cxn>
                <a:cxn ang="0">
                  <a:pos x="588" y="245"/>
                </a:cxn>
                <a:cxn ang="0">
                  <a:pos x="597" y="261"/>
                </a:cxn>
                <a:cxn ang="0">
                  <a:pos x="596" y="272"/>
                </a:cxn>
                <a:cxn ang="0">
                  <a:pos x="598" y="281"/>
                </a:cxn>
                <a:cxn ang="0">
                  <a:pos x="603" y="286"/>
                </a:cxn>
                <a:cxn ang="0">
                  <a:pos x="607" y="292"/>
                </a:cxn>
                <a:cxn ang="0">
                  <a:pos x="609" y="299"/>
                </a:cxn>
                <a:cxn ang="0">
                  <a:pos x="607" y="308"/>
                </a:cxn>
                <a:cxn ang="0">
                  <a:pos x="601" y="313"/>
                </a:cxn>
                <a:cxn ang="0">
                  <a:pos x="585" y="304"/>
                </a:cxn>
                <a:cxn ang="0">
                  <a:pos x="571" y="293"/>
                </a:cxn>
                <a:cxn ang="0">
                  <a:pos x="488" y="257"/>
                </a:cxn>
                <a:cxn ang="0">
                  <a:pos x="385" y="213"/>
                </a:cxn>
                <a:cxn ang="0">
                  <a:pos x="305" y="177"/>
                </a:cxn>
                <a:cxn ang="0">
                  <a:pos x="296" y="177"/>
                </a:cxn>
                <a:cxn ang="0">
                  <a:pos x="287" y="177"/>
                </a:cxn>
                <a:cxn ang="0">
                  <a:pos x="280" y="174"/>
                </a:cxn>
                <a:cxn ang="0">
                  <a:pos x="276" y="169"/>
                </a:cxn>
                <a:cxn ang="0">
                  <a:pos x="269" y="167"/>
                </a:cxn>
                <a:cxn ang="0">
                  <a:pos x="260" y="166"/>
                </a:cxn>
                <a:cxn ang="0">
                  <a:pos x="250" y="166"/>
                </a:cxn>
                <a:cxn ang="0">
                  <a:pos x="248" y="153"/>
                </a:cxn>
                <a:cxn ang="0">
                  <a:pos x="240" y="139"/>
                </a:cxn>
                <a:cxn ang="0">
                  <a:pos x="225" y="126"/>
                </a:cxn>
                <a:cxn ang="0">
                  <a:pos x="203" y="118"/>
                </a:cxn>
                <a:cxn ang="0">
                  <a:pos x="179" y="116"/>
                </a:cxn>
                <a:cxn ang="0">
                  <a:pos x="174" y="105"/>
                </a:cxn>
                <a:cxn ang="0">
                  <a:pos x="168" y="89"/>
                </a:cxn>
                <a:cxn ang="0">
                  <a:pos x="156" y="77"/>
                </a:cxn>
                <a:cxn ang="0">
                  <a:pos x="134" y="69"/>
                </a:cxn>
                <a:cxn ang="0">
                  <a:pos x="113" y="76"/>
                </a:cxn>
                <a:cxn ang="0">
                  <a:pos x="102" y="67"/>
                </a:cxn>
                <a:cxn ang="0">
                  <a:pos x="87" y="56"/>
                </a:cxn>
                <a:cxn ang="0">
                  <a:pos x="68" y="51"/>
                </a:cxn>
                <a:cxn ang="0">
                  <a:pos x="37" y="49"/>
                </a:cxn>
                <a:cxn ang="0">
                  <a:pos x="8" y="49"/>
                </a:cxn>
              </a:cxnLst>
              <a:rect l="0" t="0" r="0" b="0"/>
              <a:pathLst>
                <a:path w="1252" h="629">
                  <a:moveTo>
                    <a:pt x="0" y="101"/>
                  </a:moveTo>
                  <a:lnTo>
                    <a:pt x="4" y="93"/>
                  </a:lnTo>
                  <a:lnTo>
                    <a:pt x="9" y="85"/>
                  </a:lnTo>
                  <a:lnTo>
                    <a:pt x="15" y="78"/>
                  </a:lnTo>
                  <a:lnTo>
                    <a:pt x="20" y="72"/>
                  </a:lnTo>
                  <a:lnTo>
                    <a:pt x="28" y="66"/>
                  </a:lnTo>
                  <a:lnTo>
                    <a:pt x="35" y="61"/>
                  </a:lnTo>
                  <a:lnTo>
                    <a:pt x="44" y="56"/>
                  </a:lnTo>
                  <a:lnTo>
                    <a:pt x="51" y="53"/>
                  </a:lnTo>
                  <a:lnTo>
                    <a:pt x="61" y="48"/>
                  </a:lnTo>
                  <a:lnTo>
                    <a:pt x="70" y="45"/>
                  </a:lnTo>
                  <a:lnTo>
                    <a:pt x="115" y="32"/>
                  </a:lnTo>
                  <a:lnTo>
                    <a:pt x="161" y="21"/>
                  </a:lnTo>
                  <a:lnTo>
                    <a:pt x="207" y="11"/>
                  </a:lnTo>
                  <a:lnTo>
                    <a:pt x="254" y="6"/>
                  </a:lnTo>
                  <a:lnTo>
                    <a:pt x="302" y="2"/>
                  </a:lnTo>
                  <a:lnTo>
                    <a:pt x="349" y="0"/>
                  </a:lnTo>
                  <a:lnTo>
                    <a:pt x="397" y="2"/>
                  </a:lnTo>
                  <a:lnTo>
                    <a:pt x="444" y="3"/>
                  </a:lnTo>
                  <a:lnTo>
                    <a:pt x="492" y="8"/>
                  </a:lnTo>
                  <a:lnTo>
                    <a:pt x="539" y="13"/>
                  </a:lnTo>
                  <a:lnTo>
                    <a:pt x="585" y="21"/>
                  </a:lnTo>
                  <a:lnTo>
                    <a:pt x="631" y="34"/>
                  </a:lnTo>
                  <a:lnTo>
                    <a:pt x="673" y="50"/>
                  </a:lnTo>
                  <a:lnTo>
                    <a:pt x="713" y="67"/>
                  </a:lnTo>
                  <a:lnTo>
                    <a:pt x="753" y="88"/>
                  </a:lnTo>
                  <a:lnTo>
                    <a:pt x="793" y="110"/>
                  </a:lnTo>
                  <a:lnTo>
                    <a:pt x="832" y="133"/>
                  </a:lnTo>
                  <a:lnTo>
                    <a:pt x="870" y="158"/>
                  </a:lnTo>
                  <a:lnTo>
                    <a:pt x="908" y="184"/>
                  </a:lnTo>
                  <a:lnTo>
                    <a:pt x="949" y="208"/>
                  </a:lnTo>
                  <a:lnTo>
                    <a:pt x="958" y="214"/>
                  </a:lnTo>
                  <a:lnTo>
                    <a:pt x="967" y="219"/>
                  </a:lnTo>
                  <a:lnTo>
                    <a:pt x="976" y="226"/>
                  </a:lnTo>
                  <a:lnTo>
                    <a:pt x="985" y="230"/>
                  </a:lnTo>
                  <a:lnTo>
                    <a:pt x="996" y="237"/>
                  </a:lnTo>
                  <a:lnTo>
                    <a:pt x="1005" y="243"/>
                  </a:lnTo>
                  <a:lnTo>
                    <a:pt x="1014" y="250"/>
                  </a:lnTo>
                  <a:lnTo>
                    <a:pt x="1025" y="258"/>
                  </a:lnTo>
                  <a:lnTo>
                    <a:pt x="1035" y="266"/>
                  </a:lnTo>
                  <a:lnTo>
                    <a:pt x="1044" y="275"/>
                  </a:lnTo>
                  <a:lnTo>
                    <a:pt x="1051" y="282"/>
                  </a:lnTo>
                  <a:lnTo>
                    <a:pt x="1058" y="288"/>
                  </a:lnTo>
                  <a:lnTo>
                    <a:pt x="1066" y="294"/>
                  </a:lnTo>
                  <a:lnTo>
                    <a:pt x="1075" y="299"/>
                  </a:lnTo>
                  <a:lnTo>
                    <a:pt x="1084" y="304"/>
                  </a:lnTo>
                  <a:lnTo>
                    <a:pt x="1093" y="309"/>
                  </a:lnTo>
                  <a:lnTo>
                    <a:pt x="1102" y="315"/>
                  </a:lnTo>
                  <a:lnTo>
                    <a:pt x="1109" y="322"/>
                  </a:lnTo>
                  <a:lnTo>
                    <a:pt x="1119" y="328"/>
                  </a:lnTo>
                  <a:lnTo>
                    <a:pt x="1126" y="336"/>
                  </a:lnTo>
                  <a:lnTo>
                    <a:pt x="1137" y="352"/>
                  </a:lnTo>
                  <a:lnTo>
                    <a:pt x="1148" y="368"/>
                  </a:lnTo>
                  <a:lnTo>
                    <a:pt x="1157" y="386"/>
                  </a:lnTo>
                  <a:lnTo>
                    <a:pt x="1166" y="403"/>
                  </a:lnTo>
                  <a:lnTo>
                    <a:pt x="1173" y="421"/>
                  </a:lnTo>
                  <a:lnTo>
                    <a:pt x="1181" y="438"/>
                  </a:lnTo>
                  <a:lnTo>
                    <a:pt x="1190" y="456"/>
                  </a:lnTo>
                  <a:lnTo>
                    <a:pt x="1199" y="474"/>
                  </a:lnTo>
                  <a:lnTo>
                    <a:pt x="1208" y="490"/>
                  </a:lnTo>
                  <a:lnTo>
                    <a:pt x="1221" y="507"/>
                  </a:lnTo>
                  <a:lnTo>
                    <a:pt x="1226" y="512"/>
                  </a:lnTo>
                  <a:lnTo>
                    <a:pt x="1228" y="518"/>
                  </a:lnTo>
                  <a:lnTo>
                    <a:pt x="1228" y="523"/>
                  </a:lnTo>
                  <a:lnTo>
                    <a:pt x="1228" y="530"/>
                  </a:lnTo>
                  <a:lnTo>
                    <a:pt x="1226" y="534"/>
                  </a:lnTo>
                  <a:lnTo>
                    <a:pt x="1226" y="539"/>
                  </a:lnTo>
                  <a:lnTo>
                    <a:pt x="1225" y="544"/>
                  </a:lnTo>
                  <a:lnTo>
                    <a:pt x="1225" y="550"/>
                  </a:lnTo>
                  <a:lnTo>
                    <a:pt x="1225" y="555"/>
                  </a:lnTo>
                  <a:lnTo>
                    <a:pt x="1226" y="560"/>
                  </a:lnTo>
                  <a:lnTo>
                    <a:pt x="1230" y="563"/>
                  </a:lnTo>
                  <a:lnTo>
                    <a:pt x="1232" y="565"/>
                  </a:lnTo>
                  <a:lnTo>
                    <a:pt x="1234" y="568"/>
                  </a:lnTo>
                  <a:lnTo>
                    <a:pt x="1237" y="571"/>
                  </a:lnTo>
                  <a:lnTo>
                    <a:pt x="1239" y="573"/>
                  </a:lnTo>
                  <a:lnTo>
                    <a:pt x="1241" y="576"/>
                  </a:lnTo>
                  <a:lnTo>
                    <a:pt x="1245" y="579"/>
                  </a:lnTo>
                  <a:lnTo>
                    <a:pt x="1247" y="581"/>
                  </a:lnTo>
                  <a:lnTo>
                    <a:pt x="1248" y="584"/>
                  </a:lnTo>
                  <a:lnTo>
                    <a:pt x="1250" y="587"/>
                  </a:lnTo>
                  <a:lnTo>
                    <a:pt x="1250" y="590"/>
                  </a:lnTo>
                  <a:lnTo>
                    <a:pt x="1252" y="595"/>
                  </a:lnTo>
                  <a:lnTo>
                    <a:pt x="1252" y="598"/>
                  </a:lnTo>
                  <a:lnTo>
                    <a:pt x="1250" y="603"/>
                  </a:lnTo>
                  <a:lnTo>
                    <a:pt x="1248" y="608"/>
                  </a:lnTo>
                  <a:lnTo>
                    <a:pt x="1248" y="611"/>
                  </a:lnTo>
                  <a:lnTo>
                    <a:pt x="1247" y="616"/>
                  </a:lnTo>
                  <a:lnTo>
                    <a:pt x="1247" y="621"/>
                  </a:lnTo>
                  <a:lnTo>
                    <a:pt x="1245" y="624"/>
                  </a:lnTo>
                  <a:lnTo>
                    <a:pt x="1245" y="629"/>
                  </a:lnTo>
                  <a:lnTo>
                    <a:pt x="1236" y="626"/>
                  </a:lnTo>
                  <a:lnTo>
                    <a:pt x="1226" y="622"/>
                  </a:lnTo>
                  <a:lnTo>
                    <a:pt x="1217" y="618"/>
                  </a:lnTo>
                  <a:lnTo>
                    <a:pt x="1210" y="613"/>
                  </a:lnTo>
                  <a:lnTo>
                    <a:pt x="1203" y="608"/>
                  </a:lnTo>
                  <a:lnTo>
                    <a:pt x="1195" y="602"/>
                  </a:lnTo>
                  <a:lnTo>
                    <a:pt x="1188" y="597"/>
                  </a:lnTo>
                  <a:lnTo>
                    <a:pt x="1181" y="590"/>
                  </a:lnTo>
                  <a:lnTo>
                    <a:pt x="1173" y="586"/>
                  </a:lnTo>
                  <a:lnTo>
                    <a:pt x="1164" y="582"/>
                  </a:lnTo>
                  <a:lnTo>
                    <a:pt x="1111" y="560"/>
                  </a:lnTo>
                  <a:lnTo>
                    <a:pt x="1056" y="538"/>
                  </a:lnTo>
                  <a:lnTo>
                    <a:pt x="1003" y="515"/>
                  </a:lnTo>
                  <a:lnTo>
                    <a:pt x="950" y="494"/>
                  </a:lnTo>
                  <a:lnTo>
                    <a:pt x="897" y="472"/>
                  </a:lnTo>
                  <a:lnTo>
                    <a:pt x="844" y="450"/>
                  </a:lnTo>
                  <a:lnTo>
                    <a:pt x="791" y="427"/>
                  </a:lnTo>
                  <a:lnTo>
                    <a:pt x="738" y="403"/>
                  </a:lnTo>
                  <a:lnTo>
                    <a:pt x="684" y="381"/>
                  </a:lnTo>
                  <a:lnTo>
                    <a:pt x="631" y="357"/>
                  </a:lnTo>
                  <a:lnTo>
                    <a:pt x="627" y="355"/>
                  </a:lnTo>
                  <a:lnTo>
                    <a:pt x="622" y="354"/>
                  </a:lnTo>
                  <a:lnTo>
                    <a:pt x="618" y="354"/>
                  </a:lnTo>
                  <a:lnTo>
                    <a:pt x="612" y="354"/>
                  </a:lnTo>
                  <a:lnTo>
                    <a:pt x="609" y="354"/>
                  </a:lnTo>
                  <a:lnTo>
                    <a:pt x="603" y="354"/>
                  </a:lnTo>
                  <a:lnTo>
                    <a:pt x="598" y="355"/>
                  </a:lnTo>
                  <a:lnTo>
                    <a:pt x="592" y="355"/>
                  </a:lnTo>
                  <a:lnTo>
                    <a:pt x="589" y="354"/>
                  </a:lnTo>
                  <a:lnTo>
                    <a:pt x="583" y="354"/>
                  </a:lnTo>
                  <a:lnTo>
                    <a:pt x="581" y="352"/>
                  </a:lnTo>
                  <a:lnTo>
                    <a:pt x="578" y="350"/>
                  </a:lnTo>
                  <a:lnTo>
                    <a:pt x="576" y="349"/>
                  </a:lnTo>
                  <a:lnTo>
                    <a:pt x="574" y="346"/>
                  </a:lnTo>
                  <a:lnTo>
                    <a:pt x="570" y="344"/>
                  </a:lnTo>
                  <a:lnTo>
                    <a:pt x="569" y="342"/>
                  </a:lnTo>
                  <a:lnTo>
                    <a:pt x="567" y="339"/>
                  </a:lnTo>
                  <a:lnTo>
                    <a:pt x="563" y="338"/>
                  </a:lnTo>
                  <a:lnTo>
                    <a:pt x="561" y="336"/>
                  </a:lnTo>
                  <a:lnTo>
                    <a:pt x="558" y="334"/>
                  </a:lnTo>
                  <a:lnTo>
                    <a:pt x="554" y="334"/>
                  </a:lnTo>
                  <a:lnTo>
                    <a:pt x="548" y="333"/>
                  </a:lnTo>
                  <a:lnTo>
                    <a:pt x="545" y="333"/>
                  </a:lnTo>
                  <a:lnTo>
                    <a:pt x="539" y="333"/>
                  </a:lnTo>
                  <a:lnTo>
                    <a:pt x="534" y="333"/>
                  </a:lnTo>
                  <a:lnTo>
                    <a:pt x="530" y="333"/>
                  </a:lnTo>
                  <a:lnTo>
                    <a:pt x="525" y="333"/>
                  </a:lnTo>
                  <a:lnTo>
                    <a:pt x="519" y="333"/>
                  </a:lnTo>
                  <a:lnTo>
                    <a:pt x="514" y="333"/>
                  </a:lnTo>
                  <a:lnTo>
                    <a:pt x="510" y="333"/>
                  </a:lnTo>
                  <a:lnTo>
                    <a:pt x="512" y="325"/>
                  </a:lnTo>
                  <a:lnTo>
                    <a:pt x="512" y="317"/>
                  </a:lnTo>
                  <a:lnTo>
                    <a:pt x="510" y="307"/>
                  </a:lnTo>
                  <a:lnTo>
                    <a:pt x="506" y="301"/>
                  </a:lnTo>
                  <a:lnTo>
                    <a:pt x="503" y="293"/>
                  </a:lnTo>
                  <a:lnTo>
                    <a:pt x="499" y="286"/>
                  </a:lnTo>
                  <a:lnTo>
                    <a:pt x="494" y="278"/>
                  </a:lnTo>
                  <a:lnTo>
                    <a:pt x="486" y="272"/>
                  </a:lnTo>
                  <a:lnTo>
                    <a:pt x="479" y="266"/>
                  </a:lnTo>
                  <a:lnTo>
                    <a:pt x="472" y="261"/>
                  </a:lnTo>
                  <a:lnTo>
                    <a:pt x="463" y="253"/>
                  </a:lnTo>
                  <a:lnTo>
                    <a:pt x="452" y="248"/>
                  </a:lnTo>
                  <a:lnTo>
                    <a:pt x="441" y="243"/>
                  </a:lnTo>
                  <a:lnTo>
                    <a:pt x="430" y="238"/>
                  </a:lnTo>
                  <a:lnTo>
                    <a:pt x="417" y="237"/>
                  </a:lnTo>
                  <a:lnTo>
                    <a:pt x="406" y="234"/>
                  </a:lnTo>
                  <a:lnTo>
                    <a:pt x="393" y="234"/>
                  </a:lnTo>
                  <a:lnTo>
                    <a:pt x="380" y="232"/>
                  </a:lnTo>
                  <a:lnTo>
                    <a:pt x="369" y="232"/>
                  </a:lnTo>
                  <a:lnTo>
                    <a:pt x="357" y="234"/>
                  </a:lnTo>
                  <a:lnTo>
                    <a:pt x="358" y="226"/>
                  </a:lnTo>
                  <a:lnTo>
                    <a:pt x="358" y="218"/>
                  </a:lnTo>
                  <a:lnTo>
                    <a:pt x="357" y="210"/>
                  </a:lnTo>
                  <a:lnTo>
                    <a:pt x="355" y="202"/>
                  </a:lnTo>
                  <a:lnTo>
                    <a:pt x="353" y="194"/>
                  </a:lnTo>
                  <a:lnTo>
                    <a:pt x="349" y="187"/>
                  </a:lnTo>
                  <a:lnTo>
                    <a:pt x="346" y="179"/>
                  </a:lnTo>
                  <a:lnTo>
                    <a:pt x="342" y="173"/>
                  </a:lnTo>
                  <a:lnTo>
                    <a:pt x="336" y="166"/>
                  </a:lnTo>
                  <a:lnTo>
                    <a:pt x="329" y="162"/>
                  </a:lnTo>
                  <a:lnTo>
                    <a:pt x="320" y="154"/>
                  </a:lnTo>
                  <a:lnTo>
                    <a:pt x="311" y="147"/>
                  </a:lnTo>
                  <a:lnTo>
                    <a:pt x="300" y="142"/>
                  </a:lnTo>
                  <a:lnTo>
                    <a:pt x="287" y="141"/>
                  </a:lnTo>
                  <a:lnTo>
                    <a:pt x="276" y="139"/>
                  </a:lnTo>
                  <a:lnTo>
                    <a:pt x="265" y="139"/>
                  </a:lnTo>
                  <a:lnTo>
                    <a:pt x="254" y="142"/>
                  </a:lnTo>
                  <a:lnTo>
                    <a:pt x="241" y="146"/>
                  </a:lnTo>
                  <a:lnTo>
                    <a:pt x="232" y="152"/>
                  </a:lnTo>
                  <a:lnTo>
                    <a:pt x="221" y="160"/>
                  </a:lnTo>
                  <a:lnTo>
                    <a:pt x="218" y="150"/>
                  </a:lnTo>
                  <a:lnTo>
                    <a:pt x="214" y="142"/>
                  </a:lnTo>
                  <a:lnTo>
                    <a:pt x="209" y="134"/>
                  </a:lnTo>
                  <a:lnTo>
                    <a:pt x="203" y="128"/>
                  </a:lnTo>
                  <a:lnTo>
                    <a:pt x="196" y="122"/>
                  </a:lnTo>
                  <a:lnTo>
                    <a:pt x="188" y="117"/>
                  </a:lnTo>
                  <a:lnTo>
                    <a:pt x="179" y="112"/>
                  </a:lnTo>
                  <a:lnTo>
                    <a:pt x="170" y="109"/>
                  </a:lnTo>
                  <a:lnTo>
                    <a:pt x="163" y="107"/>
                  </a:lnTo>
                  <a:lnTo>
                    <a:pt x="154" y="106"/>
                  </a:lnTo>
                  <a:lnTo>
                    <a:pt x="139" y="102"/>
                  </a:lnTo>
                  <a:lnTo>
                    <a:pt x="123" y="101"/>
                  </a:lnTo>
                  <a:lnTo>
                    <a:pt x="108" y="101"/>
                  </a:lnTo>
                  <a:lnTo>
                    <a:pt x="93" y="99"/>
                  </a:lnTo>
                  <a:lnTo>
                    <a:pt x="77" y="99"/>
                  </a:lnTo>
                  <a:lnTo>
                    <a:pt x="62" y="98"/>
                  </a:lnTo>
                  <a:lnTo>
                    <a:pt x="48" y="99"/>
                  </a:lnTo>
                  <a:lnTo>
                    <a:pt x="31" y="99"/>
                  </a:lnTo>
                  <a:lnTo>
                    <a:pt x="17" y="99"/>
                  </a:lnTo>
                  <a:lnTo>
                    <a:pt x="0" y="10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2" name="Freeform 50251"/>
            <p:cNvSpPr/>
            <p:nvPr/>
          </p:nvSpPr>
          <p:spPr>
            <a:xfrm>
              <a:off x="4374" y="3644"/>
              <a:ext cx="538" cy="286"/>
            </a:xfrm>
            <a:custGeom>
              <a:avLst/>
              <a:gdLst/>
              <a:ahLst/>
              <a:cxnLst>
                <a:cxn ang="0">
                  <a:pos x="533" y="93"/>
                </a:cxn>
                <a:cxn ang="0">
                  <a:pos x="524" y="81"/>
                </a:cxn>
                <a:cxn ang="0">
                  <a:pos x="506" y="68"/>
                </a:cxn>
                <a:cxn ang="0">
                  <a:pos x="480" y="58"/>
                </a:cxn>
                <a:cxn ang="0">
                  <a:pos x="453" y="48"/>
                </a:cxn>
                <a:cxn ang="0">
                  <a:pos x="424" y="35"/>
                </a:cxn>
                <a:cxn ang="0">
                  <a:pos x="397" y="29"/>
                </a:cxn>
                <a:cxn ang="0">
                  <a:pos x="365" y="19"/>
                </a:cxn>
                <a:cxn ang="0">
                  <a:pos x="323" y="12"/>
                </a:cxn>
                <a:cxn ang="0">
                  <a:pos x="280" y="7"/>
                </a:cxn>
                <a:cxn ang="0">
                  <a:pos x="243" y="0"/>
                </a:cxn>
                <a:cxn ang="0">
                  <a:pos x="237" y="3"/>
                </a:cxn>
                <a:cxn ang="0">
                  <a:pos x="198" y="7"/>
                </a:cxn>
                <a:cxn ang="0">
                  <a:pos x="162" y="9"/>
                </a:cxn>
                <a:cxn ang="0">
                  <a:pos x="131" y="22"/>
                </a:cxn>
                <a:cxn ang="0">
                  <a:pos x="92" y="43"/>
                </a:cxn>
                <a:cxn ang="0">
                  <a:pos x="75" y="47"/>
                </a:cxn>
                <a:cxn ang="0">
                  <a:pos x="59" y="71"/>
                </a:cxn>
                <a:cxn ang="0">
                  <a:pos x="52" y="75"/>
                </a:cxn>
                <a:cxn ang="0">
                  <a:pos x="45" y="79"/>
                </a:cxn>
                <a:cxn ang="0">
                  <a:pos x="43" y="84"/>
                </a:cxn>
                <a:cxn ang="0">
                  <a:pos x="41" y="90"/>
                </a:cxn>
                <a:cxn ang="0">
                  <a:pos x="34" y="99"/>
                </a:cxn>
                <a:cxn ang="0">
                  <a:pos x="17" y="119"/>
                </a:cxn>
                <a:cxn ang="0">
                  <a:pos x="9" y="143"/>
                </a:cxn>
                <a:cxn ang="0">
                  <a:pos x="1" y="184"/>
                </a:cxn>
                <a:cxn ang="0">
                  <a:pos x="0" y="230"/>
                </a:cxn>
                <a:cxn ang="0">
                  <a:pos x="2" y="268"/>
                </a:cxn>
                <a:cxn ang="0">
                  <a:pos x="11" y="278"/>
                </a:cxn>
                <a:cxn ang="0">
                  <a:pos x="22" y="284"/>
                </a:cxn>
                <a:cxn ang="0">
                  <a:pos x="42" y="256"/>
                </a:cxn>
                <a:cxn ang="0">
                  <a:pos x="80" y="228"/>
                </a:cxn>
                <a:cxn ang="0">
                  <a:pos x="121" y="219"/>
                </a:cxn>
                <a:cxn ang="0">
                  <a:pos x="134" y="199"/>
                </a:cxn>
                <a:cxn ang="0">
                  <a:pos x="152" y="181"/>
                </a:cxn>
                <a:cxn ang="0">
                  <a:pos x="173" y="173"/>
                </a:cxn>
                <a:cxn ang="0">
                  <a:pos x="197" y="175"/>
                </a:cxn>
                <a:cxn ang="0">
                  <a:pos x="219" y="172"/>
                </a:cxn>
                <a:cxn ang="0">
                  <a:pos x="252" y="155"/>
                </a:cxn>
                <a:cxn ang="0">
                  <a:pos x="291" y="157"/>
                </a:cxn>
                <a:cxn ang="0">
                  <a:pos x="304" y="153"/>
                </a:cxn>
                <a:cxn ang="0">
                  <a:pos x="313" y="147"/>
                </a:cxn>
                <a:cxn ang="0">
                  <a:pos x="322" y="142"/>
                </a:cxn>
                <a:cxn ang="0">
                  <a:pos x="330" y="137"/>
                </a:cxn>
                <a:cxn ang="0">
                  <a:pos x="337" y="132"/>
                </a:cxn>
                <a:cxn ang="0">
                  <a:pos x="353" y="131"/>
                </a:cxn>
                <a:cxn ang="0">
                  <a:pos x="371" y="134"/>
                </a:cxn>
                <a:cxn ang="0">
                  <a:pos x="387" y="136"/>
                </a:cxn>
                <a:cxn ang="0">
                  <a:pos x="399" y="133"/>
                </a:cxn>
                <a:cxn ang="0">
                  <a:pos x="411" y="127"/>
                </a:cxn>
                <a:cxn ang="0">
                  <a:pos x="451" y="122"/>
                </a:cxn>
                <a:cxn ang="0">
                  <a:pos x="500" y="116"/>
                </a:cxn>
                <a:cxn ang="0">
                  <a:pos x="537" y="108"/>
                </a:cxn>
                <a:cxn ang="0">
                  <a:pos x="538" y="107"/>
                </a:cxn>
                <a:cxn ang="0">
                  <a:pos x="538" y="105"/>
                </a:cxn>
              </a:cxnLst>
              <a:rect l="0" t="0" r="0" b="0"/>
              <a:pathLst>
                <a:path w="1107" h="571">
                  <a:moveTo>
                    <a:pt x="1107" y="206"/>
                  </a:moveTo>
                  <a:lnTo>
                    <a:pt x="1104" y="200"/>
                  </a:lnTo>
                  <a:lnTo>
                    <a:pt x="1100" y="192"/>
                  </a:lnTo>
                  <a:lnTo>
                    <a:pt x="1096" y="186"/>
                  </a:lnTo>
                  <a:lnTo>
                    <a:pt x="1093" y="179"/>
                  </a:lnTo>
                  <a:lnTo>
                    <a:pt x="1087" y="173"/>
                  </a:lnTo>
                  <a:lnTo>
                    <a:pt x="1084" y="166"/>
                  </a:lnTo>
                  <a:lnTo>
                    <a:pt x="1078" y="162"/>
                  </a:lnTo>
                  <a:lnTo>
                    <a:pt x="1071" y="155"/>
                  </a:lnTo>
                  <a:lnTo>
                    <a:pt x="1065" y="150"/>
                  </a:lnTo>
                  <a:lnTo>
                    <a:pt x="1058" y="146"/>
                  </a:lnTo>
                  <a:lnTo>
                    <a:pt x="1042" y="136"/>
                  </a:lnTo>
                  <a:lnTo>
                    <a:pt x="1027" y="130"/>
                  </a:lnTo>
                  <a:lnTo>
                    <a:pt x="1012" y="123"/>
                  </a:lnTo>
                  <a:lnTo>
                    <a:pt x="1000" y="118"/>
                  </a:lnTo>
                  <a:lnTo>
                    <a:pt x="987" y="115"/>
                  </a:lnTo>
                  <a:lnTo>
                    <a:pt x="974" y="110"/>
                  </a:lnTo>
                  <a:lnTo>
                    <a:pt x="961" y="107"/>
                  </a:lnTo>
                  <a:lnTo>
                    <a:pt x="947" y="102"/>
                  </a:lnTo>
                  <a:lnTo>
                    <a:pt x="932" y="96"/>
                  </a:lnTo>
                  <a:lnTo>
                    <a:pt x="916" y="88"/>
                  </a:lnTo>
                  <a:lnTo>
                    <a:pt x="901" y="82"/>
                  </a:lnTo>
                  <a:lnTo>
                    <a:pt x="886" y="75"/>
                  </a:lnTo>
                  <a:lnTo>
                    <a:pt x="872" y="70"/>
                  </a:lnTo>
                  <a:lnTo>
                    <a:pt x="859" y="67"/>
                  </a:lnTo>
                  <a:lnTo>
                    <a:pt x="844" y="64"/>
                  </a:lnTo>
                  <a:lnTo>
                    <a:pt x="831" y="61"/>
                  </a:lnTo>
                  <a:lnTo>
                    <a:pt x="817" y="58"/>
                  </a:lnTo>
                  <a:lnTo>
                    <a:pt x="802" y="53"/>
                  </a:lnTo>
                  <a:lnTo>
                    <a:pt x="786" y="50"/>
                  </a:lnTo>
                  <a:lnTo>
                    <a:pt x="771" y="45"/>
                  </a:lnTo>
                  <a:lnTo>
                    <a:pt x="751" y="38"/>
                  </a:lnTo>
                  <a:lnTo>
                    <a:pt x="729" y="34"/>
                  </a:lnTo>
                  <a:lnTo>
                    <a:pt x="709" y="30"/>
                  </a:lnTo>
                  <a:lnTo>
                    <a:pt x="687" y="27"/>
                  </a:lnTo>
                  <a:lnTo>
                    <a:pt x="665" y="24"/>
                  </a:lnTo>
                  <a:lnTo>
                    <a:pt x="643" y="21"/>
                  </a:lnTo>
                  <a:lnTo>
                    <a:pt x="619" y="19"/>
                  </a:lnTo>
                  <a:lnTo>
                    <a:pt x="598" y="16"/>
                  </a:lnTo>
                  <a:lnTo>
                    <a:pt x="577" y="13"/>
                  </a:lnTo>
                  <a:lnTo>
                    <a:pt x="556" y="10"/>
                  </a:lnTo>
                  <a:lnTo>
                    <a:pt x="526" y="5"/>
                  </a:lnTo>
                  <a:lnTo>
                    <a:pt x="508" y="2"/>
                  </a:lnTo>
                  <a:lnTo>
                    <a:pt x="499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2" y="2"/>
                  </a:lnTo>
                  <a:lnTo>
                    <a:pt x="488" y="5"/>
                  </a:lnTo>
                  <a:lnTo>
                    <a:pt x="479" y="8"/>
                  </a:lnTo>
                  <a:lnTo>
                    <a:pt x="462" y="10"/>
                  </a:lnTo>
                  <a:lnTo>
                    <a:pt x="433" y="13"/>
                  </a:lnTo>
                  <a:lnTo>
                    <a:pt x="408" y="14"/>
                  </a:lnTo>
                  <a:lnTo>
                    <a:pt x="386" y="14"/>
                  </a:lnTo>
                  <a:lnTo>
                    <a:pt x="365" y="14"/>
                  </a:lnTo>
                  <a:lnTo>
                    <a:pt x="349" y="16"/>
                  </a:lnTo>
                  <a:lnTo>
                    <a:pt x="334" y="18"/>
                  </a:lnTo>
                  <a:lnTo>
                    <a:pt x="318" y="19"/>
                  </a:lnTo>
                  <a:lnTo>
                    <a:pt x="303" y="26"/>
                  </a:lnTo>
                  <a:lnTo>
                    <a:pt x="287" y="32"/>
                  </a:lnTo>
                  <a:lnTo>
                    <a:pt x="269" y="43"/>
                  </a:lnTo>
                  <a:lnTo>
                    <a:pt x="247" y="58"/>
                  </a:lnTo>
                  <a:lnTo>
                    <a:pt x="221" y="74"/>
                  </a:lnTo>
                  <a:lnTo>
                    <a:pt x="203" y="82"/>
                  </a:lnTo>
                  <a:lnTo>
                    <a:pt x="190" y="86"/>
                  </a:lnTo>
                  <a:lnTo>
                    <a:pt x="179" y="88"/>
                  </a:lnTo>
                  <a:lnTo>
                    <a:pt x="170" y="88"/>
                  </a:lnTo>
                  <a:lnTo>
                    <a:pt x="163" y="88"/>
                  </a:lnTo>
                  <a:lnTo>
                    <a:pt x="155" y="93"/>
                  </a:lnTo>
                  <a:lnTo>
                    <a:pt x="148" y="101"/>
                  </a:lnTo>
                  <a:lnTo>
                    <a:pt x="137" y="115"/>
                  </a:lnTo>
                  <a:lnTo>
                    <a:pt x="124" y="138"/>
                  </a:lnTo>
                  <a:lnTo>
                    <a:pt x="121" y="141"/>
                  </a:lnTo>
                  <a:lnTo>
                    <a:pt x="119" y="144"/>
                  </a:lnTo>
                  <a:lnTo>
                    <a:pt x="115" y="146"/>
                  </a:lnTo>
                  <a:lnTo>
                    <a:pt x="111" y="147"/>
                  </a:lnTo>
                  <a:lnTo>
                    <a:pt x="108" y="150"/>
                  </a:lnTo>
                  <a:lnTo>
                    <a:pt x="104" y="152"/>
                  </a:lnTo>
                  <a:lnTo>
                    <a:pt x="101" y="154"/>
                  </a:lnTo>
                  <a:lnTo>
                    <a:pt x="97" y="157"/>
                  </a:lnTo>
                  <a:lnTo>
                    <a:pt x="93" y="158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6" y="171"/>
                  </a:lnTo>
                  <a:lnTo>
                    <a:pt x="86" y="174"/>
                  </a:lnTo>
                  <a:lnTo>
                    <a:pt x="86" y="176"/>
                  </a:lnTo>
                  <a:lnTo>
                    <a:pt x="84" y="179"/>
                  </a:lnTo>
                  <a:lnTo>
                    <a:pt x="84" y="181"/>
                  </a:lnTo>
                  <a:lnTo>
                    <a:pt x="82" y="184"/>
                  </a:lnTo>
                  <a:lnTo>
                    <a:pt x="82" y="186"/>
                  </a:lnTo>
                  <a:lnTo>
                    <a:pt x="69" y="197"/>
                  </a:lnTo>
                  <a:lnTo>
                    <a:pt x="58" y="206"/>
                  </a:lnTo>
                  <a:lnTo>
                    <a:pt x="49" y="218"/>
                  </a:lnTo>
                  <a:lnTo>
                    <a:pt x="42" y="227"/>
                  </a:lnTo>
                  <a:lnTo>
                    <a:pt x="35" y="238"/>
                  </a:lnTo>
                  <a:lnTo>
                    <a:pt x="31" y="248"/>
                  </a:lnTo>
                  <a:lnTo>
                    <a:pt x="26" y="259"/>
                  </a:lnTo>
                  <a:lnTo>
                    <a:pt x="22" y="272"/>
                  </a:lnTo>
                  <a:lnTo>
                    <a:pt x="18" y="285"/>
                  </a:lnTo>
                  <a:lnTo>
                    <a:pt x="15" y="299"/>
                  </a:lnTo>
                  <a:lnTo>
                    <a:pt x="9" y="322"/>
                  </a:lnTo>
                  <a:lnTo>
                    <a:pt x="4" y="344"/>
                  </a:lnTo>
                  <a:lnTo>
                    <a:pt x="2" y="368"/>
                  </a:lnTo>
                  <a:lnTo>
                    <a:pt x="0" y="390"/>
                  </a:lnTo>
                  <a:lnTo>
                    <a:pt x="0" y="414"/>
                  </a:lnTo>
                  <a:lnTo>
                    <a:pt x="0" y="437"/>
                  </a:lnTo>
                  <a:lnTo>
                    <a:pt x="0" y="459"/>
                  </a:lnTo>
                  <a:lnTo>
                    <a:pt x="2" y="483"/>
                  </a:lnTo>
                  <a:lnTo>
                    <a:pt x="4" y="506"/>
                  </a:lnTo>
                  <a:lnTo>
                    <a:pt x="4" y="530"/>
                  </a:lnTo>
                  <a:lnTo>
                    <a:pt x="5" y="536"/>
                  </a:lnTo>
                  <a:lnTo>
                    <a:pt x="7" y="542"/>
                  </a:lnTo>
                  <a:lnTo>
                    <a:pt x="11" y="547"/>
                  </a:lnTo>
                  <a:lnTo>
                    <a:pt x="16" y="552"/>
                  </a:lnTo>
                  <a:lnTo>
                    <a:pt x="22" y="555"/>
                  </a:lnTo>
                  <a:lnTo>
                    <a:pt x="27" y="558"/>
                  </a:lnTo>
                  <a:lnTo>
                    <a:pt x="33" y="562"/>
                  </a:lnTo>
                  <a:lnTo>
                    <a:pt x="40" y="565"/>
                  </a:lnTo>
                  <a:lnTo>
                    <a:pt x="46" y="568"/>
                  </a:lnTo>
                  <a:lnTo>
                    <a:pt x="53" y="571"/>
                  </a:lnTo>
                  <a:lnTo>
                    <a:pt x="60" y="550"/>
                  </a:lnTo>
                  <a:lnTo>
                    <a:pt x="71" y="531"/>
                  </a:lnTo>
                  <a:lnTo>
                    <a:pt x="86" y="512"/>
                  </a:lnTo>
                  <a:lnTo>
                    <a:pt x="102" y="494"/>
                  </a:lnTo>
                  <a:lnTo>
                    <a:pt x="121" y="478"/>
                  </a:lnTo>
                  <a:lnTo>
                    <a:pt x="143" y="466"/>
                  </a:lnTo>
                  <a:lnTo>
                    <a:pt x="164" y="456"/>
                  </a:lnTo>
                  <a:lnTo>
                    <a:pt x="190" y="451"/>
                  </a:lnTo>
                  <a:lnTo>
                    <a:pt x="216" y="448"/>
                  </a:lnTo>
                  <a:lnTo>
                    <a:pt x="243" y="450"/>
                  </a:lnTo>
                  <a:lnTo>
                    <a:pt x="249" y="438"/>
                  </a:lnTo>
                  <a:lnTo>
                    <a:pt x="254" y="427"/>
                  </a:lnTo>
                  <a:lnTo>
                    <a:pt x="261" y="418"/>
                  </a:lnTo>
                  <a:lnTo>
                    <a:pt x="269" y="406"/>
                  </a:lnTo>
                  <a:lnTo>
                    <a:pt x="276" y="397"/>
                  </a:lnTo>
                  <a:lnTo>
                    <a:pt x="283" y="387"/>
                  </a:lnTo>
                  <a:lnTo>
                    <a:pt x="292" y="378"/>
                  </a:lnTo>
                  <a:lnTo>
                    <a:pt x="303" y="370"/>
                  </a:lnTo>
                  <a:lnTo>
                    <a:pt x="312" y="362"/>
                  </a:lnTo>
                  <a:lnTo>
                    <a:pt x="325" y="354"/>
                  </a:lnTo>
                  <a:lnTo>
                    <a:pt x="334" y="349"/>
                  </a:lnTo>
                  <a:lnTo>
                    <a:pt x="344" y="347"/>
                  </a:lnTo>
                  <a:lnTo>
                    <a:pt x="356" y="346"/>
                  </a:lnTo>
                  <a:lnTo>
                    <a:pt x="367" y="346"/>
                  </a:lnTo>
                  <a:lnTo>
                    <a:pt x="380" y="347"/>
                  </a:lnTo>
                  <a:lnTo>
                    <a:pt x="393" y="349"/>
                  </a:lnTo>
                  <a:lnTo>
                    <a:pt x="406" y="350"/>
                  </a:lnTo>
                  <a:lnTo>
                    <a:pt x="417" y="354"/>
                  </a:lnTo>
                  <a:lnTo>
                    <a:pt x="429" y="357"/>
                  </a:lnTo>
                  <a:lnTo>
                    <a:pt x="440" y="360"/>
                  </a:lnTo>
                  <a:lnTo>
                    <a:pt x="451" y="344"/>
                  </a:lnTo>
                  <a:lnTo>
                    <a:pt x="466" y="331"/>
                  </a:lnTo>
                  <a:lnTo>
                    <a:pt x="481" y="323"/>
                  </a:lnTo>
                  <a:lnTo>
                    <a:pt x="499" y="315"/>
                  </a:lnTo>
                  <a:lnTo>
                    <a:pt x="519" y="310"/>
                  </a:lnTo>
                  <a:lnTo>
                    <a:pt x="537" y="309"/>
                  </a:lnTo>
                  <a:lnTo>
                    <a:pt x="559" y="309"/>
                  </a:lnTo>
                  <a:lnTo>
                    <a:pt x="579" y="310"/>
                  </a:lnTo>
                  <a:lnTo>
                    <a:pt x="598" y="314"/>
                  </a:lnTo>
                  <a:lnTo>
                    <a:pt x="616" y="320"/>
                  </a:lnTo>
                  <a:lnTo>
                    <a:pt x="618" y="315"/>
                  </a:lnTo>
                  <a:lnTo>
                    <a:pt x="621" y="310"/>
                  </a:lnTo>
                  <a:lnTo>
                    <a:pt x="625" y="306"/>
                  </a:lnTo>
                  <a:lnTo>
                    <a:pt x="630" y="302"/>
                  </a:lnTo>
                  <a:lnTo>
                    <a:pt x="634" y="299"/>
                  </a:lnTo>
                  <a:lnTo>
                    <a:pt x="640" y="296"/>
                  </a:lnTo>
                  <a:lnTo>
                    <a:pt x="645" y="294"/>
                  </a:lnTo>
                  <a:lnTo>
                    <a:pt x="651" y="291"/>
                  </a:lnTo>
                  <a:lnTo>
                    <a:pt x="656" y="288"/>
                  </a:lnTo>
                  <a:lnTo>
                    <a:pt x="662" y="285"/>
                  </a:lnTo>
                  <a:lnTo>
                    <a:pt x="663" y="283"/>
                  </a:lnTo>
                  <a:lnTo>
                    <a:pt x="667" y="280"/>
                  </a:lnTo>
                  <a:lnTo>
                    <a:pt x="671" y="278"/>
                  </a:lnTo>
                  <a:lnTo>
                    <a:pt x="674" y="275"/>
                  </a:lnTo>
                  <a:lnTo>
                    <a:pt x="678" y="274"/>
                  </a:lnTo>
                  <a:lnTo>
                    <a:pt x="682" y="270"/>
                  </a:lnTo>
                  <a:lnTo>
                    <a:pt x="685" y="269"/>
                  </a:lnTo>
                  <a:lnTo>
                    <a:pt x="689" y="267"/>
                  </a:lnTo>
                  <a:lnTo>
                    <a:pt x="694" y="264"/>
                  </a:lnTo>
                  <a:lnTo>
                    <a:pt x="698" y="264"/>
                  </a:lnTo>
                  <a:lnTo>
                    <a:pt x="707" y="261"/>
                  </a:lnTo>
                  <a:lnTo>
                    <a:pt x="716" y="261"/>
                  </a:lnTo>
                  <a:lnTo>
                    <a:pt x="727" y="261"/>
                  </a:lnTo>
                  <a:lnTo>
                    <a:pt x="736" y="262"/>
                  </a:lnTo>
                  <a:lnTo>
                    <a:pt x="746" y="264"/>
                  </a:lnTo>
                  <a:lnTo>
                    <a:pt x="755" y="266"/>
                  </a:lnTo>
                  <a:lnTo>
                    <a:pt x="764" y="267"/>
                  </a:lnTo>
                  <a:lnTo>
                    <a:pt x="773" y="269"/>
                  </a:lnTo>
                  <a:lnTo>
                    <a:pt x="782" y="270"/>
                  </a:lnTo>
                  <a:lnTo>
                    <a:pt x="791" y="272"/>
                  </a:lnTo>
                  <a:lnTo>
                    <a:pt x="797" y="272"/>
                  </a:lnTo>
                  <a:lnTo>
                    <a:pt x="802" y="272"/>
                  </a:lnTo>
                  <a:lnTo>
                    <a:pt x="810" y="270"/>
                  </a:lnTo>
                  <a:lnTo>
                    <a:pt x="815" y="267"/>
                  </a:lnTo>
                  <a:lnTo>
                    <a:pt x="821" y="266"/>
                  </a:lnTo>
                  <a:lnTo>
                    <a:pt x="828" y="262"/>
                  </a:lnTo>
                  <a:lnTo>
                    <a:pt x="833" y="259"/>
                  </a:lnTo>
                  <a:lnTo>
                    <a:pt x="839" y="258"/>
                  </a:lnTo>
                  <a:lnTo>
                    <a:pt x="846" y="254"/>
                  </a:lnTo>
                  <a:lnTo>
                    <a:pt x="852" y="253"/>
                  </a:lnTo>
                  <a:lnTo>
                    <a:pt x="877" y="250"/>
                  </a:lnTo>
                  <a:lnTo>
                    <a:pt x="903" y="245"/>
                  </a:lnTo>
                  <a:lnTo>
                    <a:pt x="928" y="243"/>
                  </a:lnTo>
                  <a:lnTo>
                    <a:pt x="954" y="240"/>
                  </a:lnTo>
                  <a:lnTo>
                    <a:pt x="979" y="238"/>
                  </a:lnTo>
                  <a:lnTo>
                    <a:pt x="1003" y="235"/>
                  </a:lnTo>
                  <a:lnTo>
                    <a:pt x="1029" y="232"/>
                  </a:lnTo>
                  <a:lnTo>
                    <a:pt x="1053" y="227"/>
                  </a:lnTo>
                  <a:lnTo>
                    <a:pt x="1078" y="222"/>
                  </a:lnTo>
                  <a:lnTo>
                    <a:pt x="1102" y="216"/>
                  </a:lnTo>
                  <a:lnTo>
                    <a:pt x="1104" y="216"/>
                  </a:lnTo>
                  <a:lnTo>
                    <a:pt x="1104" y="214"/>
                  </a:lnTo>
                  <a:lnTo>
                    <a:pt x="1106" y="214"/>
                  </a:lnTo>
                  <a:lnTo>
                    <a:pt x="1107" y="213"/>
                  </a:lnTo>
                  <a:lnTo>
                    <a:pt x="1107" y="211"/>
                  </a:lnTo>
                  <a:lnTo>
                    <a:pt x="1107" y="210"/>
                  </a:lnTo>
                  <a:lnTo>
                    <a:pt x="1107" y="208"/>
                  </a:lnTo>
                  <a:lnTo>
                    <a:pt x="1107" y="20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Freeform 50252"/>
            <p:cNvSpPr/>
            <p:nvPr/>
          </p:nvSpPr>
          <p:spPr>
            <a:xfrm>
              <a:off x="4374" y="3644"/>
              <a:ext cx="538" cy="286"/>
            </a:xfrm>
            <a:custGeom>
              <a:avLst/>
              <a:gdLst/>
              <a:ahLst/>
              <a:cxnLst>
                <a:cxn ang="0">
                  <a:pos x="533" y="93"/>
                </a:cxn>
                <a:cxn ang="0">
                  <a:pos x="524" y="81"/>
                </a:cxn>
                <a:cxn ang="0">
                  <a:pos x="506" y="68"/>
                </a:cxn>
                <a:cxn ang="0">
                  <a:pos x="480" y="58"/>
                </a:cxn>
                <a:cxn ang="0">
                  <a:pos x="453" y="48"/>
                </a:cxn>
                <a:cxn ang="0">
                  <a:pos x="424" y="35"/>
                </a:cxn>
                <a:cxn ang="0">
                  <a:pos x="397" y="29"/>
                </a:cxn>
                <a:cxn ang="0">
                  <a:pos x="365" y="19"/>
                </a:cxn>
                <a:cxn ang="0">
                  <a:pos x="323" y="12"/>
                </a:cxn>
                <a:cxn ang="0">
                  <a:pos x="280" y="7"/>
                </a:cxn>
                <a:cxn ang="0">
                  <a:pos x="243" y="0"/>
                </a:cxn>
                <a:cxn ang="0">
                  <a:pos x="237" y="3"/>
                </a:cxn>
                <a:cxn ang="0">
                  <a:pos x="198" y="7"/>
                </a:cxn>
                <a:cxn ang="0">
                  <a:pos x="162" y="9"/>
                </a:cxn>
                <a:cxn ang="0">
                  <a:pos x="131" y="22"/>
                </a:cxn>
                <a:cxn ang="0">
                  <a:pos x="92" y="43"/>
                </a:cxn>
                <a:cxn ang="0">
                  <a:pos x="75" y="47"/>
                </a:cxn>
                <a:cxn ang="0">
                  <a:pos x="59" y="71"/>
                </a:cxn>
                <a:cxn ang="0">
                  <a:pos x="52" y="75"/>
                </a:cxn>
                <a:cxn ang="0">
                  <a:pos x="45" y="79"/>
                </a:cxn>
                <a:cxn ang="0">
                  <a:pos x="43" y="84"/>
                </a:cxn>
                <a:cxn ang="0">
                  <a:pos x="41" y="90"/>
                </a:cxn>
                <a:cxn ang="0">
                  <a:pos x="34" y="99"/>
                </a:cxn>
                <a:cxn ang="0">
                  <a:pos x="17" y="119"/>
                </a:cxn>
                <a:cxn ang="0">
                  <a:pos x="9" y="143"/>
                </a:cxn>
                <a:cxn ang="0">
                  <a:pos x="1" y="184"/>
                </a:cxn>
                <a:cxn ang="0">
                  <a:pos x="0" y="230"/>
                </a:cxn>
                <a:cxn ang="0">
                  <a:pos x="2" y="268"/>
                </a:cxn>
                <a:cxn ang="0">
                  <a:pos x="11" y="278"/>
                </a:cxn>
                <a:cxn ang="0">
                  <a:pos x="22" y="284"/>
                </a:cxn>
                <a:cxn ang="0">
                  <a:pos x="42" y="256"/>
                </a:cxn>
                <a:cxn ang="0">
                  <a:pos x="80" y="228"/>
                </a:cxn>
                <a:cxn ang="0">
                  <a:pos x="121" y="219"/>
                </a:cxn>
                <a:cxn ang="0">
                  <a:pos x="134" y="199"/>
                </a:cxn>
                <a:cxn ang="0">
                  <a:pos x="152" y="181"/>
                </a:cxn>
                <a:cxn ang="0">
                  <a:pos x="173" y="173"/>
                </a:cxn>
                <a:cxn ang="0">
                  <a:pos x="197" y="175"/>
                </a:cxn>
                <a:cxn ang="0">
                  <a:pos x="219" y="172"/>
                </a:cxn>
                <a:cxn ang="0">
                  <a:pos x="252" y="155"/>
                </a:cxn>
                <a:cxn ang="0">
                  <a:pos x="291" y="157"/>
                </a:cxn>
                <a:cxn ang="0">
                  <a:pos x="304" y="153"/>
                </a:cxn>
                <a:cxn ang="0">
                  <a:pos x="313" y="147"/>
                </a:cxn>
                <a:cxn ang="0">
                  <a:pos x="322" y="142"/>
                </a:cxn>
                <a:cxn ang="0">
                  <a:pos x="330" y="137"/>
                </a:cxn>
                <a:cxn ang="0">
                  <a:pos x="337" y="132"/>
                </a:cxn>
                <a:cxn ang="0">
                  <a:pos x="353" y="131"/>
                </a:cxn>
                <a:cxn ang="0">
                  <a:pos x="371" y="134"/>
                </a:cxn>
                <a:cxn ang="0">
                  <a:pos x="387" y="136"/>
                </a:cxn>
                <a:cxn ang="0">
                  <a:pos x="399" y="133"/>
                </a:cxn>
                <a:cxn ang="0">
                  <a:pos x="411" y="127"/>
                </a:cxn>
                <a:cxn ang="0">
                  <a:pos x="451" y="122"/>
                </a:cxn>
                <a:cxn ang="0">
                  <a:pos x="500" y="116"/>
                </a:cxn>
                <a:cxn ang="0">
                  <a:pos x="537" y="108"/>
                </a:cxn>
                <a:cxn ang="0">
                  <a:pos x="538" y="107"/>
                </a:cxn>
                <a:cxn ang="0">
                  <a:pos x="538" y="105"/>
                </a:cxn>
              </a:cxnLst>
              <a:rect l="0" t="0" r="0" b="0"/>
              <a:pathLst>
                <a:path w="1107" h="571">
                  <a:moveTo>
                    <a:pt x="1107" y="206"/>
                  </a:moveTo>
                  <a:lnTo>
                    <a:pt x="1104" y="200"/>
                  </a:lnTo>
                  <a:lnTo>
                    <a:pt x="1100" y="192"/>
                  </a:lnTo>
                  <a:lnTo>
                    <a:pt x="1096" y="186"/>
                  </a:lnTo>
                  <a:lnTo>
                    <a:pt x="1093" y="179"/>
                  </a:lnTo>
                  <a:lnTo>
                    <a:pt x="1087" y="173"/>
                  </a:lnTo>
                  <a:lnTo>
                    <a:pt x="1084" y="166"/>
                  </a:lnTo>
                  <a:lnTo>
                    <a:pt x="1078" y="162"/>
                  </a:lnTo>
                  <a:lnTo>
                    <a:pt x="1071" y="155"/>
                  </a:lnTo>
                  <a:lnTo>
                    <a:pt x="1065" y="150"/>
                  </a:lnTo>
                  <a:lnTo>
                    <a:pt x="1058" y="146"/>
                  </a:lnTo>
                  <a:lnTo>
                    <a:pt x="1042" y="136"/>
                  </a:lnTo>
                  <a:lnTo>
                    <a:pt x="1027" y="130"/>
                  </a:lnTo>
                  <a:lnTo>
                    <a:pt x="1012" y="123"/>
                  </a:lnTo>
                  <a:lnTo>
                    <a:pt x="1000" y="118"/>
                  </a:lnTo>
                  <a:lnTo>
                    <a:pt x="987" y="115"/>
                  </a:lnTo>
                  <a:lnTo>
                    <a:pt x="974" y="110"/>
                  </a:lnTo>
                  <a:lnTo>
                    <a:pt x="961" y="107"/>
                  </a:lnTo>
                  <a:lnTo>
                    <a:pt x="947" y="102"/>
                  </a:lnTo>
                  <a:lnTo>
                    <a:pt x="932" y="96"/>
                  </a:lnTo>
                  <a:lnTo>
                    <a:pt x="916" y="88"/>
                  </a:lnTo>
                  <a:lnTo>
                    <a:pt x="901" y="82"/>
                  </a:lnTo>
                  <a:lnTo>
                    <a:pt x="886" y="75"/>
                  </a:lnTo>
                  <a:lnTo>
                    <a:pt x="872" y="70"/>
                  </a:lnTo>
                  <a:lnTo>
                    <a:pt x="859" y="67"/>
                  </a:lnTo>
                  <a:lnTo>
                    <a:pt x="844" y="64"/>
                  </a:lnTo>
                  <a:lnTo>
                    <a:pt x="831" y="61"/>
                  </a:lnTo>
                  <a:lnTo>
                    <a:pt x="817" y="58"/>
                  </a:lnTo>
                  <a:lnTo>
                    <a:pt x="802" y="53"/>
                  </a:lnTo>
                  <a:lnTo>
                    <a:pt x="786" y="50"/>
                  </a:lnTo>
                  <a:lnTo>
                    <a:pt x="771" y="45"/>
                  </a:lnTo>
                  <a:lnTo>
                    <a:pt x="751" y="38"/>
                  </a:lnTo>
                  <a:lnTo>
                    <a:pt x="729" y="34"/>
                  </a:lnTo>
                  <a:lnTo>
                    <a:pt x="709" y="30"/>
                  </a:lnTo>
                  <a:lnTo>
                    <a:pt x="687" y="27"/>
                  </a:lnTo>
                  <a:lnTo>
                    <a:pt x="665" y="24"/>
                  </a:lnTo>
                  <a:lnTo>
                    <a:pt x="643" y="21"/>
                  </a:lnTo>
                  <a:lnTo>
                    <a:pt x="619" y="19"/>
                  </a:lnTo>
                  <a:lnTo>
                    <a:pt x="598" y="16"/>
                  </a:lnTo>
                  <a:lnTo>
                    <a:pt x="577" y="13"/>
                  </a:lnTo>
                  <a:lnTo>
                    <a:pt x="556" y="10"/>
                  </a:lnTo>
                  <a:lnTo>
                    <a:pt x="526" y="5"/>
                  </a:lnTo>
                  <a:lnTo>
                    <a:pt x="508" y="2"/>
                  </a:lnTo>
                  <a:lnTo>
                    <a:pt x="499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2" y="2"/>
                  </a:lnTo>
                  <a:lnTo>
                    <a:pt x="488" y="5"/>
                  </a:lnTo>
                  <a:lnTo>
                    <a:pt x="479" y="8"/>
                  </a:lnTo>
                  <a:lnTo>
                    <a:pt x="462" y="10"/>
                  </a:lnTo>
                  <a:lnTo>
                    <a:pt x="433" y="13"/>
                  </a:lnTo>
                  <a:lnTo>
                    <a:pt x="408" y="14"/>
                  </a:lnTo>
                  <a:lnTo>
                    <a:pt x="386" y="14"/>
                  </a:lnTo>
                  <a:lnTo>
                    <a:pt x="365" y="14"/>
                  </a:lnTo>
                  <a:lnTo>
                    <a:pt x="349" y="16"/>
                  </a:lnTo>
                  <a:lnTo>
                    <a:pt x="334" y="18"/>
                  </a:lnTo>
                  <a:lnTo>
                    <a:pt x="318" y="19"/>
                  </a:lnTo>
                  <a:lnTo>
                    <a:pt x="303" y="26"/>
                  </a:lnTo>
                  <a:lnTo>
                    <a:pt x="287" y="32"/>
                  </a:lnTo>
                  <a:lnTo>
                    <a:pt x="269" y="43"/>
                  </a:lnTo>
                  <a:lnTo>
                    <a:pt x="247" y="58"/>
                  </a:lnTo>
                  <a:lnTo>
                    <a:pt x="221" y="74"/>
                  </a:lnTo>
                  <a:lnTo>
                    <a:pt x="203" y="82"/>
                  </a:lnTo>
                  <a:lnTo>
                    <a:pt x="190" y="86"/>
                  </a:lnTo>
                  <a:lnTo>
                    <a:pt x="179" y="88"/>
                  </a:lnTo>
                  <a:lnTo>
                    <a:pt x="170" y="88"/>
                  </a:lnTo>
                  <a:lnTo>
                    <a:pt x="163" y="88"/>
                  </a:lnTo>
                  <a:lnTo>
                    <a:pt x="155" y="93"/>
                  </a:lnTo>
                  <a:lnTo>
                    <a:pt x="148" y="101"/>
                  </a:lnTo>
                  <a:lnTo>
                    <a:pt x="137" y="115"/>
                  </a:lnTo>
                  <a:lnTo>
                    <a:pt x="124" y="138"/>
                  </a:lnTo>
                  <a:lnTo>
                    <a:pt x="121" y="141"/>
                  </a:lnTo>
                  <a:lnTo>
                    <a:pt x="119" y="144"/>
                  </a:lnTo>
                  <a:lnTo>
                    <a:pt x="115" y="146"/>
                  </a:lnTo>
                  <a:lnTo>
                    <a:pt x="111" y="147"/>
                  </a:lnTo>
                  <a:lnTo>
                    <a:pt x="108" y="150"/>
                  </a:lnTo>
                  <a:lnTo>
                    <a:pt x="104" y="152"/>
                  </a:lnTo>
                  <a:lnTo>
                    <a:pt x="101" y="154"/>
                  </a:lnTo>
                  <a:lnTo>
                    <a:pt x="97" y="157"/>
                  </a:lnTo>
                  <a:lnTo>
                    <a:pt x="93" y="158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6" y="171"/>
                  </a:lnTo>
                  <a:lnTo>
                    <a:pt x="86" y="174"/>
                  </a:lnTo>
                  <a:lnTo>
                    <a:pt x="86" y="176"/>
                  </a:lnTo>
                  <a:lnTo>
                    <a:pt x="84" y="179"/>
                  </a:lnTo>
                  <a:lnTo>
                    <a:pt x="84" y="181"/>
                  </a:lnTo>
                  <a:lnTo>
                    <a:pt x="82" y="184"/>
                  </a:lnTo>
                  <a:lnTo>
                    <a:pt x="82" y="186"/>
                  </a:lnTo>
                  <a:lnTo>
                    <a:pt x="69" y="197"/>
                  </a:lnTo>
                  <a:lnTo>
                    <a:pt x="58" y="206"/>
                  </a:lnTo>
                  <a:lnTo>
                    <a:pt x="49" y="218"/>
                  </a:lnTo>
                  <a:lnTo>
                    <a:pt x="42" y="227"/>
                  </a:lnTo>
                  <a:lnTo>
                    <a:pt x="35" y="238"/>
                  </a:lnTo>
                  <a:lnTo>
                    <a:pt x="31" y="248"/>
                  </a:lnTo>
                  <a:lnTo>
                    <a:pt x="26" y="259"/>
                  </a:lnTo>
                  <a:lnTo>
                    <a:pt x="22" y="272"/>
                  </a:lnTo>
                  <a:lnTo>
                    <a:pt x="18" y="285"/>
                  </a:lnTo>
                  <a:lnTo>
                    <a:pt x="15" y="299"/>
                  </a:lnTo>
                  <a:lnTo>
                    <a:pt x="9" y="322"/>
                  </a:lnTo>
                  <a:lnTo>
                    <a:pt x="4" y="344"/>
                  </a:lnTo>
                  <a:lnTo>
                    <a:pt x="2" y="368"/>
                  </a:lnTo>
                  <a:lnTo>
                    <a:pt x="0" y="390"/>
                  </a:lnTo>
                  <a:lnTo>
                    <a:pt x="0" y="414"/>
                  </a:lnTo>
                  <a:lnTo>
                    <a:pt x="0" y="437"/>
                  </a:lnTo>
                  <a:lnTo>
                    <a:pt x="0" y="459"/>
                  </a:lnTo>
                  <a:lnTo>
                    <a:pt x="2" y="483"/>
                  </a:lnTo>
                  <a:lnTo>
                    <a:pt x="4" y="506"/>
                  </a:lnTo>
                  <a:lnTo>
                    <a:pt x="4" y="530"/>
                  </a:lnTo>
                  <a:lnTo>
                    <a:pt x="5" y="536"/>
                  </a:lnTo>
                  <a:lnTo>
                    <a:pt x="7" y="542"/>
                  </a:lnTo>
                  <a:lnTo>
                    <a:pt x="11" y="547"/>
                  </a:lnTo>
                  <a:lnTo>
                    <a:pt x="16" y="552"/>
                  </a:lnTo>
                  <a:lnTo>
                    <a:pt x="22" y="555"/>
                  </a:lnTo>
                  <a:lnTo>
                    <a:pt x="27" y="558"/>
                  </a:lnTo>
                  <a:lnTo>
                    <a:pt x="33" y="562"/>
                  </a:lnTo>
                  <a:lnTo>
                    <a:pt x="40" y="565"/>
                  </a:lnTo>
                  <a:lnTo>
                    <a:pt x="46" y="568"/>
                  </a:lnTo>
                  <a:lnTo>
                    <a:pt x="53" y="571"/>
                  </a:lnTo>
                  <a:lnTo>
                    <a:pt x="60" y="550"/>
                  </a:lnTo>
                  <a:lnTo>
                    <a:pt x="71" y="531"/>
                  </a:lnTo>
                  <a:lnTo>
                    <a:pt x="86" y="512"/>
                  </a:lnTo>
                  <a:lnTo>
                    <a:pt x="102" y="494"/>
                  </a:lnTo>
                  <a:lnTo>
                    <a:pt x="121" y="478"/>
                  </a:lnTo>
                  <a:lnTo>
                    <a:pt x="143" y="466"/>
                  </a:lnTo>
                  <a:lnTo>
                    <a:pt x="164" y="456"/>
                  </a:lnTo>
                  <a:lnTo>
                    <a:pt x="190" y="451"/>
                  </a:lnTo>
                  <a:lnTo>
                    <a:pt x="216" y="448"/>
                  </a:lnTo>
                  <a:lnTo>
                    <a:pt x="243" y="450"/>
                  </a:lnTo>
                  <a:lnTo>
                    <a:pt x="249" y="438"/>
                  </a:lnTo>
                  <a:lnTo>
                    <a:pt x="254" y="427"/>
                  </a:lnTo>
                  <a:lnTo>
                    <a:pt x="261" y="418"/>
                  </a:lnTo>
                  <a:lnTo>
                    <a:pt x="269" y="406"/>
                  </a:lnTo>
                  <a:lnTo>
                    <a:pt x="276" y="397"/>
                  </a:lnTo>
                  <a:lnTo>
                    <a:pt x="283" y="387"/>
                  </a:lnTo>
                  <a:lnTo>
                    <a:pt x="292" y="378"/>
                  </a:lnTo>
                  <a:lnTo>
                    <a:pt x="303" y="370"/>
                  </a:lnTo>
                  <a:lnTo>
                    <a:pt x="312" y="362"/>
                  </a:lnTo>
                  <a:lnTo>
                    <a:pt x="325" y="354"/>
                  </a:lnTo>
                  <a:lnTo>
                    <a:pt x="334" y="349"/>
                  </a:lnTo>
                  <a:lnTo>
                    <a:pt x="344" y="347"/>
                  </a:lnTo>
                  <a:lnTo>
                    <a:pt x="356" y="346"/>
                  </a:lnTo>
                  <a:lnTo>
                    <a:pt x="367" y="346"/>
                  </a:lnTo>
                  <a:lnTo>
                    <a:pt x="380" y="347"/>
                  </a:lnTo>
                  <a:lnTo>
                    <a:pt x="393" y="349"/>
                  </a:lnTo>
                  <a:lnTo>
                    <a:pt x="406" y="350"/>
                  </a:lnTo>
                  <a:lnTo>
                    <a:pt x="417" y="354"/>
                  </a:lnTo>
                  <a:lnTo>
                    <a:pt x="429" y="357"/>
                  </a:lnTo>
                  <a:lnTo>
                    <a:pt x="440" y="360"/>
                  </a:lnTo>
                  <a:lnTo>
                    <a:pt x="451" y="344"/>
                  </a:lnTo>
                  <a:lnTo>
                    <a:pt x="466" y="331"/>
                  </a:lnTo>
                  <a:lnTo>
                    <a:pt x="481" y="323"/>
                  </a:lnTo>
                  <a:lnTo>
                    <a:pt x="499" y="315"/>
                  </a:lnTo>
                  <a:lnTo>
                    <a:pt x="519" y="310"/>
                  </a:lnTo>
                  <a:lnTo>
                    <a:pt x="537" y="309"/>
                  </a:lnTo>
                  <a:lnTo>
                    <a:pt x="559" y="309"/>
                  </a:lnTo>
                  <a:lnTo>
                    <a:pt x="579" y="310"/>
                  </a:lnTo>
                  <a:lnTo>
                    <a:pt x="598" y="314"/>
                  </a:lnTo>
                  <a:lnTo>
                    <a:pt x="616" y="320"/>
                  </a:lnTo>
                  <a:lnTo>
                    <a:pt x="618" y="315"/>
                  </a:lnTo>
                  <a:lnTo>
                    <a:pt x="621" y="310"/>
                  </a:lnTo>
                  <a:lnTo>
                    <a:pt x="625" y="306"/>
                  </a:lnTo>
                  <a:lnTo>
                    <a:pt x="630" y="302"/>
                  </a:lnTo>
                  <a:lnTo>
                    <a:pt x="634" y="299"/>
                  </a:lnTo>
                  <a:lnTo>
                    <a:pt x="640" y="296"/>
                  </a:lnTo>
                  <a:lnTo>
                    <a:pt x="645" y="294"/>
                  </a:lnTo>
                  <a:lnTo>
                    <a:pt x="651" y="291"/>
                  </a:lnTo>
                  <a:lnTo>
                    <a:pt x="656" y="288"/>
                  </a:lnTo>
                  <a:lnTo>
                    <a:pt x="662" y="285"/>
                  </a:lnTo>
                  <a:lnTo>
                    <a:pt x="663" y="283"/>
                  </a:lnTo>
                  <a:lnTo>
                    <a:pt x="667" y="280"/>
                  </a:lnTo>
                  <a:lnTo>
                    <a:pt x="671" y="278"/>
                  </a:lnTo>
                  <a:lnTo>
                    <a:pt x="674" y="275"/>
                  </a:lnTo>
                  <a:lnTo>
                    <a:pt x="678" y="274"/>
                  </a:lnTo>
                  <a:lnTo>
                    <a:pt x="682" y="270"/>
                  </a:lnTo>
                  <a:lnTo>
                    <a:pt x="685" y="269"/>
                  </a:lnTo>
                  <a:lnTo>
                    <a:pt x="689" y="267"/>
                  </a:lnTo>
                  <a:lnTo>
                    <a:pt x="694" y="264"/>
                  </a:lnTo>
                  <a:lnTo>
                    <a:pt x="698" y="264"/>
                  </a:lnTo>
                  <a:lnTo>
                    <a:pt x="707" y="261"/>
                  </a:lnTo>
                  <a:lnTo>
                    <a:pt x="716" y="261"/>
                  </a:lnTo>
                  <a:lnTo>
                    <a:pt x="727" y="261"/>
                  </a:lnTo>
                  <a:lnTo>
                    <a:pt x="736" y="262"/>
                  </a:lnTo>
                  <a:lnTo>
                    <a:pt x="746" y="264"/>
                  </a:lnTo>
                  <a:lnTo>
                    <a:pt x="755" y="266"/>
                  </a:lnTo>
                  <a:lnTo>
                    <a:pt x="764" y="267"/>
                  </a:lnTo>
                  <a:lnTo>
                    <a:pt x="773" y="269"/>
                  </a:lnTo>
                  <a:lnTo>
                    <a:pt x="782" y="270"/>
                  </a:lnTo>
                  <a:lnTo>
                    <a:pt x="791" y="272"/>
                  </a:lnTo>
                  <a:lnTo>
                    <a:pt x="797" y="272"/>
                  </a:lnTo>
                  <a:lnTo>
                    <a:pt x="802" y="272"/>
                  </a:lnTo>
                  <a:lnTo>
                    <a:pt x="810" y="270"/>
                  </a:lnTo>
                  <a:lnTo>
                    <a:pt x="815" y="267"/>
                  </a:lnTo>
                  <a:lnTo>
                    <a:pt x="821" y="266"/>
                  </a:lnTo>
                  <a:lnTo>
                    <a:pt x="828" y="262"/>
                  </a:lnTo>
                  <a:lnTo>
                    <a:pt x="833" y="259"/>
                  </a:lnTo>
                  <a:lnTo>
                    <a:pt x="839" y="258"/>
                  </a:lnTo>
                  <a:lnTo>
                    <a:pt x="846" y="254"/>
                  </a:lnTo>
                  <a:lnTo>
                    <a:pt x="852" y="253"/>
                  </a:lnTo>
                  <a:lnTo>
                    <a:pt x="877" y="250"/>
                  </a:lnTo>
                  <a:lnTo>
                    <a:pt x="903" y="245"/>
                  </a:lnTo>
                  <a:lnTo>
                    <a:pt x="928" y="243"/>
                  </a:lnTo>
                  <a:lnTo>
                    <a:pt x="954" y="240"/>
                  </a:lnTo>
                  <a:lnTo>
                    <a:pt x="979" y="238"/>
                  </a:lnTo>
                  <a:lnTo>
                    <a:pt x="1003" y="235"/>
                  </a:lnTo>
                  <a:lnTo>
                    <a:pt x="1029" y="232"/>
                  </a:lnTo>
                  <a:lnTo>
                    <a:pt x="1053" y="227"/>
                  </a:lnTo>
                  <a:lnTo>
                    <a:pt x="1078" y="222"/>
                  </a:lnTo>
                  <a:lnTo>
                    <a:pt x="1102" y="216"/>
                  </a:lnTo>
                  <a:lnTo>
                    <a:pt x="1104" y="216"/>
                  </a:lnTo>
                  <a:lnTo>
                    <a:pt x="1104" y="214"/>
                  </a:lnTo>
                  <a:lnTo>
                    <a:pt x="1106" y="214"/>
                  </a:lnTo>
                  <a:lnTo>
                    <a:pt x="1107" y="213"/>
                  </a:lnTo>
                  <a:lnTo>
                    <a:pt x="1107" y="211"/>
                  </a:lnTo>
                  <a:lnTo>
                    <a:pt x="1107" y="210"/>
                  </a:lnTo>
                  <a:lnTo>
                    <a:pt x="1107" y="20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Freeform 50253"/>
            <p:cNvSpPr/>
            <p:nvPr/>
          </p:nvSpPr>
          <p:spPr>
            <a:xfrm>
              <a:off x="4973" y="3423"/>
              <a:ext cx="417" cy="585"/>
            </a:xfrm>
            <a:custGeom>
              <a:avLst/>
              <a:gdLst/>
              <a:ahLst/>
              <a:cxnLst>
                <a:cxn ang="0">
                  <a:pos x="66" y="551"/>
                </a:cxn>
                <a:cxn ang="0">
                  <a:pos x="129" y="552"/>
                </a:cxn>
                <a:cxn ang="0">
                  <a:pos x="193" y="556"/>
                </a:cxn>
                <a:cxn ang="0">
                  <a:pos x="231" y="563"/>
                </a:cxn>
                <a:cxn ang="0">
                  <a:pos x="271" y="576"/>
                </a:cxn>
                <a:cxn ang="0">
                  <a:pos x="311" y="583"/>
                </a:cxn>
                <a:cxn ang="0">
                  <a:pos x="350" y="581"/>
                </a:cxn>
                <a:cxn ang="0">
                  <a:pos x="372" y="573"/>
                </a:cxn>
                <a:cxn ang="0">
                  <a:pos x="391" y="563"/>
                </a:cxn>
                <a:cxn ang="0">
                  <a:pos x="411" y="552"/>
                </a:cxn>
                <a:cxn ang="0">
                  <a:pos x="413" y="304"/>
                </a:cxn>
                <a:cxn ang="0">
                  <a:pos x="405" y="309"/>
                </a:cxn>
                <a:cxn ang="0">
                  <a:pos x="397" y="315"/>
                </a:cxn>
                <a:cxn ang="0">
                  <a:pos x="389" y="319"/>
                </a:cxn>
                <a:cxn ang="0">
                  <a:pos x="371" y="320"/>
                </a:cxn>
                <a:cxn ang="0">
                  <a:pos x="353" y="320"/>
                </a:cxn>
                <a:cxn ang="0">
                  <a:pos x="334" y="320"/>
                </a:cxn>
                <a:cxn ang="0">
                  <a:pos x="308" y="327"/>
                </a:cxn>
                <a:cxn ang="0">
                  <a:pos x="277" y="349"/>
                </a:cxn>
                <a:cxn ang="0">
                  <a:pos x="246" y="374"/>
                </a:cxn>
                <a:cxn ang="0">
                  <a:pos x="218" y="390"/>
                </a:cxn>
                <a:cxn ang="0">
                  <a:pos x="189" y="404"/>
                </a:cxn>
                <a:cxn ang="0">
                  <a:pos x="148" y="436"/>
                </a:cxn>
                <a:cxn ang="0">
                  <a:pos x="79" y="503"/>
                </a:cxn>
                <a:cxn ang="0">
                  <a:pos x="56" y="521"/>
                </a:cxn>
                <a:cxn ang="0">
                  <a:pos x="29" y="540"/>
                </a:cxn>
                <a:cxn ang="0">
                  <a:pos x="6" y="560"/>
                </a:cxn>
                <a:cxn ang="0">
                  <a:pos x="2" y="560"/>
                </a:cxn>
                <a:cxn ang="0">
                  <a:pos x="3" y="542"/>
                </a:cxn>
                <a:cxn ang="0">
                  <a:pos x="4" y="523"/>
                </a:cxn>
                <a:cxn ang="0">
                  <a:pos x="17" y="479"/>
                </a:cxn>
                <a:cxn ang="0">
                  <a:pos x="48" y="395"/>
                </a:cxn>
                <a:cxn ang="0">
                  <a:pos x="87" y="317"/>
                </a:cxn>
                <a:cxn ang="0">
                  <a:pos x="131" y="237"/>
                </a:cxn>
                <a:cxn ang="0">
                  <a:pos x="121" y="257"/>
                </a:cxn>
                <a:cxn ang="0">
                  <a:pos x="186" y="164"/>
                </a:cxn>
                <a:cxn ang="0">
                  <a:pos x="282" y="61"/>
                </a:cxn>
                <a:cxn ang="0">
                  <a:pos x="315" y="40"/>
                </a:cxn>
                <a:cxn ang="0">
                  <a:pos x="316" y="34"/>
                </a:cxn>
                <a:cxn ang="0">
                  <a:pos x="317" y="29"/>
                </a:cxn>
                <a:cxn ang="0">
                  <a:pos x="326" y="25"/>
                </a:cxn>
                <a:cxn ang="0">
                  <a:pos x="350" y="17"/>
                </a:cxn>
                <a:cxn ang="0">
                  <a:pos x="375" y="11"/>
                </a:cxn>
                <a:cxn ang="0">
                  <a:pos x="399" y="4"/>
                </a:cxn>
                <a:cxn ang="0">
                  <a:pos x="405" y="3"/>
                </a:cxn>
                <a:cxn ang="0">
                  <a:pos x="410" y="2"/>
                </a:cxn>
                <a:cxn ang="0">
                  <a:pos x="416" y="0"/>
                </a:cxn>
                <a:cxn ang="0">
                  <a:pos x="386" y="297"/>
                </a:cxn>
                <a:cxn ang="0">
                  <a:pos x="250" y="367"/>
                </a:cxn>
                <a:cxn ang="0">
                  <a:pos x="113" y="467"/>
                </a:cxn>
                <a:cxn ang="0">
                  <a:pos x="50" y="540"/>
                </a:cxn>
              </a:cxnLst>
              <a:rect l="0" t="0" r="0" b="0"/>
              <a:pathLst>
                <a:path w="757" h="682">
                  <a:moveTo>
                    <a:pt x="73" y="640"/>
                  </a:moveTo>
                  <a:lnTo>
                    <a:pt x="92" y="642"/>
                  </a:lnTo>
                  <a:lnTo>
                    <a:pt x="119" y="642"/>
                  </a:lnTo>
                  <a:lnTo>
                    <a:pt x="154" y="642"/>
                  </a:lnTo>
                  <a:lnTo>
                    <a:pt x="192" y="644"/>
                  </a:lnTo>
                  <a:lnTo>
                    <a:pt x="234" y="644"/>
                  </a:lnTo>
                  <a:lnTo>
                    <a:pt x="276" y="645"/>
                  </a:lnTo>
                  <a:lnTo>
                    <a:pt x="316" y="647"/>
                  </a:lnTo>
                  <a:lnTo>
                    <a:pt x="351" y="648"/>
                  </a:lnTo>
                  <a:lnTo>
                    <a:pt x="379" y="650"/>
                  </a:lnTo>
                  <a:lnTo>
                    <a:pt x="395" y="652"/>
                  </a:lnTo>
                  <a:lnTo>
                    <a:pt x="419" y="656"/>
                  </a:lnTo>
                  <a:lnTo>
                    <a:pt x="444" y="661"/>
                  </a:lnTo>
                  <a:lnTo>
                    <a:pt x="468" y="666"/>
                  </a:lnTo>
                  <a:lnTo>
                    <a:pt x="492" y="671"/>
                  </a:lnTo>
                  <a:lnTo>
                    <a:pt x="516" y="676"/>
                  </a:lnTo>
                  <a:lnTo>
                    <a:pt x="539" y="679"/>
                  </a:lnTo>
                  <a:lnTo>
                    <a:pt x="565" y="680"/>
                  </a:lnTo>
                  <a:lnTo>
                    <a:pt x="589" y="682"/>
                  </a:lnTo>
                  <a:lnTo>
                    <a:pt x="613" y="680"/>
                  </a:lnTo>
                  <a:lnTo>
                    <a:pt x="636" y="677"/>
                  </a:lnTo>
                  <a:lnTo>
                    <a:pt x="649" y="674"/>
                  </a:lnTo>
                  <a:lnTo>
                    <a:pt x="662" y="671"/>
                  </a:lnTo>
                  <a:lnTo>
                    <a:pt x="675" y="668"/>
                  </a:lnTo>
                  <a:lnTo>
                    <a:pt x="686" y="664"/>
                  </a:lnTo>
                  <a:lnTo>
                    <a:pt x="698" y="660"/>
                  </a:lnTo>
                  <a:lnTo>
                    <a:pt x="709" y="656"/>
                  </a:lnTo>
                  <a:lnTo>
                    <a:pt x="722" y="652"/>
                  </a:lnTo>
                  <a:lnTo>
                    <a:pt x="733" y="647"/>
                  </a:lnTo>
                  <a:lnTo>
                    <a:pt x="746" y="644"/>
                  </a:lnTo>
                  <a:lnTo>
                    <a:pt x="757" y="639"/>
                  </a:lnTo>
                  <a:lnTo>
                    <a:pt x="755" y="354"/>
                  </a:lnTo>
                  <a:lnTo>
                    <a:pt x="750" y="354"/>
                  </a:lnTo>
                  <a:lnTo>
                    <a:pt x="744" y="356"/>
                  </a:lnTo>
                  <a:lnTo>
                    <a:pt x="740" y="357"/>
                  </a:lnTo>
                  <a:lnTo>
                    <a:pt x="735" y="360"/>
                  </a:lnTo>
                  <a:lnTo>
                    <a:pt x="729" y="362"/>
                  </a:lnTo>
                  <a:lnTo>
                    <a:pt x="726" y="364"/>
                  </a:lnTo>
                  <a:lnTo>
                    <a:pt x="720" y="367"/>
                  </a:lnTo>
                  <a:lnTo>
                    <a:pt x="715" y="368"/>
                  </a:lnTo>
                  <a:lnTo>
                    <a:pt x="711" y="370"/>
                  </a:lnTo>
                  <a:lnTo>
                    <a:pt x="706" y="372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3" y="373"/>
                  </a:lnTo>
                  <a:lnTo>
                    <a:pt x="662" y="373"/>
                  </a:lnTo>
                  <a:lnTo>
                    <a:pt x="651" y="373"/>
                  </a:lnTo>
                  <a:lnTo>
                    <a:pt x="640" y="373"/>
                  </a:lnTo>
                  <a:lnTo>
                    <a:pt x="629" y="373"/>
                  </a:lnTo>
                  <a:lnTo>
                    <a:pt x="618" y="373"/>
                  </a:lnTo>
                  <a:lnTo>
                    <a:pt x="607" y="373"/>
                  </a:lnTo>
                  <a:lnTo>
                    <a:pt x="596" y="373"/>
                  </a:lnTo>
                  <a:lnTo>
                    <a:pt x="578" y="376"/>
                  </a:lnTo>
                  <a:lnTo>
                    <a:pt x="560" y="381"/>
                  </a:lnTo>
                  <a:lnTo>
                    <a:pt x="541" y="388"/>
                  </a:lnTo>
                  <a:lnTo>
                    <a:pt x="521" y="397"/>
                  </a:lnTo>
                  <a:lnTo>
                    <a:pt x="503" y="407"/>
                  </a:lnTo>
                  <a:lnTo>
                    <a:pt x="485" y="416"/>
                  </a:lnTo>
                  <a:lnTo>
                    <a:pt x="465" y="428"/>
                  </a:lnTo>
                  <a:lnTo>
                    <a:pt x="446" y="436"/>
                  </a:lnTo>
                  <a:lnTo>
                    <a:pt x="430" y="444"/>
                  </a:lnTo>
                  <a:lnTo>
                    <a:pt x="413" y="450"/>
                  </a:lnTo>
                  <a:lnTo>
                    <a:pt x="395" y="455"/>
                  </a:lnTo>
                  <a:lnTo>
                    <a:pt x="379" y="460"/>
                  </a:lnTo>
                  <a:lnTo>
                    <a:pt x="362" y="464"/>
                  </a:lnTo>
                  <a:lnTo>
                    <a:pt x="344" y="471"/>
                  </a:lnTo>
                  <a:lnTo>
                    <a:pt x="324" y="480"/>
                  </a:lnTo>
                  <a:lnTo>
                    <a:pt x="298" y="492"/>
                  </a:lnTo>
                  <a:lnTo>
                    <a:pt x="269" y="508"/>
                  </a:lnTo>
                  <a:lnTo>
                    <a:pt x="234" y="528"/>
                  </a:lnTo>
                  <a:lnTo>
                    <a:pt x="192" y="554"/>
                  </a:lnTo>
                  <a:lnTo>
                    <a:pt x="143" y="586"/>
                  </a:lnTo>
                  <a:lnTo>
                    <a:pt x="130" y="592"/>
                  </a:lnTo>
                  <a:lnTo>
                    <a:pt x="115" y="600"/>
                  </a:lnTo>
                  <a:lnTo>
                    <a:pt x="101" y="607"/>
                  </a:lnTo>
                  <a:lnTo>
                    <a:pt x="84" y="615"/>
                  </a:lnTo>
                  <a:lnTo>
                    <a:pt x="68" y="621"/>
                  </a:lnTo>
                  <a:lnTo>
                    <a:pt x="52" y="629"/>
                  </a:lnTo>
                  <a:lnTo>
                    <a:pt x="37" y="636"/>
                  </a:lnTo>
                  <a:lnTo>
                    <a:pt x="24" y="644"/>
                  </a:lnTo>
                  <a:lnTo>
                    <a:pt x="11" y="653"/>
                  </a:lnTo>
                  <a:lnTo>
                    <a:pt x="0" y="663"/>
                  </a:lnTo>
                  <a:lnTo>
                    <a:pt x="4" y="660"/>
                  </a:lnTo>
                  <a:lnTo>
                    <a:pt x="4" y="653"/>
                  </a:lnTo>
                  <a:lnTo>
                    <a:pt x="6" y="647"/>
                  </a:lnTo>
                  <a:lnTo>
                    <a:pt x="6" y="640"/>
                  </a:lnTo>
                  <a:lnTo>
                    <a:pt x="6" y="632"/>
                  </a:lnTo>
                  <a:lnTo>
                    <a:pt x="6" y="624"/>
                  </a:lnTo>
                  <a:lnTo>
                    <a:pt x="6" y="616"/>
                  </a:lnTo>
                  <a:lnTo>
                    <a:pt x="8" y="610"/>
                  </a:lnTo>
                  <a:lnTo>
                    <a:pt x="9" y="602"/>
                  </a:lnTo>
                  <a:lnTo>
                    <a:pt x="11" y="596"/>
                  </a:lnTo>
                  <a:lnTo>
                    <a:pt x="30" y="559"/>
                  </a:lnTo>
                  <a:lnTo>
                    <a:pt x="48" y="524"/>
                  </a:lnTo>
                  <a:lnTo>
                    <a:pt x="68" y="492"/>
                  </a:lnTo>
                  <a:lnTo>
                    <a:pt x="88" y="461"/>
                  </a:lnTo>
                  <a:lnTo>
                    <a:pt x="110" y="431"/>
                  </a:lnTo>
                  <a:lnTo>
                    <a:pt x="134" y="400"/>
                  </a:lnTo>
                  <a:lnTo>
                    <a:pt x="158" y="370"/>
                  </a:lnTo>
                  <a:lnTo>
                    <a:pt x="183" y="340"/>
                  </a:lnTo>
                  <a:lnTo>
                    <a:pt x="211" y="309"/>
                  </a:lnTo>
                  <a:lnTo>
                    <a:pt x="238" y="276"/>
                  </a:lnTo>
                  <a:lnTo>
                    <a:pt x="212" y="304"/>
                  </a:lnTo>
                  <a:lnTo>
                    <a:pt x="207" y="312"/>
                  </a:lnTo>
                  <a:lnTo>
                    <a:pt x="220" y="300"/>
                  </a:lnTo>
                  <a:lnTo>
                    <a:pt x="247" y="272"/>
                  </a:lnTo>
                  <a:lnTo>
                    <a:pt x="287" y="234"/>
                  </a:lnTo>
                  <a:lnTo>
                    <a:pt x="337" y="191"/>
                  </a:lnTo>
                  <a:lnTo>
                    <a:pt x="391" y="146"/>
                  </a:lnTo>
                  <a:lnTo>
                    <a:pt x="452" y="104"/>
                  </a:lnTo>
                  <a:lnTo>
                    <a:pt x="512" y="71"/>
                  </a:lnTo>
                  <a:lnTo>
                    <a:pt x="571" y="48"/>
                  </a:lnTo>
                  <a:lnTo>
                    <a:pt x="572" y="47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4" y="40"/>
                  </a:lnTo>
                  <a:lnTo>
                    <a:pt x="574" y="39"/>
                  </a:lnTo>
                  <a:lnTo>
                    <a:pt x="574" y="36"/>
                  </a:lnTo>
                  <a:lnTo>
                    <a:pt x="576" y="34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92" y="29"/>
                  </a:lnTo>
                  <a:lnTo>
                    <a:pt x="607" y="26"/>
                  </a:lnTo>
                  <a:lnTo>
                    <a:pt x="622" y="23"/>
                  </a:lnTo>
                  <a:lnTo>
                    <a:pt x="636" y="20"/>
                  </a:lnTo>
                  <a:lnTo>
                    <a:pt x="651" y="18"/>
                  </a:lnTo>
                  <a:lnTo>
                    <a:pt x="666" y="15"/>
                  </a:lnTo>
                  <a:lnTo>
                    <a:pt x="680" y="13"/>
                  </a:lnTo>
                  <a:lnTo>
                    <a:pt x="695" y="10"/>
                  </a:lnTo>
                  <a:lnTo>
                    <a:pt x="709" y="8"/>
                  </a:lnTo>
                  <a:lnTo>
                    <a:pt x="724" y="5"/>
                  </a:lnTo>
                  <a:lnTo>
                    <a:pt x="728" y="4"/>
                  </a:lnTo>
                  <a:lnTo>
                    <a:pt x="731" y="4"/>
                  </a:lnTo>
                  <a:lnTo>
                    <a:pt x="735" y="4"/>
                  </a:lnTo>
                  <a:lnTo>
                    <a:pt x="739" y="2"/>
                  </a:lnTo>
                  <a:lnTo>
                    <a:pt x="740" y="2"/>
                  </a:lnTo>
                  <a:lnTo>
                    <a:pt x="744" y="2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5" y="0"/>
                  </a:lnTo>
                  <a:lnTo>
                    <a:pt x="757" y="0"/>
                  </a:lnTo>
                  <a:lnTo>
                    <a:pt x="757" y="338"/>
                  </a:lnTo>
                  <a:lnTo>
                    <a:pt x="700" y="346"/>
                  </a:lnTo>
                  <a:lnTo>
                    <a:pt x="625" y="365"/>
                  </a:lnTo>
                  <a:lnTo>
                    <a:pt x="543" y="392"/>
                  </a:lnTo>
                  <a:lnTo>
                    <a:pt x="454" y="428"/>
                  </a:lnTo>
                  <a:lnTo>
                    <a:pt x="364" y="466"/>
                  </a:lnTo>
                  <a:lnTo>
                    <a:pt x="280" y="506"/>
                  </a:lnTo>
                  <a:lnTo>
                    <a:pt x="205" y="544"/>
                  </a:lnTo>
                  <a:lnTo>
                    <a:pt x="145" y="580"/>
                  </a:lnTo>
                  <a:lnTo>
                    <a:pt x="105" y="608"/>
                  </a:lnTo>
                  <a:lnTo>
                    <a:pt x="90" y="629"/>
                  </a:lnTo>
                  <a:lnTo>
                    <a:pt x="73" y="640"/>
                  </a:lnTo>
                  <a:close/>
                </a:path>
              </a:pathLst>
            </a:custGeom>
            <a:solidFill>
              <a:srgbClr val="10FF1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Freeform 50254"/>
            <p:cNvSpPr/>
            <p:nvPr/>
          </p:nvSpPr>
          <p:spPr>
            <a:xfrm>
              <a:off x="4973" y="3423"/>
              <a:ext cx="417" cy="585"/>
            </a:xfrm>
            <a:custGeom>
              <a:avLst/>
              <a:gdLst/>
              <a:ahLst/>
              <a:cxnLst>
                <a:cxn ang="0">
                  <a:pos x="66" y="551"/>
                </a:cxn>
                <a:cxn ang="0">
                  <a:pos x="129" y="552"/>
                </a:cxn>
                <a:cxn ang="0">
                  <a:pos x="193" y="556"/>
                </a:cxn>
                <a:cxn ang="0">
                  <a:pos x="231" y="563"/>
                </a:cxn>
                <a:cxn ang="0">
                  <a:pos x="271" y="576"/>
                </a:cxn>
                <a:cxn ang="0">
                  <a:pos x="311" y="583"/>
                </a:cxn>
                <a:cxn ang="0">
                  <a:pos x="350" y="581"/>
                </a:cxn>
                <a:cxn ang="0">
                  <a:pos x="372" y="573"/>
                </a:cxn>
                <a:cxn ang="0">
                  <a:pos x="391" y="563"/>
                </a:cxn>
                <a:cxn ang="0">
                  <a:pos x="411" y="552"/>
                </a:cxn>
                <a:cxn ang="0">
                  <a:pos x="413" y="304"/>
                </a:cxn>
                <a:cxn ang="0">
                  <a:pos x="405" y="309"/>
                </a:cxn>
                <a:cxn ang="0">
                  <a:pos x="397" y="315"/>
                </a:cxn>
                <a:cxn ang="0">
                  <a:pos x="389" y="319"/>
                </a:cxn>
                <a:cxn ang="0">
                  <a:pos x="371" y="320"/>
                </a:cxn>
                <a:cxn ang="0">
                  <a:pos x="353" y="320"/>
                </a:cxn>
                <a:cxn ang="0">
                  <a:pos x="334" y="320"/>
                </a:cxn>
                <a:cxn ang="0">
                  <a:pos x="308" y="327"/>
                </a:cxn>
                <a:cxn ang="0">
                  <a:pos x="277" y="349"/>
                </a:cxn>
                <a:cxn ang="0">
                  <a:pos x="246" y="374"/>
                </a:cxn>
                <a:cxn ang="0">
                  <a:pos x="218" y="390"/>
                </a:cxn>
                <a:cxn ang="0">
                  <a:pos x="189" y="404"/>
                </a:cxn>
                <a:cxn ang="0">
                  <a:pos x="148" y="436"/>
                </a:cxn>
                <a:cxn ang="0">
                  <a:pos x="79" y="503"/>
                </a:cxn>
                <a:cxn ang="0">
                  <a:pos x="56" y="521"/>
                </a:cxn>
                <a:cxn ang="0">
                  <a:pos x="29" y="540"/>
                </a:cxn>
                <a:cxn ang="0">
                  <a:pos x="6" y="560"/>
                </a:cxn>
                <a:cxn ang="0">
                  <a:pos x="2" y="560"/>
                </a:cxn>
                <a:cxn ang="0">
                  <a:pos x="3" y="542"/>
                </a:cxn>
                <a:cxn ang="0">
                  <a:pos x="4" y="523"/>
                </a:cxn>
                <a:cxn ang="0">
                  <a:pos x="17" y="479"/>
                </a:cxn>
                <a:cxn ang="0">
                  <a:pos x="48" y="395"/>
                </a:cxn>
                <a:cxn ang="0">
                  <a:pos x="87" y="317"/>
                </a:cxn>
                <a:cxn ang="0">
                  <a:pos x="131" y="237"/>
                </a:cxn>
                <a:cxn ang="0">
                  <a:pos x="121" y="257"/>
                </a:cxn>
                <a:cxn ang="0">
                  <a:pos x="186" y="164"/>
                </a:cxn>
                <a:cxn ang="0">
                  <a:pos x="282" y="61"/>
                </a:cxn>
                <a:cxn ang="0">
                  <a:pos x="315" y="40"/>
                </a:cxn>
                <a:cxn ang="0">
                  <a:pos x="316" y="34"/>
                </a:cxn>
                <a:cxn ang="0">
                  <a:pos x="317" y="29"/>
                </a:cxn>
                <a:cxn ang="0">
                  <a:pos x="326" y="25"/>
                </a:cxn>
                <a:cxn ang="0">
                  <a:pos x="350" y="17"/>
                </a:cxn>
                <a:cxn ang="0">
                  <a:pos x="375" y="11"/>
                </a:cxn>
                <a:cxn ang="0">
                  <a:pos x="399" y="4"/>
                </a:cxn>
                <a:cxn ang="0">
                  <a:pos x="405" y="3"/>
                </a:cxn>
                <a:cxn ang="0">
                  <a:pos x="410" y="2"/>
                </a:cxn>
                <a:cxn ang="0">
                  <a:pos x="416" y="0"/>
                </a:cxn>
                <a:cxn ang="0">
                  <a:pos x="386" y="297"/>
                </a:cxn>
                <a:cxn ang="0">
                  <a:pos x="250" y="367"/>
                </a:cxn>
                <a:cxn ang="0">
                  <a:pos x="113" y="467"/>
                </a:cxn>
                <a:cxn ang="0">
                  <a:pos x="50" y="540"/>
                </a:cxn>
              </a:cxnLst>
              <a:rect l="0" t="0" r="0" b="0"/>
              <a:pathLst>
                <a:path w="757" h="682">
                  <a:moveTo>
                    <a:pt x="73" y="640"/>
                  </a:moveTo>
                  <a:lnTo>
                    <a:pt x="92" y="642"/>
                  </a:lnTo>
                  <a:lnTo>
                    <a:pt x="119" y="642"/>
                  </a:lnTo>
                  <a:lnTo>
                    <a:pt x="154" y="642"/>
                  </a:lnTo>
                  <a:lnTo>
                    <a:pt x="192" y="644"/>
                  </a:lnTo>
                  <a:lnTo>
                    <a:pt x="234" y="644"/>
                  </a:lnTo>
                  <a:lnTo>
                    <a:pt x="276" y="645"/>
                  </a:lnTo>
                  <a:lnTo>
                    <a:pt x="316" y="647"/>
                  </a:lnTo>
                  <a:lnTo>
                    <a:pt x="351" y="648"/>
                  </a:lnTo>
                  <a:lnTo>
                    <a:pt x="379" y="650"/>
                  </a:lnTo>
                  <a:lnTo>
                    <a:pt x="395" y="652"/>
                  </a:lnTo>
                  <a:lnTo>
                    <a:pt x="419" y="656"/>
                  </a:lnTo>
                  <a:lnTo>
                    <a:pt x="444" y="661"/>
                  </a:lnTo>
                  <a:lnTo>
                    <a:pt x="468" y="666"/>
                  </a:lnTo>
                  <a:lnTo>
                    <a:pt x="492" y="671"/>
                  </a:lnTo>
                  <a:lnTo>
                    <a:pt x="516" y="676"/>
                  </a:lnTo>
                  <a:lnTo>
                    <a:pt x="539" y="679"/>
                  </a:lnTo>
                  <a:lnTo>
                    <a:pt x="565" y="680"/>
                  </a:lnTo>
                  <a:lnTo>
                    <a:pt x="589" y="682"/>
                  </a:lnTo>
                  <a:lnTo>
                    <a:pt x="613" y="680"/>
                  </a:lnTo>
                  <a:lnTo>
                    <a:pt x="636" y="677"/>
                  </a:lnTo>
                  <a:lnTo>
                    <a:pt x="649" y="674"/>
                  </a:lnTo>
                  <a:lnTo>
                    <a:pt x="662" y="671"/>
                  </a:lnTo>
                  <a:lnTo>
                    <a:pt x="675" y="668"/>
                  </a:lnTo>
                  <a:lnTo>
                    <a:pt x="686" y="664"/>
                  </a:lnTo>
                  <a:lnTo>
                    <a:pt x="698" y="660"/>
                  </a:lnTo>
                  <a:lnTo>
                    <a:pt x="709" y="656"/>
                  </a:lnTo>
                  <a:lnTo>
                    <a:pt x="722" y="652"/>
                  </a:lnTo>
                  <a:lnTo>
                    <a:pt x="733" y="647"/>
                  </a:lnTo>
                  <a:lnTo>
                    <a:pt x="746" y="644"/>
                  </a:lnTo>
                  <a:lnTo>
                    <a:pt x="757" y="639"/>
                  </a:lnTo>
                  <a:lnTo>
                    <a:pt x="755" y="354"/>
                  </a:lnTo>
                  <a:lnTo>
                    <a:pt x="750" y="354"/>
                  </a:lnTo>
                  <a:lnTo>
                    <a:pt x="744" y="356"/>
                  </a:lnTo>
                  <a:lnTo>
                    <a:pt x="740" y="357"/>
                  </a:lnTo>
                  <a:lnTo>
                    <a:pt x="735" y="360"/>
                  </a:lnTo>
                  <a:lnTo>
                    <a:pt x="729" y="362"/>
                  </a:lnTo>
                  <a:lnTo>
                    <a:pt x="726" y="364"/>
                  </a:lnTo>
                  <a:lnTo>
                    <a:pt x="720" y="367"/>
                  </a:lnTo>
                  <a:lnTo>
                    <a:pt x="715" y="368"/>
                  </a:lnTo>
                  <a:lnTo>
                    <a:pt x="711" y="370"/>
                  </a:lnTo>
                  <a:lnTo>
                    <a:pt x="706" y="372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3" y="373"/>
                  </a:lnTo>
                  <a:lnTo>
                    <a:pt x="662" y="373"/>
                  </a:lnTo>
                  <a:lnTo>
                    <a:pt x="651" y="373"/>
                  </a:lnTo>
                  <a:lnTo>
                    <a:pt x="640" y="373"/>
                  </a:lnTo>
                  <a:lnTo>
                    <a:pt x="629" y="373"/>
                  </a:lnTo>
                  <a:lnTo>
                    <a:pt x="618" y="373"/>
                  </a:lnTo>
                  <a:lnTo>
                    <a:pt x="607" y="373"/>
                  </a:lnTo>
                  <a:lnTo>
                    <a:pt x="596" y="373"/>
                  </a:lnTo>
                  <a:lnTo>
                    <a:pt x="578" y="376"/>
                  </a:lnTo>
                  <a:lnTo>
                    <a:pt x="560" y="381"/>
                  </a:lnTo>
                  <a:lnTo>
                    <a:pt x="541" y="388"/>
                  </a:lnTo>
                  <a:lnTo>
                    <a:pt x="521" y="397"/>
                  </a:lnTo>
                  <a:lnTo>
                    <a:pt x="503" y="407"/>
                  </a:lnTo>
                  <a:lnTo>
                    <a:pt x="485" y="416"/>
                  </a:lnTo>
                  <a:lnTo>
                    <a:pt x="465" y="428"/>
                  </a:lnTo>
                  <a:lnTo>
                    <a:pt x="446" y="436"/>
                  </a:lnTo>
                  <a:lnTo>
                    <a:pt x="430" y="444"/>
                  </a:lnTo>
                  <a:lnTo>
                    <a:pt x="413" y="450"/>
                  </a:lnTo>
                  <a:lnTo>
                    <a:pt x="395" y="455"/>
                  </a:lnTo>
                  <a:lnTo>
                    <a:pt x="379" y="460"/>
                  </a:lnTo>
                  <a:lnTo>
                    <a:pt x="362" y="464"/>
                  </a:lnTo>
                  <a:lnTo>
                    <a:pt x="344" y="471"/>
                  </a:lnTo>
                  <a:lnTo>
                    <a:pt x="324" y="480"/>
                  </a:lnTo>
                  <a:lnTo>
                    <a:pt x="298" y="492"/>
                  </a:lnTo>
                  <a:lnTo>
                    <a:pt x="269" y="508"/>
                  </a:lnTo>
                  <a:lnTo>
                    <a:pt x="234" y="528"/>
                  </a:lnTo>
                  <a:lnTo>
                    <a:pt x="192" y="554"/>
                  </a:lnTo>
                  <a:lnTo>
                    <a:pt x="143" y="586"/>
                  </a:lnTo>
                  <a:lnTo>
                    <a:pt x="130" y="592"/>
                  </a:lnTo>
                  <a:lnTo>
                    <a:pt x="115" y="600"/>
                  </a:lnTo>
                  <a:lnTo>
                    <a:pt x="101" y="607"/>
                  </a:lnTo>
                  <a:lnTo>
                    <a:pt x="84" y="615"/>
                  </a:lnTo>
                  <a:lnTo>
                    <a:pt x="68" y="621"/>
                  </a:lnTo>
                  <a:lnTo>
                    <a:pt x="52" y="629"/>
                  </a:lnTo>
                  <a:lnTo>
                    <a:pt x="37" y="636"/>
                  </a:lnTo>
                  <a:lnTo>
                    <a:pt x="24" y="644"/>
                  </a:lnTo>
                  <a:lnTo>
                    <a:pt x="11" y="653"/>
                  </a:lnTo>
                  <a:lnTo>
                    <a:pt x="0" y="663"/>
                  </a:lnTo>
                  <a:lnTo>
                    <a:pt x="4" y="660"/>
                  </a:lnTo>
                  <a:lnTo>
                    <a:pt x="4" y="653"/>
                  </a:lnTo>
                  <a:lnTo>
                    <a:pt x="6" y="647"/>
                  </a:lnTo>
                  <a:lnTo>
                    <a:pt x="6" y="640"/>
                  </a:lnTo>
                  <a:lnTo>
                    <a:pt x="6" y="632"/>
                  </a:lnTo>
                  <a:lnTo>
                    <a:pt x="6" y="624"/>
                  </a:lnTo>
                  <a:lnTo>
                    <a:pt x="6" y="616"/>
                  </a:lnTo>
                  <a:lnTo>
                    <a:pt x="8" y="610"/>
                  </a:lnTo>
                  <a:lnTo>
                    <a:pt x="9" y="602"/>
                  </a:lnTo>
                  <a:lnTo>
                    <a:pt x="11" y="596"/>
                  </a:lnTo>
                  <a:lnTo>
                    <a:pt x="30" y="559"/>
                  </a:lnTo>
                  <a:lnTo>
                    <a:pt x="48" y="524"/>
                  </a:lnTo>
                  <a:lnTo>
                    <a:pt x="68" y="492"/>
                  </a:lnTo>
                  <a:lnTo>
                    <a:pt x="88" y="461"/>
                  </a:lnTo>
                  <a:lnTo>
                    <a:pt x="110" y="431"/>
                  </a:lnTo>
                  <a:lnTo>
                    <a:pt x="134" y="400"/>
                  </a:lnTo>
                  <a:lnTo>
                    <a:pt x="158" y="370"/>
                  </a:lnTo>
                  <a:lnTo>
                    <a:pt x="183" y="340"/>
                  </a:lnTo>
                  <a:lnTo>
                    <a:pt x="211" y="309"/>
                  </a:lnTo>
                  <a:lnTo>
                    <a:pt x="238" y="276"/>
                  </a:lnTo>
                  <a:lnTo>
                    <a:pt x="212" y="304"/>
                  </a:lnTo>
                  <a:lnTo>
                    <a:pt x="207" y="312"/>
                  </a:lnTo>
                  <a:lnTo>
                    <a:pt x="220" y="300"/>
                  </a:lnTo>
                  <a:lnTo>
                    <a:pt x="247" y="272"/>
                  </a:lnTo>
                  <a:lnTo>
                    <a:pt x="287" y="234"/>
                  </a:lnTo>
                  <a:lnTo>
                    <a:pt x="337" y="191"/>
                  </a:lnTo>
                  <a:lnTo>
                    <a:pt x="391" y="146"/>
                  </a:lnTo>
                  <a:lnTo>
                    <a:pt x="452" y="104"/>
                  </a:lnTo>
                  <a:lnTo>
                    <a:pt x="512" y="71"/>
                  </a:lnTo>
                  <a:lnTo>
                    <a:pt x="571" y="48"/>
                  </a:lnTo>
                  <a:lnTo>
                    <a:pt x="572" y="47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4" y="40"/>
                  </a:lnTo>
                  <a:lnTo>
                    <a:pt x="574" y="39"/>
                  </a:lnTo>
                  <a:lnTo>
                    <a:pt x="574" y="36"/>
                  </a:lnTo>
                  <a:lnTo>
                    <a:pt x="576" y="34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92" y="29"/>
                  </a:lnTo>
                  <a:lnTo>
                    <a:pt x="607" y="26"/>
                  </a:lnTo>
                  <a:lnTo>
                    <a:pt x="622" y="23"/>
                  </a:lnTo>
                  <a:lnTo>
                    <a:pt x="636" y="20"/>
                  </a:lnTo>
                  <a:lnTo>
                    <a:pt x="651" y="18"/>
                  </a:lnTo>
                  <a:lnTo>
                    <a:pt x="666" y="15"/>
                  </a:lnTo>
                  <a:lnTo>
                    <a:pt x="680" y="13"/>
                  </a:lnTo>
                  <a:lnTo>
                    <a:pt x="695" y="10"/>
                  </a:lnTo>
                  <a:lnTo>
                    <a:pt x="709" y="8"/>
                  </a:lnTo>
                  <a:lnTo>
                    <a:pt x="724" y="5"/>
                  </a:lnTo>
                  <a:lnTo>
                    <a:pt x="728" y="4"/>
                  </a:lnTo>
                  <a:lnTo>
                    <a:pt x="731" y="4"/>
                  </a:lnTo>
                  <a:lnTo>
                    <a:pt x="735" y="4"/>
                  </a:lnTo>
                  <a:lnTo>
                    <a:pt x="739" y="2"/>
                  </a:lnTo>
                  <a:lnTo>
                    <a:pt x="740" y="2"/>
                  </a:lnTo>
                  <a:lnTo>
                    <a:pt x="744" y="2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5" y="0"/>
                  </a:lnTo>
                  <a:lnTo>
                    <a:pt x="757" y="0"/>
                  </a:lnTo>
                  <a:lnTo>
                    <a:pt x="757" y="338"/>
                  </a:lnTo>
                  <a:lnTo>
                    <a:pt x="700" y="346"/>
                  </a:lnTo>
                  <a:lnTo>
                    <a:pt x="625" y="365"/>
                  </a:lnTo>
                  <a:lnTo>
                    <a:pt x="543" y="392"/>
                  </a:lnTo>
                  <a:lnTo>
                    <a:pt x="454" y="428"/>
                  </a:lnTo>
                  <a:lnTo>
                    <a:pt x="364" y="466"/>
                  </a:lnTo>
                  <a:lnTo>
                    <a:pt x="280" y="506"/>
                  </a:lnTo>
                  <a:lnTo>
                    <a:pt x="205" y="544"/>
                  </a:lnTo>
                  <a:lnTo>
                    <a:pt x="145" y="580"/>
                  </a:lnTo>
                  <a:lnTo>
                    <a:pt x="105" y="608"/>
                  </a:lnTo>
                  <a:lnTo>
                    <a:pt x="90" y="62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Freeform 50255"/>
            <p:cNvSpPr/>
            <p:nvPr/>
          </p:nvSpPr>
          <p:spPr>
            <a:xfrm>
              <a:off x="4949" y="3705"/>
              <a:ext cx="446" cy="319"/>
            </a:xfrm>
            <a:custGeom>
              <a:avLst/>
              <a:gdLst/>
              <a:ahLst/>
              <a:cxnLst>
                <a:cxn ang="0">
                  <a:pos x="53" y="71"/>
                </a:cxn>
                <a:cxn ang="0">
                  <a:pos x="56" y="72"/>
                </a:cxn>
                <a:cxn ang="0">
                  <a:pos x="59" y="74"/>
                </a:cxn>
                <a:cxn ang="0">
                  <a:pos x="63" y="75"/>
                </a:cxn>
                <a:cxn ang="0">
                  <a:pos x="66" y="76"/>
                </a:cxn>
                <a:cxn ang="0">
                  <a:pos x="74" y="85"/>
                </a:cxn>
                <a:cxn ang="0">
                  <a:pos x="89" y="97"/>
                </a:cxn>
                <a:cxn ang="0">
                  <a:pos x="102" y="111"/>
                </a:cxn>
                <a:cxn ang="0">
                  <a:pos x="116" y="124"/>
                </a:cxn>
                <a:cxn ang="0">
                  <a:pos x="129" y="140"/>
                </a:cxn>
                <a:cxn ang="0">
                  <a:pos x="150" y="141"/>
                </a:cxn>
                <a:cxn ang="0">
                  <a:pos x="180" y="135"/>
                </a:cxn>
                <a:cxn ang="0">
                  <a:pos x="211" y="142"/>
                </a:cxn>
                <a:cxn ang="0">
                  <a:pos x="238" y="160"/>
                </a:cxn>
                <a:cxn ang="0">
                  <a:pos x="259" y="192"/>
                </a:cxn>
                <a:cxn ang="0">
                  <a:pos x="269" y="208"/>
                </a:cxn>
                <a:cxn ang="0">
                  <a:pos x="278" y="200"/>
                </a:cxn>
                <a:cxn ang="0">
                  <a:pos x="287" y="190"/>
                </a:cxn>
                <a:cxn ang="0">
                  <a:pos x="296" y="184"/>
                </a:cxn>
                <a:cxn ang="0">
                  <a:pos x="306" y="178"/>
                </a:cxn>
                <a:cxn ang="0">
                  <a:pos x="317" y="175"/>
                </a:cxn>
                <a:cxn ang="0">
                  <a:pos x="329" y="175"/>
                </a:cxn>
                <a:cxn ang="0">
                  <a:pos x="341" y="178"/>
                </a:cxn>
                <a:cxn ang="0">
                  <a:pos x="352" y="182"/>
                </a:cxn>
                <a:cxn ang="0">
                  <a:pos x="362" y="190"/>
                </a:cxn>
                <a:cxn ang="0">
                  <a:pos x="376" y="204"/>
                </a:cxn>
                <a:cxn ang="0">
                  <a:pos x="390" y="227"/>
                </a:cxn>
                <a:cxn ang="0">
                  <a:pos x="403" y="252"/>
                </a:cxn>
                <a:cxn ang="0">
                  <a:pos x="412" y="278"/>
                </a:cxn>
                <a:cxn ang="0">
                  <a:pos x="422" y="305"/>
                </a:cxn>
                <a:cxn ang="0">
                  <a:pos x="428" y="318"/>
                </a:cxn>
                <a:cxn ang="0">
                  <a:pos x="431" y="314"/>
                </a:cxn>
                <a:cxn ang="0">
                  <a:pos x="434" y="311"/>
                </a:cxn>
                <a:cxn ang="0">
                  <a:pos x="439" y="307"/>
                </a:cxn>
                <a:cxn ang="0">
                  <a:pos x="442" y="304"/>
                </a:cxn>
                <a:cxn ang="0">
                  <a:pos x="446" y="9"/>
                </a:cxn>
                <a:cxn ang="0">
                  <a:pos x="353" y="1"/>
                </a:cxn>
                <a:cxn ang="0">
                  <a:pos x="260" y="0"/>
                </a:cxn>
                <a:cxn ang="0">
                  <a:pos x="169" y="14"/>
                </a:cxn>
                <a:cxn ang="0">
                  <a:pos x="81" y="49"/>
                </a:cxn>
                <a:cxn ang="0">
                  <a:pos x="0" y="112"/>
                </a:cxn>
              </a:cxnLst>
              <a:rect l="0" t="0" r="0" b="0"/>
              <a:pathLst>
                <a:path w="810" h="372">
                  <a:moveTo>
                    <a:pt x="91" y="83"/>
                  </a:moveTo>
                  <a:lnTo>
                    <a:pt x="97" y="83"/>
                  </a:lnTo>
                  <a:lnTo>
                    <a:pt x="99" y="84"/>
                  </a:lnTo>
                  <a:lnTo>
                    <a:pt x="102" y="84"/>
                  </a:lnTo>
                  <a:lnTo>
                    <a:pt x="106" y="84"/>
                  </a:lnTo>
                  <a:lnTo>
                    <a:pt x="108" y="86"/>
                  </a:lnTo>
                  <a:lnTo>
                    <a:pt x="111" y="88"/>
                  </a:lnTo>
                  <a:lnTo>
                    <a:pt x="115" y="88"/>
                  </a:lnTo>
                  <a:lnTo>
                    <a:pt x="117" y="89"/>
                  </a:lnTo>
                  <a:lnTo>
                    <a:pt x="119" y="89"/>
                  </a:lnTo>
                  <a:lnTo>
                    <a:pt x="121" y="91"/>
                  </a:lnTo>
                  <a:lnTo>
                    <a:pt x="135" y="99"/>
                  </a:lnTo>
                  <a:lnTo>
                    <a:pt x="148" y="105"/>
                  </a:lnTo>
                  <a:lnTo>
                    <a:pt x="161" y="113"/>
                  </a:lnTo>
                  <a:lnTo>
                    <a:pt x="174" y="121"/>
                  </a:lnTo>
                  <a:lnTo>
                    <a:pt x="186" y="129"/>
                  </a:lnTo>
                  <a:lnTo>
                    <a:pt x="199" y="137"/>
                  </a:lnTo>
                  <a:lnTo>
                    <a:pt x="210" y="145"/>
                  </a:lnTo>
                  <a:lnTo>
                    <a:pt x="223" y="155"/>
                  </a:lnTo>
                  <a:lnTo>
                    <a:pt x="234" y="163"/>
                  </a:lnTo>
                  <a:lnTo>
                    <a:pt x="247" y="172"/>
                  </a:lnTo>
                  <a:lnTo>
                    <a:pt x="272" y="164"/>
                  </a:lnTo>
                  <a:lnTo>
                    <a:pt x="300" y="160"/>
                  </a:lnTo>
                  <a:lnTo>
                    <a:pt x="327" y="158"/>
                  </a:lnTo>
                  <a:lnTo>
                    <a:pt x="356" y="160"/>
                  </a:lnTo>
                  <a:lnTo>
                    <a:pt x="384" y="166"/>
                  </a:lnTo>
                  <a:lnTo>
                    <a:pt x="409" y="174"/>
                  </a:lnTo>
                  <a:lnTo>
                    <a:pt x="433" y="187"/>
                  </a:lnTo>
                  <a:lnTo>
                    <a:pt x="453" y="203"/>
                  </a:lnTo>
                  <a:lnTo>
                    <a:pt x="470" y="224"/>
                  </a:lnTo>
                  <a:lnTo>
                    <a:pt x="479" y="246"/>
                  </a:lnTo>
                  <a:lnTo>
                    <a:pt x="488" y="243"/>
                  </a:lnTo>
                  <a:lnTo>
                    <a:pt x="495" y="238"/>
                  </a:lnTo>
                  <a:lnTo>
                    <a:pt x="504" y="233"/>
                  </a:lnTo>
                  <a:lnTo>
                    <a:pt x="512" y="228"/>
                  </a:lnTo>
                  <a:lnTo>
                    <a:pt x="521" y="222"/>
                  </a:lnTo>
                  <a:lnTo>
                    <a:pt x="528" y="217"/>
                  </a:lnTo>
                  <a:lnTo>
                    <a:pt x="537" y="214"/>
                  </a:lnTo>
                  <a:lnTo>
                    <a:pt x="546" y="209"/>
                  </a:lnTo>
                  <a:lnTo>
                    <a:pt x="556" y="208"/>
                  </a:lnTo>
                  <a:lnTo>
                    <a:pt x="565" y="206"/>
                  </a:lnTo>
                  <a:lnTo>
                    <a:pt x="576" y="204"/>
                  </a:lnTo>
                  <a:lnTo>
                    <a:pt x="587" y="204"/>
                  </a:lnTo>
                  <a:lnTo>
                    <a:pt x="598" y="204"/>
                  </a:lnTo>
                  <a:lnTo>
                    <a:pt x="609" y="206"/>
                  </a:lnTo>
                  <a:lnTo>
                    <a:pt x="620" y="208"/>
                  </a:lnTo>
                  <a:lnTo>
                    <a:pt x="629" y="209"/>
                  </a:lnTo>
                  <a:lnTo>
                    <a:pt x="640" y="212"/>
                  </a:lnTo>
                  <a:lnTo>
                    <a:pt x="649" y="217"/>
                  </a:lnTo>
                  <a:lnTo>
                    <a:pt x="658" y="222"/>
                  </a:lnTo>
                  <a:lnTo>
                    <a:pt x="667" y="227"/>
                  </a:lnTo>
                  <a:lnTo>
                    <a:pt x="683" y="238"/>
                  </a:lnTo>
                  <a:lnTo>
                    <a:pt x="696" y="251"/>
                  </a:lnTo>
                  <a:lnTo>
                    <a:pt x="709" y="265"/>
                  </a:lnTo>
                  <a:lnTo>
                    <a:pt x="720" y="280"/>
                  </a:lnTo>
                  <a:lnTo>
                    <a:pt x="731" y="294"/>
                  </a:lnTo>
                  <a:lnTo>
                    <a:pt x="740" y="308"/>
                  </a:lnTo>
                  <a:lnTo>
                    <a:pt x="749" y="324"/>
                  </a:lnTo>
                  <a:lnTo>
                    <a:pt x="757" y="340"/>
                  </a:lnTo>
                  <a:lnTo>
                    <a:pt x="766" y="356"/>
                  </a:lnTo>
                  <a:lnTo>
                    <a:pt x="773" y="372"/>
                  </a:lnTo>
                  <a:lnTo>
                    <a:pt x="777" y="371"/>
                  </a:lnTo>
                  <a:lnTo>
                    <a:pt x="780" y="368"/>
                  </a:lnTo>
                  <a:lnTo>
                    <a:pt x="782" y="366"/>
                  </a:lnTo>
                  <a:lnTo>
                    <a:pt x="786" y="364"/>
                  </a:lnTo>
                  <a:lnTo>
                    <a:pt x="789" y="363"/>
                  </a:lnTo>
                  <a:lnTo>
                    <a:pt x="793" y="360"/>
                  </a:lnTo>
                  <a:lnTo>
                    <a:pt x="797" y="358"/>
                  </a:lnTo>
                  <a:lnTo>
                    <a:pt x="799" y="356"/>
                  </a:lnTo>
                  <a:lnTo>
                    <a:pt x="802" y="355"/>
                  </a:lnTo>
                  <a:lnTo>
                    <a:pt x="806" y="353"/>
                  </a:lnTo>
                  <a:lnTo>
                    <a:pt x="810" y="11"/>
                  </a:lnTo>
                  <a:lnTo>
                    <a:pt x="725" y="4"/>
                  </a:lnTo>
                  <a:lnTo>
                    <a:pt x="641" y="1"/>
                  </a:lnTo>
                  <a:lnTo>
                    <a:pt x="557" y="0"/>
                  </a:lnTo>
                  <a:lnTo>
                    <a:pt x="473" y="0"/>
                  </a:lnTo>
                  <a:lnTo>
                    <a:pt x="389" y="6"/>
                  </a:lnTo>
                  <a:lnTo>
                    <a:pt x="307" y="16"/>
                  </a:lnTo>
                  <a:lnTo>
                    <a:pt x="225" y="33"/>
                  </a:lnTo>
                  <a:lnTo>
                    <a:pt x="148" y="57"/>
                  </a:lnTo>
                  <a:lnTo>
                    <a:pt x="71" y="89"/>
                  </a:lnTo>
                  <a:lnTo>
                    <a:pt x="0" y="131"/>
                  </a:lnTo>
                  <a:lnTo>
                    <a:pt x="91" y="8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Freeform 50256"/>
            <p:cNvSpPr/>
            <p:nvPr/>
          </p:nvSpPr>
          <p:spPr>
            <a:xfrm>
              <a:off x="4949" y="3705"/>
              <a:ext cx="446" cy="319"/>
            </a:xfrm>
            <a:custGeom>
              <a:avLst/>
              <a:gdLst/>
              <a:ahLst/>
              <a:cxnLst>
                <a:cxn ang="0">
                  <a:pos x="53" y="71"/>
                </a:cxn>
                <a:cxn ang="0">
                  <a:pos x="56" y="72"/>
                </a:cxn>
                <a:cxn ang="0">
                  <a:pos x="59" y="74"/>
                </a:cxn>
                <a:cxn ang="0">
                  <a:pos x="63" y="75"/>
                </a:cxn>
                <a:cxn ang="0">
                  <a:pos x="66" y="76"/>
                </a:cxn>
                <a:cxn ang="0">
                  <a:pos x="74" y="85"/>
                </a:cxn>
                <a:cxn ang="0">
                  <a:pos x="89" y="97"/>
                </a:cxn>
                <a:cxn ang="0">
                  <a:pos x="102" y="111"/>
                </a:cxn>
                <a:cxn ang="0">
                  <a:pos x="116" y="124"/>
                </a:cxn>
                <a:cxn ang="0">
                  <a:pos x="129" y="140"/>
                </a:cxn>
                <a:cxn ang="0">
                  <a:pos x="150" y="141"/>
                </a:cxn>
                <a:cxn ang="0">
                  <a:pos x="180" y="135"/>
                </a:cxn>
                <a:cxn ang="0">
                  <a:pos x="211" y="142"/>
                </a:cxn>
                <a:cxn ang="0">
                  <a:pos x="238" y="160"/>
                </a:cxn>
                <a:cxn ang="0">
                  <a:pos x="259" y="192"/>
                </a:cxn>
                <a:cxn ang="0">
                  <a:pos x="269" y="208"/>
                </a:cxn>
                <a:cxn ang="0">
                  <a:pos x="278" y="200"/>
                </a:cxn>
                <a:cxn ang="0">
                  <a:pos x="287" y="190"/>
                </a:cxn>
                <a:cxn ang="0">
                  <a:pos x="296" y="184"/>
                </a:cxn>
                <a:cxn ang="0">
                  <a:pos x="306" y="178"/>
                </a:cxn>
                <a:cxn ang="0">
                  <a:pos x="317" y="175"/>
                </a:cxn>
                <a:cxn ang="0">
                  <a:pos x="329" y="175"/>
                </a:cxn>
                <a:cxn ang="0">
                  <a:pos x="341" y="178"/>
                </a:cxn>
                <a:cxn ang="0">
                  <a:pos x="352" y="182"/>
                </a:cxn>
                <a:cxn ang="0">
                  <a:pos x="362" y="190"/>
                </a:cxn>
                <a:cxn ang="0">
                  <a:pos x="376" y="204"/>
                </a:cxn>
                <a:cxn ang="0">
                  <a:pos x="390" y="227"/>
                </a:cxn>
                <a:cxn ang="0">
                  <a:pos x="403" y="252"/>
                </a:cxn>
                <a:cxn ang="0">
                  <a:pos x="412" y="278"/>
                </a:cxn>
                <a:cxn ang="0">
                  <a:pos x="422" y="305"/>
                </a:cxn>
                <a:cxn ang="0">
                  <a:pos x="428" y="318"/>
                </a:cxn>
                <a:cxn ang="0">
                  <a:pos x="431" y="314"/>
                </a:cxn>
                <a:cxn ang="0">
                  <a:pos x="434" y="311"/>
                </a:cxn>
                <a:cxn ang="0">
                  <a:pos x="439" y="307"/>
                </a:cxn>
                <a:cxn ang="0">
                  <a:pos x="442" y="304"/>
                </a:cxn>
                <a:cxn ang="0">
                  <a:pos x="446" y="9"/>
                </a:cxn>
                <a:cxn ang="0">
                  <a:pos x="353" y="1"/>
                </a:cxn>
                <a:cxn ang="0">
                  <a:pos x="260" y="0"/>
                </a:cxn>
                <a:cxn ang="0">
                  <a:pos x="169" y="14"/>
                </a:cxn>
                <a:cxn ang="0">
                  <a:pos x="81" y="49"/>
                </a:cxn>
                <a:cxn ang="0">
                  <a:pos x="0" y="112"/>
                </a:cxn>
              </a:cxnLst>
              <a:rect l="0" t="0" r="0" b="0"/>
              <a:pathLst>
                <a:path w="810" h="372">
                  <a:moveTo>
                    <a:pt x="91" y="83"/>
                  </a:moveTo>
                  <a:lnTo>
                    <a:pt x="97" y="83"/>
                  </a:lnTo>
                  <a:lnTo>
                    <a:pt x="99" y="84"/>
                  </a:lnTo>
                  <a:lnTo>
                    <a:pt x="102" y="84"/>
                  </a:lnTo>
                  <a:lnTo>
                    <a:pt x="106" y="84"/>
                  </a:lnTo>
                  <a:lnTo>
                    <a:pt x="108" y="86"/>
                  </a:lnTo>
                  <a:lnTo>
                    <a:pt x="111" y="88"/>
                  </a:lnTo>
                  <a:lnTo>
                    <a:pt x="115" y="88"/>
                  </a:lnTo>
                  <a:lnTo>
                    <a:pt x="117" y="89"/>
                  </a:lnTo>
                  <a:lnTo>
                    <a:pt x="119" y="89"/>
                  </a:lnTo>
                  <a:lnTo>
                    <a:pt x="121" y="91"/>
                  </a:lnTo>
                  <a:lnTo>
                    <a:pt x="135" y="99"/>
                  </a:lnTo>
                  <a:lnTo>
                    <a:pt x="148" y="105"/>
                  </a:lnTo>
                  <a:lnTo>
                    <a:pt x="161" y="113"/>
                  </a:lnTo>
                  <a:lnTo>
                    <a:pt x="174" y="121"/>
                  </a:lnTo>
                  <a:lnTo>
                    <a:pt x="186" y="129"/>
                  </a:lnTo>
                  <a:lnTo>
                    <a:pt x="199" y="137"/>
                  </a:lnTo>
                  <a:lnTo>
                    <a:pt x="210" y="145"/>
                  </a:lnTo>
                  <a:lnTo>
                    <a:pt x="223" y="155"/>
                  </a:lnTo>
                  <a:lnTo>
                    <a:pt x="234" y="163"/>
                  </a:lnTo>
                  <a:lnTo>
                    <a:pt x="247" y="172"/>
                  </a:lnTo>
                  <a:lnTo>
                    <a:pt x="272" y="164"/>
                  </a:lnTo>
                  <a:lnTo>
                    <a:pt x="300" y="160"/>
                  </a:lnTo>
                  <a:lnTo>
                    <a:pt x="327" y="158"/>
                  </a:lnTo>
                  <a:lnTo>
                    <a:pt x="356" y="160"/>
                  </a:lnTo>
                  <a:lnTo>
                    <a:pt x="384" y="166"/>
                  </a:lnTo>
                  <a:lnTo>
                    <a:pt x="409" y="174"/>
                  </a:lnTo>
                  <a:lnTo>
                    <a:pt x="433" y="187"/>
                  </a:lnTo>
                  <a:lnTo>
                    <a:pt x="453" y="203"/>
                  </a:lnTo>
                  <a:lnTo>
                    <a:pt x="470" y="224"/>
                  </a:lnTo>
                  <a:lnTo>
                    <a:pt x="479" y="246"/>
                  </a:lnTo>
                  <a:lnTo>
                    <a:pt x="488" y="243"/>
                  </a:lnTo>
                  <a:lnTo>
                    <a:pt x="495" y="238"/>
                  </a:lnTo>
                  <a:lnTo>
                    <a:pt x="504" y="233"/>
                  </a:lnTo>
                  <a:lnTo>
                    <a:pt x="512" y="228"/>
                  </a:lnTo>
                  <a:lnTo>
                    <a:pt x="521" y="222"/>
                  </a:lnTo>
                  <a:lnTo>
                    <a:pt x="528" y="217"/>
                  </a:lnTo>
                  <a:lnTo>
                    <a:pt x="537" y="214"/>
                  </a:lnTo>
                  <a:lnTo>
                    <a:pt x="546" y="209"/>
                  </a:lnTo>
                  <a:lnTo>
                    <a:pt x="556" y="208"/>
                  </a:lnTo>
                  <a:lnTo>
                    <a:pt x="565" y="206"/>
                  </a:lnTo>
                  <a:lnTo>
                    <a:pt x="576" y="204"/>
                  </a:lnTo>
                  <a:lnTo>
                    <a:pt x="587" y="204"/>
                  </a:lnTo>
                  <a:lnTo>
                    <a:pt x="598" y="204"/>
                  </a:lnTo>
                  <a:lnTo>
                    <a:pt x="609" y="206"/>
                  </a:lnTo>
                  <a:lnTo>
                    <a:pt x="620" y="208"/>
                  </a:lnTo>
                  <a:lnTo>
                    <a:pt x="629" y="209"/>
                  </a:lnTo>
                  <a:lnTo>
                    <a:pt x="640" y="212"/>
                  </a:lnTo>
                  <a:lnTo>
                    <a:pt x="649" y="217"/>
                  </a:lnTo>
                  <a:lnTo>
                    <a:pt x="658" y="222"/>
                  </a:lnTo>
                  <a:lnTo>
                    <a:pt x="667" y="227"/>
                  </a:lnTo>
                  <a:lnTo>
                    <a:pt x="683" y="238"/>
                  </a:lnTo>
                  <a:lnTo>
                    <a:pt x="696" y="251"/>
                  </a:lnTo>
                  <a:lnTo>
                    <a:pt x="709" y="265"/>
                  </a:lnTo>
                  <a:lnTo>
                    <a:pt x="720" y="280"/>
                  </a:lnTo>
                  <a:lnTo>
                    <a:pt x="731" y="294"/>
                  </a:lnTo>
                  <a:lnTo>
                    <a:pt x="740" y="308"/>
                  </a:lnTo>
                  <a:lnTo>
                    <a:pt x="749" y="324"/>
                  </a:lnTo>
                  <a:lnTo>
                    <a:pt x="757" y="340"/>
                  </a:lnTo>
                  <a:lnTo>
                    <a:pt x="766" y="356"/>
                  </a:lnTo>
                  <a:lnTo>
                    <a:pt x="773" y="372"/>
                  </a:lnTo>
                  <a:lnTo>
                    <a:pt x="777" y="371"/>
                  </a:lnTo>
                  <a:lnTo>
                    <a:pt x="780" y="368"/>
                  </a:lnTo>
                  <a:lnTo>
                    <a:pt x="782" y="366"/>
                  </a:lnTo>
                  <a:lnTo>
                    <a:pt x="786" y="364"/>
                  </a:lnTo>
                  <a:lnTo>
                    <a:pt x="789" y="363"/>
                  </a:lnTo>
                  <a:lnTo>
                    <a:pt x="793" y="360"/>
                  </a:lnTo>
                  <a:lnTo>
                    <a:pt x="797" y="358"/>
                  </a:lnTo>
                  <a:lnTo>
                    <a:pt x="799" y="356"/>
                  </a:lnTo>
                  <a:lnTo>
                    <a:pt x="802" y="355"/>
                  </a:lnTo>
                  <a:lnTo>
                    <a:pt x="806" y="353"/>
                  </a:lnTo>
                  <a:lnTo>
                    <a:pt x="810" y="11"/>
                  </a:lnTo>
                  <a:lnTo>
                    <a:pt x="725" y="4"/>
                  </a:lnTo>
                  <a:lnTo>
                    <a:pt x="641" y="1"/>
                  </a:lnTo>
                  <a:lnTo>
                    <a:pt x="557" y="0"/>
                  </a:lnTo>
                  <a:lnTo>
                    <a:pt x="473" y="0"/>
                  </a:lnTo>
                  <a:lnTo>
                    <a:pt x="389" y="6"/>
                  </a:lnTo>
                  <a:lnTo>
                    <a:pt x="307" y="16"/>
                  </a:lnTo>
                  <a:lnTo>
                    <a:pt x="225" y="33"/>
                  </a:lnTo>
                  <a:lnTo>
                    <a:pt x="148" y="57"/>
                  </a:lnTo>
                  <a:lnTo>
                    <a:pt x="71" y="89"/>
                  </a:lnTo>
                  <a:lnTo>
                    <a:pt x="0" y="13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Freeform 50257"/>
            <p:cNvSpPr/>
            <p:nvPr/>
          </p:nvSpPr>
          <p:spPr>
            <a:xfrm flipV="1">
              <a:off x="0" y="3732"/>
              <a:ext cx="1163" cy="576"/>
            </a:xfrm>
            <a:custGeom>
              <a:avLst/>
              <a:gdLst/>
              <a:ahLst/>
              <a:cxnLst>
                <a:cxn ang="0">
                  <a:pos x="7" y="45"/>
                </a:cxn>
                <a:cxn ang="0">
                  <a:pos x="32" y="162"/>
                </a:cxn>
                <a:cxn ang="0">
                  <a:pos x="86" y="342"/>
                </a:cxn>
                <a:cxn ang="0">
                  <a:pos x="197" y="447"/>
                </a:cxn>
                <a:cxn ang="0">
                  <a:pos x="261" y="334"/>
                </a:cxn>
                <a:cxn ang="0">
                  <a:pos x="240" y="209"/>
                </a:cxn>
                <a:cxn ang="0">
                  <a:pos x="279" y="266"/>
                </a:cxn>
                <a:cxn ang="0">
                  <a:pos x="303" y="275"/>
                </a:cxn>
                <a:cxn ang="0">
                  <a:pos x="321" y="215"/>
                </a:cxn>
                <a:cxn ang="0">
                  <a:pos x="323" y="76"/>
                </a:cxn>
                <a:cxn ang="0">
                  <a:pos x="389" y="121"/>
                </a:cxn>
                <a:cxn ang="0">
                  <a:pos x="459" y="106"/>
                </a:cxn>
                <a:cxn ang="0">
                  <a:pos x="498" y="29"/>
                </a:cxn>
                <a:cxn ang="0">
                  <a:pos x="491" y="85"/>
                </a:cxn>
                <a:cxn ang="0">
                  <a:pos x="509" y="138"/>
                </a:cxn>
                <a:cxn ang="0">
                  <a:pos x="537" y="118"/>
                </a:cxn>
                <a:cxn ang="0">
                  <a:pos x="560" y="88"/>
                </a:cxn>
                <a:cxn ang="0">
                  <a:pos x="547" y="153"/>
                </a:cxn>
                <a:cxn ang="0">
                  <a:pos x="553" y="237"/>
                </a:cxn>
                <a:cxn ang="0">
                  <a:pos x="588" y="222"/>
                </a:cxn>
                <a:cxn ang="0">
                  <a:pos x="618" y="190"/>
                </a:cxn>
                <a:cxn ang="0">
                  <a:pos x="625" y="209"/>
                </a:cxn>
                <a:cxn ang="0">
                  <a:pos x="614" y="298"/>
                </a:cxn>
                <a:cxn ang="0">
                  <a:pos x="644" y="317"/>
                </a:cxn>
                <a:cxn ang="0">
                  <a:pos x="670" y="271"/>
                </a:cxn>
                <a:cxn ang="0">
                  <a:pos x="687" y="203"/>
                </a:cxn>
                <a:cxn ang="0">
                  <a:pos x="711" y="136"/>
                </a:cxn>
                <a:cxn ang="0">
                  <a:pos x="681" y="298"/>
                </a:cxn>
                <a:cxn ang="0">
                  <a:pos x="667" y="500"/>
                </a:cxn>
                <a:cxn ang="0">
                  <a:pos x="702" y="467"/>
                </a:cxn>
                <a:cxn ang="0">
                  <a:pos x="734" y="317"/>
                </a:cxn>
                <a:cxn ang="0">
                  <a:pos x="745" y="278"/>
                </a:cxn>
                <a:cxn ang="0">
                  <a:pos x="754" y="426"/>
                </a:cxn>
                <a:cxn ang="0">
                  <a:pos x="766" y="511"/>
                </a:cxn>
                <a:cxn ang="0">
                  <a:pos x="795" y="573"/>
                </a:cxn>
                <a:cxn ang="0">
                  <a:pos x="827" y="529"/>
                </a:cxn>
                <a:cxn ang="0">
                  <a:pos x="830" y="457"/>
                </a:cxn>
                <a:cxn ang="0">
                  <a:pos x="824" y="382"/>
                </a:cxn>
                <a:cxn ang="0">
                  <a:pos x="834" y="346"/>
                </a:cxn>
                <a:cxn ang="0">
                  <a:pos x="864" y="438"/>
                </a:cxn>
                <a:cxn ang="0">
                  <a:pos x="892" y="476"/>
                </a:cxn>
                <a:cxn ang="0">
                  <a:pos x="915" y="419"/>
                </a:cxn>
                <a:cxn ang="0">
                  <a:pos x="898" y="310"/>
                </a:cxn>
                <a:cxn ang="0">
                  <a:pos x="909" y="307"/>
                </a:cxn>
                <a:cxn ang="0">
                  <a:pos x="949" y="358"/>
                </a:cxn>
                <a:cxn ang="0">
                  <a:pos x="1002" y="342"/>
                </a:cxn>
                <a:cxn ang="0">
                  <a:pos x="994" y="262"/>
                </a:cxn>
                <a:cxn ang="0">
                  <a:pos x="1026" y="251"/>
                </a:cxn>
                <a:cxn ang="0">
                  <a:pos x="1071" y="246"/>
                </a:cxn>
                <a:cxn ang="0">
                  <a:pos x="1081" y="225"/>
                </a:cxn>
                <a:cxn ang="0">
                  <a:pos x="1080" y="145"/>
                </a:cxn>
                <a:cxn ang="0">
                  <a:pos x="1069" y="100"/>
                </a:cxn>
                <a:cxn ang="0">
                  <a:pos x="1074" y="94"/>
                </a:cxn>
                <a:cxn ang="0">
                  <a:pos x="1134" y="125"/>
                </a:cxn>
                <a:cxn ang="0">
                  <a:pos x="1159" y="56"/>
                </a:cxn>
                <a:cxn ang="0">
                  <a:pos x="1" y="0"/>
                </a:cxn>
              </a:cxnLst>
              <a:rect l="0" t="0" r="0" b="0"/>
              <a:pathLst>
                <a:path w="2388" h="381">
                  <a:moveTo>
                    <a:pt x="0" y="0"/>
                  </a:moveTo>
                  <a:lnTo>
                    <a:pt x="4" y="5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13" y="26"/>
                  </a:lnTo>
                  <a:lnTo>
                    <a:pt x="15" y="30"/>
                  </a:lnTo>
                  <a:lnTo>
                    <a:pt x="16" y="35"/>
                  </a:lnTo>
                  <a:lnTo>
                    <a:pt x="20" y="40"/>
                  </a:lnTo>
                  <a:lnTo>
                    <a:pt x="22" y="45"/>
                  </a:lnTo>
                  <a:lnTo>
                    <a:pt x="26" y="51"/>
                  </a:lnTo>
                  <a:lnTo>
                    <a:pt x="38" y="70"/>
                  </a:lnTo>
                  <a:lnTo>
                    <a:pt x="51" y="90"/>
                  </a:lnTo>
                  <a:lnTo>
                    <a:pt x="66" y="107"/>
                  </a:lnTo>
                  <a:lnTo>
                    <a:pt x="79" y="126"/>
                  </a:lnTo>
                  <a:lnTo>
                    <a:pt x="95" y="144"/>
                  </a:lnTo>
                  <a:lnTo>
                    <a:pt x="110" y="162"/>
                  </a:lnTo>
                  <a:lnTo>
                    <a:pt x="126" y="178"/>
                  </a:lnTo>
                  <a:lnTo>
                    <a:pt x="142" y="194"/>
                  </a:lnTo>
                  <a:lnTo>
                    <a:pt x="159" y="210"/>
                  </a:lnTo>
                  <a:lnTo>
                    <a:pt x="177" y="226"/>
                  </a:lnTo>
                  <a:lnTo>
                    <a:pt x="203" y="245"/>
                  </a:lnTo>
                  <a:lnTo>
                    <a:pt x="232" y="262"/>
                  </a:lnTo>
                  <a:lnTo>
                    <a:pt x="263" y="275"/>
                  </a:lnTo>
                  <a:lnTo>
                    <a:pt x="298" y="285"/>
                  </a:lnTo>
                  <a:lnTo>
                    <a:pt x="333" y="293"/>
                  </a:lnTo>
                  <a:lnTo>
                    <a:pt x="367" y="296"/>
                  </a:lnTo>
                  <a:lnTo>
                    <a:pt x="404" y="296"/>
                  </a:lnTo>
                  <a:lnTo>
                    <a:pt x="439" y="291"/>
                  </a:lnTo>
                  <a:lnTo>
                    <a:pt x="471" y="283"/>
                  </a:lnTo>
                  <a:lnTo>
                    <a:pt x="504" y="270"/>
                  </a:lnTo>
                  <a:lnTo>
                    <a:pt x="517" y="262"/>
                  </a:lnTo>
                  <a:lnTo>
                    <a:pt x="528" y="250"/>
                  </a:lnTo>
                  <a:lnTo>
                    <a:pt x="534" y="237"/>
                  </a:lnTo>
                  <a:lnTo>
                    <a:pt x="535" y="221"/>
                  </a:lnTo>
                  <a:lnTo>
                    <a:pt x="534" y="205"/>
                  </a:lnTo>
                  <a:lnTo>
                    <a:pt x="528" y="187"/>
                  </a:lnTo>
                  <a:lnTo>
                    <a:pt x="521" y="171"/>
                  </a:lnTo>
                  <a:lnTo>
                    <a:pt x="512" y="155"/>
                  </a:lnTo>
                  <a:lnTo>
                    <a:pt x="499" y="142"/>
                  </a:lnTo>
                  <a:lnTo>
                    <a:pt x="482" y="131"/>
                  </a:lnTo>
                  <a:lnTo>
                    <a:pt x="493" y="138"/>
                  </a:lnTo>
                  <a:lnTo>
                    <a:pt x="504" y="144"/>
                  </a:lnTo>
                  <a:lnTo>
                    <a:pt x="515" y="149"/>
                  </a:lnTo>
                  <a:lnTo>
                    <a:pt x="526" y="155"/>
                  </a:lnTo>
                  <a:lnTo>
                    <a:pt x="537" y="160"/>
                  </a:lnTo>
                  <a:lnTo>
                    <a:pt x="548" y="165"/>
                  </a:lnTo>
                  <a:lnTo>
                    <a:pt x="561" y="171"/>
                  </a:lnTo>
                  <a:lnTo>
                    <a:pt x="572" y="176"/>
                  </a:lnTo>
                  <a:lnTo>
                    <a:pt x="583" y="181"/>
                  </a:lnTo>
                  <a:lnTo>
                    <a:pt x="596" y="186"/>
                  </a:lnTo>
                  <a:lnTo>
                    <a:pt x="601" y="187"/>
                  </a:lnTo>
                  <a:lnTo>
                    <a:pt x="607" y="189"/>
                  </a:lnTo>
                  <a:lnTo>
                    <a:pt x="612" y="187"/>
                  </a:lnTo>
                  <a:lnTo>
                    <a:pt x="618" y="186"/>
                  </a:lnTo>
                  <a:lnTo>
                    <a:pt x="623" y="182"/>
                  </a:lnTo>
                  <a:lnTo>
                    <a:pt x="629" y="179"/>
                  </a:lnTo>
                  <a:lnTo>
                    <a:pt x="634" y="176"/>
                  </a:lnTo>
                  <a:lnTo>
                    <a:pt x="638" y="173"/>
                  </a:lnTo>
                  <a:lnTo>
                    <a:pt x="641" y="168"/>
                  </a:lnTo>
                  <a:lnTo>
                    <a:pt x="645" y="165"/>
                  </a:lnTo>
                  <a:lnTo>
                    <a:pt x="654" y="154"/>
                  </a:lnTo>
                  <a:lnTo>
                    <a:pt x="660" y="142"/>
                  </a:lnTo>
                  <a:lnTo>
                    <a:pt x="665" y="130"/>
                  </a:lnTo>
                  <a:lnTo>
                    <a:pt x="669" y="117"/>
                  </a:lnTo>
                  <a:lnTo>
                    <a:pt x="669" y="104"/>
                  </a:lnTo>
                  <a:lnTo>
                    <a:pt x="669" y="90"/>
                  </a:lnTo>
                  <a:lnTo>
                    <a:pt x="669" y="77"/>
                  </a:lnTo>
                  <a:lnTo>
                    <a:pt x="667" y="62"/>
                  </a:lnTo>
                  <a:lnTo>
                    <a:pt x="663" y="50"/>
                  </a:lnTo>
                  <a:lnTo>
                    <a:pt x="661" y="35"/>
                  </a:lnTo>
                  <a:lnTo>
                    <a:pt x="680" y="51"/>
                  </a:lnTo>
                  <a:lnTo>
                    <a:pt x="702" y="62"/>
                  </a:lnTo>
                  <a:lnTo>
                    <a:pt x="725" y="70"/>
                  </a:lnTo>
                  <a:lnTo>
                    <a:pt x="749" y="75"/>
                  </a:lnTo>
                  <a:lnTo>
                    <a:pt x="773" y="78"/>
                  </a:lnTo>
                  <a:lnTo>
                    <a:pt x="799" y="80"/>
                  </a:lnTo>
                  <a:lnTo>
                    <a:pt x="824" y="78"/>
                  </a:lnTo>
                  <a:lnTo>
                    <a:pt x="850" y="78"/>
                  </a:lnTo>
                  <a:lnTo>
                    <a:pt x="875" y="77"/>
                  </a:lnTo>
                  <a:lnTo>
                    <a:pt x="899" y="75"/>
                  </a:lnTo>
                  <a:lnTo>
                    <a:pt x="915" y="75"/>
                  </a:lnTo>
                  <a:lnTo>
                    <a:pt x="928" y="74"/>
                  </a:lnTo>
                  <a:lnTo>
                    <a:pt x="943" y="70"/>
                  </a:lnTo>
                  <a:lnTo>
                    <a:pt x="956" y="66"/>
                  </a:lnTo>
                  <a:lnTo>
                    <a:pt x="968" y="61"/>
                  </a:lnTo>
                  <a:lnTo>
                    <a:pt x="979" y="54"/>
                  </a:lnTo>
                  <a:lnTo>
                    <a:pt x="992" y="48"/>
                  </a:lnTo>
                  <a:lnTo>
                    <a:pt x="1003" y="38"/>
                  </a:lnTo>
                  <a:lnTo>
                    <a:pt x="1012" y="30"/>
                  </a:lnTo>
                  <a:lnTo>
                    <a:pt x="1023" y="19"/>
                  </a:lnTo>
                  <a:lnTo>
                    <a:pt x="1020" y="24"/>
                  </a:lnTo>
                  <a:lnTo>
                    <a:pt x="1016" y="30"/>
                  </a:lnTo>
                  <a:lnTo>
                    <a:pt x="1014" y="35"/>
                  </a:lnTo>
                  <a:lnTo>
                    <a:pt x="1012" y="40"/>
                  </a:lnTo>
                  <a:lnTo>
                    <a:pt x="1010" y="46"/>
                  </a:lnTo>
                  <a:lnTo>
                    <a:pt x="1009" y="51"/>
                  </a:lnTo>
                  <a:lnTo>
                    <a:pt x="1009" y="56"/>
                  </a:lnTo>
                  <a:lnTo>
                    <a:pt x="1009" y="61"/>
                  </a:lnTo>
                  <a:lnTo>
                    <a:pt x="1010" y="67"/>
                  </a:lnTo>
                  <a:lnTo>
                    <a:pt x="1012" y="70"/>
                  </a:lnTo>
                  <a:lnTo>
                    <a:pt x="1020" y="78"/>
                  </a:lnTo>
                  <a:lnTo>
                    <a:pt x="1027" y="85"/>
                  </a:lnTo>
                  <a:lnTo>
                    <a:pt x="1036" y="90"/>
                  </a:lnTo>
                  <a:lnTo>
                    <a:pt x="1045" y="91"/>
                  </a:lnTo>
                  <a:lnTo>
                    <a:pt x="1056" y="94"/>
                  </a:lnTo>
                  <a:lnTo>
                    <a:pt x="1065" y="94"/>
                  </a:lnTo>
                  <a:lnTo>
                    <a:pt x="1074" y="93"/>
                  </a:lnTo>
                  <a:lnTo>
                    <a:pt x="1084" y="91"/>
                  </a:lnTo>
                  <a:lnTo>
                    <a:pt x="1091" y="88"/>
                  </a:lnTo>
                  <a:lnTo>
                    <a:pt x="1096" y="83"/>
                  </a:lnTo>
                  <a:lnTo>
                    <a:pt x="1102" y="78"/>
                  </a:lnTo>
                  <a:lnTo>
                    <a:pt x="1107" y="75"/>
                  </a:lnTo>
                  <a:lnTo>
                    <a:pt x="1113" y="72"/>
                  </a:lnTo>
                  <a:lnTo>
                    <a:pt x="1120" y="69"/>
                  </a:lnTo>
                  <a:lnTo>
                    <a:pt x="1127" y="66"/>
                  </a:lnTo>
                  <a:lnTo>
                    <a:pt x="1135" y="64"/>
                  </a:lnTo>
                  <a:lnTo>
                    <a:pt x="1142" y="61"/>
                  </a:lnTo>
                  <a:lnTo>
                    <a:pt x="1149" y="58"/>
                  </a:lnTo>
                  <a:lnTo>
                    <a:pt x="1157" y="54"/>
                  </a:lnTo>
                  <a:lnTo>
                    <a:pt x="1164" y="51"/>
                  </a:lnTo>
                  <a:lnTo>
                    <a:pt x="1157" y="61"/>
                  </a:lnTo>
                  <a:lnTo>
                    <a:pt x="1149" y="70"/>
                  </a:lnTo>
                  <a:lnTo>
                    <a:pt x="1140" y="80"/>
                  </a:lnTo>
                  <a:lnTo>
                    <a:pt x="1131" y="90"/>
                  </a:lnTo>
                  <a:lnTo>
                    <a:pt x="1124" y="101"/>
                  </a:lnTo>
                  <a:lnTo>
                    <a:pt x="1118" y="110"/>
                  </a:lnTo>
                  <a:lnTo>
                    <a:pt x="1115" y="120"/>
                  </a:lnTo>
                  <a:lnTo>
                    <a:pt x="1113" y="128"/>
                  </a:lnTo>
                  <a:lnTo>
                    <a:pt x="1115" y="138"/>
                  </a:lnTo>
                  <a:lnTo>
                    <a:pt x="1120" y="147"/>
                  </a:lnTo>
                  <a:lnTo>
                    <a:pt x="1127" y="154"/>
                  </a:lnTo>
                  <a:lnTo>
                    <a:pt x="1135" y="157"/>
                  </a:lnTo>
                  <a:lnTo>
                    <a:pt x="1144" y="158"/>
                  </a:lnTo>
                  <a:lnTo>
                    <a:pt x="1155" y="160"/>
                  </a:lnTo>
                  <a:lnTo>
                    <a:pt x="1164" y="158"/>
                  </a:lnTo>
                  <a:lnTo>
                    <a:pt x="1175" y="157"/>
                  </a:lnTo>
                  <a:lnTo>
                    <a:pt x="1186" y="154"/>
                  </a:lnTo>
                  <a:lnTo>
                    <a:pt x="1197" y="150"/>
                  </a:lnTo>
                  <a:lnTo>
                    <a:pt x="1208" y="147"/>
                  </a:lnTo>
                  <a:lnTo>
                    <a:pt x="1217" y="144"/>
                  </a:lnTo>
                  <a:lnTo>
                    <a:pt x="1226" y="141"/>
                  </a:lnTo>
                  <a:lnTo>
                    <a:pt x="1233" y="138"/>
                  </a:lnTo>
                  <a:lnTo>
                    <a:pt x="1243" y="134"/>
                  </a:lnTo>
                  <a:lnTo>
                    <a:pt x="1252" y="133"/>
                  </a:lnTo>
                  <a:lnTo>
                    <a:pt x="1259" y="130"/>
                  </a:lnTo>
                  <a:lnTo>
                    <a:pt x="1268" y="126"/>
                  </a:lnTo>
                  <a:lnTo>
                    <a:pt x="1275" y="123"/>
                  </a:lnTo>
                  <a:lnTo>
                    <a:pt x="1285" y="120"/>
                  </a:lnTo>
                  <a:lnTo>
                    <a:pt x="1292" y="115"/>
                  </a:lnTo>
                  <a:lnTo>
                    <a:pt x="1297" y="109"/>
                  </a:lnTo>
                  <a:lnTo>
                    <a:pt x="1296" y="120"/>
                  </a:lnTo>
                  <a:lnTo>
                    <a:pt x="1290" y="128"/>
                  </a:lnTo>
                  <a:lnTo>
                    <a:pt x="1283" y="138"/>
                  </a:lnTo>
                  <a:lnTo>
                    <a:pt x="1275" y="146"/>
                  </a:lnTo>
                  <a:lnTo>
                    <a:pt x="1268" y="154"/>
                  </a:lnTo>
                  <a:lnTo>
                    <a:pt x="1263" y="162"/>
                  </a:lnTo>
                  <a:lnTo>
                    <a:pt x="1257" y="170"/>
                  </a:lnTo>
                  <a:lnTo>
                    <a:pt x="1255" y="179"/>
                  </a:lnTo>
                  <a:lnTo>
                    <a:pt x="1255" y="187"/>
                  </a:lnTo>
                  <a:lnTo>
                    <a:pt x="1261" y="197"/>
                  </a:lnTo>
                  <a:lnTo>
                    <a:pt x="1266" y="203"/>
                  </a:lnTo>
                  <a:lnTo>
                    <a:pt x="1274" y="208"/>
                  </a:lnTo>
                  <a:lnTo>
                    <a:pt x="1283" y="211"/>
                  </a:lnTo>
                  <a:lnTo>
                    <a:pt x="1292" y="213"/>
                  </a:lnTo>
                  <a:lnTo>
                    <a:pt x="1303" y="213"/>
                  </a:lnTo>
                  <a:lnTo>
                    <a:pt x="1314" y="211"/>
                  </a:lnTo>
                  <a:lnTo>
                    <a:pt x="1323" y="210"/>
                  </a:lnTo>
                  <a:lnTo>
                    <a:pt x="1334" y="205"/>
                  </a:lnTo>
                  <a:lnTo>
                    <a:pt x="1343" y="202"/>
                  </a:lnTo>
                  <a:lnTo>
                    <a:pt x="1350" y="197"/>
                  </a:lnTo>
                  <a:lnTo>
                    <a:pt x="1356" y="192"/>
                  </a:lnTo>
                  <a:lnTo>
                    <a:pt x="1363" y="187"/>
                  </a:lnTo>
                  <a:lnTo>
                    <a:pt x="1369" y="182"/>
                  </a:lnTo>
                  <a:lnTo>
                    <a:pt x="1376" y="179"/>
                  </a:lnTo>
                  <a:lnTo>
                    <a:pt x="1381" y="174"/>
                  </a:lnTo>
                  <a:lnTo>
                    <a:pt x="1387" y="168"/>
                  </a:lnTo>
                  <a:lnTo>
                    <a:pt x="1392" y="163"/>
                  </a:lnTo>
                  <a:lnTo>
                    <a:pt x="1398" y="157"/>
                  </a:lnTo>
                  <a:lnTo>
                    <a:pt x="1402" y="150"/>
                  </a:lnTo>
                  <a:lnTo>
                    <a:pt x="1407" y="142"/>
                  </a:lnTo>
                  <a:lnTo>
                    <a:pt x="1411" y="134"/>
                  </a:lnTo>
                  <a:lnTo>
                    <a:pt x="1416" y="128"/>
                  </a:lnTo>
                  <a:lnTo>
                    <a:pt x="1422" y="122"/>
                  </a:lnTo>
                  <a:lnTo>
                    <a:pt x="1429" y="115"/>
                  </a:lnTo>
                  <a:lnTo>
                    <a:pt x="1436" y="109"/>
                  </a:lnTo>
                  <a:lnTo>
                    <a:pt x="1445" y="102"/>
                  </a:lnTo>
                  <a:lnTo>
                    <a:pt x="1453" y="96"/>
                  </a:lnTo>
                  <a:lnTo>
                    <a:pt x="1460" y="90"/>
                  </a:lnTo>
                  <a:lnTo>
                    <a:pt x="1469" y="83"/>
                  </a:lnTo>
                  <a:lnTo>
                    <a:pt x="1476" y="78"/>
                  </a:lnTo>
                  <a:lnTo>
                    <a:pt x="1466" y="102"/>
                  </a:lnTo>
                  <a:lnTo>
                    <a:pt x="1451" y="126"/>
                  </a:lnTo>
                  <a:lnTo>
                    <a:pt x="1434" y="150"/>
                  </a:lnTo>
                  <a:lnTo>
                    <a:pt x="1416" y="173"/>
                  </a:lnTo>
                  <a:lnTo>
                    <a:pt x="1398" y="197"/>
                  </a:lnTo>
                  <a:lnTo>
                    <a:pt x="1383" y="219"/>
                  </a:lnTo>
                  <a:lnTo>
                    <a:pt x="1369" y="243"/>
                  </a:lnTo>
                  <a:lnTo>
                    <a:pt x="1361" y="267"/>
                  </a:lnTo>
                  <a:lnTo>
                    <a:pt x="1358" y="293"/>
                  </a:lnTo>
                  <a:lnTo>
                    <a:pt x="1361" y="318"/>
                  </a:lnTo>
                  <a:lnTo>
                    <a:pt x="1365" y="326"/>
                  </a:lnTo>
                  <a:lnTo>
                    <a:pt x="1370" y="331"/>
                  </a:lnTo>
                  <a:lnTo>
                    <a:pt x="1380" y="333"/>
                  </a:lnTo>
                  <a:lnTo>
                    <a:pt x="1389" y="333"/>
                  </a:lnTo>
                  <a:lnTo>
                    <a:pt x="1400" y="330"/>
                  </a:lnTo>
                  <a:lnTo>
                    <a:pt x="1411" y="326"/>
                  </a:lnTo>
                  <a:lnTo>
                    <a:pt x="1422" y="322"/>
                  </a:lnTo>
                  <a:lnTo>
                    <a:pt x="1433" y="315"/>
                  </a:lnTo>
                  <a:lnTo>
                    <a:pt x="1442" y="309"/>
                  </a:lnTo>
                  <a:lnTo>
                    <a:pt x="1449" y="302"/>
                  </a:lnTo>
                  <a:lnTo>
                    <a:pt x="1462" y="288"/>
                  </a:lnTo>
                  <a:lnTo>
                    <a:pt x="1473" y="274"/>
                  </a:lnTo>
                  <a:lnTo>
                    <a:pt x="1484" y="258"/>
                  </a:lnTo>
                  <a:lnTo>
                    <a:pt x="1493" y="242"/>
                  </a:lnTo>
                  <a:lnTo>
                    <a:pt x="1500" y="226"/>
                  </a:lnTo>
                  <a:lnTo>
                    <a:pt x="1508" y="210"/>
                  </a:lnTo>
                  <a:lnTo>
                    <a:pt x="1515" y="192"/>
                  </a:lnTo>
                  <a:lnTo>
                    <a:pt x="1520" y="176"/>
                  </a:lnTo>
                  <a:lnTo>
                    <a:pt x="1526" y="158"/>
                  </a:lnTo>
                  <a:lnTo>
                    <a:pt x="1531" y="141"/>
                  </a:lnTo>
                  <a:lnTo>
                    <a:pt x="1529" y="155"/>
                  </a:lnTo>
                  <a:lnTo>
                    <a:pt x="1529" y="170"/>
                  </a:lnTo>
                  <a:lnTo>
                    <a:pt x="1529" y="184"/>
                  </a:lnTo>
                  <a:lnTo>
                    <a:pt x="1529" y="198"/>
                  </a:lnTo>
                  <a:lnTo>
                    <a:pt x="1529" y="213"/>
                  </a:lnTo>
                  <a:lnTo>
                    <a:pt x="1531" y="227"/>
                  </a:lnTo>
                  <a:lnTo>
                    <a:pt x="1533" y="242"/>
                  </a:lnTo>
                  <a:lnTo>
                    <a:pt x="1537" y="254"/>
                  </a:lnTo>
                  <a:lnTo>
                    <a:pt x="1542" y="269"/>
                  </a:lnTo>
                  <a:lnTo>
                    <a:pt x="1548" y="282"/>
                  </a:lnTo>
                  <a:lnTo>
                    <a:pt x="1551" y="290"/>
                  </a:lnTo>
                  <a:lnTo>
                    <a:pt x="1555" y="298"/>
                  </a:lnTo>
                  <a:lnTo>
                    <a:pt x="1559" y="306"/>
                  </a:lnTo>
                  <a:lnTo>
                    <a:pt x="1562" y="314"/>
                  </a:lnTo>
                  <a:lnTo>
                    <a:pt x="1566" y="322"/>
                  </a:lnTo>
                  <a:lnTo>
                    <a:pt x="1570" y="330"/>
                  </a:lnTo>
                  <a:lnTo>
                    <a:pt x="1573" y="338"/>
                  </a:lnTo>
                  <a:lnTo>
                    <a:pt x="1579" y="346"/>
                  </a:lnTo>
                  <a:lnTo>
                    <a:pt x="1584" y="354"/>
                  </a:lnTo>
                  <a:lnTo>
                    <a:pt x="1590" y="360"/>
                  </a:lnTo>
                  <a:lnTo>
                    <a:pt x="1599" y="368"/>
                  </a:lnTo>
                  <a:lnTo>
                    <a:pt x="1608" y="373"/>
                  </a:lnTo>
                  <a:lnTo>
                    <a:pt x="1619" y="378"/>
                  </a:lnTo>
                  <a:lnTo>
                    <a:pt x="1632" y="379"/>
                  </a:lnTo>
                  <a:lnTo>
                    <a:pt x="1645" y="381"/>
                  </a:lnTo>
                  <a:lnTo>
                    <a:pt x="1656" y="379"/>
                  </a:lnTo>
                  <a:lnTo>
                    <a:pt x="1668" y="378"/>
                  </a:lnTo>
                  <a:lnTo>
                    <a:pt x="1677" y="373"/>
                  </a:lnTo>
                  <a:lnTo>
                    <a:pt x="1687" y="365"/>
                  </a:lnTo>
                  <a:lnTo>
                    <a:pt x="1694" y="357"/>
                  </a:lnTo>
                  <a:lnTo>
                    <a:pt x="1698" y="350"/>
                  </a:lnTo>
                  <a:lnTo>
                    <a:pt x="1699" y="344"/>
                  </a:lnTo>
                  <a:lnTo>
                    <a:pt x="1701" y="338"/>
                  </a:lnTo>
                  <a:lnTo>
                    <a:pt x="1703" y="330"/>
                  </a:lnTo>
                  <a:lnTo>
                    <a:pt x="1705" y="323"/>
                  </a:lnTo>
                  <a:lnTo>
                    <a:pt x="1705" y="317"/>
                  </a:lnTo>
                  <a:lnTo>
                    <a:pt x="1705" y="309"/>
                  </a:lnTo>
                  <a:lnTo>
                    <a:pt x="1705" y="302"/>
                  </a:lnTo>
                  <a:lnTo>
                    <a:pt x="1703" y="296"/>
                  </a:lnTo>
                  <a:lnTo>
                    <a:pt x="1699" y="290"/>
                  </a:lnTo>
                  <a:lnTo>
                    <a:pt x="1698" y="282"/>
                  </a:lnTo>
                  <a:lnTo>
                    <a:pt x="1694" y="275"/>
                  </a:lnTo>
                  <a:lnTo>
                    <a:pt x="1692" y="267"/>
                  </a:lnTo>
                  <a:lnTo>
                    <a:pt x="1692" y="259"/>
                  </a:lnTo>
                  <a:lnTo>
                    <a:pt x="1692" y="253"/>
                  </a:lnTo>
                  <a:lnTo>
                    <a:pt x="1690" y="245"/>
                  </a:lnTo>
                  <a:lnTo>
                    <a:pt x="1690" y="237"/>
                  </a:lnTo>
                  <a:lnTo>
                    <a:pt x="1690" y="230"/>
                  </a:lnTo>
                  <a:lnTo>
                    <a:pt x="1690" y="222"/>
                  </a:lnTo>
                  <a:lnTo>
                    <a:pt x="1690" y="214"/>
                  </a:lnTo>
                  <a:lnTo>
                    <a:pt x="1703" y="221"/>
                  </a:lnTo>
                  <a:lnTo>
                    <a:pt x="1712" y="229"/>
                  </a:lnTo>
                  <a:lnTo>
                    <a:pt x="1723" y="237"/>
                  </a:lnTo>
                  <a:lnTo>
                    <a:pt x="1732" y="245"/>
                  </a:lnTo>
                  <a:lnTo>
                    <a:pt x="1740" y="254"/>
                  </a:lnTo>
                  <a:lnTo>
                    <a:pt x="1749" y="262"/>
                  </a:lnTo>
                  <a:lnTo>
                    <a:pt x="1756" y="272"/>
                  </a:lnTo>
                  <a:lnTo>
                    <a:pt x="1765" y="282"/>
                  </a:lnTo>
                  <a:lnTo>
                    <a:pt x="1774" y="290"/>
                  </a:lnTo>
                  <a:lnTo>
                    <a:pt x="1783" y="298"/>
                  </a:lnTo>
                  <a:lnTo>
                    <a:pt x="1791" y="302"/>
                  </a:lnTo>
                  <a:lnTo>
                    <a:pt x="1798" y="307"/>
                  </a:lnTo>
                  <a:lnTo>
                    <a:pt x="1805" y="310"/>
                  </a:lnTo>
                  <a:lnTo>
                    <a:pt x="1815" y="314"/>
                  </a:lnTo>
                  <a:lnTo>
                    <a:pt x="1822" y="315"/>
                  </a:lnTo>
                  <a:lnTo>
                    <a:pt x="1831" y="315"/>
                  </a:lnTo>
                  <a:lnTo>
                    <a:pt x="1838" y="315"/>
                  </a:lnTo>
                  <a:lnTo>
                    <a:pt x="1846" y="314"/>
                  </a:lnTo>
                  <a:lnTo>
                    <a:pt x="1853" y="310"/>
                  </a:lnTo>
                  <a:lnTo>
                    <a:pt x="1860" y="307"/>
                  </a:lnTo>
                  <a:lnTo>
                    <a:pt x="1869" y="299"/>
                  </a:lnTo>
                  <a:lnTo>
                    <a:pt x="1875" y="288"/>
                  </a:lnTo>
                  <a:lnTo>
                    <a:pt x="1879" y="277"/>
                  </a:lnTo>
                  <a:lnTo>
                    <a:pt x="1880" y="266"/>
                  </a:lnTo>
                  <a:lnTo>
                    <a:pt x="1880" y="254"/>
                  </a:lnTo>
                  <a:lnTo>
                    <a:pt x="1877" y="243"/>
                  </a:lnTo>
                  <a:lnTo>
                    <a:pt x="1871" y="232"/>
                  </a:lnTo>
                  <a:lnTo>
                    <a:pt x="1864" y="221"/>
                  </a:lnTo>
                  <a:lnTo>
                    <a:pt x="1855" y="211"/>
                  </a:lnTo>
                  <a:lnTo>
                    <a:pt x="1844" y="205"/>
                  </a:lnTo>
                  <a:lnTo>
                    <a:pt x="1847" y="205"/>
                  </a:lnTo>
                  <a:lnTo>
                    <a:pt x="1849" y="205"/>
                  </a:lnTo>
                  <a:lnTo>
                    <a:pt x="1853" y="203"/>
                  </a:lnTo>
                  <a:lnTo>
                    <a:pt x="1857" y="203"/>
                  </a:lnTo>
                  <a:lnTo>
                    <a:pt x="1858" y="203"/>
                  </a:lnTo>
                  <a:lnTo>
                    <a:pt x="1862" y="203"/>
                  </a:lnTo>
                  <a:lnTo>
                    <a:pt x="1866" y="203"/>
                  </a:lnTo>
                  <a:lnTo>
                    <a:pt x="1868" y="205"/>
                  </a:lnTo>
                  <a:lnTo>
                    <a:pt x="1871" y="205"/>
                  </a:lnTo>
                  <a:lnTo>
                    <a:pt x="1875" y="205"/>
                  </a:lnTo>
                  <a:lnTo>
                    <a:pt x="1891" y="211"/>
                  </a:lnTo>
                  <a:lnTo>
                    <a:pt x="1911" y="219"/>
                  </a:lnTo>
                  <a:lnTo>
                    <a:pt x="1930" y="229"/>
                  </a:lnTo>
                  <a:lnTo>
                    <a:pt x="1948" y="237"/>
                  </a:lnTo>
                  <a:lnTo>
                    <a:pt x="1966" y="245"/>
                  </a:lnTo>
                  <a:lnTo>
                    <a:pt x="1986" y="250"/>
                  </a:lnTo>
                  <a:lnTo>
                    <a:pt x="2003" y="253"/>
                  </a:lnTo>
                  <a:lnTo>
                    <a:pt x="2021" y="251"/>
                  </a:lnTo>
                  <a:lnTo>
                    <a:pt x="2037" y="245"/>
                  </a:lnTo>
                  <a:lnTo>
                    <a:pt x="2054" y="232"/>
                  </a:lnTo>
                  <a:lnTo>
                    <a:pt x="2058" y="226"/>
                  </a:lnTo>
                  <a:lnTo>
                    <a:pt x="2061" y="219"/>
                  </a:lnTo>
                  <a:lnTo>
                    <a:pt x="2061" y="211"/>
                  </a:lnTo>
                  <a:lnTo>
                    <a:pt x="2061" y="203"/>
                  </a:lnTo>
                  <a:lnTo>
                    <a:pt x="2058" y="195"/>
                  </a:lnTo>
                  <a:lnTo>
                    <a:pt x="2054" y="187"/>
                  </a:lnTo>
                  <a:lnTo>
                    <a:pt x="2048" y="179"/>
                  </a:lnTo>
                  <a:lnTo>
                    <a:pt x="2041" y="173"/>
                  </a:lnTo>
                  <a:lnTo>
                    <a:pt x="2032" y="166"/>
                  </a:lnTo>
                  <a:lnTo>
                    <a:pt x="2021" y="162"/>
                  </a:lnTo>
                  <a:lnTo>
                    <a:pt x="2039" y="162"/>
                  </a:lnTo>
                  <a:lnTo>
                    <a:pt x="2056" y="163"/>
                  </a:lnTo>
                  <a:lnTo>
                    <a:pt x="2072" y="163"/>
                  </a:lnTo>
                  <a:lnTo>
                    <a:pt x="2090" y="165"/>
                  </a:lnTo>
                  <a:lnTo>
                    <a:pt x="2107" y="166"/>
                  </a:lnTo>
                  <a:lnTo>
                    <a:pt x="2123" y="168"/>
                  </a:lnTo>
                  <a:lnTo>
                    <a:pt x="2140" y="168"/>
                  </a:lnTo>
                  <a:lnTo>
                    <a:pt x="2158" y="168"/>
                  </a:lnTo>
                  <a:lnTo>
                    <a:pt x="2175" y="168"/>
                  </a:lnTo>
                  <a:lnTo>
                    <a:pt x="2193" y="165"/>
                  </a:lnTo>
                  <a:lnTo>
                    <a:pt x="2196" y="165"/>
                  </a:lnTo>
                  <a:lnTo>
                    <a:pt x="2200" y="163"/>
                  </a:lnTo>
                  <a:lnTo>
                    <a:pt x="2204" y="163"/>
                  </a:lnTo>
                  <a:lnTo>
                    <a:pt x="2207" y="162"/>
                  </a:lnTo>
                  <a:lnTo>
                    <a:pt x="2211" y="160"/>
                  </a:lnTo>
                  <a:lnTo>
                    <a:pt x="2215" y="157"/>
                  </a:lnTo>
                  <a:lnTo>
                    <a:pt x="2217" y="155"/>
                  </a:lnTo>
                  <a:lnTo>
                    <a:pt x="2218" y="152"/>
                  </a:lnTo>
                  <a:lnTo>
                    <a:pt x="2220" y="149"/>
                  </a:lnTo>
                  <a:lnTo>
                    <a:pt x="2222" y="146"/>
                  </a:lnTo>
                  <a:lnTo>
                    <a:pt x="2224" y="138"/>
                  </a:lnTo>
                  <a:lnTo>
                    <a:pt x="2224" y="128"/>
                  </a:lnTo>
                  <a:lnTo>
                    <a:pt x="2224" y="120"/>
                  </a:lnTo>
                  <a:lnTo>
                    <a:pt x="2224" y="112"/>
                  </a:lnTo>
                  <a:lnTo>
                    <a:pt x="2222" y="104"/>
                  </a:lnTo>
                  <a:lnTo>
                    <a:pt x="2218" y="96"/>
                  </a:lnTo>
                  <a:lnTo>
                    <a:pt x="2215" y="88"/>
                  </a:lnTo>
                  <a:lnTo>
                    <a:pt x="2209" y="80"/>
                  </a:lnTo>
                  <a:lnTo>
                    <a:pt x="2204" y="72"/>
                  </a:lnTo>
                  <a:lnTo>
                    <a:pt x="2195" y="66"/>
                  </a:lnTo>
                  <a:lnTo>
                    <a:pt x="2193" y="64"/>
                  </a:lnTo>
                  <a:lnTo>
                    <a:pt x="2195" y="66"/>
                  </a:lnTo>
                  <a:lnTo>
                    <a:pt x="2196" y="67"/>
                  </a:lnTo>
                  <a:lnTo>
                    <a:pt x="2200" y="67"/>
                  </a:lnTo>
                  <a:lnTo>
                    <a:pt x="2202" y="69"/>
                  </a:lnTo>
                  <a:lnTo>
                    <a:pt x="2204" y="69"/>
                  </a:lnTo>
                  <a:lnTo>
                    <a:pt x="2206" y="69"/>
                  </a:lnTo>
                  <a:lnTo>
                    <a:pt x="2206" y="66"/>
                  </a:lnTo>
                  <a:lnTo>
                    <a:pt x="2206" y="62"/>
                  </a:lnTo>
                  <a:lnTo>
                    <a:pt x="2220" y="69"/>
                  </a:lnTo>
                  <a:lnTo>
                    <a:pt x="2237" y="75"/>
                  </a:lnTo>
                  <a:lnTo>
                    <a:pt x="2255" y="82"/>
                  </a:lnTo>
                  <a:lnTo>
                    <a:pt x="2273" y="85"/>
                  </a:lnTo>
                  <a:lnTo>
                    <a:pt x="2292" y="86"/>
                  </a:lnTo>
                  <a:lnTo>
                    <a:pt x="2310" y="86"/>
                  </a:lnTo>
                  <a:lnTo>
                    <a:pt x="2328" y="83"/>
                  </a:lnTo>
                  <a:lnTo>
                    <a:pt x="2343" y="77"/>
                  </a:lnTo>
                  <a:lnTo>
                    <a:pt x="2357" y="67"/>
                  </a:lnTo>
                  <a:lnTo>
                    <a:pt x="2368" y="56"/>
                  </a:lnTo>
                  <a:lnTo>
                    <a:pt x="2370" y="51"/>
                  </a:lnTo>
                  <a:lnTo>
                    <a:pt x="2374" y="46"/>
                  </a:lnTo>
                  <a:lnTo>
                    <a:pt x="2376" y="42"/>
                  </a:lnTo>
                  <a:lnTo>
                    <a:pt x="2379" y="37"/>
                  </a:lnTo>
                  <a:lnTo>
                    <a:pt x="2381" y="32"/>
                  </a:lnTo>
                  <a:lnTo>
                    <a:pt x="2383" y="26"/>
                  </a:lnTo>
                  <a:lnTo>
                    <a:pt x="2385" y="21"/>
                  </a:lnTo>
                  <a:lnTo>
                    <a:pt x="2385" y="16"/>
                  </a:lnTo>
                  <a:lnTo>
                    <a:pt x="2387" y="11"/>
                  </a:lnTo>
                  <a:lnTo>
                    <a:pt x="2388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Freeform 50258"/>
            <p:cNvSpPr/>
            <p:nvPr/>
          </p:nvSpPr>
          <p:spPr>
            <a:xfrm flipV="1">
              <a:off x="0" y="3732"/>
              <a:ext cx="1163" cy="576"/>
            </a:xfrm>
            <a:custGeom>
              <a:avLst/>
              <a:gdLst/>
              <a:ahLst/>
              <a:cxnLst>
                <a:cxn ang="0">
                  <a:pos x="7" y="45"/>
                </a:cxn>
                <a:cxn ang="0">
                  <a:pos x="32" y="162"/>
                </a:cxn>
                <a:cxn ang="0">
                  <a:pos x="86" y="342"/>
                </a:cxn>
                <a:cxn ang="0">
                  <a:pos x="197" y="447"/>
                </a:cxn>
                <a:cxn ang="0">
                  <a:pos x="261" y="334"/>
                </a:cxn>
                <a:cxn ang="0">
                  <a:pos x="240" y="209"/>
                </a:cxn>
                <a:cxn ang="0">
                  <a:pos x="279" y="266"/>
                </a:cxn>
                <a:cxn ang="0">
                  <a:pos x="303" y="275"/>
                </a:cxn>
                <a:cxn ang="0">
                  <a:pos x="321" y="215"/>
                </a:cxn>
                <a:cxn ang="0">
                  <a:pos x="323" y="76"/>
                </a:cxn>
                <a:cxn ang="0">
                  <a:pos x="389" y="121"/>
                </a:cxn>
                <a:cxn ang="0">
                  <a:pos x="459" y="106"/>
                </a:cxn>
                <a:cxn ang="0">
                  <a:pos x="498" y="29"/>
                </a:cxn>
                <a:cxn ang="0">
                  <a:pos x="491" y="85"/>
                </a:cxn>
                <a:cxn ang="0">
                  <a:pos x="509" y="138"/>
                </a:cxn>
                <a:cxn ang="0">
                  <a:pos x="537" y="118"/>
                </a:cxn>
                <a:cxn ang="0">
                  <a:pos x="560" y="88"/>
                </a:cxn>
                <a:cxn ang="0">
                  <a:pos x="547" y="153"/>
                </a:cxn>
                <a:cxn ang="0">
                  <a:pos x="553" y="237"/>
                </a:cxn>
                <a:cxn ang="0">
                  <a:pos x="588" y="222"/>
                </a:cxn>
                <a:cxn ang="0">
                  <a:pos x="618" y="190"/>
                </a:cxn>
                <a:cxn ang="0">
                  <a:pos x="625" y="209"/>
                </a:cxn>
                <a:cxn ang="0">
                  <a:pos x="614" y="298"/>
                </a:cxn>
                <a:cxn ang="0">
                  <a:pos x="644" y="317"/>
                </a:cxn>
                <a:cxn ang="0">
                  <a:pos x="670" y="271"/>
                </a:cxn>
                <a:cxn ang="0">
                  <a:pos x="687" y="203"/>
                </a:cxn>
                <a:cxn ang="0">
                  <a:pos x="711" y="136"/>
                </a:cxn>
                <a:cxn ang="0">
                  <a:pos x="681" y="298"/>
                </a:cxn>
                <a:cxn ang="0">
                  <a:pos x="667" y="500"/>
                </a:cxn>
                <a:cxn ang="0">
                  <a:pos x="702" y="467"/>
                </a:cxn>
                <a:cxn ang="0">
                  <a:pos x="734" y="317"/>
                </a:cxn>
                <a:cxn ang="0">
                  <a:pos x="745" y="278"/>
                </a:cxn>
                <a:cxn ang="0">
                  <a:pos x="754" y="426"/>
                </a:cxn>
                <a:cxn ang="0">
                  <a:pos x="766" y="511"/>
                </a:cxn>
                <a:cxn ang="0">
                  <a:pos x="795" y="573"/>
                </a:cxn>
                <a:cxn ang="0">
                  <a:pos x="827" y="529"/>
                </a:cxn>
                <a:cxn ang="0">
                  <a:pos x="830" y="457"/>
                </a:cxn>
                <a:cxn ang="0">
                  <a:pos x="824" y="382"/>
                </a:cxn>
                <a:cxn ang="0">
                  <a:pos x="834" y="346"/>
                </a:cxn>
                <a:cxn ang="0">
                  <a:pos x="864" y="438"/>
                </a:cxn>
                <a:cxn ang="0">
                  <a:pos x="892" y="476"/>
                </a:cxn>
                <a:cxn ang="0">
                  <a:pos x="915" y="419"/>
                </a:cxn>
                <a:cxn ang="0">
                  <a:pos x="898" y="310"/>
                </a:cxn>
                <a:cxn ang="0">
                  <a:pos x="909" y="307"/>
                </a:cxn>
                <a:cxn ang="0">
                  <a:pos x="949" y="358"/>
                </a:cxn>
                <a:cxn ang="0">
                  <a:pos x="1002" y="342"/>
                </a:cxn>
                <a:cxn ang="0">
                  <a:pos x="994" y="262"/>
                </a:cxn>
                <a:cxn ang="0">
                  <a:pos x="1026" y="251"/>
                </a:cxn>
                <a:cxn ang="0">
                  <a:pos x="1071" y="246"/>
                </a:cxn>
                <a:cxn ang="0">
                  <a:pos x="1081" y="225"/>
                </a:cxn>
                <a:cxn ang="0">
                  <a:pos x="1080" y="145"/>
                </a:cxn>
                <a:cxn ang="0">
                  <a:pos x="1069" y="100"/>
                </a:cxn>
                <a:cxn ang="0">
                  <a:pos x="1074" y="94"/>
                </a:cxn>
                <a:cxn ang="0">
                  <a:pos x="1134" y="125"/>
                </a:cxn>
                <a:cxn ang="0">
                  <a:pos x="1159" y="56"/>
                </a:cxn>
                <a:cxn ang="0">
                  <a:pos x="1" y="0"/>
                </a:cxn>
              </a:cxnLst>
              <a:rect l="0" t="0" r="0" b="0"/>
              <a:pathLst>
                <a:path w="2388" h="381">
                  <a:moveTo>
                    <a:pt x="0" y="0"/>
                  </a:moveTo>
                  <a:lnTo>
                    <a:pt x="4" y="5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13" y="26"/>
                  </a:lnTo>
                  <a:lnTo>
                    <a:pt x="15" y="30"/>
                  </a:lnTo>
                  <a:lnTo>
                    <a:pt x="16" y="35"/>
                  </a:lnTo>
                  <a:lnTo>
                    <a:pt x="20" y="40"/>
                  </a:lnTo>
                  <a:lnTo>
                    <a:pt x="22" y="45"/>
                  </a:lnTo>
                  <a:lnTo>
                    <a:pt x="26" y="51"/>
                  </a:lnTo>
                  <a:lnTo>
                    <a:pt x="38" y="70"/>
                  </a:lnTo>
                  <a:lnTo>
                    <a:pt x="51" y="90"/>
                  </a:lnTo>
                  <a:lnTo>
                    <a:pt x="66" y="107"/>
                  </a:lnTo>
                  <a:lnTo>
                    <a:pt x="79" y="126"/>
                  </a:lnTo>
                  <a:lnTo>
                    <a:pt x="95" y="144"/>
                  </a:lnTo>
                  <a:lnTo>
                    <a:pt x="110" y="162"/>
                  </a:lnTo>
                  <a:lnTo>
                    <a:pt x="126" y="178"/>
                  </a:lnTo>
                  <a:lnTo>
                    <a:pt x="142" y="194"/>
                  </a:lnTo>
                  <a:lnTo>
                    <a:pt x="159" y="210"/>
                  </a:lnTo>
                  <a:lnTo>
                    <a:pt x="177" y="226"/>
                  </a:lnTo>
                  <a:lnTo>
                    <a:pt x="203" y="245"/>
                  </a:lnTo>
                  <a:lnTo>
                    <a:pt x="232" y="262"/>
                  </a:lnTo>
                  <a:lnTo>
                    <a:pt x="263" y="275"/>
                  </a:lnTo>
                  <a:lnTo>
                    <a:pt x="298" y="285"/>
                  </a:lnTo>
                  <a:lnTo>
                    <a:pt x="333" y="293"/>
                  </a:lnTo>
                  <a:lnTo>
                    <a:pt x="367" y="296"/>
                  </a:lnTo>
                  <a:lnTo>
                    <a:pt x="404" y="296"/>
                  </a:lnTo>
                  <a:lnTo>
                    <a:pt x="439" y="291"/>
                  </a:lnTo>
                  <a:lnTo>
                    <a:pt x="471" y="283"/>
                  </a:lnTo>
                  <a:lnTo>
                    <a:pt x="504" y="270"/>
                  </a:lnTo>
                  <a:lnTo>
                    <a:pt x="517" y="262"/>
                  </a:lnTo>
                  <a:lnTo>
                    <a:pt x="528" y="250"/>
                  </a:lnTo>
                  <a:lnTo>
                    <a:pt x="534" y="237"/>
                  </a:lnTo>
                  <a:lnTo>
                    <a:pt x="535" y="221"/>
                  </a:lnTo>
                  <a:lnTo>
                    <a:pt x="534" y="205"/>
                  </a:lnTo>
                  <a:lnTo>
                    <a:pt x="528" y="187"/>
                  </a:lnTo>
                  <a:lnTo>
                    <a:pt x="521" y="171"/>
                  </a:lnTo>
                  <a:lnTo>
                    <a:pt x="512" y="155"/>
                  </a:lnTo>
                  <a:lnTo>
                    <a:pt x="499" y="142"/>
                  </a:lnTo>
                  <a:lnTo>
                    <a:pt x="482" y="131"/>
                  </a:lnTo>
                  <a:lnTo>
                    <a:pt x="493" y="138"/>
                  </a:lnTo>
                  <a:lnTo>
                    <a:pt x="504" y="144"/>
                  </a:lnTo>
                  <a:lnTo>
                    <a:pt x="515" y="149"/>
                  </a:lnTo>
                  <a:lnTo>
                    <a:pt x="526" y="155"/>
                  </a:lnTo>
                  <a:lnTo>
                    <a:pt x="537" y="160"/>
                  </a:lnTo>
                  <a:lnTo>
                    <a:pt x="548" y="165"/>
                  </a:lnTo>
                  <a:lnTo>
                    <a:pt x="561" y="171"/>
                  </a:lnTo>
                  <a:lnTo>
                    <a:pt x="572" y="176"/>
                  </a:lnTo>
                  <a:lnTo>
                    <a:pt x="583" y="181"/>
                  </a:lnTo>
                  <a:lnTo>
                    <a:pt x="596" y="186"/>
                  </a:lnTo>
                  <a:lnTo>
                    <a:pt x="601" y="187"/>
                  </a:lnTo>
                  <a:lnTo>
                    <a:pt x="607" y="189"/>
                  </a:lnTo>
                  <a:lnTo>
                    <a:pt x="612" y="187"/>
                  </a:lnTo>
                  <a:lnTo>
                    <a:pt x="618" y="186"/>
                  </a:lnTo>
                  <a:lnTo>
                    <a:pt x="623" y="182"/>
                  </a:lnTo>
                  <a:lnTo>
                    <a:pt x="629" y="179"/>
                  </a:lnTo>
                  <a:lnTo>
                    <a:pt x="634" y="176"/>
                  </a:lnTo>
                  <a:lnTo>
                    <a:pt x="638" y="173"/>
                  </a:lnTo>
                  <a:lnTo>
                    <a:pt x="641" y="168"/>
                  </a:lnTo>
                  <a:lnTo>
                    <a:pt x="645" y="165"/>
                  </a:lnTo>
                  <a:lnTo>
                    <a:pt x="654" y="154"/>
                  </a:lnTo>
                  <a:lnTo>
                    <a:pt x="660" y="142"/>
                  </a:lnTo>
                  <a:lnTo>
                    <a:pt x="665" y="130"/>
                  </a:lnTo>
                  <a:lnTo>
                    <a:pt x="669" y="117"/>
                  </a:lnTo>
                  <a:lnTo>
                    <a:pt x="669" y="104"/>
                  </a:lnTo>
                  <a:lnTo>
                    <a:pt x="669" y="90"/>
                  </a:lnTo>
                  <a:lnTo>
                    <a:pt x="669" y="77"/>
                  </a:lnTo>
                  <a:lnTo>
                    <a:pt x="667" y="62"/>
                  </a:lnTo>
                  <a:lnTo>
                    <a:pt x="663" y="50"/>
                  </a:lnTo>
                  <a:lnTo>
                    <a:pt x="661" y="35"/>
                  </a:lnTo>
                  <a:lnTo>
                    <a:pt x="680" y="51"/>
                  </a:lnTo>
                  <a:lnTo>
                    <a:pt x="702" y="62"/>
                  </a:lnTo>
                  <a:lnTo>
                    <a:pt x="725" y="70"/>
                  </a:lnTo>
                  <a:lnTo>
                    <a:pt x="749" y="75"/>
                  </a:lnTo>
                  <a:lnTo>
                    <a:pt x="773" y="78"/>
                  </a:lnTo>
                  <a:lnTo>
                    <a:pt x="799" y="80"/>
                  </a:lnTo>
                  <a:lnTo>
                    <a:pt x="824" y="78"/>
                  </a:lnTo>
                  <a:lnTo>
                    <a:pt x="850" y="78"/>
                  </a:lnTo>
                  <a:lnTo>
                    <a:pt x="875" y="77"/>
                  </a:lnTo>
                  <a:lnTo>
                    <a:pt x="899" y="75"/>
                  </a:lnTo>
                  <a:lnTo>
                    <a:pt x="915" y="75"/>
                  </a:lnTo>
                  <a:lnTo>
                    <a:pt x="928" y="74"/>
                  </a:lnTo>
                  <a:lnTo>
                    <a:pt x="943" y="70"/>
                  </a:lnTo>
                  <a:lnTo>
                    <a:pt x="956" y="66"/>
                  </a:lnTo>
                  <a:lnTo>
                    <a:pt x="968" y="61"/>
                  </a:lnTo>
                  <a:lnTo>
                    <a:pt x="979" y="54"/>
                  </a:lnTo>
                  <a:lnTo>
                    <a:pt x="992" y="48"/>
                  </a:lnTo>
                  <a:lnTo>
                    <a:pt x="1003" y="38"/>
                  </a:lnTo>
                  <a:lnTo>
                    <a:pt x="1012" y="30"/>
                  </a:lnTo>
                  <a:lnTo>
                    <a:pt x="1023" y="19"/>
                  </a:lnTo>
                  <a:lnTo>
                    <a:pt x="1020" y="24"/>
                  </a:lnTo>
                  <a:lnTo>
                    <a:pt x="1016" y="30"/>
                  </a:lnTo>
                  <a:lnTo>
                    <a:pt x="1014" y="35"/>
                  </a:lnTo>
                  <a:lnTo>
                    <a:pt x="1012" y="40"/>
                  </a:lnTo>
                  <a:lnTo>
                    <a:pt x="1010" y="46"/>
                  </a:lnTo>
                  <a:lnTo>
                    <a:pt x="1009" y="51"/>
                  </a:lnTo>
                  <a:lnTo>
                    <a:pt x="1009" y="56"/>
                  </a:lnTo>
                  <a:lnTo>
                    <a:pt x="1009" y="61"/>
                  </a:lnTo>
                  <a:lnTo>
                    <a:pt x="1010" y="67"/>
                  </a:lnTo>
                  <a:lnTo>
                    <a:pt x="1012" y="70"/>
                  </a:lnTo>
                  <a:lnTo>
                    <a:pt x="1020" y="78"/>
                  </a:lnTo>
                  <a:lnTo>
                    <a:pt x="1027" y="85"/>
                  </a:lnTo>
                  <a:lnTo>
                    <a:pt x="1036" y="90"/>
                  </a:lnTo>
                  <a:lnTo>
                    <a:pt x="1045" y="91"/>
                  </a:lnTo>
                  <a:lnTo>
                    <a:pt x="1056" y="94"/>
                  </a:lnTo>
                  <a:lnTo>
                    <a:pt x="1065" y="94"/>
                  </a:lnTo>
                  <a:lnTo>
                    <a:pt x="1074" y="93"/>
                  </a:lnTo>
                  <a:lnTo>
                    <a:pt x="1084" y="91"/>
                  </a:lnTo>
                  <a:lnTo>
                    <a:pt x="1091" y="88"/>
                  </a:lnTo>
                  <a:lnTo>
                    <a:pt x="1096" y="83"/>
                  </a:lnTo>
                  <a:lnTo>
                    <a:pt x="1102" y="78"/>
                  </a:lnTo>
                  <a:lnTo>
                    <a:pt x="1107" y="75"/>
                  </a:lnTo>
                  <a:lnTo>
                    <a:pt x="1113" y="72"/>
                  </a:lnTo>
                  <a:lnTo>
                    <a:pt x="1120" y="69"/>
                  </a:lnTo>
                  <a:lnTo>
                    <a:pt x="1127" y="66"/>
                  </a:lnTo>
                  <a:lnTo>
                    <a:pt x="1135" y="64"/>
                  </a:lnTo>
                  <a:lnTo>
                    <a:pt x="1142" y="61"/>
                  </a:lnTo>
                  <a:lnTo>
                    <a:pt x="1149" y="58"/>
                  </a:lnTo>
                  <a:lnTo>
                    <a:pt x="1157" y="54"/>
                  </a:lnTo>
                  <a:lnTo>
                    <a:pt x="1164" y="51"/>
                  </a:lnTo>
                  <a:lnTo>
                    <a:pt x="1157" y="61"/>
                  </a:lnTo>
                  <a:lnTo>
                    <a:pt x="1149" y="70"/>
                  </a:lnTo>
                  <a:lnTo>
                    <a:pt x="1140" y="80"/>
                  </a:lnTo>
                  <a:lnTo>
                    <a:pt x="1131" y="90"/>
                  </a:lnTo>
                  <a:lnTo>
                    <a:pt x="1124" y="101"/>
                  </a:lnTo>
                  <a:lnTo>
                    <a:pt x="1118" y="110"/>
                  </a:lnTo>
                  <a:lnTo>
                    <a:pt x="1115" y="120"/>
                  </a:lnTo>
                  <a:lnTo>
                    <a:pt x="1113" y="128"/>
                  </a:lnTo>
                  <a:lnTo>
                    <a:pt x="1115" y="138"/>
                  </a:lnTo>
                  <a:lnTo>
                    <a:pt x="1120" y="147"/>
                  </a:lnTo>
                  <a:lnTo>
                    <a:pt x="1127" y="154"/>
                  </a:lnTo>
                  <a:lnTo>
                    <a:pt x="1135" y="157"/>
                  </a:lnTo>
                  <a:lnTo>
                    <a:pt x="1144" y="158"/>
                  </a:lnTo>
                  <a:lnTo>
                    <a:pt x="1155" y="160"/>
                  </a:lnTo>
                  <a:lnTo>
                    <a:pt x="1164" y="158"/>
                  </a:lnTo>
                  <a:lnTo>
                    <a:pt x="1175" y="157"/>
                  </a:lnTo>
                  <a:lnTo>
                    <a:pt x="1186" y="154"/>
                  </a:lnTo>
                  <a:lnTo>
                    <a:pt x="1197" y="150"/>
                  </a:lnTo>
                  <a:lnTo>
                    <a:pt x="1208" y="147"/>
                  </a:lnTo>
                  <a:lnTo>
                    <a:pt x="1217" y="144"/>
                  </a:lnTo>
                  <a:lnTo>
                    <a:pt x="1226" y="141"/>
                  </a:lnTo>
                  <a:lnTo>
                    <a:pt x="1233" y="138"/>
                  </a:lnTo>
                  <a:lnTo>
                    <a:pt x="1243" y="134"/>
                  </a:lnTo>
                  <a:lnTo>
                    <a:pt x="1252" y="133"/>
                  </a:lnTo>
                  <a:lnTo>
                    <a:pt x="1259" y="130"/>
                  </a:lnTo>
                  <a:lnTo>
                    <a:pt x="1268" y="126"/>
                  </a:lnTo>
                  <a:lnTo>
                    <a:pt x="1275" y="123"/>
                  </a:lnTo>
                  <a:lnTo>
                    <a:pt x="1285" y="120"/>
                  </a:lnTo>
                  <a:lnTo>
                    <a:pt x="1292" y="115"/>
                  </a:lnTo>
                  <a:lnTo>
                    <a:pt x="1297" y="109"/>
                  </a:lnTo>
                  <a:lnTo>
                    <a:pt x="1296" y="120"/>
                  </a:lnTo>
                  <a:lnTo>
                    <a:pt x="1290" y="128"/>
                  </a:lnTo>
                  <a:lnTo>
                    <a:pt x="1283" y="138"/>
                  </a:lnTo>
                  <a:lnTo>
                    <a:pt x="1275" y="146"/>
                  </a:lnTo>
                  <a:lnTo>
                    <a:pt x="1268" y="154"/>
                  </a:lnTo>
                  <a:lnTo>
                    <a:pt x="1263" y="162"/>
                  </a:lnTo>
                  <a:lnTo>
                    <a:pt x="1257" y="170"/>
                  </a:lnTo>
                  <a:lnTo>
                    <a:pt x="1255" y="179"/>
                  </a:lnTo>
                  <a:lnTo>
                    <a:pt x="1255" y="187"/>
                  </a:lnTo>
                  <a:lnTo>
                    <a:pt x="1261" y="197"/>
                  </a:lnTo>
                  <a:lnTo>
                    <a:pt x="1266" y="203"/>
                  </a:lnTo>
                  <a:lnTo>
                    <a:pt x="1274" y="208"/>
                  </a:lnTo>
                  <a:lnTo>
                    <a:pt x="1283" y="211"/>
                  </a:lnTo>
                  <a:lnTo>
                    <a:pt x="1292" y="213"/>
                  </a:lnTo>
                  <a:lnTo>
                    <a:pt x="1303" y="213"/>
                  </a:lnTo>
                  <a:lnTo>
                    <a:pt x="1314" y="211"/>
                  </a:lnTo>
                  <a:lnTo>
                    <a:pt x="1323" y="210"/>
                  </a:lnTo>
                  <a:lnTo>
                    <a:pt x="1334" y="205"/>
                  </a:lnTo>
                  <a:lnTo>
                    <a:pt x="1343" y="202"/>
                  </a:lnTo>
                  <a:lnTo>
                    <a:pt x="1350" y="197"/>
                  </a:lnTo>
                  <a:lnTo>
                    <a:pt x="1356" y="192"/>
                  </a:lnTo>
                  <a:lnTo>
                    <a:pt x="1363" y="187"/>
                  </a:lnTo>
                  <a:lnTo>
                    <a:pt x="1369" y="182"/>
                  </a:lnTo>
                  <a:lnTo>
                    <a:pt x="1376" y="179"/>
                  </a:lnTo>
                  <a:lnTo>
                    <a:pt x="1381" y="174"/>
                  </a:lnTo>
                  <a:lnTo>
                    <a:pt x="1387" y="168"/>
                  </a:lnTo>
                  <a:lnTo>
                    <a:pt x="1392" y="163"/>
                  </a:lnTo>
                  <a:lnTo>
                    <a:pt x="1398" y="157"/>
                  </a:lnTo>
                  <a:lnTo>
                    <a:pt x="1402" y="150"/>
                  </a:lnTo>
                  <a:lnTo>
                    <a:pt x="1407" y="142"/>
                  </a:lnTo>
                  <a:lnTo>
                    <a:pt x="1411" y="134"/>
                  </a:lnTo>
                  <a:lnTo>
                    <a:pt x="1416" y="128"/>
                  </a:lnTo>
                  <a:lnTo>
                    <a:pt x="1422" y="122"/>
                  </a:lnTo>
                  <a:lnTo>
                    <a:pt x="1429" y="115"/>
                  </a:lnTo>
                  <a:lnTo>
                    <a:pt x="1436" y="109"/>
                  </a:lnTo>
                  <a:lnTo>
                    <a:pt x="1445" y="102"/>
                  </a:lnTo>
                  <a:lnTo>
                    <a:pt x="1453" y="96"/>
                  </a:lnTo>
                  <a:lnTo>
                    <a:pt x="1460" y="90"/>
                  </a:lnTo>
                  <a:lnTo>
                    <a:pt x="1469" y="83"/>
                  </a:lnTo>
                  <a:lnTo>
                    <a:pt x="1476" y="78"/>
                  </a:lnTo>
                  <a:lnTo>
                    <a:pt x="1466" y="102"/>
                  </a:lnTo>
                  <a:lnTo>
                    <a:pt x="1451" y="126"/>
                  </a:lnTo>
                  <a:lnTo>
                    <a:pt x="1434" y="150"/>
                  </a:lnTo>
                  <a:lnTo>
                    <a:pt x="1416" y="173"/>
                  </a:lnTo>
                  <a:lnTo>
                    <a:pt x="1398" y="197"/>
                  </a:lnTo>
                  <a:lnTo>
                    <a:pt x="1383" y="219"/>
                  </a:lnTo>
                  <a:lnTo>
                    <a:pt x="1369" y="243"/>
                  </a:lnTo>
                  <a:lnTo>
                    <a:pt x="1361" y="267"/>
                  </a:lnTo>
                  <a:lnTo>
                    <a:pt x="1358" y="293"/>
                  </a:lnTo>
                  <a:lnTo>
                    <a:pt x="1361" y="318"/>
                  </a:lnTo>
                  <a:lnTo>
                    <a:pt x="1365" y="326"/>
                  </a:lnTo>
                  <a:lnTo>
                    <a:pt x="1370" y="331"/>
                  </a:lnTo>
                  <a:lnTo>
                    <a:pt x="1380" y="333"/>
                  </a:lnTo>
                  <a:lnTo>
                    <a:pt x="1389" y="333"/>
                  </a:lnTo>
                  <a:lnTo>
                    <a:pt x="1400" y="330"/>
                  </a:lnTo>
                  <a:lnTo>
                    <a:pt x="1411" y="326"/>
                  </a:lnTo>
                  <a:lnTo>
                    <a:pt x="1422" y="322"/>
                  </a:lnTo>
                  <a:lnTo>
                    <a:pt x="1433" y="315"/>
                  </a:lnTo>
                  <a:lnTo>
                    <a:pt x="1442" y="309"/>
                  </a:lnTo>
                  <a:lnTo>
                    <a:pt x="1449" y="302"/>
                  </a:lnTo>
                  <a:lnTo>
                    <a:pt x="1462" y="288"/>
                  </a:lnTo>
                  <a:lnTo>
                    <a:pt x="1473" y="274"/>
                  </a:lnTo>
                  <a:lnTo>
                    <a:pt x="1484" y="258"/>
                  </a:lnTo>
                  <a:lnTo>
                    <a:pt x="1493" y="242"/>
                  </a:lnTo>
                  <a:lnTo>
                    <a:pt x="1500" y="226"/>
                  </a:lnTo>
                  <a:lnTo>
                    <a:pt x="1508" y="210"/>
                  </a:lnTo>
                  <a:lnTo>
                    <a:pt x="1515" y="192"/>
                  </a:lnTo>
                  <a:lnTo>
                    <a:pt x="1520" y="176"/>
                  </a:lnTo>
                  <a:lnTo>
                    <a:pt x="1526" y="158"/>
                  </a:lnTo>
                  <a:lnTo>
                    <a:pt x="1531" y="141"/>
                  </a:lnTo>
                  <a:lnTo>
                    <a:pt x="1529" y="155"/>
                  </a:lnTo>
                  <a:lnTo>
                    <a:pt x="1529" y="170"/>
                  </a:lnTo>
                  <a:lnTo>
                    <a:pt x="1529" y="184"/>
                  </a:lnTo>
                  <a:lnTo>
                    <a:pt x="1529" y="198"/>
                  </a:lnTo>
                  <a:lnTo>
                    <a:pt x="1529" y="213"/>
                  </a:lnTo>
                  <a:lnTo>
                    <a:pt x="1531" y="227"/>
                  </a:lnTo>
                  <a:lnTo>
                    <a:pt x="1533" y="242"/>
                  </a:lnTo>
                  <a:lnTo>
                    <a:pt x="1537" y="254"/>
                  </a:lnTo>
                  <a:lnTo>
                    <a:pt x="1542" y="269"/>
                  </a:lnTo>
                  <a:lnTo>
                    <a:pt x="1548" y="282"/>
                  </a:lnTo>
                  <a:lnTo>
                    <a:pt x="1551" y="290"/>
                  </a:lnTo>
                  <a:lnTo>
                    <a:pt x="1555" y="298"/>
                  </a:lnTo>
                  <a:lnTo>
                    <a:pt x="1559" y="306"/>
                  </a:lnTo>
                  <a:lnTo>
                    <a:pt x="1562" y="314"/>
                  </a:lnTo>
                  <a:lnTo>
                    <a:pt x="1566" y="322"/>
                  </a:lnTo>
                  <a:lnTo>
                    <a:pt x="1570" y="330"/>
                  </a:lnTo>
                  <a:lnTo>
                    <a:pt x="1573" y="338"/>
                  </a:lnTo>
                  <a:lnTo>
                    <a:pt x="1579" y="346"/>
                  </a:lnTo>
                  <a:lnTo>
                    <a:pt x="1584" y="354"/>
                  </a:lnTo>
                  <a:lnTo>
                    <a:pt x="1590" y="360"/>
                  </a:lnTo>
                  <a:lnTo>
                    <a:pt x="1599" y="368"/>
                  </a:lnTo>
                  <a:lnTo>
                    <a:pt x="1608" y="373"/>
                  </a:lnTo>
                  <a:lnTo>
                    <a:pt x="1619" y="378"/>
                  </a:lnTo>
                  <a:lnTo>
                    <a:pt x="1632" y="379"/>
                  </a:lnTo>
                  <a:lnTo>
                    <a:pt x="1645" y="381"/>
                  </a:lnTo>
                  <a:lnTo>
                    <a:pt x="1656" y="379"/>
                  </a:lnTo>
                  <a:lnTo>
                    <a:pt x="1668" y="378"/>
                  </a:lnTo>
                  <a:lnTo>
                    <a:pt x="1677" y="373"/>
                  </a:lnTo>
                  <a:lnTo>
                    <a:pt x="1687" y="365"/>
                  </a:lnTo>
                  <a:lnTo>
                    <a:pt x="1694" y="357"/>
                  </a:lnTo>
                  <a:lnTo>
                    <a:pt x="1698" y="350"/>
                  </a:lnTo>
                  <a:lnTo>
                    <a:pt x="1699" y="344"/>
                  </a:lnTo>
                  <a:lnTo>
                    <a:pt x="1701" y="338"/>
                  </a:lnTo>
                  <a:lnTo>
                    <a:pt x="1703" y="330"/>
                  </a:lnTo>
                  <a:lnTo>
                    <a:pt x="1705" y="323"/>
                  </a:lnTo>
                  <a:lnTo>
                    <a:pt x="1705" y="317"/>
                  </a:lnTo>
                  <a:lnTo>
                    <a:pt x="1705" y="309"/>
                  </a:lnTo>
                  <a:lnTo>
                    <a:pt x="1705" y="302"/>
                  </a:lnTo>
                  <a:lnTo>
                    <a:pt x="1703" y="296"/>
                  </a:lnTo>
                  <a:lnTo>
                    <a:pt x="1699" y="290"/>
                  </a:lnTo>
                  <a:lnTo>
                    <a:pt x="1698" y="282"/>
                  </a:lnTo>
                  <a:lnTo>
                    <a:pt x="1694" y="275"/>
                  </a:lnTo>
                  <a:lnTo>
                    <a:pt x="1692" y="267"/>
                  </a:lnTo>
                  <a:lnTo>
                    <a:pt x="1692" y="259"/>
                  </a:lnTo>
                  <a:lnTo>
                    <a:pt x="1692" y="253"/>
                  </a:lnTo>
                  <a:lnTo>
                    <a:pt x="1690" y="245"/>
                  </a:lnTo>
                  <a:lnTo>
                    <a:pt x="1690" y="237"/>
                  </a:lnTo>
                  <a:lnTo>
                    <a:pt x="1690" y="230"/>
                  </a:lnTo>
                  <a:lnTo>
                    <a:pt x="1690" y="222"/>
                  </a:lnTo>
                  <a:lnTo>
                    <a:pt x="1690" y="214"/>
                  </a:lnTo>
                  <a:lnTo>
                    <a:pt x="1703" y="221"/>
                  </a:lnTo>
                  <a:lnTo>
                    <a:pt x="1712" y="229"/>
                  </a:lnTo>
                  <a:lnTo>
                    <a:pt x="1723" y="237"/>
                  </a:lnTo>
                  <a:lnTo>
                    <a:pt x="1732" y="245"/>
                  </a:lnTo>
                  <a:lnTo>
                    <a:pt x="1740" y="254"/>
                  </a:lnTo>
                  <a:lnTo>
                    <a:pt x="1749" y="262"/>
                  </a:lnTo>
                  <a:lnTo>
                    <a:pt x="1756" y="272"/>
                  </a:lnTo>
                  <a:lnTo>
                    <a:pt x="1765" y="282"/>
                  </a:lnTo>
                  <a:lnTo>
                    <a:pt x="1774" y="290"/>
                  </a:lnTo>
                  <a:lnTo>
                    <a:pt x="1783" y="298"/>
                  </a:lnTo>
                  <a:lnTo>
                    <a:pt x="1791" y="302"/>
                  </a:lnTo>
                  <a:lnTo>
                    <a:pt x="1798" y="307"/>
                  </a:lnTo>
                  <a:lnTo>
                    <a:pt x="1805" y="310"/>
                  </a:lnTo>
                  <a:lnTo>
                    <a:pt x="1815" y="314"/>
                  </a:lnTo>
                  <a:lnTo>
                    <a:pt x="1822" y="315"/>
                  </a:lnTo>
                  <a:lnTo>
                    <a:pt x="1831" y="315"/>
                  </a:lnTo>
                  <a:lnTo>
                    <a:pt x="1838" y="315"/>
                  </a:lnTo>
                  <a:lnTo>
                    <a:pt x="1846" y="314"/>
                  </a:lnTo>
                  <a:lnTo>
                    <a:pt x="1853" y="310"/>
                  </a:lnTo>
                  <a:lnTo>
                    <a:pt x="1860" y="307"/>
                  </a:lnTo>
                  <a:lnTo>
                    <a:pt x="1869" y="299"/>
                  </a:lnTo>
                  <a:lnTo>
                    <a:pt x="1875" y="288"/>
                  </a:lnTo>
                  <a:lnTo>
                    <a:pt x="1879" y="277"/>
                  </a:lnTo>
                  <a:lnTo>
                    <a:pt x="1880" y="266"/>
                  </a:lnTo>
                  <a:lnTo>
                    <a:pt x="1880" y="254"/>
                  </a:lnTo>
                  <a:lnTo>
                    <a:pt x="1877" y="243"/>
                  </a:lnTo>
                  <a:lnTo>
                    <a:pt x="1871" y="232"/>
                  </a:lnTo>
                  <a:lnTo>
                    <a:pt x="1864" y="221"/>
                  </a:lnTo>
                  <a:lnTo>
                    <a:pt x="1855" y="211"/>
                  </a:lnTo>
                  <a:lnTo>
                    <a:pt x="1844" y="205"/>
                  </a:lnTo>
                  <a:lnTo>
                    <a:pt x="1847" y="205"/>
                  </a:lnTo>
                  <a:lnTo>
                    <a:pt x="1849" y="205"/>
                  </a:lnTo>
                  <a:lnTo>
                    <a:pt x="1853" y="203"/>
                  </a:lnTo>
                  <a:lnTo>
                    <a:pt x="1857" y="203"/>
                  </a:lnTo>
                  <a:lnTo>
                    <a:pt x="1858" y="203"/>
                  </a:lnTo>
                  <a:lnTo>
                    <a:pt x="1862" y="203"/>
                  </a:lnTo>
                  <a:lnTo>
                    <a:pt x="1866" y="203"/>
                  </a:lnTo>
                  <a:lnTo>
                    <a:pt x="1868" y="205"/>
                  </a:lnTo>
                  <a:lnTo>
                    <a:pt x="1871" y="205"/>
                  </a:lnTo>
                  <a:lnTo>
                    <a:pt x="1875" y="205"/>
                  </a:lnTo>
                  <a:lnTo>
                    <a:pt x="1891" y="211"/>
                  </a:lnTo>
                  <a:lnTo>
                    <a:pt x="1911" y="219"/>
                  </a:lnTo>
                  <a:lnTo>
                    <a:pt x="1930" y="229"/>
                  </a:lnTo>
                  <a:lnTo>
                    <a:pt x="1948" y="237"/>
                  </a:lnTo>
                  <a:lnTo>
                    <a:pt x="1966" y="245"/>
                  </a:lnTo>
                  <a:lnTo>
                    <a:pt x="1986" y="250"/>
                  </a:lnTo>
                  <a:lnTo>
                    <a:pt x="2003" y="253"/>
                  </a:lnTo>
                  <a:lnTo>
                    <a:pt x="2021" y="251"/>
                  </a:lnTo>
                  <a:lnTo>
                    <a:pt x="2037" y="245"/>
                  </a:lnTo>
                  <a:lnTo>
                    <a:pt x="2054" y="232"/>
                  </a:lnTo>
                  <a:lnTo>
                    <a:pt x="2058" y="226"/>
                  </a:lnTo>
                  <a:lnTo>
                    <a:pt x="2061" y="219"/>
                  </a:lnTo>
                  <a:lnTo>
                    <a:pt x="2061" y="211"/>
                  </a:lnTo>
                  <a:lnTo>
                    <a:pt x="2061" y="203"/>
                  </a:lnTo>
                  <a:lnTo>
                    <a:pt x="2058" y="195"/>
                  </a:lnTo>
                  <a:lnTo>
                    <a:pt x="2054" y="187"/>
                  </a:lnTo>
                  <a:lnTo>
                    <a:pt x="2048" y="179"/>
                  </a:lnTo>
                  <a:lnTo>
                    <a:pt x="2041" y="173"/>
                  </a:lnTo>
                  <a:lnTo>
                    <a:pt x="2032" y="166"/>
                  </a:lnTo>
                  <a:lnTo>
                    <a:pt x="2021" y="162"/>
                  </a:lnTo>
                  <a:lnTo>
                    <a:pt x="2039" y="162"/>
                  </a:lnTo>
                  <a:lnTo>
                    <a:pt x="2056" y="163"/>
                  </a:lnTo>
                  <a:lnTo>
                    <a:pt x="2072" y="163"/>
                  </a:lnTo>
                  <a:lnTo>
                    <a:pt x="2090" y="165"/>
                  </a:lnTo>
                  <a:lnTo>
                    <a:pt x="2107" y="166"/>
                  </a:lnTo>
                  <a:lnTo>
                    <a:pt x="2123" y="168"/>
                  </a:lnTo>
                  <a:lnTo>
                    <a:pt x="2140" y="168"/>
                  </a:lnTo>
                  <a:lnTo>
                    <a:pt x="2158" y="168"/>
                  </a:lnTo>
                  <a:lnTo>
                    <a:pt x="2175" y="168"/>
                  </a:lnTo>
                  <a:lnTo>
                    <a:pt x="2193" y="165"/>
                  </a:lnTo>
                  <a:lnTo>
                    <a:pt x="2196" y="165"/>
                  </a:lnTo>
                  <a:lnTo>
                    <a:pt x="2200" y="163"/>
                  </a:lnTo>
                  <a:lnTo>
                    <a:pt x="2204" y="163"/>
                  </a:lnTo>
                  <a:lnTo>
                    <a:pt x="2207" y="162"/>
                  </a:lnTo>
                  <a:lnTo>
                    <a:pt x="2211" y="160"/>
                  </a:lnTo>
                  <a:lnTo>
                    <a:pt x="2215" y="157"/>
                  </a:lnTo>
                  <a:lnTo>
                    <a:pt x="2217" y="155"/>
                  </a:lnTo>
                  <a:lnTo>
                    <a:pt x="2218" y="152"/>
                  </a:lnTo>
                  <a:lnTo>
                    <a:pt x="2220" y="149"/>
                  </a:lnTo>
                  <a:lnTo>
                    <a:pt x="2222" y="146"/>
                  </a:lnTo>
                  <a:lnTo>
                    <a:pt x="2224" y="138"/>
                  </a:lnTo>
                  <a:lnTo>
                    <a:pt x="2224" y="128"/>
                  </a:lnTo>
                  <a:lnTo>
                    <a:pt x="2224" y="120"/>
                  </a:lnTo>
                  <a:lnTo>
                    <a:pt x="2224" y="112"/>
                  </a:lnTo>
                  <a:lnTo>
                    <a:pt x="2222" y="104"/>
                  </a:lnTo>
                  <a:lnTo>
                    <a:pt x="2218" y="96"/>
                  </a:lnTo>
                  <a:lnTo>
                    <a:pt x="2215" y="88"/>
                  </a:lnTo>
                  <a:lnTo>
                    <a:pt x="2209" y="80"/>
                  </a:lnTo>
                  <a:lnTo>
                    <a:pt x="2204" y="72"/>
                  </a:lnTo>
                  <a:lnTo>
                    <a:pt x="2195" y="66"/>
                  </a:lnTo>
                  <a:lnTo>
                    <a:pt x="2193" y="64"/>
                  </a:lnTo>
                  <a:lnTo>
                    <a:pt x="2195" y="66"/>
                  </a:lnTo>
                  <a:lnTo>
                    <a:pt x="2196" y="67"/>
                  </a:lnTo>
                  <a:lnTo>
                    <a:pt x="2200" y="67"/>
                  </a:lnTo>
                  <a:lnTo>
                    <a:pt x="2202" y="69"/>
                  </a:lnTo>
                  <a:lnTo>
                    <a:pt x="2204" y="69"/>
                  </a:lnTo>
                  <a:lnTo>
                    <a:pt x="2206" y="69"/>
                  </a:lnTo>
                  <a:lnTo>
                    <a:pt x="2206" y="66"/>
                  </a:lnTo>
                  <a:lnTo>
                    <a:pt x="2206" y="62"/>
                  </a:lnTo>
                  <a:lnTo>
                    <a:pt x="2220" y="69"/>
                  </a:lnTo>
                  <a:lnTo>
                    <a:pt x="2237" y="75"/>
                  </a:lnTo>
                  <a:lnTo>
                    <a:pt x="2255" y="82"/>
                  </a:lnTo>
                  <a:lnTo>
                    <a:pt x="2273" y="85"/>
                  </a:lnTo>
                  <a:lnTo>
                    <a:pt x="2292" y="86"/>
                  </a:lnTo>
                  <a:lnTo>
                    <a:pt x="2310" y="86"/>
                  </a:lnTo>
                  <a:lnTo>
                    <a:pt x="2328" y="83"/>
                  </a:lnTo>
                  <a:lnTo>
                    <a:pt x="2343" y="77"/>
                  </a:lnTo>
                  <a:lnTo>
                    <a:pt x="2357" y="67"/>
                  </a:lnTo>
                  <a:lnTo>
                    <a:pt x="2368" y="56"/>
                  </a:lnTo>
                  <a:lnTo>
                    <a:pt x="2370" y="51"/>
                  </a:lnTo>
                  <a:lnTo>
                    <a:pt x="2374" y="46"/>
                  </a:lnTo>
                  <a:lnTo>
                    <a:pt x="2376" y="42"/>
                  </a:lnTo>
                  <a:lnTo>
                    <a:pt x="2379" y="37"/>
                  </a:lnTo>
                  <a:lnTo>
                    <a:pt x="2381" y="32"/>
                  </a:lnTo>
                  <a:lnTo>
                    <a:pt x="2383" y="26"/>
                  </a:lnTo>
                  <a:lnTo>
                    <a:pt x="2385" y="21"/>
                  </a:lnTo>
                  <a:lnTo>
                    <a:pt x="2385" y="16"/>
                  </a:lnTo>
                  <a:lnTo>
                    <a:pt x="2387" y="11"/>
                  </a:lnTo>
                  <a:lnTo>
                    <a:pt x="2388" y="6"/>
                  </a:lnTo>
                  <a:lnTo>
                    <a:pt x="2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Freeform 50259"/>
            <p:cNvSpPr/>
            <p:nvPr/>
          </p:nvSpPr>
          <p:spPr>
            <a:xfrm flipV="1">
              <a:off x="4600" y="4070"/>
              <a:ext cx="30" cy="34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44"/>
                </a:cxn>
                <a:cxn ang="0">
                  <a:pos x="1" y="74"/>
                </a:cxn>
                <a:cxn ang="0">
                  <a:pos x="1" y="109"/>
                </a:cxn>
                <a:cxn ang="0">
                  <a:pos x="0" y="143"/>
                </a:cxn>
                <a:cxn ang="0">
                  <a:pos x="0" y="175"/>
                </a:cxn>
                <a:cxn ang="0">
                  <a:pos x="0" y="208"/>
                </a:cxn>
                <a:cxn ang="0">
                  <a:pos x="0" y="240"/>
                </a:cxn>
                <a:cxn ang="0">
                  <a:pos x="0" y="275"/>
                </a:cxn>
                <a:cxn ang="0">
                  <a:pos x="2" y="305"/>
                </a:cxn>
                <a:cxn ang="0">
                  <a:pos x="4" y="340"/>
                </a:cxn>
                <a:cxn ang="0">
                  <a:pos x="6" y="340"/>
                </a:cxn>
                <a:cxn ang="0">
                  <a:pos x="10" y="340"/>
                </a:cxn>
                <a:cxn ang="0">
                  <a:pos x="14" y="340"/>
                </a:cxn>
                <a:cxn ang="0">
                  <a:pos x="16" y="340"/>
                </a:cxn>
                <a:cxn ang="0">
                  <a:pos x="20" y="340"/>
                </a:cxn>
                <a:cxn ang="0">
                  <a:pos x="22" y="337"/>
                </a:cxn>
                <a:cxn ang="0">
                  <a:pos x="25" y="335"/>
                </a:cxn>
                <a:cxn ang="0">
                  <a:pos x="27" y="329"/>
                </a:cxn>
                <a:cxn ang="0">
                  <a:pos x="29" y="325"/>
                </a:cxn>
                <a:cxn ang="0">
                  <a:pos x="29" y="316"/>
                </a:cxn>
                <a:cxn ang="0">
                  <a:pos x="30" y="284"/>
                </a:cxn>
                <a:cxn ang="0">
                  <a:pos x="30" y="252"/>
                </a:cxn>
                <a:cxn ang="0">
                  <a:pos x="30" y="220"/>
                </a:cxn>
                <a:cxn ang="0">
                  <a:pos x="30" y="190"/>
                </a:cxn>
                <a:cxn ang="0">
                  <a:pos x="30" y="158"/>
                </a:cxn>
                <a:cxn ang="0">
                  <a:pos x="30" y="126"/>
                </a:cxn>
                <a:cxn ang="0">
                  <a:pos x="30" y="94"/>
                </a:cxn>
                <a:cxn ang="0">
                  <a:pos x="30" y="62"/>
                </a:cxn>
                <a:cxn ang="0">
                  <a:pos x="30" y="32"/>
                </a:cxn>
                <a:cxn ang="0">
                  <a:pos x="29" y="0"/>
                </a:cxn>
                <a:cxn ang="0">
                  <a:pos x="0" y="9"/>
                </a:cxn>
              </a:cxnLst>
              <a:rect l="0" t="0" r="0" b="0"/>
              <a:pathLst>
                <a:path w="62" h="224">
                  <a:moveTo>
                    <a:pt x="0" y="6"/>
                  </a:moveTo>
                  <a:lnTo>
                    <a:pt x="2" y="29"/>
                  </a:lnTo>
                  <a:lnTo>
                    <a:pt x="2" y="49"/>
                  </a:lnTo>
                  <a:lnTo>
                    <a:pt x="2" y="72"/>
                  </a:lnTo>
                  <a:lnTo>
                    <a:pt x="0" y="94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81"/>
                  </a:lnTo>
                  <a:lnTo>
                    <a:pt x="4" y="201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20" y="224"/>
                  </a:lnTo>
                  <a:lnTo>
                    <a:pt x="28" y="224"/>
                  </a:lnTo>
                  <a:lnTo>
                    <a:pt x="33" y="224"/>
                  </a:lnTo>
                  <a:lnTo>
                    <a:pt x="41" y="224"/>
                  </a:lnTo>
                  <a:lnTo>
                    <a:pt x="46" y="222"/>
                  </a:lnTo>
                  <a:lnTo>
                    <a:pt x="51" y="221"/>
                  </a:lnTo>
                  <a:lnTo>
                    <a:pt x="55" y="217"/>
                  </a:lnTo>
                  <a:lnTo>
                    <a:pt x="59" y="214"/>
                  </a:lnTo>
                  <a:lnTo>
                    <a:pt x="59" y="208"/>
                  </a:lnTo>
                  <a:lnTo>
                    <a:pt x="61" y="187"/>
                  </a:lnTo>
                  <a:lnTo>
                    <a:pt x="62" y="166"/>
                  </a:lnTo>
                  <a:lnTo>
                    <a:pt x="62" y="145"/>
                  </a:lnTo>
                  <a:lnTo>
                    <a:pt x="62" y="125"/>
                  </a:lnTo>
                  <a:lnTo>
                    <a:pt x="62" y="104"/>
                  </a:lnTo>
                  <a:lnTo>
                    <a:pt x="62" y="83"/>
                  </a:lnTo>
                  <a:lnTo>
                    <a:pt x="62" y="62"/>
                  </a:lnTo>
                  <a:lnTo>
                    <a:pt x="61" y="41"/>
                  </a:lnTo>
                  <a:lnTo>
                    <a:pt x="61" y="21"/>
                  </a:lnTo>
                  <a:lnTo>
                    <a:pt x="5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Freeform 50260"/>
            <p:cNvSpPr/>
            <p:nvPr/>
          </p:nvSpPr>
          <p:spPr>
            <a:xfrm flipV="1">
              <a:off x="4600" y="4070"/>
              <a:ext cx="30" cy="34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44"/>
                </a:cxn>
                <a:cxn ang="0">
                  <a:pos x="1" y="74"/>
                </a:cxn>
                <a:cxn ang="0">
                  <a:pos x="1" y="109"/>
                </a:cxn>
                <a:cxn ang="0">
                  <a:pos x="0" y="143"/>
                </a:cxn>
                <a:cxn ang="0">
                  <a:pos x="0" y="175"/>
                </a:cxn>
                <a:cxn ang="0">
                  <a:pos x="0" y="208"/>
                </a:cxn>
                <a:cxn ang="0">
                  <a:pos x="0" y="240"/>
                </a:cxn>
                <a:cxn ang="0">
                  <a:pos x="0" y="275"/>
                </a:cxn>
                <a:cxn ang="0">
                  <a:pos x="2" y="305"/>
                </a:cxn>
                <a:cxn ang="0">
                  <a:pos x="4" y="340"/>
                </a:cxn>
                <a:cxn ang="0">
                  <a:pos x="6" y="340"/>
                </a:cxn>
                <a:cxn ang="0">
                  <a:pos x="10" y="340"/>
                </a:cxn>
                <a:cxn ang="0">
                  <a:pos x="14" y="340"/>
                </a:cxn>
                <a:cxn ang="0">
                  <a:pos x="16" y="340"/>
                </a:cxn>
                <a:cxn ang="0">
                  <a:pos x="20" y="340"/>
                </a:cxn>
                <a:cxn ang="0">
                  <a:pos x="22" y="337"/>
                </a:cxn>
                <a:cxn ang="0">
                  <a:pos x="25" y="335"/>
                </a:cxn>
                <a:cxn ang="0">
                  <a:pos x="27" y="329"/>
                </a:cxn>
                <a:cxn ang="0">
                  <a:pos x="29" y="325"/>
                </a:cxn>
                <a:cxn ang="0">
                  <a:pos x="29" y="316"/>
                </a:cxn>
                <a:cxn ang="0">
                  <a:pos x="30" y="284"/>
                </a:cxn>
                <a:cxn ang="0">
                  <a:pos x="30" y="252"/>
                </a:cxn>
                <a:cxn ang="0">
                  <a:pos x="30" y="220"/>
                </a:cxn>
                <a:cxn ang="0">
                  <a:pos x="30" y="190"/>
                </a:cxn>
                <a:cxn ang="0">
                  <a:pos x="30" y="158"/>
                </a:cxn>
                <a:cxn ang="0">
                  <a:pos x="30" y="126"/>
                </a:cxn>
                <a:cxn ang="0">
                  <a:pos x="30" y="94"/>
                </a:cxn>
                <a:cxn ang="0">
                  <a:pos x="30" y="62"/>
                </a:cxn>
                <a:cxn ang="0">
                  <a:pos x="30" y="32"/>
                </a:cxn>
                <a:cxn ang="0">
                  <a:pos x="29" y="0"/>
                </a:cxn>
              </a:cxnLst>
              <a:rect l="0" t="0" r="0" b="0"/>
              <a:pathLst>
                <a:path w="62" h="224">
                  <a:moveTo>
                    <a:pt x="0" y="6"/>
                  </a:moveTo>
                  <a:lnTo>
                    <a:pt x="2" y="29"/>
                  </a:lnTo>
                  <a:lnTo>
                    <a:pt x="2" y="49"/>
                  </a:lnTo>
                  <a:lnTo>
                    <a:pt x="2" y="72"/>
                  </a:lnTo>
                  <a:lnTo>
                    <a:pt x="0" y="94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81"/>
                  </a:lnTo>
                  <a:lnTo>
                    <a:pt x="4" y="201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20" y="224"/>
                  </a:lnTo>
                  <a:lnTo>
                    <a:pt x="28" y="224"/>
                  </a:lnTo>
                  <a:lnTo>
                    <a:pt x="33" y="224"/>
                  </a:lnTo>
                  <a:lnTo>
                    <a:pt x="41" y="224"/>
                  </a:lnTo>
                  <a:lnTo>
                    <a:pt x="46" y="222"/>
                  </a:lnTo>
                  <a:lnTo>
                    <a:pt x="51" y="221"/>
                  </a:lnTo>
                  <a:lnTo>
                    <a:pt x="55" y="217"/>
                  </a:lnTo>
                  <a:lnTo>
                    <a:pt x="59" y="214"/>
                  </a:lnTo>
                  <a:lnTo>
                    <a:pt x="59" y="208"/>
                  </a:lnTo>
                  <a:lnTo>
                    <a:pt x="61" y="187"/>
                  </a:lnTo>
                  <a:lnTo>
                    <a:pt x="62" y="166"/>
                  </a:lnTo>
                  <a:lnTo>
                    <a:pt x="62" y="145"/>
                  </a:lnTo>
                  <a:lnTo>
                    <a:pt x="62" y="125"/>
                  </a:lnTo>
                  <a:lnTo>
                    <a:pt x="62" y="104"/>
                  </a:lnTo>
                  <a:lnTo>
                    <a:pt x="62" y="83"/>
                  </a:lnTo>
                  <a:lnTo>
                    <a:pt x="62" y="62"/>
                  </a:lnTo>
                  <a:lnTo>
                    <a:pt x="61" y="41"/>
                  </a:lnTo>
                  <a:lnTo>
                    <a:pt x="61" y="21"/>
                  </a:lnTo>
                  <a:lnTo>
                    <a:pt x="59" y="0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Freeform 50261"/>
            <p:cNvSpPr/>
            <p:nvPr/>
          </p:nvSpPr>
          <p:spPr>
            <a:xfrm>
              <a:off x="4869" y="3502"/>
              <a:ext cx="244" cy="68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36" y="64"/>
                </a:cxn>
                <a:cxn ang="0">
                  <a:pos x="37" y="115"/>
                </a:cxn>
                <a:cxn ang="0">
                  <a:pos x="44" y="149"/>
                </a:cxn>
                <a:cxn ang="0">
                  <a:pos x="73" y="179"/>
                </a:cxn>
                <a:cxn ang="0">
                  <a:pos x="86" y="227"/>
                </a:cxn>
                <a:cxn ang="0">
                  <a:pos x="82" y="277"/>
                </a:cxn>
                <a:cxn ang="0">
                  <a:pos x="84" y="277"/>
                </a:cxn>
                <a:cxn ang="0">
                  <a:pos x="88" y="277"/>
                </a:cxn>
                <a:cxn ang="0">
                  <a:pos x="91" y="277"/>
                </a:cxn>
                <a:cxn ang="0">
                  <a:pos x="100" y="289"/>
                </a:cxn>
                <a:cxn ang="0">
                  <a:pos x="110" y="305"/>
                </a:cxn>
                <a:cxn ang="0">
                  <a:pos x="115" y="324"/>
                </a:cxn>
                <a:cxn ang="0">
                  <a:pos x="118" y="347"/>
                </a:cxn>
                <a:cxn ang="0">
                  <a:pos x="121" y="385"/>
                </a:cxn>
                <a:cxn ang="0">
                  <a:pos x="121" y="419"/>
                </a:cxn>
                <a:cxn ang="0">
                  <a:pos x="109" y="450"/>
                </a:cxn>
                <a:cxn ang="0">
                  <a:pos x="121" y="489"/>
                </a:cxn>
                <a:cxn ang="0">
                  <a:pos x="137" y="526"/>
                </a:cxn>
                <a:cxn ang="0">
                  <a:pos x="151" y="563"/>
                </a:cxn>
                <a:cxn ang="0">
                  <a:pos x="156" y="585"/>
                </a:cxn>
                <a:cxn ang="0">
                  <a:pos x="158" y="599"/>
                </a:cxn>
                <a:cxn ang="0">
                  <a:pos x="161" y="611"/>
                </a:cxn>
                <a:cxn ang="0">
                  <a:pos x="166" y="619"/>
                </a:cxn>
                <a:cxn ang="0">
                  <a:pos x="166" y="625"/>
                </a:cxn>
                <a:cxn ang="0">
                  <a:pos x="166" y="630"/>
                </a:cxn>
                <a:cxn ang="0">
                  <a:pos x="167" y="635"/>
                </a:cxn>
                <a:cxn ang="0">
                  <a:pos x="176" y="651"/>
                </a:cxn>
                <a:cxn ang="0">
                  <a:pos x="185" y="663"/>
                </a:cxn>
                <a:cxn ang="0">
                  <a:pos x="197" y="676"/>
                </a:cxn>
                <a:cxn ang="0">
                  <a:pos x="203" y="681"/>
                </a:cxn>
                <a:cxn ang="0">
                  <a:pos x="205" y="680"/>
                </a:cxn>
                <a:cxn ang="0">
                  <a:pos x="209" y="678"/>
                </a:cxn>
                <a:cxn ang="0">
                  <a:pos x="216" y="670"/>
                </a:cxn>
                <a:cxn ang="0">
                  <a:pos x="221" y="647"/>
                </a:cxn>
                <a:cxn ang="0">
                  <a:pos x="222" y="623"/>
                </a:cxn>
                <a:cxn ang="0">
                  <a:pos x="234" y="605"/>
                </a:cxn>
                <a:cxn ang="0">
                  <a:pos x="242" y="505"/>
                </a:cxn>
                <a:cxn ang="0">
                  <a:pos x="244" y="406"/>
                </a:cxn>
                <a:cxn ang="0">
                  <a:pos x="238" y="307"/>
                </a:cxn>
                <a:cxn ang="0">
                  <a:pos x="226" y="241"/>
                </a:cxn>
                <a:cxn ang="0">
                  <a:pos x="209" y="195"/>
                </a:cxn>
                <a:cxn ang="0">
                  <a:pos x="190" y="149"/>
                </a:cxn>
                <a:cxn ang="0">
                  <a:pos x="178" y="115"/>
                </a:cxn>
                <a:cxn ang="0">
                  <a:pos x="174" y="104"/>
                </a:cxn>
                <a:cxn ang="0">
                  <a:pos x="171" y="94"/>
                </a:cxn>
                <a:cxn ang="0">
                  <a:pos x="168" y="85"/>
                </a:cxn>
                <a:cxn ang="0">
                  <a:pos x="128" y="31"/>
                </a:cxn>
                <a:cxn ang="0">
                  <a:pos x="77" y="5"/>
                </a:cxn>
                <a:cxn ang="0">
                  <a:pos x="2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0" b="0"/>
              <a:pathLst>
                <a:path w="442" h="793">
                  <a:moveTo>
                    <a:pt x="0" y="6"/>
                  </a:moveTo>
                  <a:lnTo>
                    <a:pt x="22" y="14"/>
                  </a:lnTo>
                  <a:lnTo>
                    <a:pt x="38" y="24"/>
                  </a:lnTo>
                  <a:lnTo>
                    <a:pt x="51" y="38"/>
                  </a:lnTo>
                  <a:lnTo>
                    <a:pt x="60" y="56"/>
                  </a:lnTo>
                  <a:lnTo>
                    <a:pt x="65" y="75"/>
                  </a:lnTo>
                  <a:lnTo>
                    <a:pt x="69" y="94"/>
                  </a:lnTo>
                  <a:lnTo>
                    <a:pt x="69" y="115"/>
                  </a:lnTo>
                  <a:lnTo>
                    <a:pt x="67" y="134"/>
                  </a:lnTo>
                  <a:lnTo>
                    <a:pt x="62" y="153"/>
                  </a:lnTo>
                  <a:lnTo>
                    <a:pt x="56" y="171"/>
                  </a:lnTo>
                  <a:lnTo>
                    <a:pt x="80" y="174"/>
                  </a:lnTo>
                  <a:lnTo>
                    <a:pt x="100" y="184"/>
                  </a:lnTo>
                  <a:lnTo>
                    <a:pt x="118" y="195"/>
                  </a:lnTo>
                  <a:lnTo>
                    <a:pt x="133" y="209"/>
                  </a:lnTo>
                  <a:lnTo>
                    <a:pt x="144" y="227"/>
                  </a:lnTo>
                  <a:lnTo>
                    <a:pt x="151" y="244"/>
                  </a:lnTo>
                  <a:lnTo>
                    <a:pt x="155" y="264"/>
                  </a:lnTo>
                  <a:lnTo>
                    <a:pt x="157" y="284"/>
                  </a:lnTo>
                  <a:lnTo>
                    <a:pt x="153" y="304"/>
                  </a:lnTo>
                  <a:lnTo>
                    <a:pt x="148" y="323"/>
                  </a:lnTo>
                  <a:lnTo>
                    <a:pt x="149" y="323"/>
                  </a:lnTo>
                  <a:lnTo>
                    <a:pt x="151" y="323"/>
                  </a:lnTo>
                  <a:lnTo>
                    <a:pt x="153" y="323"/>
                  </a:lnTo>
                  <a:lnTo>
                    <a:pt x="155" y="323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0" y="323"/>
                  </a:lnTo>
                  <a:lnTo>
                    <a:pt x="162" y="323"/>
                  </a:lnTo>
                  <a:lnTo>
                    <a:pt x="164" y="323"/>
                  </a:lnTo>
                  <a:lnTo>
                    <a:pt x="166" y="324"/>
                  </a:lnTo>
                  <a:lnTo>
                    <a:pt x="173" y="329"/>
                  </a:lnTo>
                  <a:lnTo>
                    <a:pt x="181" y="336"/>
                  </a:lnTo>
                  <a:lnTo>
                    <a:pt x="188" y="342"/>
                  </a:lnTo>
                  <a:lnTo>
                    <a:pt x="193" y="348"/>
                  </a:lnTo>
                  <a:lnTo>
                    <a:pt x="199" y="355"/>
                  </a:lnTo>
                  <a:lnTo>
                    <a:pt x="202" y="363"/>
                  </a:lnTo>
                  <a:lnTo>
                    <a:pt x="206" y="369"/>
                  </a:lnTo>
                  <a:lnTo>
                    <a:pt x="208" y="377"/>
                  </a:lnTo>
                  <a:lnTo>
                    <a:pt x="210" y="385"/>
                  </a:lnTo>
                  <a:lnTo>
                    <a:pt x="212" y="392"/>
                  </a:lnTo>
                  <a:lnTo>
                    <a:pt x="213" y="404"/>
                  </a:lnTo>
                  <a:lnTo>
                    <a:pt x="215" y="419"/>
                  </a:lnTo>
                  <a:lnTo>
                    <a:pt x="217" y="433"/>
                  </a:lnTo>
                  <a:lnTo>
                    <a:pt x="219" y="448"/>
                  </a:lnTo>
                  <a:lnTo>
                    <a:pt x="221" y="460"/>
                  </a:lnTo>
                  <a:lnTo>
                    <a:pt x="221" y="475"/>
                  </a:lnTo>
                  <a:lnTo>
                    <a:pt x="219" y="488"/>
                  </a:lnTo>
                  <a:lnTo>
                    <a:pt x="213" y="500"/>
                  </a:lnTo>
                  <a:lnTo>
                    <a:pt x="208" y="513"/>
                  </a:lnTo>
                  <a:lnTo>
                    <a:pt x="197" y="524"/>
                  </a:lnTo>
                  <a:lnTo>
                    <a:pt x="202" y="539"/>
                  </a:lnTo>
                  <a:lnTo>
                    <a:pt x="210" y="555"/>
                  </a:lnTo>
                  <a:lnTo>
                    <a:pt x="219" y="569"/>
                  </a:lnTo>
                  <a:lnTo>
                    <a:pt x="228" y="584"/>
                  </a:lnTo>
                  <a:lnTo>
                    <a:pt x="239" y="598"/>
                  </a:lnTo>
                  <a:lnTo>
                    <a:pt x="248" y="612"/>
                  </a:lnTo>
                  <a:lnTo>
                    <a:pt x="257" y="627"/>
                  </a:lnTo>
                  <a:lnTo>
                    <a:pt x="266" y="641"/>
                  </a:lnTo>
                  <a:lnTo>
                    <a:pt x="274" y="656"/>
                  </a:lnTo>
                  <a:lnTo>
                    <a:pt x="279" y="672"/>
                  </a:lnTo>
                  <a:lnTo>
                    <a:pt x="281" y="676"/>
                  </a:lnTo>
                  <a:lnTo>
                    <a:pt x="283" y="681"/>
                  </a:lnTo>
                  <a:lnTo>
                    <a:pt x="283" y="686"/>
                  </a:lnTo>
                  <a:lnTo>
                    <a:pt x="285" y="691"/>
                  </a:lnTo>
                  <a:lnTo>
                    <a:pt x="287" y="697"/>
                  </a:lnTo>
                  <a:lnTo>
                    <a:pt x="288" y="702"/>
                  </a:lnTo>
                  <a:lnTo>
                    <a:pt x="290" y="707"/>
                  </a:lnTo>
                  <a:lnTo>
                    <a:pt x="292" y="712"/>
                  </a:lnTo>
                  <a:lnTo>
                    <a:pt x="296" y="715"/>
                  </a:lnTo>
                  <a:lnTo>
                    <a:pt x="299" y="720"/>
                  </a:lnTo>
                  <a:lnTo>
                    <a:pt x="301" y="721"/>
                  </a:lnTo>
                  <a:lnTo>
                    <a:pt x="301" y="723"/>
                  </a:lnTo>
                  <a:lnTo>
                    <a:pt x="301" y="724"/>
                  </a:lnTo>
                  <a:lnTo>
                    <a:pt x="301" y="728"/>
                  </a:lnTo>
                  <a:lnTo>
                    <a:pt x="301" y="729"/>
                  </a:lnTo>
                  <a:lnTo>
                    <a:pt x="301" y="731"/>
                  </a:lnTo>
                  <a:lnTo>
                    <a:pt x="301" y="734"/>
                  </a:lnTo>
                  <a:lnTo>
                    <a:pt x="301" y="736"/>
                  </a:lnTo>
                  <a:lnTo>
                    <a:pt x="301" y="737"/>
                  </a:lnTo>
                  <a:lnTo>
                    <a:pt x="303" y="739"/>
                  </a:lnTo>
                  <a:lnTo>
                    <a:pt x="307" y="745"/>
                  </a:lnTo>
                  <a:lnTo>
                    <a:pt x="312" y="752"/>
                  </a:lnTo>
                  <a:lnTo>
                    <a:pt x="318" y="758"/>
                  </a:lnTo>
                  <a:lnTo>
                    <a:pt x="323" y="763"/>
                  </a:lnTo>
                  <a:lnTo>
                    <a:pt x="330" y="768"/>
                  </a:lnTo>
                  <a:lnTo>
                    <a:pt x="336" y="772"/>
                  </a:lnTo>
                  <a:lnTo>
                    <a:pt x="341" y="777"/>
                  </a:lnTo>
                  <a:lnTo>
                    <a:pt x="349" y="782"/>
                  </a:lnTo>
                  <a:lnTo>
                    <a:pt x="356" y="787"/>
                  </a:lnTo>
                  <a:lnTo>
                    <a:pt x="363" y="792"/>
                  </a:lnTo>
                  <a:lnTo>
                    <a:pt x="365" y="793"/>
                  </a:lnTo>
                  <a:lnTo>
                    <a:pt x="367" y="793"/>
                  </a:lnTo>
                  <a:lnTo>
                    <a:pt x="369" y="793"/>
                  </a:lnTo>
                  <a:lnTo>
                    <a:pt x="371" y="793"/>
                  </a:lnTo>
                  <a:lnTo>
                    <a:pt x="372" y="792"/>
                  </a:lnTo>
                  <a:lnTo>
                    <a:pt x="374" y="792"/>
                  </a:lnTo>
                  <a:lnTo>
                    <a:pt x="376" y="790"/>
                  </a:lnTo>
                  <a:lnTo>
                    <a:pt x="378" y="790"/>
                  </a:lnTo>
                  <a:lnTo>
                    <a:pt x="380" y="788"/>
                  </a:lnTo>
                  <a:lnTo>
                    <a:pt x="382" y="787"/>
                  </a:lnTo>
                  <a:lnTo>
                    <a:pt x="391" y="780"/>
                  </a:lnTo>
                  <a:lnTo>
                    <a:pt x="396" y="771"/>
                  </a:lnTo>
                  <a:lnTo>
                    <a:pt x="400" y="763"/>
                  </a:lnTo>
                  <a:lnTo>
                    <a:pt x="400" y="753"/>
                  </a:lnTo>
                  <a:lnTo>
                    <a:pt x="400" y="744"/>
                  </a:lnTo>
                  <a:lnTo>
                    <a:pt x="400" y="736"/>
                  </a:lnTo>
                  <a:lnTo>
                    <a:pt x="402" y="726"/>
                  </a:lnTo>
                  <a:lnTo>
                    <a:pt x="405" y="718"/>
                  </a:lnTo>
                  <a:lnTo>
                    <a:pt x="413" y="710"/>
                  </a:lnTo>
                  <a:lnTo>
                    <a:pt x="424" y="704"/>
                  </a:lnTo>
                  <a:lnTo>
                    <a:pt x="429" y="665"/>
                  </a:lnTo>
                  <a:lnTo>
                    <a:pt x="435" y="627"/>
                  </a:lnTo>
                  <a:lnTo>
                    <a:pt x="438" y="588"/>
                  </a:lnTo>
                  <a:lnTo>
                    <a:pt x="440" y="550"/>
                  </a:lnTo>
                  <a:lnTo>
                    <a:pt x="442" y="512"/>
                  </a:lnTo>
                  <a:lnTo>
                    <a:pt x="442" y="473"/>
                  </a:lnTo>
                  <a:lnTo>
                    <a:pt x="440" y="435"/>
                  </a:lnTo>
                  <a:lnTo>
                    <a:pt x="436" y="396"/>
                  </a:lnTo>
                  <a:lnTo>
                    <a:pt x="431" y="358"/>
                  </a:lnTo>
                  <a:lnTo>
                    <a:pt x="422" y="320"/>
                  </a:lnTo>
                  <a:lnTo>
                    <a:pt x="416" y="300"/>
                  </a:lnTo>
                  <a:lnTo>
                    <a:pt x="409" y="281"/>
                  </a:lnTo>
                  <a:lnTo>
                    <a:pt x="400" y="264"/>
                  </a:lnTo>
                  <a:lnTo>
                    <a:pt x="389" y="244"/>
                  </a:lnTo>
                  <a:lnTo>
                    <a:pt x="378" y="227"/>
                  </a:lnTo>
                  <a:lnTo>
                    <a:pt x="367" y="209"/>
                  </a:lnTo>
                  <a:lnTo>
                    <a:pt x="356" y="192"/>
                  </a:lnTo>
                  <a:lnTo>
                    <a:pt x="345" y="174"/>
                  </a:lnTo>
                  <a:lnTo>
                    <a:pt x="334" y="155"/>
                  </a:lnTo>
                  <a:lnTo>
                    <a:pt x="325" y="137"/>
                  </a:lnTo>
                  <a:lnTo>
                    <a:pt x="323" y="134"/>
                  </a:lnTo>
                  <a:lnTo>
                    <a:pt x="321" y="129"/>
                  </a:lnTo>
                  <a:lnTo>
                    <a:pt x="318" y="126"/>
                  </a:lnTo>
                  <a:lnTo>
                    <a:pt x="316" y="121"/>
                  </a:lnTo>
                  <a:lnTo>
                    <a:pt x="314" y="118"/>
                  </a:lnTo>
                  <a:lnTo>
                    <a:pt x="312" y="113"/>
                  </a:lnTo>
                  <a:lnTo>
                    <a:pt x="310" y="110"/>
                  </a:lnTo>
                  <a:lnTo>
                    <a:pt x="308" y="105"/>
                  </a:lnTo>
                  <a:lnTo>
                    <a:pt x="307" y="102"/>
                  </a:lnTo>
                  <a:lnTo>
                    <a:pt x="305" y="99"/>
                  </a:lnTo>
                  <a:lnTo>
                    <a:pt x="283" y="75"/>
                  </a:lnTo>
                  <a:lnTo>
                    <a:pt x="259" y="54"/>
                  </a:lnTo>
                  <a:lnTo>
                    <a:pt x="232" y="36"/>
                  </a:lnTo>
                  <a:lnTo>
                    <a:pt x="202" y="24"/>
                  </a:lnTo>
                  <a:lnTo>
                    <a:pt x="171" y="14"/>
                  </a:lnTo>
                  <a:lnTo>
                    <a:pt x="139" y="6"/>
                  </a:lnTo>
                  <a:lnTo>
                    <a:pt x="104" y="3"/>
                  </a:lnTo>
                  <a:lnTo>
                    <a:pt x="71" y="0"/>
                  </a:lnTo>
                  <a:lnTo>
                    <a:pt x="36" y="0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0FF3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Freeform 50262"/>
            <p:cNvSpPr/>
            <p:nvPr/>
          </p:nvSpPr>
          <p:spPr>
            <a:xfrm>
              <a:off x="4869" y="3502"/>
              <a:ext cx="244" cy="68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36" y="64"/>
                </a:cxn>
                <a:cxn ang="0">
                  <a:pos x="37" y="115"/>
                </a:cxn>
                <a:cxn ang="0">
                  <a:pos x="44" y="149"/>
                </a:cxn>
                <a:cxn ang="0">
                  <a:pos x="73" y="179"/>
                </a:cxn>
                <a:cxn ang="0">
                  <a:pos x="86" y="227"/>
                </a:cxn>
                <a:cxn ang="0">
                  <a:pos x="82" y="277"/>
                </a:cxn>
                <a:cxn ang="0">
                  <a:pos x="84" y="277"/>
                </a:cxn>
                <a:cxn ang="0">
                  <a:pos x="88" y="277"/>
                </a:cxn>
                <a:cxn ang="0">
                  <a:pos x="91" y="277"/>
                </a:cxn>
                <a:cxn ang="0">
                  <a:pos x="100" y="289"/>
                </a:cxn>
                <a:cxn ang="0">
                  <a:pos x="110" y="305"/>
                </a:cxn>
                <a:cxn ang="0">
                  <a:pos x="115" y="324"/>
                </a:cxn>
                <a:cxn ang="0">
                  <a:pos x="118" y="347"/>
                </a:cxn>
                <a:cxn ang="0">
                  <a:pos x="121" y="385"/>
                </a:cxn>
                <a:cxn ang="0">
                  <a:pos x="121" y="419"/>
                </a:cxn>
                <a:cxn ang="0">
                  <a:pos x="109" y="450"/>
                </a:cxn>
                <a:cxn ang="0">
                  <a:pos x="121" y="489"/>
                </a:cxn>
                <a:cxn ang="0">
                  <a:pos x="137" y="526"/>
                </a:cxn>
                <a:cxn ang="0">
                  <a:pos x="151" y="563"/>
                </a:cxn>
                <a:cxn ang="0">
                  <a:pos x="156" y="585"/>
                </a:cxn>
                <a:cxn ang="0">
                  <a:pos x="158" y="599"/>
                </a:cxn>
                <a:cxn ang="0">
                  <a:pos x="161" y="611"/>
                </a:cxn>
                <a:cxn ang="0">
                  <a:pos x="166" y="619"/>
                </a:cxn>
                <a:cxn ang="0">
                  <a:pos x="166" y="625"/>
                </a:cxn>
                <a:cxn ang="0">
                  <a:pos x="166" y="630"/>
                </a:cxn>
                <a:cxn ang="0">
                  <a:pos x="167" y="635"/>
                </a:cxn>
                <a:cxn ang="0">
                  <a:pos x="176" y="651"/>
                </a:cxn>
                <a:cxn ang="0">
                  <a:pos x="185" y="663"/>
                </a:cxn>
                <a:cxn ang="0">
                  <a:pos x="197" y="676"/>
                </a:cxn>
                <a:cxn ang="0">
                  <a:pos x="203" y="681"/>
                </a:cxn>
                <a:cxn ang="0">
                  <a:pos x="205" y="680"/>
                </a:cxn>
                <a:cxn ang="0">
                  <a:pos x="209" y="678"/>
                </a:cxn>
                <a:cxn ang="0">
                  <a:pos x="216" y="670"/>
                </a:cxn>
                <a:cxn ang="0">
                  <a:pos x="221" y="647"/>
                </a:cxn>
                <a:cxn ang="0">
                  <a:pos x="222" y="623"/>
                </a:cxn>
                <a:cxn ang="0">
                  <a:pos x="234" y="605"/>
                </a:cxn>
                <a:cxn ang="0">
                  <a:pos x="242" y="505"/>
                </a:cxn>
                <a:cxn ang="0">
                  <a:pos x="244" y="406"/>
                </a:cxn>
                <a:cxn ang="0">
                  <a:pos x="238" y="307"/>
                </a:cxn>
                <a:cxn ang="0">
                  <a:pos x="226" y="241"/>
                </a:cxn>
                <a:cxn ang="0">
                  <a:pos x="209" y="195"/>
                </a:cxn>
                <a:cxn ang="0">
                  <a:pos x="190" y="149"/>
                </a:cxn>
                <a:cxn ang="0">
                  <a:pos x="178" y="115"/>
                </a:cxn>
                <a:cxn ang="0">
                  <a:pos x="174" y="104"/>
                </a:cxn>
                <a:cxn ang="0">
                  <a:pos x="171" y="94"/>
                </a:cxn>
                <a:cxn ang="0">
                  <a:pos x="168" y="85"/>
                </a:cxn>
                <a:cxn ang="0">
                  <a:pos x="128" y="31"/>
                </a:cxn>
                <a:cxn ang="0">
                  <a:pos x="77" y="5"/>
                </a:cxn>
                <a:cxn ang="0">
                  <a:pos x="2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0" b="0"/>
              <a:pathLst>
                <a:path w="442" h="793">
                  <a:moveTo>
                    <a:pt x="0" y="6"/>
                  </a:moveTo>
                  <a:lnTo>
                    <a:pt x="22" y="14"/>
                  </a:lnTo>
                  <a:lnTo>
                    <a:pt x="38" y="24"/>
                  </a:lnTo>
                  <a:lnTo>
                    <a:pt x="51" y="38"/>
                  </a:lnTo>
                  <a:lnTo>
                    <a:pt x="60" y="56"/>
                  </a:lnTo>
                  <a:lnTo>
                    <a:pt x="65" y="75"/>
                  </a:lnTo>
                  <a:lnTo>
                    <a:pt x="69" y="94"/>
                  </a:lnTo>
                  <a:lnTo>
                    <a:pt x="69" y="115"/>
                  </a:lnTo>
                  <a:lnTo>
                    <a:pt x="67" y="134"/>
                  </a:lnTo>
                  <a:lnTo>
                    <a:pt x="62" y="153"/>
                  </a:lnTo>
                  <a:lnTo>
                    <a:pt x="56" y="171"/>
                  </a:lnTo>
                  <a:lnTo>
                    <a:pt x="80" y="174"/>
                  </a:lnTo>
                  <a:lnTo>
                    <a:pt x="100" y="184"/>
                  </a:lnTo>
                  <a:lnTo>
                    <a:pt x="118" y="195"/>
                  </a:lnTo>
                  <a:lnTo>
                    <a:pt x="133" y="209"/>
                  </a:lnTo>
                  <a:lnTo>
                    <a:pt x="144" y="227"/>
                  </a:lnTo>
                  <a:lnTo>
                    <a:pt x="151" y="244"/>
                  </a:lnTo>
                  <a:lnTo>
                    <a:pt x="155" y="264"/>
                  </a:lnTo>
                  <a:lnTo>
                    <a:pt x="157" y="284"/>
                  </a:lnTo>
                  <a:lnTo>
                    <a:pt x="153" y="304"/>
                  </a:lnTo>
                  <a:lnTo>
                    <a:pt x="148" y="323"/>
                  </a:lnTo>
                  <a:lnTo>
                    <a:pt x="149" y="323"/>
                  </a:lnTo>
                  <a:lnTo>
                    <a:pt x="151" y="323"/>
                  </a:lnTo>
                  <a:lnTo>
                    <a:pt x="153" y="323"/>
                  </a:lnTo>
                  <a:lnTo>
                    <a:pt x="155" y="323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0" y="323"/>
                  </a:lnTo>
                  <a:lnTo>
                    <a:pt x="162" y="323"/>
                  </a:lnTo>
                  <a:lnTo>
                    <a:pt x="164" y="323"/>
                  </a:lnTo>
                  <a:lnTo>
                    <a:pt x="166" y="324"/>
                  </a:lnTo>
                  <a:lnTo>
                    <a:pt x="173" y="329"/>
                  </a:lnTo>
                  <a:lnTo>
                    <a:pt x="181" y="336"/>
                  </a:lnTo>
                  <a:lnTo>
                    <a:pt x="188" y="342"/>
                  </a:lnTo>
                  <a:lnTo>
                    <a:pt x="193" y="348"/>
                  </a:lnTo>
                  <a:lnTo>
                    <a:pt x="199" y="355"/>
                  </a:lnTo>
                  <a:lnTo>
                    <a:pt x="202" y="363"/>
                  </a:lnTo>
                  <a:lnTo>
                    <a:pt x="206" y="369"/>
                  </a:lnTo>
                  <a:lnTo>
                    <a:pt x="208" y="377"/>
                  </a:lnTo>
                  <a:lnTo>
                    <a:pt x="210" y="385"/>
                  </a:lnTo>
                  <a:lnTo>
                    <a:pt x="212" y="392"/>
                  </a:lnTo>
                  <a:lnTo>
                    <a:pt x="213" y="404"/>
                  </a:lnTo>
                  <a:lnTo>
                    <a:pt x="215" y="419"/>
                  </a:lnTo>
                  <a:lnTo>
                    <a:pt x="217" y="433"/>
                  </a:lnTo>
                  <a:lnTo>
                    <a:pt x="219" y="448"/>
                  </a:lnTo>
                  <a:lnTo>
                    <a:pt x="221" y="460"/>
                  </a:lnTo>
                  <a:lnTo>
                    <a:pt x="221" y="475"/>
                  </a:lnTo>
                  <a:lnTo>
                    <a:pt x="219" y="488"/>
                  </a:lnTo>
                  <a:lnTo>
                    <a:pt x="213" y="500"/>
                  </a:lnTo>
                  <a:lnTo>
                    <a:pt x="208" y="513"/>
                  </a:lnTo>
                  <a:lnTo>
                    <a:pt x="197" y="524"/>
                  </a:lnTo>
                  <a:lnTo>
                    <a:pt x="202" y="539"/>
                  </a:lnTo>
                  <a:lnTo>
                    <a:pt x="210" y="555"/>
                  </a:lnTo>
                  <a:lnTo>
                    <a:pt x="219" y="569"/>
                  </a:lnTo>
                  <a:lnTo>
                    <a:pt x="228" y="584"/>
                  </a:lnTo>
                  <a:lnTo>
                    <a:pt x="239" y="598"/>
                  </a:lnTo>
                  <a:lnTo>
                    <a:pt x="248" y="612"/>
                  </a:lnTo>
                  <a:lnTo>
                    <a:pt x="257" y="627"/>
                  </a:lnTo>
                  <a:lnTo>
                    <a:pt x="266" y="641"/>
                  </a:lnTo>
                  <a:lnTo>
                    <a:pt x="274" y="656"/>
                  </a:lnTo>
                  <a:lnTo>
                    <a:pt x="279" y="672"/>
                  </a:lnTo>
                  <a:lnTo>
                    <a:pt x="281" y="676"/>
                  </a:lnTo>
                  <a:lnTo>
                    <a:pt x="283" y="681"/>
                  </a:lnTo>
                  <a:lnTo>
                    <a:pt x="283" y="686"/>
                  </a:lnTo>
                  <a:lnTo>
                    <a:pt x="285" y="691"/>
                  </a:lnTo>
                  <a:lnTo>
                    <a:pt x="287" y="697"/>
                  </a:lnTo>
                  <a:lnTo>
                    <a:pt x="288" y="702"/>
                  </a:lnTo>
                  <a:lnTo>
                    <a:pt x="290" y="707"/>
                  </a:lnTo>
                  <a:lnTo>
                    <a:pt x="292" y="712"/>
                  </a:lnTo>
                  <a:lnTo>
                    <a:pt x="296" y="715"/>
                  </a:lnTo>
                  <a:lnTo>
                    <a:pt x="299" y="720"/>
                  </a:lnTo>
                  <a:lnTo>
                    <a:pt x="301" y="721"/>
                  </a:lnTo>
                  <a:lnTo>
                    <a:pt x="301" y="723"/>
                  </a:lnTo>
                  <a:lnTo>
                    <a:pt x="301" y="724"/>
                  </a:lnTo>
                  <a:lnTo>
                    <a:pt x="301" y="728"/>
                  </a:lnTo>
                  <a:lnTo>
                    <a:pt x="301" y="729"/>
                  </a:lnTo>
                  <a:lnTo>
                    <a:pt x="301" y="731"/>
                  </a:lnTo>
                  <a:lnTo>
                    <a:pt x="301" y="734"/>
                  </a:lnTo>
                  <a:lnTo>
                    <a:pt x="301" y="736"/>
                  </a:lnTo>
                  <a:lnTo>
                    <a:pt x="301" y="737"/>
                  </a:lnTo>
                  <a:lnTo>
                    <a:pt x="303" y="739"/>
                  </a:lnTo>
                  <a:lnTo>
                    <a:pt x="307" y="745"/>
                  </a:lnTo>
                  <a:lnTo>
                    <a:pt x="312" y="752"/>
                  </a:lnTo>
                  <a:lnTo>
                    <a:pt x="318" y="758"/>
                  </a:lnTo>
                  <a:lnTo>
                    <a:pt x="323" y="763"/>
                  </a:lnTo>
                  <a:lnTo>
                    <a:pt x="330" y="768"/>
                  </a:lnTo>
                  <a:lnTo>
                    <a:pt x="336" y="772"/>
                  </a:lnTo>
                  <a:lnTo>
                    <a:pt x="341" y="777"/>
                  </a:lnTo>
                  <a:lnTo>
                    <a:pt x="349" y="782"/>
                  </a:lnTo>
                  <a:lnTo>
                    <a:pt x="356" y="787"/>
                  </a:lnTo>
                  <a:lnTo>
                    <a:pt x="363" y="792"/>
                  </a:lnTo>
                  <a:lnTo>
                    <a:pt x="365" y="793"/>
                  </a:lnTo>
                  <a:lnTo>
                    <a:pt x="367" y="793"/>
                  </a:lnTo>
                  <a:lnTo>
                    <a:pt x="369" y="793"/>
                  </a:lnTo>
                  <a:lnTo>
                    <a:pt x="371" y="793"/>
                  </a:lnTo>
                  <a:lnTo>
                    <a:pt x="372" y="792"/>
                  </a:lnTo>
                  <a:lnTo>
                    <a:pt x="374" y="792"/>
                  </a:lnTo>
                  <a:lnTo>
                    <a:pt x="376" y="790"/>
                  </a:lnTo>
                  <a:lnTo>
                    <a:pt x="378" y="790"/>
                  </a:lnTo>
                  <a:lnTo>
                    <a:pt x="380" y="788"/>
                  </a:lnTo>
                  <a:lnTo>
                    <a:pt x="382" y="787"/>
                  </a:lnTo>
                  <a:lnTo>
                    <a:pt x="391" y="780"/>
                  </a:lnTo>
                  <a:lnTo>
                    <a:pt x="396" y="771"/>
                  </a:lnTo>
                  <a:lnTo>
                    <a:pt x="400" y="763"/>
                  </a:lnTo>
                  <a:lnTo>
                    <a:pt x="400" y="753"/>
                  </a:lnTo>
                  <a:lnTo>
                    <a:pt x="400" y="744"/>
                  </a:lnTo>
                  <a:lnTo>
                    <a:pt x="400" y="736"/>
                  </a:lnTo>
                  <a:lnTo>
                    <a:pt x="402" y="726"/>
                  </a:lnTo>
                  <a:lnTo>
                    <a:pt x="405" y="718"/>
                  </a:lnTo>
                  <a:lnTo>
                    <a:pt x="413" y="710"/>
                  </a:lnTo>
                  <a:lnTo>
                    <a:pt x="424" y="704"/>
                  </a:lnTo>
                  <a:lnTo>
                    <a:pt x="429" y="665"/>
                  </a:lnTo>
                  <a:lnTo>
                    <a:pt x="435" y="627"/>
                  </a:lnTo>
                  <a:lnTo>
                    <a:pt x="438" y="588"/>
                  </a:lnTo>
                  <a:lnTo>
                    <a:pt x="440" y="550"/>
                  </a:lnTo>
                  <a:lnTo>
                    <a:pt x="442" y="512"/>
                  </a:lnTo>
                  <a:lnTo>
                    <a:pt x="442" y="473"/>
                  </a:lnTo>
                  <a:lnTo>
                    <a:pt x="440" y="435"/>
                  </a:lnTo>
                  <a:lnTo>
                    <a:pt x="436" y="396"/>
                  </a:lnTo>
                  <a:lnTo>
                    <a:pt x="431" y="358"/>
                  </a:lnTo>
                  <a:lnTo>
                    <a:pt x="422" y="320"/>
                  </a:lnTo>
                  <a:lnTo>
                    <a:pt x="416" y="300"/>
                  </a:lnTo>
                  <a:lnTo>
                    <a:pt x="409" y="281"/>
                  </a:lnTo>
                  <a:lnTo>
                    <a:pt x="400" y="264"/>
                  </a:lnTo>
                  <a:lnTo>
                    <a:pt x="389" y="244"/>
                  </a:lnTo>
                  <a:lnTo>
                    <a:pt x="378" y="227"/>
                  </a:lnTo>
                  <a:lnTo>
                    <a:pt x="367" y="209"/>
                  </a:lnTo>
                  <a:lnTo>
                    <a:pt x="356" y="192"/>
                  </a:lnTo>
                  <a:lnTo>
                    <a:pt x="345" y="174"/>
                  </a:lnTo>
                  <a:lnTo>
                    <a:pt x="334" y="155"/>
                  </a:lnTo>
                  <a:lnTo>
                    <a:pt x="325" y="137"/>
                  </a:lnTo>
                  <a:lnTo>
                    <a:pt x="323" y="134"/>
                  </a:lnTo>
                  <a:lnTo>
                    <a:pt x="321" y="129"/>
                  </a:lnTo>
                  <a:lnTo>
                    <a:pt x="318" y="126"/>
                  </a:lnTo>
                  <a:lnTo>
                    <a:pt x="316" y="121"/>
                  </a:lnTo>
                  <a:lnTo>
                    <a:pt x="314" y="118"/>
                  </a:lnTo>
                  <a:lnTo>
                    <a:pt x="312" y="113"/>
                  </a:lnTo>
                  <a:lnTo>
                    <a:pt x="310" y="110"/>
                  </a:lnTo>
                  <a:lnTo>
                    <a:pt x="308" y="105"/>
                  </a:lnTo>
                  <a:lnTo>
                    <a:pt x="307" y="102"/>
                  </a:lnTo>
                  <a:lnTo>
                    <a:pt x="305" y="99"/>
                  </a:lnTo>
                  <a:lnTo>
                    <a:pt x="283" y="75"/>
                  </a:lnTo>
                  <a:lnTo>
                    <a:pt x="259" y="54"/>
                  </a:lnTo>
                  <a:lnTo>
                    <a:pt x="232" y="36"/>
                  </a:lnTo>
                  <a:lnTo>
                    <a:pt x="202" y="24"/>
                  </a:lnTo>
                  <a:lnTo>
                    <a:pt x="171" y="14"/>
                  </a:lnTo>
                  <a:lnTo>
                    <a:pt x="139" y="6"/>
                  </a:lnTo>
                  <a:lnTo>
                    <a:pt x="104" y="3"/>
                  </a:lnTo>
                  <a:lnTo>
                    <a:pt x="71" y="0"/>
                  </a:lnTo>
                  <a:lnTo>
                    <a:pt x="36" y="0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Freeform 50263"/>
            <p:cNvSpPr/>
            <p:nvPr/>
          </p:nvSpPr>
          <p:spPr>
            <a:xfrm>
              <a:off x="5044" y="3491"/>
              <a:ext cx="462" cy="921"/>
            </a:xfrm>
            <a:custGeom>
              <a:avLst/>
              <a:gdLst/>
              <a:ahLst/>
              <a:cxnLst>
                <a:cxn ang="0">
                  <a:pos x="415" y="3"/>
                </a:cxn>
                <a:cxn ang="0">
                  <a:pos x="351" y="2"/>
                </a:cxn>
                <a:cxn ang="0">
                  <a:pos x="293" y="9"/>
                </a:cxn>
                <a:cxn ang="0">
                  <a:pos x="255" y="34"/>
                </a:cxn>
                <a:cxn ang="0">
                  <a:pos x="221" y="71"/>
                </a:cxn>
                <a:cxn ang="0">
                  <a:pos x="210" y="85"/>
                </a:cxn>
                <a:cxn ang="0">
                  <a:pos x="209" y="92"/>
                </a:cxn>
                <a:cxn ang="0">
                  <a:pos x="193" y="111"/>
                </a:cxn>
                <a:cxn ang="0">
                  <a:pos x="139" y="169"/>
                </a:cxn>
                <a:cxn ang="0">
                  <a:pos x="92" y="235"/>
                </a:cxn>
                <a:cxn ang="0">
                  <a:pos x="77" y="260"/>
                </a:cxn>
                <a:cxn ang="0">
                  <a:pos x="76" y="274"/>
                </a:cxn>
                <a:cxn ang="0">
                  <a:pos x="67" y="290"/>
                </a:cxn>
                <a:cxn ang="0">
                  <a:pos x="52" y="317"/>
                </a:cxn>
                <a:cxn ang="0">
                  <a:pos x="42" y="347"/>
                </a:cxn>
                <a:cxn ang="0">
                  <a:pos x="29" y="424"/>
                </a:cxn>
                <a:cxn ang="0">
                  <a:pos x="16" y="511"/>
                </a:cxn>
                <a:cxn ang="0">
                  <a:pos x="6" y="609"/>
                </a:cxn>
                <a:cxn ang="0">
                  <a:pos x="0" y="736"/>
                </a:cxn>
                <a:cxn ang="0">
                  <a:pos x="7" y="864"/>
                </a:cxn>
                <a:cxn ang="0">
                  <a:pos x="20" y="916"/>
                </a:cxn>
                <a:cxn ang="0">
                  <a:pos x="42" y="920"/>
                </a:cxn>
                <a:cxn ang="0">
                  <a:pos x="62" y="904"/>
                </a:cxn>
                <a:cxn ang="0">
                  <a:pos x="77" y="876"/>
                </a:cxn>
                <a:cxn ang="0">
                  <a:pos x="86" y="843"/>
                </a:cxn>
                <a:cxn ang="0">
                  <a:pos x="89" y="832"/>
                </a:cxn>
                <a:cxn ang="0">
                  <a:pos x="95" y="831"/>
                </a:cxn>
                <a:cxn ang="0">
                  <a:pos x="104" y="816"/>
                </a:cxn>
                <a:cxn ang="0">
                  <a:pos x="121" y="763"/>
                </a:cxn>
                <a:cxn ang="0">
                  <a:pos x="135" y="709"/>
                </a:cxn>
                <a:cxn ang="0">
                  <a:pos x="154" y="635"/>
                </a:cxn>
                <a:cxn ang="0">
                  <a:pos x="182" y="559"/>
                </a:cxn>
                <a:cxn ang="0">
                  <a:pos x="205" y="496"/>
                </a:cxn>
                <a:cxn ang="0">
                  <a:pos x="208" y="466"/>
                </a:cxn>
                <a:cxn ang="0">
                  <a:pos x="209" y="436"/>
                </a:cxn>
                <a:cxn ang="0">
                  <a:pos x="215" y="414"/>
                </a:cxn>
                <a:cxn ang="0">
                  <a:pos x="225" y="395"/>
                </a:cxn>
                <a:cxn ang="0">
                  <a:pos x="235" y="380"/>
                </a:cxn>
                <a:cxn ang="0">
                  <a:pos x="241" y="356"/>
                </a:cxn>
                <a:cxn ang="0">
                  <a:pos x="249" y="335"/>
                </a:cxn>
                <a:cxn ang="0">
                  <a:pos x="264" y="324"/>
                </a:cxn>
                <a:cxn ang="0">
                  <a:pos x="278" y="313"/>
                </a:cxn>
                <a:cxn ang="0">
                  <a:pos x="290" y="294"/>
                </a:cxn>
                <a:cxn ang="0">
                  <a:pos x="294" y="253"/>
                </a:cxn>
                <a:cxn ang="0">
                  <a:pos x="304" y="215"/>
                </a:cxn>
                <a:cxn ang="0">
                  <a:pos x="318" y="205"/>
                </a:cxn>
                <a:cxn ang="0">
                  <a:pos x="331" y="201"/>
                </a:cxn>
                <a:cxn ang="0">
                  <a:pos x="339" y="198"/>
                </a:cxn>
                <a:cxn ang="0">
                  <a:pos x="345" y="188"/>
                </a:cxn>
                <a:cxn ang="0">
                  <a:pos x="344" y="174"/>
                </a:cxn>
                <a:cxn ang="0">
                  <a:pos x="348" y="169"/>
                </a:cxn>
                <a:cxn ang="0">
                  <a:pos x="353" y="167"/>
                </a:cxn>
                <a:cxn ang="0">
                  <a:pos x="357" y="164"/>
                </a:cxn>
                <a:cxn ang="0">
                  <a:pos x="357" y="159"/>
                </a:cxn>
                <a:cxn ang="0">
                  <a:pos x="357" y="153"/>
                </a:cxn>
                <a:cxn ang="0">
                  <a:pos x="365" y="146"/>
                </a:cxn>
                <a:cxn ang="0">
                  <a:pos x="375" y="136"/>
                </a:cxn>
                <a:cxn ang="0">
                  <a:pos x="385" y="126"/>
                </a:cxn>
                <a:cxn ang="0">
                  <a:pos x="390" y="105"/>
                </a:cxn>
                <a:cxn ang="0">
                  <a:pos x="394" y="78"/>
                </a:cxn>
                <a:cxn ang="0">
                  <a:pos x="410" y="48"/>
                </a:cxn>
                <a:cxn ang="0">
                  <a:pos x="438" y="27"/>
                </a:cxn>
                <a:cxn ang="0">
                  <a:pos x="462" y="16"/>
                </a:cxn>
              </a:cxnLst>
              <a:rect l="0" t="0" r="0" b="0"/>
              <a:pathLst>
                <a:path w="837" h="1075">
                  <a:moveTo>
                    <a:pt x="835" y="19"/>
                  </a:moveTo>
                  <a:lnTo>
                    <a:pt x="807" y="11"/>
                  </a:lnTo>
                  <a:lnTo>
                    <a:pt x="780" y="7"/>
                  </a:lnTo>
                  <a:lnTo>
                    <a:pt x="751" y="3"/>
                  </a:lnTo>
                  <a:lnTo>
                    <a:pt x="723" y="0"/>
                  </a:lnTo>
                  <a:lnTo>
                    <a:pt x="694" y="0"/>
                  </a:lnTo>
                  <a:lnTo>
                    <a:pt x="665" y="0"/>
                  </a:lnTo>
                  <a:lnTo>
                    <a:pt x="636" y="2"/>
                  </a:lnTo>
                  <a:lnTo>
                    <a:pt x="606" y="3"/>
                  </a:lnTo>
                  <a:lnTo>
                    <a:pt x="577" y="5"/>
                  </a:lnTo>
                  <a:lnTo>
                    <a:pt x="548" y="8"/>
                  </a:lnTo>
                  <a:lnTo>
                    <a:pt x="530" y="11"/>
                  </a:lnTo>
                  <a:lnTo>
                    <a:pt x="511" y="16"/>
                  </a:lnTo>
                  <a:lnTo>
                    <a:pt x="495" y="23"/>
                  </a:lnTo>
                  <a:lnTo>
                    <a:pt x="478" y="31"/>
                  </a:lnTo>
                  <a:lnTo>
                    <a:pt x="462" y="40"/>
                  </a:lnTo>
                  <a:lnTo>
                    <a:pt x="446" y="51"/>
                  </a:lnTo>
                  <a:lnTo>
                    <a:pt x="431" y="61"/>
                  </a:lnTo>
                  <a:lnTo>
                    <a:pt x="414" y="72"/>
                  </a:lnTo>
                  <a:lnTo>
                    <a:pt x="400" y="83"/>
                  </a:lnTo>
                  <a:lnTo>
                    <a:pt x="383" y="95"/>
                  </a:lnTo>
                  <a:lnTo>
                    <a:pt x="382" y="96"/>
                  </a:lnTo>
                  <a:lnTo>
                    <a:pt x="382" y="98"/>
                  </a:lnTo>
                  <a:lnTo>
                    <a:pt x="380" y="99"/>
                  </a:lnTo>
                  <a:lnTo>
                    <a:pt x="380" y="101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78" y="107"/>
                  </a:lnTo>
                  <a:lnTo>
                    <a:pt x="378" y="111"/>
                  </a:lnTo>
                  <a:lnTo>
                    <a:pt x="376" y="112"/>
                  </a:lnTo>
                  <a:lnTo>
                    <a:pt x="349" y="130"/>
                  </a:lnTo>
                  <a:lnTo>
                    <a:pt x="323" y="146"/>
                  </a:lnTo>
                  <a:lnTo>
                    <a:pt x="298" y="162"/>
                  </a:lnTo>
                  <a:lnTo>
                    <a:pt x="276" y="179"/>
                  </a:lnTo>
                  <a:lnTo>
                    <a:pt x="252" y="197"/>
                  </a:lnTo>
                  <a:lnTo>
                    <a:pt x="230" y="216"/>
                  </a:lnTo>
                  <a:lnTo>
                    <a:pt x="208" y="235"/>
                  </a:lnTo>
                  <a:lnTo>
                    <a:pt x="188" y="255"/>
                  </a:lnTo>
                  <a:lnTo>
                    <a:pt x="166" y="274"/>
                  </a:lnTo>
                  <a:lnTo>
                    <a:pt x="146" y="295"/>
                  </a:lnTo>
                  <a:lnTo>
                    <a:pt x="144" y="298"/>
                  </a:lnTo>
                  <a:lnTo>
                    <a:pt x="142" y="301"/>
                  </a:lnTo>
                  <a:lnTo>
                    <a:pt x="140" y="304"/>
                  </a:lnTo>
                  <a:lnTo>
                    <a:pt x="140" y="307"/>
                  </a:lnTo>
                  <a:lnTo>
                    <a:pt x="139" y="312"/>
                  </a:lnTo>
                  <a:lnTo>
                    <a:pt x="139" y="315"/>
                  </a:lnTo>
                  <a:lnTo>
                    <a:pt x="137" y="320"/>
                  </a:lnTo>
                  <a:lnTo>
                    <a:pt x="135" y="323"/>
                  </a:lnTo>
                  <a:lnTo>
                    <a:pt x="133" y="327"/>
                  </a:lnTo>
                  <a:lnTo>
                    <a:pt x="131" y="330"/>
                  </a:lnTo>
                  <a:lnTo>
                    <a:pt x="122" y="338"/>
                  </a:lnTo>
                  <a:lnTo>
                    <a:pt x="115" y="346"/>
                  </a:lnTo>
                  <a:lnTo>
                    <a:pt x="107" y="354"/>
                  </a:lnTo>
                  <a:lnTo>
                    <a:pt x="102" y="362"/>
                  </a:lnTo>
                  <a:lnTo>
                    <a:pt x="95" y="370"/>
                  </a:lnTo>
                  <a:lnTo>
                    <a:pt x="89" y="378"/>
                  </a:lnTo>
                  <a:lnTo>
                    <a:pt x="84" y="387"/>
                  </a:lnTo>
                  <a:lnTo>
                    <a:pt x="80" y="397"/>
                  </a:lnTo>
                  <a:lnTo>
                    <a:pt x="76" y="405"/>
                  </a:lnTo>
                  <a:lnTo>
                    <a:pt x="73" y="415"/>
                  </a:lnTo>
                  <a:lnTo>
                    <a:pt x="65" y="442"/>
                  </a:lnTo>
                  <a:lnTo>
                    <a:pt x="60" y="469"/>
                  </a:lnTo>
                  <a:lnTo>
                    <a:pt x="53" y="495"/>
                  </a:lnTo>
                  <a:lnTo>
                    <a:pt x="47" y="520"/>
                  </a:lnTo>
                  <a:lnTo>
                    <a:pt x="40" y="546"/>
                  </a:lnTo>
                  <a:lnTo>
                    <a:pt x="34" y="571"/>
                  </a:lnTo>
                  <a:lnTo>
                    <a:pt x="29" y="597"/>
                  </a:lnTo>
                  <a:lnTo>
                    <a:pt x="23" y="623"/>
                  </a:lnTo>
                  <a:lnTo>
                    <a:pt x="20" y="648"/>
                  </a:lnTo>
                  <a:lnTo>
                    <a:pt x="16" y="674"/>
                  </a:lnTo>
                  <a:lnTo>
                    <a:pt x="11" y="711"/>
                  </a:lnTo>
                  <a:lnTo>
                    <a:pt x="7" y="747"/>
                  </a:lnTo>
                  <a:lnTo>
                    <a:pt x="3" y="786"/>
                  </a:lnTo>
                  <a:lnTo>
                    <a:pt x="1" y="823"/>
                  </a:lnTo>
                  <a:lnTo>
                    <a:pt x="0" y="859"/>
                  </a:lnTo>
                  <a:lnTo>
                    <a:pt x="1" y="896"/>
                  </a:lnTo>
                  <a:lnTo>
                    <a:pt x="3" y="933"/>
                  </a:lnTo>
                  <a:lnTo>
                    <a:pt x="7" y="971"/>
                  </a:lnTo>
                  <a:lnTo>
                    <a:pt x="12" y="1008"/>
                  </a:lnTo>
                  <a:lnTo>
                    <a:pt x="20" y="1047"/>
                  </a:lnTo>
                  <a:lnTo>
                    <a:pt x="23" y="1056"/>
                  </a:lnTo>
                  <a:lnTo>
                    <a:pt x="29" y="1064"/>
                  </a:lnTo>
                  <a:lnTo>
                    <a:pt x="36" y="1069"/>
                  </a:lnTo>
                  <a:lnTo>
                    <a:pt x="45" y="1072"/>
                  </a:lnTo>
                  <a:lnTo>
                    <a:pt x="54" y="1075"/>
                  </a:lnTo>
                  <a:lnTo>
                    <a:pt x="65" y="1075"/>
                  </a:lnTo>
                  <a:lnTo>
                    <a:pt x="76" y="1074"/>
                  </a:lnTo>
                  <a:lnTo>
                    <a:pt x="86" y="1072"/>
                  </a:lnTo>
                  <a:lnTo>
                    <a:pt x="97" y="1067"/>
                  </a:lnTo>
                  <a:lnTo>
                    <a:pt x="106" y="1061"/>
                  </a:lnTo>
                  <a:lnTo>
                    <a:pt x="113" y="1055"/>
                  </a:lnTo>
                  <a:lnTo>
                    <a:pt x="120" y="1047"/>
                  </a:lnTo>
                  <a:lnTo>
                    <a:pt x="128" y="1039"/>
                  </a:lnTo>
                  <a:lnTo>
                    <a:pt x="133" y="1031"/>
                  </a:lnTo>
                  <a:lnTo>
                    <a:pt x="139" y="1023"/>
                  </a:lnTo>
                  <a:lnTo>
                    <a:pt x="142" y="1013"/>
                  </a:lnTo>
                  <a:lnTo>
                    <a:pt x="148" y="1003"/>
                  </a:lnTo>
                  <a:lnTo>
                    <a:pt x="151" y="994"/>
                  </a:lnTo>
                  <a:lnTo>
                    <a:pt x="155" y="984"/>
                  </a:lnTo>
                  <a:lnTo>
                    <a:pt x="159" y="975"/>
                  </a:lnTo>
                  <a:lnTo>
                    <a:pt x="159" y="973"/>
                  </a:lnTo>
                  <a:lnTo>
                    <a:pt x="160" y="973"/>
                  </a:lnTo>
                  <a:lnTo>
                    <a:pt x="162" y="971"/>
                  </a:lnTo>
                  <a:lnTo>
                    <a:pt x="164" y="971"/>
                  </a:lnTo>
                  <a:lnTo>
                    <a:pt x="168" y="971"/>
                  </a:lnTo>
                  <a:lnTo>
                    <a:pt x="170" y="971"/>
                  </a:lnTo>
                  <a:lnTo>
                    <a:pt x="173" y="970"/>
                  </a:lnTo>
                  <a:lnTo>
                    <a:pt x="175" y="970"/>
                  </a:lnTo>
                  <a:lnTo>
                    <a:pt x="177" y="968"/>
                  </a:lnTo>
                  <a:lnTo>
                    <a:pt x="179" y="968"/>
                  </a:lnTo>
                  <a:lnTo>
                    <a:pt x="188" y="952"/>
                  </a:lnTo>
                  <a:lnTo>
                    <a:pt x="197" y="938"/>
                  </a:lnTo>
                  <a:lnTo>
                    <a:pt x="204" y="922"/>
                  </a:lnTo>
                  <a:lnTo>
                    <a:pt x="212" y="907"/>
                  </a:lnTo>
                  <a:lnTo>
                    <a:pt x="219" y="891"/>
                  </a:lnTo>
                  <a:lnTo>
                    <a:pt x="226" y="875"/>
                  </a:lnTo>
                  <a:lnTo>
                    <a:pt x="232" y="859"/>
                  </a:lnTo>
                  <a:lnTo>
                    <a:pt x="237" y="843"/>
                  </a:lnTo>
                  <a:lnTo>
                    <a:pt x="245" y="827"/>
                  </a:lnTo>
                  <a:lnTo>
                    <a:pt x="250" y="811"/>
                  </a:lnTo>
                  <a:lnTo>
                    <a:pt x="259" y="787"/>
                  </a:lnTo>
                  <a:lnTo>
                    <a:pt x="268" y="763"/>
                  </a:lnTo>
                  <a:lnTo>
                    <a:pt x="279" y="741"/>
                  </a:lnTo>
                  <a:lnTo>
                    <a:pt x="292" y="719"/>
                  </a:lnTo>
                  <a:lnTo>
                    <a:pt x="303" y="698"/>
                  </a:lnTo>
                  <a:lnTo>
                    <a:pt x="316" y="675"/>
                  </a:lnTo>
                  <a:lnTo>
                    <a:pt x="329" y="653"/>
                  </a:lnTo>
                  <a:lnTo>
                    <a:pt x="341" y="632"/>
                  </a:lnTo>
                  <a:lnTo>
                    <a:pt x="354" y="610"/>
                  </a:lnTo>
                  <a:lnTo>
                    <a:pt x="367" y="587"/>
                  </a:lnTo>
                  <a:lnTo>
                    <a:pt x="371" y="579"/>
                  </a:lnTo>
                  <a:lnTo>
                    <a:pt x="372" y="571"/>
                  </a:lnTo>
                  <a:lnTo>
                    <a:pt x="374" y="562"/>
                  </a:lnTo>
                  <a:lnTo>
                    <a:pt x="374" y="554"/>
                  </a:lnTo>
                  <a:lnTo>
                    <a:pt x="376" y="544"/>
                  </a:lnTo>
                  <a:lnTo>
                    <a:pt x="376" y="536"/>
                  </a:lnTo>
                  <a:lnTo>
                    <a:pt x="376" y="527"/>
                  </a:lnTo>
                  <a:lnTo>
                    <a:pt x="378" y="517"/>
                  </a:lnTo>
                  <a:lnTo>
                    <a:pt x="378" y="509"/>
                  </a:lnTo>
                  <a:lnTo>
                    <a:pt x="380" y="499"/>
                  </a:lnTo>
                  <a:lnTo>
                    <a:pt x="382" y="495"/>
                  </a:lnTo>
                  <a:lnTo>
                    <a:pt x="385" y="488"/>
                  </a:lnTo>
                  <a:lnTo>
                    <a:pt x="389" y="483"/>
                  </a:lnTo>
                  <a:lnTo>
                    <a:pt x="393" y="477"/>
                  </a:lnTo>
                  <a:lnTo>
                    <a:pt x="396" y="472"/>
                  </a:lnTo>
                  <a:lnTo>
                    <a:pt x="402" y="467"/>
                  </a:lnTo>
                  <a:lnTo>
                    <a:pt x="407" y="461"/>
                  </a:lnTo>
                  <a:lnTo>
                    <a:pt x="411" y="456"/>
                  </a:lnTo>
                  <a:lnTo>
                    <a:pt x="416" y="453"/>
                  </a:lnTo>
                  <a:lnTo>
                    <a:pt x="422" y="448"/>
                  </a:lnTo>
                  <a:lnTo>
                    <a:pt x="425" y="443"/>
                  </a:lnTo>
                  <a:lnTo>
                    <a:pt x="429" y="437"/>
                  </a:lnTo>
                  <a:lnTo>
                    <a:pt x="433" y="431"/>
                  </a:lnTo>
                  <a:lnTo>
                    <a:pt x="435" y="423"/>
                  </a:lnTo>
                  <a:lnTo>
                    <a:pt x="436" y="416"/>
                  </a:lnTo>
                  <a:lnTo>
                    <a:pt x="440" y="408"/>
                  </a:lnTo>
                  <a:lnTo>
                    <a:pt x="442" y="402"/>
                  </a:lnTo>
                  <a:lnTo>
                    <a:pt x="447" y="395"/>
                  </a:lnTo>
                  <a:lnTo>
                    <a:pt x="451" y="391"/>
                  </a:lnTo>
                  <a:lnTo>
                    <a:pt x="458" y="386"/>
                  </a:lnTo>
                  <a:lnTo>
                    <a:pt x="464" y="383"/>
                  </a:lnTo>
                  <a:lnTo>
                    <a:pt x="471" y="379"/>
                  </a:lnTo>
                  <a:lnTo>
                    <a:pt x="478" y="378"/>
                  </a:lnTo>
                  <a:lnTo>
                    <a:pt x="486" y="375"/>
                  </a:lnTo>
                  <a:lnTo>
                    <a:pt x="491" y="371"/>
                  </a:lnTo>
                  <a:lnTo>
                    <a:pt x="499" y="368"/>
                  </a:lnTo>
                  <a:lnTo>
                    <a:pt x="504" y="365"/>
                  </a:lnTo>
                  <a:lnTo>
                    <a:pt x="509" y="362"/>
                  </a:lnTo>
                  <a:lnTo>
                    <a:pt x="515" y="359"/>
                  </a:lnTo>
                  <a:lnTo>
                    <a:pt x="519" y="354"/>
                  </a:lnTo>
                  <a:lnTo>
                    <a:pt x="526" y="343"/>
                  </a:lnTo>
                  <a:lnTo>
                    <a:pt x="530" y="331"/>
                  </a:lnTo>
                  <a:lnTo>
                    <a:pt x="531" y="320"/>
                  </a:lnTo>
                  <a:lnTo>
                    <a:pt x="531" y="307"/>
                  </a:lnTo>
                  <a:lnTo>
                    <a:pt x="533" y="295"/>
                  </a:lnTo>
                  <a:lnTo>
                    <a:pt x="535" y="283"/>
                  </a:lnTo>
                  <a:lnTo>
                    <a:pt x="537" y="272"/>
                  </a:lnTo>
                  <a:lnTo>
                    <a:pt x="542" y="261"/>
                  </a:lnTo>
                  <a:lnTo>
                    <a:pt x="550" y="251"/>
                  </a:lnTo>
                  <a:lnTo>
                    <a:pt x="562" y="243"/>
                  </a:lnTo>
                  <a:lnTo>
                    <a:pt x="566" y="242"/>
                  </a:lnTo>
                  <a:lnTo>
                    <a:pt x="572" y="240"/>
                  </a:lnTo>
                  <a:lnTo>
                    <a:pt x="577" y="239"/>
                  </a:lnTo>
                  <a:lnTo>
                    <a:pt x="583" y="239"/>
                  </a:lnTo>
                  <a:lnTo>
                    <a:pt x="588" y="237"/>
                  </a:lnTo>
                  <a:lnTo>
                    <a:pt x="594" y="237"/>
                  </a:lnTo>
                  <a:lnTo>
                    <a:pt x="599" y="235"/>
                  </a:lnTo>
                  <a:lnTo>
                    <a:pt x="605" y="235"/>
                  </a:lnTo>
                  <a:lnTo>
                    <a:pt x="610" y="234"/>
                  </a:lnTo>
                  <a:lnTo>
                    <a:pt x="614" y="232"/>
                  </a:lnTo>
                  <a:lnTo>
                    <a:pt x="615" y="231"/>
                  </a:lnTo>
                  <a:lnTo>
                    <a:pt x="619" y="229"/>
                  </a:lnTo>
                  <a:lnTo>
                    <a:pt x="621" y="226"/>
                  </a:lnTo>
                  <a:lnTo>
                    <a:pt x="623" y="223"/>
                  </a:lnTo>
                  <a:lnTo>
                    <a:pt x="625" y="219"/>
                  </a:lnTo>
                  <a:lnTo>
                    <a:pt x="625" y="216"/>
                  </a:lnTo>
                  <a:lnTo>
                    <a:pt x="625" y="211"/>
                  </a:lnTo>
                  <a:lnTo>
                    <a:pt x="625" y="207"/>
                  </a:lnTo>
                  <a:lnTo>
                    <a:pt x="623" y="203"/>
                  </a:lnTo>
                  <a:lnTo>
                    <a:pt x="621" y="199"/>
                  </a:lnTo>
                  <a:lnTo>
                    <a:pt x="625" y="199"/>
                  </a:lnTo>
                  <a:lnTo>
                    <a:pt x="626" y="197"/>
                  </a:lnTo>
                  <a:lnTo>
                    <a:pt x="630" y="197"/>
                  </a:lnTo>
                  <a:lnTo>
                    <a:pt x="632" y="197"/>
                  </a:lnTo>
                  <a:lnTo>
                    <a:pt x="634" y="197"/>
                  </a:lnTo>
                  <a:lnTo>
                    <a:pt x="637" y="195"/>
                  </a:lnTo>
                  <a:lnTo>
                    <a:pt x="639" y="195"/>
                  </a:lnTo>
                  <a:lnTo>
                    <a:pt x="641" y="195"/>
                  </a:lnTo>
                  <a:lnTo>
                    <a:pt x="643" y="194"/>
                  </a:lnTo>
                  <a:lnTo>
                    <a:pt x="645" y="192"/>
                  </a:lnTo>
                  <a:lnTo>
                    <a:pt x="647" y="192"/>
                  </a:lnTo>
                  <a:lnTo>
                    <a:pt x="647" y="191"/>
                  </a:lnTo>
                  <a:lnTo>
                    <a:pt x="647" y="189"/>
                  </a:lnTo>
                  <a:lnTo>
                    <a:pt x="647" y="187"/>
                  </a:lnTo>
                  <a:lnTo>
                    <a:pt x="647" y="186"/>
                  </a:lnTo>
                  <a:lnTo>
                    <a:pt x="647" y="184"/>
                  </a:lnTo>
                  <a:lnTo>
                    <a:pt x="647" y="183"/>
                  </a:lnTo>
                  <a:lnTo>
                    <a:pt x="647" y="181"/>
                  </a:lnTo>
                  <a:lnTo>
                    <a:pt x="647" y="179"/>
                  </a:lnTo>
                  <a:lnTo>
                    <a:pt x="652" y="176"/>
                  </a:lnTo>
                  <a:lnTo>
                    <a:pt x="656" y="173"/>
                  </a:lnTo>
                  <a:lnTo>
                    <a:pt x="661" y="170"/>
                  </a:lnTo>
                  <a:lnTo>
                    <a:pt x="665" y="167"/>
                  </a:lnTo>
                  <a:lnTo>
                    <a:pt x="670" y="163"/>
                  </a:lnTo>
                  <a:lnTo>
                    <a:pt x="674" y="162"/>
                  </a:lnTo>
                  <a:lnTo>
                    <a:pt x="679" y="159"/>
                  </a:lnTo>
                  <a:lnTo>
                    <a:pt x="683" y="157"/>
                  </a:lnTo>
                  <a:lnTo>
                    <a:pt x="689" y="154"/>
                  </a:lnTo>
                  <a:lnTo>
                    <a:pt x="692" y="152"/>
                  </a:lnTo>
                  <a:lnTo>
                    <a:pt x="698" y="147"/>
                  </a:lnTo>
                  <a:lnTo>
                    <a:pt x="701" y="143"/>
                  </a:lnTo>
                  <a:lnTo>
                    <a:pt x="705" y="136"/>
                  </a:lnTo>
                  <a:lnTo>
                    <a:pt x="707" y="130"/>
                  </a:lnTo>
                  <a:lnTo>
                    <a:pt x="707" y="122"/>
                  </a:lnTo>
                  <a:lnTo>
                    <a:pt x="709" y="114"/>
                  </a:lnTo>
                  <a:lnTo>
                    <a:pt x="711" y="106"/>
                  </a:lnTo>
                  <a:lnTo>
                    <a:pt x="711" y="98"/>
                  </a:lnTo>
                  <a:lnTo>
                    <a:pt x="714" y="91"/>
                  </a:lnTo>
                  <a:lnTo>
                    <a:pt x="716" y="85"/>
                  </a:lnTo>
                  <a:lnTo>
                    <a:pt x="725" y="74"/>
                  </a:lnTo>
                  <a:lnTo>
                    <a:pt x="734" y="64"/>
                  </a:lnTo>
                  <a:lnTo>
                    <a:pt x="743" y="56"/>
                  </a:lnTo>
                  <a:lnTo>
                    <a:pt x="754" y="48"/>
                  </a:lnTo>
                  <a:lnTo>
                    <a:pt x="767" y="42"/>
                  </a:lnTo>
                  <a:lnTo>
                    <a:pt x="780" y="35"/>
                  </a:lnTo>
                  <a:lnTo>
                    <a:pt x="793" y="31"/>
                  </a:lnTo>
                  <a:lnTo>
                    <a:pt x="807" y="26"/>
                  </a:lnTo>
                  <a:lnTo>
                    <a:pt x="822" y="23"/>
                  </a:lnTo>
                  <a:lnTo>
                    <a:pt x="837" y="19"/>
                  </a:lnTo>
                  <a:lnTo>
                    <a:pt x="835" y="19"/>
                  </a:lnTo>
                  <a:close/>
                </a:path>
              </a:pathLst>
            </a:custGeom>
            <a:solidFill>
              <a:srgbClr val="20FF2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Freeform 50264"/>
            <p:cNvSpPr/>
            <p:nvPr/>
          </p:nvSpPr>
          <p:spPr>
            <a:xfrm>
              <a:off x="4896" y="3399"/>
              <a:ext cx="462" cy="921"/>
            </a:xfrm>
            <a:custGeom>
              <a:avLst/>
              <a:gdLst/>
              <a:ahLst/>
              <a:cxnLst>
                <a:cxn ang="0">
                  <a:pos x="415" y="3"/>
                </a:cxn>
                <a:cxn ang="0">
                  <a:pos x="351" y="2"/>
                </a:cxn>
                <a:cxn ang="0">
                  <a:pos x="293" y="9"/>
                </a:cxn>
                <a:cxn ang="0">
                  <a:pos x="255" y="34"/>
                </a:cxn>
                <a:cxn ang="0">
                  <a:pos x="221" y="71"/>
                </a:cxn>
                <a:cxn ang="0">
                  <a:pos x="210" y="85"/>
                </a:cxn>
                <a:cxn ang="0">
                  <a:pos x="209" y="92"/>
                </a:cxn>
                <a:cxn ang="0">
                  <a:pos x="193" y="111"/>
                </a:cxn>
                <a:cxn ang="0">
                  <a:pos x="139" y="169"/>
                </a:cxn>
                <a:cxn ang="0">
                  <a:pos x="92" y="235"/>
                </a:cxn>
                <a:cxn ang="0">
                  <a:pos x="77" y="260"/>
                </a:cxn>
                <a:cxn ang="0">
                  <a:pos x="76" y="274"/>
                </a:cxn>
                <a:cxn ang="0">
                  <a:pos x="67" y="290"/>
                </a:cxn>
                <a:cxn ang="0">
                  <a:pos x="52" y="317"/>
                </a:cxn>
                <a:cxn ang="0">
                  <a:pos x="42" y="347"/>
                </a:cxn>
                <a:cxn ang="0">
                  <a:pos x="29" y="424"/>
                </a:cxn>
                <a:cxn ang="0">
                  <a:pos x="16" y="511"/>
                </a:cxn>
                <a:cxn ang="0">
                  <a:pos x="6" y="609"/>
                </a:cxn>
                <a:cxn ang="0">
                  <a:pos x="0" y="736"/>
                </a:cxn>
                <a:cxn ang="0">
                  <a:pos x="7" y="864"/>
                </a:cxn>
                <a:cxn ang="0">
                  <a:pos x="20" y="916"/>
                </a:cxn>
                <a:cxn ang="0">
                  <a:pos x="42" y="920"/>
                </a:cxn>
                <a:cxn ang="0">
                  <a:pos x="62" y="904"/>
                </a:cxn>
                <a:cxn ang="0">
                  <a:pos x="77" y="876"/>
                </a:cxn>
                <a:cxn ang="0">
                  <a:pos x="86" y="843"/>
                </a:cxn>
                <a:cxn ang="0">
                  <a:pos x="89" y="832"/>
                </a:cxn>
                <a:cxn ang="0">
                  <a:pos x="95" y="831"/>
                </a:cxn>
                <a:cxn ang="0">
                  <a:pos x="104" y="816"/>
                </a:cxn>
                <a:cxn ang="0">
                  <a:pos x="121" y="763"/>
                </a:cxn>
                <a:cxn ang="0">
                  <a:pos x="135" y="709"/>
                </a:cxn>
                <a:cxn ang="0">
                  <a:pos x="154" y="635"/>
                </a:cxn>
                <a:cxn ang="0">
                  <a:pos x="182" y="559"/>
                </a:cxn>
                <a:cxn ang="0">
                  <a:pos x="205" y="496"/>
                </a:cxn>
                <a:cxn ang="0">
                  <a:pos x="208" y="466"/>
                </a:cxn>
                <a:cxn ang="0">
                  <a:pos x="209" y="436"/>
                </a:cxn>
                <a:cxn ang="0">
                  <a:pos x="215" y="414"/>
                </a:cxn>
                <a:cxn ang="0">
                  <a:pos x="225" y="395"/>
                </a:cxn>
                <a:cxn ang="0">
                  <a:pos x="235" y="380"/>
                </a:cxn>
                <a:cxn ang="0">
                  <a:pos x="241" y="356"/>
                </a:cxn>
                <a:cxn ang="0">
                  <a:pos x="249" y="335"/>
                </a:cxn>
                <a:cxn ang="0">
                  <a:pos x="264" y="324"/>
                </a:cxn>
                <a:cxn ang="0">
                  <a:pos x="278" y="313"/>
                </a:cxn>
                <a:cxn ang="0">
                  <a:pos x="290" y="294"/>
                </a:cxn>
                <a:cxn ang="0">
                  <a:pos x="294" y="253"/>
                </a:cxn>
                <a:cxn ang="0">
                  <a:pos x="304" y="215"/>
                </a:cxn>
                <a:cxn ang="0">
                  <a:pos x="318" y="205"/>
                </a:cxn>
                <a:cxn ang="0">
                  <a:pos x="331" y="201"/>
                </a:cxn>
                <a:cxn ang="0">
                  <a:pos x="339" y="198"/>
                </a:cxn>
                <a:cxn ang="0">
                  <a:pos x="345" y="188"/>
                </a:cxn>
                <a:cxn ang="0">
                  <a:pos x="344" y="174"/>
                </a:cxn>
                <a:cxn ang="0">
                  <a:pos x="348" y="169"/>
                </a:cxn>
                <a:cxn ang="0">
                  <a:pos x="353" y="167"/>
                </a:cxn>
                <a:cxn ang="0">
                  <a:pos x="357" y="164"/>
                </a:cxn>
                <a:cxn ang="0">
                  <a:pos x="357" y="159"/>
                </a:cxn>
                <a:cxn ang="0">
                  <a:pos x="357" y="153"/>
                </a:cxn>
                <a:cxn ang="0">
                  <a:pos x="365" y="146"/>
                </a:cxn>
                <a:cxn ang="0">
                  <a:pos x="375" y="136"/>
                </a:cxn>
                <a:cxn ang="0">
                  <a:pos x="385" y="126"/>
                </a:cxn>
                <a:cxn ang="0">
                  <a:pos x="390" y="105"/>
                </a:cxn>
                <a:cxn ang="0">
                  <a:pos x="394" y="78"/>
                </a:cxn>
                <a:cxn ang="0">
                  <a:pos x="410" y="48"/>
                </a:cxn>
                <a:cxn ang="0">
                  <a:pos x="438" y="27"/>
                </a:cxn>
                <a:cxn ang="0">
                  <a:pos x="462" y="16"/>
                </a:cxn>
              </a:cxnLst>
              <a:rect l="0" t="0" r="0" b="0"/>
              <a:pathLst>
                <a:path w="837" h="1075">
                  <a:moveTo>
                    <a:pt x="835" y="19"/>
                  </a:moveTo>
                  <a:lnTo>
                    <a:pt x="807" y="11"/>
                  </a:lnTo>
                  <a:lnTo>
                    <a:pt x="780" y="7"/>
                  </a:lnTo>
                  <a:lnTo>
                    <a:pt x="751" y="3"/>
                  </a:lnTo>
                  <a:lnTo>
                    <a:pt x="723" y="0"/>
                  </a:lnTo>
                  <a:lnTo>
                    <a:pt x="694" y="0"/>
                  </a:lnTo>
                  <a:lnTo>
                    <a:pt x="665" y="0"/>
                  </a:lnTo>
                  <a:lnTo>
                    <a:pt x="636" y="2"/>
                  </a:lnTo>
                  <a:lnTo>
                    <a:pt x="606" y="3"/>
                  </a:lnTo>
                  <a:lnTo>
                    <a:pt x="577" y="5"/>
                  </a:lnTo>
                  <a:lnTo>
                    <a:pt x="548" y="8"/>
                  </a:lnTo>
                  <a:lnTo>
                    <a:pt x="530" y="11"/>
                  </a:lnTo>
                  <a:lnTo>
                    <a:pt x="511" y="16"/>
                  </a:lnTo>
                  <a:lnTo>
                    <a:pt x="495" y="23"/>
                  </a:lnTo>
                  <a:lnTo>
                    <a:pt x="478" y="31"/>
                  </a:lnTo>
                  <a:lnTo>
                    <a:pt x="462" y="40"/>
                  </a:lnTo>
                  <a:lnTo>
                    <a:pt x="446" y="51"/>
                  </a:lnTo>
                  <a:lnTo>
                    <a:pt x="431" y="61"/>
                  </a:lnTo>
                  <a:lnTo>
                    <a:pt x="414" y="72"/>
                  </a:lnTo>
                  <a:lnTo>
                    <a:pt x="400" y="83"/>
                  </a:lnTo>
                  <a:lnTo>
                    <a:pt x="383" y="95"/>
                  </a:lnTo>
                  <a:lnTo>
                    <a:pt x="382" y="96"/>
                  </a:lnTo>
                  <a:lnTo>
                    <a:pt x="382" y="98"/>
                  </a:lnTo>
                  <a:lnTo>
                    <a:pt x="380" y="99"/>
                  </a:lnTo>
                  <a:lnTo>
                    <a:pt x="380" y="101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78" y="107"/>
                  </a:lnTo>
                  <a:lnTo>
                    <a:pt x="378" y="111"/>
                  </a:lnTo>
                  <a:lnTo>
                    <a:pt x="376" y="112"/>
                  </a:lnTo>
                  <a:lnTo>
                    <a:pt x="349" y="130"/>
                  </a:lnTo>
                  <a:lnTo>
                    <a:pt x="323" y="146"/>
                  </a:lnTo>
                  <a:lnTo>
                    <a:pt x="298" y="162"/>
                  </a:lnTo>
                  <a:lnTo>
                    <a:pt x="276" y="179"/>
                  </a:lnTo>
                  <a:lnTo>
                    <a:pt x="252" y="197"/>
                  </a:lnTo>
                  <a:lnTo>
                    <a:pt x="230" y="216"/>
                  </a:lnTo>
                  <a:lnTo>
                    <a:pt x="208" y="235"/>
                  </a:lnTo>
                  <a:lnTo>
                    <a:pt x="188" y="255"/>
                  </a:lnTo>
                  <a:lnTo>
                    <a:pt x="166" y="274"/>
                  </a:lnTo>
                  <a:lnTo>
                    <a:pt x="146" y="295"/>
                  </a:lnTo>
                  <a:lnTo>
                    <a:pt x="144" y="298"/>
                  </a:lnTo>
                  <a:lnTo>
                    <a:pt x="142" y="301"/>
                  </a:lnTo>
                  <a:lnTo>
                    <a:pt x="140" y="304"/>
                  </a:lnTo>
                  <a:lnTo>
                    <a:pt x="140" y="307"/>
                  </a:lnTo>
                  <a:lnTo>
                    <a:pt x="139" y="312"/>
                  </a:lnTo>
                  <a:lnTo>
                    <a:pt x="139" y="315"/>
                  </a:lnTo>
                  <a:lnTo>
                    <a:pt x="137" y="320"/>
                  </a:lnTo>
                  <a:lnTo>
                    <a:pt x="135" y="323"/>
                  </a:lnTo>
                  <a:lnTo>
                    <a:pt x="133" y="327"/>
                  </a:lnTo>
                  <a:lnTo>
                    <a:pt x="131" y="330"/>
                  </a:lnTo>
                  <a:lnTo>
                    <a:pt x="122" y="338"/>
                  </a:lnTo>
                  <a:lnTo>
                    <a:pt x="115" y="346"/>
                  </a:lnTo>
                  <a:lnTo>
                    <a:pt x="107" y="354"/>
                  </a:lnTo>
                  <a:lnTo>
                    <a:pt x="102" y="362"/>
                  </a:lnTo>
                  <a:lnTo>
                    <a:pt x="95" y="370"/>
                  </a:lnTo>
                  <a:lnTo>
                    <a:pt x="89" y="378"/>
                  </a:lnTo>
                  <a:lnTo>
                    <a:pt x="84" y="387"/>
                  </a:lnTo>
                  <a:lnTo>
                    <a:pt x="80" y="397"/>
                  </a:lnTo>
                  <a:lnTo>
                    <a:pt x="76" y="405"/>
                  </a:lnTo>
                  <a:lnTo>
                    <a:pt x="73" y="415"/>
                  </a:lnTo>
                  <a:lnTo>
                    <a:pt x="65" y="442"/>
                  </a:lnTo>
                  <a:lnTo>
                    <a:pt x="60" y="469"/>
                  </a:lnTo>
                  <a:lnTo>
                    <a:pt x="53" y="495"/>
                  </a:lnTo>
                  <a:lnTo>
                    <a:pt x="47" y="520"/>
                  </a:lnTo>
                  <a:lnTo>
                    <a:pt x="40" y="546"/>
                  </a:lnTo>
                  <a:lnTo>
                    <a:pt x="34" y="571"/>
                  </a:lnTo>
                  <a:lnTo>
                    <a:pt x="29" y="597"/>
                  </a:lnTo>
                  <a:lnTo>
                    <a:pt x="23" y="623"/>
                  </a:lnTo>
                  <a:lnTo>
                    <a:pt x="20" y="648"/>
                  </a:lnTo>
                  <a:lnTo>
                    <a:pt x="16" y="674"/>
                  </a:lnTo>
                  <a:lnTo>
                    <a:pt x="11" y="711"/>
                  </a:lnTo>
                  <a:lnTo>
                    <a:pt x="7" y="747"/>
                  </a:lnTo>
                  <a:lnTo>
                    <a:pt x="3" y="786"/>
                  </a:lnTo>
                  <a:lnTo>
                    <a:pt x="1" y="823"/>
                  </a:lnTo>
                  <a:lnTo>
                    <a:pt x="0" y="859"/>
                  </a:lnTo>
                  <a:lnTo>
                    <a:pt x="1" y="896"/>
                  </a:lnTo>
                  <a:lnTo>
                    <a:pt x="3" y="933"/>
                  </a:lnTo>
                  <a:lnTo>
                    <a:pt x="7" y="971"/>
                  </a:lnTo>
                  <a:lnTo>
                    <a:pt x="12" y="1008"/>
                  </a:lnTo>
                  <a:lnTo>
                    <a:pt x="20" y="1047"/>
                  </a:lnTo>
                  <a:lnTo>
                    <a:pt x="23" y="1056"/>
                  </a:lnTo>
                  <a:lnTo>
                    <a:pt x="29" y="1064"/>
                  </a:lnTo>
                  <a:lnTo>
                    <a:pt x="36" y="1069"/>
                  </a:lnTo>
                  <a:lnTo>
                    <a:pt x="45" y="1072"/>
                  </a:lnTo>
                  <a:lnTo>
                    <a:pt x="54" y="1075"/>
                  </a:lnTo>
                  <a:lnTo>
                    <a:pt x="65" y="1075"/>
                  </a:lnTo>
                  <a:lnTo>
                    <a:pt x="76" y="1074"/>
                  </a:lnTo>
                  <a:lnTo>
                    <a:pt x="86" y="1072"/>
                  </a:lnTo>
                  <a:lnTo>
                    <a:pt x="97" y="1067"/>
                  </a:lnTo>
                  <a:lnTo>
                    <a:pt x="106" y="1061"/>
                  </a:lnTo>
                  <a:lnTo>
                    <a:pt x="113" y="1055"/>
                  </a:lnTo>
                  <a:lnTo>
                    <a:pt x="120" y="1047"/>
                  </a:lnTo>
                  <a:lnTo>
                    <a:pt x="128" y="1039"/>
                  </a:lnTo>
                  <a:lnTo>
                    <a:pt x="133" y="1031"/>
                  </a:lnTo>
                  <a:lnTo>
                    <a:pt x="139" y="1023"/>
                  </a:lnTo>
                  <a:lnTo>
                    <a:pt x="142" y="1013"/>
                  </a:lnTo>
                  <a:lnTo>
                    <a:pt x="148" y="1003"/>
                  </a:lnTo>
                  <a:lnTo>
                    <a:pt x="151" y="994"/>
                  </a:lnTo>
                  <a:lnTo>
                    <a:pt x="155" y="984"/>
                  </a:lnTo>
                  <a:lnTo>
                    <a:pt x="159" y="975"/>
                  </a:lnTo>
                  <a:lnTo>
                    <a:pt x="159" y="973"/>
                  </a:lnTo>
                  <a:lnTo>
                    <a:pt x="160" y="973"/>
                  </a:lnTo>
                  <a:lnTo>
                    <a:pt x="162" y="971"/>
                  </a:lnTo>
                  <a:lnTo>
                    <a:pt x="164" y="971"/>
                  </a:lnTo>
                  <a:lnTo>
                    <a:pt x="168" y="971"/>
                  </a:lnTo>
                  <a:lnTo>
                    <a:pt x="170" y="971"/>
                  </a:lnTo>
                  <a:lnTo>
                    <a:pt x="173" y="970"/>
                  </a:lnTo>
                  <a:lnTo>
                    <a:pt x="175" y="970"/>
                  </a:lnTo>
                  <a:lnTo>
                    <a:pt x="177" y="968"/>
                  </a:lnTo>
                  <a:lnTo>
                    <a:pt x="179" y="968"/>
                  </a:lnTo>
                  <a:lnTo>
                    <a:pt x="188" y="952"/>
                  </a:lnTo>
                  <a:lnTo>
                    <a:pt x="197" y="938"/>
                  </a:lnTo>
                  <a:lnTo>
                    <a:pt x="204" y="922"/>
                  </a:lnTo>
                  <a:lnTo>
                    <a:pt x="212" y="907"/>
                  </a:lnTo>
                  <a:lnTo>
                    <a:pt x="219" y="891"/>
                  </a:lnTo>
                  <a:lnTo>
                    <a:pt x="226" y="875"/>
                  </a:lnTo>
                  <a:lnTo>
                    <a:pt x="232" y="859"/>
                  </a:lnTo>
                  <a:lnTo>
                    <a:pt x="237" y="843"/>
                  </a:lnTo>
                  <a:lnTo>
                    <a:pt x="245" y="827"/>
                  </a:lnTo>
                  <a:lnTo>
                    <a:pt x="250" y="811"/>
                  </a:lnTo>
                  <a:lnTo>
                    <a:pt x="259" y="787"/>
                  </a:lnTo>
                  <a:lnTo>
                    <a:pt x="268" y="763"/>
                  </a:lnTo>
                  <a:lnTo>
                    <a:pt x="279" y="741"/>
                  </a:lnTo>
                  <a:lnTo>
                    <a:pt x="292" y="719"/>
                  </a:lnTo>
                  <a:lnTo>
                    <a:pt x="303" y="698"/>
                  </a:lnTo>
                  <a:lnTo>
                    <a:pt x="316" y="675"/>
                  </a:lnTo>
                  <a:lnTo>
                    <a:pt x="329" y="653"/>
                  </a:lnTo>
                  <a:lnTo>
                    <a:pt x="341" y="632"/>
                  </a:lnTo>
                  <a:lnTo>
                    <a:pt x="354" y="610"/>
                  </a:lnTo>
                  <a:lnTo>
                    <a:pt x="367" y="587"/>
                  </a:lnTo>
                  <a:lnTo>
                    <a:pt x="371" y="579"/>
                  </a:lnTo>
                  <a:lnTo>
                    <a:pt x="372" y="571"/>
                  </a:lnTo>
                  <a:lnTo>
                    <a:pt x="374" y="562"/>
                  </a:lnTo>
                  <a:lnTo>
                    <a:pt x="374" y="554"/>
                  </a:lnTo>
                  <a:lnTo>
                    <a:pt x="376" y="544"/>
                  </a:lnTo>
                  <a:lnTo>
                    <a:pt x="376" y="536"/>
                  </a:lnTo>
                  <a:lnTo>
                    <a:pt x="376" y="527"/>
                  </a:lnTo>
                  <a:lnTo>
                    <a:pt x="378" y="517"/>
                  </a:lnTo>
                  <a:lnTo>
                    <a:pt x="378" y="509"/>
                  </a:lnTo>
                  <a:lnTo>
                    <a:pt x="380" y="499"/>
                  </a:lnTo>
                  <a:lnTo>
                    <a:pt x="382" y="495"/>
                  </a:lnTo>
                  <a:lnTo>
                    <a:pt x="385" y="488"/>
                  </a:lnTo>
                  <a:lnTo>
                    <a:pt x="389" y="483"/>
                  </a:lnTo>
                  <a:lnTo>
                    <a:pt x="393" y="477"/>
                  </a:lnTo>
                  <a:lnTo>
                    <a:pt x="396" y="472"/>
                  </a:lnTo>
                  <a:lnTo>
                    <a:pt x="402" y="467"/>
                  </a:lnTo>
                  <a:lnTo>
                    <a:pt x="407" y="461"/>
                  </a:lnTo>
                  <a:lnTo>
                    <a:pt x="411" y="456"/>
                  </a:lnTo>
                  <a:lnTo>
                    <a:pt x="416" y="453"/>
                  </a:lnTo>
                  <a:lnTo>
                    <a:pt x="422" y="448"/>
                  </a:lnTo>
                  <a:lnTo>
                    <a:pt x="425" y="443"/>
                  </a:lnTo>
                  <a:lnTo>
                    <a:pt x="429" y="437"/>
                  </a:lnTo>
                  <a:lnTo>
                    <a:pt x="433" y="431"/>
                  </a:lnTo>
                  <a:lnTo>
                    <a:pt x="435" y="423"/>
                  </a:lnTo>
                  <a:lnTo>
                    <a:pt x="436" y="416"/>
                  </a:lnTo>
                  <a:lnTo>
                    <a:pt x="440" y="408"/>
                  </a:lnTo>
                  <a:lnTo>
                    <a:pt x="442" y="402"/>
                  </a:lnTo>
                  <a:lnTo>
                    <a:pt x="447" y="395"/>
                  </a:lnTo>
                  <a:lnTo>
                    <a:pt x="451" y="391"/>
                  </a:lnTo>
                  <a:lnTo>
                    <a:pt x="458" y="386"/>
                  </a:lnTo>
                  <a:lnTo>
                    <a:pt x="464" y="383"/>
                  </a:lnTo>
                  <a:lnTo>
                    <a:pt x="471" y="379"/>
                  </a:lnTo>
                  <a:lnTo>
                    <a:pt x="478" y="378"/>
                  </a:lnTo>
                  <a:lnTo>
                    <a:pt x="486" y="375"/>
                  </a:lnTo>
                  <a:lnTo>
                    <a:pt x="491" y="371"/>
                  </a:lnTo>
                  <a:lnTo>
                    <a:pt x="499" y="368"/>
                  </a:lnTo>
                  <a:lnTo>
                    <a:pt x="504" y="365"/>
                  </a:lnTo>
                  <a:lnTo>
                    <a:pt x="509" y="362"/>
                  </a:lnTo>
                  <a:lnTo>
                    <a:pt x="515" y="359"/>
                  </a:lnTo>
                  <a:lnTo>
                    <a:pt x="519" y="354"/>
                  </a:lnTo>
                  <a:lnTo>
                    <a:pt x="526" y="343"/>
                  </a:lnTo>
                  <a:lnTo>
                    <a:pt x="530" y="331"/>
                  </a:lnTo>
                  <a:lnTo>
                    <a:pt x="531" y="320"/>
                  </a:lnTo>
                  <a:lnTo>
                    <a:pt x="531" y="307"/>
                  </a:lnTo>
                  <a:lnTo>
                    <a:pt x="533" y="295"/>
                  </a:lnTo>
                  <a:lnTo>
                    <a:pt x="535" y="283"/>
                  </a:lnTo>
                  <a:lnTo>
                    <a:pt x="537" y="272"/>
                  </a:lnTo>
                  <a:lnTo>
                    <a:pt x="542" y="261"/>
                  </a:lnTo>
                  <a:lnTo>
                    <a:pt x="550" y="251"/>
                  </a:lnTo>
                  <a:lnTo>
                    <a:pt x="562" y="243"/>
                  </a:lnTo>
                  <a:lnTo>
                    <a:pt x="566" y="242"/>
                  </a:lnTo>
                  <a:lnTo>
                    <a:pt x="572" y="240"/>
                  </a:lnTo>
                  <a:lnTo>
                    <a:pt x="577" y="239"/>
                  </a:lnTo>
                  <a:lnTo>
                    <a:pt x="583" y="239"/>
                  </a:lnTo>
                  <a:lnTo>
                    <a:pt x="588" y="237"/>
                  </a:lnTo>
                  <a:lnTo>
                    <a:pt x="594" y="237"/>
                  </a:lnTo>
                  <a:lnTo>
                    <a:pt x="599" y="235"/>
                  </a:lnTo>
                  <a:lnTo>
                    <a:pt x="605" y="235"/>
                  </a:lnTo>
                  <a:lnTo>
                    <a:pt x="610" y="234"/>
                  </a:lnTo>
                  <a:lnTo>
                    <a:pt x="614" y="232"/>
                  </a:lnTo>
                  <a:lnTo>
                    <a:pt x="615" y="231"/>
                  </a:lnTo>
                  <a:lnTo>
                    <a:pt x="619" y="229"/>
                  </a:lnTo>
                  <a:lnTo>
                    <a:pt x="621" y="226"/>
                  </a:lnTo>
                  <a:lnTo>
                    <a:pt x="623" y="223"/>
                  </a:lnTo>
                  <a:lnTo>
                    <a:pt x="625" y="219"/>
                  </a:lnTo>
                  <a:lnTo>
                    <a:pt x="625" y="216"/>
                  </a:lnTo>
                  <a:lnTo>
                    <a:pt x="625" y="211"/>
                  </a:lnTo>
                  <a:lnTo>
                    <a:pt x="625" y="207"/>
                  </a:lnTo>
                  <a:lnTo>
                    <a:pt x="623" y="203"/>
                  </a:lnTo>
                  <a:lnTo>
                    <a:pt x="621" y="199"/>
                  </a:lnTo>
                  <a:lnTo>
                    <a:pt x="625" y="199"/>
                  </a:lnTo>
                  <a:lnTo>
                    <a:pt x="626" y="197"/>
                  </a:lnTo>
                  <a:lnTo>
                    <a:pt x="630" y="197"/>
                  </a:lnTo>
                  <a:lnTo>
                    <a:pt x="632" y="197"/>
                  </a:lnTo>
                  <a:lnTo>
                    <a:pt x="634" y="197"/>
                  </a:lnTo>
                  <a:lnTo>
                    <a:pt x="637" y="195"/>
                  </a:lnTo>
                  <a:lnTo>
                    <a:pt x="639" y="195"/>
                  </a:lnTo>
                  <a:lnTo>
                    <a:pt x="641" y="195"/>
                  </a:lnTo>
                  <a:lnTo>
                    <a:pt x="643" y="194"/>
                  </a:lnTo>
                  <a:lnTo>
                    <a:pt x="645" y="192"/>
                  </a:lnTo>
                  <a:lnTo>
                    <a:pt x="647" y="192"/>
                  </a:lnTo>
                  <a:lnTo>
                    <a:pt x="647" y="191"/>
                  </a:lnTo>
                  <a:lnTo>
                    <a:pt x="647" y="189"/>
                  </a:lnTo>
                  <a:lnTo>
                    <a:pt x="647" y="187"/>
                  </a:lnTo>
                  <a:lnTo>
                    <a:pt x="647" y="186"/>
                  </a:lnTo>
                  <a:lnTo>
                    <a:pt x="647" y="184"/>
                  </a:lnTo>
                  <a:lnTo>
                    <a:pt x="647" y="183"/>
                  </a:lnTo>
                  <a:lnTo>
                    <a:pt x="647" y="181"/>
                  </a:lnTo>
                  <a:lnTo>
                    <a:pt x="647" y="179"/>
                  </a:lnTo>
                  <a:lnTo>
                    <a:pt x="652" y="176"/>
                  </a:lnTo>
                  <a:lnTo>
                    <a:pt x="656" y="173"/>
                  </a:lnTo>
                  <a:lnTo>
                    <a:pt x="661" y="170"/>
                  </a:lnTo>
                  <a:lnTo>
                    <a:pt x="665" y="167"/>
                  </a:lnTo>
                  <a:lnTo>
                    <a:pt x="670" y="163"/>
                  </a:lnTo>
                  <a:lnTo>
                    <a:pt x="674" y="162"/>
                  </a:lnTo>
                  <a:lnTo>
                    <a:pt x="679" y="159"/>
                  </a:lnTo>
                  <a:lnTo>
                    <a:pt x="683" y="157"/>
                  </a:lnTo>
                  <a:lnTo>
                    <a:pt x="689" y="154"/>
                  </a:lnTo>
                  <a:lnTo>
                    <a:pt x="692" y="152"/>
                  </a:lnTo>
                  <a:lnTo>
                    <a:pt x="698" y="147"/>
                  </a:lnTo>
                  <a:lnTo>
                    <a:pt x="701" y="143"/>
                  </a:lnTo>
                  <a:lnTo>
                    <a:pt x="705" y="136"/>
                  </a:lnTo>
                  <a:lnTo>
                    <a:pt x="707" y="130"/>
                  </a:lnTo>
                  <a:lnTo>
                    <a:pt x="707" y="122"/>
                  </a:lnTo>
                  <a:lnTo>
                    <a:pt x="709" y="114"/>
                  </a:lnTo>
                  <a:lnTo>
                    <a:pt x="711" y="106"/>
                  </a:lnTo>
                  <a:lnTo>
                    <a:pt x="711" y="98"/>
                  </a:lnTo>
                  <a:lnTo>
                    <a:pt x="714" y="91"/>
                  </a:lnTo>
                  <a:lnTo>
                    <a:pt x="716" y="85"/>
                  </a:lnTo>
                  <a:lnTo>
                    <a:pt x="725" y="74"/>
                  </a:lnTo>
                  <a:lnTo>
                    <a:pt x="734" y="64"/>
                  </a:lnTo>
                  <a:lnTo>
                    <a:pt x="743" y="56"/>
                  </a:lnTo>
                  <a:lnTo>
                    <a:pt x="754" y="48"/>
                  </a:lnTo>
                  <a:lnTo>
                    <a:pt x="767" y="42"/>
                  </a:lnTo>
                  <a:lnTo>
                    <a:pt x="780" y="35"/>
                  </a:lnTo>
                  <a:lnTo>
                    <a:pt x="793" y="31"/>
                  </a:lnTo>
                  <a:lnTo>
                    <a:pt x="807" y="26"/>
                  </a:lnTo>
                  <a:lnTo>
                    <a:pt x="822" y="23"/>
                  </a:lnTo>
                  <a:lnTo>
                    <a:pt x="837" y="1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Freeform 50265"/>
            <p:cNvSpPr/>
            <p:nvPr/>
          </p:nvSpPr>
          <p:spPr>
            <a:xfrm>
              <a:off x="5052" y="3408"/>
              <a:ext cx="708" cy="878"/>
            </a:xfrm>
            <a:custGeom>
              <a:avLst/>
              <a:gdLst/>
              <a:ahLst/>
              <a:cxnLst>
                <a:cxn ang="0">
                  <a:pos x="653" y="3"/>
                </a:cxn>
                <a:cxn ang="0">
                  <a:pos x="580" y="3"/>
                </a:cxn>
                <a:cxn ang="0">
                  <a:pos x="506" y="32"/>
                </a:cxn>
                <a:cxn ang="0">
                  <a:pos x="432" y="79"/>
                </a:cxn>
                <a:cxn ang="0">
                  <a:pos x="359" y="134"/>
                </a:cxn>
                <a:cxn ang="0">
                  <a:pos x="274" y="220"/>
                </a:cxn>
                <a:cxn ang="0">
                  <a:pos x="197" y="324"/>
                </a:cxn>
                <a:cxn ang="0">
                  <a:pos x="126" y="446"/>
                </a:cxn>
                <a:cxn ang="0">
                  <a:pos x="66" y="580"/>
                </a:cxn>
                <a:cxn ang="0">
                  <a:pos x="19" y="722"/>
                </a:cxn>
                <a:cxn ang="0">
                  <a:pos x="1" y="792"/>
                </a:cxn>
                <a:cxn ang="0">
                  <a:pos x="1" y="841"/>
                </a:cxn>
                <a:cxn ang="0">
                  <a:pos x="13" y="877"/>
                </a:cxn>
                <a:cxn ang="0">
                  <a:pos x="26" y="875"/>
                </a:cxn>
                <a:cxn ang="0">
                  <a:pos x="40" y="869"/>
                </a:cxn>
                <a:cxn ang="0">
                  <a:pos x="81" y="795"/>
                </a:cxn>
                <a:cxn ang="0">
                  <a:pos x="140" y="713"/>
                </a:cxn>
                <a:cxn ang="0">
                  <a:pos x="193" y="663"/>
                </a:cxn>
                <a:cxn ang="0">
                  <a:pos x="196" y="658"/>
                </a:cxn>
                <a:cxn ang="0">
                  <a:pos x="197" y="649"/>
                </a:cxn>
                <a:cxn ang="0">
                  <a:pos x="238" y="604"/>
                </a:cxn>
                <a:cxn ang="0">
                  <a:pos x="295" y="555"/>
                </a:cxn>
                <a:cxn ang="0">
                  <a:pos x="346" y="521"/>
                </a:cxn>
                <a:cxn ang="0">
                  <a:pos x="362" y="509"/>
                </a:cxn>
                <a:cxn ang="0">
                  <a:pos x="376" y="493"/>
                </a:cxn>
                <a:cxn ang="0">
                  <a:pos x="392" y="459"/>
                </a:cxn>
                <a:cxn ang="0">
                  <a:pos x="401" y="418"/>
                </a:cxn>
                <a:cxn ang="0">
                  <a:pos x="422" y="386"/>
                </a:cxn>
                <a:cxn ang="0">
                  <a:pos x="449" y="381"/>
                </a:cxn>
                <a:cxn ang="0">
                  <a:pos x="472" y="372"/>
                </a:cxn>
                <a:cxn ang="0">
                  <a:pos x="478" y="352"/>
                </a:cxn>
                <a:cxn ang="0">
                  <a:pos x="478" y="329"/>
                </a:cxn>
                <a:cxn ang="0">
                  <a:pos x="483" y="306"/>
                </a:cxn>
                <a:cxn ang="0">
                  <a:pos x="503" y="287"/>
                </a:cxn>
                <a:cxn ang="0">
                  <a:pos x="526" y="268"/>
                </a:cxn>
                <a:cxn ang="0">
                  <a:pos x="536" y="242"/>
                </a:cxn>
                <a:cxn ang="0">
                  <a:pos x="537" y="213"/>
                </a:cxn>
                <a:cxn ang="0">
                  <a:pos x="548" y="184"/>
                </a:cxn>
                <a:cxn ang="0">
                  <a:pos x="574" y="165"/>
                </a:cxn>
                <a:cxn ang="0">
                  <a:pos x="602" y="154"/>
                </a:cxn>
                <a:cxn ang="0">
                  <a:pos x="614" y="141"/>
                </a:cxn>
                <a:cxn ang="0">
                  <a:pos x="616" y="116"/>
                </a:cxn>
                <a:cxn ang="0">
                  <a:pos x="619" y="96"/>
                </a:cxn>
                <a:cxn ang="0">
                  <a:pos x="624" y="93"/>
                </a:cxn>
                <a:cxn ang="0">
                  <a:pos x="628" y="93"/>
                </a:cxn>
                <a:cxn ang="0">
                  <a:pos x="647" y="59"/>
                </a:cxn>
                <a:cxn ang="0">
                  <a:pos x="681" y="34"/>
                </a:cxn>
                <a:cxn ang="0">
                  <a:pos x="706" y="17"/>
                </a:cxn>
              </a:cxnLst>
              <a:rect l="0" t="0" r="0" b="0"/>
              <a:pathLst>
                <a:path w="1282" h="1024">
                  <a:moveTo>
                    <a:pt x="1279" y="20"/>
                  </a:moveTo>
                  <a:lnTo>
                    <a:pt x="1248" y="13"/>
                  </a:lnTo>
                  <a:lnTo>
                    <a:pt x="1215" y="8"/>
                  </a:lnTo>
                  <a:lnTo>
                    <a:pt x="1182" y="4"/>
                  </a:lnTo>
                  <a:lnTo>
                    <a:pt x="1149" y="2"/>
                  </a:lnTo>
                  <a:lnTo>
                    <a:pt x="1116" y="0"/>
                  </a:lnTo>
                  <a:lnTo>
                    <a:pt x="1083" y="0"/>
                  </a:lnTo>
                  <a:lnTo>
                    <a:pt x="1050" y="4"/>
                  </a:lnTo>
                  <a:lnTo>
                    <a:pt x="1017" y="8"/>
                  </a:lnTo>
                  <a:lnTo>
                    <a:pt x="984" y="15"/>
                  </a:lnTo>
                  <a:lnTo>
                    <a:pt x="953" y="24"/>
                  </a:lnTo>
                  <a:lnTo>
                    <a:pt x="917" y="37"/>
                  </a:lnTo>
                  <a:lnTo>
                    <a:pt x="884" y="50"/>
                  </a:lnTo>
                  <a:lnTo>
                    <a:pt x="849" y="63"/>
                  </a:lnTo>
                  <a:lnTo>
                    <a:pt x="815" y="77"/>
                  </a:lnTo>
                  <a:lnTo>
                    <a:pt x="782" y="92"/>
                  </a:lnTo>
                  <a:lnTo>
                    <a:pt x="749" y="106"/>
                  </a:lnTo>
                  <a:lnTo>
                    <a:pt x="716" y="122"/>
                  </a:lnTo>
                  <a:lnTo>
                    <a:pt x="683" y="138"/>
                  </a:lnTo>
                  <a:lnTo>
                    <a:pt x="650" y="156"/>
                  </a:lnTo>
                  <a:lnTo>
                    <a:pt x="617" y="175"/>
                  </a:lnTo>
                  <a:lnTo>
                    <a:pt x="575" y="200"/>
                  </a:lnTo>
                  <a:lnTo>
                    <a:pt x="535" y="228"/>
                  </a:lnTo>
                  <a:lnTo>
                    <a:pt x="497" y="256"/>
                  </a:lnTo>
                  <a:lnTo>
                    <a:pt x="458" y="285"/>
                  </a:lnTo>
                  <a:lnTo>
                    <a:pt x="423" y="316"/>
                  </a:lnTo>
                  <a:lnTo>
                    <a:pt x="389" y="346"/>
                  </a:lnTo>
                  <a:lnTo>
                    <a:pt x="356" y="378"/>
                  </a:lnTo>
                  <a:lnTo>
                    <a:pt x="323" y="412"/>
                  </a:lnTo>
                  <a:lnTo>
                    <a:pt x="292" y="445"/>
                  </a:lnTo>
                  <a:lnTo>
                    <a:pt x="259" y="482"/>
                  </a:lnTo>
                  <a:lnTo>
                    <a:pt x="228" y="520"/>
                  </a:lnTo>
                  <a:lnTo>
                    <a:pt x="197" y="559"/>
                  </a:lnTo>
                  <a:lnTo>
                    <a:pt x="169" y="599"/>
                  </a:lnTo>
                  <a:lnTo>
                    <a:pt x="144" y="637"/>
                  </a:lnTo>
                  <a:lnTo>
                    <a:pt x="120" y="677"/>
                  </a:lnTo>
                  <a:lnTo>
                    <a:pt x="96" y="719"/>
                  </a:lnTo>
                  <a:lnTo>
                    <a:pt x="74" y="759"/>
                  </a:lnTo>
                  <a:lnTo>
                    <a:pt x="54" y="800"/>
                  </a:lnTo>
                  <a:lnTo>
                    <a:pt x="34" y="842"/>
                  </a:lnTo>
                  <a:lnTo>
                    <a:pt x="14" y="885"/>
                  </a:lnTo>
                  <a:lnTo>
                    <a:pt x="9" y="896"/>
                  </a:lnTo>
                  <a:lnTo>
                    <a:pt x="5" y="911"/>
                  </a:lnTo>
                  <a:lnTo>
                    <a:pt x="1" y="924"/>
                  </a:lnTo>
                  <a:lnTo>
                    <a:pt x="0" y="938"/>
                  </a:lnTo>
                  <a:lnTo>
                    <a:pt x="0" y="952"/>
                  </a:lnTo>
                  <a:lnTo>
                    <a:pt x="0" y="968"/>
                  </a:lnTo>
                  <a:lnTo>
                    <a:pt x="1" y="981"/>
                  </a:lnTo>
                  <a:lnTo>
                    <a:pt x="5" y="996"/>
                  </a:lnTo>
                  <a:lnTo>
                    <a:pt x="12" y="1008"/>
                  </a:lnTo>
                  <a:lnTo>
                    <a:pt x="20" y="1021"/>
                  </a:lnTo>
                  <a:lnTo>
                    <a:pt x="23" y="1023"/>
                  </a:lnTo>
                  <a:lnTo>
                    <a:pt x="27" y="1024"/>
                  </a:lnTo>
                  <a:lnTo>
                    <a:pt x="32" y="1024"/>
                  </a:lnTo>
                  <a:lnTo>
                    <a:pt x="40" y="1023"/>
                  </a:lnTo>
                  <a:lnTo>
                    <a:pt x="47" y="1021"/>
                  </a:lnTo>
                  <a:lnTo>
                    <a:pt x="54" y="1020"/>
                  </a:lnTo>
                  <a:lnTo>
                    <a:pt x="62" y="1018"/>
                  </a:lnTo>
                  <a:lnTo>
                    <a:pt x="67" y="1015"/>
                  </a:lnTo>
                  <a:lnTo>
                    <a:pt x="73" y="1013"/>
                  </a:lnTo>
                  <a:lnTo>
                    <a:pt x="74" y="1010"/>
                  </a:lnTo>
                  <a:lnTo>
                    <a:pt x="98" y="981"/>
                  </a:lnTo>
                  <a:lnTo>
                    <a:pt x="122" y="954"/>
                  </a:lnTo>
                  <a:lnTo>
                    <a:pt x="146" y="927"/>
                  </a:lnTo>
                  <a:lnTo>
                    <a:pt x="171" y="901"/>
                  </a:lnTo>
                  <a:lnTo>
                    <a:pt x="197" y="877"/>
                  </a:lnTo>
                  <a:lnTo>
                    <a:pt x="224" y="855"/>
                  </a:lnTo>
                  <a:lnTo>
                    <a:pt x="254" y="832"/>
                  </a:lnTo>
                  <a:lnTo>
                    <a:pt x="285" y="813"/>
                  </a:lnTo>
                  <a:lnTo>
                    <a:pt x="316" y="792"/>
                  </a:lnTo>
                  <a:lnTo>
                    <a:pt x="350" y="775"/>
                  </a:lnTo>
                  <a:lnTo>
                    <a:pt x="350" y="773"/>
                  </a:lnTo>
                  <a:lnTo>
                    <a:pt x="352" y="773"/>
                  </a:lnTo>
                  <a:lnTo>
                    <a:pt x="352" y="770"/>
                  </a:lnTo>
                  <a:lnTo>
                    <a:pt x="354" y="768"/>
                  </a:lnTo>
                  <a:lnTo>
                    <a:pt x="354" y="767"/>
                  </a:lnTo>
                  <a:lnTo>
                    <a:pt x="354" y="764"/>
                  </a:lnTo>
                  <a:lnTo>
                    <a:pt x="354" y="762"/>
                  </a:lnTo>
                  <a:lnTo>
                    <a:pt x="356" y="760"/>
                  </a:lnTo>
                  <a:lnTo>
                    <a:pt x="356" y="757"/>
                  </a:lnTo>
                  <a:lnTo>
                    <a:pt x="358" y="757"/>
                  </a:lnTo>
                  <a:lnTo>
                    <a:pt x="381" y="738"/>
                  </a:lnTo>
                  <a:lnTo>
                    <a:pt x="405" y="722"/>
                  </a:lnTo>
                  <a:lnTo>
                    <a:pt x="431" y="704"/>
                  </a:lnTo>
                  <a:lnTo>
                    <a:pt x="456" y="690"/>
                  </a:lnTo>
                  <a:lnTo>
                    <a:pt x="482" y="674"/>
                  </a:lnTo>
                  <a:lnTo>
                    <a:pt x="508" y="660"/>
                  </a:lnTo>
                  <a:lnTo>
                    <a:pt x="535" y="647"/>
                  </a:lnTo>
                  <a:lnTo>
                    <a:pt x="562" y="634"/>
                  </a:lnTo>
                  <a:lnTo>
                    <a:pt x="590" y="623"/>
                  </a:lnTo>
                  <a:lnTo>
                    <a:pt x="619" y="612"/>
                  </a:lnTo>
                  <a:lnTo>
                    <a:pt x="626" y="608"/>
                  </a:lnTo>
                  <a:lnTo>
                    <a:pt x="634" y="605"/>
                  </a:lnTo>
                  <a:lnTo>
                    <a:pt x="641" y="602"/>
                  </a:lnTo>
                  <a:lnTo>
                    <a:pt x="648" y="599"/>
                  </a:lnTo>
                  <a:lnTo>
                    <a:pt x="656" y="594"/>
                  </a:lnTo>
                  <a:lnTo>
                    <a:pt x="663" y="589"/>
                  </a:lnTo>
                  <a:lnTo>
                    <a:pt x="668" y="586"/>
                  </a:lnTo>
                  <a:lnTo>
                    <a:pt x="676" y="581"/>
                  </a:lnTo>
                  <a:lnTo>
                    <a:pt x="681" y="575"/>
                  </a:lnTo>
                  <a:lnTo>
                    <a:pt x="687" y="570"/>
                  </a:lnTo>
                  <a:lnTo>
                    <a:pt x="696" y="559"/>
                  </a:lnTo>
                  <a:lnTo>
                    <a:pt x="703" y="548"/>
                  </a:lnTo>
                  <a:lnTo>
                    <a:pt x="709" y="535"/>
                  </a:lnTo>
                  <a:lnTo>
                    <a:pt x="712" y="524"/>
                  </a:lnTo>
                  <a:lnTo>
                    <a:pt x="718" y="511"/>
                  </a:lnTo>
                  <a:lnTo>
                    <a:pt x="721" y="498"/>
                  </a:lnTo>
                  <a:lnTo>
                    <a:pt x="727" y="487"/>
                  </a:lnTo>
                  <a:lnTo>
                    <a:pt x="734" y="476"/>
                  </a:lnTo>
                  <a:lnTo>
                    <a:pt x="743" y="464"/>
                  </a:lnTo>
                  <a:lnTo>
                    <a:pt x="756" y="455"/>
                  </a:lnTo>
                  <a:lnTo>
                    <a:pt x="765" y="450"/>
                  </a:lnTo>
                  <a:lnTo>
                    <a:pt x="778" y="445"/>
                  </a:lnTo>
                  <a:lnTo>
                    <a:pt x="789" y="444"/>
                  </a:lnTo>
                  <a:lnTo>
                    <a:pt x="802" y="444"/>
                  </a:lnTo>
                  <a:lnTo>
                    <a:pt x="813" y="444"/>
                  </a:lnTo>
                  <a:lnTo>
                    <a:pt x="824" y="442"/>
                  </a:lnTo>
                  <a:lnTo>
                    <a:pt x="835" y="440"/>
                  </a:lnTo>
                  <a:lnTo>
                    <a:pt x="846" y="439"/>
                  </a:lnTo>
                  <a:lnTo>
                    <a:pt x="855" y="434"/>
                  </a:lnTo>
                  <a:lnTo>
                    <a:pt x="862" y="426"/>
                  </a:lnTo>
                  <a:lnTo>
                    <a:pt x="864" y="421"/>
                  </a:lnTo>
                  <a:lnTo>
                    <a:pt x="866" y="416"/>
                  </a:lnTo>
                  <a:lnTo>
                    <a:pt x="866" y="410"/>
                  </a:lnTo>
                  <a:lnTo>
                    <a:pt x="866" y="404"/>
                  </a:lnTo>
                  <a:lnTo>
                    <a:pt x="866" y="397"/>
                  </a:lnTo>
                  <a:lnTo>
                    <a:pt x="866" y="391"/>
                  </a:lnTo>
                  <a:lnTo>
                    <a:pt x="866" y="384"/>
                  </a:lnTo>
                  <a:lnTo>
                    <a:pt x="866" y="378"/>
                  </a:lnTo>
                  <a:lnTo>
                    <a:pt x="866" y="372"/>
                  </a:lnTo>
                  <a:lnTo>
                    <a:pt x="869" y="367"/>
                  </a:lnTo>
                  <a:lnTo>
                    <a:pt x="875" y="357"/>
                  </a:lnTo>
                  <a:lnTo>
                    <a:pt x="882" y="351"/>
                  </a:lnTo>
                  <a:lnTo>
                    <a:pt x="891" y="344"/>
                  </a:lnTo>
                  <a:lnTo>
                    <a:pt x="902" y="340"/>
                  </a:lnTo>
                  <a:lnTo>
                    <a:pt x="911" y="335"/>
                  </a:lnTo>
                  <a:lnTo>
                    <a:pt x="922" y="330"/>
                  </a:lnTo>
                  <a:lnTo>
                    <a:pt x="933" y="325"/>
                  </a:lnTo>
                  <a:lnTo>
                    <a:pt x="942" y="319"/>
                  </a:lnTo>
                  <a:lnTo>
                    <a:pt x="952" y="312"/>
                  </a:lnTo>
                  <a:lnTo>
                    <a:pt x="961" y="304"/>
                  </a:lnTo>
                  <a:lnTo>
                    <a:pt x="966" y="298"/>
                  </a:lnTo>
                  <a:lnTo>
                    <a:pt x="968" y="290"/>
                  </a:lnTo>
                  <a:lnTo>
                    <a:pt x="970" y="282"/>
                  </a:lnTo>
                  <a:lnTo>
                    <a:pt x="970" y="274"/>
                  </a:lnTo>
                  <a:lnTo>
                    <a:pt x="970" y="266"/>
                  </a:lnTo>
                  <a:lnTo>
                    <a:pt x="970" y="256"/>
                  </a:lnTo>
                  <a:lnTo>
                    <a:pt x="972" y="248"/>
                  </a:lnTo>
                  <a:lnTo>
                    <a:pt x="974" y="239"/>
                  </a:lnTo>
                  <a:lnTo>
                    <a:pt x="977" y="231"/>
                  </a:lnTo>
                  <a:lnTo>
                    <a:pt x="983" y="223"/>
                  </a:lnTo>
                  <a:lnTo>
                    <a:pt x="992" y="215"/>
                  </a:lnTo>
                  <a:lnTo>
                    <a:pt x="1003" y="207"/>
                  </a:lnTo>
                  <a:lnTo>
                    <a:pt x="1014" y="202"/>
                  </a:lnTo>
                  <a:lnTo>
                    <a:pt x="1027" y="197"/>
                  </a:lnTo>
                  <a:lnTo>
                    <a:pt x="1039" y="192"/>
                  </a:lnTo>
                  <a:lnTo>
                    <a:pt x="1052" y="189"/>
                  </a:lnTo>
                  <a:lnTo>
                    <a:pt x="1065" y="186"/>
                  </a:lnTo>
                  <a:lnTo>
                    <a:pt x="1078" y="183"/>
                  </a:lnTo>
                  <a:lnTo>
                    <a:pt x="1090" y="180"/>
                  </a:lnTo>
                  <a:lnTo>
                    <a:pt x="1101" y="175"/>
                  </a:lnTo>
                  <a:lnTo>
                    <a:pt x="1107" y="173"/>
                  </a:lnTo>
                  <a:lnTo>
                    <a:pt x="1111" y="168"/>
                  </a:lnTo>
                  <a:lnTo>
                    <a:pt x="1112" y="164"/>
                  </a:lnTo>
                  <a:lnTo>
                    <a:pt x="1114" y="157"/>
                  </a:lnTo>
                  <a:lnTo>
                    <a:pt x="1116" y="151"/>
                  </a:lnTo>
                  <a:lnTo>
                    <a:pt x="1116" y="143"/>
                  </a:lnTo>
                  <a:lnTo>
                    <a:pt x="1116" y="135"/>
                  </a:lnTo>
                  <a:lnTo>
                    <a:pt x="1118" y="127"/>
                  </a:lnTo>
                  <a:lnTo>
                    <a:pt x="1118" y="120"/>
                  </a:lnTo>
                  <a:lnTo>
                    <a:pt x="1120" y="112"/>
                  </a:lnTo>
                  <a:lnTo>
                    <a:pt x="1122" y="111"/>
                  </a:lnTo>
                  <a:lnTo>
                    <a:pt x="1123" y="111"/>
                  </a:lnTo>
                  <a:lnTo>
                    <a:pt x="1127" y="111"/>
                  </a:lnTo>
                  <a:lnTo>
                    <a:pt x="1129" y="109"/>
                  </a:lnTo>
                  <a:lnTo>
                    <a:pt x="1133" y="109"/>
                  </a:lnTo>
                  <a:lnTo>
                    <a:pt x="1134" y="109"/>
                  </a:lnTo>
                  <a:lnTo>
                    <a:pt x="1136" y="108"/>
                  </a:lnTo>
                  <a:lnTo>
                    <a:pt x="1138" y="108"/>
                  </a:lnTo>
                  <a:lnTo>
                    <a:pt x="1140" y="106"/>
                  </a:lnTo>
                  <a:lnTo>
                    <a:pt x="1149" y="92"/>
                  </a:lnTo>
                  <a:lnTo>
                    <a:pt x="1160" y="79"/>
                  </a:lnTo>
                  <a:lnTo>
                    <a:pt x="1171" y="69"/>
                  </a:lnTo>
                  <a:lnTo>
                    <a:pt x="1185" y="60"/>
                  </a:lnTo>
                  <a:lnTo>
                    <a:pt x="1202" y="53"/>
                  </a:lnTo>
                  <a:lnTo>
                    <a:pt x="1217" y="47"/>
                  </a:lnTo>
                  <a:lnTo>
                    <a:pt x="1233" y="40"/>
                  </a:lnTo>
                  <a:lnTo>
                    <a:pt x="1249" y="36"/>
                  </a:lnTo>
                  <a:lnTo>
                    <a:pt x="1266" y="29"/>
                  </a:lnTo>
                  <a:lnTo>
                    <a:pt x="1282" y="23"/>
                  </a:lnTo>
                  <a:lnTo>
                    <a:pt x="1279" y="20"/>
                  </a:lnTo>
                  <a:close/>
                </a:path>
              </a:pathLst>
            </a:custGeom>
            <a:solidFill>
              <a:srgbClr val="10FF1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Freeform 50266"/>
            <p:cNvSpPr/>
            <p:nvPr/>
          </p:nvSpPr>
          <p:spPr>
            <a:xfrm>
              <a:off x="4678" y="3360"/>
              <a:ext cx="490" cy="969"/>
            </a:xfrm>
            <a:custGeom>
              <a:avLst/>
              <a:gdLst/>
              <a:ahLst/>
              <a:cxnLst>
                <a:cxn ang="0">
                  <a:pos x="464" y="932"/>
                </a:cxn>
                <a:cxn ang="0">
                  <a:pos x="416" y="859"/>
                </a:cxn>
                <a:cxn ang="0">
                  <a:pos x="382" y="821"/>
                </a:cxn>
                <a:cxn ang="0">
                  <a:pos x="368" y="792"/>
                </a:cxn>
                <a:cxn ang="0">
                  <a:pos x="356" y="758"/>
                </a:cxn>
                <a:cxn ang="0">
                  <a:pos x="348" y="747"/>
                </a:cxn>
                <a:cxn ang="0">
                  <a:pos x="341" y="746"/>
                </a:cxn>
                <a:cxn ang="0">
                  <a:pos x="335" y="742"/>
                </a:cxn>
                <a:cxn ang="0">
                  <a:pos x="331" y="730"/>
                </a:cxn>
                <a:cxn ang="0">
                  <a:pos x="327" y="719"/>
                </a:cxn>
                <a:cxn ang="0">
                  <a:pos x="307" y="687"/>
                </a:cxn>
                <a:cxn ang="0">
                  <a:pos x="277" y="653"/>
                </a:cxn>
                <a:cxn ang="0">
                  <a:pos x="259" y="615"/>
                </a:cxn>
                <a:cxn ang="0">
                  <a:pos x="257" y="578"/>
                </a:cxn>
                <a:cxn ang="0">
                  <a:pos x="254" y="536"/>
                </a:cxn>
                <a:cxn ang="0">
                  <a:pos x="244" y="494"/>
                </a:cxn>
                <a:cxn ang="0">
                  <a:pos x="220" y="465"/>
                </a:cxn>
                <a:cxn ang="0">
                  <a:pos x="194" y="457"/>
                </a:cxn>
                <a:cxn ang="0">
                  <a:pos x="195" y="433"/>
                </a:cxn>
                <a:cxn ang="0">
                  <a:pos x="192" y="410"/>
                </a:cxn>
                <a:cxn ang="0">
                  <a:pos x="188" y="399"/>
                </a:cxn>
                <a:cxn ang="0">
                  <a:pos x="184" y="394"/>
                </a:cxn>
                <a:cxn ang="0">
                  <a:pos x="178" y="390"/>
                </a:cxn>
                <a:cxn ang="0">
                  <a:pos x="166" y="385"/>
                </a:cxn>
                <a:cxn ang="0">
                  <a:pos x="154" y="382"/>
                </a:cxn>
                <a:cxn ang="0">
                  <a:pos x="148" y="341"/>
                </a:cxn>
                <a:cxn ang="0">
                  <a:pos x="121" y="302"/>
                </a:cxn>
                <a:cxn ang="0">
                  <a:pos x="90" y="288"/>
                </a:cxn>
                <a:cxn ang="0">
                  <a:pos x="90" y="261"/>
                </a:cxn>
                <a:cxn ang="0">
                  <a:pos x="85" y="234"/>
                </a:cxn>
                <a:cxn ang="0">
                  <a:pos x="66" y="203"/>
                </a:cxn>
                <a:cxn ang="0">
                  <a:pos x="34" y="191"/>
                </a:cxn>
                <a:cxn ang="0">
                  <a:pos x="9" y="184"/>
                </a:cxn>
                <a:cxn ang="0">
                  <a:pos x="8" y="155"/>
                </a:cxn>
                <a:cxn ang="0">
                  <a:pos x="2" y="128"/>
                </a:cxn>
                <a:cxn ang="0">
                  <a:pos x="22" y="5"/>
                </a:cxn>
                <a:cxn ang="0">
                  <a:pos x="66" y="21"/>
                </a:cxn>
                <a:cxn ang="0">
                  <a:pos x="110" y="48"/>
                </a:cxn>
                <a:cxn ang="0">
                  <a:pos x="186" y="104"/>
                </a:cxn>
                <a:cxn ang="0">
                  <a:pos x="259" y="173"/>
                </a:cxn>
                <a:cxn ang="0">
                  <a:pos x="294" y="211"/>
                </a:cxn>
                <a:cxn ang="0">
                  <a:pos x="297" y="209"/>
                </a:cxn>
                <a:cxn ang="0">
                  <a:pos x="300" y="209"/>
                </a:cxn>
                <a:cxn ang="0">
                  <a:pos x="332" y="252"/>
                </a:cxn>
                <a:cxn ang="0">
                  <a:pos x="360" y="298"/>
                </a:cxn>
                <a:cxn ang="0">
                  <a:pos x="376" y="337"/>
                </a:cxn>
                <a:cxn ang="0">
                  <a:pos x="383" y="365"/>
                </a:cxn>
                <a:cxn ang="0">
                  <a:pos x="388" y="396"/>
                </a:cxn>
                <a:cxn ang="0">
                  <a:pos x="407" y="468"/>
                </a:cxn>
                <a:cxn ang="0">
                  <a:pos x="422" y="542"/>
                </a:cxn>
                <a:cxn ang="0">
                  <a:pos x="427" y="588"/>
                </a:cxn>
                <a:cxn ang="0">
                  <a:pos x="429" y="603"/>
                </a:cxn>
                <a:cxn ang="0">
                  <a:pos x="433" y="618"/>
                </a:cxn>
                <a:cxn ang="0">
                  <a:pos x="450" y="722"/>
                </a:cxn>
                <a:cxn ang="0">
                  <a:pos x="467" y="820"/>
                </a:cxn>
              </a:cxnLst>
              <a:rect l="0" t="0" r="0" b="0"/>
              <a:pathLst>
                <a:path w="890" h="1129">
                  <a:moveTo>
                    <a:pt x="890" y="1129"/>
                  </a:moveTo>
                  <a:lnTo>
                    <a:pt x="879" y="1120"/>
                  </a:lnTo>
                  <a:lnTo>
                    <a:pt x="862" y="1105"/>
                  </a:lnTo>
                  <a:lnTo>
                    <a:pt x="842" y="1086"/>
                  </a:lnTo>
                  <a:lnTo>
                    <a:pt x="822" y="1067"/>
                  </a:lnTo>
                  <a:lnTo>
                    <a:pt x="800" y="1045"/>
                  </a:lnTo>
                  <a:lnTo>
                    <a:pt x="778" y="1022"/>
                  </a:lnTo>
                  <a:lnTo>
                    <a:pt x="756" y="1001"/>
                  </a:lnTo>
                  <a:lnTo>
                    <a:pt x="736" y="984"/>
                  </a:lnTo>
                  <a:lnTo>
                    <a:pt x="720" y="971"/>
                  </a:lnTo>
                  <a:lnTo>
                    <a:pt x="705" y="963"/>
                  </a:lnTo>
                  <a:lnTo>
                    <a:pt x="694" y="957"/>
                  </a:lnTo>
                  <a:lnTo>
                    <a:pt x="687" y="950"/>
                  </a:lnTo>
                  <a:lnTo>
                    <a:pt x="680" y="942"/>
                  </a:lnTo>
                  <a:lnTo>
                    <a:pt x="674" y="933"/>
                  </a:lnTo>
                  <a:lnTo>
                    <a:pt x="669" y="923"/>
                  </a:lnTo>
                  <a:lnTo>
                    <a:pt x="663" y="913"/>
                  </a:lnTo>
                  <a:lnTo>
                    <a:pt x="658" y="904"/>
                  </a:lnTo>
                  <a:lnTo>
                    <a:pt x="652" y="893"/>
                  </a:lnTo>
                  <a:lnTo>
                    <a:pt x="647" y="883"/>
                  </a:lnTo>
                  <a:lnTo>
                    <a:pt x="640" y="873"/>
                  </a:lnTo>
                  <a:lnTo>
                    <a:pt x="638" y="872"/>
                  </a:lnTo>
                  <a:lnTo>
                    <a:pt x="636" y="870"/>
                  </a:lnTo>
                  <a:lnTo>
                    <a:pt x="632" y="870"/>
                  </a:lnTo>
                  <a:lnTo>
                    <a:pt x="630" y="870"/>
                  </a:lnTo>
                  <a:lnTo>
                    <a:pt x="627" y="869"/>
                  </a:lnTo>
                  <a:lnTo>
                    <a:pt x="623" y="869"/>
                  </a:lnTo>
                  <a:lnTo>
                    <a:pt x="619" y="869"/>
                  </a:lnTo>
                  <a:lnTo>
                    <a:pt x="618" y="867"/>
                  </a:lnTo>
                  <a:lnTo>
                    <a:pt x="614" y="867"/>
                  </a:lnTo>
                  <a:lnTo>
                    <a:pt x="612" y="865"/>
                  </a:lnTo>
                  <a:lnTo>
                    <a:pt x="608" y="864"/>
                  </a:lnTo>
                  <a:lnTo>
                    <a:pt x="607" y="861"/>
                  </a:lnTo>
                  <a:lnTo>
                    <a:pt x="605" y="857"/>
                  </a:lnTo>
                  <a:lnTo>
                    <a:pt x="603" y="854"/>
                  </a:lnTo>
                  <a:lnTo>
                    <a:pt x="601" y="851"/>
                  </a:lnTo>
                  <a:lnTo>
                    <a:pt x="599" y="848"/>
                  </a:lnTo>
                  <a:lnTo>
                    <a:pt x="597" y="845"/>
                  </a:lnTo>
                  <a:lnTo>
                    <a:pt x="596" y="841"/>
                  </a:lnTo>
                  <a:lnTo>
                    <a:pt x="594" y="838"/>
                  </a:lnTo>
                  <a:lnTo>
                    <a:pt x="592" y="835"/>
                  </a:lnTo>
                  <a:lnTo>
                    <a:pt x="583" y="822"/>
                  </a:lnTo>
                  <a:lnTo>
                    <a:pt x="570" y="809"/>
                  </a:lnTo>
                  <a:lnTo>
                    <a:pt x="557" y="800"/>
                  </a:lnTo>
                  <a:lnTo>
                    <a:pt x="544" y="790"/>
                  </a:lnTo>
                  <a:lnTo>
                    <a:pt x="530" y="781"/>
                  </a:lnTo>
                  <a:lnTo>
                    <a:pt x="517" y="771"/>
                  </a:lnTo>
                  <a:lnTo>
                    <a:pt x="504" y="761"/>
                  </a:lnTo>
                  <a:lnTo>
                    <a:pt x="493" y="750"/>
                  </a:lnTo>
                  <a:lnTo>
                    <a:pt x="482" y="741"/>
                  </a:lnTo>
                  <a:lnTo>
                    <a:pt x="475" y="728"/>
                  </a:lnTo>
                  <a:lnTo>
                    <a:pt x="471" y="717"/>
                  </a:lnTo>
                  <a:lnTo>
                    <a:pt x="470" y="707"/>
                  </a:lnTo>
                  <a:lnTo>
                    <a:pt x="468" y="696"/>
                  </a:lnTo>
                  <a:lnTo>
                    <a:pt x="466" y="685"/>
                  </a:lnTo>
                  <a:lnTo>
                    <a:pt x="466" y="673"/>
                  </a:lnTo>
                  <a:lnTo>
                    <a:pt x="464" y="661"/>
                  </a:lnTo>
                  <a:lnTo>
                    <a:pt x="464" y="649"/>
                  </a:lnTo>
                  <a:lnTo>
                    <a:pt x="462" y="638"/>
                  </a:lnTo>
                  <a:lnTo>
                    <a:pt x="462" y="625"/>
                  </a:lnTo>
                  <a:lnTo>
                    <a:pt x="460" y="614"/>
                  </a:lnTo>
                  <a:lnTo>
                    <a:pt x="457" y="601"/>
                  </a:lnTo>
                  <a:lnTo>
                    <a:pt x="451" y="589"/>
                  </a:lnTo>
                  <a:lnTo>
                    <a:pt x="444" y="576"/>
                  </a:lnTo>
                  <a:lnTo>
                    <a:pt x="437" y="566"/>
                  </a:lnTo>
                  <a:lnTo>
                    <a:pt x="426" y="557"/>
                  </a:lnTo>
                  <a:lnTo>
                    <a:pt x="413" y="549"/>
                  </a:lnTo>
                  <a:lnTo>
                    <a:pt x="400" y="542"/>
                  </a:lnTo>
                  <a:lnTo>
                    <a:pt x="386" y="539"/>
                  </a:lnTo>
                  <a:lnTo>
                    <a:pt x="371" y="537"/>
                  </a:lnTo>
                  <a:lnTo>
                    <a:pt x="353" y="539"/>
                  </a:lnTo>
                  <a:lnTo>
                    <a:pt x="353" y="533"/>
                  </a:lnTo>
                  <a:lnTo>
                    <a:pt x="354" y="526"/>
                  </a:lnTo>
                  <a:lnTo>
                    <a:pt x="354" y="518"/>
                  </a:lnTo>
                  <a:lnTo>
                    <a:pt x="354" y="512"/>
                  </a:lnTo>
                  <a:lnTo>
                    <a:pt x="354" y="505"/>
                  </a:lnTo>
                  <a:lnTo>
                    <a:pt x="353" y="499"/>
                  </a:lnTo>
                  <a:lnTo>
                    <a:pt x="353" y="491"/>
                  </a:lnTo>
                  <a:lnTo>
                    <a:pt x="351" y="485"/>
                  </a:lnTo>
                  <a:lnTo>
                    <a:pt x="349" y="478"/>
                  </a:lnTo>
                  <a:lnTo>
                    <a:pt x="345" y="472"/>
                  </a:lnTo>
                  <a:lnTo>
                    <a:pt x="345" y="470"/>
                  </a:lnTo>
                  <a:lnTo>
                    <a:pt x="343" y="467"/>
                  </a:lnTo>
                  <a:lnTo>
                    <a:pt x="342" y="465"/>
                  </a:lnTo>
                  <a:lnTo>
                    <a:pt x="340" y="464"/>
                  </a:lnTo>
                  <a:lnTo>
                    <a:pt x="338" y="462"/>
                  </a:lnTo>
                  <a:lnTo>
                    <a:pt x="336" y="461"/>
                  </a:lnTo>
                  <a:lnTo>
                    <a:pt x="334" y="459"/>
                  </a:lnTo>
                  <a:lnTo>
                    <a:pt x="333" y="459"/>
                  </a:lnTo>
                  <a:lnTo>
                    <a:pt x="331" y="457"/>
                  </a:lnTo>
                  <a:lnTo>
                    <a:pt x="329" y="456"/>
                  </a:lnTo>
                  <a:lnTo>
                    <a:pt x="323" y="454"/>
                  </a:lnTo>
                  <a:lnTo>
                    <a:pt x="318" y="453"/>
                  </a:lnTo>
                  <a:lnTo>
                    <a:pt x="312" y="451"/>
                  </a:lnTo>
                  <a:lnTo>
                    <a:pt x="307" y="449"/>
                  </a:lnTo>
                  <a:lnTo>
                    <a:pt x="301" y="448"/>
                  </a:lnTo>
                  <a:lnTo>
                    <a:pt x="296" y="446"/>
                  </a:lnTo>
                  <a:lnTo>
                    <a:pt x="290" y="445"/>
                  </a:lnTo>
                  <a:lnTo>
                    <a:pt x="285" y="445"/>
                  </a:lnTo>
                  <a:lnTo>
                    <a:pt x="280" y="445"/>
                  </a:lnTo>
                  <a:lnTo>
                    <a:pt x="274" y="445"/>
                  </a:lnTo>
                  <a:lnTo>
                    <a:pt x="276" y="429"/>
                  </a:lnTo>
                  <a:lnTo>
                    <a:pt x="274" y="413"/>
                  </a:lnTo>
                  <a:lnTo>
                    <a:pt x="269" y="397"/>
                  </a:lnTo>
                  <a:lnTo>
                    <a:pt x="259" y="382"/>
                  </a:lnTo>
                  <a:lnTo>
                    <a:pt x="248" y="371"/>
                  </a:lnTo>
                  <a:lnTo>
                    <a:pt x="236" y="360"/>
                  </a:lnTo>
                  <a:lnTo>
                    <a:pt x="219" y="352"/>
                  </a:lnTo>
                  <a:lnTo>
                    <a:pt x="203" y="347"/>
                  </a:lnTo>
                  <a:lnTo>
                    <a:pt x="183" y="344"/>
                  </a:lnTo>
                  <a:lnTo>
                    <a:pt x="163" y="345"/>
                  </a:lnTo>
                  <a:lnTo>
                    <a:pt x="163" y="336"/>
                  </a:lnTo>
                  <a:lnTo>
                    <a:pt x="164" y="328"/>
                  </a:lnTo>
                  <a:lnTo>
                    <a:pt x="164" y="320"/>
                  </a:lnTo>
                  <a:lnTo>
                    <a:pt x="164" y="312"/>
                  </a:lnTo>
                  <a:lnTo>
                    <a:pt x="163" y="304"/>
                  </a:lnTo>
                  <a:lnTo>
                    <a:pt x="163" y="296"/>
                  </a:lnTo>
                  <a:lnTo>
                    <a:pt x="161" y="289"/>
                  </a:lnTo>
                  <a:lnTo>
                    <a:pt x="157" y="281"/>
                  </a:lnTo>
                  <a:lnTo>
                    <a:pt x="155" y="273"/>
                  </a:lnTo>
                  <a:lnTo>
                    <a:pt x="150" y="265"/>
                  </a:lnTo>
                  <a:lnTo>
                    <a:pt x="141" y="254"/>
                  </a:lnTo>
                  <a:lnTo>
                    <a:pt x="130" y="245"/>
                  </a:lnTo>
                  <a:lnTo>
                    <a:pt x="119" y="237"/>
                  </a:lnTo>
                  <a:lnTo>
                    <a:pt x="106" y="230"/>
                  </a:lnTo>
                  <a:lnTo>
                    <a:pt x="91" y="227"/>
                  </a:lnTo>
                  <a:lnTo>
                    <a:pt x="77" y="224"/>
                  </a:lnTo>
                  <a:lnTo>
                    <a:pt x="62" y="222"/>
                  </a:lnTo>
                  <a:lnTo>
                    <a:pt x="47" y="222"/>
                  </a:lnTo>
                  <a:lnTo>
                    <a:pt x="31" y="222"/>
                  </a:lnTo>
                  <a:lnTo>
                    <a:pt x="16" y="224"/>
                  </a:lnTo>
                  <a:lnTo>
                    <a:pt x="16" y="214"/>
                  </a:lnTo>
                  <a:lnTo>
                    <a:pt x="16" y="206"/>
                  </a:lnTo>
                  <a:lnTo>
                    <a:pt x="16" y="197"/>
                  </a:lnTo>
                  <a:lnTo>
                    <a:pt x="16" y="189"/>
                  </a:lnTo>
                  <a:lnTo>
                    <a:pt x="15" y="181"/>
                  </a:lnTo>
                  <a:lnTo>
                    <a:pt x="13" y="173"/>
                  </a:lnTo>
                  <a:lnTo>
                    <a:pt x="11" y="165"/>
                  </a:lnTo>
                  <a:lnTo>
                    <a:pt x="7" y="157"/>
                  </a:lnTo>
                  <a:lnTo>
                    <a:pt x="4" y="149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0" y="1"/>
                  </a:lnTo>
                  <a:lnTo>
                    <a:pt x="40" y="6"/>
                  </a:lnTo>
                  <a:lnTo>
                    <a:pt x="60" y="9"/>
                  </a:lnTo>
                  <a:lnTo>
                    <a:pt x="80" y="14"/>
                  </a:lnTo>
                  <a:lnTo>
                    <a:pt x="100" y="19"/>
                  </a:lnTo>
                  <a:lnTo>
                    <a:pt x="119" y="25"/>
                  </a:lnTo>
                  <a:lnTo>
                    <a:pt x="139" y="32"/>
                  </a:lnTo>
                  <a:lnTo>
                    <a:pt x="159" y="40"/>
                  </a:lnTo>
                  <a:lnTo>
                    <a:pt x="179" y="48"/>
                  </a:lnTo>
                  <a:lnTo>
                    <a:pt x="199" y="56"/>
                  </a:lnTo>
                  <a:lnTo>
                    <a:pt x="236" y="70"/>
                  </a:lnTo>
                  <a:lnTo>
                    <a:pt x="270" y="88"/>
                  </a:lnTo>
                  <a:lnTo>
                    <a:pt x="305" y="104"/>
                  </a:lnTo>
                  <a:lnTo>
                    <a:pt x="338" y="121"/>
                  </a:lnTo>
                  <a:lnTo>
                    <a:pt x="373" y="141"/>
                  </a:lnTo>
                  <a:lnTo>
                    <a:pt x="406" y="160"/>
                  </a:lnTo>
                  <a:lnTo>
                    <a:pt x="437" y="181"/>
                  </a:lnTo>
                  <a:lnTo>
                    <a:pt x="470" y="201"/>
                  </a:lnTo>
                  <a:lnTo>
                    <a:pt x="499" y="224"/>
                  </a:lnTo>
                  <a:lnTo>
                    <a:pt x="530" y="246"/>
                  </a:lnTo>
                  <a:lnTo>
                    <a:pt x="532" y="246"/>
                  </a:lnTo>
                  <a:lnTo>
                    <a:pt x="534" y="246"/>
                  </a:lnTo>
                  <a:lnTo>
                    <a:pt x="535" y="246"/>
                  </a:lnTo>
                  <a:lnTo>
                    <a:pt x="537" y="245"/>
                  </a:lnTo>
                  <a:lnTo>
                    <a:pt x="539" y="243"/>
                  </a:lnTo>
                  <a:lnTo>
                    <a:pt x="541" y="241"/>
                  </a:lnTo>
                  <a:lnTo>
                    <a:pt x="543" y="241"/>
                  </a:lnTo>
                  <a:lnTo>
                    <a:pt x="544" y="243"/>
                  </a:lnTo>
                  <a:lnTo>
                    <a:pt x="559" y="256"/>
                  </a:lnTo>
                  <a:lnTo>
                    <a:pt x="574" y="269"/>
                  </a:lnTo>
                  <a:lnTo>
                    <a:pt x="588" y="281"/>
                  </a:lnTo>
                  <a:lnTo>
                    <a:pt x="603" y="294"/>
                  </a:lnTo>
                  <a:lnTo>
                    <a:pt x="616" y="307"/>
                  </a:lnTo>
                  <a:lnTo>
                    <a:pt x="630" y="320"/>
                  </a:lnTo>
                  <a:lnTo>
                    <a:pt x="641" y="333"/>
                  </a:lnTo>
                  <a:lnTo>
                    <a:pt x="654" y="347"/>
                  </a:lnTo>
                  <a:lnTo>
                    <a:pt x="665" y="361"/>
                  </a:lnTo>
                  <a:lnTo>
                    <a:pt x="676" y="377"/>
                  </a:lnTo>
                  <a:lnTo>
                    <a:pt x="680" y="385"/>
                  </a:lnTo>
                  <a:lnTo>
                    <a:pt x="683" y="393"/>
                  </a:lnTo>
                  <a:lnTo>
                    <a:pt x="687" y="401"/>
                  </a:lnTo>
                  <a:lnTo>
                    <a:pt x="691" y="409"/>
                  </a:lnTo>
                  <a:lnTo>
                    <a:pt x="693" y="417"/>
                  </a:lnTo>
                  <a:lnTo>
                    <a:pt x="696" y="425"/>
                  </a:lnTo>
                  <a:lnTo>
                    <a:pt x="698" y="435"/>
                  </a:lnTo>
                  <a:lnTo>
                    <a:pt x="700" y="443"/>
                  </a:lnTo>
                  <a:lnTo>
                    <a:pt x="703" y="451"/>
                  </a:lnTo>
                  <a:lnTo>
                    <a:pt x="705" y="461"/>
                  </a:lnTo>
                  <a:lnTo>
                    <a:pt x="714" y="481"/>
                  </a:lnTo>
                  <a:lnTo>
                    <a:pt x="722" y="502"/>
                  </a:lnTo>
                  <a:lnTo>
                    <a:pt x="731" y="525"/>
                  </a:lnTo>
                  <a:lnTo>
                    <a:pt x="740" y="545"/>
                  </a:lnTo>
                  <a:lnTo>
                    <a:pt x="749" y="566"/>
                  </a:lnTo>
                  <a:lnTo>
                    <a:pt x="756" y="589"/>
                  </a:lnTo>
                  <a:lnTo>
                    <a:pt x="762" y="609"/>
                  </a:lnTo>
                  <a:lnTo>
                    <a:pt x="767" y="632"/>
                  </a:lnTo>
                  <a:lnTo>
                    <a:pt x="771" y="654"/>
                  </a:lnTo>
                  <a:lnTo>
                    <a:pt x="773" y="677"/>
                  </a:lnTo>
                  <a:lnTo>
                    <a:pt x="773" y="681"/>
                  </a:lnTo>
                  <a:lnTo>
                    <a:pt x="775" y="685"/>
                  </a:lnTo>
                  <a:lnTo>
                    <a:pt x="775" y="689"/>
                  </a:lnTo>
                  <a:lnTo>
                    <a:pt x="777" y="694"/>
                  </a:lnTo>
                  <a:lnTo>
                    <a:pt x="778" y="697"/>
                  </a:lnTo>
                  <a:lnTo>
                    <a:pt x="780" y="702"/>
                  </a:lnTo>
                  <a:lnTo>
                    <a:pt x="782" y="707"/>
                  </a:lnTo>
                  <a:lnTo>
                    <a:pt x="784" y="710"/>
                  </a:lnTo>
                  <a:lnTo>
                    <a:pt x="784" y="715"/>
                  </a:lnTo>
                  <a:lnTo>
                    <a:pt x="786" y="720"/>
                  </a:lnTo>
                  <a:lnTo>
                    <a:pt x="791" y="753"/>
                  </a:lnTo>
                  <a:lnTo>
                    <a:pt x="799" y="785"/>
                  </a:lnTo>
                  <a:lnTo>
                    <a:pt x="808" y="814"/>
                  </a:lnTo>
                  <a:lnTo>
                    <a:pt x="817" y="841"/>
                  </a:lnTo>
                  <a:lnTo>
                    <a:pt x="824" y="869"/>
                  </a:lnTo>
                  <a:lnTo>
                    <a:pt x="833" y="896"/>
                  </a:lnTo>
                  <a:lnTo>
                    <a:pt x="841" y="925"/>
                  </a:lnTo>
                  <a:lnTo>
                    <a:pt x="848" y="955"/>
                  </a:lnTo>
                  <a:lnTo>
                    <a:pt x="855" y="987"/>
                  </a:lnTo>
                  <a:lnTo>
                    <a:pt x="859" y="1025"/>
                  </a:lnTo>
                  <a:lnTo>
                    <a:pt x="890" y="1129"/>
                  </a:lnTo>
                  <a:close/>
                </a:path>
              </a:pathLst>
            </a:custGeom>
            <a:solidFill>
              <a:srgbClr val="20FF2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Freeform 50267"/>
            <p:cNvSpPr/>
            <p:nvPr/>
          </p:nvSpPr>
          <p:spPr>
            <a:xfrm>
              <a:off x="894" y="3110"/>
              <a:ext cx="145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3"/>
                </a:cxn>
                <a:cxn ang="0">
                  <a:pos x="16" y="25"/>
                </a:cxn>
                <a:cxn ang="0">
                  <a:pos x="23" y="36"/>
                </a:cxn>
                <a:cxn ang="0">
                  <a:pos x="30" y="48"/>
                </a:cxn>
                <a:cxn ang="0">
                  <a:pos x="37" y="60"/>
                </a:cxn>
                <a:cxn ang="0">
                  <a:pos x="43" y="72"/>
                </a:cxn>
                <a:cxn ang="0">
                  <a:pos x="50" y="84"/>
                </a:cxn>
                <a:cxn ang="0">
                  <a:pos x="55" y="96"/>
                </a:cxn>
                <a:cxn ang="0">
                  <a:pos x="61" y="108"/>
                </a:cxn>
                <a:cxn ang="0">
                  <a:pos x="67" y="121"/>
                </a:cxn>
                <a:cxn ang="0">
                  <a:pos x="73" y="135"/>
                </a:cxn>
                <a:cxn ang="0">
                  <a:pos x="79" y="149"/>
                </a:cxn>
                <a:cxn ang="0">
                  <a:pos x="85" y="164"/>
                </a:cxn>
                <a:cxn ang="0">
                  <a:pos x="91" y="178"/>
                </a:cxn>
                <a:cxn ang="0">
                  <a:pos x="96" y="193"/>
                </a:cxn>
                <a:cxn ang="0">
                  <a:pos x="101" y="208"/>
                </a:cxn>
                <a:cxn ang="0">
                  <a:pos x="106" y="223"/>
                </a:cxn>
                <a:cxn ang="0">
                  <a:pos x="111" y="237"/>
                </a:cxn>
                <a:cxn ang="0">
                  <a:pos x="115" y="253"/>
                </a:cxn>
                <a:cxn ang="0">
                  <a:pos x="120" y="267"/>
                </a:cxn>
                <a:cxn ang="0">
                  <a:pos x="123" y="275"/>
                </a:cxn>
                <a:cxn ang="0">
                  <a:pos x="125" y="282"/>
                </a:cxn>
                <a:cxn ang="0">
                  <a:pos x="126" y="289"/>
                </a:cxn>
                <a:cxn ang="0">
                  <a:pos x="128" y="297"/>
                </a:cxn>
                <a:cxn ang="0">
                  <a:pos x="129" y="304"/>
                </a:cxn>
                <a:cxn ang="0">
                  <a:pos x="130" y="310"/>
                </a:cxn>
                <a:cxn ang="0">
                  <a:pos x="131" y="317"/>
                </a:cxn>
                <a:cxn ang="0">
                  <a:pos x="132" y="325"/>
                </a:cxn>
                <a:cxn ang="0">
                  <a:pos x="132" y="331"/>
                </a:cxn>
                <a:cxn ang="0">
                  <a:pos x="133" y="338"/>
                </a:cxn>
                <a:cxn ang="0">
                  <a:pos x="133" y="340"/>
                </a:cxn>
                <a:cxn ang="0">
                  <a:pos x="134" y="341"/>
                </a:cxn>
                <a:cxn ang="0">
                  <a:pos x="135" y="342"/>
                </a:cxn>
                <a:cxn ang="0">
                  <a:pos x="137" y="344"/>
                </a:cxn>
                <a:cxn ang="0">
                  <a:pos x="138" y="345"/>
                </a:cxn>
                <a:cxn ang="0">
                  <a:pos x="140" y="346"/>
                </a:cxn>
                <a:cxn ang="0">
                  <a:pos x="140" y="348"/>
                </a:cxn>
                <a:cxn ang="0">
                  <a:pos x="142" y="349"/>
                </a:cxn>
                <a:cxn ang="0">
                  <a:pos x="142" y="350"/>
                </a:cxn>
                <a:cxn ang="0">
                  <a:pos x="143" y="352"/>
                </a:cxn>
                <a:cxn ang="0">
                  <a:pos x="144" y="388"/>
                </a:cxn>
                <a:cxn ang="0">
                  <a:pos x="144" y="423"/>
                </a:cxn>
                <a:cxn ang="0">
                  <a:pos x="145" y="459"/>
                </a:cxn>
                <a:cxn ang="0">
                  <a:pos x="145" y="495"/>
                </a:cxn>
                <a:cxn ang="0">
                  <a:pos x="145" y="531"/>
                </a:cxn>
                <a:cxn ang="0">
                  <a:pos x="145" y="567"/>
                </a:cxn>
                <a:cxn ang="0">
                  <a:pos x="145" y="602"/>
                </a:cxn>
                <a:cxn ang="0">
                  <a:pos x="144" y="638"/>
                </a:cxn>
                <a:cxn ang="0">
                  <a:pos x="144" y="674"/>
                </a:cxn>
                <a:cxn ang="0">
                  <a:pos x="144" y="710"/>
                </a:cxn>
                <a:cxn ang="0">
                  <a:pos x="0" y="0"/>
                </a:cxn>
              </a:cxnLst>
              <a:rect l="0" t="0" r="0" b="0"/>
              <a:pathLst>
                <a:path w="298" h="1421">
                  <a:moveTo>
                    <a:pt x="0" y="0"/>
                  </a:moveTo>
                  <a:lnTo>
                    <a:pt x="18" y="26"/>
                  </a:lnTo>
                  <a:lnTo>
                    <a:pt x="33" y="50"/>
                  </a:lnTo>
                  <a:lnTo>
                    <a:pt x="47" y="72"/>
                  </a:lnTo>
                  <a:lnTo>
                    <a:pt x="62" y="96"/>
                  </a:lnTo>
                  <a:lnTo>
                    <a:pt x="77" y="120"/>
                  </a:lnTo>
                  <a:lnTo>
                    <a:pt x="89" y="144"/>
                  </a:lnTo>
                  <a:lnTo>
                    <a:pt x="102" y="168"/>
                  </a:lnTo>
                  <a:lnTo>
                    <a:pt x="113" y="192"/>
                  </a:lnTo>
                  <a:lnTo>
                    <a:pt x="126" y="216"/>
                  </a:lnTo>
                  <a:lnTo>
                    <a:pt x="137" y="242"/>
                  </a:lnTo>
                  <a:lnTo>
                    <a:pt x="150" y="270"/>
                  </a:lnTo>
                  <a:lnTo>
                    <a:pt x="162" y="299"/>
                  </a:lnTo>
                  <a:lnTo>
                    <a:pt x="175" y="328"/>
                  </a:lnTo>
                  <a:lnTo>
                    <a:pt x="186" y="357"/>
                  </a:lnTo>
                  <a:lnTo>
                    <a:pt x="197" y="387"/>
                  </a:lnTo>
                  <a:lnTo>
                    <a:pt x="208" y="416"/>
                  </a:lnTo>
                  <a:lnTo>
                    <a:pt x="217" y="446"/>
                  </a:lnTo>
                  <a:lnTo>
                    <a:pt x="228" y="475"/>
                  </a:lnTo>
                  <a:lnTo>
                    <a:pt x="237" y="506"/>
                  </a:lnTo>
                  <a:lnTo>
                    <a:pt x="246" y="534"/>
                  </a:lnTo>
                  <a:lnTo>
                    <a:pt x="252" y="550"/>
                  </a:lnTo>
                  <a:lnTo>
                    <a:pt x="256" y="565"/>
                  </a:lnTo>
                  <a:lnTo>
                    <a:pt x="259" y="579"/>
                  </a:lnTo>
                  <a:lnTo>
                    <a:pt x="263" y="594"/>
                  </a:lnTo>
                  <a:lnTo>
                    <a:pt x="265" y="608"/>
                  </a:lnTo>
                  <a:lnTo>
                    <a:pt x="268" y="621"/>
                  </a:lnTo>
                  <a:lnTo>
                    <a:pt x="270" y="635"/>
                  </a:lnTo>
                  <a:lnTo>
                    <a:pt x="272" y="650"/>
                  </a:lnTo>
                  <a:lnTo>
                    <a:pt x="272" y="662"/>
                  </a:lnTo>
                  <a:lnTo>
                    <a:pt x="274" y="677"/>
                  </a:lnTo>
                  <a:lnTo>
                    <a:pt x="274" y="680"/>
                  </a:lnTo>
                  <a:lnTo>
                    <a:pt x="276" y="683"/>
                  </a:lnTo>
                  <a:lnTo>
                    <a:pt x="278" y="685"/>
                  </a:lnTo>
                  <a:lnTo>
                    <a:pt x="281" y="688"/>
                  </a:lnTo>
                  <a:lnTo>
                    <a:pt x="283" y="691"/>
                  </a:lnTo>
                  <a:lnTo>
                    <a:pt x="287" y="693"/>
                  </a:lnTo>
                  <a:lnTo>
                    <a:pt x="288" y="696"/>
                  </a:lnTo>
                  <a:lnTo>
                    <a:pt x="292" y="698"/>
                  </a:lnTo>
                  <a:lnTo>
                    <a:pt x="292" y="701"/>
                  </a:lnTo>
                  <a:lnTo>
                    <a:pt x="294" y="704"/>
                  </a:lnTo>
                  <a:lnTo>
                    <a:pt x="296" y="776"/>
                  </a:lnTo>
                  <a:lnTo>
                    <a:pt x="296" y="846"/>
                  </a:lnTo>
                  <a:lnTo>
                    <a:pt x="298" y="918"/>
                  </a:lnTo>
                  <a:lnTo>
                    <a:pt x="298" y="990"/>
                  </a:lnTo>
                  <a:lnTo>
                    <a:pt x="298" y="1062"/>
                  </a:lnTo>
                  <a:lnTo>
                    <a:pt x="298" y="1134"/>
                  </a:lnTo>
                  <a:lnTo>
                    <a:pt x="298" y="1205"/>
                  </a:lnTo>
                  <a:lnTo>
                    <a:pt x="296" y="1277"/>
                  </a:lnTo>
                  <a:lnTo>
                    <a:pt x="296" y="1349"/>
                  </a:lnTo>
                  <a:lnTo>
                    <a:pt x="296" y="1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Freeform 50268"/>
            <p:cNvSpPr/>
            <p:nvPr/>
          </p:nvSpPr>
          <p:spPr>
            <a:xfrm>
              <a:off x="894" y="3110"/>
              <a:ext cx="145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3"/>
                </a:cxn>
                <a:cxn ang="0">
                  <a:pos x="16" y="25"/>
                </a:cxn>
                <a:cxn ang="0">
                  <a:pos x="23" y="36"/>
                </a:cxn>
                <a:cxn ang="0">
                  <a:pos x="30" y="48"/>
                </a:cxn>
                <a:cxn ang="0">
                  <a:pos x="37" y="60"/>
                </a:cxn>
                <a:cxn ang="0">
                  <a:pos x="43" y="72"/>
                </a:cxn>
                <a:cxn ang="0">
                  <a:pos x="50" y="84"/>
                </a:cxn>
                <a:cxn ang="0">
                  <a:pos x="55" y="96"/>
                </a:cxn>
                <a:cxn ang="0">
                  <a:pos x="61" y="108"/>
                </a:cxn>
                <a:cxn ang="0">
                  <a:pos x="67" y="121"/>
                </a:cxn>
                <a:cxn ang="0">
                  <a:pos x="73" y="135"/>
                </a:cxn>
                <a:cxn ang="0">
                  <a:pos x="79" y="149"/>
                </a:cxn>
                <a:cxn ang="0">
                  <a:pos x="85" y="164"/>
                </a:cxn>
                <a:cxn ang="0">
                  <a:pos x="91" y="178"/>
                </a:cxn>
                <a:cxn ang="0">
                  <a:pos x="96" y="193"/>
                </a:cxn>
                <a:cxn ang="0">
                  <a:pos x="101" y="208"/>
                </a:cxn>
                <a:cxn ang="0">
                  <a:pos x="106" y="223"/>
                </a:cxn>
                <a:cxn ang="0">
                  <a:pos x="111" y="237"/>
                </a:cxn>
                <a:cxn ang="0">
                  <a:pos x="115" y="253"/>
                </a:cxn>
                <a:cxn ang="0">
                  <a:pos x="120" y="267"/>
                </a:cxn>
                <a:cxn ang="0">
                  <a:pos x="123" y="275"/>
                </a:cxn>
                <a:cxn ang="0">
                  <a:pos x="125" y="282"/>
                </a:cxn>
                <a:cxn ang="0">
                  <a:pos x="126" y="289"/>
                </a:cxn>
                <a:cxn ang="0">
                  <a:pos x="128" y="297"/>
                </a:cxn>
                <a:cxn ang="0">
                  <a:pos x="129" y="304"/>
                </a:cxn>
                <a:cxn ang="0">
                  <a:pos x="130" y="310"/>
                </a:cxn>
                <a:cxn ang="0">
                  <a:pos x="131" y="317"/>
                </a:cxn>
                <a:cxn ang="0">
                  <a:pos x="132" y="325"/>
                </a:cxn>
                <a:cxn ang="0">
                  <a:pos x="132" y="331"/>
                </a:cxn>
                <a:cxn ang="0">
                  <a:pos x="133" y="338"/>
                </a:cxn>
                <a:cxn ang="0">
                  <a:pos x="133" y="340"/>
                </a:cxn>
                <a:cxn ang="0">
                  <a:pos x="134" y="341"/>
                </a:cxn>
                <a:cxn ang="0">
                  <a:pos x="135" y="342"/>
                </a:cxn>
                <a:cxn ang="0">
                  <a:pos x="137" y="344"/>
                </a:cxn>
                <a:cxn ang="0">
                  <a:pos x="138" y="345"/>
                </a:cxn>
                <a:cxn ang="0">
                  <a:pos x="140" y="346"/>
                </a:cxn>
                <a:cxn ang="0">
                  <a:pos x="140" y="348"/>
                </a:cxn>
                <a:cxn ang="0">
                  <a:pos x="142" y="349"/>
                </a:cxn>
                <a:cxn ang="0">
                  <a:pos x="142" y="350"/>
                </a:cxn>
                <a:cxn ang="0">
                  <a:pos x="143" y="352"/>
                </a:cxn>
                <a:cxn ang="0">
                  <a:pos x="144" y="388"/>
                </a:cxn>
                <a:cxn ang="0">
                  <a:pos x="144" y="423"/>
                </a:cxn>
                <a:cxn ang="0">
                  <a:pos x="145" y="459"/>
                </a:cxn>
                <a:cxn ang="0">
                  <a:pos x="145" y="495"/>
                </a:cxn>
                <a:cxn ang="0">
                  <a:pos x="145" y="531"/>
                </a:cxn>
                <a:cxn ang="0">
                  <a:pos x="145" y="567"/>
                </a:cxn>
                <a:cxn ang="0">
                  <a:pos x="145" y="602"/>
                </a:cxn>
                <a:cxn ang="0">
                  <a:pos x="144" y="638"/>
                </a:cxn>
                <a:cxn ang="0">
                  <a:pos x="144" y="674"/>
                </a:cxn>
                <a:cxn ang="0">
                  <a:pos x="144" y="710"/>
                </a:cxn>
              </a:cxnLst>
              <a:rect l="0" t="0" r="0" b="0"/>
              <a:pathLst>
                <a:path w="298" h="1421">
                  <a:moveTo>
                    <a:pt x="0" y="0"/>
                  </a:moveTo>
                  <a:lnTo>
                    <a:pt x="18" y="26"/>
                  </a:lnTo>
                  <a:lnTo>
                    <a:pt x="33" y="50"/>
                  </a:lnTo>
                  <a:lnTo>
                    <a:pt x="47" y="72"/>
                  </a:lnTo>
                  <a:lnTo>
                    <a:pt x="62" y="96"/>
                  </a:lnTo>
                  <a:lnTo>
                    <a:pt x="77" y="120"/>
                  </a:lnTo>
                  <a:lnTo>
                    <a:pt x="89" y="144"/>
                  </a:lnTo>
                  <a:lnTo>
                    <a:pt x="102" y="168"/>
                  </a:lnTo>
                  <a:lnTo>
                    <a:pt x="113" y="192"/>
                  </a:lnTo>
                  <a:lnTo>
                    <a:pt x="126" y="216"/>
                  </a:lnTo>
                  <a:lnTo>
                    <a:pt x="137" y="242"/>
                  </a:lnTo>
                  <a:lnTo>
                    <a:pt x="150" y="270"/>
                  </a:lnTo>
                  <a:lnTo>
                    <a:pt x="162" y="299"/>
                  </a:lnTo>
                  <a:lnTo>
                    <a:pt x="175" y="328"/>
                  </a:lnTo>
                  <a:lnTo>
                    <a:pt x="186" y="357"/>
                  </a:lnTo>
                  <a:lnTo>
                    <a:pt x="197" y="387"/>
                  </a:lnTo>
                  <a:lnTo>
                    <a:pt x="208" y="416"/>
                  </a:lnTo>
                  <a:lnTo>
                    <a:pt x="217" y="446"/>
                  </a:lnTo>
                  <a:lnTo>
                    <a:pt x="228" y="475"/>
                  </a:lnTo>
                  <a:lnTo>
                    <a:pt x="237" y="506"/>
                  </a:lnTo>
                  <a:lnTo>
                    <a:pt x="246" y="534"/>
                  </a:lnTo>
                  <a:lnTo>
                    <a:pt x="252" y="550"/>
                  </a:lnTo>
                  <a:lnTo>
                    <a:pt x="256" y="565"/>
                  </a:lnTo>
                  <a:lnTo>
                    <a:pt x="259" y="579"/>
                  </a:lnTo>
                  <a:lnTo>
                    <a:pt x="263" y="594"/>
                  </a:lnTo>
                  <a:lnTo>
                    <a:pt x="265" y="608"/>
                  </a:lnTo>
                  <a:lnTo>
                    <a:pt x="268" y="621"/>
                  </a:lnTo>
                  <a:lnTo>
                    <a:pt x="270" y="635"/>
                  </a:lnTo>
                  <a:lnTo>
                    <a:pt x="272" y="650"/>
                  </a:lnTo>
                  <a:lnTo>
                    <a:pt x="272" y="662"/>
                  </a:lnTo>
                  <a:lnTo>
                    <a:pt x="274" y="677"/>
                  </a:lnTo>
                  <a:lnTo>
                    <a:pt x="274" y="680"/>
                  </a:lnTo>
                  <a:lnTo>
                    <a:pt x="276" y="683"/>
                  </a:lnTo>
                  <a:lnTo>
                    <a:pt x="278" y="685"/>
                  </a:lnTo>
                  <a:lnTo>
                    <a:pt x="281" y="688"/>
                  </a:lnTo>
                  <a:lnTo>
                    <a:pt x="283" y="691"/>
                  </a:lnTo>
                  <a:lnTo>
                    <a:pt x="287" y="693"/>
                  </a:lnTo>
                  <a:lnTo>
                    <a:pt x="288" y="696"/>
                  </a:lnTo>
                  <a:lnTo>
                    <a:pt x="292" y="698"/>
                  </a:lnTo>
                  <a:lnTo>
                    <a:pt x="292" y="701"/>
                  </a:lnTo>
                  <a:lnTo>
                    <a:pt x="294" y="704"/>
                  </a:lnTo>
                  <a:lnTo>
                    <a:pt x="296" y="776"/>
                  </a:lnTo>
                  <a:lnTo>
                    <a:pt x="296" y="846"/>
                  </a:lnTo>
                  <a:lnTo>
                    <a:pt x="298" y="918"/>
                  </a:lnTo>
                  <a:lnTo>
                    <a:pt x="298" y="990"/>
                  </a:lnTo>
                  <a:lnTo>
                    <a:pt x="298" y="1062"/>
                  </a:lnTo>
                  <a:lnTo>
                    <a:pt x="298" y="1134"/>
                  </a:lnTo>
                  <a:lnTo>
                    <a:pt x="298" y="1205"/>
                  </a:lnTo>
                  <a:lnTo>
                    <a:pt x="296" y="1277"/>
                  </a:lnTo>
                  <a:lnTo>
                    <a:pt x="296" y="1349"/>
                  </a:lnTo>
                  <a:lnTo>
                    <a:pt x="296" y="142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Freeform 50269"/>
            <p:cNvSpPr/>
            <p:nvPr/>
          </p:nvSpPr>
          <p:spPr>
            <a:xfrm>
              <a:off x="891" y="3434"/>
              <a:ext cx="1656" cy="884"/>
            </a:xfrm>
            <a:custGeom>
              <a:avLst/>
              <a:gdLst/>
              <a:ahLst/>
              <a:cxnLst>
                <a:cxn ang="0">
                  <a:pos x="639" y="638"/>
                </a:cxn>
                <a:cxn ang="0">
                  <a:pos x="666" y="579"/>
                </a:cxn>
                <a:cxn ang="0">
                  <a:pos x="757" y="475"/>
                </a:cxn>
                <a:cxn ang="0">
                  <a:pos x="865" y="385"/>
                </a:cxn>
                <a:cxn ang="0">
                  <a:pos x="1052" y="284"/>
                </a:cxn>
                <a:cxn ang="0">
                  <a:pos x="1276" y="219"/>
                </a:cxn>
                <a:cxn ang="0">
                  <a:pos x="1364" y="201"/>
                </a:cxn>
                <a:cxn ang="0">
                  <a:pos x="1420" y="194"/>
                </a:cxn>
                <a:cxn ang="0">
                  <a:pos x="1494" y="183"/>
                </a:cxn>
                <a:cxn ang="0">
                  <a:pos x="1579" y="183"/>
                </a:cxn>
                <a:cxn ang="0">
                  <a:pos x="1656" y="190"/>
                </a:cxn>
                <a:cxn ang="0">
                  <a:pos x="1529" y="148"/>
                </a:cxn>
                <a:cxn ang="0">
                  <a:pos x="1340" y="124"/>
                </a:cxn>
                <a:cxn ang="0">
                  <a:pos x="1175" y="119"/>
                </a:cxn>
                <a:cxn ang="0">
                  <a:pos x="1086" y="133"/>
                </a:cxn>
                <a:cxn ang="0">
                  <a:pos x="1014" y="151"/>
                </a:cxn>
                <a:cxn ang="0">
                  <a:pos x="935" y="178"/>
                </a:cxn>
                <a:cxn ang="0">
                  <a:pos x="847" y="220"/>
                </a:cxn>
                <a:cxn ang="0">
                  <a:pos x="820" y="229"/>
                </a:cxn>
                <a:cxn ang="0">
                  <a:pos x="833" y="197"/>
                </a:cxn>
                <a:cxn ang="0">
                  <a:pos x="892" y="109"/>
                </a:cxn>
                <a:cxn ang="0">
                  <a:pos x="951" y="19"/>
                </a:cxn>
                <a:cxn ang="0">
                  <a:pos x="931" y="5"/>
                </a:cxn>
                <a:cxn ang="0">
                  <a:pos x="896" y="17"/>
                </a:cxn>
                <a:cxn ang="0">
                  <a:pos x="875" y="24"/>
                </a:cxn>
                <a:cxn ang="0">
                  <a:pos x="854" y="37"/>
                </a:cxn>
                <a:cxn ang="0">
                  <a:pos x="811" y="62"/>
                </a:cxn>
                <a:cxn ang="0">
                  <a:pos x="771" y="92"/>
                </a:cxn>
                <a:cxn ang="0">
                  <a:pos x="659" y="181"/>
                </a:cxn>
                <a:cxn ang="0">
                  <a:pos x="544" y="308"/>
                </a:cxn>
                <a:cxn ang="0">
                  <a:pos x="478" y="397"/>
                </a:cxn>
                <a:cxn ang="0">
                  <a:pos x="414" y="471"/>
                </a:cxn>
                <a:cxn ang="0">
                  <a:pos x="366" y="525"/>
                </a:cxn>
                <a:cxn ang="0">
                  <a:pos x="304" y="570"/>
                </a:cxn>
                <a:cxn ang="0">
                  <a:pos x="285" y="560"/>
                </a:cxn>
                <a:cxn ang="0">
                  <a:pos x="271" y="535"/>
                </a:cxn>
                <a:cxn ang="0">
                  <a:pos x="243" y="478"/>
                </a:cxn>
                <a:cxn ang="0">
                  <a:pos x="200" y="416"/>
                </a:cxn>
                <a:cxn ang="0">
                  <a:pos x="151" y="343"/>
                </a:cxn>
                <a:cxn ang="0">
                  <a:pos x="92" y="273"/>
                </a:cxn>
                <a:cxn ang="0">
                  <a:pos x="61" y="241"/>
                </a:cxn>
                <a:cxn ang="0">
                  <a:pos x="38" y="218"/>
                </a:cxn>
                <a:cxn ang="0">
                  <a:pos x="21" y="199"/>
                </a:cxn>
                <a:cxn ang="0">
                  <a:pos x="4" y="183"/>
                </a:cxn>
                <a:cxn ang="0">
                  <a:pos x="50" y="609"/>
                </a:cxn>
                <a:cxn ang="0">
                  <a:pos x="112" y="675"/>
                </a:cxn>
                <a:cxn ang="0">
                  <a:pos x="143" y="712"/>
                </a:cxn>
                <a:cxn ang="0">
                  <a:pos x="156" y="726"/>
                </a:cxn>
                <a:cxn ang="0">
                  <a:pos x="114" y="711"/>
                </a:cxn>
                <a:cxn ang="0">
                  <a:pos x="33" y="677"/>
                </a:cxn>
                <a:cxn ang="0">
                  <a:pos x="501" y="884"/>
                </a:cxn>
                <a:cxn ang="0">
                  <a:pos x="504" y="878"/>
                </a:cxn>
                <a:cxn ang="0">
                  <a:pos x="507" y="871"/>
                </a:cxn>
                <a:cxn ang="0">
                  <a:pos x="581" y="749"/>
                </a:cxn>
                <a:cxn ang="0">
                  <a:pos x="643" y="622"/>
                </a:cxn>
              </a:cxnLst>
              <a:rect l="0" t="0" r="0" b="0"/>
              <a:pathLst>
                <a:path w="3405" h="1768">
                  <a:moveTo>
                    <a:pt x="1274" y="1360"/>
                  </a:moveTo>
                  <a:lnTo>
                    <a:pt x="1289" y="1339"/>
                  </a:lnTo>
                  <a:lnTo>
                    <a:pt x="1298" y="1318"/>
                  </a:lnTo>
                  <a:lnTo>
                    <a:pt x="1307" y="1296"/>
                  </a:lnTo>
                  <a:lnTo>
                    <a:pt x="1314" y="1275"/>
                  </a:lnTo>
                  <a:lnTo>
                    <a:pt x="1321" y="1253"/>
                  </a:lnTo>
                  <a:lnTo>
                    <a:pt x="1329" y="1229"/>
                  </a:lnTo>
                  <a:lnTo>
                    <a:pt x="1340" y="1206"/>
                  </a:lnTo>
                  <a:lnTo>
                    <a:pt x="1353" y="1182"/>
                  </a:lnTo>
                  <a:lnTo>
                    <a:pt x="1369" y="1157"/>
                  </a:lnTo>
                  <a:lnTo>
                    <a:pt x="1391" y="1130"/>
                  </a:lnTo>
                  <a:lnTo>
                    <a:pt x="1437" y="1078"/>
                  </a:lnTo>
                  <a:lnTo>
                    <a:pt x="1479" y="1030"/>
                  </a:lnTo>
                  <a:lnTo>
                    <a:pt x="1519" y="989"/>
                  </a:lnTo>
                  <a:lnTo>
                    <a:pt x="1557" y="950"/>
                  </a:lnTo>
                  <a:lnTo>
                    <a:pt x="1597" y="915"/>
                  </a:lnTo>
                  <a:lnTo>
                    <a:pt x="1638" y="880"/>
                  </a:lnTo>
                  <a:lnTo>
                    <a:pt x="1680" y="845"/>
                  </a:lnTo>
                  <a:lnTo>
                    <a:pt x="1727" y="808"/>
                  </a:lnTo>
                  <a:lnTo>
                    <a:pt x="1778" y="770"/>
                  </a:lnTo>
                  <a:lnTo>
                    <a:pt x="1839" y="728"/>
                  </a:lnTo>
                  <a:lnTo>
                    <a:pt x="1910" y="682"/>
                  </a:lnTo>
                  <a:lnTo>
                    <a:pt x="1988" y="640"/>
                  </a:lnTo>
                  <a:lnTo>
                    <a:pt x="2074" y="602"/>
                  </a:lnTo>
                  <a:lnTo>
                    <a:pt x="2164" y="568"/>
                  </a:lnTo>
                  <a:lnTo>
                    <a:pt x="2255" y="536"/>
                  </a:lnTo>
                  <a:lnTo>
                    <a:pt x="2348" y="507"/>
                  </a:lnTo>
                  <a:lnTo>
                    <a:pt x="2442" y="482"/>
                  </a:lnTo>
                  <a:lnTo>
                    <a:pt x="2535" y="458"/>
                  </a:lnTo>
                  <a:lnTo>
                    <a:pt x="2624" y="437"/>
                  </a:lnTo>
                  <a:lnTo>
                    <a:pt x="2710" y="416"/>
                  </a:lnTo>
                  <a:lnTo>
                    <a:pt x="2734" y="411"/>
                  </a:lnTo>
                  <a:lnTo>
                    <a:pt x="2758" y="408"/>
                  </a:lnTo>
                  <a:lnTo>
                    <a:pt x="2782" y="405"/>
                  </a:lnTo>
                  <a:lnTo>
                    <a:pt x="2804" y="402"/>
                  </a:lnTo>
                  <a:lnTo>
                    <a:pt x="2825" y="398"/>
                  </a:lnTo>
                  <a:lnTo>
                    <a:pt x="2849" y="397"/>
                  </a:lnTo>
                  <a:lnTo>
                    <a:pt x="2871" y="394"/>
                  </a:lnTo>
                  <a:lnTo>
                    <a:pt x="2895" y="390"/>
                  </a:lnTo>
                  <a:lnTo>
                    <a:pt x="2919" y="387"/>
                  </a:lnTo>
                  <a:lnTo>
                    <a:pt x="2942" y="382"/>
                  </a:lnTo>
                  <a:lnTo>
                    <a:pt x="2972" y="376"/>
                  </a:lnTo>
                  <a:lnTo>
                    <a:pt x="3003" y="371"/>
                  </a:lnTo>
                  <a:lnTo>
                    <a:pt x="3037" y="368"/>
                  </a:lnTo>
                  <a:lnTo>
                    <a:pt x="3072" y="365"/>
                  </a:lnTo>
                  <a:lnTo>
                    <a:pt x="3109" y="362"/>
                  </a:lnTo>
                  <a:lnTo>
                    <a:pt x="3145" y="362"/>
                  </a:lnTo>
                  <a:lnTo>
                    <a:pt x="3180" y="362"/>
                  </a:lnTo>
                  <a:lnTo>
                    <a:pt x="3215" y="362"/>
                  </a:lnTo>
                  <a:lnTo>
                    <a:pt x="3246" y="365"/>
                  </a:lnTo>
                  <a:lnTo>
                    <a:pt x="3273" y="368"/>
                  </a:lnTo>
                  <a:lnTo>
                    <a:pt x="3332" y="382"/>
                  </a:lnTo>
                  <a:lnTo>
                    <a:pt x="3374" y="389"/>
                  </a:lnTo>
                  <a:lnTo>
                    <a:pt x="3399" y="387"/>
                  </a:lnTo>
                  <a:lnTo>
                    <a:pt x="3405" y="379"/>
                  </a:lnTo>
                  <a:lnTo>
                    <a:pt x="3394" y="366"/>
                  </a:lnTo>
                  <a:lnTo>
                    <a:pt x="3361" y="350"/>
                  </a:lnTo>
                  <a:lnTo>
                    <a:pt x="3310" y="331"/>
                  </a:lnTo>
                  <a:lnTo>
                    <a:pt x="3237" y="314"/>
                  </a:lnTo>
                  <a:lnTo>
                    <a:pt x="3143" y="296"/>
                  </a:lnTo>
                  <a:lnTo>
                    <a:pt x="3026" y="280"/>
                  </a:lnTo>
                  <a:lnTo>
                    <a:pt x="2959" y="272"/>
                  </a:lnTo>
                  <a:lnTo>
                    <a:pt x="2891" y="264"/>
                  </a:lnTo>
                  <a:lnTo>
                    <a:pt x="2824" y="256"/>
                  </a:lnTo>
                  <a:lnTo>
                    <a:pt x="2756" y="248"/>
                  </a:lnTo>
                  <a:lnTo>
                    <a:pt x="2688" y="242"/>
                  </a:lnTo>
                  <a:lnTo>
                    <a:pt x="2621" y="237"/>
                  </a:lnTo>
                  <a:lnTo>
                    <a:pt x="2553" y="234"/>
                  </a:lnTo>
                  <a:lnTo>
                    <a:pt x="2484" y="234"/>
                  </a:lnTo>
                  <a:lnTo>
                    <a:pt x="2416" y="237"/>
                  </a:lnTo>
                  <a:lnTo>
                    <a:pt x="2348" y="243"/>
                  </a:lnTo>
                  <a:lnTo>
                    <a:pt x="2319" y="248"/>
                  </a:lnTo>
                  <a:lnTo>
                    <a:pt x="2290" y="253"/>
                  </a:lnTo>
                  <a:lnTo>
                    <a:pt x="2261" y="259"/>
                  </a:lnTo>
                  <a:lnTo>
                    <a:pt x="2232" y="266"/>
                  </a:lnTo>
                  <a:lnTo>
                    <a:pt x="2200" y="272"/>
                  </a:lnTo>
                  <a:lnTo>
                    <a:pt x="2171" y="280"/>
                  </a:lnTo>
                  <a:lnTo>
                    <a:pt x="2142" y="286"/>
                  </a:lnTo>
                  <a:lnTo>
                    <a:pt x="2113" y="294"/>
                  </a:lnTo>
                  <a:lnTo>
                    <a:pt x="2084" y="301"/>
                  </a:lnTo>
                  <a:lnTo>
                    <a:pt x="2054" y="307"/>
                  </a:lnTo>
                  <a:lnTo>
                    <a:pt x="2023" y="315"/>
                  </a:lnTo>
                  <a:lnTo>
                    <a:pt x="1990" y="326"/>
                  </a:lnTo>
                  <a:lnTo>
                    <a:pt x="1957" y="339"/>
                  </a:lnTo>
                  <a:lnTo>
                    <a:pt x="1923" y="355"/>
                  </a:lnTo>
                  <a:lnTo>
                    <a:pt x="1888" y="373"/>
                  </a:lnTo>
                  <a:lnTo>
                    <a:pt x="1853" y="389"/>
                  </a:lnTo>
                  <a:lnTo>
                    <a:pt x="1817" y="406"/>
                  </a:lnTo>
                  <a:lnTo>
                    <a:pt x="1780" y="424"/>
                  </a:lnTo>
                  <a:lnTo>
                    <a:pt x="1742" y="440"/>
                  </a:lnTo>
                  <a:lnTo>
                    <a:pt x="1703" y="453"/>
                  </a:lnTo>
                  <a:lnTo>
                    <a:pt x="1700" y="454"/>
                  </a:lnTo>
                  <a:lnTo>
                    <a:pt x="1696" y="456"/>
                  </a:lnTo>
                  <a:lnTo>
                    <a:pt x="1692" y="458"/>
                  </a:lnTo>
                  <a:lnTo>
                    <a:pt x="1687" y="458"/>
                  </a:lnTo>
                  <a:lnTo>
                    <a:pt x="1685" y="454"/>
                  </a:lnTo>
                  <a:lnTo>
                    <a:pt x="1685" y="448"/>
                  </a:lnTo>
                  <a:lnTo>
                    <a:pt x="1689" y="435"/>
                  </a:lnTo>
                  <a:lnTo>
                    <a:pt x="1698" y="418"/>
                  </a:lnTo>
                  <a:lnTo>
                    <a:pt x="1713" y="394"/>
                  </a:lnTo>
                  <a:lnTo>
                    <a:pt x="1733" y="360"/>
                  </a:lnTo>
                  <a:lnTo>
                    <a:pt x="1756" y="323"/>
                  </a:lnTo>
                  <a:lnTo>
                    <a:pt x="1782" y="288"/>
                  </a:lnTo>
                  <a:lnTo>
                    <a:pt x="1808" y="253"/>
                  </a:lnTo>
                  <a:lnTo>
                    <a:pt x="1835" y="218"/>
                  </a:lnTo>
                  <a:lnTo>
                    <a:pt x="1861" y="182"/>
                  </a:lnTo>
                  <a:lnTo>
                    <a:pt x="1886" y="147"/>
                  </a:lnTo>
                  <a:lnTo>
                    <a:pt x="1912" y="112"/>
                  </a:lnTo>
                  <a:lnTo>
                    <a:pt x="1934" y="75"/>
                  </a:lnTo>
                  <a:lnTo>
                    <a:pt x="1956" y="38"/>
                  </a:lnTo>
                  <a:lnTo>
                    <a:pt x="1974" y="0"/>
                  </a:lnTo>
                  <a:lnTo>
                    <a:pt x="1957" y="0"/>
                  </a:lnTo>
                  <a:lnTo>
                    <a:pt x="1943" y="2"/>
                  </a:lnTo>
                  <a:lnTo>
                    <a:pt x="1928" y="6"/>
                  </a:lnTo>
                  <a:lnTo>
                    <a:pt x="1915" y="10"/>
                  </a:lnTo>
                  <a:lnTo>
                    <a:pt x="1901" y="14"/>
                  </a:lnTo>
                  <a:lnTo>
                    <a:pt x="1886" y="21"/>
                  </a:lnTo>
                  <a:lnTo>
                    <a:pt x="1872" y="26"/>
                  </a:lnTo>
                  <a:lnTo>
                    <a:pt x="1857" y="30"/>
                  </a:lnTo>
                  <a:lnTo>
                    <a:pt x="1842" y="34"/>
                  </a:lnTo>
                  <a:lnTo>
                    <a:pt x="1828" y="35"/>
                  </a:lnTo>
                  <a:lnTo>
                    <a:pt x="1824" y="37"/>
                  </a:lnTo>
                  <a:lnTo>
                    <a:pt x="1819" y="40"/>
                  </a:lnTo>
                  <a:lnTo>
                    <a:pt x="1809" y="43"/>
                  </a:lnTo>
                  <a:lnTo>
                    <a:pt x="1800" y="48"/>
                  </a:lnTo>
                  <a:lnTo>
                    <a:pt x="1791" y="54"/>
                  </a:lnTo>
                  <a:lnTo>
                    <a:pt x="1780" y="59"/>
                  </a:lnTo>
                  <a:lnTo>
                    <a:pt x="1771" y="64"/>
                  </a:lnTo>
                  <a:lnTo>
                    <a:pt x="1762" y="69"/>
                  </a:lnTo>
                  <a:lnTo>
                    <a:pt x="1755" y="74"/>
                  </a:lnTo>
                  <a:lnTo>
                    <a:pt x="1751" y="75"/>
                  </a:lnTo>
                  <a:lnTo>
                    <a:pt x="1725" y="88"/>
                  </a:lnTo>
                  <a:lnTo>
                    <a:pt x="1703" y="101"/>
                  </a:lnTo>
                  <a:lnTo>
                    <a:pt x="1683" y="112"/>
                  </a:lnTo>
                  <a:lnTo>
                    <a:pt x="1667" y="123"/>
                  </a:lnTo>
                  <a:lnTo>
                    <a:pt x="1650" y="133"/>
                  </a:lnTo>
                  <a:lnTo>
                    <a:pt x="1636" y="144"/>
                  </a:lnTo>
                  <a:lnTo>
                    <a:pt x="1619" y="157"/>
                  </a:lnTo>
                  <a:lnTo>
                    <a:pt x="1603" y="170"/>
                  </a:lnTo>
                  <a:lnTo>
                    <a:pt x="1585" y="184"/>
                  </a:lnTo>
                  <a:lnTo>
                    <a:pt x="1563" y="200"/>
                  </a:lnTo>
                  <a:lnTo>
                    <a:pt x="1508" y="242"/>
                  </a:lnTo>
                  <a:lnTo>
                    <a:pt x="1455" y="282"/>
                  </a:lnTo>
                  <a:lnTo>
                    <a:pt x="1406" y="322"/>
                  </a:lnTo>
                  <a:lnTo>
                    <a:pt x="1354" y="362"/>
                  </a:lnTo>
                  <a:lnTo>
                    <a:pt x="1307" y="405"/>
                  </a:lnTo>
                  <a:lnTo>
                    <a:pt x="1259" y="450"/>
                  </a:lnTo>
                  <a:lnTo>
                    <a:pt x="1212" y="501"/>
                  </a:lnTo>
                  <a:lnTo>
                    <a:pt x="1166" y="555"/>
                  </a:lnTo>
                  <a:lnTo>
                    <a:pt x="1119" y="616"/>
                  </a:lnTo>
                  <a:lnTo>
                    <a:pt x="1073" y="685"/>
                  </a:lnTo>
                  <a:lnTo>
                    <a:pt x="1055" y="709"/>
                  </a:lnTo>
                  <a:lnTo>
                    <a:pt x="1035" y="734"/>
                  </a:lnTo>
                  <a:lnTo>
                    <a:pt x="1009" y="763"/>
                  </a:lnTo>
                  <a:lnTo>
                    <a:pt x="982" y="794"/>
                  </a:lnTo>
                  <a:lnTo>
                    <a:pt x="954" y="826"/>
                  </a:lnTo>
                  <a:lnTo>
                    <a:pt x="925" y="856"/>
                  </a:lnTo>
                  <a:lnTo>
                    <a:pt x="898" y="886"/>
                  </a:lnTo>
                  <a:lnTo>
                    <a:pt x="874" y="915"/>
                  </a:lnTo>
                  <a:lnTo>
                    <a:pt x="852" y="942"/>
                  </a:lnTo>
                  <a:lnTo>
                    <a:pt x="837" y="965"/>
                  </a:lnTo>
                  <a:lnTo>
                    <a:pt x="819" y="989"/>
                  </a:lnTo>
                  <a:lnTo>
                    <a:pt x="801" y="1011"/>
                  </a:lnTo>
                  <a:lnTo>
                    <a:pt x="777" y="1030"/>
                  </a:lnTo>
                  <a:lnTo>
                    <a:pt x="753" y="1050"/>
                  </a:lnTo>
                  <a:lnTo>
                    <a:pt x="728" y="1067"/>
                  </a:lnTo>
                  <a:lnTo>
                    <a:pt x="702" y="1085"/>
                  </a:lnTo>
                  <a:lnTo>
                    <a:pt x="676" y="1102"/>
                  </a:lnTo>
                  <a:lnTo>
                    <a:pt x="649" y="1120"/>
                  </a:lnTo>
                  <a:lnTo>
                    <a:pt x="625" y="1139"/>
                  </a:lnTo>
                  <a:lnTo>
                    <a:pt x="601" y="1160"/>
                  </a:lnTo>
                  <a:lnTo>
                    <a:pt x="600" y="1150"/>
                  </a:lnTo>
                  <a:lnTo>
                    <a:pt x="596" y="1139"/>
                  </a:lnTo>
                  <a:lnTo>
                    <a:pt x="592" y="1130"/>
                  </a:lnTo>
                  <a:lnTo>
                    <a:pt x="587" y="1120"/>
                  </a:lnTo>
                  <a:lnTo>
                    <a:pt x="581" y="1109"/>
                  </a:lnTo>
                  <a:lnTo>
                    <a:pt x="576" y="1099"/>
                  </a:lnTo>
                  <a:lnTo>
                    <a:pt x="569" y="1088"/>
                  </a:lnTo>
                  <a:lnTo>
                    <a:pt x="563" y="1078"/>
                  </a:lnTo>
                  <a:lnTo>
                    <a:pt x="558" y="1069"/>
                  </a:lnTo>
                  <a:lnTo>
                    <a:pt x="554" y="1061"/>
                  </a:lnTo>
                  <a:lnTo>
                    <a:pt x="543" y="1034"/>
                  </a:lnTo>
                  <a:lnTo>
                    <a:pt x="530" y="1006"/>
                  </a:lnTo>
                  <a:lnTo>
                    <a:pt x="516" y="981"/>
                  </a:lnTo>
                  <a:lnTo>
                    <a:pt x="499" y="955"/>
                  </a:lnTo>
                  <a:lnTo>
                    <a:pt x="481" y="930"/>
                  </a:lnTo>
                  <a:lnTo>
                    <a:pt x="464" y="904"/>
                  </a:lnTo>
                  <a:lnTo>
                    <a:pt x="446" y="880"/>
                  </a:lnTo>
                  <a:lnTo>
                    <a:pt x="428" y="856"/>
                  </a:lnTo>
                  <a:lnTo>
                    <a:pt x="411" y="832"/>
                  </a:lnTo>
                  <a:lnTo>
                    <a:pt x="397" y="808"/>
                  </a:lnTo>
                  <a:lnTo>
                    <a:pt x="375" y="776"/>
                  </a:lnTo>
                  <a:lnTo>
                    <a:pt x="355" y="744"/>
                  </a:lnTo>
                  <a:lnTo>
                    <a:pt x="333" y="715"/>
                  </a:lnTo>
                  <a:lnTo>
                    <a:pt x="311" y="686"/>
                  </a:lnTo>
                  <a:lnTo>
                    <a:pt x="289" y="659"/>
                  </a:lnTo>
                  <a:lnTo>
                    <a:pt x="267" y="632"/>
                  </a:lnTo>
                  <a:lnTo>
                    <a:pt x="243" y="603"/>
                  </a:lnTo>
                  <a:lnTo>
                    <a:pt x="218" y="574"/>
                  </a:lnTo>
                  <a:lnTo>
                    <a:pt x="190" y="546"/>
                  </a:lnTo>
                  <a:lnTo>
                    <a:pt x="161" y="515"/>
                  </a:lnTo>
                  <a:lnTo>
                    <a:pt x="156" y="507"/>
                  </a:lnTo>
                  <a:lnTo>
                    <a:pt x="146" y="499"/>
                  </a:lnTo>
                  <a:lnTo>
                    <a:pt x="137" y="491"/>
                  </a:lnTo>
                  <a:lnTo>
                    <a:pt x="126" y="482"/>
                  </a:lnTo>
                  <a:lnTo>
                    <a:pt x="117" y="472"/>
                  </a:lnTo>
                  <a:lnTo>
                    <a:pt x="106" y="462"/>
                  </a:lnTo>
                  <a:lnTo>
                    <a:pt x="95" y="453"/>
                  </a:lnTo>
                  <a:lnTo>
                    <a:pt x="86" y="443"/>
                  </a:lnTo>
                  <a:lnTo>
                    <a:pt x="79" y="435"/>
                  </a:lnTo>
                  <a:lnTo>
                    <a:pt x="72" y="427"/>
                  </a:lnTo>
                  <a:lnTo>
                    <a:pt x="66" y="419"/>
                  </a:lnTo>
                  <a:lnTo>
                    <a:pt x="59" y="411"/>
                  </a:lnTo>
                  <a:lnTo>
                    <a:pt x="51" y="405"/>
                  </a:lnTo>
                  <a:lnTo>
                    <a:pt x="44" y="397"/>
                  </a:lnTo>
                  <a:lnTo>
                    <a:pt x="37" y="390"/>
                  </a:lnTo>
                  <a:lnTo>
                    <a:pt x="30" y="384"/>
                  </a:lnTo>
                  <a:lnTo>
                    <a:pt x="22" y="378"/>
                  </a:lnTo>
                  <a:lnTo>
                    <a:pt x="15" y="371"/>
                  </a:lnTo>
                  <a:lnTo>
                    <a:pt x="8" y="366"/>
                  </a:lnTo>
                  <a:lnTo>
                    <a:pt x="0" y="360"/>
                  </a:lnTo>
                  <a:lnTo>
                    <a:pt x="2" y="1142"/>
                  </a:lnTo>
                  <a:lnTo>
                    <a:pt x="39" y="1168"/>
                  </a:lnTo>
                  <a:lnTo>
                    <a:pt x="73" y="1194"/>
                  </a:lnTo>
                  <a:lnTo>
                    <a:pt x="103" y="1218"/>
                  </a:lnTo>
                  <a:lnTo>
                    <a:pt x="132" y="1243"/>
                  </a:lnTo>
                  <a:lnTo>
                    <a:pt x="157" y="1269"/>
                  </a:lnTo>
                  <a:lnTo>
                    <a:pt x="181" y="1294"/>
                  </a:lnTo>
                  <a:lnTo>
                    <a:pt x="207" y="1322"/>
                  </a:lnTo>
                  <a:lnTo>
                    <a:pt x="231" y="1349"/>
                  </a:lnTo>
                  <a:lnTo>
                    <a:pt x="256" y="1378"/>
                  </a:lnTo>
                  <a:lnTo>
                    <a:pt x="284" y="1406"/>
                  </a:lnTo>
                  <a:lnTo>
                    <a:pt x="287" y="1411"/>
                  </a:lnTo>
                  <a:lnTo>
                    <a:pt x="291" y="1418"/>
                  </a:lnTo>
                  <a:lnTo>
                    <a:pt x="294" y="1424"/>
                  </a:lnTo>
                  <a:lnTo>
                    <a:pt x="300" y="1430"/>
                  </a:lnTo>
                  <a:lnTo>
                    <a:pt x="305" y="1437"/>
                  </a:lnTo>
                  <a:lnTo>
                    <a:pt x="311" y="1442"/>
                  </a:lnTo>
                  <a:lnTo>
                    <a:pt x="315" y="1448"/>
                  </a:lnTo>
                  <a:lnTo>
                    <a:pt x="320" y="1451"/>
                  </a:lnTo>
                  <a:lnTo>
                    <a:pt x="326" y="1454"/>
                  </a:lnTo>
                  <a:lnTo>
                    <a:pt x="331" y="1454"/>
                  </a:lnTo>
                  <a:lnTo>
                    <a:pt x="298" y="1445"/>
                  </a:lnTo>
                  <a:lnTo>
                    <a:pt x="267" y="1432"/>
                  </a:lnTo>
                  <a:lnTo>
                    <a:pt x="234" y="1421"/>
                  </a:lnTo>
                  <a:lnTo>
                    <a:pt x="201" y="1408"/>
                  </a:lnTo>
                  <a:lnTo>
                    <a:pt x="167" y="1395"/>
                  </a:lnTo>
                  <a:lnTo>
                    <a:pt x="134" y="1381"/>
                  </a:lnTo>
                  <a:lnTo>
                    <a:pt x="101" y="1368"/>
                  </a:lnTo>
                  <a:lnTo>
                    <a:pt x="68" y="1354"/>
                  </a:lnTo>
                  <a:lnTo>
                    <a:pt x="35" y="1339"/>
                  </a:lnTo>
                  <a:lnTo>
                    <a:pt x="4" y="1326"/>
                  </a:lnTo>
                  <a:lnTo>
                    <a:pt x="4" y="1766"/>
                  </a:lnTo>
                  <a:lnTo>
                    <a:pt x="483" y="1766"/>
                  </a:lnTo>
                  <a:lnTo>
                    <a:pt x="1031" y="1768"/>
                  </a:lnTo>
                  <a:lnTo>
                    <a:pt x="1033" y="1765"/>
                  </a:lnTo>
                  <a:lnTo>
                    <a:pt x="1033" y="1762"/>
                  </a:lnTo>
                  <a:lnTo>
                    <a:pt x="1035" y="1760"/>
                  </a:lnTo>
                  <a:lnTo>
                    <a:pt x="1036" y="1757"/>
                  </a:lnTo>
                  <a:lnTo>
                    <a:pt x="1036" y="1755"/>
                  </a:lnTo>
                  <a:lnTo>
                    <a:pt x="1038" y="1752"/>
                  </a:lnTo>
                  <a:lnTo>
                    <a:pt x="1040" y="1750"/>
                  </a:lnTo>
                  <a:lnTo>
                    <a:pt x="1040" y="1747"/>
                  </a:lnTo>
                  <a:lnTo>
                    <a:pt x="1042" y="1744"/>
                  </a:lnTo>
                  <a:lnTo>
                    <a:pt x="1042" y="1742"/>
                  </a:lnTo>
                  <a:lnTo>
                    <a:pt x="1067" y="1691"/>
                  </a:lnTo>
                  <a:lnTo>
                    <a:pt x="1097" y="1642"/>
                  </a:lnTo>
                  <a:lnTo>
                    <a:pt x="1130" y="1594"/>
                  </a:lnTo>
                  <a:lnTo>
                    <a:pt x="1163" y="1546"/>
                  </a:lnTo>
                  <a:lnTo>
                    <a:pt x="1195" y="1498"/>
                  </a:lnTo>
                  <a:lnTo>
                    <a:pt x="1228" y="1450"/>
                  </a:lnTo>
                  <a:lnTo>
                    <a:pt x="1258" y="1400"/>
                  </a:lnTo>
                  <a:lnTo>
                    <a:pt x="1285" y="1349"/>
                  </a:lnTo>
                  <a:lnTo>
                    <a:pt x="1307" y="1298"/>
                  </a:lnTo>
                  <a:lnTo>
                    <a:pt x="1323" y="1243"/>
                  </a:lnTo>
                  <a:lnTo>
                    <a:pt x="1274" y="1360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Freeform 50270"/>
            <p:cNvSpPr/>
            <p:nvPr/>
          </p:nvSpPr>
          <p:spPr>
            <a:xfrm>
              <a:off x="891" y="3434"/>
              <a:ext cx="1656" cy="884"/>
            </a:xfrm>
            <a:custGeom>
              <a:avLst/>
              <a:gdLst/>
              <a:ahLst/>
              <a:cxnLst>
                <a:cxn ang="0">
                  <a:pos x="639" y="638"/>
                </a:cxn>
                <a:cxn ang="0">
                  <a:pos x="666" y="579"/>
                </a:cxn>
                <a:cxn ang="0">
                  <a:pos x="757" y="475"/>
                </a:cxn>
                <a:cxn ang="0">
                  <a:pos x="865" y="385"/>
                </a:cxn>
                <a:cxn ang="0">
                  <a:pos x="1052" y="284"/>
                </a:cxn>
                <a:cxn ang="0">
                  <a:pos x="1276" y="219"/>
                </a:cxn>
                <a:cxn ang="0">
                  <a:pos x="1364" y="201"/>
                </a:cxn>
                <a:cxn ang="0">
                  <a:pos x="1420" y="194"/>
                </a:cxn>
                <a:cxn ang="0">
                  <a:pos x="1494" y="183"/>
                </a:cxn>
                <a:cxn ang="0">
                  <a:pos x="1579" y="183"/>
                </a:cxn>
                <a:cxn ang="0">
                  <a:pos x="1656" y="190"/>
                </a:cxn>
                <a:cxn ang="0">
                  <a:pos x="1529" y="148"/>
                </a:cxn>
                <a:cxn ang="0">
                  <a:pos x="1340" y="124"/>
                </a:cxn>
                <a:cxn ang="0">
                  <a:pos x="1175" y="119"/>
                </a:cxn>
                <a:cxn ang="0">
                  <a:pos x="1086" y="133"/>
                </a:cxn>
                <a:cxn ang="0">
                  <a:pos x="1014" y="151"/>
                </a:cxn>
                <a:cxn ang="0">
                  <a:pos x="935" y="178"/>
                </a:cxn>
                <a:cxn ang="0">
                  <a:pos x="847" y="220"/>
                </a:cxn>
                <a:cxn ang="0">
                  <a:pos x="820" y="229"/>
                </a:cxn>
                <a:cxn ang="0">
                  <a:pos x="833" y="197"/>
                </a:cxn>
                <a:cxn ang="0">
                  <a:pos x="892" y="109"/>
                </a:cxn>
                <a:cxn ang="0">
                  <a:pos x="951" y="19"/>
                </a:cxn>
                <a:cxn ang="0">
                  <a:pos x="931" y="5"/>
                </a:cxn>
                <a:cxn ang="0">
                  <a:pos x="896" y="17"/>
                </a:cxn>
                <a:cxn ang="0">
                  <a:pos x="875" y="24"/>
                </a:cxn>
                <a:cxn ang="0">
                  <a:pos x="854" y="37"/>
                </a:cxn>
                <a:cxn ang="0">
                  <a:pos x="811" y="62"/>
                </a:cxn>
                <a:cxn ang="0">
                  <a:pos x="771" y="92"/>
                </a:cxn>
                <a:cxn ang="0">
                  <a:pos x="659" y="181"/>
                </a:cxn>
                <a:cxn ang="0">
                  <a:pos x="544" y="308"/>
                </a:cxn>
                <a:cxn ang="0">
                  <a:pos x="478" y="397"/>
                </a:cxn>
                <a:cxn ang="0">
                  <a:pos x="414" y="471"/>
                </a:cxn>
                <a:cxn ang="0">
                  <a:pos x="366" y="525"/>
                </a:cxn>
                <a:cxn ang="0">
                  <a:pos x="304" y="570"/>
                </a:cxn>
                <a:cxn ang="0">
                  <a:pos x="285" y="560"/>
                </a:cxn>
                <a:cxn ang="0">
                  <a:pos x="271" y="535"/>
                </a:cxn>
                <a:cxn ang="0">
                  <a:pos x="243" y="478"/>
                </a:cxn>
                <a:cxn ang="0">
                  <a:pos x="200" y="416"/>
                </a:cxn>
                <a:cxn ang="0">
                  <a:pos x="151" y="343"/>
                </a:cxn>
                <a:cxn ang="0">
                  <a:pos x="92" y="273"/>
                </a:cxn>
                <a:cxn ang="0">
                  <a:pos x="61" y="241"/>
                </a:cxn>
                <a:cxn ang="0">
                  <a:pos x="38" y="218"/>
                </a:cxn>
                <a:cxn ang="0">
                  <a:pos x="21" y="199"/>
                </a:cxn>
                <a:cxn ang="0">
                  <a:pos x="4" y="183"/>
                </a:cxn>
                <a:cxn ang="0">
                  <a:pos x="50" y="609"/>
                </a:cxn>
                <a:cxn ang="0">
                  <a:pos x="112" y="675"/>
                </a:cxn>
                <a:cxn ang="0">
                  <a:pos x="143" y="712"/>
                </a:cxn>
                <a:cxn ang="0">
                  <a:pos x="156" y="726"/>
                </a:cxn>
                <a:cxn ang="0">
                  <a:pos x="114" y="711"/>
                </a:cxn>
                <a:cxn ang="0">
                  <a:pos x="33" y="677"/>
                </a:cxn>
                <a:cxn ang="0">
                  <a:pos x="501" y="884"/>
                </a:cxn>
                <a:cxn ang="0">
                  <a:pos x="504" y="878"/>
                </a:cxn>
                <a:cxn ang="0">
                  <a:pos x="507" y="871"/>
                </a:cxn>
                <a:cxn ang="0">
                  <a:pos x="581" y="749"/>
                </a:cxn>
                <a:cxn ang="0">
                  <a:pos x="643" y="622"/>
                </a:cxn>
              </a:cxnLst>
              <a:rect l="0" t="0" r="0" b="0"/>
              <a:pathLst>
                <a:path w="3405" h="1768">
                  <a:moveTo>
                    <a:pt x="1274" y="1360"/>
                  </a:moveTo>
                  <a:lnTo>
                    <a:pt x="1289" y="1339"/>
                  </a:lnTo>
                  <a:lnTo>
                    <a:pt x="1298" y="1318"/>
                  </a:lnTo>
                  <a:lnTo>
                    <a:pt x="1307" y="1296"/>
                  </a:lnTo>
                  <a:lnTo>
                    <a:pt x="1314" y="1275"/>
                  </a:lnTo>
                  <a:lnTo>
                    <a:pt x="1321" y="1253"/>
                  </a:lnTo>
                  <a:lnTo>
                    <a:pt x="1329" y="1229"/>
                  </a:lnTo>
                  <a:lnTo>
                    <a:pt x="1340" y="1206"/>
                  </a:lnTo>
                  <a:lnTo>
                    <a:pt x="1353" y="1182"/>
                  </a:lnTo>
                  <a:lnTo>
                    <a:pt x="1369" y="1157"/>
                  </a:lnTo>
                  <a:lnTo>
                    <a:pt x="1391" y="1130"/>
                  </a:lnTo>
                  <a:lnTo>
                    <a:pt x="1437" y="1078"/>
                  </a:lnTo>
                  <a:lnTo>
                    <a:pt x="1479" y="1030"/>
                  </a:lnTo>
                  <a:lnTo>
                    <a:pt x="1519" y="989"/>
                  </a:lnTo>
                  <a:lnTo>
                    <a:pt x="1557" y="950"/>
                  </a:lnTo>
                  <a:lnTo>
                    <a:pt x="1597" y="915"/>
                  </a:lnTo>
                  <a:lnTo>
                    <a:pt x="1638" y="880"/>
                  </a:lnTo>
                  <a:lnTo>
                    <a:pt x="1680" y="845"/>
                  </a:lnTo>
                  <a:lnTo>
                    <a:pt x="1727" y="808"/>
                  </a:lnTo>
                  <a:lnTo>
                    <a:pt x="1778" y="770"/>
                  </a:lnTo>
                  <a:lnTo>
                    <a:pt x="1839" y="728"/>
                  </a:lnTo>
                  <a:lnTo>
                    <a:pt x="1910" y="682"/>
                  </a:lnTo>
                  <a:lnTo>
                    <a:pt x="1988" y="640"/>
                  </a:lnTo>
                  <a:lnTo>
                    <a:pt x="2074" y="602"/>
                  </a:lnTo>
                  <a:lnTo>
                    <a:pt x="2164" y="568"/>
                  </a:lnTo>
                  <a:lnTo>
                    <a:pt x="2255" y="536"/>
                  </a:lnTo>
                  <a:lnTo>
                    <a:pt x="2348" y="507"/>
                  </a:lnTo>
                  <a:lnTo>
                    <a:pt x="2442" y="482"/>
                  </a:lnTo>
                  <a:lnTo>
                    <a:pt x="2535" y="458"/>
                  </a:lnTo>
                  <a:lnTo>
                    <a:pt x="2624" y="437"/>
                  </a:lnTo>
                  <a:lnTo>
                    <a:pt x="2710" y="416"/>
                  </a:lnTo>
                  <a:lnTo>
                    <a:pt x="2734" y="411"/>
                  </a:lnTo>
                  <a:lnTo>
                    <a:pt x="2758" y="408"/>
                  </a:lnTo>
                  <a:lnTo>
                    <a:pt x="2782" y="405"/>
                  </a:lnTo>
                  <a:lnTo>
                    <a:pt x="2804" y="402"/>
                  </a:lnTo>
                  <a:lnTo>
                    <a:pt x="2825" y="398"/>
                  </a:lnTo>
                  <a:lnTo>
                    <a:pt x="2849" y="397"/>
                  </a:lnTo>
                  <a:lnTo>
                    <a:pt x="2871" y="394"/>
                  </a:lnTo>
                  <a:lnTo>
                    <a:pt x="2895" y="390"/>
                  </a:lnTo>
                  <a:lnTo>
                    <a:pt x="2919" y="387"/>
                  </a:lnTo>
                  <a:lnTo>
                    <a:pt x="2942" y="382"/>
                  </a:lnTo>
                  <a:lnTo>
                    <a:pt x="2972" y="376"/>
                  </a:lnTo>
                  <a:lnTo>
                    <a:pt x="3003" y="371"/>
                  </a:lnTo>
                  <a:lnTo>
                    <a:pt x="3037" y="368"/>
                  </a:lnTo>
                  <a:lnTo>
                    <a:pt x="3072" y="365"/>
                  </a:lnTo>
                  <a:lnTo>
                    <a:pt x="3109" y="362"/>
                  </a:lnTo>
                  <a:lnTo>
                    <a:pt x="3145" y="362"/>
                  </a:lnTo>
                  <a:lnTo>
                    <a:pt x="3180" y="362"/>
                  </a:lnTo>
                  <a:lnTo>
                    <a:pt x="3215" y="362"/>
                  </a:lnTo>
                  <a:lnTo>
                    <a:pt x="3246" y="365"/>
                  </a:lnTo>
                  <a:lnTo>
                    <a:pt x="3273" y="368"/>
                  </a:lnTo>
                  <a:lnTo>
                    <a:pt x="3332" y="382"/>
                  </a:lnTo>
                  <a:lnTo>
                    <a:pt x="3374" y="389"/>
                  </a:lnTo>
                  <a:lnTo>
                    <a:pt x="3399" y="387"/>
                  </a:lnTo>
                  <a:lnTo>
                    <a:pt x="3405" y="379"/>
                  </a:lnTo>
                  <a:lnTo>
                    <a:pt x="3394" y="366"/>
                  </a:lnTo>
                  <a:lnTo>
                    <a:pt x="3361" y="350"/>
                  </a:lnTo>
                  <a:lnTo>
                    <a:pt x="3310" y="331"/>
                  </a:lnTo>
                  <a:lnTo>
                    <a:pt x="3237" y="314"/>
                  </a:lnTo>
                  <a:lnTo>
                    <a:pt x="3143" y="296"/>
                  </a:lnTo>
                  <a:lnTo>
                    <a:pt x="3026" y="280"/>
                  </a:lnTo>
                  <a:lnTo>
                    <a:pt x="2959" y="272"/>
                  </a:lnTo>
                  <a:lnTo>
                    <a:pt x="2891" y="264"/>
                  </a:lnTo>
                  <a:lnTo>
                    <a:pt x="2824" y="256"/>
                  </a:lnTo>
                  <a:lnTo>
                    <a:pt x="2756" y="248"/>
                  </a:lnTo>
                  <a:lnTo>
                    <a:pt x="2688" y="242"/>
                  </a:lnTo>
                  <a:lnTo>
                    <a:pt x="2621" y="237"/>
                  </a:lnTo>
                  <a:lnTo>
                    <a:pt x="2553" y="234"/>
                  </a:lnTo>
                  <a:lnTo>
                    <a:pt x="2484" y="234"/>
                  </a:lnTo>
                  <a:lnTo>
                    <a:pt x="2416" y="237"/>
                  </a:lnTo>
                  <a:lnTo>
                    <a:pt x="2348" y="243"/>
                  </a:lnTo>
                  <a:lnTo>
                    <a:pt x="2319" y="248"/>
                  </a:lnTo>
                  <a:lnTo>
                    <a:pt x="2290" y="253"/>
                  </a:lnTo>
                  <a:lnTo>
                    <a:pt x="2261" y="259"/>
                  </a:lnTo>
                  <a:lnTo>
                    <a:pt x="2232" y="266"/>
                  </a:lnTo>
                  <a:lnTo>
                    <a:pt x="2200" y="272"/>
                  </a:lnTo>
                  <a:lnTo>
                    <a:pt x="2171" y="280"/>
                  </a:lnTo>
                  <a:lnTo>
                    <a:pt x="2142" y="286"/>
                  </a:lnTo>
                  <a:lnTo>
                    <a:pt x="2113" y="294"/>
                  </a:lnTo>
                  <a:lnTo>
                    <a:pt x="2084" y="301"/>
                  </a:lnTo>
                  <a:lnTo>
                    <a:pt x="2054" y="307"/>
                  </a:lnTo>
                  <a:lnTo>
                    <a:pt x="2023" y="315"/>
                  </a:lnTo>
                  <a:lnTo>
                    <a:pt x="1990" y="326"/>
                  </a:lnTo>
                  <a:lnTo>
                    <a:pt x="1957" y="339"/>
                  </a:lnTo>
                  <a:lnTo>
                    <a:pt x="1923" y="355"/>
                  </a:lnTo>
                  <a:lnTo>
                    <a:pt x="1888" y="373"/>
                  </a:lnTo>
                  <a:lnTo>
                    <a:pt x="1853" y="389"/>
                  </a:lnTo>
                  <a:lnTo>
                    <a:pt x="1817" y="406"/>
                  </a:lnTo>
                  <a:lnTo>
                    <a:pt x="1780" y="424"/>
                  </a:lnTo>
                  <a:lnTo>
                    <a:pt x="1742" y="440"/>
                  </a:lnTo>
                  <a:lnTo>
                    <a:pt x="1703" y="453"/>
                  </a:lnTo>
                  <a:lnTo>
                    <a:pt x="1700" y="454"/>
                  </a:lnTo>
                  <a:lnTo>
                    <a:pt x="1696" y="456"/>
                  </a:lnTo>
                  <a:lnTo>
                    <a:pt x="1692" y="458"/>
                  </a:lnTo>
                  <a:lnTo>
                    <a:pt x="1687" y="458"/>
                  </a:lnTo>
                  <a:lnTo>
                    <a:pt x="1685" y="454"/>
                  </a:lnTo>
                  <a:lnTo>
                    <a:pt x="1685" y="448"/>
                  </a:lnTo>
                  <a:lnTo>
                    <a:pt x="1689" y="435"/>
                  </a:lnTo>
                  <a:lnTo>
                    <a:pt x="1698" y="418"/>
                  </a:lnTo>
                  <a:lnTo>
                    <a:pt x="1713" y="394"/>
                  </a:lnTo>
                  <a:lnTo>
                    <a:pt x="1733" y="360"/>
                  </a:lnTo>
                  <a:lnTo>
                    <a:pt x="1756" y="323"/>
                  </a:lnTo>
                  <a:lnTo>
                    <a:pt x="1782" y="288"/>
                  </a:lnTo>
                  <a:lnTo>
                    <a:pt x="1808" y="253"/>
                  </a:lnTo>
                  <a:lnTo>
                    <a:pt x="1835" y="218"/>
                  </a:lnTo>
                  <a:lnTo>
                    <a:pt x="1861" y="182"/>
                  </a:lnTo>
                  <a:lnTo>
                    <a:pt x="1886" y="147"/>
                  </a:lnTo>
                  <a:lnTo>
                    <a:pt x="1912" y="112"/>
                  </a:lnTo>
                  <a:lnTo>
                    <a:pt x="1934" y="75"/>
                  </a:lnTo>
                  <a:lnTo>
                    <a:pt x="1956" y="38"/>
                  </a:lnTo>
                  <a:lnTo>
                    <a:pt x="1974" y="0"/>
                  </a:lnTo>
                  <a:lnTo>
                    <a:pt x="1957" y="0"/>
                  </a:lnTo>
                  <a:lnTo>
                    <a:pt x="1943" y="2"/>
                  </a:lnTo>
                  <a:lnTo>
                    <a:pt x="1928" y="6"/>
                  </a:lnTo>
                  <a:lnTo>
                    <a:pt x="1915" y="10"/>
                  </a:lnTo>
                  <a:lnTo>
                    <a:pt x="1901" y="14"/>
                  </a:lnTo>
                  <a:lnTo>
                    <a:pt x="1886" y="21"/>
                  </a:lnTo>
                  <a:lnTo>
                    <a:pt x="1872" y="26"/>
                  </a:lnTo>
                  <a:lnTo>
                    <a:pt x="1857" y="30"/>
                  </a:lnTo>
                  <a:lnTo>
                    <a:pt x="1842" y="34"/>
                  </a:lnTo>
                  <a:lnTo>
                    <a:pt x="1828" y="35"/>
                  </a:lnTo>
                  <a:lnTo>
                    <a:pt x="1824" y="37"/>
                  </a:lnTo>
                  <a:lnTo>
                    <a:pt x="1819" y="40"/>
                  </a:lnTo>
                  <a:lnTo>
                    <a:pt x="1809" y="43"/>
                  </a:lnTo>
                  <a:lnTo>
                    <a:pt x="1800" y="48"/>
                  </a:lnTo>
                  <a:lnTo>
                    <a:pt x="1791" y="54"/>
                  </a:lnTo>
                  <a:lnTo>
                    <a:pt x="1780" y="59"/>
                  </a:lnTo>
                  <a:lnTo>
                    <a:pt x="1771" y="64"/>
                  </a:lnTo>
                  <a:lnTo>
                    <a:pt x="1762" y="69"/>
                  </a:lnTo>
                  <a:lnTo>
                    <a:pt x="1755" y="74"/>
                  </a:lnTo>
                  <a:lnTo>
                    <a:pt x="1751" y="75"/>
                  </a:lnTo>
                  <a:lnTo>
                    <a:pt x="1725" y="88"/>
                  </a:lnTo>
                  <a:lnTo>
                    <a:pt x="1703" y="101"/>
                  </a:lnTo>
                  <a:lnTo>
                    <a:pt x="1683" y="112"/>
                  </a:lnTo>
                  <a:lnTo>
                    <a:pt x="1667" y="123"/>
                  </a:lnTo>
                  <a:lnTo>
                    <a:pt x="1650" y="133"/>
                  </a:lnTo>
                  <a:lnTo>
                    <a:pt x="1636" y="144"/>
                  </a:lnTo>
                  <a:lnTo>
                    <a:pt x="1619" y="157"/>
                  </a:lnTo>
                  <a:lnTo>
                    <a:pt x="1603" y="170"/>
                  </a:lnTo>
                  <a:lnTo>
                    <a:pt x="1585" y="184"/>
                  </a:lnTo>
                  <a:lnTo>
                    <a:pt x="1563" y="200"/>
                  </a:lnTo>
                  <a:lnTo>
                    <a:pt x="1508" y="242"/>
                  </a:lnTo>
                  <a:lnTo>
                    <a:pt x="1455" y="282"/>
                  </a:lnTo>
                  <a:lnTo>
                    <a:pt x="1406" y="322"/>
                  </a:lnTo>
                  <a:lnTo>
                    <a:pt x="1354" y="362"/>
                  </a:lnTo>
                  <a:lnTo>
                    <a:pt x="1307" y="405"/>
                  </a:lnTo>
                  <a:lnTo>
                    <a:pt x="1259" y="450"/>
                  </a:lnTo>
                  <a:lnTo>
                    <a:pt x="1212" y="501"/>
                  </a:lnTo>
                  <a:lnTo>
                    <a:pt x="1166" y="555"/>
                  </a:lnTo>
                  <a:lnTo>
                    <a:pt x="1119" y="616"/>
                  </a:lnTo>
                  <a:lnTo>
                    <a:pt x="1073" y="685"/>
                  </a:lnTo>
                  <a:lnTo>
                    <a:pt x="1055" y="709"/>
                  </a:lnTo>
                  <a:lnTo>
                    <a:pt x="1035" y="734"/>
                  </a:lnTo>
                  <a:lnTo>
                    <a:pt x="1009" y="763"/>
                  </a:lnTo>
                  <a:lnTo>
                    <a:pt x="982" y="794"/>
                  </a:lnTo>
                  <a:lnTo>
                    <a:pt x="954" y="826"/>
                  </a:lnTo>
                  <a:lnTo>
                    <a:pt x="925" y="856"/>
                  </a:lnTo>
                  <a:lnTo>
                    <a:pt x="898" y="886"/>
                  </a:lnTo>
                  <a:lnTo>
                    <a:pt x="874" y="915"/>
                  </a:lnTo>
                  <a:lnTo>
                    <a:pt x="852" y="942"/>
                  </a:lnTo>
                  <a:lnTo>
                    <a:pt x="837" y="965"/>
                  </a:lnTo>
                  <a:lnTo>
                    <a:pt x="819" y="989"/>
                  </a:lnTo>
                  <a:lnTo>
                    <a:pt x="801" y="1011"/>
                  </a:lnTo>
                  <a:lnTo>
                    <a:pt x="777" y="1030"/>
                  </a:lnTo>
                  <a:lnTo>
                    <a:pt x="753" y="1050"/>
                  </a:lnTo>
                  <a:lnTo>
                    <a:pt x="728" y="1067"/>
                  </a:lnTo>
                  <a:lnTo>
                    <a:pt x="702" y="1085"/>
                  </a:lnTo>
                  <a:lnTo>
                    <a:pt x="676" y="1102"/>
                  </a:lnTo>
                  <a:lnTo>
                    <a:pt x="649" y="1120"/>
                  </a:lnTo>
                  <a:lnTo>
                    <a:pt x="625" y="1139"/>
                  </a:lnTo>
                  <a:lnTo>
                    <a:pt x="601" y="1160"/>
                  </a:lnTo>
                  <a:lnTo>
                    <a:pt x="600" y="1150"/>
                  </a:lnTo>
                  <a:lnTo>
                    <a:pt x="596" y="1139"/>
                  </a:lnTo>
                  <a:lnTo>
                    <a:pt x="592" y="1130"/>
                  </a:lnTo>
                  <a:lnTo>
                    <a:pt x="587" y="1120"/>
                  </a:lnTo>
                  <a:lnTo>
                    <a:pt x="581" y="1109"/>
                  </a:lnTo>
                  <a:lnTo>
                    <a:pt x="576" y="1099"/>
                  </a:lnTo>
                  <a:lnTo>
                    <a:pt x="569" y="1088"/>
                  </a:lnTo>
                  <a:lnTo>
                    <a:pt x="563" y="1078"/>
                  </a:lnTo>
                  <a:lnTo>
                    <a:pt x="558" y="1069"/>
                  </a:lnTo>
                  <a:lnTo>
                    <a:pt x="554" y="1061"/>
                  </a:lnTo>
                  <a:lnTo>
                    <a:pt x="543" y="1034"/>
                  </a:lnTo>
                  <a:lnTo>
                    <a:pt x="530" y="1006"/>
                  </a:lnTo>
                  <a:lnTo>
                    <a:pt x="516" y="981"/>
                  </a:lnTo>
                  <a:lnTo>
                    <a:pt x="499" y="955"/>
                  </a:lnTo>
                  <a:lnTo>
                    <a:pt x="481" y="930"/>
                  </a:lnTo>
                  <a:lnTo>
                    <a:pt x="464" y="904"/>
                  </a:lnTo>
                  <a:lnTo>
                    <a:pt x="446" y="880"/>
                  </a:lnTo>
                  <a:lnTo>
                    <a:pt x="428" y="856"/>
                  </a:lnTo>
                  <a:lnTo>
                    <a:pt x="411" y="832"/>
                  </a:lnTo>
                  <a:lnTo>
                    <a:pt x="397" y="808"/>
                  </a:lnTo>
                  <a:lnTo>
                    <a:pt x="375" y="776"/>
                  </a:lnTo>
                  <a:lnTo>
                    <a:pt x="355" y="744"/>
                  </a:lnTo>
                  <a:lnTo>
                    <a:pt x="333" y="715"/>
                  </a:lnTo>
                  <a:lnTo>
                    <a:pt x="311" y="686"/>
                  </a:lnTo>
                  <a:lnTo>
                    <a:pt x="289" y="659"/>
                  </a:lnTo>
                  <a:lnTo>
                    <a:pt x="267" y="632"/>
                  </a:lnTo>
                  <a:lnTo>
                    <a:pt x="243" y="603"/>
                  </a:lnTo>
                  <a:lnTo>
                    <a:pt x="218" y="574"/>
                  </a:lnTo>
                  <a:lnTo>
                    <a:pt x="190" y="546"/>
                  </a:lnTo>
                  <a:lnTo>
                    <a:pt x="161" y="515"/>
                  </a:lnTo>
                  <a:lnTo>
                    <a:pt x="156" y="507"/>
                  </a:lnTo>
                  <a:lnTo>
                    <a:pt x="146" y="499"/>
                  </a:lnTo>
                  <a:lnTo>
                    <a:pt x="137" y="491"/>
                  </a:lnTo>
                  <a:lnTo>
                    <a:pt x="126" y="482"/>
                  </a:lnTo>
                  <a:lnTo>
                    <a:pt x="117" y="472"/>
                  </a:lnTo>
                  <a:lnTo>
                    <a:pt x="106" y="462"/>
                  </a:lnTo>
                  <a:lnTo>
                    <a:pt x="95" y="453"/>
                  </a:lnTo>
                  <a:lnTo>
                    <a:pt x="86" y="443"/>
                  </a:lnTo>
                  <a:lnTo>
                    <a:pt x="79" y="435"/>
                  </a:lnTo>
                  <a:lnTo>
                    <a:pt x="72" y="427"/>
                  </a:lnTo>
                  <a:lnTo>
                    <a:pt x="66" y="419"/>
                  </a:lnTo>
                  <a:lnTo>
                    <a:pt x="59" y="411"/>
                  </a:lnTo>
                  <a:lnTo>
                    <a:pt x="51" y="405"/>
                  </a:lnTo>
                  <a:lnTo>
                    <a:pt x="44" y="397"/>
                  </a:lnTo>
                  <a:lnTo>
                    <a:pt x="37" y="390"/>
                  </a:lnTo>
                  <a:lnTo>
                    <a:pt x="30" y="384"/>
                  </a:lnTo>
                  <a:lnTo>
                    <a:pt x="22" y="378"/>
                  </a:lnTo>
                  <a:lnTo>
                    <a:pt x="15" y="371"/>
                  </a:lnTo>
                  <a:lnTo>
                    <a:pt x="8" y="366"/>
                  </a:lnTo>
                  <a:lnTo>
                    <a:pt x="0" y="360"/>
                  </a:lnTo>
                  <a:lnTo>
                    <a:pt x="2" y="1142"/>
                  </a:lnTo>
                  <a:lnTo>
                    <a:pt x="39" y="1168"/>
                  </a:lnTo>
                  <a:lnTo>
                    <a:pt x="73" y="1194"/>
                  </a:lnTo>
                  <a:lnTo>
                    <a:pt x="103" y="1218"/>
                  </a:lnTo>
                  <a:lnTo>
                    <a:pt x="132" y="1243"/>
                  </a:lnTo>
                  <a:lnTo>
                    <a:pt x="157" y="1269"/>
                  </a:lnTo>
                  <a:lnTo>
                    <a:pt x="181" y="1294"/>
                  </a:lnTo>
                  <a:lnTo>
                    <a:pt x="207" y="1322"/>
                  </a:lnTo>
                  <a:lnTo>
                    <a:pt x="231" y="1349"/>
                  </a:lnTo>
                  <a:lnTo>
                    <a:pt x="256" y="1378"/>
                  </a:lnTo>
                  <a:lnTo>
                    <a:pt x="284" y="1406"/>
                  </a:lnTo>
                  <a:lnTo>
                    <a:pt x="287" y="1411"/>
                  </a:lnTo>
                  <a:lnTo>
                    <a:pt x="291" y="1418"/>
                  </a:lnTo>
                  <a:lnTo>
                    <a:pt x="294" y="1424"/>
                  </a:lnTo>
                  <a:lnTo>
                    <a:pt x="300" y="1430"/>
                  </a:lnTo>
                  <a:lnTo>
                    <a:pt x="305" y="1437"/>
                  </a:lnTo>
                  <a:lnTo>
                    <a:pt x="311" y="1442"/>
                  </a:lnTo>
                  <a:lnTo>
                    <a:pt x="315" y="1448"/>
                  </a:lnTo>
                  <a:lnTo>
                    <a:pt x="320" y="1451"/>
                  </a:lnTo>
                  <a:lnTo>
                    <a:pt x="326" y="1454"/>
                  </a:lnTo>
                  <a:lnTo>
                    <a:pt x="331" y="1454"/>
                  </a:lnTo>
                  <a:lnTo>
                    <a:pt x="298" y="1445"/>
                  </a:lnTo>
                  <a:lnTo>
                    <a:pt x="267" y="1432"/>
                  </a:lnTo>
                  <a:lnTo>
                    <a:pt x="234" y="1421"/>
                  </a:lnTo>
                  <a:lnTo>
                    <a:pt x="201" y="1408"/>
                  </a:lnTo>
                  <a:lnTo>
                    <a:pt x="167" y="1395"/>
                  </a:lnTo>
                  <a:lnTo>
                    <a:pt x="134" y="1381"/>
                  </a:lnTo>
                  <a:lnTo>
                    <a:pt x="101" y="1368"/>
                  </a:lnTo>
                  <a:lnTo>
                    <a:pt x="68" y="1354"/>
                  </a:lnTo>
                  <a:lnTo>
                    <a:pt x="35" y="1339"/>
                  </a:lnTo>
                  <a:lnTo>
                    <a:pt x="4" y="1326"/>
                  </a:lnTo>
                  <a:lnTo>
                    <a:pt x="4" y="1766"/>
                  </a:lnTo>
                  <a:lnTo>
                    <a:pt x="483" y="1766"/>
                  </a:lnTo>
                  <a:lnTo>
                    <a:pt x="1031" y="1768"/>
                  </a:lnTo>
                  <a:lnTo>
                    <a:pt x="1033" y="1765"/>
                  </a:lnTo>
                  <a:lnTo>
                    <a:pt x="1033" y="1762"/>
                  </a:lnTo>
                  <a:lnTo>
                    <a:pt x="1035" y="1760"/>
                  </a:lnTo>
                  <a:lnTo>
                    <a:pt x="1036" y="1757"/>
                  </a:lnTo>
                  <a:lnTo>
                    <a:pt x="1036" y="1755"/>
                  </a:lnTo>
                  <a:lnTo>
                    <a:pt x="1038" y="1752"/>
                  </a:lnTo>
                  <a:lnTo>
                    <a:pt x="1040" y="1750"/>
                  </a:lnTo>
                  <a:lnTo>
                    <a:pt x="1040" y="1747"/>
                  </a:lnTo>
                  <a:lnTo>
                    <a:pt x="1042" y="1744"/>
                  </a:lnTo>
                  <a:lnTo>
                    <a:pt x="1042" y="1742"/>
                  </a:lnTo>
                  <a:lnTo>
                    <a:pt x="1067" y="1691"/>
                  </a:lnTo>
                  <a:lnTo>
                    <a:pt x="1097" y="1642"/>
                  </a:lnTo>
                  <a:lnTo>
                    <a:pt x="1130" y="1594"/>
                  </a:lnTo>
                  <a:lnTo>
                    <a:pt x="1163" y="1546"/>
                  </a:lnTo>
                  <a:lnTo>
                    <a:pt x="1195" y="1498"/>
                  </a:lnTo>
                  <a:lnTo>
                    <a:pt x="1228" y="1450"/>
                  </a:lnTo>
                  <a:lnTo>
                    <a:pt x="1258" y="1400"/>
                  </a:lnTo>
                  <a:lnTo>
                    <a:pt x="1285" y="1349"/>
                  </a:lnTo>
                  <a:lnTo>
                    <a:pt x="1307" y="1298"/>
                  </a:lnTo>
                  <a:lnTo>
                    <a:pt x="1323" y="1243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Freeform 50271"/>
            <p:cNvSpPr/>
            <p:nvPr/>
          </p:nvSpPr>
          <p:spPr>
            <a:xfrm>
              <a:off x="893" y="3848"/>
              <a:ext cx="304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8"/>
                </a:cxn>
                <a:cxn ang="0">
                  <a:pos x="43" y="36"/>
                </a:cxn>
                <a:cxn ang="0">
                  <a:pos x="64" y="53"/>
                </a:cxn>
                <a:cxn ang="0">
                  <a:pos x="85" y="71"/>
                </a:cxn>
                <a:cxn ang="0">
                  <a:pos x="105" y="89"/>
                </a:cxn>
                <a:cxn ang="0">
                  <a:pos x="126" y="109"/>
                </a:cxn>
                <a:cxn ang="0">
                  <a:pos x="145" y="128"/>
                </a:cxn>
                <a:cxn ang="0">
                  <a:pos x="165" y="147"/>
                </a:cxn>
                <a:cxn ang="0">
                  <a:pos x="183" y="167"/>
                </a:cxn>
                <a:cxn ang="0">
                  <a:pos x="203" y="188"/>
                </a:cxn>
                <a:cxn ang="0">
                  <a:pos x="208" y="192"/>
                </a:cxn>
                <a:cxn ang="0">
                  <a:pos x="211" y="197"/>
                </a:cxn>
                <a:cxn ang="0">
                  <a:pos x="215" y="201"/>
                </a:cxn>
                <a:cxn ang="0">
                  <a:pos x="219" y="206"/>
                </a:cxn>
                <a:cxn ang="0">
                  <a:pos x="222" y="211"/>
                </a:cxn>
                <a:cxn ang="0">
                  <a:pos x="224" y="216"/>
                </a:cxn>
                <a:cxn ang="0">
                  <a:pos x="227" y="222"/>
                </a:cxn>
                <a:cxn ang="0">
                  <a:pos x="231" y="227"/>
                </a:cxn>
                <a:cxn ang="0">
                  <a:pos x="234" y="234"/>
                </a:cxn>
                <a:cxn ang="0">
                  <a:pos x="235" y="240"/>
                </a:cxn>
                <a:cxn ang="0">
                  <a:pos x="238" y="247"/>
                </a:cxn>
                <a:cxn ang="0">
                  <a:pos x="241" y="253"/>
                </a:cxn>
                <a:cxn ang="0">
                  <a:pos x="243" y="259"/>
                </a:cxn>
                <a:cxn ang="0">
                  <a:pos x="246" y="266"/>
                </a:cxn>
                <a:cxn ang="0">
                  <a:pos x="250" y="272"/>
                </a:cxn>
                <a:cxn ang="0">
                  <a:pos x="252" y="279"/>
                </a:cxn>
                <a:cxn ang="0">
                  <a:pos x="255" y="286"/>
                </a:cxn>
                <a:cxn ang="0">
                  <a:pos x="257" y="293"/>
                </a:cxn>
                <a:cxn ang="0">
                  <a:pos x="259" y="299"/>
                </a:cxn>
                <a:cxn ang="0">
                  <a:pos x="261" y="307"/>
                </a:cxn>
                <a:cxn ang="0">
                  <a:pos x="261" y="307"/>
                </a:cxn>
                <a:cxn ang="0">
                  <a:pos x="261" y="307"/>
                </a:cxn>
                <a:cxn ang="0">
                  <a:pos x="262" y="307"/>
                </a:cxn>
                <a:cxn ang="0">
                  <a:pos x="264" y="308"/>
                </a:cxn>
                <a:cxn ang="0">
                  <a:pos x="265" y="308"/>
                </a:cxn>
                <a:cxn ang="0">
                  <a:pos x="266" y="308"/>
                </a:cxn>
                <a:cxn ang="0">
                  <a:pos x="267" y="309"/>
                </a:cxn>
                <a:cxn ang="0">
                  <a:pos x="268" y="309"/>
                </a:cxn>
                <a:cxn ang="0">
                  <a:pos x="269" y="310"/>
                </a:cxn>
                <a:cxn ang="0">
                  <a:pos x="270" y="310"/>
                </a:cxn>
                <a:cxn ang="0">
                  <a:pos x="274" y="321"/>
                </a:cxn>
                <a:cxn ang="0">
                  <a:pos x="278" y="332"/>
                </a:cxn>
                <a:cxn ang="0">
                  <a:pos x="283" y="343"/>
                </a:cxn>
                <a:cxn ang="0">
                  <a:pos x="287" y="354"/>
                </a:cxn>
                <a:cxn ang="0">
                  <a:pos x="292" y="364"/>
                </a:cxn>
                <a:cxn ang="0">
                  <a:pos x="296" y="375"/>
                </a:cxn>
                <a:cxn ang="0">
                  <a:pos x="300" y="386"/>
                </a:cxn>
                <a:cxn ang="0">
                  <a:pos x="302" y="397"/>
                </a:cxn>
                <a:cxn ang="0">
                  <a:pos x="304" y="408"/>
                </a:cxn>
                <a:cxn ang="0">
                  <a:pos x="304" y="420"/>
                </a:cxn>
                <a:cxn ang="0">
                  <a:pos x="304" y="420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8"/>
                </a:cxn>
                <a:cxn ang="0">
                  <a:pos x="304" y="418"/>
                </a:cxn>
              </a:cxnLst>
              <a:rect l="0" t="0" r="0" b="0"/>
              <a:pathLst>
                <a:path w="623" h="842">
                  <a:moveTo>
                    <a:pt x="0" y="0"/>
                  </a:moveTo>
                  <a:lnTo>
                    <a:pt x="46" y="37"/>
                  </a:lnTo>
                  <a:lnTo>
                    <a:pt x="89" y="72"/>
                  </a:lnTo>
                  <a:lnTo>
                    <a:pt x="132" y="107"/>
                  </a:lnTo>
                  <a:lnTo>
                    <a:pt x="174" y="143"/>
                  </a:lnTo>
                  <a:lnTo>
                    <a:pt x="216" y="179"/>
                  </a:lnTo>
                  <a:lnTo>
                    <a:pt x="258" y="218"/>
                  </a:lnTo>
                  <a:lnTo>
                    <a:pt x="298" y="256"/>
                  </a:lnTo>
                  <a:lnTo>
                    <a:pt x="338" y="295"/>
                  </a:lnTo>
                  <a:lnTo>
                    <a:pt x="376" y="335"/>
                  </a:lnTo>
                  <a:lnTo>
                    <a:pt x="417" y="376"/>
                  </a:lnTo>
                  <a:lnTo>
                    <a:pt x="426" y="384"/>
                  </a:lnTo>
                  <a:lnTo>
                    <a:pt x="433" y="394"/>
                  </a:lnTo>
                  <a:lnTo>
                    <a:pt x="440" y="403"/>
                  </a:lnTo>
                  <a:lnTo>
                    <a:pt x="448" y="413"/>
                  </a:lnTo>
                  <a:lnTo>
                    <a:pt x="455" y="424"/>
                  </a:lnTo>
                  <a:lnTo>
                    <a:pt x="460" y="434"/>
                  </a:lnTo>
                  <a:lnTo>
                    <a:pt x="466" y="445"/>
                  </a:lnTo>
                  <a:lnTo>
                    <a:pt x="473" y="456"/>
                  </a:lnTo>
                  <a:lnTo>
                    <a:pt x="479" y="469"/>
                  </a:lnTo>
                  <a:lnTo>
                    <a:pt x="482" y="482"/>
                  </a:lnTo>
                  <a:lnTo>
                    <a:pt x="488" y="495"/>
                  </a:lnTo>
                  <a:lnTo>
                    <a:pt x="493" y="507"/>
                  </a:lnTo>
                  <a:lnTo>
                    <a:pt x="499" y="520"/>
                  </a:lnTo>
                  <a:lnTo>
                    <a:pt x="504" y="533"/>
                  </a:lnTo>
                  <a:lnTo>
                    <a:pt x="512" y="546"/>
                  </a:lnTo>
                  <a:lnTo>
                    <a:pt x="517" y="559"/>
                  </a:lnTo>
                  <a:lnTo>
                    <a:pt x="523" y="573"/>
                  </a:lnTo>
                  <a:lnTo>
                    <a:pt x="526" y="587"/>
                  </a:lnTo>
                  <a:lnTo>
                    <a:pt x="530" y="600"/>
                  </a:lnTo>
                  <a:lnTo>
                    <a:pt x="534" y="615"/>
                  </a:lnTo>
                  <a:lnTo>
                    <a:pt x="534" y="616"/>
                  </a:lnTo>
                  <a:lnTo>
                    <a:pt x="535" y="616"/>
                  </a:lnTo>
                  <a:lnTo>
                    <a:pt x="537" y="616"/>
                  </a:lnTo>
                  <a:lnTo>
                    <a:pt x="541" y="618"/>
                  </a:lnTo>
                  <a:lnTo>
                    <a:pt x="543" y="618"/>
                  </a:lnTo>
                  <a:lnTo>
                    <a:pt x="546" y="618"/>
                  </a:lnTo>
                  <a:lnTo>
                    <a:pt x="548" y="619"/>
                  </a:lnTo>
                  <a:lnTo>
                    <a:pt x="550" y="619"/>
                  </a:lnTo>
                  <a:lnTo>
                    <a:pt x="552" y="621"/>
                  </a:lnTo>
                  <a:lnTo>
                    <a:pt x="554" y="621"/>
                  </a:lnTo>
                  <a:lnTo>
                    <a:pt x="561" y="643"/>
                  </a:lnTo>
                  <a:lnTo>
                    <a:pt x="570" y="666"/>
                  </a:lnTo>
                  <a:lnTo>
                    <a:pt x="579" y="687"/>
                  </a:lnTo>
                  <a:lnTo>
                    <a:pt x="588" y="709"/>
                  </a:lnTo>
                  <a:lnTo>
                    <a:pt x="599" y="730"/>
                  </a:lnTo>
                  <a:lnTo>
                    <a:pt x="607" y="752"/>
                  </a:lnTo>
                  <a:lnTo>
                    <a:pt x="614" y="773"/>
                  </a:lnTo>
                  <a:lnTo>
                    <a:pt x="619" y="795"/>
                  </a:lnTo>
                  <a:lnTo>
                    <a:pt x="623" y="818"/>
                  </a:lnTo>
                  <a:lnTo>
                    <a:pt x="623" y="842"/>
                  </a:lnTo>
                  <a:lnTo>
                    <a:pt x="623" y="840"/>
                  </a:lnTo>
                  <a:lnTo>
                    <a:pt x="623" y="839"/>
                  </a:lnTo>
                  <a:lnTo>
                    <a:pt x="623" y="83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Freeform 50272"/>
            <p:cNvSpPr/>
            <p:nvPr/>
          </p:nvSpPr>
          <p:spPr>
            <a:xfrm>
              <a:off x="1050" y="4160"/>
              <a:ext cx="197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7"/>
                </a:cxn>
                <a:cxn ang="0">
                  <a:pos x="20" y="14"/>
                </a:cxn>
                <a:cxn ang="0">
                  <a:pos x="30" y="21"/>
                </a:cxn>
                <a:cxn ang="0">
                  <a:pos x="40" y="27"/>
                </a:cxn>
                <a:cxn ang="0">
                  <a:pos x="50" y="34"/>
                </a:cxn>
                <a:cxn ang="0">
                  <a:pos x="59" y="40"/>
                </a:cxn>
                <a:cxn ang="0">
                  <a:pos x="70" y="47"/>
                </a:cxn>
                <a:cxn ang="0">
                  <a:pos x="80" y="54"/>
                </a:cxn>
                <a:cxn ang="0">
                  <a:pos x="90" y="60"/>
                </a:cxn>
                <a:cxn ang="0">
                  <a:pos x="101" y="67"/>
                </a:cxn>
                <a:cxn ang="0">
                  <a:pos x="113" y="75"/>
                </a:cxn>
                <a:cxn ang="0">
                  <a:pos x="124" y="83"/>
                </a:cxn>
                <a:cxn ang="0">
                  <a:pos x="134" y="91"/>
                </a:cxn>
                <a:cxn ang="0">
                  <a:pos x="144" y="100"/>
                </a:cxn>
                <a:cxn ang="0">
                  <a:pos x="154" y="110"/>
                </a:cxn>
                <a:cxn ang="0">
                  <a:pos x="162" y="119"/>
                </a:cxn>
                <a:cxn ang="0">
                  <a:pos x="171" y="128"/>
                </a:cxn>
                <a:cxn ang="0">
                  <a:pos x="180" y="138"/>
                </a:cxn>
                <a:cxn ang="0">
                  <a:pos x="188" y="148"/>
                </a:cxn>
                <a:cxn ang="0">
                  <a:pos x="197" y="158"/>
                </a:cxn>
              </a:cxnLst>
              <a:rect l="0" t="0" r="0" b="0"/>
              <a:pathLst>
                <a:path w="405" h="315">
                  <a:moveTo>
                    <a:pt x="0" y="0"/>
                  </a:moveTo>
                  <a:lnTo>
                    <a:pt x="21" y="14"/>
                  </a:lnTo>
                  <a:lnTo>
                    <a:pt x="42" y="27"/>
                  </a:lnTo>
                  <a:lnTo>
                    <a:pt x="62" y="41"/>
                  </a:lnTo>
                  <a:lnTo>
                    <a:pt x="82" y="54"/>
                  </a:lnTo>
                  <a:lnTo>
                    <a:pt x="102" y="67"/>
                  </a:lnTo>
                  <a:lnTo>
                    <a:pt x="122" y="80"/>
                  </a:lnTo>
                  <a:lnTo>
                    <a:pt x="144" y="93"/>
                  </a:lnTo>
                  <a:lnTo>
                    <a:pt x="164" y="107"/>
                  </a:lnTo>
                  <a:lnTo>
                    <a:pt x="186" y="120"/>
                  </a:lnTo>
                  <a:lnTo>
                    <a:pt x="208" y="133"/>
                  </a:lnTo>
                  <a:lnTo>
                    <a:pt x="232" y="149"/>
                  </a:lnTo>
                  <a:lnTo>
                    <a:pt x="254" y="166"/>
                  </a:lnTo>
                  <a:lnTo>
                    <a:pt x="275" y="182"/>
                  </a:lnTo>
                  <a:lnTo>
                    <a:pt x="296" y="200"/>
                  </a:lnTo>
                  <a:lnTo>
                    <a:pt x="316" y="219"/>
                  </a:lnTo>
                  <a:lnTo>
                    <a:pt x="334" y="237"/>
                  </a:lnTo>
                  <a:lnTo>
                    <a:pt x="352" y="256"/>
                  </a:lnTo>
                  <a:lnTo>
                    <a:pt x="371" y="275"/>
                  </a:lnTo>
                  <a:lnTo>
                    <a:pt x="387" y="296"/>
                  </a:lnTo>
                  <a:lnTo>
                    <a:pt x="405" y="315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Freeform 50273"/>
            <p:cNvSpPr/>
            <p:nvPr/>
          </p:nvSpPr>
          <p:spPr>
            <a:xfrm>
              <a:off x="891" y="4246"/>
              <a:ext cx="123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5" y="9"/>
                </a:cxn>
                <a:cxn ang="0">
                  <a:pos x="22" y="13"/>
                </a:cxn>
                <a:cxn ang="0">
                  <a:pos x="30" y="17"/>
                </a:cxn>
                <a:cxn ang="0">
                  <a:pos x="38" y="22"/>
                </a:cxn>
                <a:cxn ang="0">
                  <a:pos x="45" y="26"/>
                </a:cxn>
                <a:cxn ang="0">
                  <a:pos x="52" y="30"/>
                </a:cxn>
                <a:cxn ang="0">
                  <a:pos x="60" y="34"/>
                </a:cxn>
                <a:cxn ang="0">
                  <a:pos x="67" y="38"/>
                </a:cxn>
                <a:cxn ang="0">
                  <a:pos x="75" y="42"/>
                </a:cxn>
                <a:cxn ang="0">
                  <a:pos x="78" y="43"/>
                </a:cxn>
                <a:cxn ang="0">
                  <a:pos x="80" y="45"/>
                </a:cxn>
                <a:cxn ang="0">
                  <a:pos x="82" y="47"/>
                </a:cxn>
                <a:cxn ang="0">
                  <a:pos x="84" y="48"/>
                </a:cxn>
                <a:cxn ang="0">
                  <a:pos x="86" y="51"/>
                </a:cxn>
                <a:cxn ang="0">
                  <a:pos x="88" y="52"/>
                </a:cxn>
                <a:cxn ang="0">
                  <a:pos x="90" y="54"/>
                </a:cxn>
                <a:cxn ang="0">
                  <a:pos x="92" y="56"/>
                </a:cxn>
                <a:cxn ang="0">
                  <a:pos x="95" y="58"/>
                </a:cxn>
                <a:cxn ang="0">
                  <a:pos x="97" y="59"/>
                </a:cxn>
                <a:cxn ang="0">
                  <a:pos x="98" y="59"/>
                </a:cxn>
                <a:cxn ang="0">
                  <a:pos x="99" y="60"/>
                </a:cxn>
                <a:cxn ang="0">
                  <a:pos x="101" y="60"/>
                </a:cxn>
                <a:cxn ang="0">
                  <a:pos x="103" y="61"/>
                </a:cxn>
                <a:cxn ang="0">
                  <a:pos x="103" y="61"/>
                </a:cxn>
                <a:cxn ang="0">
                  <a:pos x="105" y="61"/>
                </a:cxn>
                <a:cxn ang="0">
                  <a:pos x="107" y="61"/>
                </a:cxn>
                <a:cxn ang="0">
                  <a:pos x="108" y="62"/>
                </a:cxn>
                <a:cxn ang="0">
                  <a:pos x="110" y="62"/>
                </a:cxn>
                <a:cxn ang="0">
                  <a:pos x="111" y="63"/>
                </a:cxn>
                <a:cxn ang="0">
                  <a:pos x="113" y="63"/>
                </a:cxn>
                <a:cxn ang="0">
                  <a:pos x="113" y="64"/>
                </a:cxn>
                <a:cxn ang="0">
                  <a:pos x="115" y="66"/>
                </a:cxn>
                <a:cxn ang="0">
                  <a:pos x="116" y="67"/>
                </a:cxn>
                <a:cxn ang="0">
                  <a:pos x="117" y="67"/>
                </a:cxn>
                <a:cxn ang="0">
                  <a:pos x="119" y="68"/>
                </a:cxn>
                <a:cxn ang="0">
                  <a:pos x="120" y="70"/>
                </a:cxn>
                <a:cxn ang="0">
                  <a:pos x="121" y="71"/>
                </a:cxn>
                <a:cxn ang="0">
                  <a:pos x="122" y="71"/>
                </a:cxn>
                <a:cxn ang="0">
                  <a:pos x="123" y="73"/>
                </a:cxn>
                <a:cxn ang="0">
                  <a:pos x="0" y="0"/>
                </a:cxn>
              </a:cxnLst>
              <a:rect l="0" t="0" r="0" b="0"/>
              <a:pathLst>
                <a:path w="252" h="146">
                  <a:moveTo>
                    <a:pt x="0" y="0"/>
                  </a:moveTo>
                  <a:lnTo>
                    <a:pt x="17" y="8"/>
                  </a:lnTo>
                  <a:lnTo>
                    <a:pt x="31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7" y="43"/>
                  </a:lnTo>
                  <a:lnTo>
                    <a:pt x="92" y="51"/>
                  </a:lnTo>
                  <a:lnTo>
                    <a:pt x="106" y="59"/>
                  </a:lnTo>
                  <a:lnTo>
                    <a:pt x="123" y="67"/>
                  </a:lnTo>
                  <a:lnTo>
                    <a:pt x="137" y="75"/>
                  </a:lnTo>
                  <a:lnTo>
                    <a:pt x="154" y="83"/>
                  </a:lnTo>
                  <a:lnTo>
                    <a:pt x="159" y="86"/>
                  </a:lnTo>
                  <a:lnTo>
                    <a:pt x="163" y="90"/>
                  </a:lnTo>
                  <a:lnTo>
                    <a:pt x="168" y="93"/>
                  </a:lnTo>
                  <a:lnTo>
                    <a:pt x="172" y="96"/>
                  </a:lnTo>
                  <a:lnTo>
                    <a:pt x="176" y="101"/>
                  </a:lnTo>
                  <a:lnTo>
                    <a:pt x="181" y="104"/>
                  </a:lnTo>
                  <a:lnTo>
                    <a:pt x="185" y="107"/>
                  </a:lnTo>
                  <a:lnTo>
                    <a:pt x="188" y="112"/>
                  </a:lnTo>
                  <a:lnTo>
                    <a:pt x="194" y="115"/>
                  </a:lnTo>
                  <a:lnTo>
                    <a:pt x="199" y="118"/>
                  </a:lnTo>
                  <a:lnTo>
                    <a:pt x="201" y="118"/>
                  </a:lnTo>
                  <a:lnTo>
                    <a:pt x="203" y="120"/>
                  </a:lnTo>
                  <a:lnTo>
                    <a:pt x="207" y="120"/>
                  </a:lnTo>
                  <a:lnTo>
                    <a:pt x="210" y="122"/>
                  </a:lnTo>
                  <a:lnTo>
                    <a:pt x="212" y="122"/>
                  </a:lnTo>
                  <a:lnTo>
                    <a:pt x="216" y="122"/>
                  </a:lnTo>
                  <a:lnTo>
                    <a:pt x="220" y="122"/>
                  </a:lnTo>
                  <a:lnTo>
                    <a:pt x="221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31" y="126"/>
                  </a:lnTo>
                  <a:lnTo>
                    <a:pt x="232" y="128"/>
                  </a:lnTo>
                  <a:lnTo>
                    <a:pt x="236" y="131"/>
                  </a:lnTo>
                  <a:lnTo>
                    <a:pt x="238" y="133"/>
                  </a:lnTo>
                  <a:lnTo>
                    <a:pt x="240" y="134"/>
                  </a:lnTo>
                  <a:lnTo>
                    <a:pt x="243" y="136"/>
                  </a:lnTo>
                  <a:lnTo>
                    <a:pt x="245" y="139"/>
                  </a:lnTo>
                  <a:lnTo>
                    <a:pt x="247" y="141"/>
                  </a:lnTo>
                  <a:lnTo>
                    <a:pt x="249" y="142"/>
                  </a:lnTo>
                  <a:lnTo>
                    <a:pt x="252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Freeform 50274"/>
            <p:cNvSpPr/>
            <p:nvPr/>
          </p:nvSpPr>
          <p:spPr>
            <a:xfrm>
              <a:off x="891" y="4246"/>
              <a:ext cx="123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5" y="9"/>
                </a:cxn>
                <a:cxn ang="0">
                  <a:pos x="22" y="13"/>
                </a:cxn>
                <a:cxn ang="0">
                  <a:pos x="30" y="17"/>
                </a:cxn>
                <a:cxn ang="0">
                  <a:pos x="38" y="22"/>
                </a:cxn>
                <a:cxn ang="0">
                  <a:pos x="45" y="26"/>
                </a:cxn>
                <a:cxn ang="0">
                  <a:pos x="52" y="30"/>
                </a:cxn>
                <a:cxn ang="0">
                  <a:pos x="60" y="34"/>
                </a:cxn>
                <a:cxn ang="0">
                  <a:pos x="67" y="38"/>
                </a:cxn>
                <a:cxn ang="0">
                  <a:pos x="75" y="42"/>
                </a:cxn>
                <a:cxn ang="0">
                  <a:pos x="78" y="43"/>
                </a:cxn>
                <a:cxn ang="0">
                  <a:pos x="80" y="45"/>
                </a:cxn>
                <a:cxn ang="0">
                  <a:pos x="82" y="47"/>
                </a:cxn>
                <a:cxn ang="0">
                  <a:pos x="84" y="48"/>
                </a:cxn>
                <a:cxn ang="0">
                  <a:pos x="86" y="51"/>
                </a:cxn>
                <a:cxn ang="0">
                  <a:pos x="88" y="52"/>
                </a:cxn>
                <a:cxn ang="0">
                  <a:pos x="90" y="54"/>
                </a:cxn>
                <a:cxn ang="0">
                  <a:pos x="92" y="56"/>
                </a:cxn>
                <a:cxn ang="0">
                  <a:pos x="95" y="58"/>
                </a:cxn>
                <a:cxn ang="0">
                  <a:pos x="97" y="59"/>
                </a:cxn>
                <a:cxn ang="0">
                  <a:pos x="98" y="59"/>
                </a:cxn>
                <a:cxn ang="0">
                  <a:pos x="99" y="60"/>
                </a:cxn>
                <a:cxn ang="0">
                  <a:pos x="101" y="60"/>
                </a:cxn>
                <a:cxn ang="0">
                  <a:pos x="103" y="61"/>
                </a:cxn>
                <a:cxn ang="0">
                  <a:pos x="103" y="61"/>
                </a:cxn>
                <a:cxn ang="0">
                  <a:pos x="105" y="61"/>
                </a:cxn>
                <a:cxn ang="0">
                  <a:pos x="107" y="61"/>
                </a:cxn>
                <a:cxn ang="0">
                  <a:pos x="108" y="62"/>
                </a:cxn>
                <a:cxn ang="0">
                  <a:pos x="110" y="62"/>
                </a:cxn>
                <a:cxn ang="0">
                  <a:pos x="111" y="63"/>
                </a:cxn>
                <a:cxn ang="0">
                  <a:pos x="113" y="63"/>
                </a:cxn>
                <a:cxn ang="0">
                  <a:pos x="113" y="64"/>
                </a:cxn>
                <a:cxn ang="0">
                  <a:pos x="115" y="66"/>
                </a:cxn>
                <a:cxn ang="0">
                  <a:pos x="116" y="67"/>
                </a:cxn>
                <a:cxn ang="0">
                  <a:pos x="117" y="67"/>
                </a:cxn>
                <a:cxn ang="0">
                  <a:pos x="119" y="68"/>
                </a:cxn>
                <a:cxn ang="0">
                  <a:pos x="120" y="70"/>
                </a:cxn>
                <a:cxn ang="0">
                  <a:pos x="121" y="71"/>
                </a:cxn>
                <a:cxn ang="0">
                  <a:pos x="122" y="71"/>
                </a:cxn>
                <a:cxn ang="0">
                  <a:pos x="123" y="73"/>
                </a:cxn>
              </a:cxnLst>
              <a:rect l="0" t="0" r="0" b="0"/>
              <a:pathLst>
                <a:path w="252" h="146">
                  <a:moveTo>
                    <a:pt x="0" y="0"/>
                  </a:moveTo>
                  <a:lnTo>
                    <a:pt x="17" y="8"/>
                  </a:lnTo>
                  <a:lnTo>
                    <a:pt x="31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7" y="43"/>
                  </a:lnTo>
                  <a:lnTo>
                    <a:pt x="92" y="51"/>
                  </a:lnTo>
                  <a:lnTo>
                    <a:pt x="106" y="59"/>
                  </a:lnTo>
                  <a:lnTo>
                    <a:pt x="123" y="67"/>
                  </a:lnTo>
                  <a:lnTo>
                    <a:pt x="137" y="75"/>
                  </a:lnTo>
                  <a:lnTo>
                    <a:pt x="154" y="83"/>
                  </a:lnTo>
                  <a:lnTo>
                    <a:pt x="159" y="86"/>
                  </a:lnTo>
                  <a:lnTo>
                    <a:pt x="163" y="90"/>
                  </a:lnTo>
                  <a:lnTo>
                    <a:pt x="168" y="93"/>
                  </a:lnTo>
                  <a:lnTo>
                    <a:pt x="172" y="96"/>
                  </a:lnTo>
                  <a:lnTo>
                    <a:pt x="176" y="101"/>
                  </a:lnTo>
                  <a:lnTo>
                    <a:pt x="181" y="104"/>
                  </a:lnTo>
                  <a:lnTo>
                    <a:pt x="185" y="107"/>
                  </a:lnTo>
                  <a:lnTo>
                    <a:pt x="188" y="112"/>
                  </a:lnTo>
                  <a:lnTo>
                    <a:pt x="194" y="115"/>
                  </a:lnTo>
                  <a:lnTo>
                    <a:pt x="199" y="118"/>
                  </a:lnTo>
                  <a:lnTo>
                    <a:pt x="201" y="118"/>
                  </a:lnTo>
                  <a:lnTo>
                    <a:pt x="203" y="120"/>
                  </a:lnTo>
                  <a:lnTo>
                    <a:pt x="207" y="120"/>
                  </a:lnTo>
                  <a:lnTo>
                    <a:pt x="210" y="122"/>
                  </a:lnTo>
                  <a:lnTo>
                    <a:pt x="212" y="122"/>
                  </a:lnTo>
                  <a:lnTo>
                    <a:pt x="216" y="122"/>
                  </a:lnTo>
                  <a:lnTo>
                    <a:pt x="220" y="122"/>
                  </a:lnTo>
                  <a:lnTo>
                    <a:pt x="221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31" y="126"/>
                  </a:lnTo>
                  <a:lnTo>
                    <a:pt x="232" y="128"/>
                  </a:lnTo>
                  <a:lnTo>
                    <a:pt x="236" y="131"/>
                  </a:lnTo>
                  <a:lnTo>
                    <a:pt x="238" y="133"/>
                  </a:lnTo>
                  <a:lnTo>
                    <a:pt x="240" y="134"/>
                  </a:lnTo>
                  <a:lnTo>
                    <a:pt x="243" y="136"/>
                  </a:lnTo>
                  <a:lnTo>
                    <a:pt x="245" y="139"/>
                  </a:lnTo>
                  <a:lnTo>
                    <a:pt x="247" y="141"/>
                  </a:lnTo>
                  <a:lnTo>
                    <a:pt x="249" y="142"/>
                  </a:lnTo>
                  <a:lnTo>
                    <a:pt x="252" y="14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Freeform 50275"/>
            <p:cNvSpPr/>
            <p:nvPr/>
          </p:nvSpPr>
          <p:spPr>
            <a:xfrm>
              <a:off x="1181" y="4004"/>
              <a:ext cx="93" cy="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4" y="10"/>
                </a:cxn>
                <a:cxn ang="0">
                  <a:pos x="6" y="15"/>
                </a:cxn>
                <a:cxn ang="0">
                  <a:pos x="8" y="19"/>
                </a:cxn>
                <a:cxn ang="0">
                  <a:pos x="11" y="24"/>
                </a:cxn>
                <a:cxn ang="0">
                  <a:pos x="13" y="29"/>
                </a:cxn>
                <a:cxn ang="0">
                  <a:pos x="14" y="34"/>
                </a:cxn>
                <a:cxn ang="0">
                  <a:pos x="16" y="39"/>
                </a:cxn>
                <a:cxn ang="0">
                  <a:pos x="18" y="43"/>
                </a:cxn>
                <a:cxn ang="0">
                  <a:pos x="20" y="47"/>
                </a:cxn>
                <a:cxn ang="0">
                  <a:pos x="31" y="73"/>
                </a:cxn>
                <a:cxn ang="0">
                  <a:pos x="42" y="99"/>
                </a:cxn>
                <a:cxn ang="0">
                  <a:pos x="53" y="126"/>
                </a:cxn>
                <a:cxn ang="0">
                  <a:pos x="62" y="152"/>
                </a:cxn>
                <a:cxn ang="0">
                  <a:pos x="70" y="179"/>
                </a:cxn>
                <a:cxn ang="0">
                  <a:pos x="78" y="206"/>
                </a:cxn>
                <a:cxn ang="0">
                  <a:pos x="84" y="233"/>
                </a:cxn>
                <a:cxn ang="0">
                  <a:pos x="89" y="261"/>
                </a:cxn>
                <a:cxn ang="0">
                  <a:pos x="92" y="288"/>
                </a:cxn>
                <a:cxn ang="0">
                  <a:pos x="93" y="316"/>
                </a:cxn>
              </a:cxnLst>
              <a:rect l="0" t="0" r="0" b="0"/>
              <a:pathLst>
                <a:path w="190" h="630">
                  <a:moveTo>
                    <a:pt x="0" y="0"/>
                  </a:moveTo>
                  <a:lnTo>
                    <a:pt x="5" y="9"/>
                  </a:lnTo>
                  <a:lnTo>
                    <a:pt x="9" y="19"/>
                  </a:lnTo>
                  <a:lnTo>
                    <a:pt x="13" y="29"/>
                  </a:lnTo>
                  <a:lnTo>
                    <a:pt x="16" y="38"/>
                  </a:lnTo>
                  <a:lnTo>
                    <a:pt x="22" y="48"/>
                  </a:lnTo>
                  <a:lnTo>
                    <a:pt x="26" y="57"/>
                  </a:lnTo>
                  <a:lnTo>
                    <a:pt x="29" y="67"/>
                  </a:lnTo>
                  <a:lnTo>
                    <a:pt x="33" y="77"/>
                  </a:lnTo>
                  <a:lnTo>
                    <a:pt x="37" y="85"/>
                  </a:lnTo>
                  <a:lnTo>
                    <a:pt x="40" y="94"/>
                  </a:lnTo>
                  <a:lnTo>
                    <a:pt x="64" y="145"/>
                  </a:lnTo>
                  <a:lnTo>
                    <a:pt x="86" y="198"/>
                  </a:lnTo>
                  <a:lnTo>
                    <a:pt x="108" y="251"/>
                  </a:lnTo>
                  <a:lnTo>
                    <a:pt x="126" y="304"/>
                  </a:lnTo>
                  <a:lnTo>
                    <a:pt x="144" y="357"/>
                  </a:lnTo>
                  <a:lnTo>
                    <a:pt x="159" y="411"/>
                  </a:lnTo>
                  <a:lnTo>
                    <a:pt x="172" y="465"/>
                  </a:lnTo>
                  <a:lnTo>
                    <a:pt x="181" y="520"/>
                  </a:lnTo>
                  <a:lnTo>
                    <a:pt x="188" y="574"/>
                  </a:lnTo>
                  <a:lnTo>
                    <a:pt x="190" y="63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Freeform 50276"/>
            <p:cNvSpPr/>
            <p:nvPr/>
          </p:nvSpPr>
          <p:spPr>
            <a:xfrm>
              <a:off x="1366" y="3653"/>
              <a:ext cx="373" cy="323"/>
            </a:xfrm>
            <a:custGeom>
              <a:avLst/>
              <a:gdLst/>
              <a:ahLst/>
              <a:cxnLst>
                <a:cxn ang="0">
                  <a:pos x="373" y="1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1" y="1"/>
                </a:cxn>
                <a:cxn ang="0">
                  <a:pos x="358" y="2"/>
                </a:cxn>
                <a:cxn ang="0">
                  <a:pos x="354" y="3"/>
                </a:cxn>
                <a:cxn ang="0">
                  <a:pos x="351" y="4"/>
                </a:cxn>
                <a:cxn ang="0">
                  <a:pos x="347" y="6"/>
                </a:cxn>
                <a:cxn ang="0">
                  <a:pos x="344" y="7"/>
                </a:cxn>
                <a:cxn ang="0">
                  <a:pos x="342" y="10"/>
                </a:cxn>
                <a:cxn ang="0">
                  <a:pos x="339" y="11"/>
                </a:cxn>
                <a:cxn ang="0">
                  <a:pos x="332" y="16"/>
                </a:cxn>
                <a:cxn ang="0">
                  <a:pos x="324" y="21"/>
                </a:cxn>
                <a:cxn ang="0">
                  <a:pos x="314" y="26"/>
                </a:cxn>
                <a:cxn ang="0">
                  <a:pos x="304" y="31"/>
                </a:cxn>
                <a:cxn ang="0">
                  <a:pos x="295" y="37"/>
                </a:cxn>
                <a:cxn ang="0">
                  <a:pos x="285" y="42"/>
                </a:cxn>
                <a:cxn ang="0">
                  <a:pos x="276" y="49"/>
                </a:cxn>
                <a:cxn ang="0">
                  <a:pos x="267" y="54"/>
                </a:cxn>
                <a:cxn ang="0">
                  <a:pos x="259" y="61"/>
                </a:cxn>
                <a:cxn ang="0">
                  <a:pos x="253" y="66"/>
                </a:cxn>
                <a:cxn ang="0">
                  <a:pos x="252" y="67"/>
                </a:cxn>
                <a:cxn ang="0">
                  <a:pos x="249" y="70"/>
                </a:cxn>
                <a:cxn ang="0">
                  <a:pos x="245" y="72"/>
                </a:cxn>
                <a:cxn ang="0">
                  <a:pos x="242" y="75"/>
                </a:cxn>
                <a:cxn ang="0">
                  <a:pos x="238" y="79"/>
                </a:cxn>
                <a:cxn ang="0">
                  <a:pos x="233" y="82"/>
                </a:cxn>
                <a:cxn ang="0">
                  <a:pos x="229" y="86"/>
                </a:cxn>
                <a:cxn ang="0">
                  <a:pos x="225" y="88"/>
                </a:cxn>
                <a:cxn ang="0">
                  <a:pos x="223" y="90"/>
                </a:cxn>
                <a:cxn ang="0">
                  <a:pos x="222" y="91"/>
                </a:cxn>
                <a:cxn ang="0">
                  <a:pos x="201" y="109"/>
                </a:cxn>
                <a:cxn ang="0">
                  <a:pos x="184" y="125"/>
                </a:cxn>
                <a:cxn ang="0">
                  <a:pos x="168" y="140"/>
                </a:cxn>
                <a:cxn ang="0">
                  <a:pos x="153" y="154"/>
                </a:cxn>
                <a:cxn ang="0">
                  <a:pos x="140" y="168"/>
                </a:cxn>
                <a:cxn ang="0">
                  <a:pos x="127" y="182"/>
                </a:cxn>
                <a:cxn ang="0">
                  <a:pos x="112" y="197"/>
                </a:cxn>
                <a:cxn ang="0">
                  <a:pos x="97" y="212"/>
                </a:cxn>
                <a:cxn ang="0">
                  <a:pos x="80" y="229"/>
                </a:cxn>
                <a:cxn ang="0">
                  <a:pos x="61" y="248"/>
                </a:cxn>
                <a:cxn ang="0">
                  <a:pos x="59" y="251"/>
                </a:cxn>
                <a:cxn ang="0">
                  <a:pos x="54" y="258"/>
                </a:cxn>
                <a:cxn ang="0">
                  <a:pos x="46" y="267"/>
                </a:cxn>
                <a:cxn ang="0">
                  <a:pos x="37" y="278"/>
                </a:cxn>
                <a:cxn ang="0">
                  <a:pos x="29" y="290"/>
                </a:cxn>
                <a:cxn ang="0">
                  <a:pos x="19" y="302"/>
                </a:cxn>
                <a:cxn ang="0">
                  <a:pos x="12" y="312"/>
                </a:cxn>
                <a:cxn ang="0">
                  <a:pos x="4" y="319"/>
                </a:cxn>
                <a:cxn ang="0">
                  <a:pos x="1" y="323"/>
                </a:cxn>
                <a:cxn ang="0">
                  <a:pos x="0" y="322"/>
                </a:cxn>
              </a:cxnLst>
              <a:rect l="0" t="0" r="0" b="0"/>
              <a:pathLst>
                <a:path w="766" h="647">
                  <a:moveTo>
                    <a:pt x="766" y="2"/>
                  </a:moveTo>
                  <a:lnTo>
                    <a:pt x="758" y="2"/>
                  </a:lnTo>
                  <a:lnTo>
                    <a:pt x="749" y="0"/>
                  </a:lnTo>
                  <a:lnTo>
                    <a:pt x="742" y="2"/>
                  </a:lnTo>
                  <a:lnTo>
                    <a:pt x="735" y="4"/>
                  </a:lnTo>
                  <a:lnTo>
                    <a:pt x="727" y="7"/>
                  </a:lnTo>
                  <a:lnTo>
                    <a:pt x="720" y="8"/>
                  </a:lnTo>
                  <a:lnTo>
                    <a:pt x="713" y="12"/>
                  </a:lnTo>
                  <a:lnTo>
                    <a:pt x="707" y="15"/>
                  </a:lnTo>
                  <a:lnTo>
                    <a:pt x="702" y="20"/>
                  </a:lnTo>
                  <a:lnTo>
                    <a:pt x="696" y="23"/>
                  </a:lnTo>
                  <a:lnTo>
                    <a:pt x="682" y="32"/>
                  </a:lnTo>
                  <a:lnTo>
                    <a:pt x="665" y="42"/>
                  </a:lnTo>
                  <a:lnTo>
                    <a:pt x="645" y="52"/>
                  </a:lnTo>
                  <a:lnTo>
                    <a:pt x="625" y="63"/>
                  </a:lnTo>
                  <a:lnTo>
                    <a:pt x="605" y="74"/>
                  </a:lnTo>
                  <a:lnTo>
                    <a:pt x="585" y="85"/>
                  </a:lnTo>
                  <a:lnTo>
                    <a:pt x="567" y="98"/>
                  </a:lnTo>
                  <a:lnTo>
                    <a:pt x="548" y="109"/>
                  </a:lnTo>
                  <a:lnTo>
                    <a:pt x="532" y="122"/>
                  </a:lnTo>
                  <a:lnTo>
                    <a:pt x="519" y="133"/>
                  </a:lnTo>
                  <a:lnTo>
                    <a:pt x="517" y="135"/>
                  </a:lnTo>
                  <a:lnTo>
                    <a:pt x="512" y="140"/>
                  </a:lnTo>
                  <a:lnTo>
                    <a:pt x="504" y="144"/>
                  </a:lnTo>
                  <a:lnTo>
                    <a:pt x="497" y="151"/>
                  </a:lnTo>
                  <a:lnTo>
                    <a:pt x="488" y="159"/>
                  </a:lnTo>
                  <a:lnTo>
                    <a:pt x="479" y="165"/>
                  </a:lnTo>
                  <a:lnTo>
                    <a:pt x="470" y="172"/>
                  </a:lnTo>
                  <a:lnTo>
                    <a:pt x="462" y="176"/>
                  </a:lnTo>
                  <a:lnTo>
                    <a:pt x="457" y="181"/>
                  </a:lnTo>
                  <a:lnTo>
                    <a:pt x="455" y="183"/>
                  </a:lnTo>
                  <a:lnTo>
                    <a:pt x="413" y="218"/>
                  </a:lnTo>
                  <a:lnTo>
                    <a:pt x="377" y="250"/>
                  </a:lnTo>
                  <a:lnTo>
                    <a:pt x="345" y="280"/>
                  </a:lnTo>
                  <a:lnTo>
                    <a:pt x="314" y="309"/>
                  </a:lnTo>
                  <a:lnTo>
                    <a:pt x="287" y="336"/>
                  </a:lnTo>
                  <a:lnTo>
                    <a:pt x="260" y="364"/>
                  </a:lnTo>
                  <a:lnTo>
                    <a:pt x="230" y="394"/>
                  </a:lnTo>
                  <a:lnTo>
                    <a:pt x="199" y="424"/>
                  </a:lnTo>
                  <a:lnTo>
                    <a:pt x="165" y="458"/>
                  </a:lnTo>
                  <a:lnTo>
                    <a:pt x="126" y="496"/>
                  </a:lnTo>
                  <a:lnTo>
                    <a:pt x="121" y="503"/>
                  </a:lnTo>
                  <a:lnTo>
                    <a:pt x="110" y="516"/>
                  </a:lnTo>
                  <a:lnTo>
                    <a:pt x="95" y="535"/>
                  </a:lnTo>
                  <a:lnTo>
                    <a:pt x="77" y="557"/>
                  </a:lnTo>
                  <a:lnTo>
                    <a:pt x="59" y="581"/>
                  </a:lnTo>
                  <a:lnTo>
                    <a:pt x="40" y="604"/>
                  </a:lnTo>
                  <a:lnTo>
                    <a:pt x="24" y="624"/>
                  </a:lnTo>
                  <a:lnTo>
                    <a:pt x="9" y="639"/>
                  </a:lnTo>
                  <a:lnTo>
                    <a:pt x="2" y="647"/>
                  </a:lnTo>
                  <a:lnTo>
                    <a:pt x="0" y="645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Freeform 50277"/>
            <p:cNvSpPr/>
            <p:nvPr/>
          </p:nvSpPr>
          <p:spPr>
            <a:xfrm>
              <a:off x="1688" y="4097"/>
              <a:ext cx="3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2" y="7"/>
                </a:cxn>
                <a:cxn ang="0">
                  <a:pos x="16" y="6"/>
                </a:cxn>
                <a:cxn ang="0">
                  <a:pos x="20" y="5"/>
                </a:cxn>
                <a:cxn ang="0">
                  <a:pos x="23" y="4"/>
                </a:cxn>
                <a:cxn ang="0">
                  <a:pos x="27" y="3"/>
                </a:cxn>
                <a:cxn ang="0">
                  <a:pos x="31" y="2"/>
                </a:cxn>
                <a:cxn ang="0">
                  <a:pos x="35" y="1"/>
                </a:cxn>
                <a:cxn ang="0">
                  <a:pos x="39" y="0"/>
                </a:cxn>
              </a:cxnLst>
              <a:rect l="0" t="0" r="0" b="0"/>
              <a:pathLst>
                <a:path w="80" h="16">
                  <a:moveTo>
                    <a:pt x="0" y="15"/>
                  </a:moveTo>
                  <a:lnTo>
                    <a:pt x="9" y="16"/>
                  </a:lnTo>
                  <a:lnTo>
                    <a:pt x="16" y="15"/>
                  </a:lnTo>
                  <a:lnTo>
                    <a:pt x="25" y="13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7"/>
                  </a:lnTo>
                  <a:lnTo>
                    <a:pt x="56" y="5"/>
                  </a:lnTo>
                  <a:lnTo>
                    <a:pt x="64" y="4"/>
                  </a:lnTo>
                  <a:lnTo>
                    <a:pt x="71" y="2"/>
                  </a:lnTo>
                  <a:lnTo>
                    <a:pt x="80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Freeform 50278"/>
            <p:cNvSpPr/>
            <p:nvPr/>
          </p:nvSpPr>
          <p:spPr>
            <a:xfrm>
              <a:off x="1691" y="409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0" b="0"/>
              <a:pathLst>
                <a:path w="9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Freeform 50279"/>
            <p:cNvSpPr/>
            <p:nvPr/>
          </p:nvSpPr>
          <p:spPr>
            <a:xfrm>
              <a:off x="1691" y="409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0" b="0"/>
              <a:pathLst>
                <a:path w="9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Freeform 50280"/>
            <p:cNvSpPr/>
            <p:nvPr/>
          </p:nvSpPr>
          <p:spPr>
            <a:xfrm>
              <a:off x="1070" y="3748"/>
              <a:ext cx="16" cy="6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2" y="11"/>
                </a:cxn>
                <a:cxn ang="0">
                  <a:pos x="13" y="13"/>
                </a:cxn>
                <a:cxn ang="0">
                  <a:pos x="15" y="16"/>
                </a:cxn>
                <a:cxn ang="0">
                  <a:pos x="16" y="18"/>
                </a:cxn>
                <a:cxn ang="0">
                  <a:pos x="16" y="21"/>
                </a:cxn>
                <a:cxn ang="0">
                  <a:pos x="16" y="23"/>
                </a:cxn>
                <a:cxn ang="0">
                  <a:pos x="16" y="25"/>
                </a:cxn>
                <a:cxn ang="0">
                  <a:pos x="12" y="33"/>
                </a:cxn>
                <a:cxn ang="0">
                  <a:pos x="8" y="39"/>
                </a:cxn>
                <a:cxn ang="0">
                  <a:pos x="6" y="42"/>
                </a:cxn>
                <a:cxn ang="0">
                  <a:pos x="5" y="45"/>
                </a:cxn>
                <a:cxn ang="0">
                  <a:pos x="4" y="47"/>
                </a:cxn>
                <a:cxn ang="0">
                  <a:pos x="3" y="49"/>
                </a:cxn>
                <a:cxn ang="0">
                  <a:pos x="2" y="51"/>
                </a:cxn>
                <a:cxn ang="0">
                  <a:pos x="2" y="55"/>
                </a:cxn>
                <a:cxn ang="0">
                  <a:pos x="1" y="61"/>
                </a:cxn>
                <a:cxn ang="0">
                  <a:pos x="0" y="69"/>
                </a:cxn>
              </a:cxnLst>
              <a:rect l="0" t="0" r="0" b="0"/>
              <a:pathLst>
                <a:path w="32" h="139">
                  <a:moveTo>
                    <a:pt x="22" y="0"/>
                  </a:moveTo>
                  <a:lnTo>
                    <a:pt x="20" y="7"/>
                  </a:lnTo>
                  <a:lnTo>
                    <a:pt x="20" y="11"/>
                  </a:lnTo>
                  <a:lnTo>
                    <a:pt x="22" y="16"/>
                  </a:lnTo>
                  <a:lnTo>
                    <a:pt x="23" y="23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1" y="37"/>
                  </a:lnTo>
                  <a:lnTo>
                    <a:pt x="32" y="42"/>
                  </a:lnTo>
                  <a:lnTo>
                    <a:pt x="32" y="47"/>
                  </a:lnTo>
                  <a:lnTo>
                    <a:pt x="31" y="50"/>
                  </a:lnTo>
                  <a:lnTo>
                    <a:pt x="23" y="67"/>
                  </a:lnTo>
                  <a:lnTo>
                    <a:pt x="16" y="79"/>
                  </a:lnTo>
                  <a:lnTo>
                    <a:pt x="12" y="85"/>
                  </a:lnTo>
                  <a:lnTo>
                    <a:pt x="9" y="90"/>
                  </a:lnTo>
                  <a:lnTo>
                    <a:pt x="7" y="95"/>
                  </a:lnTo>
                  <a:lnTo>
                    <a:pt x="5" y="98"/>
                  </a:lnTo>
                  <a:lnTo>
                    <a:pt x="3" y="103"/>
                  </a:lnTo>
                  <a:lnTo>
                    <a:pt x="3" y="111"/>
                  </a:lnTo>
                  <a:lnTo>
                    <a:pt x="1" y="122"/>
                  </a:lnTo>
                  <a:lnTo>
                    <a:pt x="0" y="13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Freeform 50281"/>
            <p:cNvSpPr/>
            <p:nvPr/>
          </p:nvSpPr>
          <p:spPr>
            <a:xfrm>
              <a:off x="895" y="2897"/>
              <a:ext cx="194" cy="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7"/>
                </a:cxn>
                <a:cxn ang="0">
                  <a:pos x="10" y="14"/>
                </a:cxn>
                <a:cxn ang="0">
                  <a:pos x="14" y="20"/>
                </a:cxn>
                <a:cxn ang="0">
                  <a:pos x="19" y="27"/>
                </a:cxn>
                <a:cxn ang="0">
                  <a:pos x="23" y="34"/>
                </a:cxn>
                <a:cxn ang="0">
                  <a:pos x="26" y="41"/>
                </a:cxn>
                <a:cxn ang="0">
                  <a:pos x="30" y="48"/>
                </a:cxn>
                <a:cxn ang="0">
                  <a:pos x="33" y="56"/>
                </a:cxn>
                <a:cxn ang="0">
                  <a:pos x="36" y="64"/>
                </a:cxn>
                <a:cxn ang="0">
                  <a:pos x="38" y="72"/>
                </a:cxn>
                <a:cxn ang="0">
                  <a:pos x="41" y="82"/>
                </a:cxn>
                <a:cxn ang="0">
                  <a:pos x="44" y="90"/>
                </a:cxn>
                <a:cxn ang="0">
                  <a:pos x="48" y="96"/>
                </a:cxn>
                <a:cxn ang="0">
                  <a:pos x="51" y="101"/>
                </a:cxn>
                <a:cxn ang="0">
                  <a:pos x="54" y="106"/>
                </a:cxn>
                <a:cxn ang="0">
                  <a:pos x="58" y="111"/>
                </a:cxn>
                <a:cxn ang="0">
                  <a:pos x="60" y="116"/>
                </a:cxn>
                <a:cxn ang="0">
                  <a:pos x="64" y="122"/>
                </a:cxn>
                <a:cxn ang="0">
                  <a:pos x="67" y="130"/>
                </a:cxn>
                <a:cxn ang="0">
                  <a:pos x="68" y="140"/>
                </a:cxn>
                <a:cxn ang="0">
                  <a:pos x="67" y="143"/>
                </a:cxn>
                <a:cxn ang="0">
                  <a:pos x="68" y="148"/>
                </a:cxn>
                <a:cxn ang="0">
                  <a:pos x="72" y="159"/>
                </a:cxn>
                <a:cxn ang="0">
                  <a:pos x="78" y="171"/>
                </a:cxn>
                <a:cxn ang="0">
                  <a:pos x="83" y="184"/>
                </a:cxn>
                <a:cxn ang="0">
                  <a:pos x="91" y="198"/>
                </a:cxn>
                <a:cxn ang="0">
                  <a:pos x="97" y="212"/>
                </a:cxn>
                <a:cxn ang="0">
                  <a:pos x="102" y="223"/>
                </a:cxn>
                <a:cxn ang="0">
                  <a:pos x="107" y="232"/>
                </a:cxn>
                <a:cxn ang="0">
                  <a:pos x="109" y="238"/>
                </a:cxn>
                <a:cxn ang="0">
                  <a:pos x="110" y="242"/>
                </a:cxn>
                <a:cxn ang="0">
                  <a:pos x="112" y="247"/>
                </a:cxn>
                <a:cxn ang="0">
                  <a:pos x="114" y="252"/>
                </a:cxn>
                <a:cxn ang="0">
                  <a:pos x="116" y="256"/>
                </a:cxn>
                <a:cxn ang="0">
                  <a:pos x="118" y="260"/>
                </a:cxn>
                <a:cxn ang="0">
                  <a:pos x="120" y="265"/>
                </a:cxn>
                <a:cxn ang="0">
                  <a:pos x="122" y="269"/>
                </a:cxn>
                <a:cxn ang="0">
                  <a:pos x="124" y="274"/>
                </a:cxn>
                <a:cxn ang="0">
                  <a:pos x="125" y="279"/>
                </a:cxn>
                <a:cxn ang="0">
                  <a:pos x="127" y="284"/>
                </a:cxn>
                <a:cxn ang="0">
                  <a:pos x="136" y="314"/>
                </a:cxn>
                <a:cxn ang="0">
                  <a:pos x="145" y="344"/>
                </a:cxn>
                <a:cxn ang="0">
                  <a:pos x="153" y="374"/>
                </a:cxn>
                <a:cxn ang="0">
                  <a:pos x="161" y="404"/>
                </a:cxn>
                <a:cxn ang="0">
                  <a:pos x="169" y="434"/>
                </a:cxn>
                <a:cxn ang="0">
                  <a:pos x="176" y="464"/>
                </a:cxn>
                <a:cxn ang="0">
                  <a:pos x="181" y="495"/>
                </a:cxn>
                <a:cxn ang="0">
                  <a:pos x="187" y="525"/>
                </a:cxn>
                <a:cxn ang="0">
                  <a:pos x="191" y="556"/>
                </a:cxn>
                <a:cxn ang="0">
                  <a:pos x="194" y="586"/>
                </a:cxn>
                <a:cxn ang="0">
                  <a:pos x="194" y="586"/>
                </a:cxn>
                <a:cxn ang="0">
                  <a:pos x="194" y="585"/>
                </a:cxn>
                <a:cxn ang="0">
                  <a:pos x="194" y="585"/>
                </a:cxn>
                <a:cxn ang="0">
                  <a:pos x="194" y="585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0" y="0"/>
                </a:cxn>
              </a:cxnLst>
              <a:rect l="0" t="0" r="0" b="0"/>
              <a:pathLst>
                <a:path w="398" h="1172">
                  <a:moveTo>
                    <a:pt x="0" y="0"/>
                  </a:moveTo>
                  <a:lnTo>
                    <a:pt x="11" y="13"/>
                  </a:lnTo>
                  <a:lnTo>
                    <a:pt x="20" y="28"/>
                  </a:lnTo>
                  <a:lnTo>
                    <a:pt x="29" y="40"/>
                  </a:lnTo>
                  <a:lnTo>
                    <a:pt x="38" y="53"/>
                  </a:lnTo>
                  <a:lnTo>
                    <a:pt x="47" y="68"/>
                  </a:lnTo>
                  <a:lnTo>
                    <a:pt x="54" y="82"/>
                  </a:lnTo>
                  <a:lnTo>
                    <a:pt x="62" y="96"/>
                  </a:lnTo>
                  <a:lnTo>
                    <a:pt x="67" y="112"/>
                  </a:lnTo>
                  <a:lnTo>
                    <a:pt x="73" y="127"/>
                  </a:lnTo>
                  <a:lnTo>
                    <a:pt x="78" y="143"/>
                  </a:lnTo>
                  <a:lnTo>
                    <a:pt x="84" y="164"/>
                  </a:lnTo>
                  <a:lnTo>
                    <a:pt x="91" y="180"/>
                  </a:lnTo>
                  <a:lnTo>
                    <a:pt x="98" y="192"/>
                  </a:lnTo>
                  <a:lnTo>
                    <a:pt x="104" y="202"/>
                  </a:lnTo>
                  <a:lnTo>
                    <a:pt x="111" y="212"/>
                  </a:lnTo>
                  <a:lnTo>
                    <a:pt x="118" y="221"/>
                  </a:lnTo>
                  <a:lnTo>
                    <a:pt x="124" y="231"/>
                  </a:lnTo>
                  <a:lnTo>
                    <a:pt x="131" y="244"/>
                  </a:lnTo>
                  <a:lnTo>
                    <a:pt x="137" y="260"/>
                  </a:lnTo>
                  <a:lnTo>
                    <a:pt x="140" y="280"/>
                  </a:lnTo>
                  <a:lnTo>
                    <a:pt x="138" y="285"/>
                  </a:lnTo>
                  <a:lnTo>
                    <a:pt x="140" y="296"/>
                  </a:lnTo>
                  <a:lnTo>
                    <a:pt x="148" y="317"/>
                  </a:lnTo>
                  <a:lnTo>
                    <a:pt x="159" y="341"/>
                  </a:lnTo>
                  <a:lnTo>
                    <a:pt x="171" y="368"/>
                  </a:lnTo>
                  <a:lnTo>
                    <a:pt x="186" y="396"/>
                  </a:lnTo>
                  <a:lnTo>
                    <a:pt x="199" y="423"/>
                  </a:lnTo>
                  <a:lnTo>
                    <a:pt x="210" y="445"/>
                  </a:lnTo>
                  <a:lnTo>
                    <a:pt x="219" y="464"/>
                  </a:lnTo>
                  <a:lnTo>
                    <a:pt x="223" y="476"/>
                  </a:lnTo>
                  <a:lnTo>
                    <a:pt x="226" y="484"/>
                  </a:lnTo>
                  <a:lnTo>
                    <a:pt x="230" y="493"/>
                  </a:lnTo>
                  <a:lnTo>
                    <a:pt x="233" y="503"/>
                  </a:lnTo>
                  <a:lnTo>
                    <a:pt x="237" y="511"/>
                  </a:lnTo>
                  <a:lnTo>
                    <a:pt x="243" y="520"/>
                  </a:lnTo>
                  <a:lnTo>
                    <a:pt x="246" y="530"/>
                  </a:lnTo>
                  <a:lnTo>
                    <a:pt x="250" y="538"/>
                  </a:lnTo>
                  <a:lnTo>
                    <a:pt x="254" y="548"/>
                  </a:lnTo>
                  <a:lnTo>
                    <a:pt x="257" y="557"/>
                  </a:lnTo>
                  <a:lnTo>
                    <a:pt x="261" y="567"/>
                  </a:lnTo>
                  <a:lnTo>
                    <a:pt x="279" y="628"/>
                  </a:lnTo>
                  <a:lnTo>
                    <a:pt x="297" y="688"/>
                  </a:lnTo>
                  <a:lnTo>
                    <a:pt x="314" y="748"/>
                  </a:lnTo>
                  <a:lnTo>
                    <a:pt x="330" y="808"/>
                  </a:lnTo>
                  <a:lnTo>
                    <a:pt x="347" y="868"/>
                  </a:lnTo>
                  <a:lnTo>
                    <a:pt x="361" y="928"/>
                  </a:lnTo>
                  <a:lnTo>
                    <a:pt x="372" y="989"/>
                  </a:lnTo>
                  <a:lnTo>
                    <a:pt x="383" y="1050"/>
                  </a:lnTo>
                  <a:lnTo>
                    <a:pt x="392" y="1111"/>
                  </a:lnTo>
                  <a:lnTo>
                    <a:pt x="398" y="1172"/>
                  </a:lnTo>
                  <a:lnTo>
                    <a:pt x="398" y="1170"/>
                  </a:lnTo>
                  <a:lnTo>
                    <a:pt x="398" y="1168"/>
                  </a:lnTo>
                  <a:lnTo>
                    <a:pt x="398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Freeform 50282"/>
            <p:cNvSpPr/>
            <p:nvPr/>
          </p:nvSpPr>
          <p:spPr>
            <a:xfrm>
              <a:off x="1110" y="3629"/>
              <a:ext cx="314" cy="260"/>
            </a:xfrm>
            <a:custGeom>
              <a:avLst/>
              <a:gdLst/>
              <a:ahLst/>
              <a:cxnLst>
                <a:cxn ang="0">
                  <a:pos x="2" y="239"/>
                </a:cxn>
                <a:cxn ang="0">
                  <a:pos x="5" y="232"/>
                </a:cxn>
                <a:cxn ang="0">
                  <a:pos x="10" y="225"/>
                </a:cxn>
                <a:cxn ang="0">
                  <a:pos x="17" y="216"/>
                </a:cxn>
                <a:cxn ang="0">
                  <a:pos x="30" y="200"/>
                </a:cxn>
                <a:cxn ang="0">
                  <a:pos x="43" y="185"/>
                </a:cxn>
                <a:cxn ang="0">
                  <a:pos x="54" y="169"/>
                </a:cxn>
                <a:cxn ang="0">
                  <a:pos x="64" y="157"/>
                </a:cxn>
                <a:cxn ang="0">
                  <a:pos x="74" y="145"/>
                </a:cxn>
                <a:cxn ang="0">
                  <a:pos x="84" y="133"/>
                </a:cxn>
                <a:cxn ang="0">
                  <a:pos x="105" y="112"/>
                </a:cxn>
                <a:cxn ang="0">
                  <a:pos x="133" y="89"/>
                </a:cxn>
                <a:cxn ang="0">
                  <a:pos x="163" y="68"/>
                </a:cxn>
                <a:cxn ang="0">
                  <a:pos x="192" y="44"/>
                </a:cxn>
                <a:cxn ang="0">
                  <a:pos x="224" y="27"/>
                </a:cxn>
                <a:cxn ang="0">
                  <a:pos x="259" y="14"/>
                </a:cxn>
                <a:cxn ang="0">
                  <a:pos x="296" y="2"/>
                </a:cxn>
                <a:cxn ang="0">
                  <a:pos x="300" y="1"/>
                </a:cxn>
                <a:cxn ang="0">
                  <a:pos x="306" y="1"/>
                </a:cxn>
                <a:cxn ang="0">
                  <a:pos x="311" y="2"/>
                </a:cxn>
                <a:cxn ang="0">
                  <a:pos x="313" y="5"/>
                </a:cxn>
                <a:cxn ang="0">
                  <a:pos x="314" y="9"/>
                </a:cxn>
                <a:cxn ang="0">
                  <a:pos x="313" y="14"/>
                </a:cxn>
                <a:cxn ang="0">
                  <a:pos x="307" y="21"/>
                </a:cxn>
                <a:cxn ang="0">
                  <a:pos x="289" y="28"/>
                </a:cxn>
                <a:cxn ang="0">
                  <a:pos x="269" y="32"/>
                </a:cxn>
                <a:cxn ang="0">
                  <a:pos x="251" y="39"/>
                </a:cxn>
                <a:cxn ang="0">
                  <a:pos x="223" y="59"/>
                </a:cxn>
                <a:cxn ang="0">
                  <a:pos x="197" y="78"/>
                </a:cxn>
                <a:cxn ang="0">
                  <a:pos x="170" y="98"/>
                </a:cxn>
                <a:cxn ang="0">
                  <a:pos x="134" y="128"/>
                </a:cxn>
                <a:cxn ang="0">
                  <a:pos x="95" y="160"/>
                </a:cxn>
                <a:cxn ang="0">
                  <a:pos x="58" y="194"/>
                </a:cxn>
                <a:cxn ang="0">
                  <a:pos x="34" y="221"/>
                </a:cxn>
                <a:cxn ang="0">
                  <a:pos x="29" y="229"/>
                </a:cxn>
                <a:cxn ang="0">
                  <a:pos x="27" y="237"/>
                </a:cxn>
                <a:cxn ang="0">
                  <a:pos x="24" y="247"/>
                </a:cxn>
                <a:cxn ang="0">
                  <a:pos x="23" y="252"/>
                </a:cxn>
                <a:cxn ang="0">
                  <a:pos x="20" y="258"/>
                </a:cxn>
                <a:cxn ang="0">
                  <a:pos x="15" y="260"/>
                </a:cxn>
                <a:cxn ang="0">
                  <a:pos x="9" y="257"/>
                </a:cxn>
                <a:cxn ang="0">
                  <a:pos x="5" y="252"/>
                </a:cxn>
                <a:cxn ang="0">
                  <a:pos x="1" y="248"/>
                </a:cxn>
                <a:cxn ang="0">
                  <a:pos x="0" y="240"/>
                </a:cxn>
                <a:cxn ang="0">
                  <a:pos x="0" y="238"/>
                </a:cxn>
                <a:cxn ang="0">
                  <a:pos x="1" y="241"/>
                </a:cxn>
                <a:cxn ang="0">
                  <a:pos x="2" y="244"/>
                </a:cxn>
              </a:cxnLst>
              <a:rect l="0" t="0" r="0" b="0"/>
              <a:pathLst>
                <a:path w="645" h="520">
                  <a:moveTo>
                    <a:pt x="5" y="487"/>
                  </a:moveTo>
                  <a:lnTo>
                    <a:pt x="5" y="484"/>
                  </a:lnTo>
                  <a:lnTo>
                    <a:pt x="5" y="477"/>
                  </a:lnTo>
                  <a:lnTo>
                    <a:pt x="7" y="472"/>
                  </a:lnTo>
                  <a:lnTo>
                    <a:pt x="9" y="468"/>
                  </a:lnTo>
                  <a:lnTo>
                    <a:pt x="11" y="463"/>
                  </a:lnTo>
                  <a:lnTo>
                    <a:pt x="14" y="460"/>
                  </a:lnTo>
                  <a:lnTo>
                    <a:pt x="16" y="455"/>
                  </a:lnTo>
                  <a:lnTo>
                    <a:pt x="20" y="450"/>
                  </a:lnTo>
                  <a:lnTo>
                    <a:pt x="24" y="447"/>
                  </a:lnTo>
                  <a:lnTo>
                    <a:pt x="25" y="442"/>
                  </a:lnTo>
                  <a:lnTo>
                    <a:pt x="35" y="432"/>
                  </a:lnTo>
                  <a:lnTo>
                    <a:pt x="44" y="421"/>
                  </a:lnTo>
                  <a:lnTo>
                    <a:pt x="53" y="412"/>
                  </a:lnTo>
                  <a:lnTo>
                    <a:pt x="62" y="400"/>
                  </a:lnTo>
                  <a:lnTo>
                    <a:pt x="71" y="391"/>
                  </a:lnTo>
                  <a:lnTo>
                    <a:pt x="78" y="381"/>
                  </a:lnTo>
                  <a:lnTo>
                    <a:pt x="88" y="370"/>
                  </a:lnTo>
                  <a:lnTo>
                    <a:pt x="97" y="360"/>
                  </a:lnTo>
                  <a:lnTo>
                    <a:pt x="104" y="349"/>
                  </a:lnTo>
                  <a:lnTo>
                    <a:pt x="111" y="338"/>
                  </a:lnTo>
                  <a:lnTo>
                    <a:pt x="119" y="330"/>
                  </a:lnTo>
                  <a:lnTo>
                    <a:pt x="124" y="322"/>
                  </a:lnTo>
                  <a:lnTo>
                    <a:pt x="131" y="314"/>
                  </a:lnTo>
                  <a:lnTo>
                    <a:pt x="139" y="306"/>
                  </a:lnTo>
                  <a:lnTo>
                    <a:pt x="146" y="298"/>
                  </a:lnTo>
                  <a:lnTo>
                    <a:pt x="151" y="290"/>
                  </a:lnTo>
                  <a:lnTo>
                    <a:pt x="159" y="282"/>
                  </a:lnTo>
                  <a:lnTo>
                    <a:pt x="166" y="274"/>
                  </a:lnTo>
                  <a:lnTo>
                    <a:pt x="173" y="266"/>
                  </a:lnTo>
                  <a:lnTo>
                    <a:pt x="181" y="258"/>
                  </a:lnTo>
                  <a:lnTo>
                    <a:pt x="197" y="240"/>
                  </a:lnTo>
                  <a:lnTo>
                    <a:pt x="215" y="224"/>
                  </a:lnTo>
                  <a:lnTo>
                    <a:pt x="234" y="208"/>
                  </a:lnTo>
                  <a:lnTo>
                    <a:pt x="254" y="192"/>
                  </a:lnTo>
                  <a:lnTo>
                    <a:pt x="274" y="178"/>
                  </a:lnTo>
                  <a:lnTo>
                    <a:pt x="294" y="164"/>
                  </a:lnTo>
                  <a:lnTo>
                    <a:pt x="314" y="151"/>
                  </a:lnTo>
                  <a:lnTo>
                    <a:pt x="334" y="135"/>
                  </a:lnTo>
                  <a:lnTo>
                    <a:pt x="354" y="120"/>
                  </a:lnTo>
                  <a:lnTo>
                    <a:pt x="374" y="104"/>
                  </a:lnTo>
                  <a:lnTo>
                    <a:pt x="395" y="88"/>
                  </a:lnTo>
                  <a:lnTo>
                    <a:pt x="416" y="76"/>
                  </a:lnTo>
                  <a:lnTo>
                    <a:pt x="438" y="64"/>
                  </a:lnTo>
                  <a:lnTo>
                    <a:pt x="460" y="53"/>
                  </a:lnTo>
                  <a:lnTo>
                    <a:pt x="484" y="44"/>
                  </a:lnTo>
                  <a:lnTo>
                    <a:pt x="508" y="36"/>
                  </a:lnTo>
                  <a:lnTo>
                    <a:pt x="532" y="28"/>
                  </a:lnTo>
                  <a:lnTo>
                    <a:pt x="557" y="20"/>
                  </a:lnTo>
                  <a:lnTo>
                    <a:pt x="581" y="12"/>
                  </a:lnTo>
                  <a:lnTo>
                    <a:pt x="607" y="4"/>
                  </a:lnTo>
                  <a:lnTo>
                    <a:pt x="610" y="4"/>
                  </a:lnTo>
                  <a:lnTo>
                    <a:pt x="614" y="2"/>
                  </a:lnTo>
                  <a:lnTo>
                    <a:pt x="617" y="2"/>
                  </a:lnTo>
                  <a:lnTo>
                    <a:pt x="621" y="2"/>
                  </a:lnTo>
                  <a:lnTo>
                    <a:pt x="625" y="0"/>
                  </a:lnTo>
                  <a:lnTo>
                    <a:pt x="628" y="2"/>
                  </a:lnTo>
                  <a:lnTo>
                    <a:pt x="632" y="2"/>
                  </a:lnTo>
                  <a:lnTo>
                    <a:pt x="636" y="2"/>
                  </a:lnTo>
                  <a:lnTo>
                    <a:pt x="638" y="4"/>
                  </a:lnTo>
                  <a:lnTo>
                    <a:pt x="641" y="5"/>
                  </a:lnTo>
                  <a:lnTo>
                    <a:pt x="641" y="7"/>
                  </a:lnTo>
                  <a:lnTo>
                    <a:pt x="643" y="10"/>
                  </a:lnTo>
                  <a:lnTo>
                    <a:pt x="645" y="12"/>
                  </a:lnTo>
                  <a:lnTo>
                    <a:pt x="645" y="15"/>
                  </a:lnTo>
                  <a:lnTo>
                    <a:pt x="645" y="18"/>
                  </a:lnTo>
                  <a:lnTo>
                    <a:pt x="645" y="21"/>
                  </a:lnTo>
                  <a:lnTo>
                    <a:pt x="645" y="24"/>
                  </a:lnTo>
                  <a:lnTo>
                    <a:pt x="643" y="28"/>
                  </a:lnTo>
                  <a:lnTo>
                    <a:pt x="641" y="31"/>
                  </a:lnTo>
                  <a:lnTo>
                    <a:pt x="641" y="34"/>
                  </a:lnTo>
                  <a:lnTo>
                    <a:pt x="630" y="42"/>
                  </a:lnTo>
                  <a:lnTo>
                    <a:pt x="619" y="48"/>
                  </a:lnTo>
                  <a:lnTo>
                    <a:pt x="607" y="53"/>
                  </a:lnTo>
                  <a:lnTo>
                    <a:pt x="594" y="56"/>
                  </a:lnTo>
                  <a:lnTo>
                    <a:pt x="579" y="58"/>
                  </a:lnTo>
                  <a:lnTo>
                    <a:pt x="566" y="60"/>
                  </a:lnTo>
                  <a:lnTo>
                    <a:pt x="552" y="63"/>
                  </a:lnTo>
                  <a:lnTo>
                    <a:pt x="539" y="66"/>
                  </a:lnTo>
                  <a:lnTo>
                    <a:pt x="526" y="71"/>
                  </a:lnTo>
                  <a:lnTo>
                    <a:pt x="515" y="77"/>
                  </a:lnTo>
                  <a:lnTo>
                    <a:pt x="497" y="92"/>
                  </a:lnTo>
                  <a:lnTo>
                    <a:pt x="477" y="104"/>
                  </a:lnTo>
                  <a:lnTo>
                    <a:pt x="458" y="117"/>
                  </a:lnTo>
                  <a:lnTo>
                    <a:pt x="440" y="130"/>
                  </a:lnTo>
                  <a:lnTo>
                    <a:pt x="422" y="143"/>
                  </a:lnTo>
                  <a:lnTo>
                    <a:pt x="404" y="156"/>
                  </a:lnTo>
                  <a:lnTo>
                    <a:pt x="385" y="168"/>
                  </a:lnTo>
                  <a:lnTo>
                    <a:pt x="367" y="183"/>
                  </a:lnTo>
                  <a:lnTo>
                    <a:pt x="349" y="196"/>
                  </a:lnTo>
                  <a:lnTo>
                    <a:pt x="332" y="210"/>
                  </a:lnTo>
                  <a:lnTo>
                    <a:pt x="303" y="232"/>
                  </a:lnTo>
                  <a:lnTo>
                    <a:pt x="276" y="255"/>
                  </a:lnTo>
                  <a:lnTo>
                    <a:pt x="248" y="276"/>
                  </a:lnTo>
                  <a:lnTo>
                    <a:pt x="223" y="296"/>
                  </a:lnTo>
                  <a:lnTo>
                    <a:pt x="195" y="319"/>
                  </a:lnTo>
                  <a:lnTo>
                    <a:pt x="170" y="341"/>
                  </a:lnTo>
                  <a:lnTo>
                    <a:pt x="144" y="364"/>
                  </a:lnTo>
                  <a:lnTo>
                    <a:pt x="119" y="388"/>
                  </a:lnTo>
                  <a:lnTo>
                    <a:pt x="95" y="412"/>
                  </a:lnTo>
                  <a:lnTo>
                    <a:pt x="71" y="439"/>
                  </a:lnTo>
                  <a:lnTo>
                    <a:pt x="69" y="442"/>
                  </a:lnTo>
                  <a:lnTo>
                    <a:pt x="66" y="447"/>
                  </a:lnTo>
                  <a:lnTo>
                    <a:pt x="64" y="452"/>
                  </a:lnTo>
                  <a:lnTo>
                    <a:pt x="60" y="458"/>
                  </a:lnTo>
                  <a:lnTo>
                    <a:pt x="58" y="463"/>
                  </a:lnTo>
                  <a:lnTo>
                    <a:pt x="56" y="469"/>
                  </a:lnTo>
                  <a:lnTo>
                    <a:pt x="55" y="474"/>
                  </a:lnTo>
                  <a:lnTo>
                    <a:pt x="53" y="480"/>
                  </a:lnTo>
                  <a:lnTo>
                    <a:pt x="51" y="487"/>
                  </a:lnTo>
                  <a:lnTo>
                    <a:pt x="49" y="493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47" y="504"/>
                  </a:lnTo>
                  <a:lnTo>
                    <a:pt x="47" y="508"/>
                  </a:lnTo>
                  <a:lnTo>
                    <a:pt x="46" y="512"/>
                  </a:lnTo>
                  <a:lnTo>
                    <a:pt x="42" y="516"/>
                  </a:lnTo>
                  <a:lnTo>
                    <a:pt x="40" y="519"/>
                  </a:lnTo>
                  <a:lnTo>
                    <a:pt x="36" y="520"/>
                  </a:lnTo>
                  <a:lnTo>
                    <a:pt x="31" y="520"/>
                  </a:lnTo>
                  <a:lnTo>
                    <a:pt x="25" y="517"/>
                  </a:lnTo>
                  <a:lnTo>
                    <a:pt x="22" y="516"/>
                  </a:lnTo>
                  <a:lnTo>
                    <a:pt x="18" y="514"/>
                  </a:lnTo>
                  <a:lnTo>
                    <a:pt x="16" y="511"/>
                  </a:lnTo>
                  <a:lnTo>
                    <a:pt x="13" y="508"/>
                  </a:lnTo>
                  <a:lnTo>
                    <a:pt x="11" y="504"/>
                  </a:lnTo>
                  <a:lnTo>
                    <a:pt x="7" y="501"/>
                  </a:lnTo>
                  <a:lnTo>
                    <a:pt x="5" y="498"/>
                  </a:lnTo>
                  <a:lnTo>
                    <a:pt x="3" y="495"/>
                  </a:lnTo>
                  <a:lnTo>
                    <a:pt x="2" y="492"/>
                  </a:lnTo>
                  <a:lnTo>
                    <a:pt x="2" y="488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0" y="477"/>
                  </a:lnTo>
                  <a:lnTo>
                    <a:pt x="2" y="479"/>
                  </a:lnTo>
                  <a:lnTo>
                    <a:pt x="2" y="482"/>
                  </a:lnTo>
                  <a:lnTo>
                    <a:pt x="3" y="485"/>
                  </a:lnTo>
                  <a:lnTo>
                    <a:pt x="5" y="487"/>
                  </a:lnTo>
                  <a:lnTo>
                    <a:pt x="5" y="488"/>
                  </a:lnTo>
                  <a:lnTo>
                    <a:pt x="5" y="487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4" name="Freeform 50283"/>
            <p:cNvSpPr/>
            <p:nvPr/>
          </p:nvSpPr>
          <p:spPr>
            <a:xfrm>
              <a:off x="1110" y="3629"/>
              <a:ext cx="314" cy="260"/>
            </a:xfrm>
            <a:custGeom>
              <a:avLst/>
              <a:gdLst/>
              <a:ahLst/>
              <a:cxnLst>
                <a:cxn ang="0">
                  <a:pos x="2" y="239"/>
                </a:cxn>
                <a:cxn ang="0">
                  <a:pos x="5" y="232"/>
                </a:cxn>
                <a:cxn ang="0">
                  <a:pos x="10" y="225"/>
                </a:cxn>
                <a:cxn ang="0">
                  <a:pos x="17" y="216"/>
                </a:cxn>
                <a:cxn ang="0">
                  <a:pos x="30" y="200"/>
                </a:cxn>
                <a:cxn ang="0">
                  <a:pos x="43" y="185"/>
                </a:cxn>
                <a:cxn ang="0">
                  <a:pos x="54" y="169"/>
                </a:cxn>
                <a:cxn ang="0">
                  <a:pos x="64" y="157"/>
                </a:cxn>
                <a:cxn ang="0">
                  <a:pos x="74" y="145"/>
                </a:cxn>
                <a:cxn ang="0">
                  <a:pos x="84" y="133"/>
                </a:cxn>
                <a:cxn ang="0">
                  <a:pos x="105" y="112"/>
                </a:cxn>
                <a:cxn ang="0">
                  <a:pos x="133" y="89"/>
                </a:cxn>
                <a:cxn ang="0">
                  <a:pos x="163" y="68"/>
                </a:cxn>
                <a:cxn ang="0">
                  <a:pos x="192" y="44"/>
                </a:cxn>
                <a:cxn ang="0">
                  <a:pos x="224" y="27"/>
                </a:cxn>
                <a:cxn ang="0">
                  <a:pos x="259" y="14"/>
                </a:cxn>
                <a:cxn ang="0">
                  <a:pos x="296" y="2"/>
                </a:cxn>
                <a:cxn ang="0">
                  <a:pos x="300" y="1"/>
                </a:cxn>
                <a:cxn ang="0">
                  <a:pos x="306" y="1"/>
                </a:cxn>
                <a:cxn ang="0">
                  <a:pos x="311" y="2"/>
                </a:cxn>
                <a:cxn ang="0">
                  <a:pos x="313" y="5"/>
                </a:cxn>
                <a:cxn ang="0">
                  <a:pos x="314" y="9"/>
                </a:cxn>
                <a:cxn ang="0">
                  <a:pos x="313" y="14"/>
                </a:cxn>
                <a:cxn ang="0">
                  <a:pos x="307" y="21"/>
                </a:cxn>
                <a:cxn ang="0">
                  <a:pos x="289" y="28"/>
                </a:cxn>
                <a:cxn ang="0">
                  <a:pos x="269" y="32"/>
                </a:cxn>
                <a:cxn ang="0">
                  <a:pos x="251" y="39"/>
                </a:cxn>
                <a:cxn ang="0">
                  <a:pos x="223" y="59"/>
                </a:cxn>
                <a:cxn ang="0">
                  <a:pos x="197" y="78"/>
                </a:cxn>
                <a:cxn ang="0">
                  <a:pos x="170" y="98"/>
                </a:cxn>
                <a:cxn ang="0">
                  <a:pos x="134" y="128"/>
                </a:cxn>
                <a:cxn ang="0">
                  <a:pos x="95" y="160"/>
                </a:cxn>
                <a:cxn ang="0">
                  <a:pos x="58" y="194"/>
                </a:cxn>
                <a:cxn ang="0">
                  <a:pos x="34" y="221"/>
                </a:cxn>
                <a:cxn ang="0">
                  <a:pos x="29" y="229"/>
                </a:cxn>
                <a:cxn ang="0">
                  <a:pos x="27" y="237"/>
                </a:cxn>
                <a:cxn ang="0">
                  <a:pos x="24" y="247"/>
                </a:cxn>
                <a:cxn ang="0">
                  <a:pos x="23" y="252"/>
                </a:cxn>
                <a:cxn ang="0">
                  <a:pos x="20" y="258"/>
                </a:cxn>
                <a:cxn ang="0">
                  <a:pos x="15" y="260"/>
                </a:cxn>
                <a:cxn ang="0">
                  <a:pos x="9" y="257"/>
                </a:cxn>
                <a:cxn ang="0">
                  <a:pos x="5" y="252"/>
                </a:cxn>
                <a:cxn ang="0">
                  <a:pos x="1" y="248"/>
                </a:cxn>
                <a:cxn ang="0">
                  <a:pos x="0" y="240"/>
                </a:cxn>
                <a:cxn ang="0">
                  <a:pos x="0" y="238"/>
                </a:cxn>
                <a:cxn ang="0">
                  <a:pos x="1" y="241"/>
                </a:cxn>
                <a:cxn ang="0">
                  <a:pos x="2" y="244"/>
                </a:cxn>
              </a:cxnLst>
              <a:rect l="0" t="0" r="0" b="0"/>
              <a:pathLst>
                <a:path w="645" h="520">
                  <a:moveTo>
                    <a:pt x="5" y="487"/>
                  </a:moveTo>
                  <a:lnTo>
                    <a:pt x="5" y="484"/>
                  </a:lnTo>
                  <a:lnTo>
                    <a:pt x="5" y="477"/>
                  </a:lnTo>
                  <a:lnTo>
                    <a:pt x="7" y="472"/>
                  </a:lnTo>
                  <a:lnTo>
                    <a:pt x="9" y="468"/>
                  </a:lnTo>
                  <a:lnTo>
                    <a:pt x="11" y="463"/>
                  </a:lnTo>
                  <a:lnTo>
                    <a:pt x="14" y="460"/>
                  </a:lnTo>
                  <a:lnTo>
                    <a:pt x="16" y="455"/>
                  </a:lnTo>
                  <a:lnTo>
                    <a:pt x="20" y="450"/>
                  </a:lnTo>
                  <a:lnTo>
                    <a:pt x="24" y="447"/>
                  </a:lnTo>
                  <a:lnTo>
                    <a:pt x="25" y="442"/>
                  </a:lnTo>
                  <a:lnTo>
                    <a:pt x="35" y="432"/>
                  </a:lnTo>
                  <a:lnTo>
                    <a:pt x="44" y="421"/>
                  </a:lnTo>
                  <a:lnTo>
                    <a:pt x="53" y="412"/>
                  </a:lnTo>
                  <a:lnTo>
                    <a:pt x="62" y="400"/>
                  </a:lnTo>
                  <a:lnTo>
                    <a:pt x="71" y="391"/>
                  </a:lnTo>
                  <a:lnTo>
                    <a:pt x="78" y="381"/>
                  </a:lnTo>
                  <a:lnTo>
                    <a:pt x="88" y="370"/>
                  </a:lnTo>
                  <a:lnTo>
                    <a:pt x="97" y="360"/>
                  </a:lnTo>
                  <a:lnTo>
                    <a:pt x="104" y="349"/>
                  </a:lnTo>
                  <a:lnTo>
                    <a:pt x="111" y="338"/>
                  </a:lnTo>
                  <a:lnTo>
                    <a:pt x="119" y="330"/>
                  </a:lnTo>
                  <a:lnTo>
                    <a:pt x="124" y="322"/>
                  </a:lnTo>
                  <a:lnTo>
                    <a:pt x="131" y="314"/>
                  </a:lnTo>
                  <a:lnTo>
                    <a:pt x="139" y="306"/>
                  </a:lnTo>
                  <a:lnTo>
                    <a:pt x="146" y="298"/>
                  </a:lnTo>
                  <a:lnTo>
                    <a:pt x="151" y="290"/>
                  </a:lnTo>
                  <a:lnTo>
                    <a:pt x="159" y="282"/>
                  </a:lnTo>
                  <a:lnTo>
                    <a:pt x="166" y="274"/>
                  </a:lnTo>
                  <a:lnTo>
                    <a:pt x="173" y="266"/>
                  </a:lnTo>
                  <a:lnTo>
                    <a:pt x="181" y="258"/>
                  </a:lnTo>
                  <a:lnTo>
                    <a:pt x="197" y="240"/>
                  </a:lnTo>
                  <a:lnTo>
                    <a:pt x="215" y="224"/>
                  </a:lnTo>
                  <a:lnTo>
                    <a:pt x="234" y="208"/>
                  </a:lnTo>
                  <a:lnTo>
                    <a:pt x="254" y="192"/>
                  </a:lnTo>
                  <a:lnTo>
                    <a:pt x="274" y="178"/>
                  </a:lnTo>
                  <a:lnTo>
                    <a:pt x="294" y="164"/>
                  </a:lnTo>
                  <a:lnTo>
                    <a:pt x="314" y="151"/>
                  </a:lnTo>
                  <a:lnTo>
                    <a:pt x="334" y="135"/>
                  </a:lnTo>
                  <a:lnTo>
                    <a:pt x="354" y="120"/>
                  </a:lnTo>
                  <a:lnTo>
                    <a:pt x="374" y="104"/>
                  </a:lnTo>
                  <a:lnTo>
                    <a:pt x="395" y="88"/>
                  </a:lnTo>
                  <a:lnTo>
                    <a:pt x="416" y="76"/>
                  </a:lnTo>
                  <a:lnTo>
                    <a:pt x="438" y="64"/>
                  </a:lnTo>
                  <a:lnTo>
                    <a:pt x="460" y="53"/>
                  </a:lnTo>
                  <a:lnTo>
                    <a:pt x="484" y="44"/>
                  </a:lnTo>
                  <a:lnTo>
                    <a:pt x="508" y="36"/>
                  </a:lnTo>
                  <a:lnTo>
                    <a:pt x="532" y="28"/>
                  </a:lnTo>
                  <a:lnTo>
                    <a:pt x="557" y="20"/>
                  </a:lnTo>
                  <a:lnTo>
                    <a:pt x="581" y="12"/>
                  </a:lnTo>
                  <a:lnTo>
                    <a:pt x="607" y="4"/>
                  </a:lnTo>
                  <a:lnTo>
                    <a:pt x="610" y="4"/>
                  </a:lnTo>
                  <a:lnTo>
                    <a:pt x="614" y="2"/>
                  </a:lnTo>
                  <a:lnTo>
                    <a:pt x="617" y="2"/>
                  </a:lnTo>
                  <a:lnTo>
                    <a:pt x="621" y="2"/>
                  </a:lnTo>
                  <a:lnTo>
                    <a:pt x="625" y="0"/>
                  </a:lnTo>
                  <a:lnTo>
                    <a:pt x="628" y="2"/>
                  </a:lnTo>
                  <a:lnTo>
                    <a:pt x="632" y="2"/>
                  </a:lnTo>
                  <a:lnTo>
                    <a:pt x="636" y="2"/>
                  </a:lnTo>
                  <a:lnTo>
                    <a:pt x="638" y="4"/>
                  </a:lnTo>
                  <a:lnTo>
                    <a:pt x="641" y="5"/>
                  </a:lnTo>
                  <a:lnTo>
                    <a:pt x="641" y="7"/>
                  </a:lnTo>
                  <a:lnTo>
                    <a:pt x="643" y="10"/>
                  </a:lnTo>
                  <a:lnTo>
                    <a:pt x="645" y="12"/>
                  </a:lnTo>
                  <a:lnTo>
                    <a:pt x="645" y="15"/>
                  </a:lnTo>
                  <a:lnTo>
                    <a:pt x="645" y="18"/>
                  </a:lnTo>
                  <a:lnTo>
                    <a:pt x="645" y="21"/>
                  </a:lnTo>
                  <a:lnTo>
                    <a:pt x="645" y="24"/>
                  </a:lnTo>
                  <a:lnTo>
                    <a:pt x="643" y="28"/>
                  </a:lnTo>
                  <a:lnTo>
                    <a:pt x="641" y="31"/>
                  </a:lnTo>
                  <a:lnTo>
                    <a:pt x="641" y="34"/>
                  </a:lnTo>
                  <a:lnTo>
                    <a:pt x="630" y="42"/>
                  </a:lnTo>
                  <a:lnTo>
                    <a:pt x="619" y="48"/>
                  </a:lnTo>
                  <a:lnTo>
                    <a:pt x="607" y="53"/>
                  </a:lnTo>
                  <a:lnTo>
                    <a:pt x="594" y="56"/>
                  </a:lnTo>
                  <a:lnTo>
                    <a:pt x="579" y="58"/>
                  </a:lnTo>
                  <a:lnTo>
                    <a:pt x="566" y="60"/>
                  </a:lnTo>
                  <a:lnTo>
                    <a:pt x="552" y="63"/>
                  </a:lnTo>
                  <a:lnTo>
                    <a:pt x="539" y="66"/>
                  </a:lnTo>
                  <a:lnTo>
                    <a:pt x="526" y="71"/>
                  </a:lnTo>
                  <a:lnTo>
                    <a:pt x="515" y="77"/>
                  </a:lnTo>
                  <a:lnTo>
                    <a:pt x="497" y="92"/>
                  </a:lnTo>
                  <a:lnTo>
                    <a:pt x="477" y="104"/>
                  </a:lnTo>
                  <a:lnTo>
                    <a:pt x="458" y="117"/>
                  </a:lnTo>
                  <a:lnTo>
                    <a:pt x="440" y="130"/>
                  </a:lnTo>
                  <a:lnTo>
                    <a:pt x="422" y="143"/>
                  </a:lnTo>
                  <a:lnTo>
                    <a:pt x="404" y="156"/>
                  </a:lnTo>
                  <a:lnTo>
                    <a:pt x="385" y="168"/>
                  </a:lnTo>
                  <a:lnTo>
                    <a:pt x="367" y="183"/>
                  </a:lnTo>
                  <a:lnTo>
                    <a:pt x="349" y="196"/>
                  </a:lnTo>
                  <a:lnTo>
                    <a:pt x="332" y="210"/>
                  </a:lnTo>
                  <a:lnTo>
                    <a:pt x="303" y="232"/>
                  </a:lnTo>
                  <a:lnTo>
                    <a:pt x="276" y="255"/>
                  </a:lnTo>
                  <a:lnTo>
                    <a:pt x="248" y="276"/>
                  </a:lnTo>
                  <a:lnTo>
                    <a:pt x="223" y="296"/>
                  </a:lnTo>
                  <a:lnTo>
                    <a:pt x="195" y="319"/>
                  </a:lnTo>
                  <a:lnTo>
                    <a:pt x="170" y="341"/>
                  </a:lnTo>
                  <a:lnTo>
                    <a:pt x="144" y="364"/>
                  </a:lnTo>
                  <a:lnTo>
                    <a:pt x="119" y="388"/>
                  </a:lnTo>
                  <a:lnTo>
                    <a:pt x="95" y="412"/>
                  </a:lnTo>
                  <a:lnTo>
                    <a:pt x="71" y="439"/>
                  </a:lnTo>
                  <a:lnTo>
                    <a:pt x="69" y="442"/>
                  </a:lnTo>
                  <a:lnTo>
                    <a:pt x="66" y="447"/>
                  </a:lnTo>
                  <a:lnTo>
                    <a:pt x="64" y="452"/>
                  </a:lnTo>
                  <a:lnTo>
                    <a:pt x="60" y="458"/>
                  </a:lnTo>
                  <a:lnTo>
                    <a:pt x="58" y="463"/>
                  </a:lnTo>
                  <a:lnTo>
                    <a:pt x="56" y="469"/>
                  </a:lnTo>
                  <a:lnTo>
                    <a:pt x="55" y="474"/>
                  </a:lnTo>
                  <a:lnTo>
                    <a:pt x="53" y="480"/>
                  </a:lnTo>
                  <a:lnTo>
                    <a:pt x="51" y="487"/>
                  </a:lnTo>
                  <a:lnTo>
                    <a:pt x="49" y="493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47" y="504"/>
                  </a:lnTo>
                  <a:lnTo>
                    <a:pt x="47" y="508"/>
                  </a:lnTo>
                  <a:lnTo>
                    <a:pt x="46" y="512"/>
                  </a:lnTo>
                  <a:lnTo>
                    <a:pt x="42" y="516"/>
                  </a:lnTo>
                  <a:lnTo>
                    <a:pt x="40" y="519"/>
                  </a:lnTo>
                  <a:lnTo>
                    <a:pt x="36" y="520"/>
                  </a:lnTo>
                  <a:lnTo>
                    <a:pt x="31" y="520"/>
                  </a:lnTo>
                  <a:lnTo>
                    <a:pt x="25" y="517"/>
                  </a:lnTo>
                  <a:lnTo>
                    <a:pt x="22" y="516"/>
                  </a:lnTo>
                  <a:lnTo>
                    <a:pt x="18" y="514"/>
                  </a:lnTo>
                  <a:lnTo>
                    <a:pt x="16" y="511"/>
                  </a:lnTo>
                  <a:lnTo>
                    <a:pt x="13" y="508"/>
                  </a:lnTo>
                  <a:lnTo>
                    <a:pt x="11" y="504"/>
                  </a:lnTo>
                  <a:lnTo>
                    <a:pt x="7" y="501"/>
                  </a:lnTo>
                  <a:lnTo>
                    <a:pt x="5" y="498"/>
                  </a:lnTo>
                  <a:lnTo>
                    <a:pt x="3" y="495"/>
                  </a:lnTo>
                  <a:lnTo>
                    <a:pt x="2" y="492"/>
                  </a:lnTo>
                  <a:lnTo>
                    <a:pt x="2" y="488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0" y="477"/>
                  </a:lnTo>
                  <a:lnTo>
                    <a:pt x="2" y="479"/>
                  </a:lnTo>
                  <a:lnTo>
                    <a:pt x="2" y="482"/>
                  </a:lnTo>
                  <a:lnTo>
                    <a:pt x="3" y="485"/>
                  </a:lnTo>
                  <a:lnTo>
                    <a:pt x="5" y="487"/>
                  </a:lnTo>
                  <a:lnTo>
                    <a:pt x="5" y="488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Freeform 50284"/>
            <p:cNvSpPr/>
            <p:nvPr/>
          </p:nvSpPr>
          <p:spPr>
            <a:xfrm>
              <a:off x="1479" y="3486"/>
              <a:ext cx="191" cy="176"/>
            </a:xfrm>
            <a:custGeom>
              <a:avLst/>
              <a:gdLst/>
              <a:ahLst/>
              <a:cxnLst>
                <a:cxn ang="0">
                  <a:pos x="7" y="63"/>
                </a:cxn>
                <a:cxn ang="0">
                  <a:pos x="28" y="38"/>
                </a:cxn>
                <a:cxn ang="0">
                  <a:pos x="55" y="17"/>
                </a:cxn>
                <a:cxn ang="0">
                  <a:pos x="86" y="3"/>
                </a:cxn>
                <a:cxn ang="0">
                  <a:pos x="116" y="0"/>
                </a:cxn>
                <a:cxn ang="0">
                  <a:pos x="133" y="5"/>
                </a:cxn>
                <a:cxn ang="0">
                  <a:pos x="137" y="11"/>
                </a:cxn>
                <a:cxn ang="0">
                  <a:pos x="138" y="20"/>
                </a:cxn>
                <a:cxn ang="0">
                  <a:pos x="137" y="30"/>
                </a:cxn>
                <a:cxn ang="0">
                  <a:pos x="133" y="39"/>
                </a:cxn>
                <a:cxn ang="0">
                  <a:pos x="128" y="47"/>
                </a:cxn>
                <a:cxn ang="0">
                  <a:pos x="123" y="52"/>
                </a:cxn>
                <a:cxn ang="0">
                  <a:pos x="118" y="58"/>
                </a:cxn>
                <a:cxn ang="0">
                  <a:pos x="112" y="62"/>
                </a:cxn>
                <a:cxn ang="0">
                  <a:pos x="104" y="65"/>
                </a:cxn>
                <a:cxn ang="0">
                  <a:pos x="108" y="65"/>
                </a:cxn>
                <a:cxn ang="0">
                  <a:pos x="127" y="62"/>
                </a:cxn>
                <a:cxn ang="0">
                  <a:pos x="146" y="59"/>
                </a:cxn>
                <a:cxn ang="0">
                  <a:pos x="164" y="59"/>
                </a:cxn>
                <a:cxn ang="0">
                  <a:pos x="180" y="65"/>
                </a:cxn>
                <a:cxn ang="0">
                  <a:pos x="187" y="74"/>
                </a:cxn>
                <a:cxn ang="0">
                  <a:pos x="187" y="79"/>
                </a:cxn>
                <a:cxn ang="0">
                  <a:pos x="186" y="85"/>
                </a:cxn>
                <a:cxn ang="0">
                  <a:pos x="183" y="90"/>
                </a:cxn>
                <a:cxn ang="0">
                  <a:pos x="180" y="94"/>
                </a:cxn>
                <a:cxn ang="0">
                  <a:pos x="174" y="99"/>
                </a:cxn>
                <a:cxn ang="0">
                  <a:pos x="165" y="103"/>
                </a:cxn>
                <a:cxn ang="0">
                  <a:pos x="154" y="106"/>
                </a:cxn>
                <a:cxn ang="0">
                  <a:pos x="144" y="107"/>
                </a:cxn>
                <a:cxn ang="0">
                  <a:pos x="132" y="107"/>
                </a:cxn>
                <a:cxn ang="0">
                  <a:pos x="130" y="107"/>
                </a:cxn>
                <a:cxn ang="0">
                  <a:pos x="138" y="105"/>
                </a:cxn>
                <a:cxn ang="0">
                  <a:pos x="146" y="104"/>
                </a:cxn>
                <a:cxn ang="0">
                  <a:pos x="154" y="104"/>
                </a:cxn>
                <a:cxn ang="0">
                  <a:pos x="161" y="106"/>
                </a:cxn>
                <a:cxn ang="0">
                  <a:pos x="171" y="108"/>
                </a:cxn>
                <a:cxn ang="0">
                  <a:pos x="181" y="115"/>
                </a:cxn>
                <a:cxn ang="0">
                  <a:pos x="189" y="124"/>
                </a:cxn>
                <a:cxn ang="0">
                  <a:pos x="191" y="134"/>
                </a:cxn>
                <a:cxn ang="0">
                  <a:pos x="190" y="143"/>
                </a:cxn>
                <a:cxn ang="0">
                  <a:pos x="180" y="154"/>
                </a:cxn>
                <a:cxn ang="0">
                  <a:pos x="164" y="161"/>
                </a:cxn>
                <a:cxn ang="0">
                  <a:pos x="147" y="165"/>
                </a:cxn>
                <a:cxn ang="0">
                  <a:pos x="127" y="167"/>
                </a:cxn>
                <a:cxn ang="0">
                  <a:pos x="108" y="170"/>
                </a:cxn>
                <a:cxn ang="0">
                  <a:pos x="93" y="174"/>
                </a:cxn>
                <a:cxn ang="0">
                  <a:pos x="81" y="175"/>
                </a:cxn>
                <a:cxn ang="0">
                  <a:pos x="67" y="175"/>
                </a:cxn>
                <a:cxn ang="0">
                  <a:pos x="55" y="175"/>
                </a:cxn>
                <a:cxn ang="0">
                  <a:pos x="43" y="171"/>
                </a:cxn>
                <a:cxn ang="0">
                  <a:pos x="28" y="163"/>
                </a:cxn>
                <a:cxn ang="0">
                  <a:pos x="15" y="147"/>
                </a:cxn>
                <a:cxn ang="0">
                  <a:pos x="11" y="127"/>
                </a:cxn>
                <a:cxn ang="0">
                  <a:pos x="9" y="107"/>
                </a:cxn>
                <a:cxn ang="0">
                  <a:pos x="4" y="86"/>
                </a:cxn>
                <a:cxn ang="0">
                  <a:pos x="0" y="76"/>
                </a:cxn>
              </a:cxnLst>
              <a:rect l="0" t="0" r="0" b="0"/>
              <a:pathLst>
                <a:path w="391" h="352">
                  <a:moveTo>
                    <a:pt x="0" y="152"/>
                  </a:moveTo>
                  <a:lnTo>
                    <a:pt x="15" y="126"/>
                  </a:lnTo>
                  <a:lnTo>
                    <a:pt x="33" y="99"/>
                  </a:lnTo>
                  <a:lnTo>
                    <a:pt x="57" y="75"/>
                  </a:lnTo>
                  <a:lnTo>
                    <a:pt x="84" y="53"/>
                  </a:lnTo>
                  <a:lnTo>
                    <a:pt x="113" y="34"/>
                  </a:lnTo>
                  <a:lnTo>
                    <a:pt x="143" y="18"/>
                  </a:lnTo>
                  <a:lnTo>
                    <a:pt x="176" y="6"/>
                  </a:lnTo>
                  <a:lnTo>
                    <a:pt x="207" y="0"/>
                  </a:lnTo>
                  <a:lnTo>
                    <a:pt x="238" y="0"/>
                  </a:lnTo>
                  <a:lnTo>
                    <a:pt x="267" y="6"/>
                  </a:lnTo>
                  <a:lnTo>
                    <a:pt x="272" y="10"/>
                  </a:lnTo>
                  <a:lnTo>
                    <a:pt x="276" y="16"/>
                  </a:lnTo>
                  <a:lnTo>
                    <a:pt x="280" y="22"/>
                  </a:lnTo>
                  <a:lnTo>
                    <a:pt x="282" y="30"/>
                  </a:lnTo>
                  <a:lnTo>
                    <a:pt x="282" y="40"/>
                  </a:lnTo>
                  <a:lnTo>
                    <a:pt x="282" y="50"/>
                  </a:lnTo>
                  <a:lnTo>
                    <a:pt x="280" y="59"/>
                  </a:lnTo>
                  <a:lnTo>
                    <a:pt x="276" y="69"/>
                  </a:lnTo>
                  <a:lnTo>
                    <a:pt x="272" y="78"/>
                  </a:lnTo>
                  <a:lnTo>
                    <a:pt x="267" y="86"/>
                  </a:lnTo>
                  <a:lnTo>
                    <a:pt x="262" y="93"/>
                  </a:lnTo>
                  <a:lnTo>
                    <a:pt x="258" y="98"/>
                  </a:lnTo>
                  <a:lnTo>
                    <a:pt x="252" y="104"/>
                  </a:lnTo>
                  <a:lnTo>
                    <a:pt x="247" y="109"/>
                  </a:lnTo>
                  <a:lnTo>
                    <a:pt x="241" y="115"/>
                  </a:lnTo>
                  <a:lnTo>
                    <a:pt x="234" y="120"/>
                  </a:lnTo>
                  <a:lnTo>
                    <a:pt x="229" y="123"/>
                  </a:lnTo>
                  <a:lnTo>
                    <a:pt x="221" y="126"/>
                  </a:lnTo>
                  <a:lnTo>
                    <a:pt x="212" y="130"/>
                  </a:lnTo>
                  <a:lnTo>
                    <a:pt x="203" y="131"/>
                  </a:lnTo>
                  <a:lnTo>
                    <a:pt x="221" y="130"/>
                  </a:lnTo>
                  <a:lnTo>
                    <a:pt x="240" y="128"/>
                  </a:lnTo>
                  <a:lnTo>
                    <a:pt x="260" y="123"/>
                  </a:lnTo>
                  <a:lnTo>
                    <a:pt x="280" y="120"/>
                  </a:lnTo>
                  <a:lnTo>
                    <a:pt x="298" y="118"/>
                  </a:lnTo>
                  <a:lnTo>
                    <a:pt x="318" y="117"/>
                  </a:lnTo>
                  <a:lnTo>
                    <a:pt x="336" y="118"/>
                  </a:lnTo>
                  <a:lnTo>
                    <a:pt x="353" y="122"/>
                  </a:lnTo>
                  <a:lnTo>
                    <a:pt x="368" y="130"/>
                  </a:lnTo>
                  <a:lnTo>
                    <a:pt x="378" y="142"/>
                  </a:lnTo>
                  <a:lnTo>
                    <a:pt x="382" y="147"/>
                  </a:lnTo>
                  <a:lnTo>
                    <a:pt x="382" y="154"/>
                  </a:lnTo>
                  <a:lnTo>
                    <a:pt x="382" y="158"/>
                  </a:lnTo>
                  <a:lnTo>
                    <a:pt x="382" y="163"/>
                  </a:lnTo>
                  <a:lnTo>
                    <a:pt x="380" y="170"/>
                  </a:lnTo>
                  <a:lnTo>
                    <a:pt x="378" y="174"/>
                  </a:lnTo>
                  <a:lnTo>
                    <a:pt x="375" y="179"/>
                  </a:lnTo>
                  <a:lnTo>
                    <a:pt x="371" y="184"/>
                  </a:lnTo>
                  <a:lnTo>
                    <a:pt x="369" y="187"/>
                  </a:lnTo>
                  <a:lnTo>
                    <a:pt x="366" y="192"/>
                  </a:lnTo>
                  <a:lnTo>
                    <a:pt x="357" y="198"/>
                  </a:lnTo>
                  <a:lnTo>
                    <a:pt x="349" y="203"/>
                  </a:lnTo>
                  <a:lnTo>
                    <a:pt x="338" y="206"/>
                  </a:lnTo>
                  <a:lnTo>
                    <a:pt x="327" y="210"/>
                  </a:lnTo>
                  <a:lnTo>
                    <a:pt x="316" y="211"/>
                  </a:lnTo>
                  <a:lnTo>
                    <a:pt x="305" y="213"/>
                  </a:lnTo>
                  <a:lnTo>
                    <a:pt x="294" y="214"/>
                  </a:lnTo>
                  <a:lnTo>
                    <a:pt x="282" y="214"/>
                  </a:lnTo>
                  <a:lnTo>
                    <a:pt x="271" y="214"/>
                  </a:lnTo>
                  <a:lnTo>
                    <a:pt x="258" y="216"/>
                  </a:lnTo>
                  <a:lnTo>
                    <a:pt x="267" y="213"/>
                  </a:lnTo>
                  <a:lnTo>
                    <a:pt x="274" y="211"/>
                  </a:lnTo>
                  <a:lnTo>
                    <a:pt x="282" y="210"/>
                  </a:lnTo>
                  <a:lnTo>
                    <a:pt x="291" y="210"/>
                  </a:lnTo>
                  <a:lnTo>
                    <a:pt x="298" y="208"/>
                  </a:lnTo>
                  <a:lnTo>
                    <a:pt x="305" y="208"/>
                  </a:lnTo>
                  <a:lnTo>
                    <a:pt x="315" y="208"/>
                  </a:lnTo>
                  <a:lnTo>
                    <a:pt x="322" y="210"/>
                  </a:lnTo>
                  <a:lnTo>
                    <a:pt x="329" y="211"/>
                  </a:lnTo>
                  <a:lnTo>
                    <a:pt x="336" y="213"/>
                  </a:lnTo>
                  <a:lnTo>
                    <a:pt x="351" y="216"/>
                  </a:lnTo>
                  <a:lnTo>
                    <a:pt x="362" y="222"/>
                  </a:lnTo>
                  <a:lnTo>
                    <a:pt x="371" y="230"/>
                  </a:lnTo>
                  <a:lnTo>
                    <a:pt x="380" y="238"/>
                  </a:lnTo>
                  <a:lnTo>
                    <a:pt x="386" y="248"/>
                  </a:lnTo>
                  <a:lnTo>
                    <a:pt x="389" y="258"/>
                  </a:lnTo>
                  <a:lnTo>
                    <a:pt x="391" y="267"/>
                  </a:lnTo>
                  <a:lnTo>
                    <a:pt x="391" y="277"/>
                  </a:lnTo>
                  <a:lnTo>
                    <a:pt x="388" y="286"/>
                  </a:lnTo>
                  <a:lnTo>
                    <a:pt x="382" y="296"/>
                  </a:lnTo>
                  <a:lnTo>
                    <a:pt x="368" y="307"/>
                  </a:lnTo>
                  <a:lnTo>
                    <a:pt x="353" y="315"/>
                  </a:lnTo>
                  <a:lnTo>
                    <a:pt x="336" y="322"/>
                  </a:lnTo>
                  <a:lnTo>
                    <a:pt x="318" y="326"/>
                  </a:lnTo>
                  <a:lnTo>
                    <a:pt x="300" y="330"/>
                  </a:lnTo>
                  <a:lnTo>
                    <a:pt x="280" y="331"/>
                  </a:lnTo>
                  <a:lnTo>
                    <a:pt x="260" y="333"/>
                  </a:lnTo>
                  <a:lnTo>
                    <a:pt x="240" y="336"/>
                  </a:lnTo>
                  <a:lnTo>
                    <a:pt x="221" y="339"/>
                  </a:lnTo>
                  <a:lnTo>
                    <a:pt x="201" y="344"/>
                  </a:lnTo>
                  <a:lnTo>
                    <a:pt x="190" y="347"/>
                  </a:lnTo>
                  <a:lnTo>
                    <a:pt x="177" y="349"/>
                  </a:lnTo>
                  <a:lnTo>
                    <a:pt x="165" y="350"/>
                  </a:lnTo>
                  <a:lnTo>
                    <a:pt x="152" y="352"/>
                  </a:lnTo>
                  <a:lnTo>
                    <a:pt x="137" y="350"/>
                  </a:lnTo>
                  <a:lnTo>
                    <a:pt x="124" y="350"/>
                  </a:lnTo>
                  <a:lnTo>
                    <a:pt x="112" y="349"/>
                  </a:lnTo>
                  <a:lnTo>
                    <a:pt x="101" y="346"/>
                  </a:lnTo>
                  <a:lnTo>
                    <a:pt x="88" y="342"/>
                  </a:lnTo>
                  <a:lnTo>
                    <a:pt x="77" y="338"/>
                  </a:lnTo>
                  <a:lnTo>
                    <a:pt x="57" y="325"/>
                  </a:lnTo>
                  <a:lnTo>
                    <a:pt x="42" y="310"/>
                  </a:lnTo>
                  <a:lnTo>
                    <a:pt x="31" y="293"/>
                  </a:lnTo>
                  <a:lnTo>
                    <a:pt x="26" y="275"/>
                  </a:lnTo>
                  <a:lnTo>
                    <a:pt x="22" y="254"/>
                  </a:lnTo>
                  <a:lnTo>
                    <a:pt x="20" y="234"/>
                  </a:lnTo>
                  <a:lnTo>
                    <a:pt x="18" y="213"/>
                  </a:lnTo>
                  <a:lnTo>
                    <a:pt x="15" y="192"/>
                  </a:lnTo>
                  <a:lnTo>
                    <a:pt x="9" y="17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Freeform 50285"/>
            <p:cNvSpPr/>
            <p:nvPr/>
          </p:nvSpPr>
          <p:spPr>
            <a:xfrm>
              <a:off x="1479" y="3486"/>
              <a:ext cx="191" cy="176"/>
            </a:xfrm>
            <a:custGeom>
              <a:avLst/>
              <a:gdLst/>
              <a:ahLst/>
              <a:cxnLst>
                <a:cxn ang="0">
                  <a:pos x="7" y="63"/>
                </a:cxn>
                <a:cxn ang="0">
                  <a:pos x="28" y="38"/>
                </a:cxn>
                <a:cxn ang="0">
                  <a:pos x="55" y="17"/>
                </a:cxn>
                <a:cxn ang="0">
                  <a:pos x="86" y="3"/>
                </a:cxn>
                <a:cxn ang="0">
                  <a:pos x="116" y="0"/>
                </a:cxn>
                <a:cxn ang="0">
                  <a:pos x="133" y="5"/>
                </a:cxn>
                <a:cxn ang="0">
                  <a:pos x="137" y="11"/>
                </a:cxn>
                <a:cxn ang="0">
                  <a:pos x="138" y="20"/>
                </a:cxn>
                <a:cxn ang="0">
                  <a:pos x="137" y="30"/>
                </a:cxn>
                <a:cxn ang="0">
                  <a:pos x="133" y="39"/>
                </a:cxn>
                <a:cxn ang="0">
                  <a:pos x="128" y="47"/>
                </a:cxn>
                <a:cxn ang="0">
                  <a:pos x="123" y="52"/>
                </a:cxn>
                <a:cxn ang="0">
                  <a:pos x="118" y="58"/>
                </a:cxn>
                <a:cxn ang="0">
                  <a:pos x="112" y="62"/>
                </a:cxn>
                <a:cxn ang="0">
                  <a:pos x="104" y="65"/>
                </a:cxn>
                <a:cxn ang="0">
                  <a:pos x="108" y="65"/>
                </a:cxn>
                <a:cxn ang="0">
                  <a:pos x="127" y="62"/>
                </a:cxn>
                <a:cxn ang="0">
                  <a:pos x="146" y="59"/>
                </a:cxn>
                <a:cxn ang="0">
                  <a:pos x="164" y="59"/>
                </a:cxn>
                <a:cxn ang="0">
                  <a:pos x="180" y="65"/>
                </a:cxn>
                <a:cxn ang="0">
                  <a:pos x="187" y="74"/>
                </a:cxn>
                <a:cxn ang="0">
                  <a:pos x="187" y="79"/>
                </a:cxn>
                <a:cxn ang="0">
                  <a:pos x="186" y="85"/>
                </a:cxn>
                <a:cxn ang="0">
                  <a:pos x="183" y="90"/>
                </a:cxn>
                <a:cxn ang="0">
                  <a:pos x="180" y="94"/>
                </a:cxn>
                <a:cxn ang="0">
                  <a:pos x="174" y="99"/>
                </a:cxn>
                <a:cxn ang="0">
                  <a:pos x="165" y="103"/>
                </a:cxn>
                <a:cxn ang="0">
                  <a:pos x="154" y="106"/>
                </a:cxn>
                <a:cxn ang="0">
                  <a:pos x="144" y="107"/>
                </a:cxn>
                <a:cxn ang="0">
                  <a:pos x="132" y="107"/>
                </a:cxn>
                <a:cxn ang="0">
                  <a:pos x="130" y="107"/>
                </a:cxn>
                <a:cxn ang="0">
                  <a:pos x="138" y="105"/>
                </a:cxn>
                <a:cxn ang="0">
                  <a:pos x="146" y="104"/>
                </a:cxn>
                <a:cxn ang="0">
                  <a:pos x="154" y="104"/>
                </a:cxn>
                <a:cxn ang="0">
                  <a:pos x="161" y="106"/>
                </a:cxn>
                <a:cxn ang="0">
                  <a:pos x="171" y="108"/>
                </a:cxn>
                <a:cxn ang="0">
                  <a:pos x="181" y="115"/>
                </a:cxn>
                <a:cxn ang="0">
                  <a:pos x="189" y="124"/>
                </a:cxn>
                <a:cxn ang="0">
                  <a:pos x="191" y="134"/>
                </a:cxn>
                <a:cxn ang="0">
                  <a:pos x="190" y="143"/>
                </a:cxn>
                <a:cxn ang="0">
                  <a:pos x="180" y="154"/>
                </a:cxn>
                <a:cxn ang="0">
                  <a:pos x="164" y="161"/>
                </a:cxn>
                <a:cxn ang="0">
                  <a:pos x="147" y="165"/>
                </a:cxn>
                <a:cxn ang="0">
                  <a:pos x="127" y="167"/>
                </a:cxn>
                <a:cxn ang="0">
                  <a:pos x="108" y="170"/>
                </a:cxn>
                <a:cxn ang="0">
                  <a:pos x="93" y="174"/>
                </a:cxn>
                <a:cxn ang="0">
                  <a:pos x="81" y="175"/>
                </a:cxn>
                <a:cxn ang="0">
                  <a:pos x="67" y="175"/>
                </a:cxn>
                <a:cxn ang="0">
                  <a:pos x="55" y="175"/>
                </a:cxn>
                <a:cxn ang="0">
                  <a:pos x="43" y="171"/>
                </a:cxn>
                <a:cxn ang="0">
                  <a:pos x="28" y="163"/>
                </a:cxn>
                <a:cxn ang="0">
                  <a:pos x="15" y="147"/>
                </a:cxn>
                <a:cxn ang="0">
                  <a:pos x="11" y="127"/>
                </a:cxn>
                <a:cxn ang="0">
                  <a:pos x="9" y="107"/>
                </a:cxn>
                <a:cxn ang="0">
                  <a:pos x="4" y="86"/>
                </a:cxn>
                <a:cxn ang="0">
                  <a:pos x="0" y="76"/>
                </a:cxn>
              </a:cxnLst>
              <a:rect l="0" t="0" r="0" b="0"/>
              <a:pathLst>
                <a:path w="391" h="352">
                  <a:moveTo>
                    <a:pt x="0" y="152"/>
                  </a:moveTo>
                  <a:lnTo>
                    <a:pt x="15" y="126"/>
                  </a:lnTo>
                  <a:lnTo>
                    <a:pt x="33" y="99"/>
                  </a:lnTo>
                  <a:lnTo>
                    <a:pt x="57" y="75"/>
                  </a:lnTo>
                  <a:lnTo>
                    <a:pt x="84" y="53"/>
                  </a:lnTo>
                  <a:lnTo>
                    <a:pt x="113" y="34"/>
                  </a:lnTo>
                  <a:lnTo>
                    <a:pt x="143" y="18"/>
                  </a:lnTo>
                  <a:lnTo>
                    <a:pt x="176" y="6"/>
                  </a:lnTo>
                  <a:lnTo>
                    <a:pt x="207" y="0"/>
                  </a:lnTo>
                  <a:lnTo>
                    <a:pt x="238" y="0"/>
                  </a:lnTo>
                  <a:lnTo>
                    <a:pt x="267" y="6"/>
                  </a:lnTo>
                  <a:lnTo>
                    <a:pt x="272" y="10"/>
                  </a:lnTo>
                  <a:lnTo>
                    <a:pt x="276" y="16"/>
                  </a:lnTo>
                  <a:lnTo>
                    <a:pt x="280" y="22"/>
                  </a:lnTo>
                  <a:lnTo>
                    <a:pt x="282" y="30"/>
                  </a:lnTo>
                  <a:lnTo>
                    <a:pt x="282" y="40"/>
                  </a:lnTo>
                  <a:lnTo>
                    <a:pt x="282" y="50"/>
                  </a:lnTo>
                  <a:lnTo>
                    <a:pt x="280" y="59"/>
                  </a:lnTo>
                  <a:lnTo>
                    <a:pt x="276" y="69"/>
                  </a:lnTo>
                  <a:lnTo>
                    <a:pt x="272" y="78"/>
                  </a:lnTo>
                  <a:lnTo>
                    <a:pt x="267" y="86"/>
                  </a:lnTo>
                  <a:lnTo>
                    <a:pt x="262" y="93"/>
                  </a:lnTo>
                  <a:lnTo>
                    <a:pt x="258" y="98"/>
                  </a:lnTo>
                  <a:lnTo>
                    <a:pt x="252" y="104"/>
                  </a:lnTo>
                  <a:lnTo>
                    <a:pt x="247" y="109"/>
                  </a:lnTo>
                  <a:lnTo>
                    <a:pt x="241" y="115"/>
                  </a:lnTo>
                  <a:lnTo>
                    <a:pt x="234" y="120"/>
                  </a:lnTo>
                  <a:lnTo>
                    <a:pt x="229" y="123"/>
                  </a:lnTo>
                  <a:lnTo>
                    <a:pt x="221" y="126"/>
                  </a:lnTo>
                  <a:lnTo>
                    <a:pt x="212" y="130"/>
                  </a:lnTo>
                  <a:lnTo>
                    <a:pt x="203" y="131"/>
                  </a:lnTo>
                  <a:lnTo>
                    <a:pt x="221" y="130"/>
                  </a:lnTo>
                  <a:lnTo>
                    <a:pt x="240" y="128"/>
                  </a:lnTo>
                  <a:lnTo>
                    <a:pt x="260" y="123"/>
                  </a:lnTo>
                  <a:lnTo>
                    <a:pt x="280" y="120"/>
                  </a:lnTo>
                  <a:lnTo>
                    <a:pt x="298" y="118"/>
                  </a:lnTo>
                  <a:lnTo>
                    <a:pt x="318" y="117"/>
                  </a:lnTo>
                  <a:lnTo>
                    <a:pt x="336" y="118"/>
                  </a:lnTo>
                  <a:lnTo>
                    <a:pt x="353" y="122"/>
                  </a:lnTo>
                  <a:lnTo>
                    <a:pt x="368" y="130"/>
                  </a:lnTo>
                  <a:lnTo>
                    <a:pt x="378" y="142"/>
                  </a:lnTo>
                  <a:lnTo>
                    <a:pt x="382" y="147"/>
                  </a:lnTo>
                  <a:lnTo>
                    <a:pt x="382" y="154"/>
                  </a:lnTo>
                  <a:lnTo>
                    <a:pt x="382" y="158"/>
                  </a:lnTo>
                  <a:lnTo>
                    <a:pt x="382" y="163"/>
                  </a:lnTo>
                  <a:lnTo>
                    <a:pt x="380" y="170"/>
                  </a:lnTo>
                  <a:lnTo>
                    <a:pt x="378" y="174"/>
                  </a:lnTo>
                  <a:lnTo>
                    <a:pt x="375" y="179"/>
                  </a:lnTo>
                  <a:lnTo>
                    <a:pt x="371" y="184"/>
                  </a:lnTo>
                  <a:lnTo>
                    <a:pt x="369" y="187"/>
                  </a:lnTo>
                  <a:lnTo>
                    <a:pt x="366" y="192"/>
                  </a:lnTo>
                  <a:lnTo>
                    <a:pt x="357" y="198"/>
                  </a:lnTo>
                  <a:lnTo>
                    <a:pt x="349" y="203"/>
                  </a:lnTo>
                  <a:lnTo>
                    <a:pt x="338" y="206"/>
                  </a:lnTo>
                  <a:lnTo>
                    <a:pt x="327" y="210"/>
                  </a:lnTo>
                  <a:lnTo>
                    <a:pt x="316" y="211"/>
                  </a:lnTo>
                  <a:lnTo>
                    <a:pt x="305" y="213"/>
                  </a:lnTo>
                  <a:lnTo>
                    <a:pt x="294" y="214"/>
                  </a:lnTo>
                  <a:lnTo>
                    <a:pt x="282" y="214"/>
                  </a:lnTo>
                  <a:lnTo>
                    <a:pt x="271" y="214"/>
                  </a:lnTo>
                  <a:lnTo>
                    <a:pt x="258" y="216"/>
                  </a:lnTo>
                  <a:lnTo>
                    <a:pt x="267" y="213"/>
                  </a:lnTo>
                  <a:lnTo>
                    <a:pt x="274" y="211"/>
                  </a:lnTo>
                  <a:lnTo>
                    <a:pt x="282" y="210"/>
                  </a:lnTo>
                  <a:lnTo>
                    <a:pt x="291" y="210"/>
                  </a:lnTo>
                  <a:lnTo>
                    <a:pt x="298" y="208"/>
                  </a:lnTo>
                  <a:lnTo>
                    <a:pt x="305" y="208"/>
                  </a:lnTo>
                  <a:lnTo>
                    <a:pt x="315" y="208"/>
                  </a:lnTo>
                  <a:lnTo>
                    <a:pt x="322" y="210"/>
                  </a:lnTo>
                  <a:lnTo>
                    <a:pt x="329" y="211"/>
                  </a:lnTo>
                  <a:lnTo>
                    <a:pt x="336" y="213"/>
                  </a:lnTo>
                  <a:lnTo>
                    <a:pt x="351" y="216"/>
                  </a:lnTo>
                  <a:lnTo>
                    <a:pt x="362" y="222"/>
                  </a:lnTo>
                  <a:lnTo>
                    <a:pt x="371" y="230"/>
                  </a:lnTo>
                  <a:lnTo>
                    <a:pt x="380" y="238"/>
                  </a:lnTo>
                  <a:lnTo>
                    <a:pt x="386" y="248"/>
                  </a:lnTo>
                  <a:lnTo>
                    <a:pt x="389" y="258"/>
                  </a:lnTo>
                  <a:lnTo>
                    <a:pt x="391" y="267"/>
                  </a:lnTo>
                  <a:lnTo>
                    <a:pt x="391" y="277"/>
                  </a:lnTo>
                  <a:lnTo>
                    <a:pt x="388" y="286"/>
                  </a:lnTo>
                  <a:lnTo>
                    <a:pt x="382" y="296"/>
                  </a:lnTo>
                  <a:lnTo>
                    <a:pt x="368" y="307"/>
                  </a:lnTo>
                  <a:lnTo>
                    <a:pt x="353" y="315"/>
                  </a:lnTo>
                  <a:lnTo>
                    <a:pt x="336" y="322"/>
                  </a:lnTo>
                  <a:lnTo>
                    <a:pt x="318" y="326"/>
                  </a:lnTo>
                  <a:lnTo>
                    <a:pt x="300" y="330"/>
                  </a:lnTo>
                  <a:lnTo>
                    <a:pt x="280" y="331"/>
                  </a:lnTo>
                  <a:lnTo>
                    <a:pt x="260" y="333"/>
                  </a:lnTo>
                  <a:lnTo>
                    <a:pt x="240" y="336"/>
                  </a:lnTo>
                  <a:lnTo>
                    <a:pt x="221" y="339"/>
                  </a:lnTo>
                  <a:lnTo>
                    <a:pt x="201" y="344"/>
                  </a:lnTo>
                  <a:lnTo>
                    <a:pt x="190" y="347"/>
                  </a:lnTo>
                  <a:lnTo>
                    <a:pt x="177" y="349"/>
                  </a:lnTo>
                  <a:lnTo>
                    <a:pt x="165" y="350"/>
                  </a:lnTo>
                  <a:lnTo>
                    <a:pt x="152" y="352"/>
                  </a:lnTo>
                  <a:lnTo>
                    <a:pt x="137" y="350"/>
                  </a:lnTo>
                  <a:lnTo>
                    <a:pt x="124" y="350"/>
                  </a:lnTo>
                  <a:lnTo>
                    <a:pt x="112" y="349"/>
                  </a:lnTo>
                  <a:lnTo>
                    <a:pt x="101" y="346"/>
                  </a:lnTo>
                  <a:lnTo>
                    <a:pt x="88" y="342"/>
                  </a:lnTo>
                  <a:lnTo>
                    <a:pt x="77" y="338"/>
                  </a:lnTo>
                  <a:lnTo>
                    <a:pt x="57" y="325"/>
                  </a:lnTo>
                  <a:lnTo>
                    <a:pt x="42" y="310"/>
                  </a:lnTo>
                  <a:lnTo>
                    <a:pt x="31" y="293"/>
                  </a:lnTo>
                  <a:lnTo>
                    <a:pt x="26" y="275"/>
                  </a:lnTo>
                  <a:lnTo>
                    <a:pt x="22" y="254"/>
                  </a:lnTo>
                  <a:lnTo>
                    <a:pt x="20" y="234"/>
                  </a:lnTo>
                  <a:lnTo>
                    <a:pt x="18" y="213"/>
                  </a:lnTo>
                  <a:lnTo>
                    <a:pt x="15" y="192"/>
                  </a:lnTo>
                  <a:lnTo>
                    <a:pt x="9" y="171"/>
                  </a:lnTo>
                  <a:lnTo>
                    <a:pt x="0" y="152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Freeform 50286"/>
            <p:cNvSpPr/>
            <p:nvPr/>
          </p:nvSpPr>
          <p:spPr>
            <a:xfrm>
              <a:off x="1413" y="3553"/>
              <a:ext cx="103" cy="116"/>
            </a:xfrm>
            <a:custGeom>
              <a:avLst/>
              <a:gdLst/>
              <a:ahLst/>
              <a:cxnLst>
                <a:cxn ang="0">
                  <a:pos x="1" y="83"/>
                </a:cxn>
                <a:cxn ang="0">
                  <a:pos x="0" y="74"/>
                </a:cxn>
                <a:cxn ang="0">
                  <a:pos x="0" y="64"/>
                </a:cxn>
                <a:cxn ang="0">
                  <a:pos x="2" y="56"/>
                </a:cxn>
                <a:cxn ang="0">
                  <a:pos x="3" y="48"/>
                </a:cxn>
                <a:cxn ang="0">
                  <a:pos x="7" y="40"/>
                </a:cxn>
                <a:cxn ang="0">
                  <a:pos x="12" y="33"/>
                </a:cxn>
                <a:cxn ang="0">
                  <a:pos x="17" y="26"/>
                </a:cxn>
                <a:cxn ang="0">
                  <a:pos x="24" y="20"/>
                </a:cxn>
                <a:cxn ang="0">
                  <a:pos x="32" y="14"/>
                </a:cxn>
                <a:cxn ang="0">
                  <a:pos x="40" y="9"/>
                </a:cxn>
                <a:cxn ang="0">
                  <a:pos x="45" y="7"/>
                </a:cxn>
                <a:cxn ang="0">
                  <a:pos x="49" y="5"/>
                </a:cxn>
                <a:cxn ang="0">
                  <a:pos x="53" y="4"/>
                </a:cxn>
                <a:cxn ang="0">
                  <a:pos x="59" y="2"/>
                </a:cxn>
                <a:cxn ang="0">
                  <a:pos x="63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6" y="1"/>
                </a:cxn>
                <a:cxn ang="0">
                  <a:pos x="80" y="3"/>
                </a:cxn>
                <a:cxn ang="0">
                  <a:pos x="83" y="5"/>
                </a:cxn>
                <a:cxn ang="0">
                  <a:pos x="89" y="13"/>
                </a:cxn>
                <a:cxn ang="0">
                  <a:pos x="93" y="21"/>
                </a:cxn>
                <a:cxn ang="0">
                  <a:pos x="97" y="30"/>
                </a:cxn>
                <a:cxn ang="0">
                  <a:pos x="99" y="40"/>
                </a:cxn>
                <a:cxn ang="0">
                  <a:pos x="100" y="48"/>
                </a:cxn>
                <a:cxn ang="0">
                  <a:pos x="101" y="58"/>
                </a:cxn>
                <a:cxn ang="0">
                  <a:pos x="101" y="68"/>
                </a:cxn>
                <a:cxn ang="0">
                  <a:pos x="101" y="77"/>
                </a:cxn>
                <a:cxn ang="0">
                  <a:pos x="101" y="87"/>
                </a:cxn>
                <a:cxn ang="0">
                  <a:pos x="103" y="96"/>
                </a:cxn>
                <a:cxn ang="0">
                  <a:pos x="95" y="100"/>
                </a:cxn>
                <a:cxn ang="0">
                  <a:pos x="87" y="104"/>
                </a:cxn>
                <a:cxn ang="0">
                  <a:pos x="79" y="108"/>
                </a:cxn>
                <a:cxn ang="0">
                  <a:pos x="70" y="111"/>
                </a:cxn>
                <a:cxn ang="0">
                  <a:pos x="62" y="113"/>
                </a:cxn>
                <a:cxn ang="0">
                  <a:pos x="53" y="116"/>
                </a:cxn>
                <a:cxn ang="0">
                  <a:pos x="45" y="116"/>
                </a:cxn>
                <a:cxn ang="0">
                  <a:pos x="36" y="116"/>
                </a:cxn>
                <a:cxn ang="0">
                  <a:pos x="28" y="116"/>
                </a:cxn>
                <a:cxn ang="0">
                  <a:pos x="19" y="115"/>
                </a:cxn>
                <a:cxn ang="0">
                  <a:pos x="15" y="113"/>
                </a:cxn>
                <a:cxn ang="0">
                  <a:pos x="13" y="112"/>
                </a:cxn>
                <a:cxn ang="0">
                  <a:pos x="10" y="109"/>
                </a:cxn>
                <a:cxn ang="0">
                  <a:pos x="8" y="106"/>
                </a:cxn>
                <a:cxn ang="0">
                  <a:pos x="6" y="103"/>
                </a:cxn>
                <a:cxn ang="0">
                  <a:pos x="5" y="99"/>
                </a:cxn>
                <a:cxn ang="0">
                  <a:pos x="3" y="95"/>
                </a:cxn>
                <a:cxn ang="0">
                  <a:pos x="3" y="91"/>
                </a:cxn>
                <a:cxn ang="0">
                  <a:pos x="3" y="87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1" y="83"/>
                </a:cxn>
              </a:cxnLst>
              <a:rect l="0" t="0" r="0" b="0"/>
              <a:pathLst>
                <a:path w="212" h="232">
                  <a:moveTo>
                    <a:pt x="2" y="165"/>
                  </a:moveTo>
                  <a:lnTo>
                    <a:pt x="0" y="148"/>
                  </a:lnTo>
                  <a:lnTo>
                    <a:pt x="0" y="128"/>
                  </a:lnTo>
                  <a:lnTo>
                    <a:pt x="4" y="112"/>
                  </a:lnTo>
                  <a:lnTo>
                    <a:pt x="7" y="95"/>
                  </a:lnTo>
                  <a:lnTo>
                    <a:pt x="15" y="80"/>
                  </a:lnTo>
                  <a:lnTo>
                    <a:pt x="24" y="66"/>
                  </a:lnTo>
                  <a:lnTo>
                    <a:pt x="35" y="52"/>
                  </a:lnTo>
                  <a:lnTo>
                    <a:pt x="49" y="40"/>
                  </a:lnTo>
                  <a:lnTo>
                    <a:pt x="66" y="28"/>
                  </a:lnTo>
                  <a:lnTo>
                    <a:pt x="82" y="18"/>
                  </a:lnTo>
                  <a:lnTo>
                    <a:pt x="92" y="13"/>
                  </a:lnTo>
                  <a:lnTo>
                    <a:pt x="101" y="10"/>
                  </a:lnTo>
                  <a:lnTo>
                    <a:pt x="110" y="7"/>
                  </a:lnTo>
                  <a:lnTo>
                    <a:pt x="121" y="4"/>
                  </a:lnTo>
                  <a:lnTo>
                    <a:pt x="130" y="0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7" y="2"/>
                  </a:lnTo>
                  <a:lnTo>
                    <a:pt x="165" y="5"/>
                  </a:lnTo>
                  <a:lnTo>
                    <a:pt x="170" y="10"/>
                  </a:lnTo>
                  <a:lnTo>
                    <a:pt x="183" y="26"/>
                  </a:lnTo>
                  <a:lnTo>
                    <a:pt x="192" y="42"/>
                  </a:lnTo>
                  <a:lnTo>
                    <a:pt x="199" y="60"/>
                  </a:lnTo>
                  <a:lnTo>
                    <a:pt x="203" y="79"/>
                  </a:lnTo>
                  <a:lnTo>
                    <a:pt x="205" y="96"/>
                  </a:lnTo>
                  <a:lnTo>
                    <a:pt x="207" y="116"/>
                  </a:lnTo>
                  <a:lnTo>
                    <a:pt x="207" y="135"/>
                  </a:lnTo>
                  <a:lnTo>
                    <a:pt x="207" y="154"/>
                  </a:lnTo>
                  <a:lnTo>
                    <a:pt x="208" y="173"/>
                  </a:lnTo>
                  <a:lnTo>
                    <a:pt x="212" y="192"/>
                  </a:lnTo>
                  <a:lnTo>
                    <a:pt x="196" y="200"/>
                  </a:lnTo>
                  <a:lnTo>
                    <a:pt x="179" y="208"/>
                  </a:lnTo>
                  <a:lnTo>
                    <a:pt x="163" y="215"/>
                  </a:lnTo>
                  <a:lnTo>
                    <a:pt x="145" y="221"/>
                  </a:lnTo>
                  <a:lnTo>
                    <a:pt x="128" y="226"/>
                  </a:lnTo>
                  <a:lnTo>
                    <a:pt x="110" y="231"/>
                  </a:lnTo>
                  <a:lnTo>
                    <a:pt x="92" y="232"/>
                  </a:lnTo>
                  <a:lnTo>
                    <a:pt x="75" y="232"/>
                  </a:lnTo>
                  <a:lnTo>
                    <a:pt x="57" y="232"/>
                  </a:lnTo>
                  <a:lnTo>
                    <a:pt x="39" y="229"/>
                  </a:lnTo>
                  <a:lnTo>
                    <a:pt x="31" y="226"/>
                  </a:lnTo>
                  <a:lnTo>
                    <a:pt x="26" y="223"/>
                  </a:lnTo>
                  <a:lnTo>
                    <a:pt x="20" y="218"/>
                  </a:lnTo>
                  <a:lnTo>
                    <a:pt x="17" y="212"/>
                  </a:lnTo>
                  <a:lnTo>
                    <a:pt x="13" y="205"/>
                  </a:lnTo>
                  <a:lnTo>
                    <a:pt x="11" y="197"/>
                  </a:lnTo>
                  <a:lnTo>
                    <a:pt x="7" y="189"/>
                  </a:lnTo>
                  <a:lnTo>
                    <a:pt x="6" y="181"/>
                  </a:lnTo>
                  <a:lnTo>
                    <a:pt x="6" y="173"/>
                  </a:lnTo>
                  <a:lnTo>
                    <a:pt x="4" y="165"/>
                  </a:lnTo>
                  <a:lnTo>
                    <a:pt x="2" y="165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Freeform 50287"/>
            <p:cNvSpPr/>
            <p:nvPr/>
          </p:nvSpPr>
          <p:spPr>
            <a:xfrm>
              <a:off x="1413" y="3553"/>
              <a:ext cx="103" cy="116"/>
            </a:xfrm>
            <a:custGeom>
              <a:avLst/>
              <a:gdLst/>
              <a:ahLst/>
              <a:cxnLst>
                <a:cxn ang="0">
                  <a:pos x="1" y="83"/>
                </a:cxn>
                <a:cxn ang="0">
                  <a:pos x="0" y="74"/>
                </a:cxn>
                <a:cxn ang="0">
                  <a:pos x="0" y="64"/>
                </a:cxn>
                <a:cxn ang="0">
                  <a:pos x="2" y="56"/>
                </a:cxn>
                <a:cxn ang="0">
                  <a:pos x="3" y="48"/>
                </a:cxn>
                <a:cxn ang="0">
                  <a:pos x="7" y="40"/>
                </a:cxn>
                <a:cxn ang="0">
                  <a:pos x="12" y="33"/>
                </a:cxn>
                <a:cxn ang="0">
                  <a:pos x="17" y="26"/>
                </a:cxn>
                <a:cxn ang="0">
                  <a:pos x="24" y="20"/>
                </a:cxn>
                <a:cxn ang="0">
                  <a:pos x="32" y="14"/>
                </a:cxn>
                <a:cxn ang="0">
                  <a:pos x="40" y="9"/>
                </a:cxn>
                <a:cxn ang="0">
                  <a:pos x="45" y="7"/>
                </a:cxn>
                <a:cxn ang="0">
                  <a:pos x="49" y="5"/>
                </a:cxn>
                <a:cxn ang="0">
                  <a:pos x="53" y="4"/>
                </a:cxn>
                <a:cxn ang="0">
                  <a:pos x="59" y="2"/>
                </a:cxn>
                <a:cxn ang="0">
                  <a:pos x="63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6" y="1"/>
                </a:cxn>
                <a:cxn ang="0">
                  <a:pos x="80" y="3"/>
                </a:cxn>
                <a:cxn ang="0">
                  <a:pos x="83" y="5"/>
                </a:cxn>
                <a:cxn ang="0">
                  <a:pos x="89" y="13"/>
                </a:cxn>
                <a:cxn ang="0">
                  <a:pos x="93" y="21"/>
                </a:cxn>
                <a:cxn ang="0">
                  <a:pos x="97" y="30"/>
                </a:cxn>
                <a:cxn ang="0">
                  <a:pos x="99" y="40"/>
                </a:cxn>
                <a:cxn ang="0">
                  <a:pos x="100" y="48"/>
                </a:cxn>
                <a:cxn ang="0">
                  <a:pos x="101" y="58"/>
                </a:cxn>
                <a:cxn ang="0">
                  <a:pos x="101" y="68"/>
                </a:cxn>
                <a:cxn ang="0">
                  <a:pos x="101" y="77"/>
                </a:cxn>
                <a:cxn ang="0">
                  <a:pos x="101" y="87"/>
                </a:cxn>
                <a:cxn ang="0">
                  <a:pos x="103" y="96"/>
                </a:cxn>
                <a:cxn ang="0">
                  <a:pos x="95" y="100"/>
                </a:cxn>
                <a:cxn ang="0">
                  <a:pos x="87" y="104"/>
                </a:cxn>
                <a:cxn ang="0">
                  <a:pos x="79" y="108"/>
                </a:cxn>
                <a:cxn ang="0">
                  <a:pos x="70" y="111"/>
                </a:cxn>
                <a:cxn ang="0">
                  <a:pos x="62" y="113"/>
                </a:cxn>
                <a:cxn ang="0">
                  <a:pos x="53" y="116"/>
                </a:cxn>
                <a:cxn ang="0">
                  <a:pos x="45" y="116"/>
                </a:cxn>
                <a:cxn ang="0">
                  <a:pos x="36" y="116"/>
                </a:cxn>
                <a:cxn ang="0">
                  <a:pos x="28" y="116"/>
                </a:cxn>
                <a:cxn ang="0">
                  <a:pos x="19" y="115"/>
                </a:cxn>
                <a:cxn ang="0">
                  <a:pos x="15" y="113"/>
                </a:cxn>
                <a:cxn ang="0">
                  <a:pos x="13" y="112"/>
                </a:cxn>
                <a:cxn ang="0">
                  <a:pos x="10" y="109"/>
                </a:cxn>
                <a:cxn ang="0">
                  <a:pos x="8" y="106"/>
                </a:cxn>
                <a:cxn ang="0">
                  <a:pos x="6" y="103"/>
                </a:cxn>
                <a:cxn ang="0">
                  <a:pos x="5" y="99"/>
                </a:cxn>
                <a:cxn ang="0">
                  <a:pos x="3" y="95"/>
                </a:cxn>
                <a:cxn ang="0">
                  <a:pos x="3" y="91"/>
                </a:cxn>
                <a:cxn ang="0">
                  <a:pos x="3" y="87"/>
                </a:cxn>
                <a:cxn ang="0">
                  <a:pos x="2" y="83"/>
                </a:cxn>
                <a:cxn ang="0">
                  <a:pos x="2" y="83"/>
                </a:cxn>
              </a:cxnLst>
              <a:rect l="0" t="0" r="0" b="0"/>
              <a:pathLst>
                <a:path w="212" h="232">
                  <a:moveTo>
                    <a:pt x="2" y="165"/>
                  </a:moveTo>
                  <a:lnTo>
                    <a:pt x="0" y="148"/>
                  </a:lnTo>
                  <a:lnTo>
                    <a:pt x="0" y="128"/>
                  </a:lnTo>
                  <a:lnTo>
                    <a:pt x="4" y="112"/>
                  </a:lnTo>
                  <a:lnTo>
                    <a:pt x="7" y="95"/>
                  </a:lnTo>
                  <a:lnTo>
                    <a:pt x="15" y="80"/>
                  </a:lnTo>
                  <a:lnTo>
                    <a:pt x="24" y="66"/>
                  </a:lnTo>
                  <a:lnTo>
                    <a:pt x="35" y="52"/>
                  </a:lnTo>
                  <a:lnTo>
                    <a:pt x="49" y="40"/>
                  </a:lnTo>
                  <a:lnTo>
                    <a:pt x="66" y="28"/>
                  </a:lnTo>
                  <a:lnTo>
                    <a:pt x="82" y="18"/>
                  </a:lnTo>
                  <a:lnTo>
                    <a:pt x="92" y="13"/>
                  </a:lnTo>
                  <a:lnTo>
                    <a:pt x="101" y="10"/>
                  </a:lnTo>
                  <a:lnTo>
                    <a:pt x="110" y="7"/>
                  </a:lnTo>
                  <a:lnTo>
                    <a:pt x="121" y="4"/>
                  </a:lnTo>
                  <a:lnTo>
                    <a:pt x="130" y="0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7" y="2"/>
                  </a:lnTo>
                  <a:lnTo>
                    <a:pt x="165" y="5"/>
                  </a:lnTo>
                  <a:lnTo>
                    <a:pt x="170" y="10"/>
                  </a:lnTo>
                  <a:lnTo>
                    <a:pt x="183" y="26"/>
                  </a:lnTo>
                  <a:lnTo>
                    <a:pt x="192" y="42"/>
                  </a:lnTo>
                  <a:lnTo>
                    <a:pt x="199" y="60"/>
                  </a:lnTo>
                  <a:lnTo>
                    <a:pt x="203" y="79"/>
                  </a:lnTo>
                  <a:lnTo>
                    <a:pt x="205" y="96"/>
                  </a:lnTo>
                  <a:lnTo>
                    <a:pt x="207" y="116"/>
                  </a:lnTo>
                  <a:lnTo>
                    <a:pt x="207" y="135"/>
                  </a:lnTo>
                  <a:lnTo>
                    <a:pt x="207" y="154"/>
                  </a:lnTo>
                  <a:lnTo>
                    <a:pt x="208" y="173"/>
                  </a:lnTo>
                  <a:lnTo>
                    <a:pt x="212" y="192"/>
                  </a:lnTo>
                  <a:lnTo>
                    <a:pt x="196" y="200"/>
                  </a:lnTo>
                  <a:lnTo>
                    <a:pt x="179" y="208"/>
                  </a:lnTo>
                  <a:lnTo>
                    <a:pt x="163" y="215"/>
                  </a:lnTo>
                  <a:lnTo>
                    <a:pt x="145" y="221"/>
                  </a:lnTo>
                  <a:lnTo>
                    <a:pt x="128" y="226"/>
                  </a:lnTo>
                  <a:lnTo>
                    <a:pt x="110" y="231"/>
                  </a:lnTo>
                  <a:lnTo>
                    <a:pt x="92" y="232"/>
                  </a:lnTo>
                  <a:lnTo>
                    <a:pt x="75" y="232"/>
                  </a:lnTo>
                  <a:lnTo>
                    <a:pt x="57" y="232"/>
                  </a:lnTo>
                  <a:lnTo>
                    <a:pt x="39" y="229"/>
                  </a:lnTo>
                  <a:lnTo>
                    <a:pt x="31" y="226"/>
                  </a:lnTo>
                  <a:lnTo>
                    <a:pt x="26" y="223"/>
                  </a:lnTo>
                  <a:lnTo>
                    <a:pt x="20" y="218"/>
                  </a:lnTo>
                  <a:lnTo>
                    <a:pt x="17" y="212"/>
                  </a:lnTo>
                  <a:lnTo>
                    <a:pt x="13" y="205"/>
                  </a:lnTo>
                  <a:lnTo>
                    <a:pt x="11" y="197"/>
                  </a:lnTo>
                  <a:lnTo>
                    <a:pt x="7" y="189"/>
                  </a:lnTo>
                  <a:lnTo>
                    <a:pt x="6" y="181"/>
                  </a:lnTo>
                  <a:lnTo>
                    <a:pt x="6" y="173"/>
                  </a:lnTo>
                  <a:lnTo>
                    <a:pt x="4" y="165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Freeform 50288"/>
            <p:cNvSpPr/>
            <p:nvPr/>
          </p:nvSpPr>
          <p:spPr>
            <a:xfrm>
              <a:off x="1092" y="3498"/>
              <a:ext cx="239" cy="367"/>
            </a:xfrm>
            <a:custGeom>
              <a:avLst/>
              <a:gdLst/>
              <a:ahLst/>
              <a:cxnLst>
                <a:cxn ang="0">
                  <a:pos x="3" y="340"/>
                </a:cxn>
                <a:cxn ang="0">
                  <a:pos x="6" y="329"/>
                </a:cxn>
                <a:cxn ang="0">
                  <a:pos x="12" y="317"/>
                </a:cxn>
                <a:cxn ang="0">
                  <a:pos x="16" y="306"/>
                </a:cxn>
                <a:cxn ang="0">
                  <a:pos x="20" y="295"/>
                </a:cxn>
                <a:cxn ang="0">
                  <a:pos x="29" y="275"/>
                </a:cxn>
                <a:cxn ang="0">
                  <a:pos x="40" y="247"/>
                </a:cxn>
                <a:cxn ang="0">
                  <a:pos x="52" y="221"/>
                </a:cxn>
                <a:cxn ang="0">
                  <a:pos x="66" y="195"/>
                </a:cxn>
                <a:cxn ang="0">
                  <a:pos x="82" y="169"/>
                </a:cxn>
                <a:cxn ang="0">
                  <a:pos x="93" y="155"/>
                </a:cxn>
                <a:cxn ang="0">
                  <a:pos x="96" y="153"/>
                </a:cxn>
                <a:cxn ang="0">
                  <a:pos x="99" y="151"/>
                </a:cxn>
                <a:cxn ang="0">
                  <a:pos x="102" y="150"/>
                </a:cxn>
                <a:cxn ang="0">
                  <a:pos x="105" y="147"/>
                </a:cxn>
                <a:cxn ang="0">
                  <a:pos x="114" y="133"/>
                </a:cxn>
                <a:cxn ang="0">
                  <a:pos x="130" y="108"/>
                </a:cxn>
                <a:cxn ang="0">
                  <a:pos x="146" y="86"/>
                </a:cxn>
                <a:cxn ang="0">
                  <a:pos x="163" y="63"/>
                </a:cxn>
                <a:cxn ang="0">
                  <a:pos x="183" y="43"/>
                </a:cxn>
                <a:cxn ang="0">
                  <a:pos x="197" y="29"/>
                </a:cxn>
                <a:cxn ang="0">
                  <a:pos x="202" y="21"/>
                </a:cxn>
                <a:cxn ang="0">
                  <a:pos x="206" y="11"/>
                </a:cxn>
                <a:cxn ang="0">
                  <a:pos x="211" y="3"/>
                </a:cxn>
                <a:cxn ang="0">
                  <a:pos x="219" y="0"/>
                </a:cxn>
                <a:cxn ang="0">
                  <a:pos x="226" y="3"/>
                </a:cxn>
                <a:cxn ang="0">
                  <a:pos x="234" y="7"/>
                </a:cxn>
                <a:cxn ang="0">
                  <a:pos x="237" y="13"/>
                </a:cxn>
                <a:cxn ang="0">
                  <a:pos x="239" y="19"/>
                </a:cxn>
                <a:cxn ang="0">
                  <a:pos x="238" y="26"/>
                </a:cxn>
                <a:cxn ang="0">
                  <a:pos x="227" y="41"/>
                </a:cxn>
                <a:cxn ang="0">
                  <a:pos x="209" y="63"/>
                </a:cxn>
                <a:cxn ang="0">
                  <a:pos x="189" y="84"/>
                </a:cxn>
                <a:cxn ang="0">
                  <a:pos x="169" y="106"/>
                </a:cxn>
                <a:cxn ang="0">
                  <a:pos x="150" y="128"/>
                </a:cxn>
                <a:cxn ang="0">
                  <a:pos x="135" y="148"/>
                </a:cxn>
                <a:cxn ang="0">
                  <a:pos x="125" y="164"/>
                </a:cxn>
                <a:cxn ang="0">
                  <a:pos x="114" y="180"/>
                </a:cxn>
                <a:cxn ang="0">
                  <a:pos x="103" y="196"/>
                </a:cxn>
                <a:cxn ang="0">
                  <a:pos x="91" y="212"/>
                </a:cxn>
                <a:cxn ang="0">
                  <a:pos x="81" y="226"/>
                </a:cxn>
                <a:cxn ang="0">
                  <a:pos x="74" y="236"/>
                </a:cxn>
                <a:cxn ang="0">
                  <a:pos x="66" y="247"/>
                </a:cxn>
                <a:cxn ang="0">
                  <a:pos x="60" y="258"/>
                </a:cxn>
                <a:cxn ang="0">
                  <a:pos x="54" y="269"/>
                </a:cxn>
                <a:cxn ang="0">
                  <a:pos x="49" y="276"/>
                </a:cxn>
                <a:cxn ang="0">
                  <a:pos x="47" y="281"/>
                </a:cxn>
                <a:cxn ang="0">
                  <a:pos x="44" y="289"/>
                </a:cxn>
                <a:cxn ang="0">
                  <a:pos x="41" y="296"/>
                </a:cxn>
                <a:cxn ang="0">
                  <a:pos x="38" y="303"/>
                </a:cxn>
                <a:cxn ang="0">
                  <a:pos x="35" y="313"/>
                </a:cxn>
                <a:cxn ang="0">
                  <a:pos x="30" y="327"/>
                </a:cxn>
                <a:cxn ang="0">
                  <a:pos x="29" y="341"/>
                </a:cxn>
                <a:cxn ang="0">
                  <a:pos x="26" y="352"/>
                </a:cxn>
                <a:cxn ang="0">
                  <a:pos x="21" y="363"/>
                </a:cxn>
                <a:cxn ang="0">
                  <a:pos x="0" y="346"/>
                </a:cxn>
              </a:cxnLst>
              <a:rect l="0" t="0" r="0" b="0"/>
              <a:pathLst>
                <a:path w="494" h="734">
                  <a:moveTo>
                    <a:pt x="0" y="691"/>
                  </a:moveTo>
                  <a:lnTo>
                    <a:pt x="6" y="680"/>
                  </a:lnTo>
                  <a:lnTo>
                    <a:pt x="10" y="669"/>
                  </a:lnTo>
                  <a:lnTo>
                    <a:pt x="13" y="658"/>
                  </a:lnTo>
                  <a:lnTo>
                    <a:pt x="19" y="646"/>
                  </a:lnTo>
                  <a:lnTo>
                    <a:pt x="24" y="634"/>
                  </a:lnTo>
                  <a:lnTo>
                    <a:pt x="28" y="622"/>
                  </a:lnTo>
                  <a:lnTo>
                    <a:pt x="33" y="611"/>
                  </a:lnTo>
                  <a:lnTo>
                    <a:pt x="39" y="600"/>
                  </a:lnTo>
                  <a:lnTo>
                    <a:pt x="42" y="589"/>
                  </a:lnTo>
                  <a:lnTo>
                    <a:pt x="48" y="578"/>
                  </a:lnTo>
                  <a:lnTo>
                    <a:pt x="59" y="549"/>
                  </a:lnTo>
                  <a:lnTo>
                    <a:pt x="72" y="522"/>
                  </a:lnTo>
                  <a:lnTo>
                    <a:pt x="83" y="494"/>
                  </a:lnTo>
                  <a:lnTo>
                    <a:pt x="95" y="469"/>
                  </a:lnTo>
                  <a:lnTo>
                    <a:pt x="108" y="442"/>
                  </a:lnTo>
                  <a:lnTo>
                    <a:pt x="123" y="416"/>
                  </a:lnTo>
                  <a:lnTo>
                    <a:pt x="137" y="390"/>
                  </a:lnTo>
                  <a:lnTo>
                    <a:pt x="154" y="365"/>
                  </a:lnTo>
                  <a:lnTo>
                    <a:pt x="170" y="338"/>
                  </a:lnTo>
                  <a:lnTo>
                    <a:pt x="190" y="312"/>
                  </a:lnTo>
                  <a:lnTo>
                    <a:pt x="192" y="309"/>
                  </a:lnTo>
                  <a:lnTo>
                    <a:pt x="196" y="307"/>
                  </a:lnTo>
                  <a:lnTo>
                    <a:pt x="198" y="306"/>
                  </a:lnTo>
                  <a:lnTo>
                    <a:pt x="201" y="304"/>
                  </a:lnTo>
                  <a:lnTo>
                    <a:pt x="205" y="302"/>
                  </a:lnTo>
                  <a:lnTo>
                    <a:pt x="209" y="301"/>
                  </a:lnTo>
                  <a:lnTo>
                    <a:pt x="211" y="299"/>
                  </a:lnTo>
                  <a:lnTo>
                    <a:pt x="214" y="296"/>
                  </a:lnTo>
                  <a:lnTo>
                    <a:pt x="216" y="294"/>
                  </a:lnTo>
                  <a:lnTo>
                    <a:pt x="218" y="293"/>
                  </a:lnTo>
                  <a:lnTo>
                    <a:pt x="236" y="266"/>
                  </a:lnTo>
                  <a:lnTo>
                    <a:pt x="253" y="240"/>
                  </a:lnTo>
                  <a:lnTo>
                    <a:pt x="269" y="216"/>
                  </a:lnTo>
                  <a:lnTo>
                    <a:pt x="284" y="194"/>
                  </a:lnTo>
                  <a:lnTo>
                    <a:pt x="302" y="171"/>
                  </a:lnTo>
                  <a:lnTo>
                    <a:pt x="318" y="149"/>
                  </a:lnTo>
                  <a:lnTo>
                    <a:pt x="337" y="126"/>
                  </a:lnTo>
                  <a:lnTo>
                    <a:pt x="357" y="106"/>
                  </a:lnTo>
                  <a:lnTo>
                    <a:pt x="379" y="85"/>
                  </a:lnTo>
                  <a:lnTo>
                    <a:pt x="404" y="64"/>
                  </a:lnTo>
                  <a:lnTo>
                    <a:pt x="408" y="58"/>
                  </a:lnTo>
                  <a:lnTo>
                    <a:pt x="413" y="50"/>
                  </a:lnTo>
                  <a:lnTo>
                    <a:pt x="417" y="42"/>
                  </a:lnTo>
                  <a:lnTo>
                    <a:pt x="423" y="32"/>
                  </a:lnTo>
                  <a:lnTo>
                    <a:pt x="426" y="22"/>
                  </a:lnTo>
                  <a:lnTo>
                    <a:pt x="432" y="14"/>
                  </a:lnTo>
                  <a:lnTo>
                    <a:pt x="437" y="6"/>
                  </a:lnTo>
                  <a:lnTo>
                    <a:pt x="445" y="2"/>
                  </a:lnTo>
                  <a:lnTo>
                    <a:pt x="452" y="0"/>
                  </a:lnTo>
                  <a:lnTo>
                    <a:pt x="461" y="2"/>
                  </a:lnTo>
                  <a:lnTo>
                    <a:pt x="468" y="6"/>
                  </a:lnTo>
                  <a:lnTo>
                    <a:pt x="476" y="10"/>
                  </a:lnTo>
                  <a:lnTo>
                    <a:pt x="483" y="14"/>
                  </a:lnTo>
                  <a:lnTo>
                    <a:pt x="487" y="21"/>
                  </a:lnTo>
                  <a:lnTo>
                    <a:pt x="490" y="26"/>
                  </a:lnTo>
                  <a:lnTo>
                    <a:pt x="494" y="32"/>
                  </a:lnTo>
                  <a:lnTo>
                    <a:pt x="494" y="38"/>
                  </a:lnTo>
                  <a:lnTo>
                    <a:pt x="494" y="45"/>
                  </a:lnTo>
                  <a:lnTo>
                    <a:pt x="492" y="51"/>
                  </a:lnTo>
                  <a:lnTo>
                    <a:pt x="488" y="58"/>
                  </a:lnTo>
                  <a:lnTo>
                    <a:pt x="470" y="82"/>
                  </a:lnTo>
                  <a:lnTo>
                    <a:pt x="450" y="104"/>
                  </a:lnTo>
                  <a:lnTo>
                    <a:pt x="432" y="126"/>
                  </a:lnTo>
                  <a:lnTo>
                    <a:pt x="412" y="147"/>
                  </a:lnTo>
                  <a:lnTo>
                    <a:pt x="390" y="168"/>
                  </a:lnTo>
                  <a:lnTo>
                    <a:pt x="370" y="189"/>
                  </a:lnTo>
                  <a:lnTo>
                    <a:pt x="349" y="211"/>
                  </a:lnTo>
                  <a:lnTo>
                    <a:pt x="329" y="232"/>
                  </a:lnTo>
                  <a:lnTo>
                    <a:pt x="311" y="256"/>
                  </a:lnTo>
                  <a:lnTo>
                    <a:pt x="293" y="280"/>
                  </a:lnTo>
                  <a:lnTo>
                    <a:pt x="280" y="296"/>
                  </a:lnTo>
                  <a:lnTo>
                    <a:pt x="269" y="312"/>
                  </a:lnTo>
                  <a:lnTo>
                    <a:pt x="258" y="328"/>
                  </a:lnTo>
                  <a:lnTo>
                    <a:pt x="247" y="344"/>
                  </a:lnTo>
                  <a:lnTo>
                    <a:pt x="236" y="360"/>
                  </a:lnTo>
                  <a:lnTo>
                    <a:pt x="225" y="376"/>
                  </a:lnTo>
                  <a:lnTo>
                    <a:pt x="212" y="392"/>
                  </a:lnTo>
                  <a:lnTo>
                    <a:pt x="201" y="408"/>
                  </a:lnTo>
                  <a:lnTo>
                    <a:pt x="189" y="424"/>
                  </a:lnTo>
                  <a:lnTo>
                    <a:pt x="174" y="440"/>
                  </a:lnTo>
                  <a:lnTo>
                    <a:pt x="167" y="451"/>
                  </a:lnTo>
                  <a:lnTo>
                    <a:pt x="159" y="461"/>
                  </a:lnTo>
                  <a:lnTo>
                    <a:pt x="152" y="472"/>
                  </a:lnTo>
                  <a:lnTo>
                    <a:pt x="145" y="483"/>
                  </a:lnTo>
                  <a:lnTo>
                    <a:pt x="137" y="494"/>
                  </a:lnTo>
                  <a:lnTo>
                    <a:pt x="132" y="504"/>
                  </a:lnTo>
                  <a:lnTo>
                    <a:pt x="125" y="515"/>
                  </a:lnTo>
                  <a:lnTo>
                    <a:pt x="117" y="526"/>
                  </a:lnTo>
                  <a:lnTo>
                    <a:pt x="112" y="538"/>
                  </a:lnTo>
                  <a:lnTo>
                    <a:pt x="103" y="549"/>
                  </a:lnTo>
                  <a:lnTo>
                    <a:pt x="101" y="552"/>
                  </a:lnTo>
                  <a:lnTo>
                    <a:pt x="99" y="557"/>
                  </a:lnTo>
                  <a:lnTo>
                    <a:pt x="97" y="562"/>
                  </a:lnTo>
                  <a:lnTo>
                    <a:pt x="94" y="570"/>
                  </a:lnTo>
                  <a:lnTo>
                    <a:pt x="90" y="578"/>
                  </a:lnTo>
                  <a:lnTo>
                    <a:pt x="86" y="586"/>
                  </a:lnTo>
                  <a:lnTo>
                    <a:pt x="85" y="592"/>
                  </a:lnTo>
                  <a:lnTo>
                    <a:pt x="81" y="600"/>
                  </a:lnTo>
                  <a:lnTo>
                    <a:pt x="79" y="605"/>
                  </a:lnTo>
                  <a:lnTo>
                    <a:pt x="77" y="610"/>
                  </a:lnTo>
                  <a:lnTo>
                    <a:pt x="72" y="626"/>
                  </a:lnTo>
                  <a:lnTo>
                    <a:pt x="66" y="640"/>
                  </a:lnTo>
                  <a:lnTo>
                    <a:pt x="63" y="654"/>
                  </a:lnTo>
                  <a:lnTo>
                    <a:pt x="61" y="669"/>
                  </a:lnTo>
                  <a:lnTo>
                    <a:pt x="59" y="682"/>
                  </a:lnTo>
                  <a:lnTo>
                    <a:pt x="57" y="693"/>
                  </a:lnTo>
                  <a:lnTo>
                    <a:pt x="53" y="704"/>
                  </a:lnTo>
                  <a:lnTo>
                    <a:pt x="50" y="715"/>
                  </a:lnTo>
                  <a:lnTo>
                    <a:pt x="44" y="725"/>
                  </a:lnTo>
                  <a:lnTo>
                    <a:pt x="39" y="734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Freeform 50289"/>
            <p:cNvSpPr/>
            <p:nvPr/>
          </p:nvSpPr>
          <p:spPr>
            <a:xfrm>
              <a:off x="1092" y="3498"/>
              <a:ext cx="239" cy="367"/>
            </a:xfrm>
            <a:custGeom>
              <a:avLst/>
              <a:gdLst/>
              <a:ahLst/>
              <a:cxnLst>
                <a:cxn ang="0">
                  <a:pos x="3" y="340"/>
                </a:cxn>
                <a:cxn ang="0">
                  <a:pos x="6" y="329"/>
                </a:cxn>
                <a:cxn ang="0">
                  <a:pos x="12" y="317"/>
                </a:cxn>
                <a:cxn ang="0">
                  <a:pos x="16" y="306"/>
                </a:cxn>
                <a:cxn ang="0">
                  <a:pos x="20" y="295"/>
                </a:cxn>
                <a:cxn ang="0">
                  <a:pos x="29" y="275"/>
                </a:cxn>
                <a:cxn ang="0">
                  <a:pos x="40" y="247"/>
                </a:cxn>
                <a:cxn ang="0">
                  <a:pos x="52" y="221"/>
                </a:cxn>
                <a:cxn ang="0">
                  <a:pos x="66" y="195"/>
                </a:cxn>
                <a:cxn ang="0">
                  <a:pos x="82" y="169"/>
                </a:cxn>
                <a:cxn ang="0">
                  <a:pos x="93" y="155"/>
                </a:cxn>
                <a:cxn ang="0">
                  <a:pos x="96" y="153"/>
                </a:cxn>
                <a:cxn ang="0">
                  <a:pos x="99" y="151"/>
                </a:cxn>
                <a:cxn ang="0">
                  <a:pos x="102" y="150"/>
                </a:cxn>
                <a:cxn ang="0">
                  <a:pos x="105" y="147"/>
                </a:cxn>
                <a:cxn ang="0">
                  <a:pos x="114" y="133"/>
                </a:cxn>
                <a:cxn ang="0">
                  <a:pos x="130" y="108"/>
                </a:cxn>
                <a:cxn ang="0">
                  <a:pos x="146" y="86"/>
                </a:cxn>
                <a:cxn ang="0">
                  <a:pos x="163" y="63"/>
                </a:cxn>
                <a:cxn ang="0">
                  <a:pos x="183" y="43"/>
                </a:cxn>
                <a:cxn ang="0">
                  <a:pos x="197" y="29"/>
                </a:cxn>
                <a:cxn ang="0">
                  <a:pos x="202" y="21"/>
                </a:cxn>
                <a:cxn ang="0">
                  <a:pos x="206" y="11"/>
                </a:cxn>
                <a:cxn ang="0">
                  <a:pos x="211" y="3"/>
                </a:cxn>
                <a:cxn ang="0">
                  <a:pos x="219" y="0"/>
                </a:cxn>
                <a:cxn ang="0">
                  <a:pos x="226" y="3"/>
                </a:cxn>
                <a:cxn ang="0">
                  <a:pos x="234" y="7"/>
                </a:cxn>
                <a:cxn ang="0">
                  <a:pos x="237" y="13"/>
                </a:cxn>
                <a:cxn ang="0">
                  <a:pos x="239" y="19"/>
                </a:cxn>
                <a:cxn ang="0">
                  <a:pos x="238" y="26"/>
                </a:cxn>
                <a:cxn ang="0">
                  <a:pos x="227" y="41"/>
                </a:cxn>
                <a:cxn ang="0">
                  <a:pos x="209" y="63"/>
                </a:cxn>
                <a:cxn ang="0">
                  <a:pos x="189" y="84"/>
                </a:cxn>
                <a:cxn ang="0">
                  <a:pos x="169" y="106"/>
                </a:cxn>
                <a:cxn ang="0">
                  <a:pos x="150" y="128"/>
                </a:cxn>
                <a:cxn ang="0">
                  <a:pos x="135" y="148"/>
                </a:cxn>
                <a:cxn ang="0">
                  <a:pos x="125" y="164"/>
                </a:cxn>
                <a:cxn ang="0">
                  <a:pos x="114" y="180"/>
                </a:cxn>
                <a:cxn ang="0">
                  <a:pos x="103" y="196"/>
                </a:cxn>
                <a:cxn ang="0">
                  <a:pos x="91" y="212"/>
                </a:cxn>
                <a:cxn ang="0">
                  <a:pos x="81" y="226"/>
                </a:cxn>
                <a:cxn ang="0">
                  <a:pos x="74" y="236"/>
                </a:cxn>
                <a:cxn ang="0">
                  <a:pos x="66" y="247"/>
                </a:cxn>
                <a:cxn ang="0">
                  <a:pos x="60" y="258"/>
                </a:cxn>
                <a:cxn ang="0">
                  <a:pos x="54" y="269"/>
                </a:cxn>
                <a:cxn ang="0">
                  <a:pos x="49" y="276"/>
                </a:cxn>
                <a:cxn ang="0">
                  <a:pos x="47" y="281"/>
                </a:cxn>
                <a:cxn ang="0">
                  <a:pos x="44" y="289"/>
                </a:cxn>
                <a:cxn ang="0">
                  <a:pos x="41" y="296"/>
                </a:cxn>
                <a:cxn ang="0">
                  <a:pos x="38" y="303"/>
                </a:cxn>
                <a:cxn ang="0">
                  <a:pos x="35" y="313"/>
                </a:cxn>
                <a:cxn ang="0">
                  <a:pos x="30" y="327"/>
                </a:cxn>
                <a:cxn ang="0">
                  <a:pos x="29" y="341"/>
                </a:cxn>
                <a:cxn ang="0">
                  <a:pos x="26" y="352"/>
                </a:cxn>
                <a:cxn ang="0">
                  <a:pos x="21" y="363"/>
                </a:cxn>
              </a:cxnLst>
              <a:rect l="0" t="0" r="0" b="0"/>
              <a:pathLst>
                <a:path w="494" h="734">
                  <a:moveTo>
                    <a:pt x="0" y="691"/>
                  </a:moveTo>
                  <a:lnTo>
                    <a:pt x="6" y="680"/>
                  </a:lnTo>
                  <a:lnTo>
                    <a:pt x="10" y="669"/>
                  </a:lnTo>
                  <a:lnTo>
                    <a:pt x="13" y="658"/>
                  </a:lnTo>
                  <a:lnTo>
                    <a:pt x="19" y="646"/>
                  </a:lnTo>
                  <a:lnTo>
                    <a:pt x="24" y="634"/>
                  </a:lnTo>
                  <a:lnTo>
                    <a:pt x="28" y="622"/>
                  </a:lnTo>
                  <a:lnTo>
                    <a:pt x="33" y="611"/>
                  </a:lnTo>
                  <a:lnTo>
                    <a:pt x="39" y="600"/>
                  </a:lnTo>
                  <a:lnTo>
                    <a:pt x="42" y="589"/>
                  </a:lnTo>
                  <a:lnTo>
                    <a:pt x="48" y="578"/>
                  </a:lnTo>
                  <a:lnTo>
                    <a:pt x="59" y="549"/>
                  </a:lnTo>
                  <a:lnTo>
                    <a:pt x="72" y="522"/>
                  </a:lnTo>
                  <a:lnTo>
                    <a:pt x="83" y="494"/>
                  </a:lnTo>
                  <a:lnTo>
                    <a:pt x="95" y="469"/>
                  </a:lnTo>
                  <a:lnTo>
                    <a:pt x="108" y="442"/>
                  </a:lnTo>
                  <a:lnTo>
                    <a:pt x="123" y="416"/>
                  </a:lnTo>
                  <a:lnTo>
                    <a:pt x="137" y="390"/>
                  </a:lnTo>
                  <a:lnTo>
                    <a:pt x="154" y="365"/>
                  </a:lnTo>
                  <a:lnTo>
                    <a:pt x="170" y="338"/>
                  </a:lnTo>
                  <a:lnTo>
                    <a:pt x="190" y="312"/>
                  </a:lnTo>
                  <a:lnTo>
                    <a:pt x="192" y="309"/>
                  </a:lnTo>
                  <a:lnTo>
                    <a:pt x="196" y="307"/>
                  </a:lnTo>
                  <a:lnTo>
                    <a:pt x="198" y="306"/>
                  </a:lnTo>
                  <a:lnTo>
                    <a:pt x="201" y="304"/>
                  </a:lnTo>
                  <a:lnTo>
                    <a:pt x="205" y="302"/>
                  </a:lnTo>
                  <a:lnTo>
                    <a:pt x="209" y="301"/>
                  </a:lnTo>
                  <a:lnTo>
                    <a:pt x="211" y="299"/>
                  </a:lnTo>
                  <a:lnTo>
                    <a:pt x="214" y="296"/>
                  </a:lnTo>
                  <a:lnTo>
                    <a:pt x="216" y="294"/>
                  </a:lnTo>
                  <a:lnTo>
                    <a:pt x="218" y="293"/>
                  </a:lnTo>
                  <a:lnTo>
                    <a:pt x="236" y="266"/>
                  </a:lnTo>
                  <a:lnTo>
                    <a:pt x="253" y="240"/>
                  </a:lnTo>
                  <a:lnTo>
                    <a:pt x="269" y="216"/>
                  </a:lnTo>
                  <a:lnTo>
                    <a:pt x="284" y="194"/>
                  </a:lnTo>
                  <a:lnTo>
                    <a:pt x="302" y="171"/>
                  </a:lnTo>
                  <a:lnTo>
                    <a:pt x="318" y="149"/>
                  </a:lnTo>
                  <a:lnTo>
                    <a:pt x="337" y="126"/>
                  </a:lnTo>
                  <a:lnTo>
                    <a:pt x="357" y="106"/>
                  </a:lnTo>
                  <a:lnTo>
                    <a:pt x="379" y="85"/>
                  </a:lnTo>
                  <a:lnTo>
                    <a:pt x="404" y="64"/>
                  </a:lnTo>
                  <a:lnTo>
                    <a:pt x="408" y="58"/>
                  </a:lnTo>
                  <a:lnTo>
                    <a:pt x="413" y="50"/>
                  </a:lnTo>
                  <a:lnTo>
                    <a:pt x="417" y="42"/>
                  </a:lnTo>
                  <a:lnTo>
                    <a:pt x="423" y="32"/>
                  </a:lnTo>
                  <a:lnTo>
                    <a:pt x="426" y="22"/>
                  </a:lnTo>
                  <a:lnTo>
                    <a:pt x="432" y="14"/>
                  </a:lnTo>
                  <a:lnTo>
                    <a:pt x="437" y="6"/>
                  </a:lnTo>
                  <a:lnTo>
                    <a:pt x="445" y="2"/>
                  </a:lnTo>
                  <a:lnTo>
                    <a:pt x="452" y="0"/>
                  </a:lnTo>
                  <a:lnTo>
                    <a:pt x="461" y="2"/>
                  </a:lnTo>
                  <a:lnTo>
                    <a:pt x="468" y="6"/>
                  </a:lnTo>
                  <a:lnTo>
                    <a:pt x="476" y="10"/>
                  </a:lnTo>
                  <a:lnTo>
                    <a:pt x="483" y="14"/>
                  </a:lnTo>
                  <a:lnTo>
                    <a:pt x="487" y="21"/>
                  </a:lnTo>
                  <a:lnTo>
                    <a:pt x="490" y="26"/>
                  </a:lnTo>
                  <a:lnTo>
                    <a:pt x="494" y="32"/>
                  </a:lnTo>
                  <a:lnTo>
                    <a:pt x="494" y="38"/>
                  </a:lnTo>
                  <a:lnTo>
                    <a:pt x="494" y="45"/>
                  </a:lnTo>
                  <a:lnTo>
                    <a:pt x="492" y="51"/>
                  </a:lnTo>
                  <a:lnTo>
                    <a:pt x="488" y="58"/>
                  </a:lnTo>
                  <a:lnTo>
                    <a:pt x="470" y="82"/>
                  </a:lnTo>
                  <a:lnTo>
                    <a:pt x="450" y="104"/>
                  </a:lnTo>
                  <a:lnTo>
                    <a:pt x="432" y="126"/>
                  </a:lnTo>
                  <a:lnTo>
                    <a:pt x="412" y="147"/>
                  </a:lnTo>
                  <a:lnTo>
                    <a:pt x="390" y="168"/>
                  </a:lnTo>
                  <a:lnTo>
                    <a:pt x="370" y="189"/>
                  </a:lnTo>
                  <a:lnTo>
                    <a:pt x="349" y="211"/>
                  </a:lnTo>
                  <a:lnTo>
                    <a:pt x="329" y="232"/>
                  </a:lnTo>
                  <a:lnTo>
                    <a:pt x="311" y="256"/>
                  </a:lnTo>
                  <a:lnTo>
                    <a:pt x="293" y="280"/>
                  </a:lnTo>
                  <a:lnTo>
                    <a:pt x="280" y="296"/>
                  </a:lnTo>
                  <a:lnTo>
                    <a:pt x="269" y="312"/>
                  </a:lnTo>
                  <a:lnTo>
                    <a:pt x="258" y="328"/>
                  </a:lnTo>
                  <a:lnTo>
                    <a:pt x="247" y="344"/>
                  </a:lnTo>
                  <a:lnTo>
                    <a:pt x="236" y="360"/>
                  </a:lnTo>
                  <a:lnTo>
                    <a:pt x="225" y="376"/>
                  </a:lnTo>
                  <a:lnTo>
                    <a:pt x="212" y="392"/>
                  </a:lnTo>
                  <a:lnTo>
                    <a:pt x="201" y="408"/>
                  </a:lnTo>
                  <a:lnTo>
                    <a:pt x="189" y="424"/>
                  </a:lnTo>
                  <a:lnTo>
                    <a:pt x="174" y="440"/>
                  </a:lnTo>
                  <a:lnTo>
                    <a:pt x="167" y="451"/>
                  </a:lnTo>
                  <a:lnTo>
                    <a:pt x="159" y="461"/>
                  </a:lnTo>
                  <a:lnTo>
                    <a:pt x="152" y="472"/>
                  </a:lnTo>
                  <a:lnTo>
                    <a:pt x="145" y="483"/>
                  </a:lnTo>
                  <a:lnTo>
                    <a:pt x="137" y="494"/>
                  </a:lnTo>
                  <a:lnTo>
                    <a:pt x="132" y="504"/>
                  </a:lnTo>
                  <a:lnTo>
                    <a:pt x="125" y="515"/>
                  </a:lnTo>
                  <a:lnTo>
                    <a:pt x="117" y="526"/>
                  </a:lnTo>
                  <a:lnTo>
                    <a:pt x="112" y="538"/>
                  </a:lnTo>
                  <a:lnTo>
                    <a:pt x="103" y="549"/>
                  </a:lnTo>
                  <a:lnTo>
                    <a:pt x="101" y="552"/>
                  </a:lnTo>
                  <a:lnTo>
                    <a:pt x="99" y="557"/>
                  </a:lnTo>
                  <a:lnTo>
                    <a:pt x="97" y="562"/>
                  </a:lnTo>
                  <a:lnTo>
                    <a:pt x="94" y="570"/>
                  </a:lnTo>
                  <a:lnTo>
                    <a:pt x="90" y="578"/>
                  </a:lnTo>
                  <a:lnTo>
                    <a:pt x="86" y="586"/>
                  </a:lnTo>
                  <a:lnTo>
                    <a:pt x="85" y="592"/>
                  </a:lnTo>
                  <a:lnTo>
                    <a:pt x="81" y="600"/>
                  </a:lnTo>
                  <a:lnTo>
                    <a:pt x="79" y="605"/>
                  </a:lnTo>
                  <a:lnTo>
                    <a:pt x="77" y="610"/>
                  </a:lnTo>
                  <a:lnTo>
                    <a:pt x="72" y="626"/>
                  </a:lnTo>
                  <a:lnTo>
                    <a:pt x="66" y="640"/>
                  </a:lnTo>
                  <a:lnTo>
                    <a:pt x="63" y="654"/>
                  </a:lnTo>
                  <a:lnTo>
                    <a:pt x="61" y="669"/>
                  </a:lnTo>
                  <a:lnTo>
                    <a:pt x="59" y="682"/>
                  </a:lnTo>
                  <a:lnTo>
                    <a:pt x="57" y="693"/>
                  </a:lnTo>
                  <a:lnTo>
                    <a:pt x="53" y="704"/>
                  </a:lnTo>
                  <a:lnTo>
                    <a:pt x="50" y="715"/>
                  </a:lnTo>
                  <a:lnTo>
                    <a:pt x="44" y="725"/>
                  </a:lnTo>
                  <a:lnTo>
                    <a:pt x="39" y="734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Freeform 50290"/>
            <p:cNvSpPr/>
            <p:nvPr/>
          </p:nvSpPr>
          <p:spPr>
            <a:xfrm>
              <a:off x="1318" y="3222"/>
              <a:ext cx="270" cy="225"/>
            </a:xfrm>
            <a:custGeom>
              <a:avLst/>
              <a:gdLst/>
              <a:ahLst/>
              <a:cxnLst>
                <a:cxn ang="0">
                  <a:pos x="13" y="143"/>
                </a:cxn>
                <a:cxn ang="0">
                  <a:pos x="10" y="127"/>
                </a:cxn>
                <a:cxn ang="0">
                  <a:pos x="5" y="113"/>
                </a:cxn>
                <a:cxn ang="0">
                  <a:pos x="0" y="95"/>
                </a:cxn>
                <a:cxn ang="0">
                  <a:pos x="0" y="72"/>
                </a:cxn>
                <a:cxn ang="0">
                  <a:pos x="6" y="51"/>
                </a:cxn>
                <a:cxn ang="0">
                  <a:pos x="14" y="30"/>
                </a:cxn>
                <a:cxn ang="0">
                  <a:pos x="22" y="16"/>
                </a:cxn>
                <a:cxn ang="0">
                  <a:pos x="33" y="4"/>
                </a:cxn>
                <a:cxn ang="0">
                  <a:pos x="48" y="1"/>
                </a:cxn>
                <a:cxn ang="0">
                  <a:pos x="69" y="18"/>
                </a:cxn>
                <a:cxn ang="0">
                  <a:pos x="78" y="47"/>
                </a:cxn>
                <a:cxn ang="0">
                  <a:pos x="79" y="81"/>
                </a:cxn>
                <a:cxn ang="0">
                  <a:pos x="81" y="103"/>
                </a:cxn>
                <a:cxn ang="0">
                  <a:pos x="85" y="102"/>
                </a:cxn>
                <a:cxn ang="0">
                  <a:pos x="90" y="99"/>
                </a:cxn>
                <a:cxn ang="0">
                  <a:pos x="95" y="95"/>
                </a:cxn>
                <a:cxn ang="0">
                  <a:pos x="118" y="71"/>
                </a:cxn>
                <a:cxn ang="0">
                  <a:pos x="141" y="49"/>
                </a:cxn>
                <a:cxn ang="0">
                  <a:pos x="168" y="34"/>
                </a:cxn>
                <a:cxn ang="0">
                  <a:pos x="188" y="53"/>
                </a:cxn>
                <a:cxn ang="0">
                  <a:pos x="180" y="84"/>
                </a:cxn>
                <a:cxn ang="0">
                  <a:pos x="162" y="114"/>
                </a:cxn>
                <a:cxn ang="0">
                  <a:pos x="158" y="131"/>
                </a:cxn>
                <a:cxn ang="0">
                  <a:pos x="173" y="121"/>
                </a:cxn>
                <a:cxn ang="0">
                  <a:pos x="190" y="113"/>
                </a:cxn>
                <a:cxn ang="0">
                  <a:pos x="206" y="106"/>
                </a:cxn>
                <a:cxn ang="0">
                  <a:pos x="219" y="102"/>
                </a:cxn>
                <a:cxn ang="0">
                  <a:pos x="232" y="100"/>
                </a:cxn>
                <a:cxn ang="0">
                  <a:pos x="245" y="101"/>
                </a:cxn>
                <a:cxn ang="0">
                  <a:pos x="262" y="104"/>
                </a:cxn>
                <a:cxn ang="0">
                  <a:pos x="270" y="104"/>
                </a:cxn>
                <a:cxn ang="0">
                  <a:pos x="268" y="113"/>
                </a:cxn>
                <a:cxn ang="0">
                  <a:pos x="266" y="135"/>
                </a:cxn>
                <a:cxn ang="0">
                  <a:pos x="258" y="148"/>
                </a:cxn>
                <a:cxn ang="0">
                  <a:pos x="248" y="162"/>
                </a:cxn>
                <a:cxn ang="0">
                  <a:pos x="238" y="171"/>
                </a:cxn>
                <a:cxn ang="0">
                  <a:pos x="212" y="188"/>
                </a:cxn>
                <a:cxn ang="0">
                  <a:pos x="186" y="204"/>
                </a:cxn>
                <a:cxn ang="0">
                  <a:pos x="159" y="219"/>
                </a:cxn>
                <a:cxn ang="0">
                  <a:pos x="147" y="224"/>
                </a:cxn>
                <a:cxn ang="0">
                  <a:pos x="143" y="225"/>
                </a:cxn>
                <a:cxn ang="0">
                  <a:pos x="140" y="224"/>
                </a:cxn>
                <a:cxn ang="0">
                  <a:pos x="125" y="217"/>
                </a:cxn>
                <a:cxn ang="0">
                  <a:pos x="87" y="196"/>
                </a:cxn>
                <a:cxn ang="0">
                  <a:pos x="50" y="175"/>
                </a:cxn>
                <a:cxn ang="0">
                  <a:pos x="13" y="153"/>
                </a:cxn>
              </a:cxnLst>
              <a:rect l="0" t="0" r="0" b="0"/>
              <a:pathLst>
                <a:path w="557" h="450">
                  <a:moveTo>
                    <a:pt x="25" y="306"/>
                  </a:moveTo>
                  <a:lnTo>
                    <a:pt x="27" y="294"/>
                  </a:lnTo>
                  <a:lnTo>
                    <a:pt x="27" y="285"/>
                  </a:lnTo>
                  <a:lnTo>
                    <a:pt x="25" y="275"/>
                  </a:lnTo>
                  <a:lnTo>
                    <a:pt x="23" y="264"/>
                  </a:lnTo>
                  <a:lnTo>
                    <a:pt x="20" y="254"/>
                  </a:lnTo>
                  <a:lnTo>
                    <a:pt x="16" y="245"/>
                  </a:lnTo>
                  <a:lnTo>
                    <a:pt x="12" y="235"/>
                  </a:lnTo>
                  <a:lnTo>
                    <a:pt x="11" y="226"/>
                  </a:lnTo>
                  <a:lnTo>
                    <a:pt x="7" y="216"/>
                  </a:lnTo>
                  <a:lnTo>
                    <a:pt x="5" y="205"/>
                  </a:lnTo>
                  <a:lnTo>
                    <a:pt x="1" y="190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1" y="144"/>
                  </a:lnTo>
                  <a:lnTo>
                    <a:pt x="5" y="130"/>
                  </a:lnTo>
                  <a:lnTo>
                    <a:pt x="7" y="115"/>
                  </a:lnTo>
                  <a:lnTo>
                    <a:pt x="12" y="101"/>
                  </a:lnTo>
                  <a:lnTo>
                    <a:pt x="18" y="86"/>
                  </a:lnTo>
                  <a:lnTo>
                    <a:pt x="23" y="72"/>
                  </a:lnTo>
                  <a:lnTo>
                    <a:pt x="29" y="59"/>
                  </a:lnTo>
                  <a:lnTo>
                    <a:pt x="34" y="50"/>
                  </a:lnTo>
                  <a:lnTo>
                    <a:pt x="40" y="40"/>
                  </a:lnTo>
                  <a:lnTo>
                    <a:pt x="45" y="32"/>
                  </a:lnTo>
                  <a:lnTo>
                    <a:pt x="53" y="22"/>
                  </a:lnTo>
                  <a:lnTo>
                    <a:pt x="60" y="14"/>
                  </a:lnTo>
                  <a:lnTo>
                    <a:pt x="69" y="8"/>
                  </a:lnTo>
                  <a:lnTo>
                    <a:pt x="78" y="3"/>
                  </a:lnTo>
                  <a:lnTo>
                    <a:pt x="87" y="0"/>
                  </a:lnTo>
                  <a:lnTo>
                    <a:pt x="98" y="2"/>
                  </a:lnTo>
                  <a:lnTo>
                    <a:pt x="107" y="5"/>
                  </a:lnTo>
                  <a:lnTo>
                    <a:pt x="128" y="19"/>
                  </a:lnTo>
                  <a:lnTo>
                    <a:pt x="142" y="35"/>
                  </a:lnTo>
                  <a:lnTo>
                    <a:pt x="151" y="54"/>
                  </a:lnTo>
                  <a:lnTo>
                    <a:pt x="157" y="74"/>
                  </a:lnTo>
                  <a:lnTo>
                    <a:pt x="160" y="94"/>
                  </a:lnTo>
                  <a:lnTo>
                    <a:pt x="160" y="117"/>
                  </a:lnTo>
                  <a:lnTo>
                    <a:pt x="160" y="139"/>
                  </a:lnTo>
                  <a:lnTo>
                    <a:pt x="162" y="162"/>
                  </a:lnTo>
                  <a:lnTo>
                    <a:pt x="164" y="182"/>
                  </a:lnTo>
                  <a:lnTo>
                    <a:pt x="168" y="205"/>
                  </a:lnTo>
                  <a:lnTo>
                    <a:pt x="168" y="206"/>
                  </a:lnTo>
                  <a:lnTo>
                    <a:pt x="170" y="206"/>
                  </a:lnTo>
                  <a:lnTo>
                    <a:pt x="171" y="205"/>
                  </a:lnTo>
                  <a:lnTo>
                    <a:pt x="175" y="203"/>
                  </a:lnTo>
                  <a:lnTo>
                    <a:pt x="179" y="202"/>
                  </a:lnTo>
                  <a:lnTo>
                    <a:pt x="182" y="198"/>
                  </a:lnTo>
                  <a:lnTo>
                    <a:pt x="186" y="197"/>
                  </a:lnTo>
                  <a:lnTo>
                    <a:pt x="190" y="194"/>
                  </a:lnTo>
                  <a:lnTo>
                    <a:pt x="193" y="190"/>
                  </a:lnTo>
                  <a:lnTo>
                    <a:pt x="197" y="189"/>
                  </a:lnTo>
                  <a:lnTo>
                    <a:pt x="213" y="174"/>
                  </a:lnTo>
                  <a:lnTo>
                    <a:pt x="228" y="158"/>
                  </a:lnTo>
                  <a:lnTo>
                    <a:pt x="244" y="142"/>
                  </a:lnTo>
                  <a:lnTo>
                    <a:pt x="259" y="126"/>
                  </a:lnTo>
                  <a:lnTo>
                    <a:pt x="274" y="112"/>
                  </a:lnTo>
                  <a:lnTo>
                    <a:pt x="290" y="98"/>
                  </a:lnTo>
                  <a:lnTo>
                    <a:pt x="308" y="85"/>
                  </a:lnTo>
                  <a:lnTo>
                    <a:pt x="327" y="75"/>
                  </a:lnTo>
                  <a:lnTo>
                    <a:pt x="347" y="67"/>
                  </a:lnTo>
                  <a:lnTo>
                    <a:pt x="371" y="62"/>
                  </a:lnTo>
                  <a:lnTo>
                    <a:pt x="382" y="85"/>
                  </a:lnTo>
                  <a:lnTo>
                    <a:pt x="387" y="106"/>
                  </a:lnTo>
                  <a:lnTo>
                    <a:pt x="385" y="126"/>
                  </a:lnTo>
                  <a:lnTo>
                    <a:pt x="380" y="147"/>
                  </a:lnTo>
                  <a:lnTo>
                    <a:pt x="371" y="168"/>
                  </a:lnTo>
                  <a:lnTo>
                    <a:pt x="360" y="187"/>
                  </a:lnTo>
                  <a:lnTo>
                    <a:pt x="347" y="208"/>
                  </a:lnTo>
                  <a:lnTo>
                    <a:pt x="334" y="227"/>
                  </a:lnTo>
                  <a:lnTo>
                    <a:pt x="323" y="248"/>
                  </a:lnTo>
                  <a:lnTo>
                    <a:pt x="314" y="269"/>
                  </a:lnTo>
                  <a:lnTo>
                    <a:pt x="325" y="261"/>
                  </a:lnTo>
                  <a:lnTo>
                    <a:pt x="336" y="254"/>
                  </a:lnTo>
                  <a:lnTo>
                    <a:pt x="345" y="248"/>
                  </a:lnTo>
                  <a:lnTo>
                    <a:pt x="356" y="242"/>
                  </a:lnTo>
                  <a:lnTo>
                    <a:pt x="367" y="237"/>
                  </a:lnTo>
                  <a:lnTo>
                    <a:pt x="380" y="232"/>
                  </a:lnTo>
                  <a:lnTo>
                    <a:pt x="391" y="226"/>
                  </a:lnTo>
                  <a:lnTo>
                    <a:pt x="402" y="221"/>
                  </a:lnTo>
                  <a:lnTo>
                    <a:pt x="414" y="216"/>
                  </a:lnTo>
                  <a:lnTo>
                    <a:pt x="425" y="211"/>
                  </a:lnTo>
                  <a:lnTo>
                    <a:pt x="435" y="208"/>
                  </a:lnTo>
                  <a:lnTo>
                    <a:pt x="444" y="206"/>
                  </a:lnTo>
                  <a:lnTo>
                    <a:pt x="451" y="203"/>
                  </a:lnTo>
                  <a:lnTo>
                    <a:pt x="460" y="202"/>
                  </a:lnTo>
                  <a:lnTo>
                    <a:pt x="469" y="202"/>
                  </a:lnTo>
                  <a:lnTo>
                    <a:pt x="478" y="200"/>
                  </a:lnTo>
                  <a:lnTo>
                    <a:pt x="488" y="200"/>
                  </a:lnTo>
                  <a:lnTo>
                    <a:pt x="497" y="202"/>
                  </a:lnTo>
                  <a:lnTo>
                    <a:pt x="506" y="202"/>
                  </a:lnTo>
                  <a:lnTo>
                    <a:pt x="513" y="203"/>
                  </a:lnTo>
                  <a:lnTo>
                    <a:pt x="530" y="206"/>
                  </a:lnTo>
                  <a:lnTo>
                    <a:pt x="541" y="208"/>
                  </a:lnTo>
                  <a:lnTo>
                    <a:pt x="550" y="208"/>
                  </a:lnTo>
                  <a:lnTo>
                    <a:pt x="553" y="206"/>
                  </a:lnTo>
                  <a:lnTo>
                    <a:pt x="557" y="208"/>
                  </a:lnTo>
                  <a:lnTo>
                    <a:pt x="557" y="210"/>
                  </a:lnTo>
                  <a:lnTo>
                    <a:pt x="555" y="216"/>
                  </a:lnTo>
                  <a:lnTo>
                    <a:pt x="553" y="226"/>
                  </a:lnTo>
                  <a:lnTo>
                    <a:pt x="551" y="242"/>
                  </a:lnTo>
                  <a:lnTo>
                    <a:pt x="548" y="264"/>
                  </a:lnTo>
                  <a:lnTo>
                    <a:pt x="548" y="269"/>
                  </a:lnTo>
                  <a:lnTo>
                    <a:pt x="544" y="277"/>
                  </a:lnTo>
                  <a:lnTo>
                    <a:pt x="539" y="286"/>
                  </a:lnTo>
                  <a:lnTo>
                    <a:pt x="533" y="296"/>
                  </a:lnTo>
                  <a:lnTo>
                    <a:pt x="526" y="306"/>
                  </a:lnTo>
                  <a:lnTo>
                    <a:pt x="519" y="315"/>
                  </a:lnTo>
                  <a:lnTo>
                    <a:pt x="511" y="323"/>
                  </a:lnTo>
                  <a:lnTo>
                    <a:pt x="504" y="331"/>
                  </a:lnTo>
                  <a:lnTo>
                    <a:pt x="497" y="338"/>
                  </a:lnTo>
                  <a:lnTo>
                    <a:pt x="491" y="341"/>
                  </a:lnTo>
                  <a:lnTo>
                    <a:pt x="473" y="354"/>
                  </a:lnTo>
                  <a:lnTo>
                    <a:pt x="455" y="365"/>
                  </a:lnTo>
                  <a:lnTo>
                    <a:pt x="438" y="376"/>
                  </a:lnTo>
                  <a:lnTo>
                    <a:pt x="420" y="387"/>
                  </a:lnTo>
                  <a:lnTo>
                    <a:pt x="402" y="397"/>
                  </a:lnTo>
                  <a:lnTo>
                    <a:pt x="383" y="408"/>
                  </a:lnTo>
                  <a:lnTo>
                    <a:pt x="365" y="418"/>
                  </a:lnTo>
                  <a:lnTo>
                    <a:pt x="347" y="427"/>
                  </a:lnTo>
                  <a:lnTo>
                    <a:pt x="327" y="437"/>
                  </a:lnTo>
                  <a:lnTo>
                    <a:pt x="308" y="446"/>
                  </a:lnTo>
                  <a:lnTo>
                    <a:pt x="307" y="448"/>
                  </a:lnTo>
                  <a:lnTo>
                    <a:pt x="303" y="448"/>
                  </a:lnTo>
                  <a:lnTo>
                    <a:pt x="301" y="450"/>
                  </a:lnTo>
                  <a:lnTo>
                    <a:pt x="299" y="450"/>
                  </a:lnTo>
                  <a:lnTo>
                    <a:pt x="296" y="450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8" y="448"/>
                  </a:lnTo>
                  <a:lnTo>
                    <a:pt x="287" y="448"/>
                  </a:lnTo>
                  <a:lnTo>
                    <a:pt x="285" y="446"/>
                  </a:lnTo>
                  <a:lnTo>
                    <a:pt x="257" y="434"/>
                  </a:lnTo>
                  <a:lnTo>
                    <a:pt x="232" y="419"/>
                  </a:lnTo>
                  <a:lnTo>
                    <a:pt x="204" y="406"/>
                  </a:lnTo>
                  <a:lnTo>
                    <a:pt x="179" y="392"/>
                  </a:lnTo>
                  <a:lnTo>
                    <a:pt x="153" y="378"/>
                  </a:lnTo>
                  <a:lnTo>
                    <a:pt x="129" y="363"/>
                  </a:lnTo>
                  <a:lnTo>
                    <a:pt x="104" y="349"/>
                  </a:lnTo>
                  <a:lnTo>
                    <a:pt x="78" y="334"/>
                  </a:lnTo>
                  <a:lnTo>
                    <a:pt x="53" y="320"/>
                  </a:lnTo>
                  <a:lnTo>
                    <a:pt x="27" y="306"/>
                  </a:lnTo>
                  <a:lnTo>
                    <a:pt x="25" y="306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Freeform 50291"/>
            <p:cNvSpPr/>
            <p:nvPr/>
          </p:nvSpPr>
          <p:spPr>
            <a:xfrm>
              <a:off x="1318" y="3222"/>
              <a:ext cx="270" cy="225"/>
            </a:xfrm>
            <a:custGeom>
              <a:avLst/>
              <a:gdLst/>
              <a:ahLst/>
              <a:cxnLst>
                <a:cxn ang="0">
                  <a:pos x="13" y="143"/>
                </a:cxn>
                <a:cxn ang="0">
                  <a:pos x="10" y="127"/>
                </a:cxn>
                <a:cxn ang="0">
                  <a:pos x="5" y="113"/>
                </a:cxn>
                <a:cxn ang="0">
                  <a:pos x="0" y="95"/>
                </a:cxn>
                <a:cxn ang="0">
                  <a:pos x="0" y="72"/>
                </a:cxn>
                <a:cxn ang="0">
                  <a:pos x="6" y="51"/>
                </a:cxn>
                <a:cxn ang="0">
                  <a:pos x="14" y="30"/>
                </a:cxn>
                <a:cxn ang="0">
                  <a:pos x="22" y="16"/>
                </a:cxn>
                <a:cxn ang="0">
                  <a:pos x="33" y="4"/>
                </a:cxn>
                <a:cxn ang="0">
                  <a:pos x="48" y="1"/>
                </a:cxn>
                <a:cxn ang="0">
                  <a:pos x="69" y="18"/>
                </a:cxn>
                <a:cxn ang="0">
                  <a:pos x="78" y="47"/>
                </a:cxn>
                <a:cxn ang="0">
                  <a:pos x="79" y="81"/>
                </a:cxn>
                <a:cxn ang="0">
                  <a:pos x="81" y="103"/>
                </a:cxn>
                <a:cxn ang="0">
                  <a:pos x="85" y="102"/>
                </a:cxn>
                <a:cxn ang="0">
                  <a:pos x="90" y="99"/>
                </a:cxn>
                <a:cxn ang="0">
                  <a:pos x="95" y="95"/>
                </a:cxn>
                <a:cxn ang="0">
                  <a:pos x="118" y="71"/>
                </a:cxn>
                <a:cxn ang="0">
                  <a:pos x="141" y="49"/>
                </a:cxn>
                <a:cxn ang="0">
                  <a:pos x="168" y="34"/>
                </a:cxn>
                <a:cxn ang="0">
                  <a:pos x="188" y="53"/>
                </a:cxn>
                <a:cxn ang="0">
                  <a:pos x="180" y="84"/>
                </a:cxn>
                <a:cxn ang="0">
                  <a:pos x="162" y="114"/>
                </a:cxn>
                <a:cxn ang="0">
                  <a:pos x="158" y="131"/>
                </a:cxn>
                <a:cxn ang="0">
                  <a:pos x="173" y="121"/>
                </a:cxn>
                <a:cxn ang="0">
                  <a:pos x="190" y="113"/>
                </a:cxn>
                <a:cxn ang="0">
                  <a:pos x="206" y="106"/>
                </a:cxn>
                <a:cxn ang="0">
                  <a:pos x="219" y="102"/>
                </a:cxn>
                <a:cxn ang="0">
                  <a:pos x="232" y="100"/>
                </a:cxn>
                <a:cxn ang="0">
                  <a:pos x="245" y="101"/>
                </a:cxn>
                <a:cxn ang="0">
                  <a:pos x="262" y="104"/>
                </a:cxn>
                <a:cxn ang="0">
                  <a:pos x="270" y="104"/>
                </a:cxn>
                <a:cxn ang="0">
                  <a:pos x="268" y="113"/>
                </a:cxn>
                <a:cxn ang="0">
                  <a:pos x="266" y="135"/>
                </a:cxn>
                <a:cxn ang="0">
                  <a:pos x="258" y="148"/>
                </a:cxn>
                <a:cxn ang="0">
                  <a:pos x="248" y="162"/>
                </a:cxn>
                <a:cxn ang="0">
                  <a:pos x="238" y="171"/>
                </a:cxn>
                <a:cxn ang="0">
                  <a:pos x="212" y="188"/>
                </a:cxn>
                <a:cxn ang="0">
                  <a:pos x="186" y="204"/>
                </a:cxn>
                <a:cxn ang="0">
                  <a:pos x="159" y="219"/>
                </a:cxn>
                <a:cxn ang="0">
                  <a:pos x="147" y="224"/>
                </a:cxn>
                <a:cxn ang="0">
                  <a:pos x="143" y="225"/>
                </a:cxn>
                <a:cxn ang="0">
                  <a:pos x="140" y="224"/>
                </a:cxn>
                <a:cxn ang="0">
                  <a:pos x="125" y="217"/>
                </a:cxn>
                <a:cxn ang="0">
                  <a:pos x="87" y="196"/>
                </a:cxn>
                <a:cxn ang="0">
                  <a:pos x="50" y="175"/>
                </a:cxn>
                <a:cxn ang="0">
                  <a:pos x="13" y="153"/>
                </a:cxn>
              </a:cxnLst>
              <a:rect l="0" t="0" r="0" b="0"/>
              <a:pathLst>
                <a:path w="557" h="450">
                  <a:moveTo>
                    <a:pt x="25" y="306"/>
                  </a:moveTo>
                  <a:lnTo>
                    <a:pt x="27" y="294"/>
                  </a:lnTo>
                  <a:lnTo>
                    <a:pt x="27" y="285"/>
                  </a:lnTo>
                  <a:lnTo>
                    <a:pt x="25" y="275"/>
                  </a:lnTo>
                  <a:lnTo>
                    <a:pt x="23" y="264"/>
                  </a:lnTo>
                  <a:lnTo>
                    <a:pt x="20" y="254"/>
                  </a:lnTo>
                  <a:lnTo>
                    <a:pt x="16" y="245"/>
                  </a:lnTo>
                  <a:lnTo>
                    <a:pt x="12" y="235"/>
                  </a:lnTo>
                  <a:lnTo>
                    <a:pt x="11" y="226"/>
                  </a:lnTo>
                  <a:lnTo>
                    <a:pt x="7" y="216"/>
                  </a:lnTo>
                  <a:lnTo>
                    <a:pt x="5" y="205"/>
                  </a:lnTo>
                  <a:lnTo>
                    <a:pt x="1" y="190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1" y="144"/>
                  </a:lnTo>
                  <a:lnTo>
                    <a:pt x="5" y="130"/>
                  </a:lnTo>
                  <a:lnTo>
                    <a:pt x="7" y="115"/>
                  </a:lnTo>
                  <a:lnTo>
                    <a:pt x="12" y="101"/>
                  </a:lnTo>
                  <a:lnTo>
                    <a:pt x="18" y="86"/>
                  </a:lnTo>
                  <a:lnTo>
                    <a:pt x="23" y="72"/>
                  </a:lnTo>
                  <a:lnTo>
                    <a:pt x="29" y="59"/>
                  </a:lnTo>
                  <a:lnTo>
                    <a:pt x="34" y="50"/>
                  </a:lnTo>
                  <a:lnTo>
                    <a:pt x="40" y="40"/>
                  </a:lnTo>
                  <a:lnTo>
                    <a:pt x="45" y="32"/>
                  </a:lnTo>
                  <a:lnTo>
                    <a:pt x="53" y="22"/>
                  </a:lnTo>
                  <a:lnTo>
                    <a:pt x="60" y="14"/>
                  </a:lnTo>
                  <a:lnTo>
                    <a:pt x="69" y="8"/>
                  </a:lnTo>
                  <a:lnTo>
                    <a:pt x="78" y="3"/>
                  </a:lnTo>
                  <a:lnTo>
                    <a:pt x="87" y="0"/>
                  </a:lnTo>
                  <a:lnTo>
                    <a:pt x="98" y="2"/>
                  </a:lnTo>
                  <a:lnTo>
                    <a:pt x="107" y="5"/>
                  </a:lnTo>
                  <a:lnTo>
                    <a:pt x="128" y="19"/>
                  </a:lnTo>
                  <a:lnTo>
                    <a:pt x="142" y="35"/>
                  </a:lnTo>
                  <a:lnTo>
                    <a:pt x="151" y="54"/>
                  </a:lnTo>
                  <a:lnTo>
                    <a:pt x="157" y="74"/>
                  </a:lnTo>
                  <a:lnTo>
                    <a:pt x="160" y="94"/>
                  </a:lnTo>
                  <a:lnTo>
                    <a:pt x="160" y="117"/>
                  </a:lnTo>
                  <a:lnTo>
                    <a:pt x="160" y="139"/>
                  </a:lnTo>
                  <a:lnTo>
                    <a:pt x="162" y="162"/>
                  </a:lnTo>
                  <a:lnTo>
                    <a:pt x="164" y="182"/>
                  </a:lnTo>
                  <a:lnTo>
                    <a:pt x="168" y="205"/>
                  </a:lnTo>
                  <a:lnTo>
                    <a:pt x="168" y="206"/>
                  </a:lnTo>
                  <a:lnTo>
                    <a:pt x="170" y="206"/>
                  </a:lnTo>
                  <a:lnTo>
                    <a:pt x="171" y="205"/>
                  </a:lnTo>
                  <a:lnTo>
                    <a:pt x="175" y="203"/>
                  </a:lnTo>
                  <a:lnTo>
                    <a:pt x="179" y="202"/>
                  </a:lnTo>
                  <a:lnTo>
                    <a:pt x="182" y="198"/>
                  </a:lnTo>
                  <a:lnTo>
                    <a:pt x="186" y="197"/>
                  </a:lnTo>
                  <a:lnTo>
                    <a:pt x="190" y="194"/>
                  </a:lnTo>
                  <a:lnTo>
                    <a:pt x="193" y="190"/>
                  </a:lnTo>
                  <a:lnTo>
                    <a:pt x="197" y="189"/>
                  </a:lnTo>
                  <a:lnTo>
                    <a:pt x="213" y="174"/>
                  </a:lnTo>
                  <a:lnTo>
                    <a:pt x="228" y="158"/>
                  </a:lnTo>
                  <a:lnTo>
                    <a:pt x="244" y="142"/>
                  </a:lnTo>
                  <a:lnTo>
                    <a:pt x="259" y="126"/>
                  </a:lnTo>
                  <a:lnTo>
                    <a:pt x="274" y="112"/>
                  </a:lnTo>
                  <a:lnTo>
                    <a:pt x="290" y="98"/>
                  </a:lnTo>
                  <a:lnTo>
                    <a:pt x="308" y="85"/>
                  </a:lnTo>
                  <a:lnTo>
                    <a:pt x="327" y="75"/>
                  </a:lnTo>
                  <a:lnTo>
                    <a:pt x="347" y="67"/>
                  </a:lnTo>
                  <a:lnTo>
                    <a:pt x="371" y="62"/>
                  </a:lnTo>
                  <a:lnTo>
                    <a:pt x="382" y="85"/>
                  </a:lnTo>
                  <a:lnTo>
                    <a:pt x="387" y="106"/>
                  </a:lnTo>
                  <a:lnTo>
                    <a:pt x="385" y="126"/>
                  </a:lnTo>
                  <a:lnTo>
                    <a:pt x="380" y="147"/>
                  </a:lnTo>
                  <a:lnTo>
                    <a:pt x="371" y="168"/>
                  </a:lnTo>
                  <a:lnTo>
                    <a:pt x="360" y="187"/>
                  </a:lnTo>
                  <a:lnTo>
                    <a:pt x="347" y="208"/>
                  </a:lnTo>
                  <a:lnTo>
                    <a:pt x="334" y="227"/>
                  </a:lnTo>
                  <a:lnTo>
                    <a:pt x="323" y="248"/>
                  </a:lnTo>
                  <a:lnTo>
                    <a:pt x="314" y="269"/>
                  </a:lnTo>
                  <a:lnTo>
                    <a:pt x="325" y="261"/>
                  </a:lnTo>
                  <a:lnTo>
                    <a:pt x="336" y="254"/>
                  </a:lnTo>
                  <a:lnTo>
                    <a:pt x="345" y="248"/>
                  </a:lnTo>
                  <a:lnTo>
                    <a:pt x="356" y="242"/>
                  </a:lnTo>
                  <a:lnTo>
                    <a:pt x="367" y="237"/>
                  </a:lnTo>
                  <a:lnTo>
                    <a:pt x="380" y="232"/>
                  </a:lnTo>
                  <a:lnTo>
                    <a:pt x="391" y="226"/>
                  </a:lnTo>
                  <a:lnTo>
                    <a:pt x="402" y="221"/>
                  </a:lnTo>
                  <a:lnTo>
                    <a:pt x="414" y="216"/>
                  </a:lnTo>
                  <a:lnTo>
                    <a:pt x="425" y="211"/>
                  </a:lnTo>
                  <a:lnTo>
                    <a:pt x="435" y="208"/>
                  </a:lnTo>
                  <a:lnTo>
                    <a:pt x="444" y="206"/>
                  </a:lnTo>
                  <a:lnTo>
                    <a:pt x="451" y="203"/>
                  </a:lnTo>
                  <a:lnTo>
                    <a:pt x="460" y="202"/>
                  </a:lnTo>
                  <a:lnTo>
                    <a:pt x="469" y="202"/>
                  </a:lnTo>
                  <a:lnTo>
                    <a:pt x="478" y="200"/>
                  </a:lnTo>
                  <a:lnTo>
                    <a:pt x="488" y="200"/>
                  </a:lnTo>
                  <a:lnTo>
                    <a:pt x="497" y="202"/>
                  </a:lnTo>
                  <a:lnTo>
                    <a:pt x="506" y="202"/>
                  </a:lnTo>
                  <a:lnTo>
                    <a:pt x="513" y="203"/>
                  </a:lnTo>
                  <a:lnTo>
                    <a:pt x="530" y="206"/>
                  </a:lnTo>
                  <a:lnTo>
                    <a:pt x="541" y="208"/>
                  </a:lnTo>
                  <a:lnTo>
                    <a:pt x="550" y="208"/>
                  </a:lnTo>
                  <a:lnTo>
                    <a:pt x="553" y="206"/>
                  </a:lnTo>
                  <a:lnTo>
                    <a:pt x="557" y="208"/>
                  </a:lnTo>
                  <a:lnTo>
                    <a:pt x="557" y="210"/>
                  </a:lnTo>
                  <a:lnTo>
                    <a:pt x="555" y="216"/>
                  </a:lnTo>
                  <a:lnTo>
                    <a:pt x="553" y="226"/>
                  </a:lnTo>
                  <a:lnTo>
                    <a:pt x="551" y="242"/>
                  </a:lnTo>
                  <a:lnTo>
                    <a:pt x="548" y="264"/>
                  </a:lnTo>
                  <a:lnTo>
                    <a:pt x="548" y="269"/>
                  </a:lnTo>
                  <a:lnTo>
                    <a:pt x="544" y="277"/>
                  </a:lnTo>
                  <a:lnTo>
                    <a:pt x="539" y="286"/>
                  </a:lnTo>
                  <a:lnTo>
                    <a:pt x="533" y="296"/>
                  </a:lnTo>
                  <a:lnTo>
                    <a:pt x="526" y="306"/>
                  </a:lnTo>
                  <a:lnTo>
                    <a:pt x="519" y="315"/>
                  </a:lnTo>
                  <a:lnTo>
                    <a:pt x="511" y="323"/>
                  </a:lnTo>
                  <a:lnTo>
                    <a:pt x="504" y="331"/>
                  </a:lnTo>
                  <a:lnTo>
                    <a:pt x="497" y="338"/>
                  </a:lnTo>
                  <a:lnTo>
                    <a:pt x="491" y="341"/>
                  </a:lnTo>
                  <a:lnTo>
                    <a:pt x="473" y="354"/>
                  </a:lnTo>
                  <a:lnTo>
                    <a:pt x="455" y="365"/>
                  </a:lnTo>
                  <a:lnTo>
                    <a:pt x="438" y="376"/>
                  </a:lnTo>
                  <a:lnTo>
                    <a:pt x="420" y="387"/>
                  </a:lnTo>
                  <a:lnTo>
                    <a:pt x="402" y="397"/>
                  </a:lnTo>
                  <a:lnTo>
                    <a:pt x="383" y="408"/>
                  </a:lnTo>
                  <a:lnTo>
                    <a:pt x="365" y="418"/>
                  </a:lnTo>
                  <a:lnTo>
                    <a:pt x="347" y="427"/>
                  </a:lnTo>
                  <a:lnTo>
                    <a:pt x="327" y="437"/>
                  </a:lnTo>
                  <a:lnTo>
                    <a:pt x="308" y="446"/>
                  </a:lnTo>
                  <a:lnTo>
                    <a:pt x="307" y="448"/>
                  </a:lnTo>
                  <a:lnTo>
                    <a:pt x="303" y="448"/>
                  </a:lnTo>
                  <a:lnTo>
                    <a:pt x="301" y="450"/>
                  </a:lnTo>
                  <a:lnTo>
                    <a:pt x="299" y="450"/>
                  </a:lnTo>
                  <a:lnTo>
                    <a:pt x="296" y="450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8" y="448"/>
                  </a:lnTo>
                  <a:lnTo>
                    <a:pt x="287" y="448"/>
                  </a:lnTo>
                  <a:lnTo>
                    <a:pt x="285" y="446"/>
                  </a:lnTo>
                  <a:lnTo>
                    <a:pt x="257" y="434"/>
                  </a:lnTo>
                  <a:lnTo>
                    <a:pt x="232" y="419"/>
                  </a:lnTo>
                  <a:lnTo>
                    <a:pt x="204" y="406"/>
                  </a:lnTo>
                  <a:lnTo>
                    <a:pt x="179" y="392"/>
                  </a:lnTo>
                  <a:lnTo>
                    <a:pt x="153" y="378"/>
                  </a:lnTo>
                  <a:lnTo>
                    <a:pt x="129" y="363"/>
                  </a:lnTo>
                  <a:lnTo>
                    <a:pt x="104" y="349"/>
                  </a:lnTo>
                  <a:lnTo>
                    <a:pt x="78" y="334"/>
                  </a:lnTo>
                  <a:lnTo>
                    <a:pt x="53" y="320"/>
                  </a:lnTo>
                  <a:lnTo>
                    <a:pt x="27" y="306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Freeform 50292"/>
            <p:cNvSpPr/>
            <p:nvPr/>
          </p:nvSpPr>
          <p:spPr>
            <a:xfrm>
              <a:off x="1021" y="3555"/>
              <a:ext cx="93" cy="289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28" y="50"/>
                </a:cxn>
                <a:cxn ang="0">
                  <a:pos x="40" y="78"/>
                </a:cxn>
                <a:cxn ang="0">
                  <a:pos x="49" y="106"/>
                </a:cxn>
                <a:cxn ang="0">
                  <a:pos x="58" y="135"/>
                </a:cxn>
                <a:cxn ang="0">
                  <a:pos x="66" y="162"/>
                </a:cxn>
                <a:cxn ang="0">
                  <a:pos x="65" y="184"/>
                </a:cxn>
                <a:cxn ang="0">
                  <a:pos x="59" y="206"/>
                </a:cxn>
                <a:cxn ang="0">
                  <a:pos x="52" y="228"/>
                </a:cxn>
                <a:cxn ang="0">
                  <a:pos x="48" y="251"/>
                </a:cxn>
                <a:cxn ang="0">
                  <a:pos x="50" y="266"/>
                </a:cxn>
                <a:cxn ang="0">
                  <a:pos x="55" y="274"/>
                </a:cxn>
                <a:cxn ang="0">
                  <a:pos x="59" y="281"/>
                </a:cxn>
                <a:cxn ang="0">
                  <a:pos x="65" y="286"/>
                </a:cxn>
                <a:cxn ang="0">
                  <a:pos x="70" y="289"/>
                </a:cxn>
                <a:cxn ang="0">
                  <a:pos x="72" y="286"/>
                </a:cxn>
                <a:cxn ang="0">
                  <a:pos x="78" y="268"/>
                </a:cxn>
                <a:cxn ang="0">
                  <a:pos x="84" y="242"/>
                </a:cxn>
                <a:cxn ang="0">
                  <a:pos x="90" y="214"/>
                </a:cxn>
                <a:cxn ang="0">
                  <a:pos x="93" y="191"/>
                </a:cxn>
                <a:cxn ang="0">
                  <a:pos x="92" y="174"/>
                </a:cxn>
                <a:cxn ang="0">
                  <a:pos x="91" y="157"/>
                </a:cxn>
                <a:cxn ang="0">
                  <a:pos x="90" y="141"/>
                </a:cxn>
                <a:cxn ang="0">
                  <a:pos x="90" y="125"/>
                </a:cxn>
                <a:cxn ang="0">
                  <a:pos x="86" y="107"/>
                </a:cxn>
                <a:cxn ang="0">
                  <a:pos x="81" y="90"/>
                </a:cxn>
                <a:cxn ang="0">
                  <a:pos x="76" y="76"/>
                </a:cxn>
                <a:cxn ang="0">
                  <a:pos x="70" y="60"/>
                </a:cxn>
                <a:cxn ang="0">
                  <a:pos x="61" y="45"/>
                </a:cxn>
                <a:cxn ang="0">
                  <a:pos x="51" y="33"/>
                </a:cxn>
                <a:cxn ang="0">
                  <a:pos x="42" y="26"/>
                </a:cxn>
                <a:cxn ang="0">
                  <a:pos x="39" y="22"/>
                </a:cxn>
                <a:cxn ang="0">
                  <a:pos x="36" y="17"/>
                </a:cxn>
                <a:cxn ang="0">
                  <a:pos x="34" y="12"/>
                </a:cxn>
                <a:cxn ang="0">
                  <a:pos x="30" y="7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7" y="11"/>
                </a:cxn>
                <a:cxn ang="0">
                  <a:pos x="5" y="15"/>
                </a:cxn>
                <a:cxn ang="0">
                  <a:pos x="4" y="14"/>
                </a:cxn>
                <a:cxn ang="0">
                  <a:pos x="3" y="14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0" y="13"/>
                </a:cxn>
              </a:cxnLst>
              <a:rect l="0" t="0" r="0" b="0"/>
              <a:pathLst>
                <a:path w="194" h="577">
                  <a:moveTo>
                    <a:pt x="0" y="24"/>
                  </a:moveTo>
                  <a:lnTo>
                    <a:pt x="24" y="48"/>
                  </a:lnTo>
                  <a:lnTo>
                    <a:pt x="42" y="73"/>
                  </a:lnTo>
                  <a:lnTo>
                    <a:pt x="59" y="99"/>
                  </a:lnTo>
                  <a:lnTo>
                    <a:pt x="73" y="126"/>
                  </a:lnTo>
                  <a:lnTo>
                    <a:pt x="84" y="155"/>
                  </a:lnTo>
                  <a:lnTo>
                    <a:pt x="93" y="184"/>
                  </a:lnTo>
                  <a:lnTo>
                    <a:pt x="103" y="212"/>
                  </a:lnTo>
                  <a:lnTo>
                    <a:pt x="112" y="241"/>
                  </a:lnTo>
                  <a:lnTo>
                    <a:pt x="121" y="270"/>
                  </a:lnTo>
                  <a:lnTo>
                    <a:pt x="132" y="300"/>
                  </a:lnTo>
                  <a:lnTo>
                    <a:pt x="137" y="323"/>
                  </a:lnTo>
                  <a:lnTo>
                    <a:pt x="137" y="345"/>
                  </a:lnTo>
                  <a:lnTo>
                    <a:pt x="135" y="368"/>
                  </a:lnTo>
                  <a:lnTo>
                    <a:pt x="130" y="390"/>
                  </a:lnTo>
                  <a:lnTo>
                    <a:pt x="123" y="411"/>
                  </a:lnTo>
                  <a:lnTo>
                    <a:pt x="115" y="433"/>
                  </a:lnTo>
                  <a:lnTo>
                    <a:pt x="108" y="456"/>
                  </a:lnTo>
                  <a:lnTo>
                    <a:pt x="103" y="478"/>
                  </a:lnTo>
                  <a:lnTo>
                    <a:pt x="101" y="502"/>
                  </a:lnTo>
                  <a:lnTo>
                    <a:pt x="103" y="524"/>
                  </a:lnTo>
                  <a:lnTo>
                    <a:pt x="104" y="532"/>
                  </a:lnTo>
                  <a:lnTo>
                    <a:pt x="108" y="539"/>
                  </a:lnTo>
                  <a:lnTo>
                    <a:pt x="114" y="547"/>
                  </a:lnTo>
                  <a:lnTo>
                    <a:pt x="117" y="555"/>
                  </a:lnTo>
                  <a:lnTo>
                    <a:pt x="123" y="561"/>
                  </a:lnTo>
                  <a:lnTo>
                    <a:pt x="128" y="568"/>
                  </a:lnTo>
                  <a:lnTo>
                    <a:pt x="135" y="572"/>
                  </a:lnTo>
                  <a:lnTo>
                    <a:pt x="139" y="576"/>
                  </a:lnTo>
                  <a:lnTo>
                    <a:pt x="145" y="577"/>
                  </a:lnTo>
                  <a:lnTo>
                    <a:pt x="146" y="577"/>
                  </a:lnTo>
                  <a:lnTo>
                    <a:pt x="150" y="571"/>
                  </a:lnTo>
                  <a:lnTo>
                    <a:pt x="156" y="556"/>
                  </a:lnTo>
                  <a:lnTo>
                    <a:pt x="163" y="536"/>
                  </a:lnTo>
                  <a:lnTo>
                    <a:pt x="168" y="510"/>
                  </a:lnTo>
                  <a:lnTo>
                    <a:pt x="176" y="483"/>
                  </a:lnTo>
                  <a:lnTo>
                    <a:pt x="181" y="456"/>
                  </a:lnTo>
                  <a:lnTo>
                    <a:pt x="187" y="427"/>
                  </a:lnTo>
                  <a:lnTo>
                    <a:pt x="190" y="403"/>
                  </a:lnTo>
                  <a:lnTo>
                    <a:pt x="194" y="382"/>
                  </a:lnTo>
                  <a:lnTo>
                    <a:pt x="194" y="368"/>
                  </a:lnTo>
                  <a:lnTo>
                    <a:pt x="192" y="348"/>
                  </a:lnTo>
                  <a:lnTo>
                    <a:pt x="192" y="329"/>
                  </a:lnTo>
                  <a:lnTo>
                    <a:pt x="190" y="313"/>
                  </a:lnTo>
                  <a:lnTo>
                    <a:pt x="190" y="297"/>
                  </a:lnTo>
                  <a:lnTo>
                    <a:pt x="188" y="281"/>
                  </a:lnTo>
                  <a:lnTo>
                    <a:pt x="188" y="265"/>
                  </a:lnTo>
                  <a:lnTo>
                    <a:pt x="187" y="249"/>
                  </a:lnTo>
                  <a:lnTo>
                    <a:pt x="183" y="232"/>
                  </a:lnTo>
                  <a:lnTo>
                    <a:pt x="179" y="214"/>
                  </a:lnTo>
                  <a:lnTo>
                    <a:pt x="174" y="195"/>
                  </a:lnTo>
                  <a:lnTo>
                    <a:pt x="170" y="180"/>
                  </a:lnTo>
                  <a:lnTo>
                    <a:pt x="165" y="166"/>
                  </a:lnTo>
                  <a:lnTo>
                    <a:pt x="159" y="152"/>
                  </a:lnTo>
                  <a:lnTo>
                    <a:pt x="152" y="136"/>
                  </a:lnTo>
                  <a:lnTo>
                    <a:pt x="145" y="120"/>
                  </a:lnTo>
                  <a:lnTo>
                    <a:pt x="137" y="104"/>
                  </a:lnTo>
                  <a:lnTo>
                    <a:pt x="128" y="89"/>
                  </a:lnTo>
                  <a:lnTo>
                    <a:pt x="117" y="76"/>
                  </a:lnTo>
                  <a:lnTo>
                    <a:pt x="106" y="65"/>
                  </a:lnTo>
                  <a:lnTo>
                    <a:pt x="93" y="56"/>
                  </a:lnTo>
                  <a:lnTo>
                    <a:pt x="88" y="52"/>
                  </a:lnTo>
                  <a:lnTo>
                    <a:pt x="84" y="48"/>
                  </a:lnTo>
                  <a:lnTo>
                    <a:pt x="81" y="43"/>
                  </a:lnTo>
                  <a:lnTo>
                    <a:pt x="79" y="38"/>
                  </a:lnTo>
                  <a:lnTo>
                    <a:pt x="75" y="33"/>
                  </a:lnTo>
                  <a:lnTo>
                    <a:pt x="72" y="28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61" y="9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9" y="3"/>
                  </a:lnTo>
                  <a:lnTo>
                    <a:pt x="24" y="6"/>
                  </a:lnTo>
                  <a:lnTo>
                    <a:pt x="20" y="11"/>
                  </a:lnTo>
                  <a:lnTo>
                    <a:pt x="17" y="16"/>
                  </a:lnTo>
                  <a:lnTo>
                    <a:pt x="15" y="22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Freeform 50293"/>
            <p:cNvSpPr/>
            <p:nvPr/>
          </p:nvSpPr>
          <p:spPr>
            <a:xfrm>
              <a:off x="1021" y="3555"/>
              <a:ext cx="93" cy="289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28" y="50"/>
                </a:cxn>
                <a:cxn ang="0">
                  <a:pos x="40" y="78"/>
                </a:cxn>
                <a:cxn ang="0">
                  <a:pos x="49" y="106"/>
                </a:cxn>
                <a:cxn ang="0">
                  <a:pos x="58" y="135"/>
                </a:cxn>
                <a:cxn ang="0">
                  <a:pos x="66" y="162"/>
                </a:cxn>
                <a:cxn ang="0">
                  <a:pos x="65" y="184"/>
                </a:cxn>
                <a:cxn ang="0">
                  <a:pos x="59" y="206"/>
                </a:cxn>
                <a:cxn ang="0">
                  <a:pos x="52" y="228"/>
                </a:cxn>
                <a:cxn ang="0">
                  <a:pos x="48" y="251"/>
                </a:cxn>
                <a:cxn ang="0">
                  <a:pos x="50" y="266"/>
                </a:cxn>
                <a:cxn ang="0">
                  <a:pos x="55" y="274"/>
                </a:cxn>
                <a:cxn ang="0">
                  <a:pos x="59" y="281"/>
                </a:cxn>
                <a:cxn ang="0">
                  <a:pos x="65" y="286"/>
                </a:cxn>
                <a:cxn ang="0">
                  <a:pos x="70" y="289"/>
                </a:cxn>
                <a:cxn ang="0">
                  <a:pos x="72" y="286"/>
                </a:cxn>
                <a:cxn ang="0">
                  <a:pos x="78" y="268"/>
                </a:cxn>
                <a:cxn ang="0">
                  <a:pos x="84" y="242"/>
                </a:cxn>
                <a:cxn ang="0">
                  <a:pos x="90" y="214"/>
                </a:cxn>
                <a:cxn ang="0">
                  <a:pos x="93" y="191"/>
                </a:cxn>
                <a:cxn ang="0">
                  <a:pos x="92" y="174"/>
                </a:cxn>
                <a:cxn ang="0">
                  <a:pos x="91" y="157"/>
                </a:cxn>
                <a:cxn ang="0">
                  <a:pos x="90" y="141"/>
                </a:cxn>
                <a:cxn ang="0">
                  <a:pos x="90" y="125"/>
                </a:cxn>
                <a:cxn ang="0">
                  <a:pos x="86" y="107"/>
                </a:cxn>
                <a:cxn ang="0">
                  <a:pos x="81" y="90"/>
                </a:cxn>
                <a:cxn ang="0">
                  <a:pos x="76" y="76"/>
                </a:cxn>
                <a:cxn ang="0">
                  <a:pos x="70" y="60"/>
                </a:cxn>
                <a:cxn ang="0">
                  <a:pos x="61" y="45"/>
                </a:cxn>
                <a:cxn ang="0">
                  <a:pos x="51" y="33"/>
                </a:cxn>
                <a:cxn ang="0">
                  <a:pos x="42" y="26"/>
                </a:cxn>
                <a:cxn ang="0">
                  <a:pos x="39" y="22"/>
                </a:cxn>
                <a:cxn ang="0">
                  <a:pos x="36" y="17"/>
                </a:cxn>
                <a:cxn ang="0">
                  <a:pos x="34" y="12"/>
                </a:cxn>
                <a:cxn ang="0">
                  <a:pos x="30" y="7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7" y="11"/>
                </a:cxn>
                <a:cxn ang="0">
                  <a:pos x="5" y="15"/>
                </a:cxn>
                <a:cxn ang="0">
                  <a:pos x="4" y="14"/>
                </a:cxn>
                <a:cxn ang="0">
                  <a:pos x="3" y="14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0" y="13"/>
                </a:cxn>
              </a:cxnLst>
              <a:rect l="0" t="0" r="0" b="0"/>
              <a:pathLst>
                <a:path w="194" h="577">
                  <a:moveTo>
                    <a:pt x="0" y="24"/>
                  </a:moveTo>
                  <a:lnTo>
                    <a:pt x="24" y="48"/>
                  </a:lnTo>
                  <a:lnTo>
                    <a:pt x="42" y="73"/>
                  </a:lnTo>
                  <a:lnTo>
                    <a:pt x="59" y="99"/>
                  </a:lnTo>
                  <a:lnTo>
                    <a:pt x="73" y="126"/>
                  </a:lnTo>
                  <a:lnTo>
                    <a:pt x="84" y="155"/>
                  </a:lnTo>
                  <a:lnTo>
                    <a:pt x="93" y="184"/>
                  </a:lnTo>
                  <a:lnTo>
                    <a:pt x="103" y="212"/>
                  </a:lnTo>
                  <a:lnTo>
                    <a:pt x="112" y="241"/>
                  </a:lnTo>
                  <a:lnTo>
                    <a:pt x="121" y="270"/>
                  </a:lnTo>
                  <a:lnTo>
                    <a:pt x="132" y="300"/>
                  </a:lnTo>
                  <a:lnTo>
                    <a:pt x="137" y="323"/>
                  </a:lnTo>
                  <a:lnTo>
                    <a:pt x="137" y="345"/>
                  </a:lnTo>
                  <a:lnTo>
                    <a:pt x="135" y="368"/>
                  </a:lnTo>
                  <a:lnTo>
                    <a:pt x="130" y="390"/>
                  </a:lnTo>
                  <a:lnTo>
                    <a:pt x="123" y="411"/>
                  </a:lnTo>
                  <a:lnTo>
                    <a:pt x="115" y="433"/>
                  </a:lnTo>
                  <a:lnTo>
                    <a:pt x="108" y="456"/>
                  </a:lnTo>
                  <a:lnTo>
                    <a:pt x="103" y="478"/>
                  </a:lnTo>
                  <a:lnTo>
                    <a:pt x="101" y="502"/>
                  </a:lnTo>
                  <a:lnTo>
                    <a:pt x="103" y="524"/>
                  </a:lnTo>
                  <a:lnTo>
                    <a:pt x="104" y="532"/>
                  </a:lnTo>
                  <a:lnTo>
                    <a:pt x="108" y="539"/>
                  </a:lnTo>
                  <a:lnTo>
                    <a:pt x="114" y="547"/>
                  </a:lnTo>
                  <a:lnTo>
                    <a:pt x="117" y="555"/>
                  </a:lnTo>
                  <a:lnTo>
                    <a:pt x="123" y="561"/>
                  </a:lnTo>
                  <a:lnTo>
                    <a:pt x="128" y="568"/>
                  </a:lnTo>
                  <a:lnTo>
                    <a:pt x="135" y="572"/>
                  </a:lnTo>
                  <a:lnTo>
                    <a:pt x="139" y="576"/>
                  </a:lnTo>
                  <a:lnTo>
                    <a:pt x="145" y="577"/>
                  </a:lnTo>
                  <a:lnTo>
                    <a:pt x="146" y="577"/>
                  </a:lnTo>
                  <a:lnTo>
                    <a:pt x="150" y="571"/>
                  </a:lnTo>
                  <a:lnTo>
                    <a:pt x="156" y="556"/>
                  </a:lnTo>
                  <a:lnTo>
                    <a:pt x="163" y="536"/>
                  </a:lnTo>
                  <a:lnTo>
                    <a:pt x="168" y="510"/>
                  </a:lnTo>
                  <a:lnTo>
                    <a:pt x="176" y="483"/>
                  </a:lnTo>
                  <a:lnTo>
                    <a:pt x="181" y="456"/>
                  </a:lnTo>
                  <a:lnTo>
                    <a:pt x="187" y="427"/>
                  </a:lnTo>
                  <a:lnTo>
                    <a:pt x="190" y="403"/>
                  </a:lnTo>
                  <a:lnTo>
                    <a:pt x="194" y="382"/>
                  </a:lnTo>
                  <a:lnTo>
                    <a:pt x="194" y="368"/>
                  </a:lnTo>
                  <a:lnTo>
                    <a:pt x="192" y="348"/>
                  </a:lnTo>
                  <a:lnTo>
                    <a:pt x="192" y="329"/>
                  </a:lnTo>
                  <a:lnTo>
                    <a:pt x="190" y="313"/>
                  </a:lnTo>
                  <a:lnTo>
                    <a:pt x="190" y="297"/>
                  </a:lnTo>
                  <a:lnTo>
                    <a:pt x="188" y="281"/>
                  </a:lnTo>
                  <a:lnTo>
                    <a:pt x="188" y="265"/>
                  </a:lnTo>
                  <a:lnTo>
                    <a:pt x="187" y="249"/>
                  </a:lnTo>
                  <a:lnTo>
                    <a:pt x="183" y="232"/>
                  </a:lnTo>
                  <a:lnTo>
                    <a:pt x="179" y="214"/>
                  </a:lnTo>
                  <a:lnTo>
                    <a:pt x="174" y="195"/>
                  </a:lnTo>
                  <a:lnTo>
                    <a:pt x="170" y="180"/>
                  </a:lnTo>
                  <a:lnTo>
                    <a:pt x="165" y="166"/>
                  </a:lnTo>
                  <a:lnTo>
                    <a:pt x="159" y="152"/>
                  </a:lnTo>
                  <a:lnTo>
                    <a:pt x="152" y="136"/>
                  </a:lnTo>
                  <a:lnTo>
                    <a:pt x="145" y="120"/>
                  </a:lnTo>
                  <a:lnTo>
                    <a:pt x="137" y="104"/>
                  </a:lnTo>
                  <a:lnTo>
                    <a:pt x="128" y="89"/>
                  </a:lnTo>
                  <a:lnTo>
                    <a:pt x="117" y="76"/>
                  </a:lnTo>
                  <a:lnTo>
                    <a:pt x="106" y="65"/>
                  </a:lnTo>
                  <a:lnTo>
                    <a:pt x="93" y="56"/>
                  </a:lnTo>
                  <a:lnTo>
                    <a:pt x="88" y="52"/>
                  </a:lnTo>
                  <a:lnTo>
                    <a:pt x="84" y="48"/>
                  </a:lnTo>
                  <a:lnTo>
                    <a:pt x="81" y="43"/>
                  </a:lnTo>
                  <a:lnTo>
                    <a:pt x="79" y="38"/>
                  </a:lnTo>
                  <a:lnTo>
                    <a:pt x="75" y="33"/>
                  </a:lnTo>
                  <a:lnTo>
                    <a:pt x="72" y="28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61" y="9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9" y="3"/>
                  </a:lnTo>
                  <a:lnTo>
                    <a:pt x="24" y="6"/>
                  </a:lnTo>
                  <a:lnTo>
                    <a:pt x="20" y="11"/>
                  </a:lnTo>
                  <a:lnTo>
                    <a:pt x="17" y="16"/>
                  </a:lnTo>
                  <a:lnTo>
                    <a:pt x="15" y="22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5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Freeform 50294"/>
            <p:cNvSpPr/>
            <p:nvPr/>
          </p:nvSpPr>
          <p:spPr>
            <a:xfrm>
              <a:off x="890" y="3265"/>
              <a:ext cx="146" cy="244"/>
            </a:xfrm>
            <a:custGeom>
              <a:avLst/>
              <a:gdLst/>
              <a:ahLst/>
              <a:cxnLst>
                <a:cxn ang="0">
                  <a:pos x="8" y="59"/>
                </a:cxn>
                <a:cxn ang="0">
                  <a:pos x="18" y="67"/>
                </a:cxn>
                <a:cxn ang="0">
                  <a:pos x="28" y="76"/>
                </a:cxn>
                <a:cxn ang="0">
                  <a:pos x="36" y="85"/>
                </a:cxn>
                <a:cxn ang="0">
                  <a:pos x="43" y="95"/>
                </a:cxn>
                <a:cxn ang="0">
                  <a:pos x="46" y="90"/>
                </a:cxn>
                <a:cxn ang="0">
                  <a:pos x="46" y="70"/>
                </a:cxn>
                <a:cxn ang="0">
                  <a:pos x="45" y="51"/>
                </a:cxn>
                <a:cxn ang="0">
                  <a:pos x="47" y="32"/>
                </a:cxn>
                <a:cxn ang="0">
                  <a:pos x="54" y="14"/>
                </a:cxn>
                <a:cxn ang="0">
                  <a:pos x="62" y="3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6" y="2"/>
                </a:cxn>
                <a:cxn ang="0">
                  <a:pos x="92" y="4"/>
                </a:cxn>
                <a:cxn ang="0">
                  <a:pos x="103" y="9"/>
                </a:cxn>
                <a:cxn ang="0">
                  <a:pos x="114" y="18"/>
                </a:cxn>
                <a:cxn ang="0">
                  <a:pos x="125" y="28"/>
                </a:cxn>
                <a:cxn ang="0">
                  <a:pos x="132" y="40"/>
                </a:cxn>
                <a:cxn ang="0">
                  <a:pos x="137" y="52"/>
                </a:cxn>
                <a:cxn ang="0">
                  <a:pos x="141" y="68"/>
                </a:cxn>
                <a:cxn ang="0">
                  <a:pos x="144" y="88"/>
                </a:cxn>
                <a:cxn ang="0">
                  <a:pos x="146" y="108"/>
                </a:cxn>
                <a:cxn ang="0">
                  <a:pos x="144" y="128"/>
                </a:cxn>
                <a:cxn ang="0">
                  <a:pos x="134" y="146"/>
                </a:cxn>
                <a:cxn ang="0">
                  <a:pos x="120" y="159"/>
                </a:cxn>
                <a:cxn ang="0">
                  <a:pos x="109" y="168"/>
                </a:cxn>
                <a:cxn ang="0">
                  <a:pos x="97" y="179"/>
                </a:cxn>
                <a:cxn ang="0">
                  <a:pos x="86" y="188"/>
                </a:cxn>
                <a:cxn ang="0">
                  <a:pos x="72" y="197"/>
                </a:cxn>
                <a:cxn ang="0">
                  <a:pos x="61" y="204"/>
                </a:cxn>
                <a:cxn ang="0">
                  <a:pos x="52" y="212"/>
                </a:cxn>
                <a:cxn ang="0">
                  <a:pos x="44" y="220"/>
                </a:cxn>
                <a:cxn ang="0">
                  <a:pos x="35" y="229"/>
                </a:cxn>
                <a:cxn ang="0">
                  <a:pos x="26" y="236"/>
                </a:cxn>
                <a:cxn ang="0">
                  <a:pos x="20" y="240"/>
                </a:cxn>
                <a:cxn ang="0">
                  <a:pos x="20" y="241"/>
                </a:cxn>
                <a:cxn ang="0">
                  <a:pos x="20" y="242"/>
                </a:cxn>
                <a:cxn ang="0">
                  <a:pos x="20" y="243"/>
                </a:cxn>
                <a:cxn ang="0">
                  <a:pos x="22" y="244"/>
                </a:cxn>
                <a:cxn ang="0">
                  <a:pos x="20" y="244"/>
                </a:cxn>
                <a:cxn ang="0">
                  <a:pos x="16" y="243"/>
                </a:cxn>
                <a:cxn ang="0">
                  <a:pos x="12" y="242"/>
                </a:cxn>
                <a:cxn ang="0">
                  <a:pos x="7" y="242"/>
                </a:cxn>
                <a:cxn ang="0">
                  <a:pos x="2" y="242"/>
                </a:cxn>
                <a:cxn ang="0">
                  <a:pos x="4" y="56"/>
                </a:cxn>
                <a:cxn ang="0">
                  <a:pos x="3" y="56"/>
                </a:cxn>
              </a:cxnLst>
              <a:rect l="0" t="0" r="0" b="0"/>
              <a:pathLst>
                <a:path w="300" h="488">
                  <a:moveTo>
                    <a:pt x="6" y="111"/>
                  </a:moveTo>
                  <a:lnTo>
                    <a:pt x="17" y="117"/>
                  </a:lnTo>
                  <a:lnTo>
                    <a:pt x="28" y="125"/>
                  </a:lnTo>
                  <a:lnTo>
                    <a:pt x="37" y="133"/>
                  </a:lnTo>
                  <a:lnTo>
                    <a:pt x="48" y="141"/>
                  </a:lnTo>
                  <a:lnTo>
                    <a:pt x="57" y="151"/>
                  </a:lnTo>
                  <a:lnTo>
                    <a:pt x="64" y="160"/>
                  </a:lnTo>
                  <a:lnTo>
                    <a:pt x="74" y="170"/>
                  </a:lnTo>
                  <a:lnTo>
                    <a:pt x="81" y="180"/>
                  </a:lnTo>
                  <a:lnTo>
                    <a:pt x="88" y="189"/>
                  </a:lnTo>
                  <a:lnTo>
                    <a:pt x="95" y="199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4" y="140"/>
                  </a:lnTo>
                  <a:lnTo>
                    <a:pt x="94" y="120"/>
                  </a:lnTo>
                  <a:lnTo>
                    <a:pt x="92" y="101"/>
                  </a:lnTo>
                  <a:lnTo>
                    <a:pt x="94" y="82"/>
                  </a:lnTo>
                  <a:lnTo>
                    <a:pt x="97" y="63"/>
                  </a:lnTo>
                  <a:lnTo>
                    <a:pt x="103" y="45"/>
                  </a:lnTo>
                  <a:lnTo>
                    <a:pt x="110" y="28"/>
                  </a:lnTo>
                  <a:lnTo>
                    <a:pt x="123" y="12"/>
                  </a:lnTo>
                  <a:lnTo>
                    <a:pt x="128" y="5"/>
                  </a:lnTo>
                  <a:lnTo>
                    <a:pt x="136" y="2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4"/>
                  </a:lnTo>
                  <a:lnTo>
                    <a:pt x="183" y="5"/>
                  </a:lnTo>
                  <a:lnTo>
                    <a:pt x="190" y="8"/>
                  </a:lnTo>
                  <a:lnTo>
                    <a:pt x="198" y="12"/>
                  </a:lnTo>
                  <a:lnTo>
                    <a:pt x="211" y="18"/>
                  </a:lnTo>
                  <a:lnTo>
                    <a:pt x="223" y="28"/>
                  </a:lnTo>
                  <a:lnTo>
                    <a:pt x="234" y="36"/>
                  </a:lnTo>
                  <a:lnTo>
                    <a:pt x="245" y="45"/>
                  </a:lnTo>
                  <a:lnTo>
                    <a:pt x="256" y="56"/>
                  </a:lnTo>
                  <a:lnTo>
                    <a:pt x="264" y="68"/>
                  </a:lnTo>
                  <a:lnTo>
                    <a:pt x="271" y="79"/>
                  </a:lnTo>
                  <a:lnTo>
                    <a:pt x="276" y="90"/>
                  </a:lnTo>
                  <a:lnTo>
                    <a:pt x="282" y="103"/>
                  </a:lnTo>
                  <a:lnTo>
                    <a:pt x="286" y="116"/>
                  </a:lnTo>
                  <a:lnTo>
                    <a:pt x="289" y="135"/>
                  </a:lnTo>
                  <a:lnTo>
                    <a:pt x="293" y="156"/>
                  </a:lnTo>
                  <a:lnTo>
                    <a:pt x="296" y="176"/>
                  </a:lnTo>
                  <a:lnTo>
                    <a:pt x="298" y="197"/>
                  </a:lnTo>
                  <a:lnTo>
                    <a:pt x="300" y="216"/>
                  </a:lnTo>
                  <a:lnTo>
                    <a:pt x="298" y="237"/>
                  </a:lnTo>
                  <a:lnTo>
                    <a:pt x="295" y="256"/>
                  </a:lnTo>
                  <a:lnTo>
                    <a:pt x="286" y="274"/>
                  </a:lnTo>
                  <a:lnTo>
                    <a:pt x="275" y="292"/>
                  </a:lnTo>
                  <a:lnTo>
                    <a:pt x="258" y="308"/>
                  </a:lnTo>
                  <a:lnTo>
                    <a:pt x="247" y="317"/>
                  </a:lnTo>
                  <a:lnTo>
                    <a:pt x="234" y="327"/>
                  </a:lnTo>
                  <a:lnTo>
                    <a:pt x="223" y="336"/>
                  </a:lnTo>
                  <a:lnTo>
                    <a:pt x="212" y="346"/>
                  </a:lnTo>
                  <a:lnTo>
                    <a:pt x="200" y="357"/>
                  </a:lnTo>
                  <a:lnTo>
                    <a:pt x="189" y="367"/>
                  </a:lnTo>
                  <a:lnTo>
                    <a:pt x="176" y="375"/>
                  </a:lnTo>
                  <a:lnTo>
                    <a:pt x="163" y="384"/>
                  </a:lnTo>
                  <a:lnTo>
                    <a:pt x="148" y="394"/>
                  </a:lnTo>
                  <a:lnTo>
                    <a:pt x="134" y="402"/>
                  </a:lnTo>
                  <a:lnTo>
                    <a:pt x="125" y="408"/>
                  </a:lnTo>
                  <a:lnTo>
                    <a:pt x="114" y="415"/>
                  </a:lnTo>
                  <a:lnTo>
                    <a:pt x="106" y="423"/>
                  </a:lnTo>
                  <a:lnTo>
                    <a:pt x="97" y="432"/>
                  </a:lnTo>
                  <a:lnTo>
                    <a:pt x="90" y="440"/>
                  </a:lnTo>
                  <a:lnTo>
                    <a:pt x="81" y="448"/>
                  </a:lnTo>
                  <a:lnTo>
                    <a:pt x="72" y="458"/>
                  </a:lnTo>
                  <a:lnTo>
                    <a:pt x="63" y="466"/>
                  </a:lnTo>
                  <a:lnTo>
                    <a:pt x="53" y="472"/>
                  </a:lnTo>
                  <a:lnTo>
                    <a:pt x="41" y="479"/>
                  </a:lnTo>
                  <a:lnTo>
                    <a:pt x="41" y="480"/>
                  </a:lnTo>
                  <a:lnTo>
                    <a:pt x="41" y="482"/>
                  </a:lnTo>
                  <a:lnTo>
                    <a:pt x="41" y="484"/>
                  </a:lnTo>
                  <a:lnTo>
                    <a:pt x="42" y="485"/>
                  </a:lnTo>
                  <a:lnTo>
                    <a:pt x="44" y="487"/>
                  </a:lnTo>
                  <a:lnTo>
                    <a:pt x="46" y="488"/>
                  </a:lnTo>
                  <a:lnTo>
                    <a:pt x="42" y="487"/>
                  </a:lnTo>
                  <a:lnTo>
                    <a:pt x="37" y="487"/>
                  </a:lnTo>
                  <a:lnTo>
                    <a:pt x="33" y="485"/>
                  </a:lnTo>
                  <a:lnTo>
                    <a:pt x="28" y="485"/>
                  </a:lnTo>
                  <a:lnTo>
                    <a:pt x="24" y="484"/>
                  </a:lnTo>
                  <a:lnTo>
                    <a:pt x="19" y="484"/>
                  </a:lnTo>
                  <a:lnTo>
                    <a:pt x="15" y="484"/>
                  </a:lnTo>
                  <a:lnTo>
                    <a:pt x="10" y="484"/>
                  </a:lnTo>
                  <a:lnTo>
                    <a:pt x="4" y="484"/>
                  </a:lnTo>
                  <a:lnTo>
                    <a:pt x="0" y="484"/>
                  </a:lnTo>
                  <a:lnTo>
                    <a:pt x="8" y="111"/>
                  </a:lnTo>
                  <a:lnTo>
                    <a:pt x="6" y="111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Freeform 50295"/>
            <p:cNvSpPr/>
            <p:nvPr/>
          </p:nvSpPr>
          <p:spPr>
            <a:xfrm>
              <a:off x="890" y="3265"/>
              <a:ext cx="146" cy="244"/>
            </a:xfrm>
            <a:custGeom>
              <a:avLst/>
              <a:gdLst/>
              <a:ahLst/>
              <a:cxnLst>
                <a:cxn ang="0">
                  <a:pos x="8" y="59"/>
                </a:cxn>
                <a:cxn ang="0">
                  <a:pos x="18" y="67"/>
                </a:cxn>
                <a:cxn ang="0">
                  <a:pos x="28" y="76"/>
                </a:cxn>
                <a:cxn ang="0">
                  <a:pos x="36" y="85"/>
                </a:cxn>
                <a:cxn ang="0">
                  <a:pos x="43" y="95"/>
                </a:cxn>
                <a:cxn ang="0">
                  <a:pos x="46" y="90"/>
                </a:cxn>
                <a:cxn ang="0">
                  <a:pos x="46" y="70"/>
                </a:cxn>
                <a:cxn ang="0">
                  <a:pos x="45" y="51"/>
                </a:cxn>
                <a:cxn ang="0">
                  <a:pos x="47" y="32"/>
                </a:cxn>
                <a:cxn ang="0">
                  <a:pos x="54" y="14"/>
                </a:cxn>
                <a:cxn ang="0">
                  <a:pos x="62" y="3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6" y="2"/>
                </a:cxn>
                <a:cxn ang="0">
                  <a:pos x="92" y="4"/>
                </a:cxn>
                <a:cxn ang="0">
                  <a:pos x="103" y="9"/>
                </a:cxn>
                <a:cxn ang="0">
                  <a:pos x="114" y="18"/>
                </a:cxn>
                <a:cxn ang="0">
                  <a:pos x="125" y="28"/>
                </a:cxn>
                <a:cxn ang="0">
                  <a:pos x="132" y="40"/>
                </a:cxn>
                <a:cxn ang="0">
                  <a:pos x="137" y="52"/>
                </a:cxn>
                <a:cxn ang="0">
                  <a:pos x="141" y="68"/>
                </a:cxn>
                <a:cxn ang="0">
                  <a:pos x="144" y="88"/>
                </a:cxn>
                <a:cxn ang="0">
                  <a:pos x="146" y="108"/>
                </a:cxn>
                <a:cxn ang="0">
                  <a:pos x="144" y="128"/>
                </a:cxn>
                <a:cxn ang="0">
                  <a:pos x="134" y="146"/>
                </a:cxn>
                <a:cxn ang="0">
                  <a:pos x="120" y="159"/>
                </a:cxn>
                <a:cxn ang="0">
                  <a:pos x="109" y="168"/>
                </a:cxn>
                <a:cxn ang="0">
                  <a:pos x="97" y="179"/>
                </a:cxn>
                <a:cxn ang="0">
                  <a:pos x="86" y="188"/>
                </a:cxn>
                <a:cxn ang="0">
                  <a:pos x="72" y="197"/>
                </a:cxn>
                <a:cxn ang="0">
                  <a:pos x="61" y="204"/>
                </a:cxn>
                <a:cxn ang="0">
                  <a:pos x="52" y="212"/>
                </a:cxn>
                <a:cxn ang="0">
                  <a:pos x="44" y="220"/>
                </a:cxn>
                <a:cxn ang="0">
                  <a:pos x="35" y="229"/>
                </a:cxn>
                <a:cxn ang="0">
                  <a:pos x="26" y="236"/>
                </a:cxn>
                <a:cxn ang="0">
                  <a:pos x="20" y="240"/>
                </a:cxn>
                <a:cxn ang="0">
                  <a:pos x="20" y="241"/>
                </a:cxn>
                <a:cxn ang="0">
                  <a:pos x="20" y="242"/>
                </a:cxn>
                <a:cxn ang="0">
                  <a:pos x="20" y="243"/>
                </a:cxn>
                <a:cxn ang="0">
                  <a:pos x="22" y="244"/>
                </a:cxn>
                <a:cxn ang="0">
                  <a:pos x="20" y="244"/>
                </a:cxn>
                <a:cxn ang="0">
                  <a:pos x="16" y="243"/>
                </a:cxn>
                <a:cxn ang="0">
                  <a:pos x="12" y="242"/>
                </a:cxn>
                <a:cxn ang="0">
                  <a:pos x="7" y="242"/>
                </a:cxn>
                <a:cxn ang="0">
                  <a:pos x="2" y="242"/>
                </a:cxn>
                <a:cxn ang="0">
                  <a:pos x="4" y="56"/>
                </a:cxn>
              </a:cxnLst>
              <a:rect l="0" t="0" r="0" b="0"/>
              <a:pathLst>
                <a:path w="300" h="488">
                  <a:moveTo>
                    <a:pt x="6" y="111"/>
                  </a:moveTo>
                  <a:lnTo>
                    <a:pt x="17" y="117"/>
                  </a:lnTo>
                  <a:lnTo>
                    <a:pt x="28" y="125"/>
                  </a:lnTo>
                  <a:lnTo>
                    <a:pt x="37" y="133"/>
                  </a:lnTo>
                  <a:lnTo>
                    <a:pt x="48" y="141"/>
                  </a:lnTo>
                  <a:lnTo>
                    <a:pt x="57" y="151"/>
                  </a:lnTo>
                  <a:lnTo>
                    <a:pt x="64" y="160"/>
                  </a:lnTo>
                  <a:lnTo>
                    <a:pt x="74" y="170"/>
                  </a:lnTo>
                  <a:lnTo>
                    <a:pt x="81" y="180"/>
                  </a:lnTo>
                  <a:lnTo>
                    <a:pt x="88" y="189"/>
                  </a:lnTo>
                  <a:lnTo>
                    <a:pt x="95" y="199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4" y="140"/>
                  </a:lnTo>
                  <a:lnTo>
                    <a:pt x="94" y="120"/>
                  </a:lnTo>
                  <a:lnTo>
                    <a:pt x="92" y="101"/>
                  </a:lnTo>
                  <a:lnTo>
                    <a:pt x="94" y="82"/>
                  </a:lnTo>
                  <a:lnTo>
                    <a:pt x="97" y="63"/>
                  </a:lnTo>
                  <a:lnTo>
                    <a:pt x="103" y="45"/>
                  </a:lnTo>
                  <a:lnTo>
                    <a:pt x="110" y="28"/>
                  </a:lnTo>
                  <a:lnTo>
                    <a:pt x="123" y="12"/>
                  </a:lnTo>
                  <a:lnTo>
                    <a:pt x="128" y="5"/>
                  </a:lnTo>
                  <a:lnTo>
                    <a:pt x="136" y="2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4"/>
                  </a:lnTo>
                  <a:lnTo>
                    <a:pt x="183" y="5"/>
                  </a:lnTo>
                  <a:lnTo>
                    <a:pt x="190" y="8"/>
                  </a:lnTo>
                  <a:lnTo>
                    <a:pt x="198" y="12"/>
                  </a:lnTo>
                  <a:lnTo>
                    <a:pt x="211" y="18"/>
                  </a:lnTo>
                  <a:lnTo>
                    <a:pt x="223" y="28"/>
                  </a:lnTo>
                  <a:lnTo>
                    <a:pt x="234" y="36"/>
                  </a:lnTo>
                  <a:lnTo>
                    <a:pt x="245" y="45"/>
                  </a:lnTo>
                  <a:lnTo>
                    <a:pt x="256" y="56"/>
                  </a:lnTo>
                  <a:lnTo>
                    <a:pt x="264" y="68"/>
                  </a:lnTo>
                  <a:lnTo>
                    <a:pt x="271" y="79"/>
                  </a:lnTo>
                  <a:lnTo>
                    <a:pt x="276" y="90"/>
                  </a:lnTo>
                  <a:lnTo>
                    <a:pt x="282" y="103"/>
                  </a:lnTo>
                  <a:lnTo>
                    <a:pt x="286" y="116"/>
                  </a:lnTo>
                  <a:lnTo>
                    <a:pt x="289" y="135"/>
                  </a:lnTo>
                  <a:lnTo>
                    <a:pt x="293" y="156"/>
                  </a:lnTo>
                  <a:lnTo>
                    <a:pt x="296" y="176"/>
                  </a:lnTo>
                  <a:lnTo>
                    <a:pt x="298" y="197"/>
                  </a:lnTo>
                  <a:lnTo>
                    <a:pt x="300" y="216"/>
                  </a:lnTo>
                  <a:lnTo>
                    <a:pt x="298" y="237"/>
                  </a:lnTo>
                  <a:lnTo>
                    <a:pt x="295" y="256"/>
                  </a:lnTo>
                  <a:lnTo>
                    <a:pt x="286" y="274"/>
                  </a:lnTo>
                  <a:lnTo>
                    <a:pt x="275" y="292"/>
                  </a:lnTo>
                  <a:lnTo>
                    <a:pt x="258" y="308"/>
                  </a:lnTo>
                  <a:lnTo>
                    <a:pt x="247" y="317"/>
                  </a:lnTo>
                  <a:lnTo>
                    <a:pt x="234" y="327"/>
                  </a:lnTo>
                  <a:lnTo>
                    <a:pt x="223" y="336"/>
                  </a:lnTo>
                  <a:lnTo>
                    <a:pt x="212" y="346"/>
                  </a:lnTo>
                  <a:lnTo>
                    <a:pt x="200" y="357"/>
                  </a:lnTo>
                  <a:lnTo>
                    <a:pt x="189" y="367"/>
                  </a:lnTo>
                  <a:lnTo>
                    <a:pt x="176" y="375"/>
                  </a:lnTo>
                  <a:lnTo>
                    <a:pt x="163" y="384"/>
                  </a:lnTo>
                  <a:lnTo>
                    <a:pt x="148" y="394"/>
                  </a:lnTo>
                  <a:lnTo>
                    <a:pt x="134" y="402"/>
                  </a:lnTo>
                  <a:lnTo>
                    <a:pt x="125" y="408"/>
                  </a:lnTo>
                  <a:lnTo>
                    <a:pt x="114" y="415"/>
                  </a:lnTo>
                  <a:lnTo>
                    <a:pt x="106" y="423"/>
                  </a:lnTo>
                  <a:lnTo>
                    <a:pt x="97" y="432"/>
                  </a:lnTo>
                  <a:lnTo>
                    <a:pt x="90" y="440"/>
                  </a:lnTo>
                  <a:lnTo>
                    <a:pt x="81" y="448"/>
                  </a:lnTo>
                  <a:lnTo>
                    <a:pt x="72" y="458"/>
                  </a:lnTo>
                  <a:lnTo>
                    <a:pt x="63" y="466"/>
                  </a:lnTo>
                  <a:lnTo>
                    <a:pt x="53" y="472"/>
                  </a:lnTo>
                  <a:lnTo>
                    <a:pt x="41" y="479"/>
                  </a:lnTo>
                  <a:lnTo>
                    <a:pt x="41" y="480"/>
                  </a:lnTo>
                  <a:lnTo>
                    <a:pt x="41" y="482"/>
                  </a:lnTo>
                  <a:lnTo>
                    <a:pt x="41" y="484"/>
                  </a:lnTo>
                  <a:lnTo>
                    <a:pt x="42" y="485"/>
                  </a:lnTo>
                  <a:lnTo>
                    <a:pt x="44" y="487"/>
                  </a:lnTo>
                  <a:lnTo>
                    <a:pt x="46" y="488"/>
                  </a:lnTo>
                  <a:lnTo>
                    <a:pt x="42" y="487"/>
                  </a:lnTo>
                  <a:lnTo>
                    <a:pt x="37" y="487"/>
                  </a:lnTo>
                  <a:lnTo>
                    <a:pt x="33" y="485"/>
                  </a:lnTo>
                  <a:lnTo>
                    <a:pt x="28" y="485"/>
                  </a:lnTo>
                  <a:lnTo>
                    <a:pt x="24" y="484"/>
                  </a:lnTo>
                  <a:lnTo>
                    <a:pt x="19" y="484"/>
                  </a:lnTo>
                  <a:lnTo>
                    <a:pt x="15" y="484"/>
                  </a:lnTo>
                  <a:lnTo>
                    <a:pt x="10" y="484"/>
                  </a:lnTo>
                  <a:lnTo>
                    <a:pt x="4" y="484"/>
                  </a:lnTo>
                  <a:lnTo>
                    <a:pt x="0" y="484"/>
                  </a:lnTo>
                  <a:lnTo>
                    <a:pt x="8" y="111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Freeform 50296"/>
            <p:cNvSpPr/>
            <p:nvPr/>
          </p:nvSpPr>
          <p:spPr>
            <a:xfrm>
              <a:off x="898" y="3421"/>
              <a:ext cx="165" cy="154"/>
            </a:xfrm>
            <a:custGeom>
              <a:avLst/>
              <a:gdLst/>
              <a:ahLst/>
              <a:cxnLst>
                <a:cxn ang="0">
                  <a:pos x="21" y="75"/>
                </a:cxn>
                <a:cxn ang="0">
                  <a:pos x="16" y="79"/>
                </a:cxn>
                <a:cxn ang="0">
                  <a:pos x="12" y="83"/>
                </a:cxn>
                <a:cxn ang="0">
                  <a:pos x="8" y="88"/>
                </a:cxn>
                <a:cxn ang="0">
                  <a:pos x="5" y="93"/>
                </a:cxn>
                <a:cxn ang="0">
                  <a:pos x="3" y="102"/>
                </a:cxn>
                <a:cxn ang="0">
                  <a:pos x="6" y="113"/>
                </a:cxn>
                <a:cxn ang="0">
                  <a:pos x="13" y="123"/>
                </a:cxn>
                <a:cxn ang="0">
                  <a:pos x="21" y="131"/>
                </a:cxn>
                <a:cxn ang="0">
                  <a:pos x="32" y="137"/>
                </a:cxn>
                <a:cxn ang="0">
                  <a:pos x="46" y="144"/>
                </a:cxn>
                <a:cxn ang="0">
                  <a:pos x="65" y="150"/>
                </a:cxn>
                <a:cxn ang="0">
                  <a:pos x="84" y="152"/>
                </a:cxn>
                <a:cxn ang="0">
                  <a:pos x="104" y="153"/>
                </a:cxn>
                <a:cxn ang="0">
                  <a:pos x="124" y="154"/>
                </a:cxn>
                <a:cxn ang="0">
                  <a:pos x="147" y="141"/>
                </a:cxn>
                <a:cxn ang="0">
                  <a:pos x="162" y="112"/>
                </a:cxn>
                <a:cxn ang="0">
                  <a:pos x="164" y="80"/>
                </a:cxn>
                <a:cxn ang="0">
                  <a:pos x="155" y="47"/>
                </a:cxn>
                <a:cxn ang="0">
                  <a:pos x="138" y="16"/>
                </a:cxn>
                <a:cxn ang="0">
                  <a:pos x="126" y="2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3" y="1"/>
                </a:cxn>
                <a:cxn ang="0">
                  <a:pos x="108" y="4"/>
                </a:cxn>
                <a:cxn ang="0">
                  <a:pos x="103" y="8"/>
                </a:cxn>
                <a:cxn ang="0">
                  <a:pos x="99" y="12"/>
                </a:cxn>
                <a:cxn ang="0">
                  <a:pos x="95" y="17"/>
                </a:cxn>
                <a:cxn ang="0">
                  <a:pos x="91" y="22"/>
                </a:cxn>
                <a:cxn ang="0">
                  <a:pos x="81" y="32"/>
                </a:cxn>
                <a:cxn ang="0">
                  <a:pos x="63" y="47"/>
                </a:cxn>
                <a:cxn ang="0">
                  <a:pos x="46" y="60"/>
                </a:cxn>
                <a:cxn ang="0">
                  <a:pos x="29" y="74"/>
                </a:cxn>
                <a:cxn ang="0">
                  <a:pos x="10" y="88"/>
                </a:cxn>
                <a:cxn ang="0">
                  <a:pos x="24" y="72"/>
                </a:cxn>
              </a:cxnLst>
              <a:rect l="0" t="0" r="0" b="0"/>
              <a:pathLst>
                <a:path w="340" h="308">
                  <a:moveTo>
                    <a:pt x="49" y="144"/>
                  </a:moveTo>
                  <a:lnTo>
                    <a:pt x="44" y="149"/>
                  </a:lnTo>
                  <a:lnTo>
                    <a:pt x="38" y="152"/>
                  </a:lnTo>
                  <a:lnTo>
                    <a:pt x="33" y="157"/>
                  </a:lnTo>
                  <a:lnTo>
                    <a:pt x="27" y="160"/>
                  </a:lnTo>
                  <a:lnTo>
                    <a:pt x="24" y="165"/>
                  </a:lnTo>
                  <a:lnTo>
                    <a:pt x="18" y="170"/>
                  </a:lnTo>
                  <a:lnTo>
                    <a:pt x="17" y="175"/>
                  </a:lnTo>
                  <a:lnTo>
                    <a:pt x="13" y="181"/>
                  </a:lnTo>
                  <a:lnTo>
                    <a:pt x="11" y="186"/>
                  </a:lnTo>
                  <a:lnTo>
                    <a:pt x="9" y="192"/>
                  </a:lnTo>
                  <a:lnTo>
                    <a:pt x="7" y="204"/>
                  </a:lnTo>
                  <a:lnTo>
                    <a:pt x="9" y="215"/>
                  </a:lnTo>
                  <a:lnTo>
                    <a:pt x="13" y="226"/>
                  </a:lnTo>
                  <a:lnTo>
                    <a:pt x="18" y="236"/>
                  </a:lnTo>
                  <a:lnTo>
                    <a:pt x="26" y="245"/>
                  </a:lnTo>
                  <a:lnTo>
                    <a:pt x="35" y="253"/>
                  </a:lnTo>
                  <a:lnTo>
                    <a:pt x="44" y="261"/>
                  </a:lnTo>
                  <a:lnTo>
                    <a:pt x="55" y="268"/>
                  </a:lnTo>
                  <a:lnTo>
                    <a:pt x="66" y="274"/>
                  </a:lnTo>
                  <a:lnTo>
                    <a:pt x="75" y="280"/>
                  </a:lnTo>
                  <a:lnTo>
                    <a:pt x="95" y="288"/>
                  </a:lnTo>
                  <a:lnTo>
                    <a:pt x="113" y="295"/>
                  </a:lnTo>
                  <a:lnTo>
                    <a:pt x="133" y="300"/>
                  </a:lnTo>
                  <a:lnTo>
                    <a:pt x="154" y="303"/>
                  </a:lnTo>
                  <a:lnTo>
                    <a:pt x="174" y="304"/>
                  </a:lnTo>
                  <a:lnTo>
                    <a:pt x="194" y="306"/>
                  </a:lnTo>
                  <a:lnTo>
                    <a:pt x="214" y="306"/>
                  </a:lnTo>
                  <a:lnTo>
                    <a:pt x="236" y="308"/>
                  </a:lnTo>
                  <a:lnTo>
                    <a:pt x="256" y="308"/>
                  </a:lnTo>
                  <a:lnTo>
                    <a:pt x="276" y="308"/>
                  </a:lnTo>
                  <a:lnTo>
                    <a:pt x="303" y="282"/>
                  </a:lnTo>
                  <a:lnTo>
                    <a:pt x="324" y="253"/>
                  </a:lnTo>
                  <a:lnTo>
                    <a:pt x="334" y="223"/>
                  </a:lnTo>
                  <a:lnTo>
                    <a:pt x="340" y="191"/>
                  </a:lnTo>
                  <a:lnTo>
                    <a:pt x="338" y="159"/>
                  </a:lnTo>
                  <a:lnTo>
                    <a:pt x="331" y="125"/>
                  </a:lnTo>
                  <a:lnTo>
                    <a:pt x="320" y="93"/>
                  </a:lnTo>
                  <a:lnTo>
                    <a:pt x="303" y="61"/>
                  </a:lnTo>
                  <a:lnTo>
                    <a:pt x="285" y="32"/>
                  </a:lnTo>
                  <a:lnTo>
                    <a:pt x="261" y="4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236" y="2"/>
                  </a:lnTo>
                  <a:lnTo>
                    <a:pt x="232" y="2"/>
                  </a:lnTo>
                  <a:lnTo>
                    <a:pt x="228" y="4"/>
                  </a:lnTo>
                  <a:lnTo>
                    <a:pt x="223" y="7"/>
                  </a:lnTo>
                  <a:lnTo>
                    <a:pt x="218" y="10"/>
                  </a:lnTo>
                  <a:lnTo>
                    <a:pt x="212" y="15"/>
                  </a:lnTo>
                  <a:lnTo>
                    <a:pt x="208" y="20"/>
                  </a:lnTo>
                  <a:lnTo>
                    <a:pt x="205" y="24"/>
                  </a:lnTo>
                  <a:lnTo>
                    <a:pt x="199" y="29"/>
                  </a:lnTo>
                  <a:lnTo>
                    <a:pt x="196" y="34"/>
                  </a:lnTo>
                  <a:lnTo>
                    <a:pt x="192" y="39"/>
                  </a:lnTo>
                  <a:lnTo>
                    <a:pt x="188" y="44"/>
                  </a:lnTo>
                  <a:lnTo>
                    <a:pt x="183" y="48"/>
                  </a:lnTo>
                  <a:lnTo>
                    <a:pt x="166" y="63"/>
                  </a:lnTo>
                  <a:lnTo>
                    <a:pt x="148" y="79"/>
                  </a:lnTo>
                  <a:lnTo>
                    <a:pt x="130" y="93"/>
                  </a:lnTo>
                  <a:lnTo>
                    <a:pt x="112" y="106"/>
                  </a:lnTo>
                  <a:lnTo>
                    <a:pt x="95" y="120"/>
                  </a:lnTo>
                  <a:lnTo>
                    <a:pt x="77" y="135"/>
                  </a:lnTo>
                  <a:lnTo>
                    <a:pt x="59" y="148"/>
                  </a:lnTo>
                  <a:lnTo>
                    <a:pt x="38" y="160"/>
                  </a:lnTo>
                  <a:lnTo>
                    <a:pt x="20" y="175"/>
                  </a:lnTo>
                  <a:lnTo>
                    <a:pt x="0" y="188"/>
                  </a:lnTo>
                  <a:lnTo>
                    <a:pt x="49" y="144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Freeform 50297"/>
            <p:cNvSpPr/>
            <p:nvPr/>
          </p:nvSpPr>
          <p:spPr>
            <a:xfrm>
              <a:off x="898" y="3421"/>
              <a:ext cx="165" cy="154"/>
            </a:xfrm>
            <a:custGeom>
              <a:avLst/>
              <a:gdLst/>
              <a:ahLst/>
              <a:cxnLst>
                <a:cxn ang="0">
                  <a:pos x="21" y="75"/>
                </a:cxn>
                <a:cxn ang="0">
                  <a:pos x="16" y="79"/>
                </a:cxn>
                <a:cxn ang="0">
                  <a:pos x="12" y="83"/>
                </a:cxn>
                <a:cxn ang="0">
                  <a:pos x="8" y="88"/>
                </a:cxn>
                <a:cxn ang="0">
                  <a:pos x="5" y="93"/>
                </a:cxn>
                <a:cxn ang="0">
                  <a:pos x="3" y="102"/>
                </a:cxn>
                <a:cxn ang="0">
                  <a:pos x="6" y="113"/>
                </a:cxn>
                <a:cxn ang="0">
                  <a:pos x="13" y="123"/>
                </a:cxn>
                <a:cxn ang="0">
                  <a:pos x="21" y="131"/>
                </a:cxn>
                <a:cxn ang="0">
                  <a:pos x="32" y="137"/>
                </a:cxn>
                <a:cxn ang="0">
                  <a:pos x="46" y="144"/>
                </a:cxn>
                <a:cxn ang="0">
                  <a:pos x="65" y="150"/>
                </a:cxn>
                <a:cxn ang="0">
                  <a:pos x="84" y="152"/>
                </a:cxn>
                <a:cxn ang="0">
                  <a:pos x="104" y="153"/>
                </a:cxn>
                <a:cxn ang="0">
                  <a:pos x="124" y="154"/>
                </a:cxn>
                <a:cxn ang="0">
                  <a:pos x="147" y="141"/>
                </a:cxn>
                <a:cxn ang="0">
                  <a:pos x="162" y="112"/>
                </a:cxn>
                <a:cxn ang="0">
                  <a:pos x="164" y="80"/>
                </a:cxn>
                <a:cxn ang="0">
                  <a:pos x="155" y="47"/>
                </a:cxn>
                <a:cxn ang="0">
                  <a:pos x="138" y="16"/>
                </a:cxn>
                <a:cxn ang="0">
                  <a:pos x="126" y="2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3" y="1"/>
                </a:cxn>
                <a:cxn ang="0">
                  <a:pos x="108" y="4"/>
                </a:cxn>
                <a:cxn ang="0">
                  <a:pos x="103" y="8"/>
                </a:cxn>
                <a:cxn ang="0">
                  <a:pos x="99" y="12"/>
                </a:cxn>
                <a:cxn ang="0">
                  <a:pos x="95" y="17"/>
                </a:cxn>
                <a:cxn ang="0">
                  <a:pos x="91" y="22"/>
                </a:cxn>
                <a:cxn ang="0">
                  <a:pos x="81" y="32"/>
                </a:cxn>
                <a:cxn ang="0">
                  <a:pos x="63" y="47"/>
                </a:cxn>
                <a:cxn ang="0">
                  <a:pos x="46" y="60"/>
                </a:cxn>
                <a:cxn ang="0">
                  <a:pos x="29" y="74"/>
                </a:cxn>
                <a:cxn ang="0">
                  <a:pos x="10" y="88"/>
                </a:cxn>
              </a:cxnLst>
              <a:rect l="0" t="0" r="0" b="0"/>
              <a:pathLst>
                <a:path w="340" h="308">
                  <a:moveTo>
                    <a:pt x="49" y="144"/>
                  </a:moveTo>
                  <a:lnTo>
                    <a:pt x="44" y="149"/>
                  </a:lnTo>
                  <a:lnTo>
                    <a:pt x="38" y="152"/>
                  </a:lnTo>
                  <a:lnTo>
                    <a:pt x="33" y="157"/>
                  </a:lnTo>
                  <a:lnTo>
                    <a:pt x="27" y="160"/>
                  </a:lnTo>
                  <a:lnTo>
                    <a:pt x="24" y="165"/>
                  </a:lnTo>
                  <a:lnTo>
                    <a:pt x="18" y="170"/>
                  </a:lnTo>
                  <a:lnTo>
                    <a:pt x="17" y="175"/>
                  </a:lnTo>
                  <a:lnTo>
                    <a:pt x="13" y="181"/>
                  </a:lnTo>
                  <a:lnTo>
                    <a:pt x="11" y="186"/>
                  </a:lnTo>
                  <a:lnTo>
                    <a:pt x="9" y="192"/>
                  </a:lnTo>
                  <a:lnTo>
                    <a:pt x="7" y="204"/>
                  </a:lnTo>
                  <a:lnTo>
                    <a:pt x="9" y="215"/>
                  </a:lnTo>
                  <a:lnTo>
                    <a:pt x="13" y="226"/>
                  </a:lnTo>
                  <a:lnTo>
                    <a:pt x="18" y="236"/>
                  </a:lnTo>
                  <a:lnTo>
                    <a:pt x="26" y="245"/>
                  </a:lnTo>
                  <a:lnTo>
                    <a:pt x="35" y="253"/>
                  </a:lnTo>
                  <a:lnTo>
                    <a:pt x="44" y="261"/>
                  </a:lnTo>
                  <a:lnTo>
                    <a:pt x="55" y="268"/>
                  </a:lnTo>
                  <a:lnTo>
                    <a:pt x="66" y="274"/>
                  </a:lnTo>
                  <a:lnTo>
                    <a:pt x="75" y="280"/>
                  </a:lnTo>
                  <a:lnTo>
                    <a:pt x="95" y="288"/>
                  </a:lnTo>
                  <a:lnTo>
                    <a:pt x="113" y="295"/>
                  </a:lnTo>
                  <a:lnTo>
                    <a:pt x="133" y="300"/>
                  </a:lnTo>
                  <a:lnTo>
                    <a:pt x="154" y="303"/>
                  </a:lnTo>
                  <a:lnTo>
                    <a:pt x="174" y="304"/>
                  </a:lnTo>
                  <a:lnTo>
                    <a:pt x="194" y="306"/>
                  </a:lnTo>
                  <a:lnTo>
                    <a:pt x="214" y="306"/>
                  </a:lnTo>
                  <a:lnTo>
                    <a:pt x="236" y="308"/>
                  </a:lnTo>
                  <a:lnTo>
                    <a:pt x="256" y="308"/>
                  </a:lnTo>
                  <a:lnTo>
                    <a:pt x="276" y="308"/>
                  </a:lnTo>
                  <a:lnTo>
                    <a:pt x="303" y="282"/>
                  </a:lnTo>
                  <a:lnTo>
                    <a:pt x="324" y="253"/>
                  </a:lnTo>
                  <a:lnTo>
                    <a:pt x="334" y="223"/>
                  </a:lnTo>
                  <a:lnTo>
                    <a:pt x="340" y="191"/>
                  </a:lnTo>
                  <a:lnTo>
                    <a:pt x="338" y="159"/>
                  </a:lnTo>
                  <a:lnTo>
                    <a:pt x="331" y="125"/>
                  </a:lnTo>
                  <a:lnTo>
                    <a:pt x="320" y="93"/>
                  </a:lnTo>
                  <a:lnTo>
                    <a:pt x="303" y="61"/>
                  </a:lnTo>
                  <a:lnTo>
                    <a:pt x="285" y="32"/>
                  </a:lnTo>
                  <a:lnTo>
                    <a:pt x="261" y="4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236" y="2"/>
                  </a:lnTo>
                  <a:lnTo>
                    <a:pt x="232" y="2"/>
                  </a:lnTo>
                  <a:lnTo>
                    <a:pt x="228" y="4"/>
                  </a:lnTo>
                  <a:lnTo>
                    <a:pt x="223" y="7"/>
                  </a:lnTo>
                  <a:lnTo>
                    <a:pt x="218" y="10"/>
                  </a:lnTo>
                  <a:lnTo>
                    <a:pt x="212" y="15"/>
                  </a:lnTo>
                  <a:lnTo>
                    <a:pt x="208" y="20"/>
                  </a:lnTo>
                  <a:lnTo>
                    <a:pt x="205" y="24"/>
                  </a:lnTo>
                  <a:lnTo>
                    <a:pt x="199" y="29"/>
                  </a:lnTo>
                  <a:lnTo>
                    <a:pt x="196" y="34"/>
                  </a:lnTo>
                  <a:lnTo>
                    <a:pt x="192" y="39"/>
                  </a:lnTo>
                  <a:lnTo>
                    <a:pt x="188" y="44"/>
                  </a:lnTo>
                  <a:lnTo>
                    <a:pt x="183" y="48"/>
                  </a:lnTo>
                  <a:lnTo>
                    <a:pt x="166" y="63"/>
                  </a:lnTo>
                  <a:lnTo>
                    <a:pt x="148" y="79"/>
                  </a:lnTo>
                  <a:lnTo>
                    <a:pt x="130" y="93"/>
                  </a:lnTo>
                  <a:lnTo>
                    <a:pt x="112" y="106"/>
                  </a:lnTo>
                  <a:lnTo>
                    <a:pt x="95" y="120"/>
                  </a:lnTo>
                  <a:lnTo>
                    <a:pt x="77" y="135"/>
                  </a:lnTo>
                  <a:lnTo>
                    <a:pt x="59" y="148"/>
                  </a:lnTo>
                  <a:lnTo>
                    <a:pt x="38" y="160"/>
                  </a:lnTo>
                  <a:lnTo>
                    <a:pt x="20" y="175"/>
                  </a:lnTo>
                  <a:lnTo>
                    <a:pt x="0" y="188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Freeform 50298"/>
            <p:cNvSpPr/>
            <p:nvPr/>
          </p:nvSpPr>
          <p:spPr>
            <a:xfrm flipV="1">
              <a:off x="4340" y="3810"/>
              <a:ext cx="599" cy="546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33" y="27"/>
                </a:cxn>
                <a:cxn ang="0">
                  <a:pos x="52" y="36"/>
                </a:cxn>
                <a:cxn ang="0">
                  <a:pos x="75" y="52"/>
                </a:cxn>
                <a:cxn ang="0">
                  <a:pos x="12" y="133"/>
                </a:cxn>
                <a:cxn ang="0">
                  <a:pos x="21" y="199"/>
                </a:cxn>
                <a:cxn ang="0">
                  <a:pos x="53" y="209"/>
                </a:cxn>
                <a:cxn ang="0">
                  <a:pos x="89" y="199"/>
                </a:cxn>
                <a:cxn ang="0">
                  <a:pos x="120" y="170"/>
                </a:cxn>
                <a:cxn ang="0">
                  <a:pos x="121" y="158"/>
                </a:cxn>
                <a:cxn ang="0">
                  <a:pos x="132" y="153"/>
                </a:cxn>
                <a:cxn ang="0">
                  <a:pos x="141" y="143"/>
                </a:cxn>
                <a:cxn ang="0">
                  <a:pos x="174" y="114"/>
                </a:cxn>
                <a:cxn ang="0">
                  <a:pos x="236" y="32"/>
                </a:cxn>
                <a:cxn ang="0">
                  <a:pos x="224" y="41"/>
                </a:cxn>
                <a:cxn ang="0">
                  <a:pos x="142" y="173"/>
                </a:cxn>
                <a:cxn ang="0">
                  <a:pos x="72" y="250"/>
                </a:cxn>
                <a:cxn ang="0">
                  <a:pos x="27" y="296"/>
                </a:cxn>
                <a:cxn ang="0">
                  <a:pos x="2" y="352"/>
                </a:cxn>
                <a:cxn ang="0">
                  <a:pos x="4" y="405"/>
                </a:cxn>
                <a:cxn ang="0">
                  <a:pos x="57" y="440"/>
                </a:cxn>
                <a:cxn ang="0">
                  <a:pos x="91" y="420"/>
                </a:cxn>
                <a:cxn ang="0">
                  <a:pos x="114" y="385"/>
                </a:cxn>
                <a:cxn ang="0">
                  <a:pos x="145" y="343"/>
                </a:cxn>
                <a:cxn ang="0">
                  <a:pos x="151" y="340"/>
                </a:cxn>
                <a:cxn ang="0">
                  <a:pos x="163" y="320"/>
                </a:cxn>
                <a:cxn ang="0">
                  <a:pos x="172" y="291"/>
                </a:cxn>
                <a:cxn ang="0">
                  <a:pos x="182" y="259"/>
                </a:cxn>
                <a:cxn ang="0">
                  <a:pos x="187" y="238"/>
                </a:cxn>
                <a:cxn ang="0">
                  <a:pos x="148" y="294"/>
                </a:cxn>
                <a:cxn ang="0">
                  <a:pos x="142" y="311"/>
                </a:cxn>
                <a:cxn ang="0">
                  <a:pos x="103" y="388"/>
                </a:cxn>
                <a:cxn ang="0">
                  <a:pos x="92" y="513"/>
                </a:cxn>
                <a:cxn ang="0">
                  <a:pos x="107" y="538"/>
                </a:cxn>
                <a:cxn ang="0">
                  <a:pos x="142" y="546"/>
                </a:cxn>
                <a:cxn ang="0">
                  <a:pos x="156" y="541"/>
                </a:cxn>
                <a:cxn ang="0">
                  <a:pos x="226" y="381"/>
                </a:cxn>
                <a:cxn ang="0">
                  <a:pos x="279" y="223"/>
                </a:cxn>
                <a:cxn ang="0">
                  <a:pos x="291" y="312"/>
                </a:cxn>
                <a:cxn ang="0">
                  <a:pos x="298" y="344"/>
                </a:cxn>
                <a:cxn ang="0">
                  <a:pos x="337" y="457"/>
                </a:cxn>
                <a:cxn ang="0">
                  <a:pos x="397" y="529"/>
                </a:cxn>
                <a:cxn ang="0">
                  <a:pos x="449" y="485"/>
                </a:cxn>
                <a:cxn ang="0">
                  <a:pos x="439" y="428"/>
                </a:cxn>
                <a:cxn ang="0">
                  <a:pos x="391" y="246"/>
                </a:cxn>
                <a:cxn ang="0">
                  <a:pos x="442" y="300"/>
                </a:cxn>
                <a:cxn ang="0">
                  <a:pos x="482" y="331"/>
                </a:cxn>
                <a:cxn ang="0">
                  <a:pos x="507" y="320"/>
                </a:cxn>
                <a:cxn ang="0">
                  <a:pos x="517" y="312"/>
                </a:cxn>
                <a:cxn ang="0">
                  <a:pos x="530" y="299"/>
                </a:cxn>
                <a:cxn ang="0">
                  <a:pos x="537" y="258"/>
                </a:cxn>
                <a:cxn ang="0">
                  <a:pos x="536" y="240"/>
                </a:cxn>
                <a:cxn ang="0">
                  <a:pos x="538" y="240"/>
                </a:cxn>
                <a:cxn ang="0">
                  <a:pos x="539" y="234"/>
                </a:cxn>
                <a:cxn ang="0">
                  <a:pos x="521" y="202"/>
                </a:cxn>
                <a:cxn ang="0">
                  <a:pos x="490" y="161"/>
                </a:cxn>
                <a:cxn ang="0">
                  <a:pos x="459" y="129"/>
                </a:cxn>
                <a:cxn ang="0">
                  <a:pos x="432" y="105"/>
                </a:cxn>
                <a:cxn ang="0">
                  <a:pos x="419" y="94"/>
                </a:cxn>
                <a:cxn ang="0">
                  <a:pos x="495" y="100"/>
                </a:cxn>
                <a:cxn ang="0">
                  <a:pos x="572" y="97"/>
                </a:cxn>
                <a:cxn ang="0">
                  <a:pos x="599" y="29"/>
                </a:cxn>
                <a:cxn ang="0">
                  <a:pos x="24" y="12"/>
                </a:cxn>
              </a:cxnLst>
              <a:rect l="0" t="0" r="0" b="0"/>
              <a:pathLst>
                <a:path w="1231" h="360">
                  <a:moveTo>
                    <a:pt x="49" y="8"/>
                  </a:moveTo>
                  <a:lnTo>
                    <a:pt x="51" y="8"/>
                  </a:lnTo>
                  <a:lnTo>
                    <a:pt x="53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5" y="16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87" y="21"/>
                  </a:lnTo>
                  <a:lnTo>
                    <a:pt x="97" y="22"/>
                  </a:lnTo>
                  <a:lnTo>
                    <a:pt x="106" y="24"/>
                  </a:lnTo>
                  <a:lnTo>
                    <a:pt x="115" y="26"/>
                  </a:lnTo>
                  <a:lnTo>
                    <a:pt x="126" y="27"/>
                  </a:lnTo>
                  <a:lnTo>
                    <a:pt x="135" y="27"/>
                  </a:lnTo>
                  <a:lnTo>
                    <a:pt x="144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71" y="32"/>
                  </a:lnTo>
                  <a:lnTo>
                    <a:pt x="155" y="34"/>
                  </a:lnTo>
                  <a:lnTo>
                    <a:pt x="135" y="37"/>
                  </a:lnTo>
                  <a:lnTo>
                    <a:pt x="117" y="40"/>
                  </a:lnTo>
                  <a:lnTo>
                    <a:pt x="98" y="43"/>
                  </a:lnTo>
                  <a:lnTo>
                    <a:pt x="80" y="50"/>
                  </a:lnTo>
                  <a:lnTo>
                    <a:pt x="64" y="56"/>
                  </a:lnTo>
                  <a:lnTo>
                    <a:pt x="49" y="66"/>
                  </a:lnTo>
                  <a:lnTo>
                    <a:pt x="36" y="75"/>
                  </a:lnTo>
                  <a:lnTo>
                    <a:pt x="25" y="88"/>
                  </a:lnTo>
                  <a:lnTo>
                    <a:pt x="20" y="104"/>
                  </a:lnTo>
                  <a:lnTo>
                    <a:pt x="18" y="109"/>
                  </a:lnTo>
                  <a:lnTo>
                    <a:pt x="20" y="114"/>
                  </a:lnTo>
                  <a:lnTo>
                    <a:pt x="22" y="118"/>
                  </a:lnTo>
                  <a:lnTo>
                    <a:pt x="25" y="122"/>
                  </a:lnTo>
                  <a:lnTo>
                    <a:pt x="31" y="125"/>
                  </a:lnTo>
                  <a:lnTo>
                    <a:pt x="36" y="128"/>
                  </a:lnTo>
                  <a:lnTo>
                    <a:pt x="44" y="131"/>
                  </a:lnTo>
                  <a:lnTo>
                    <a:pt x="49" y="133"/>
                  </a:lnTo>
                  <a:lnTo>
                    <a:pt x="56" y="134"/>
                  </a:lnTo>
                  <a:lnTo>
                    <a:pt x="62" y="136"/>
                  </a:lnTo>
                  <a:lnTo>
                    <a:pt x="71" y="136"/>
                  </a:lnTo>
                  <a:lnTo>
                    <a:pt x="80" y="138"/>
                  </a:lnTo>
                  <a:lnTo>
                    <a:pt x="89" y="138"/>
                  </a:lnTo>
                  <a:lnTo>
                    <a:pt x="98" y="138"/>
                  </a:lnTo>
                  <a:lnTo>
                    <a:pt x="108" y="138"/>
                  </a:lnTo>
                  <a:lnTo>
                    <a:pt x="117" y="138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44" y="138"/>
                  </a:lnTo>
                  <a:lnTo>
                    <a:pt x="153" y="136"/>
                  </a:lnTo>
                  <a:lnTo>
                    <a:pt x="164" y="136"/>
                  </a:lnTo>
                  <a:lnTo>
                    <a:pt x="173" y="134"/>
                  </a:lnTo>
                  <a:lnTo>
                    <a:pt x="182" y="131"/>
                  </a:lnTo>
                  <a:lnTo>
                    <a:pt x="192" y="130"/>
                  </a:lnTo>
                  <a:lnTo>
                    <a:pt x="199" y="126"/>
                  </a:lnTo>
                  <a:lnTo>
                    <a:pt x="208" y="123"/>
                  </a:lnTo>
                  <a:lnTo>
                    <a:pt x="217" y="120"/>
                  </a:lnTo>
                  <a:lnTo>
                    <a:pt x="226" y="117"/>
                  </a:lnTo>
                  <a:lnTo>
                    <a:pt x="235" y="114"/>
                  </a:lnTo>
                  <a:lnTo>
                    <a:pt x="246" y="112"/>
                  </a:lnTo>
                  <a:lnTo>
                    <a:pt x="246" y="110"/>
                  </a:lnTo>
                  <a:lnTo>
                    <a:pt x="246" y="109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2" y="102"/>
                  </a:lnTo>
                  <a:lnTo>
                    <a:pt x="256" y="102"/>
                  </a:lnTo>
                  <a:lnTo>
                    <a:pt x="259" y="102"/>
                  </a:lnTo>
                  <a:lnTo>
                    <a:pt x="263" y="102"/>
                  </a:lnTo>
                  <a:lnTo>
                    <a:pt x="267" y="102"/>
                  </a:lnTo>
                  <a:lnTo>
                    <a:pt x="268" y="102"/>
                  </a:lnTo>
                  <a:lnTo>
                    <a:pt x="272" y="101"/>
                  </a:lnTo>
                  <a:lnTo>
                    <a:pt x="276" y="101"/>
                  </a:lnTo>
                  <a:lnTo>
                    <a:pt x="279" y="101"/>
                  </a:lnTo>
                  <a:lnTo>
                    <a:pt x="283" y="99"/>
                  </a:lnTo>
                  <a:lnTo>
                    <a:pt x="285" y="99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88" y="96"/>
                  </a:lnTo>
                  <a:lnTo>
                    <a:pt x="290" y="94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1"/>
                  </a:lnTo>
                  <a:lnTo>
                    <a:pt x="296" y="91"/>
                  </a:lnTo>
                  <a:lnTo>
                    <a:pt x="298" y="91"/>
                  </a:lnTo>
                  <a:lnTo>
                    <a:pt x="320" y="86"/>
                  </a:lnTo>
                  <a:lnTo>
                    <a:pt x="340" y="82"/>
                  </a:lnTo>
                  <a:lnTo>
                    <a:pt x="358" y="75"/>
                  </a:lnTo>
                  <a:lnTo>
                    <a:pt x="378" y="69"/>
                  </a:lnTo>
                  <a:lnTo>
                    <a:pt x="396" y="61"/>
                  </a:lnTo>
                  <a:lnTo>
                    <a:pt x="415" y="53"/>
                  </a:lnTo>
                  <a:lnTo>
                    <a:pt x="433" y="45"/>
                  </a:lnTo>
                  <a:lnTo>
                    <a:pt x="451" y="37"/>
                  </a:lnTo>
                  <a:lnTo>
                    <a:pt x="469" y="29"/>
                  </a:lnTo>
                  <a:lnTo>
                    <a:pt x="488" y="21"/>
                  </a:lnTo>
                  <a:lnTo>
                    <a:pt x="484" y="21"/>
                  </a:lnTo>
                  <a:lnTo>
                    <a:pt x="480" y="21"/>
                  </a:lnTo>
                  <a:lnTo>
                    <a:pt x="478" y="21"/>
                  </a:lnTo>
                  <a:lnTo>
                    <a:pt x="475" y="22"/>
                  </a:lnTo>
                  <a:lnTo>
                    <a:pt x="471" y="22"/>
                  </a:lnTo>
                  <a:lnTo>
                    <a:pt x="469" y="24"/>
                  </a:lnTo>
                  <a:lnTo>
                    <a:pt x="466" y="26"/>
                  </a:lnTo>
                  <a:lnTo>
                    <a:pt x="464" y="26"/>
                  </a:lnTo>
                  <a:lnTo>
                    <a:pt x="460" y="27"/>
                  </a:lnTo>
                  <a:lnTo>
                    <a:pt x="458" y="29"/>
                  </a:lnTo>
                  <a:lnTo>
                    <a:pt x="435" y="43"/>
                  </a:lnTo>
                  <a:lnTo>
                    <a:pt x="411" y="58"/>
                  </a:lnTo>
                  <a:lnTo>
                    <a:pt x="389" y="70"/>
                  </a:lnTo>
                  <a:lnTo>
                    <a:pt x="365" y="82"/>
                  </a:lnTo>
                  <a:lnTo>
                    <a:pt x="341" y="93"/>
                  </a:lnTo>
                  <a:lnTo>
                    <a:pt x="316" y="104"/>
                  </a:lnTo>
                  <a:lnTo>
                    <a:pt x="292" y="114"/>
                  </a:lnTo>
                  <a:lnTo>
                    <a:pt x="268" y="125"/>
                  </a:lnTo>
                  <a:lnTo>
                    <a:pt x="243" y="134"/>
                  </a:lnTo>
                  <a:lnTo>
                    <a:pt x="217" y="144"/>
                  </a:lnTo>
                  <a:lnTo>
                    <a:pt x="204" y="149"/>
                  </a:lnTo>
                  <a:lnTo>
                    <a:pt x="190" y="154"/>
                  </a:lnTo>
                  <a:lnTo>
                    <a:pt x="177" y="157"/>
                  </a:lnTo>
                  <a:lnTo>
                    <a:pt x="162" y="162"/>
                  </a:lnTo>
                  <a:lnTo>
                    <a:pt x="148" y="165"/>
                  </a:lnTo>
                  <a:lnTo>
                    <a:pt x="133" y="168"/>
                  </a:lnTo>
                  <a:lnTo>
                    <a:pt x="120" y="173"/>
                  </a:lnTo>
                  <a:lnTo>
                    <a:pt x="106" y="176"/>
                  </a:lnTo>
                  <a:lnTo>
                    <a:pt x="91" y="181"/>
                  </a:lnTo>
                  <a:lnTo>
                    <a:pt x="78" y="186"/>
                  </a:lnTo>
                  <a:lnTo>
                    <a:pt x="69" y="189"/>
                  </a:lnTo>
                  <a:lnTo>
                    <a:pt x="62" y="192"/>
                  </a:lnTo>
                  <a:lnTo>
                    <a:pt x="55" y="195"/>
                  </a:lnTo>
                  <a:lnTo>
                    <a:pt x="47" y="200"/>
                  </a:lnTo>
                  <a:lnTo>
                    <a:pt x="40" y="203"/>
                  </a:lnTo>
                  <a:lnTo>
                    <a:pt x="34" y="208"/>
                  </a:lnTo>
                  <a:lnTo>
                    <a:pt x="27" y="213"/>
                  </a:lnTo>
                  <a:lnTo>
                    <a:pt x="20" y="218"/>
                  </a:lnTo>
                  <a:lnTo>
                    <a:pt x="14" y="222"/>
                  </a:lnTo>
                  <a:lnTo>
                    <a:pt x="9" y="227"/>
                  </a:lnTo>
                  <a:lnTo>
                    <a:pt x="5" y="232"/>
                  </a:lnTo>
                  <a:lnTo>
                    <a:pt x="2" y="237"/>
                  </a:lnTo>
                  <a:lnTo>
                    <a:pt x="0" y="240"/>
                  </a:lnTo>
                  <a:lnTo>
                    <a:pt x="0" y="245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2" y="259"/>
                  </a:lnTo>
                  <a:lnTo>
                    <a:pt x="5" y="264"/>
                  </a:lnTo>
                  <a:lnTo>
                    <a:pt x="9" y="267"/>
                  </a:lnTo>
                  <a:lnTo>
                    <a:pt x="14" y="270"/>
                  </a:lnTo>
                  <a:lnTo>
                    <a:pt x="27" y="277"/>
                  </a:lnTo>
                  <a:lnTo>
                    <a:pt x="42" y="283"/>
                  </a:lnTo>
                  <a:lnTo>
                    <a:pt x="56" y="286"/>
                  </a:lnTo>
                  <a:lnTo>
                    <a:pt x="71" y="290"/>
                  </a:lnTo>
                  <a:lnTo>
                    <a:pt x="86" y="290"/>
                  </a:lnTo>
                  <a:lnTo>
                    <a:pt x="102" y="290"/>
                  </a:lnTo>
                  <a:lnTo>
                    <a:pt x="117" y="290"/>
                  </a:lnTo>
                  <a:lnTo>
                    <a:pt x="131" y="288"/>
                  </a:lnTo>
                  <a:lnTo>
                    <a:pt x="148" y="285"/>
                  </a:lnTo>
                  <a:lnTo>
                    <a:pt x="162" y="283"/>
                  </a:lnTo>
                  <a:lnTo>
                    <a:pt x="168" y="282"/>
                  </a:lnTo>
                  <a:lnTo>
                    <a:pt x="173" y="280"/>
                  </a:lnTo>
                  <a:lnTo>
                    <a:pt x="177" y="278"/>
                  </a:lnTo>
                  <a:lnTo>
                    <a:pt x="182" y="278"/>
                  </a:lnTo>
                  <a:lnTo>
                    <a:pt x="186" y="277"/>
                  </a:lnTo>
                  <a:lnTo>
                    <a:pt x="192" y="274"/>
                  </a:lnTo>
                  <a:lnTo>
                    <a:pt x="197" y="272"/>
                  </a:lnTo>
                  <a:lnTo>
                    <a:pt x="201" y="270"/>
                  </a:lnTo>
                  <a:lnTo>
                    <a:pt x="206" y="267"/>
                  </a:lnTo>
                  <a:lnTo>
                    <a:pt x="210" y="266"/>
                  </a:lnTo>
                  <a:lnTo>
                    <a:pt x="219" y="261"/>
                  </a:lnTo>
                  <a:lnTo>
                    <a:pt x="226" y="258"/>
                  </a:lnTo>
                  <a:lnTo>
                    <a:pt x="235" y="254"/>
                  </a:lnTo>
                  <a:lnTo>
                    <a:pt x="245" y="251"/>
                  </a:lnTo>
                  <a:lnTo>
                    <a:pt x="252" y="248"/>
                  </a:lnTo>
                  <a:lnTo>
                    <a:pt x="261" y="245"/>
                  </a:lnTo>
                  <a:lnTo>
                    <a:pt x="270" y="242"/>
                  </a:lnTo>
                  <a:lnTo>
                    <a:pt x="279" y="237"/>
                  </a:lnTo>
                  <a:lnTo>
                    <a:pt x="287" y="232"/>
                  </a:lnTo>
                  <a:lnTo>
                    <a:pt x="296" y="227"/>
                  </a:lnTo>
                  <a:lnTo>
                    <a:pt x="298" y="226"/>
                  </a:lnTo>
                  <a:lnTo>
                    <a:pt x="299" y="226"/>
                  </a:lnTo>
                  <a:lnTo>
                    <a:pt x="301" y="226"/>
                  </a:lnTo>
                  <a:lnTo>
                    <a:pt x="305" y="226"/>
                  </a:lnTo>
                  <a:lnTo>
                    <a:pt x="307" y="224"/>
                  </a:lnTo>
                  <a:lnTo>
                    <a:pt x="309" y="224"/>
                  </a:lnTo>
                  <a:lnTo>
                    <a:pt x="310" y="224"/>
                  </a:lnTo>
                  <a:lnTo>
                    <a:pt x="312" y="222"/>
                  </a:lnTo>
                  <a:lnTo>
                    <a:pt x="316" y="221"/>
                  </a:lnTo>
                  <a:lnTo>
                    <a:pt x="320" y="219"/>
                  </a:lnTo>
                  <a:lnTo>
                    <a:pt x="323" y="218"/>
                  </a:lnTo>
                  <a:lnTo>
                    <a:pt x="327" y="216"/>
                  </a:lnTo>
                  <a:lnTo>
                    <a:pt x="329" y="214"/>
                  </a:lnTo>
                  <a:lnTo>
                    <a:pt x="332" y="213"/>
                  </a:lnTo>
                  <a:lnTo>
                    <a:pt x="336" y="211"/>
                  </a:lnTo>
                  <a:lnTo>
                    <a:pt x="338" y="210"/>
                  </a:lnTo>
                  <a:lnTo>
                    <a:pt x="340" y="206"/>
                  </a:lnTo>
                  <a:lnTo>
                    <a:pt x="341" y="205"/>
                  </a:lnTo>
                  <a:lnTo>
                    <a:pt x="343" y="202"/>
                  </a:lnTo>
                  <a:lnTo>
                    <a:pt x="347" y="200"/>
                  </a:lnTo>
                  <a:lnTo>
                    <a:pt x="349" y="197"/>
                  </a:lnTo>
                  <a:lnTo>
                    <a:pt x="351" y="194"/>
                  </a:lnTo>
                  <a:lnTo>
                    <a:pt x="354" y="192"/>
                  </a:lnTo>
                  <a:lnTo>
                    <a:pt x="356" y="190"/>
                  </a:lnTo>
                  <a:lnTo>
                    <a:pt x="360" y="187"/>
                  </a:lnTo>
                  <a:lnTo>
                    <a:pt x="362" y="186"/>
                  </a:lnTo>
                  <a:lnTo>
                    <a:pt x="363" y="182"/>
                  </a:lnTo>
                  <a:lnTo>
                    <a:pt x="367" y="181"/>
                  </a:lnTo>
                  <a:lnTo>
                    <a:pt x="369" y="178"/>
                  </a:lnTo>
                  <a:lnTo>
                    <a:pt x="371" y="174"/>
                  </a:lnTo>
                  <a:lnTo>
                    <a:pt x="374" y="171"/>
                  </a:lnTo>
                  <a:lnTo>
                    <a:pt x="376" y="168"/>
                  </a:lnTo>
                  <a:lnTo>
                    <a:pt x="380" y="165"/>
                  </a:lnTo>
                  <a:lnTo>
                    <a:pt x="382" y="163"/>
                  </a:lnTo>
                  <a:lnTo>
                    <a:pt x="385" y="160"/>
                  </a:lnTo>
                  <a:lnTo>
                    <a:pt x="389" y="157"/>
                  </a:lnTo>
                  <a:lnTo>
                    <a:pt x="393" y="155"/>
                  </a:lnTo>
                  <a:lnTo>
                    <a:pt x="396" y="154"/>
                  </a:lnTo>
                  <a:lnTo>
                    <a:pt x="385" y="157"/>
                  </a:lnTo>
                  <a:lnTo>
                    <a:pt x="376" y="162"/>
                  </a:lnTo>
                  <a:lnTo>
                    <a:pt x="365" y="166"/>
                  </a:lnTo>
                  <a:lnTo>
                    <a:pt x="356" y="171"/>
                  </a:lnTo>
                  <a:lnTo>
                    <a:pt x="345" y="174"/>
                  </a:lnTo>
                  <a:lnTo>
                    <a:pt x="336" y="179"/>
                  </a:lnTo>
                  <a:lnTo>
                    <a:pt x="325" y="184"/>
                  </a:lnTo>
                  <a:lnTo>
                    <a:pt x="316" y="189"/>
                  </a:lnTo>
                  <a:lnTo>
                    <a:pt x="305" y="194"/>
                  </a:lnTo>
                  <a:lnTo>
                    <a:pt x="296" y="198"/>
                  </a:lnTo>
                  <a:lnTo>
                    <a:pt x="294" y="198"/>
                  </a:lnTo>
                  <a:lnTo>
                    <a:pt x="294" y="200"/>
                  </a:lnTo>
                  <a:lnTo>
                    <a:pt x="294" y="202"/>
                  </a:lnTo>
                  <a:lnTo>
                    <a:pt x="294" y="203"/>
                  </a:lnTo>
                  <a:lnTo>
                    <a:pt x="294" y="205"/>
                  </a:lnTo>
                  <a:lnTo>
                    <a:pt x="292" y="205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76" y="216"/>
                  </a:lnTo>
                  <a:lnTo>
                    <a:pt x="259" y="226"/>
                  </a:lnTo>
                  <a:lnTo>
                    <a:pt x="243" y="235"/>
                  </a:lnTo>
                  <a:lnTo>
                    <a:pt x="226" y="246"/>
                  </a:lnTo>
                  <a:lnTo>
                    <a:pt x="212" y="256"/>
                  </a:lnTo>
                  <a:lnTo>
                    <a:pt x="201" y="269"/>
                  </a:lnTo>
                  <a:lnTo>
                    <a:pt x="192" y="282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186" y="330"/>
                  </a:lnTo>
                  <a:lnTo>
                    <a:pt x="188" y="331"/>
                  </a:lnTo>
                  <a:lnTo>
                    <a:pt x="188" y="334"/>
                  </a:lnTo>
                  <a:lnTo>
                    <a:pt x="190" y="338"/>
                  </a:lnTo>
                  <a:lnTo>
                    <a:pt x="192" y="341"/>
                  </a:lnTo>
                  <a:lnTo>
                    <a:pt x="195" y="342"/>
                  </a:lnTo>
                  <a:lnTo>
                    <a:pt x="197" y="346"/>
                  </a:lnTo>
                  <a:lnTo>
                    <a:pt x="201" y="347"/>
                  </a:lnTo>
                  <a:lnTo>
                    <a:pt x="203" y="349"/>
                  </a:lnTo>
                  <a:lnTo>
                    <a:pt x="206" y="350"/>
                  </a:lnTo>
                  <a:lnTo>
                    <a:pt x="210" y="352"/>
                  </a:lnTo>
                  <a:lnTo>
                    <a:pt x="219" y="355"/>
                  </a:lnTo>
                  <a:lnTo>
                    <a:pt x="226" y="357"/>
                  </a:lnTo>
                  <a:lnTo>
                    <a:pt x="235" y="358"/>
                  </a:lnTo>
                  <a:lnTo>
                    <a:pt x="245" y="360"/>
                  </a:lnTo>
                  <a:lnTo>
                    <a:pt x="256" y="360"/>
                  </a:lnTo>
                  <a:lnTo>
                    <a:pt x="265" y="360"/>
                  </a:lnTo>
                  <a:lnTo>
                    <a:pt x="274" y="360"/>
                  </a:lnTo>
                  <a:lnTo>
                    <a:pt x="283" y="360"/>
                  </a:lnTo>
                  <a:lnTo>
                    <a:pt x="292" y="360"/>
                  </a:lnTo>
                  <a:lnTo>
                    <a:pt x="301" y="360"/>
                  </a:lnTo>
                  <a:lnTo>
                    <a:pt x="303" y="360"/>
                  </a:lnTo>
                  <a:lnTo>
                    <a:pt x="307" y="360"/>
                  </a:lnTo>
                  <a:lnTo>
                    <a:pt x="309" y="358"/>
                  </a:lnTo>
                  <a:lnTo>
                    <a:pt x="312" y="358"/>
                  </a:lnTo>
                  <a:lnTo>
                    <a:pt x="314" y="358"/>
                  </a:lnTo>
                  <a:lnTo>
                    <a:pt x="318" y="358"/>
                  </a:lnTo>
                  <a:lnTo>
                    <a:pt x="321" y="357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9" y="354"/>
                  </a:lnTo>
                  <a:lnTo>
                    <a:pt x="358" y="331"/>
                  </a:lnTo>
                  <a:lnTo>
                    <a:pt x="387" y="310"/>
                  </a:lnTo>
                  <a:lnTo>
                    <a:pt x="413" y="291"/>
                  </a:lnTo>
                  <a:lnTo>
                    <a:pt x="440" y="270"/>
                  </a:lnTo>
                  <a:lnTo>
                    <a:pt x="464" y="251"/>
                  </a:lnTo>
                  <a:lnTo>
                    <a:pt x="488" y="229"/>
                  </a:lnTo>
                  <a:lnTo>
                    <a:pt x="510" y="208"/>
                  </a:lnTo>
                  <a:lnTo>
                    <a:pt x="531" y="184"/>
                  </a:lnTo>
                  <a:lnTo>
                    <a:pt x="552" y="157"/>
                  </a:lnTo>
                  <a:lnTo>
                    <a:pt x="570" y="130"/>
                  </a:lnTo>
                  <a:lnTo>
                    <a:pt x="570" y="133"/>
                  </a:lnTo>
                  <a:lnTo>
                    <a:pt x="572" y="139"/>
                  </a:lnTo>
                  <a:lnTo>
                    <a:pt x="574" y="147"/>
                  </a:lnTo>
                  <a:lnTo>
                    <a:pt x="577" y="157"/>
                  </a:lnTo>
                  <a:lnTo>
                    <a:pt x="581" y="166"/>
                  </a:lnTo>
                  <a:lnTo>
                    <a:pt x="584" y="176"/>
                  </a:lnTo>
                  <a:lnTo>
                    <a:pt x="590" y="186"/>
                  </a:lnTo>
                  <a:lnTo>
                    <a:pt x="594" y="195"/>
                  </a:lnTo>
                  <a:lnTo>
                    <a:pt x="597" y="202"/>
                  </a:lnTo>
                  <a:lnTo>
                    <a:pt x="599" y="205"/>
                  </a:lnTo>
                  <a:lnTo>
                    <a:pt x="599" y="206"/>
                  </a:lnTo>
                  <a:lnTo>
                    <a:pt x="601" y="210"/>
                  </a:lnTo>
                  <a:lnTo>
                    <a:pt x="603" y="211"/>
                  </a:lnTo>
                  <a:lnTo>
                    <a:pt x="605" y="214"/>
                  </a:lnTo>
                  <a:lnTo>
                    <a:pt x="606" y="218"/>
                  </a:lnTo>
                  <a:lnTo>
                    <a:pt x="608" y="221"/>
                  </a:lnTo>
                  <a:lnTo>
                    <a:pt x="608" y="222"/>
                  </a:lnTo>
                  <a:lnTo>
                    <a:pt x="610" y="226"/>
                  </a:lnTo>
                  <a:lnTo>
                    <a:pt x="612" y="227"/>
                  </a:lnTo>
                  <a:lnTo>
                    <a:pt x="612" y="230"/>
                  </a:lnTo>
                  <a:lnTo>
                    <a:pt x="619" y="240"/>
                  </a:lnTo>
                  <a:lnTo>
                    <a:pt x="628" y="250"/>
                  </a:lnTo>
                  <a:lnTo>
                    <a:pt x="639" y="259"/>
                  </a:lnTo>
                  <a:lnTo>
                    <a:pt x="652" y="270"/>
                  </a:lnTo>
                  <a:lnTo>
                    <a:pt x="665" y="282"/>
                  </a:lnTo>
                  <a:lnTo>
                    <a:pt x="680" y="291"/>
                  </a:lnTo>
                  <a:lnTo>
                    <a:pt x="692" y="301"/>
                  </a:lnTo>
                  <a:lnTo>
                    <a:pt x="705" y="310"/>
                  </a:lnTo>
                  <a:lnTo>
                    <a:pt x="718" y="320"/>
                  </a:lnTo>
                  <a:lnTo>
                    <a:pt x="727" y="328"/>
                  </a:lnTo>
                  <a:lnTo>
                    <a:pt x="742" y="338"/>
                  </a:lnTo>
                  <a:lnTo>
                    <a:pt x="758" y="346"/>
                  </a:lnTo>
                  <a:lnTo>
                    <a:pt x="776" y="349"/>
                  </a:lnTo>
                  <a:lnTo>
                    <a:pt x="795" y="350"/>
                  </a:lnTo>
                  <a:lnTo>
                    <a:pt x="815" y="349"/>
                  </a:lnTo>
                  <a:lnTo>
                    <a:pt x="835" y="346"/>
                  </a:lnTo>
                  <a:lnTo>
                    <a:pt x="855" y="341"/>
                  </a:lnTo>
                  <a:lnTo>
                    <a:pt x="873" y="336"/>
                  </a:lnTo>
                  <a:lnTo>
                    <a:pt x="893" y="330"/>
                  </a:lnTo>
                  <a:lnTo>
                    <a:pt x="913" y="323"/>
                  </a:lnTo>
                  <a:lnTo>
                    <a:pt x="919" y="322"/>
                  </a:lnTo>
                  <a:lnTo>
                    <a:pt x="923" y="320"/>
                  </a:lnTo>
                  <a:lnTo>
                    <a:pt x="921" y="318"/>
                  </a:lnTo>
                  <a:lnTo>
                    <a:pt x="917" y="317"/>
                  </a:lnTo>
                  <a:lnTo>
                    <a:pt x="912" y="315"/>
                  </a:lnTo>
                  <a:lnTo>
                    <a:pt x="908" y="312"/>
                  </a:lnTo>
                  <a:lnTo>
                    <a:pt x="904" y="309"/>
                  </a:lnTo>
                  <a:lnTo>
                    <a:pt x="902" y="302"/>
                  </a:lnTo>
                  <a:lnTo>
                    <a:pt x="902" y="294"/>
                  </a:lnTo>
                  <a:lnTo>
                    <a:pt x="902" y="282"/>
                  </a:lnTo>
                  <a:lnTo>
                    <a:pt x="897" y="269"/>
                  </a:lnTo>
                  <a:lnTo>
                    <a:pt x="888" y="253"/>
                  </a:lnTo>
                  <a:lnTo>
                    <a:pt x="875" y="237"/>
                  </a:lnTo>
                  <a:lnTo>
                    <a:pt x="862" y="219"/>
                  </a:lnTo>
                  <a:lnTo>
                    <a:pt x="848" y="203"/>
                  </a:lnTo>
                  <a:lnTo>
                    <a:pt x="831" y="189"/>
                  </a:lnTo>
                  <a:lnTo>
                    <a:pt x="818" y="174"/>
                  </a:lnTo>
                  <a:lnTo>
                    <a:pt x="804" y="162"/>
                  </a:lnTo>
                  <a:lnTo>
                    <a:pt x="795" y="150"/>
                  </a:lnTo>
                  <a:lnTo>
                    <a:pt x="804" y="155"/>
                  </a:lnTo>
                  <a:lnTo>
                    <a:pt x="817" y="160"/>
                  </a:lnTo>
                  <a:lnTo>
                    <a:pt x="833" y="168"/>
                  </a:lnTo>
                  <a:lnTo>
                    <a:pt x="851" y="174"/>
                  </a:lnTo>
                  <a:lnTo>
                    <a:pt x="870" y="182"/>
                  </a:lnTo>
                  <a:lnTo>
                    <a:pt x="890" y="190"/>
                  </a:lnTo>
                  <a:lnTo>
                    <a:pt x="908" y="198"/>
                  </a:lnTo>
                  <a:lnTo>
                    <a:pt x="924" y="205"/>
                  </a:lnTo>
                  <a:lnTo>
                    <a:pt x="937" y="210"/>
                  </a:lnTo>
                  <a:lnTo>
                    <a:pt x="948" y="213"/>
                  </a:lnTo>
                  <a:lnTo>
                    <a:pt x="955" y="214"/>
                  </a:lnTo>
                  <a:lnTo>
                    <a:pt x="965" y="216"/>
                  </a:lnTo>
                  <a:lnTo>
                    <a:pt x="974" y="216"/>
                  </a:lnTo>
                  <a:lnTo>
                    <a:pt x="981" y="218"/>
                  </a:lnTo>
                  <a:lnTo>
                    <a:pt x="990" y="218"/>
                  </a:lnTo>
                  <a:lnTo>
                    <a:pt x="999" y="216"/>
                  </a:lnTo>
                  <a:lnTo>
                    <a:pt x="1007" y="216"/>
                  </a:lnTo>
                  <a:lnTo>
                    <a:pt x="1016" y="214"/>
                  </a:lnTo>
                  <a:lnTo>
                    <a:pt x="1025" y="213"/>
                  </a:lnTo>
                  <a:lnTo>
                    <a:pt x="1032" y="213"/>
                  </a:lnTo>
                  <a:lnTo>
                    <a:pt x="1036" y="211"/>
                  </a:lnTo>
                  <a:lnTo>
                    <a:pt x="1038" y="211"/>
                  </a:lnTo>
                  <a:lnTo>
                    <a:pt x="1041" y="211"/>
                  </a:lnTo>
                  <a:lnTo>
                    <a:pt x="1043" y="211"/>
                  </a:lnTo>
                  <a:lnTo>
                    <a:pt x="1047" y="210"/>
                  </a:lnTo>
                  <a:lnTo>
                    <a:pt x="1049" y="210"/>
                  </a:lnTo>
                  <a:lnTo>
                    <a:pt x="1052" y="210"/>
                  </a:lnTo>
                  <a:lnTo>
                    <a:pt x="1054" y="208"/>
                  </a:lnTo>
                  <a:lnTo>
                    <a:pt x="1058" y="208"/>
                  </a:lnTo>
                  <a:lnTo>
                    <a:pt x="1060" y="206"/>
                  </a:lnTo>
                  <a:lnTo>
                    <a:pt x="1063" y="206"/>
                  </a:lnTo>
                  <a:lnTo>
                    <a:pt x="1067" y="205"/>
                  </a:lnTo>
                  <a:lnTo>
                    <a:pt x="1071" y="205"/>
                  </a:lnTo>
                  <a:lnTo>
                    <a:pt x="1074" y="205"/>
                  </a:lnTo>
                  <a:lnTo>
                    <a:pt x="1078" y="203"/>
                  </a:lnTo>
                  <a:lnTo>
                    <a:pt x="1082" y="202"/>
                  </a:lnTo>
                  <a:lnTo>
                    <a:pt x="1083" y="200"/>
                  </a:lnTo>
                  <a:lnTo>
                    <a:pt x="1087" y="198"/>
                  </a:lnTo>
                  <a:lnTo>
                    <a:pt x="1089" y="197"/>
                  </a:lnTo>
                  <a:lnTo>
                    <a:pt x="1091" y="195"/>
                  </a:lnTo>
                  <a:lnTo>
                    <a:pt x="1092" y="190"/>
                  </a:lnTo>
                  <a:lnTo>
                    <a:pt x="1094" y="187"/>
                  </a:lnTo>
                  <a:lnTo>
                    <a:pt x="1096" y="184"/>
                  </a:lnTo>
                  <a:lnTo>
                    <a:pt x="1098" y="181"/>
                  </a:lnTo>
                  <a:lnTo>
                    <a:pt x="1100" y="178"/>
                  </a:lnTo>
                  <a:lnTo>
                    <a:pt x="1102" y="174"/>
                  </a:lnTo>
                  <a:lnTo>
                    <a:pt x="1103" y="170"/>
                  </a:lnTo>
                  <a:lnTo>
                    <a:pt x="1105" y="166"/>
                  </a:lnTo>
                  <a:lnTo>
                    <a:pt x="1105" y="162"/>
                  </a:lnTo>
                  <a:lnTo>
                    <a:pt x="1103" y="158"/>
                  </a:lnTo>
                  <a:lnTo>
                    <a:pt x="1102" y="158"/>
                  </a:lnTo>
                  <a:lnTo>
                    <a:pt x="1103" y="158"/>
                  </a:lnTo>
                  <a:lnTo>
                    <a:pt x="1105" y="158"/>
                  </a:lnTo>
                  <a:lnTo>
                    <a:pt x="1107" y="158"/>
                  </a:lnTo>
                  <a:lnTo>
                    <a:pt x="1109" y="158"/>
                  </a:lnTo>
                  <a:lnTo>
                    <a:pt x="1111" y="158"/>
                  </a:lnTo>
                  <a:lnTo>
                    <a:pt x="1107" y="154"/>
                  </a:lnTo>
                  <a:lnTo>
                    <a:pt x="1103" y="150"/>
                  </a:lnTo>
                  <a:lnTo>
                    <a:pt x="1100" y="147"/>
                  </a:lnTo>
                  <a:lnTo>
                    <a:pt x="1094" y="144"/>
                  </a:lnTo>
                  <a:lnTo>
                    <a:pt x="1091" y="141"/>
                  </a:lnTo>
                  <a:lnTo>
                    <a:pt x="1085" y="139"/>
                  </a:lnTo>
                  <a:lnTo>
                    <a:pt x="1082" y="136"/>
                  </a:lnTo>
                  <a:lnTo>
                    <a:pt x="1076" y="134"/>
                  </a:lnTo>
                  <a:lnTo>
                    <a:pt x="1071" y="133"/>
                  </a:lnTo>
                  <a:lnTo>
                    <a:pt x="1067" y="130"/>
                  </a:lnTo>
                  <a:lnTo>
                    <a:pt x="1058" y="126"/>
                  </a:lnTo>
                  <a:lnTo>
                    <a:pt x="1049" y="123"/>
                  </a:lnTo>
                  <a:lnTo>
                    <a:pt x="1041" y="118"/>
                  </a:lnTo>
                  <a:lnTo>
                    <a:pt x="1032" y="115"/>
                  </a:lnTo>
                  <a:lnTo>
                    <a:pt x="1023" y="112"/>
                  </a:lnTo>
                  <a:lnTo>
                    <a:pt x="1016" y="109"/>
                  </a:lnTo>
                  <a:lnTo>
                    <a:pt x="1007" y="106"/>
                  </a:lnTo>
                  <a:lnTo>
                    <a:pt x="997" y="102"/>
                  </a:lnTo>
                  <a:lnTo>
                    <a:pt x="988" y="101"/>
                  </a:lnTo>
                  <a:lnTo>
                    <a:pt x="979" y="98"/>
                  </a:lnTo>
                  <a:lnTo>
                    <a:pt x="972" y="96"/>
                  </a:lnTo>
                  <a:lnTo>
                    <a:pt x="965" y="94"/>
                  </a:lnTo>
                  <a:lnTo>
                    <a:pt x="957" y="91"/>
                  </a:lnTo>
                  <a:lnTo>
                    <a:pt x="950" y="88"/>
                  </a:lnTo>
                  <a:lnTo>
                    <a:pt x="943" y="85"/>
                  </a:lnTo>
                  <a:lnTo>
                    <a:pt x="935" y="83"/>
                  </a:lnTo>
                  <a:lnTo>
                    <a:pt x="928" y="80"/>
                  </a:lnTo>
                  <a:lnTo>
                    <a:pt x="923" y="77"/>
                  </a:lnTo>
                  <a:lnTo>
                    <a:pt x="915" y="75"/>
                  </a:lnTo>
                  <a:lnTo>
                    <a:pt x="908" y="72"/>
                  </a:lnTo>
                  <a:lnTo>
                    <a:pt x="901" y="70"/>
                  </a:lnTo>
                  <a:lnTo>
                    <a:pt x="895" y="70"/>
                  </a:lnTo>
                  <a:lnTo>
                    <a:pt x="888" y="69"/>
                  </a:lnTo>
                  <a:lnTo>
                    <a:pt x="882" y="67"/>
                  </a:lnTo>
                  <a:lnTo>
                    <a:pt x="875" y="67"/>
                  </a:lnTo>
                  <a:lnTo>
                    <a:pt x="870" y="66"/>
                  </a:lnTo>
                  <a:lnTo>
                    <a:pt x="862" y="66"/>
                  </a:lnTo>
                  <a:lnTo>
                    <a:pt x="857" y="66"/>
                  </a:lnTo>
                  <a:lnTo>
                    <a:pt x="849" y="64"/>
                  </a:lnTo>
                  <a:lnTo>
                    <a:pt x="844" y="64"/>
                  </a:lnTo>
                  <a:lnTo>
                    <a:pt x="862" y="62"/>
                  </a:lnTo>
                  <a:lnTo>
                    <a:pt x="882" y="61"/>
                  </a:lnTo>
                  <a:lnTo>
                    <a:pt x="901" y="61"/>
                  </a:lnTo>
                  <a:lnTo>
                    <a:pt x="921" y="61"/>
                  </a:lnTo>
                  <a:lnTo>
                    <a:pt x="939" y="62"/>
                  </a:lnTo>
                  <a:lnTo>
                    <a:pt x="959" y="62"/>
                  </a:lnTo>
                  <a:lnTo>
                    <a:pt x="979" y="64"/>
                  </a:lnTo>
                  <a:lnTo>
                    <a:pt x="997" y="64"/>
                  </a:lnTo>
                  <a:lnTo>
                    <a:pt x="1018" y="66"/>
                  </a:lnTo>
                  <a:lnTo>
                    <a:pt x="1036" y="67"/>
                  </a:lnTo>
                  <a:lnTo>
                    <a:pt x="1056" y="67"/>
                  </a:lnTo>
                  <a:lnTo>
                    <a:pt x="1076" y="69"/>
                  </a:lnTo>
                  <a:lnTo>
                    <a:pt x="1096" y="70"/>
                  </a:lnTo>
                  <a:lnTo>
                    <a:pt x="1116" y="70"/>
                  </a:lnTo>
                  <a:lnTo>
                    <a:pt x="1135" y="70"/>
                  </a:lnTo>
                  <a:lnTo>
                    <a:pt x="1155" y="69"/>
                  </a:lnTo>
                  <a:lnTo>
                    <a:pt x="1175" y="64"/>
                  </a:lnTo>
                  <a:lnTo>
                    <a:pt x="1193" y="59"/>
                  </a:lnTo>
                  <a:lnTo>
                    <a:pt x="1209" y="53"/>
                  </a:lnTo>
                  <a:lnTo>
                    <a:pt x="1226" y="42"/>
                  </a:lnTo>
                  <a:lnTo>
                    <a:pt x="1230" y="37"/>
                  </a:lnTo>
                  <a:lnTo>
                    <a:pt x="1230" y="32"/>
                  </a:lnTo>
                  <a:lnTo>
                    <a:pt x="1231" y="27"/>
                  </a:lnTo>
                  <a:lnTo>
                    <a:pt x="1231" y="22"/>
                  </a:lnTo>
                  <a:lnTo>
                    <a:pt x="1230" y="19"/>
                  </a:lnTo>
                  <a:lnTo>
                    <a:pt x="1230" y="14"/>
                  </a:lnTo>
                  <a:lnTo>
                    <a:pt x="1228" y="11"/>
                  </a:lnTo>
                  <a:lnTo>
                    <a:pt x="1224" y="6"/>
                  </a:lnTo>
                  <a:lnTo>
                    <a:pt x="1222" y="3"/>
                  </a:lnTo>
                  <a:lnTo>
                    <a:pt x="1219" y="0"/>
                  </a:lnTo>
                  <a:lnTo>
                    <a:pt x="51" y="8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Freeform 50299"/>
            <p:cNvSpPr/>
            <p:nvPr/>
          </p:nvSpPr>
          <p:spPr>
            <a:xfrm flipV="1">
              <a:off x="4340" y="3822"/>
              <a:ext cx="599" cy="546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33" y="27"/>
                </a:cxn>
                <a:cxn ang="0">
                  <a:pos x="52" y="36"/>
                </a:cxn>
                <a:cxn ang="0">
                  <a:pos x="75" y="52"/>
                </a:cxn>
                <a:cxn ang="0">
                  <a:pos x="12" y="133"/>
                </a:cxn>
                <a:cxn ang="0">
                  <a:pos x="21" y="199"/>
                </a:cxn>
                <a:cxn ang="0">
                  <a:pos x="53" y="209"/>
                </a:cxn>
                <a:cxn ang="0">
                  <a:pos x="89" y="199"/>
                </a:cxn>
                <a:cxn ang="0">
                  <a:pos x="120" y="170"/>
                </a:cxn>
                <a:cxn ang="0">
                  <a:pos x="121" y="158"/>
                </a:cxn>
                <a:cxn ang="0">
                  <a:pos x="132" y="153"/>
                </a:cxn>
                <a:cxn ang="0">
                  <a:pos x="141" y="143"/>
                </a:cxn>
                <a:cxn ang="0">
                  <a:pos x="174" y="114"/>
                </a:cxn>
                <a:cxn ang="0">
                  <a:pos x="236" y="32"/>
                </a:cxn>
                <a:cxn ang="0">
                  <a:pos x="224" y="41"/>
                </a:cxn>
                <a:cxn ang="0">
                  <a:pos x="142" y="173"/>
                </a:cxn>
                <a:cxn ang="0">
                  <a:pos x="72" y="250"/>
                </a:cxn>
                <a:cxn ang="0">
                  <a:pos x="27" y="296"/>
                </a:cxn>
                <a:cxn ang="0">
                  <a:pos x="2" y="352"/>
                </a:cxn>
                <a:cxn ang="0">
                  <a:pos x="4" y="405"/>
                </a:cxn>
                <a:cxn ang="0">
                  <a:pos x="57" y="440"/>
                </a:cxn>
                <a:cxn ang="0">
                  <a:pos x="91" y="420"/>
                </a:cxn>
                <a:cxn ang="0">
                  <a:pos x="114" y="385"/>
                </a:cxn>
                <a:cxn ang="0">
                  <a:pos x="145" y="343"/>
                </a:cxn>
                <a:cxn ang="0">
                  <a:pos x="151" y="340"/>
                </a:cxn>
                <a:cxn ang="0">
                  <a:pos x="163" y="320"/>
                </a:cxn>
                <a:cxn ang="0">
                  <a:pos x="172" y="291"/>
                </a:cxn>
                <a:cxn ang="0">
                  <a:pos x="182" y="259"/>
                </a:cxn>
                <a:cxn ang="0">
                  <a:pos x="187" y="238"/>
                </a:cxn>
                <a:cxn ang="0">
                  <a:pos x="148" y="294"/>
                </a:cxn>
                <a:cxn ang="0">
                  <a:pos x="142" y="311"/>
                </a:cxn>
                <a:cxn ang="0">
                  <a:pos x="103" y="388"/>
                </a:cxn>
                <a:cxn ang="0">
                  <a:pos x="92" y="513"/>
                </a:cxn>
                <a:cxn ang="0">
                  <a:pos x="107" y="538"/>
                </a:cxn>
                <a:cxn ang="0">
                  <a:pos x="142" y="546"/>
                </a:cxn>
                <a:cxn ang="0">
                  <a:pos x="156" y="541"/>
                </a:cxn>
                <a:cxn ang="0">
                  <a:pos x="226" y="381"/>
                </a:cxn>
                <a:cxn ang="0">
                  <a:pos x="279" y="223"/>
                </a:cxn>
                <a:cxn ang="0">
                  <a:pos x="291" y="312"/>
                </a:cxn>
                <a:cxn ang="0">
                  <a:pos x="298" y="344"/>
                </a:cxn>
                <a:cxn ang="0">
                  <a:pos x="337" y="457"/>
                </a:cxn>
                <a:cxn ang="0">
                  <a:pos x="397" y="529"/>
                </a:cxn>
                <a:cxn ang="0">
                  <a:pos x="449" y="485"/>
                </a:cxn>
                <a:cxn ang="0">
                  <a:pos x="439" y="428"/>
                </a:cxn>
                <a:cxn ang="0">
                  <a:pos x="391" y="246"/>
                </a:cxn>
                <a:cxn ang="0">
                  <a:pos x="442" y="300"/>
                </a:cxn>
                <a:cxn ang="0">
                  <a:pos x="482" y="331"/>
                </a:cxn>
                <a:cxn ang="0">
                  <a:pos x="507" y="320"/>
                </a:cxn>
                <a:cxn ang="0">
                  <a:pos x="517" y="312"/>
                </a:cxn>
                <a:cxn ang="0">
                  <a:pos x="530" y="299"/>
                </a:cxn>
                <a:cxn ang="0">
                  <a:pos x="537" y="258"/>
                </a:cxn>
                <a:cxn ang="0">
                  <a:pos x="536" y="240"/>
                </a:cxn>
                <a:cxn ang="0">
                  <a:pos x="538" y="240"/>
                </a:cxn>
                <a:cxn ang="0">
                  <a:pos x="539" y="234"/>
                </a:cxn>
                <a:cxn ang="0">
                  <a:pos x="521" y="202"/>
                </a:cxn>
                <a:cxn ang="0">
                  <a:pos x="490" y="161"/>
                </a:cxn>
                <a:cxn ang="0">
                  <a:pos x="459" y="129"/>
                </a:cxn>
                <a:cxn ang="0">
                  <a:pos x="432" y="105"/>
                </a:cxn>
                <a:cxn ang="0">
                  <a:pos x="419" y="94"/>
                </a:cxn>
                <a:cxn ang="0">
                  <a:pos x="495" y="100"/>
                </a:cxn>
                <a:cxn ang="0">
                  <a:pos x="572" y="97"/>
                </a:cxn>
                <a:cxn ang="0">
                  <a:pos x="599" y="29"/>
                </a:cxn>
              </a:cxnLst>
              <a:rect l="0" t="0" r="0" b="0"/>
              <a:pathLst>
                <a:path w="1231" h="360">
                  <a:moveTo>
                    <a:pt x="49" y="8"/>
                  </a:moveTo>
                  <a:lnTo>
                    <a:pt x="51" y="8"/>
                  </a:lnTo>
                  <a:lnTo>
                    <a:pt x="53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5" y="16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87" y="21"/>
                  </a:lnTo>
                  <a:lnTo>
                    <a:pt x="97" y="22"/>
                  </a:lnTo>
                  <a:lnTo>
                    <a:pt x="106" y="24"/>
                  </a:lnTo>
                  <a:lnTo>
                    <a:pt x="115" y="26"/>
                  </a:lnTo>
                  <a:lnTo>
                    <a:pt x="126" y="27"/>
                  </a:lnTo>
                  <a:lnTo>
                    <a:pt x="135" y="27"/>
                  </a:lnTo>
                  <a:lnTo>
                    <a:pt x="144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71" y="32"/>
                  </a:lnTo>
                  <a:lnTo>
                    <a:pt x="155" y="34"/>
                  </a:lnTo>
                  <a:lnTo>
                    <a:pt x="135" y="37"/>
                  </a:lnTo>
                  <a:lnTo>
                    <a:pt x="117" y="40"/>
                  </a:lnTo>
                  <a:lnTo>
                    <a:pt x="98" y="43"/>
                  </a:lnTo>
                  <a:lnTo>
                    <a:pt x="80" y="50"/>
                  </a:lnTo>
                  <a:lnTo>
                    <a:pt x="64" y="56"/>
                  </a:lnTo>
                  <a:lnTo>
                    <a:pt x="49" y="66"/>
                  </a:lnTo>
                  <a:lnTo>
                    <a:pt x="36" y="75"/>
                  </a:lnTo>
                  <a:lnTo>
                    <a:pt x="25" y="88"/>
                  </a:lnTo>
                  <a:lnTo>
                    <a:pt x="20" y="104"/>
                  </a:lnTo>
                  <a:lnTo>
                    <a:pt x="18" y="109"/>
                  </a:lnTo>
                  <a:lnTo>
                    <a:pt x="20" y="114"/>
                  </a:lnTo>
                  <a:lnTo>
                    <a:pt x="22" y="118"/>
                  </a:lnTo>
                  <a:lnTo>
                    <a:pt x="25" y="122"/>
                  </a:lnTo>
                  <a:lnTo>
                    <a:pt x="31" y="125"/>
                  </a:lnTo>
                  <a:lnTo>
                    <a:pt x="36" y="128"/>
                  </a:lnTo>
                  <a:lnTo>
                    <a:pt x="44" y="131"/>
                  </a:lnTo>
                  <a:lnTo>
                    <a:pt x="49" y="133"/>
                  </a:lnTo>
                  <a:lnTo>
                    <a:pt x="56" y="134"/>
                  </a:lnTo>
                  <a:lnTo>
                    <a:pt x="62" y="136"/>
                  </a:lnTo>
                  <a:lnTo>
                    <a:pt x="71" y="136"/>
                  </a:lnTo>
                  <a:lnTo>
                    <a:pt x="80" y="138"/>
                  </a:lnTo>
                  <a:lnTo>
                    <a:pt x="89" y="138"/>
                  </a:lnTo>
                  <a:lnTo>
                    <a:pt x="98" y="138"/>
                  </a:lnTo>
                  <a:lnTo>
                    <a:pt x="108" y="138"/>
                  </a:lnTo>
                  <a:lnTo>
                    <a:pt x="117" y="138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44" y="138"/>
                  </a:lnTo>
                  <a:lnTo>
                    <a:pt x="153" y="136"/>
                  </a:lnTo>
                  <a:lnTo>
                    <a:pt x="164" y="136"/>
                  </a:lnTo>
                  <a:lnTo>
                    <a:pt x="173" y="134"/>
                  </a:lnTo>
                  <a:lnTo>
                    <a:pt x="182" y="131"/>
                  </a:lnTo>
                  <a:lnTo>
                    <a:pt x="192" y="130"/>
                  </a:lnTo>
                  <a:lnTo>
                    <a:pt x="199" y="126"/>
                  </a:lnTo>
                  <a:lnTo>
                    <a:pt x="208" y="123"/>
                  </a:lnTo>
                  <a:lnTo>
                    <a:pt x="217" y="120"/>
                  </a:lnTo>
                  <a:lnTo>
                    <a:pt x="226" y="117"/>
                  </a:lnTo>
                  <a:lnTo>
                    <a:pt x="235" y="114"/>
                  </a:lnTo>
                  <a:lnTo>
                    <a:pt x="246" y="112"/>
                  </a:lnTo>
                  <a:lnTo>
                    <a:pt x="246" y="110"/>
                  </a:lnTo>
                  <a:lnTo>
                    <a:pt x="246" y="109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2" y="102"/>
                  </a:lnTo>
                  <a:lnTo>
                    <a:pt x="256" y="102"/>
                  </a:lnTo>
                  <a:lnTo>
                    <a:pt x="259" y="102"/>
                  </a:lnTo>
                  <a:lnTo>
                    <a:pt x="263" y="102"/>
                  </a:lnTo>
                  <a:lnTo>
                    <a:pt x="267" y="102"/>
                  </a:lnTo>
                  <a:lnTo>
                    <a:pt x="268" y="102"/>
                  </a:lnTo>
                  <a:lnTo>
                    <a:pt x="272" y="101"/>
                  </a:lnTo>
                  <a:lnTo>
                    <a:pt x="276" y="101"/>
                  </a:lnTo>
                  <a:lnTo>
                    <a:pt x="279" y="101"/>
                  </a:lnTo>
                  <a:lnTo>
                    <a:pt x="283" y="99"/>
                  </a:lnTo>
                  <a:lnTo>
                    <a:pt x="285" y="99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88" y="96"/>
                  </a:lnTo>
                  <a:lnTo>
                    <a:pt x="290" y="94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1"/>
                  </a:lnTo>
                  <a:lnTo>
                    <a:pt x="296" y="91"/>
                  </a:lnTo>
                  <a:lnTo>
                    <a:pt x="298" y="91"/>
                  </a:lnTo>
                  <a:lnTo>
                    <a:pt x="320" y="86"/>
                  </a:lnTo>
                  <a:lnTo>
                    <a:pt x="340" y="82"/>
                  </a:lnTo>
                  <a:lnTo>
                    <a:pt x="358" y="75"/>
                  </a:lnTo>
                  <a:lnTo>
                    <a:pt x="378" y="69"/>
                  </a:lnTo>
                  <a:lnTo>
                    <a:pt x="396" y="61"/>
                  </a:lnTo>
                  <a:lnTo>
                    <a:pt x="415" y="53"/>
                  </a:lnTo>
                  <a:lnTo>
                    <a:pt x="433" y="45"/>
                  </a:lnTo>
                  <a:lnTo>
                    <a:pt x="451" y="37"/>
                  </a:lnTo>
                  <a:lnTo>
                    <a:pt x="469" y="29"/>
                  </a:lnTo>
                  <a:lnTo>
                    <a:pt x="488" y="21"/>
                  </a:lnTo>
                  <a:lnTo>
                    <a:pt x="484" y="21"/>
                  </a:lnTo>
                  <a:lnTo>
                    <a:pt x="480" y="21"/>
                  </a:lnTo>
                  <a:lnTo>
                    <a:pt x="478" y="21"/>
                  </a:lnTo>
                  <a:lnTo>
                    <a:pt x="475" y="22"/>
                  </a:lnTo>
                  <a:lnTo>
                    <a:pt x="471" y="22"/>
                  </a:lnTo>
                  <a:lnTo>
                    <a:pt x="469" y="24"/>
                  </a:lnTo>
                  <a:lnTo>
                    <a:pt x="466" y="26"/>
                  </a:lnTo>
                  <a:lnTo>
                    <a:pt x="464" y="26"/>
                  </a:lnTo>
                  <a:lnTo>
                    <a:pt x="460" y="27"/>
                  </a:lnTo>
                  <a:lnTo>
                    <a:pt x="458" y="29"/>
                  </a:lnTo>
                  <a:lnTo>
                    <a:pt x="435" y="43"/>
                  </a:lnTo>
                  <a:lnTo>
                    <a:pt x="411" y="58"/>
                  </a:lnTo>
                  <a:lnTo>
                    <a:pt x="389" y="70"/>
                  </a:lnTo>
                  <a:lnTo>
                    <a:pt x="365" y="82"/>
                  </a:lnTo>
                  <a:lnTo>
                    <a:pt x="341" y="93"/>
                  </a:lnTo>
                  <a:lnTo>
                    <a:pt x="316" y="104"/>
                  </a:lnTo>
                  <a:lnTo>
                    <a:pt x="292" y="114"/>
                  </a:lnTo>
                  <a:lnTo>
                    <a:pt x="268" y="125"/>
                  </a:lnTo>
                  <a:lnTo>
                    <a:pt x="243" y="134"/>
                  </a:lnTo>
                  <a:lnTo>
                    <a:pt x="217" y="144"/>
                  </a:lnTo>
                  <a:lnTo>
                    <a:pt x="204" y="149"/>
                  </a:lnTo>
                  <a:lnTo>
                    <a:pt x="190" y="154"/>
                  </a:lnTo>
                  <a:lnTo>
                    <a:pt x="177" y="157"/>
                  </a:lnTo>
                  <a:lnTo>
                    <a:pt x="162" y="162"/>
                  </a:lnTo>
                  <a:lnTo>
                    <a:pt x="148" y="165"/>
                  </a:lnTo>
                  <a:lnTo>
                    <a:pt x="133" y="168"/>
                  </a:lnTo>
                  <a:lnTo>
                    <a:pt x="120" y="173"/>
                  </a:lnTo>
                  <a:lnTo>
                    <a:pt x="106" y="176"/>
                  </a:lnTo>
                  <a:lnTo>
                    <a:pt x="91" y="181"/>
                  </a:lnTo>
                  <a:lnTo>
                    <a:pt x="78" y="186"/>
                  </a:lnTo>
                  <a:lnTo>
                    <a:pt x="69" y="189"/>
                  </a:lnTo>
                  <a:lnTo>
                    <a:pt x="62" y="192"/>
                  </a:lnTo>
                  <a:lnTo>
                    <a:pt x="55" y="195"/>
                  </a:lnTo>
                  <a:lnTo>
                    <a:pt x="47" y="200"/>
                  </a:lnTo>
                  <a:lnTo>
                    <a:pt x="40" y="203"/>
                  </a:lnTo>
                  <a:lnTo>
                    <a:pt x="34" y="208"/>
                  </a:lnTo>
                  <a:lnTo>
                    <a:pt x="27" y="213"/>
                  </a:lnTo>
                  <a:lnTo>
                    <a:pt x="20" y="218"/>
                  </a:lnTo>
                  <a:lnTo>
                    <a:pt x="14" y="222"/>
                  </a:lnTo>
                  <a:lnTo>
                    <a:pt x="9" y="227"/>
                  </a:lnTo>
                  <a:lnTo>
                    <a:pt x="5" y="232"/>
                  </a:lnTo>
                  <a:lnTo>
                    <a:pt x="2" y="237"/>
                  </a:lnTo>
                  <a:lnTo>
                    <a:pt x="0" y="240"/>
                  </a:lnTo>
                  <a:lnTo>
                    <a:pt x="0" y="245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2" y="259"/>
                  </a:lnTo>
                  <a:lnTo>
                    <a:pt x="5" y="264"/>
                  </a:lnTo>
                  <a:lnTo>
                    <a:pt x="9" y="267"/>
                  </a:lnTo>
                  <a:lnTo>
                    <a:pt x="14" y="270"/>
                  </a:lnTo>
                  <a:lnTo>
                    <a:pt x="27" y="277"/>
                  </a:lnTo>
                  <a:lnTo>
                    <a:pt x="42" y="283"/>
                  </a:lnTo>
                  <a:lnTo>
                    <a:pt x="56" y="286"/>
                  </a:lnTo>
                  <a:lnTo>
                    <a:pt x="71" y="290"/>
                  </a:lnTo>
                  <a:lnTo>
                    <a:pt x="86" y="290"/>
                  </a:lnTo>
                  <a:lnTo>
                    <a:pt x="102" y="290"/>
                  </a:lnTo>
                  <a:lnTo>
                    <a:pt x="117" y="290"/>
                  </a:lnTo>
                  <a:lnTo>
                    <a:pt x="131" y="288"/>
                  </a:lnTo>
                  <a:lnTo>
                    <a:pt x="148" y="285"/>
                  </a:lnTo>
                  <a:lnTo>
                    <a:pt x="162" y="283"/>
                  </a:lnTo>
                  <a:lnTo>
                    <a:pt x="168" y="282"/>
                  </a:lnTo>
                  <a:lnTo>
                    <a:pt x="173" y="280"/>
                  </a:lnTo>
                  <a:lnTo>
                    <a:pt x="177" y="278"/>
                  </a:lnTo>
                  <a:lnTo>
                    <a:pt x="182" y="278"/>
                  </a:lnTo>
                  <a:lnTo>
                    <a:pt x="186" y="277"/>
                  </a:lnTo>
                  <a:lnTo>
                    <a:pt x="192" y="274"/>
                  </a:lnTo>
                  <a:lnTo>
                    <a:pt x="197" y="272"/>
                  </a:lnTo>
                  <a:lnTo>
                    <a:pt x="201" y="270"/>
                  </a:lnTo>
                  <a:lnTo>
                    <a:pt x="206" y="267"/>
                  </a:lnTo>
                  <a:lnTo>
                    <a:pt x="210" y="266"/>
                  </a:lnTo>
                  <a:lnTo>
                    <a:pt x="219" y="261"/>
                  </a:lnTo>
                  <a:lnTo>
                    <a:pt x="226" y="258"/>
                  </a:lnTo>
                  <a:lnTo>
                    <a:pt x="235" y="254"/>
                  </a:lnTo>
                  <a:lnTo>
                    <a:pt x="245" y="251"/>
                  </a:lnTo>
                  <a:lnTo>
                    <a:pt x="252" y="248"/>
                  </a:lnTo>
                  <a:lnTo>
                    <a:pt x="261" y="245"/>
                  </a:lnTo>
                  <a:lnTo>
                    <a:pt x="270" y="242"/>
                  </a:lnTo>
                  <a:lnTo>
                    <a:pt x="279" y="237"/>
                  </a:lnTo>
                  <a:lnTo>
                    <a:pt x="287" y="232"/>
                  </a:lnTo>
                  <a:lnTo>
                    <a:pt x="296" y="227"/>
                  </a:lnTo>
                  <a:lnTo>
                    <a:pt x="298" y="226"/>
                  </a:lnTo>
                  <a:lnTo>
                    <a:pt x="299" y="226"/>
                  </a:lnTo>
                  <a:lnTo>
                    <a:pt x="301" y="226"/>
                  </a:lnTo>
                  <a:lnTo>
                    <a:pt x="305" y="226"/>
                  </a:lnTo>
                  <a:lnTo>
                    <a:pt x="307" y="224"/>
                  </a:lnTo>
                  <a:lnTo>
                    <a:pt x="309" y="224"/>
                  </a:lnTo>
                  <a:lnTo>
                    <a:pt x="310" y="224"/>
                  </a:lnTo>
                  <a:lnTo>
                    <a:pt x="312" y="222"/>
                  </a:lnTo>
                  <a:lnTo>
                    <a:pt x="316" y="221"/>
                  </a:lnTo>
                  <a:lnTo>
                    <a:pt x="320" y="219"/>
                  </a:lnTo>
                  <a:lnTo>
                    <a:pt x="323" y="218"/>
                  </a:lnTo>
                  <a:lnTo>
                    <a:pt x="327" y="216"/>
                  </a:lnTo>
                  <a:lnTo>
                    <a:pt x="329" y="214"/>
                  </a:lnTo>
                  <a:lnTo>
                    <a:pt x="332" y="213"/>
                  </a:lnTo>
                  <a:lnTo>
                    <a:pt x="336" y="211"/>
                  </a:lnTo>
                  <a:lnTo>
                    <a:pt x="338" y="210"/>
                  </a:lnTo>
                  <a:lnTo>
                    <a:pt x="340" y="206"/>
                  </a:lnTo>
                  <a:lnTo>
                    <a:pt x="341" y="205"/>
                  </a:lnTo>
                  <a:lnTo>
                    <a:pt x="343" y="202"/>
                  </a:lnTo>
                  <a:lnTo>
                    <a:pt x="347" y="200"/>
                  </a:lnTo>
                  <a:lnTo>
                    <a:pt x="349" y="197"/>
                  </a:lnTo>
                  <a:lnTo>
                    <a:pt x="351" y="194"/>
                  </a:lnTo>
                  <a:lnTo>
                    <a:pt x="354" y="192"/>
                  </a:lnTo>
                  <a:lnTo>
                    <a:pt x="356" y="190"/>
                  </a:lnTo>
                  <a:lnTo>
                    <a:pt x="360" y="187"/>
                  </a:lnTo>
                  <a:lnTo>
                    <a:pt x="362" y="186"/>
                  </a:lnTo>
                  <a:lnTo>
                    <a:pt x="363" y="182"/>
                  </a:lnTo>
                  <a:lnTo>
                    <a:pt x="367" y="181"/>
                  </a:lnTo>
                  <a:lnTo>
                    <a:pt x="369" y="178"/>
                  </a:lnTo>
                  <a:lnTo>
                    <a:pt x="371" y="174"/>
                  </a:lnTo>
                  <a:lnTo>
                    <a:pt x="374" y="171"/>
                  </a:lnTo>
                  <a:lnTo>
                    <a:pt x="376" y="168"/>
                  </a:lnTo>
                  <a:lnTo>
                    <a:pt x="380" y="165"/>
                  </a:lnTo>
                  <a:lnTo>
                    <a:pt x="382" y="163"/>
                  </a:lnTo>
                  <a:lnTo>
                    <a:pt x="385" y="160"/>
                  </a:lnTo>
                  <a:lnTo>
                    <a:pt x="389" y="157"/>
                  </a:lnTo>
                  <a:lnTo>
                    <a:pt x="393" y="155"/>
                  </a:lnTo>
                  <a:lnTo>
                    <a:pt x="396" y="154"/>
                  </a:lnTo>
                  <a:lnTo>
                    <a:pt x="385" y="157"/>
                  </a:lnTo>
                  <a:lnTo>
                    <a:pt x="376" y="162"/>
                  </a:lnTo>
                  <a:lnTo>
                    <a:pt x="365" y="166"/>
                  </a:lnTo>
                  <a:lnTo>
                    <a:pt x="356" y="171"/>
                  </a:lnTo>
                  <a:lnTo>
                    <a:pt x="345" y="174"/>
                  </a:lnTo>
                  <a:lnTo>
                    <a:pt x="336" y="179"/>
                  </a:lnTo>
                  <a:lnTo>
                    <a:pt x="325" y="184"/>
                  </a:lnTo>
                  <a:lnTo>
                    <a:pt x="316" y="189"/>
                  </a:lnTo>
                  <a:lnTo>
                    <a:pt x="305" y="194"/>
                  </a:lnTo>
                  <a:lnTo>
                    <a:pt x="296" y="198"/>
                  </a:lnTo>
                  <a:lnTo>
                    <a:pt x="294" y="198"/>
                  </a:lnTo>
                  <a:lnTo>
                    <a:pt x="294" y="200"/>
                  </a:lnTo>
                  <a:lnTo>
                    <a:pt x="294" y="202"/>
                  </a:lnTo>
                  <a:lnTo>
                    <a:pt x="294" y="203"/>
                  </a:lnTo>
                  <a:lnTo>
                    <a:pt x="294" y="205"/>
                  </a:lnTo>
                  <a:lnTo>
                    <a:pt x="292" y="205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76" y="216"/>
                  </a:lnTo>
                  <a:lnTo>
                    <a:pt x="259" y="226"/>
                  </a:lnTo>
                  <a:lnTo>
                    <a:pt x="243" y="235"/>
                  </a:lnTo>
                  <a:lnTo>
                    <a:pt x="226" y="246"/>
                  </a:lnTo>
                  <a:lnTo>
                    <a:pt x="212" y="256"/>
                  </a:lnTo>
                  <a:lnTo>
                    <a:pt x="201" y="269"/>
                  </a:lnTo>
                  <a:lnTo>
                    <a:pt x="192" y="282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186" y="330"/>
                  </a:lnTo>
                  <a:lnTo>
                    <a:pt x="188" y="331"/>
                  </a:lnTo>
                  <a:lnTo>
                    <a:pt x="188" y="334"/>
                  </a:lnTo>
                  <a:lnTo>
                    <a:pt x="190" y="338"/>
                  </a:lnTo>
                  <a:lnTo>
                    <a:pt x="192" y="341"/>
                  </a:lnTo>
                  <a:lnTo>
                    <a:pt x="195" y="342"/>
                  </a:lnTo>
                  <a:lnTo>
                    <a:pt x="197" y="346"/>
                  </a:lnTo>
                  <a:lnTo>
                    <a:pt x="201" y="347"/>
                  </a:lnTo>
                  <a:lnTo>
                    <a:pt x="203" y="349"/>
                  </a:lnTo>
                  <a:lnTo>
                    <a:pt x="206" y="350"/>
                  </a:lnTo>
                  <a:lnTo>
                    <a:pt x="210" y="352"/>
                  </a:lnTo>
                  <a:lnTo>
                    <a:pt x="219" y="355"/>
                  </a:lnTo>
                  <a:lnTo>
                    <a:pt x="226" y="357"/>
                  </a:lnTo>
                  <a:lnTo>
                    <a:pt x="235" y="358"/>
                  </a:lnTo>
                  <a:lnTo>
                    <a:pt x="245" y="360"/>
                  </a:lnTo>
                  <a:lnTo>
                    <a:pt x="256" y="360"/>
                  </a:lnTo>
                  <a:lnTo>
                    <a:pt x="265" y="360"/>
                  </a:lnTo>
                  <a:lnTo>
                    <a:pt x="274" y="360"/>
                  </a:lnTo>
                  <a:lnTo>
                    <a:pt x="283" y="360"/>
                  </a:lnTo>
                  <a:lnTo>
                    <a:pt x="292" y="360"/>
                  </a:lnTo>
                  <a:lnTo>
                    <a:pt x="301" y="360"/>
                  </a:lnTo>
                  <a:lnTo>
                    <a:pt x="303" y="360"/>
                  </a:lnTo>
                  <a:lnTo>
                    <a:pt x="307" y="360"/>
                  </a:lnTo>
                  <a:lnTo>
                    <a:pt x="309" y="358"/>
                  </a:lnTo>
                  <a:lnTo>
                    <a:pt x="312" y="358"/>
                  </a:lnTo>
                  <a:lnTo>
                    <a:pt x="314" y="358"/>
                  </a:lnTo>
                  <a:lnTo>
                    <a:pt x="318" y="358"/>
                  </a:lnTo>
                  <a:lnTo>
                    <a:pt x="321" y="357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9" y="354"/>
                  </a:lnTo>
                  <a:lnTo>
                    <a:pt x="358" y="331"/>
                  </a:lnTo>
                  <a:lnTo>
                    <a:pt x="387" y="310"/>
                  </a:lnTo>
                  <a:lnTo>
                    <a:pt x="413" y="291"/>
                  </a:lnTo>
                  <a:lnTo>
                    <a:pt x="440" y="270"/>
                  </a:lnTo>
                  <a:lnTo>
                    <a:pt x="464" y="251"/>
                  </a:lnTo>
                  <a:lnTo>
                    <a:pt x="488" y="229"/>
                  </a:lnTo>
                  <a:lnTo>
                    <a:pt x="510" y="208"/>
                  </a:lnTo>
                  <a:lnTo>
                    <a:pt x="531" y="184"/>
                  </a:lnTo>
                  <a:lnTo>
                    <a:pt x="552" y="157"/>
                  </a:lnTo>
                  <a:lnTo>
                    <a:pt x="570" y="130"/>
                  </a:lnTo>
                  <a:lnTo>
                    <a:pt x="570" y="133"/>
                  </a:lnTo>
                  <a:lnTo>
                    <a:pt x="572" y="139"/>
                  </a:lnTo>
                  <a:lnTo>
                    <a:pt x="574" y="147"/>
                  </a:lnTo>
                  <a:lnTo>
                    <a:pt x="577" y="157"/>
                  </a:lnTo>
                  <a:lnTo>
                    <a:pt x="581" y="166"/>
                  </a:lnTo>
                  <a:lnTo>
                    <a:pt x="584" y="176"/>
                  </a:lnTo>
                  <a:lnTo>
                    <a:pt x="590" y="186"/>
                  </a:lnTo>
                  <a:lnTo>
                    <a:pt x="594" y="195"/>
                  </a:lnTo>
                  <a:lnTo>
                    <a:pt x="597" y="202"/>
                  </a:lnTo>
                  <a:lnTo>
                    <a:pt x="599" y="205"/>
                  </a:lnTo>
                  <a:lnTo>
                    <a:pt x="599" y="206"/>
                  </a:lnTo>
                  <a:lnTo>
                    <a:pt x="601" y="210"/>
                  </a:lnTo>
                  <a:lnTo>
                    <a:pt x="603" y="211"/>
                  </a:lnTo>
                  <a:lnTo>
                    <a:pt x="605" y="214"/>
                  </a:lnTo>
                  <a:lnTo>
                    <a:pt x="606" y="218"/>
                  </a:lnTo>
                  <a:lnTo>
                    <a:pt x="608" y="221"/>
                  </a:lnTo>
                  <a:lnTo>
                    <a:pt x="608" y="222"/>
                  </a:lnTo>
                  <a:lnTo>
                    <a:pt x="610" y="226"/>
                  </a:lnTo>
                  <a:lnTo>
                    <a:pt x="612" y="227"/>
                  </a:lnTo>
                  <a:lnTo>
                    <a:pt x="612" y="230"/>
                  </a:lnTo>
                  <a:lnTo>
                    <a:pt x="619" y="240"/>
                  </a:lnTo>
                  <a:lnTo>
                    <a:pt x="628" y="250"/>
                  </a:lnTo>
                  <a:lnTo>
                    <a:pt x="639" y="259"/>
                  </a:lnTo>
                  <a:lnTo>
                    <a:pt x="652" y="270"/>
                  </a:lnTo>
                  <a:lnTo>
                    <a:pt x="665" y="282"/>
                  </a:lnTo>
                  <a:lnTo>
                    <a:pt x="680" y="291"/>
                  </a:lnTo>
                  <a:lnTo>
                    <a:pt x="692" y="301"/>
                  </a:lnTo>
                  <a:lnTo>
                    <a:pt x="705" y="310"/>
                  </a:lnTo>
                  <a:lnTo>
                    <a:pt x="718" y="320"/>
                  </a:lnTo>
                  <a:lnTo>
                    <a:pt x="727" y="328"/>
                  </a:lnTo>
                  <a:lnTo>
                    <a:pt x="742" y="338"/>
                  </a:lnTo>
                  <a:lnTo>
                    <a:pt x="758" y="346"/>
                  </a:lnTo>
                  <a:lnTo>
                    <a:pt x="776" y="349"/>
                  </a:lnTo>
                  <a:lnTo>
                    <a:pt x="795" y="350"/>
                  </a:lnTo>
                  <a:lnTo>
                    <a:pt x="815" y="349"/>
                  </a:lnTo>
                  <a:lnTo>
                    <a:pt x="835" y="346"/>
                  </a:lnTo>
                  <a:lnTo>
                    <a:pt x="855" y="341"/>
                  </a:lnTo>
                  <a:lnTo>
                    <a:pt x="873" y="336"/>
                  </a:lnTo>
                  <a:lnTo>
                    <a:pt x="893" y="330"/>
                  </a:lnTo>
                  <a:lnTo>
                    <a:pt x="913" y="323"/>
                  </a:lnTo>
                  <a:lnTo>
                    <a:pt x="919" y="322"/>
                  </a:lnTo>
                  <a:lnTo>
                    <a:pt x="923" y="320"/>
                  </a:lnTo>
                  <a:lnTo>
                    <a:pt x="921" y="318"/>
                  </a:lnTo>
                  <a:lnTo>
                    <a:pt x="917" y="317"/>
                  </a:lnTo>
                  <a:lnTo>
                    <a:pt x="912" y="315"/>
                  </a:lnTo>
                  <a:lnTo>
                    <a:pt x="908" y="312"/>
                  </a:lnTo>
                  <a:lnTo>
                    <a:pt x="904" y="309"/>
                  </a:lnTo>
                  <a:lnTo>
                    <a:pt x="902" y="302"/>
                  </a:lnTo>
                  <a:lnTo>
                    <a:pt x="902" y="294"/>
                  </a:lnTo>
                  <a:lnTo>
                    <a:pt x="902" y="282"/>
                  </a:lnTo>
                  <a:lnTo>
                    <a:pt x="897" y="269"/>
                  </a:lnTo>
                  <a:lnTo>
                    <a:pt x="888" y="253"/>
                  </a:lnTo>
                  <a:lnTo>
                    <a:pt x="875" y="237"/>
                  </a:lnTo>
                  <a:lnTo>
                    <a:pt x="862" y="219"/>
                  </a:lnTo>
                  <a:lnTo>
                    <a:pt x="848" y="203"/>
                  </a:lnTo>
                  <a:lnTo>
                    <a:pt x="831" y="189"/>
                  </a:lnTo>
                  <a:lnTo>
                    <a:pt x="818" y="174"/>
                  </a:lnTo>
                  <a:lnTo>
                    <a:pt x="804" y="162"/>
                  </a:lnTo>
                  <a:lnTo>
                    <a:pt x="795" y="150"/>
                  </a:lnTo>
                  <a:lnTo>
                    <a:pt x="804" y="155"/>
                  </a:lnTo>
                  <a:lnTo>
                    <a:pt x="817" y="160"/>
                  </a:lnTo>
                  <a:lnTo>
                    <a:pt x="833" y="168"/>
                  </a:lnTo>
                  <a:lnTo>
                    <a:pt x="851" y="174"/>
                  </a:lnTo>
                  <a:lnTo>
                    <a:pt x="870" y="182"/>
                  </a:lnTo>
                  <a:lnTo>
                    <a:pt x="890" y="190"/>
                  </a:lnTo>
                  <a:lnTo>
                    <a:pt x="908" y="198"/>
                  </a:lnTo>
                  <a:lnTo>
                    <a:pt x="924" y="205"/>
                  </a:lnTo>
                  <a:lnTo>
                    <a:pt x="937" y="210"/>
                  </a:lnTo>
                  <a:lnTo>
                    <a:pt x="948" y="213"/>
                  </a:lnTo>
                  <a:lnTo>
                    <a:pt x="955" y="214"/>
                  </a:lnTo>
                  <a:lnTo>
                    <a:pt x="965" y="216"/>
                  </a:lnTo>
                  <a:lnTo>
                    <a:pt x="974" y="216"/>
                  </a:lnTo>
                  <a:lnTo>
                    <a:pt x="981" y="218"/>
                  </a:lnTo>
                  <a:lnTo>
                    <a:pt x="990" y="218"/>
                  </a:lnTo>
                  <a:lnTo>
                    <a:pt x="999" y="216"/>
                  </a:lnTo>
                  <a:lnTo>
                    <a:pt x="1007" y="216"/>
                  </a:lnTo>
                  <a:lnTo>
                    <a:pt x="1016" y="214"/>
                  </a:lnTo>
                  <a:lnTo>
                    <a:pt x="1025" y="213"/>
                  </a:lnTo>
                  <a:lnTo>
                    <a:pt x="1032" y="213"/>
                  </a:lnTo>
                  <a:lnTo>
                    <a:pt x="1036" y="211"/>
                  </a:lnTo>
                  <a:lnTo>
                    <a:pt x="1038" y="211"/>
                  </a:lnTo>
                  <a:lnTo>
                    <a:pt x="1041" y="211"/>
                  </a:lnTo>
                  <a:lnTo>
                    <a:pt x="1043" y="211"/>
                  </a:lnTo>
                  <a:lnTo>
                    <a:pt x="1047" y="210"/>
                  </a:lnTo>
                  <a:lnTo>
                    <a:pt x="1049" y="210"/>
                  </a:lnTo>
                  <a:lnTo>
                    <a:pt x="1052" y="210"/>
                  </a:lnTo>
                  <a:lnTo>
                    <a:pt x="1054" y="208"/>
                  </a:lnTo>
                  <a:lnTo>
                    <a:pt x="1058" y="208"/>
                  </a:lnTo>
                  <a:lnTo>
                    <a:pt x="1060" y="206"/>
                  </a:lnTo>
                  <a:lnTo>
                    <a:pt x="1063" y="206"/>
                  </a:lnTo>
                  <a:lnTo>
                    <a:pt x="1067" y="205"/>
                  </a:lnTo>
                  <a:lnTo>
                    <a:pt x="1071" y="205"/>
                  </a:lnTo>
                  <a:lnTo>
                    <a:pt x="1074" y="205"/>
                  </a:lnTo>
                  <a:lnTo>
                    <a:pt x="1078" y="203"/>
                  </a:lnTo>
                  <a:lnTo>
                    <a:pt x="1082" y="202"/>
                  </a:lnTo>
                  <a:lnTo>
                    <a:pt x="1083" y="200"/>
                  </a:lnTo>
                  <a:lnTo>
                    <a:pt x="1087" y="198"/>
                  </a:lnTo>
                  <a:lnTo>
                    <a:pt x="1089" y="197"/>
                  </a:lnTo>
                  <a:lnTo>
                    <a:pt x="1091" y="195"/>
                  </a:lnTo>
                  <a:lnTo>
                    <a:pt x="1092" y="190"/>
                  </a:lnTo>
                  <a:lnTo>
                    <a:pt x="1094" y="187"/>
                  </a:lnTo>
                  <a:lnTo>
                    <a:pt x="1096" y="184"/>
                  </a:lnTo>
                  <a:lnTo>
                    <a:pt x="1098" y="181"/>
                  </a:lnTo>
                  <a:lnTo>
                    <a:pt x="1100" y="178"/>
                  </a:lnTo>
                  <a:lnTo>
                    <a:pt x="1102" y="174"/>
                  </a:lnTo>
                  <a:lnTo>
                    <a:pt x="1103" y="170"/>
                  </a:lnTo>
                  <a:lnTo>
                    <a:pt x="1105" y="166"/>
                  </a:lnTo>
                  <a:lnTo>
                    <a:pt x="1105" y="162"/>
                  </a:lnTo>
                  <a:lnTo>
                    <a:pt x="1103" y="158"/>
                  </a:lnTo>
                  <a:lnTo>
                    <a:pt x="1102" y="158"/>
                  </a:lnTo>
                  <a:lnTo>
                    <a:pt x="1103" y="158"/>
                  </a:lnTo>
                  <a:lnTo>
                    <a:pt x="1105" y="158"/>
                  </a:lnTo>
                  <a:lnTo>
                    <a:pt x="1107" y="158"/>
                  </a:lnTo>
                  <a:lnTo>
                    <a:pt x="1109" y="158"/>
                  </a:lnTo>
                  <a:lnTo>
                    <a:pt x="1111" y="158"/>
                  </a:lnTo>
                  <a:lnTo>
                    <a:pt x="1107" y="154"/>
                  </a:lnTo>
                  <a:lnTo>
                    <a:pt x="1103" y="150"/>
                  </a:lnTo>
                  <a:lnTo>
                    <a:pt x="1100" y="147"/>
                  </a:lnTo>
                  <a:lnTo>
                    <a:pt x="1094" y="144"/>
                  </a:lnTo>
                  <a:lnTo>
                    <a:pt x="1091" y="141"/>
                  </a:lnTo>
                  <a:lnTo>
                    <a:pt x="1085" y="139"/>
                  </a:lnTo>
                  <a:lnTo>
                    <a:pt x="1082" y="136"/>
                  </a:lnTo>
                  <a:lnTo>
                    <a:pt x="1076" y="134"/>
                  </a:lnTo>
                  <a:lnTo>
                    <a:pt x="1071" y="133"/>
                  </a:lnTo>
                  <a:lnTo>
                    <a:pt x="1067" y="130"/>
                  </a:lnTo>
                  <a:lnTo>
                    <a:pt x="1058" y="126"/>
                  </a:lnTo>
                  <a:lnTo>
                    <a:pt x="1049" y="123"/>
                  </a:lnTo>
                  <a:lnTo>
                    <a:pt x="1041" y="118"/>
                  </a:lnTo>
                  <a:lnTo>
                    <a:pt x="1032" y="115"/>
                  </a:lnTo>
                  <a:lnTo>
                    <a:pt x="1023" y="112"/>
                  </a:lnTo>
                  <a:lnTo>
                    <a:pt x="1016" y="109"/>
                  </a:lnTo>
                  <a:lnTo>
                    <a:pt x="1007" y="106"/>
                  </a:lnTo>
                  <a:lnTo>
                    <a:pt x="997" y="102"/>
                  </a:lnTo>
                  <a:lnTo>
                    <a:pt x="988" y="101"/>
                  </a:lnTo>
                  <a:lnTo>
                    <a:pt x="979" y="98"/>
                  </a:lnTo>
                  <a:lnTo>
                    <a:pt x="972" y="96"/>
                  </a:lnTo>
                  <a:lnTo>
                    <a:pt x="965" y="94"/>
                  </a:lnTo>
                  <a:lnTo>
                    <a:pt x="957" y="91"/>
                  </a:lnTo>
                  <a:lnTo>
                    <a:pt x="950" y="88"/>
                  </a:lnTo>
                  <a:lnTo>
                    <a:pt x="943" y="85"/>
                  </a:lnTo>
                  <a:lnTo>
                    <a:pt x="935" y="83"/>
                  </a:lnTo>
                  <a:lnTo>
                    <a:pt x="928" y="80"/>
                  </a:lnTo>
                  <a:lnTo>
                    <a:pt x="923" y="77"/>
                  </a:lnTo>
                  <a:lnTo>
                    <a:pt x="915" y="75"/>
                  </a:lnTo>
                  <a:lnTo>
                    <a:pt x="908" y="72"/>
                  </a:lnTo>
                  <a:lnTo>
                    <a:pt x="901" y="70"/>
                  </a:lnTo>
                  <a:lnTo>
                    <a:pt x="895" y="70"/>
                  </a:lnTo>
                  <a:lnTo>
                    <a:pt x="888" y="69"/>
                  </a:lnTo>
                  <a:lnTo>
                    <a:pt x="882" y="67"/>
                  </a:lnTo>
                  <a:lnTo>
                    <a:pt x="875" y="67"/>
                  </a:lnTo>
                  <a:lnTo>
                    <a:pt x="870" y="66"/>
                  </a:lnTo>
                  <a:lnTo>
                    <a:pt x="862" y="66"/>
                  </a:lnTo>
                  <a:lnTo>
                    <a:pt x="857" y="66"/>
                  </a:lnTo>
                  <a:lnTo>
                    <a:pt x="849" y="64"/>
                  </a:lnTo>
                  <a:lnTo>
                    <a:pt x="844" y="64"/>
                  </a:lnTo>
                  <a:lnTo>
                    <a:pt x="862" y="62"/>
                  </a:lnTo>
                  <a:lnTo>
                    <a:pt x="882" y="61"/>
                  </a:lnTo>
                  <a:lnTo>
                    <a:pt x="901" y="61"/>
                  </a:lnTo>
                  <a:lnTo>
                    <a:pt x="921" y="61"/>
                  </a:lnTo>
                  <a:lnTo>
                    <a:pt x="939" y="62"/>
                  </a:lnTo>
                  <a:lnTo>
                    <a:pt x="959" y="62"/>
                  </a:lnTo>
                  <a:lnTo>
                    <a:pt x="979" y="64"/>
                  </a:lnTo>
                  <a:lnTo>
                    <a:pt x="997" y="64"/>
                  </a:lnTo>
                  <a:lnTo>
                    <a:pt x="1018" y="66"/>
                  </a:lnTo>
                  <a:lnTo>
                    <a:pt x="1036" y="67"/>
                  </a:lnTo>
                  <a:lnTo>
                    <a:pt x="1056" y="67"/>
                  </a:lnTo>
                  <a:lnTo>
                    <a:pt x="1076" y="69"/>
                  </a:lnTo>
                  <a:lnTo>
                    <a:pt x="1096" y="70"/>
                  </a:lnTo>
                  <a:lnTo>
                    <a:pt x="1116" y="70"/>
                  </a:lnTo>
                  <a:lnTo>
                    <a:pt x="1135" y="70"/>
                  </a:lnTo>
                  <a:lnTo>
                    <a:pt x="1155" y="69"/>
                  </a:lnTo>
                  <a:lnTo>
                    <a:pt x="1175" y="64"/>
                  </a:lnTo>
                  <a:lnTo>
                    <a:pt x="1193" y="59"/>
                  </a:lnTo>
                  <a:lnTo>
                    <a:pt x="1209" y="53"/>
                  </a:lnTo>
                  <a:lnTo>
                    <a:pt x="1226" y="42"/>
                  </a:lnTo>
                  <a:lnTo>
                    <a:pt x="1230" y="37"/>
                  </a:lnTo>
                  <a:lnTo>
                    <a:pt x="1230" y="32"/>
                  </a:lnTo>
                  <a:lnTo>
                    <a:pt x="1231" y="27"/>
                  </a:lnTo>
                  <a:lnTo>
                    <a:pt x="1231" y="22"/>
                  </a:lnTo>
                  <a:lnTo>
                    <a:pt x="1230" y="19"/>
                  </a:lnTo>
                  <a:lnTo>
                    <a:pt x="1230" y="14"/>
                  </a:lnTo>
                  <a:lnTo>
                    <a:pt x="1228" y="11"/>
                  </a:lnTo>
                  <a:lnTo>
                    <a:pt x="1224" y="6"/>
                  </a:lnTo>
                  <a:lnTo>
                    <a:pt x="1222" y="3"/>
                  </a:lnTo>
                  <a:lnTo>
                    <a:pt x="1219" y="0"/>
                  </a:lnTo>
                  <a:lnTo>
                    <a:pt x="51" y="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Freeform 50300"/>
            <p:cNvSpPr/>
            <p:nvPr/>
          </p:nvSpPr>
          <p:spPr>
            <a:xfrm flipV="1">
              <a:off x="4424" y="4313"/>
              <a:ext cx="68" cy="4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3" y="43"/>
                </a:cxn>
                <a:cxn ang="0">
                  <a:pos x="16" y="43"/>
                </a:cxn>
                <a:cxn ang="0">
                  <a:pos x="20" y="41"/>
                </a:cxn>
                <a:cxn ang="0">
                  <a:pos x="24" y="37"/>
                </a:cxn>
                <a:cxn ang="0">
                  <a:pos x="27" y="35"/>
                </a:cxn>
                <a:cxn ang="0">
                  <a:pos x="31" y="31"/>
                </a:cxn>
                <a:cxn ang="0">
                  <a:pos x="36" y="27"/>
                </a:cxn>
                <a:cxn ang="0">
                  <a:pos x="39" y="25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8" y="16"/>
                </a:cxn>
                <a:cxn ang="0">
                  <a:pos x="51" y="16"/>
                </a:cxn>
                <a:cxn ang="0">
                  <a:pos x="54" y="12"/>
                </a:cxn>
                <a:cxn ang="0">
                  <a:pos x="56" y="10"/>
                </a:cxn>
                <a:cxn ang="0">
                  <a:pos x="59" y="10"/>
                </a:cxn>
                <a:cxn ang="0">
                  <a:pos x="62" y="6"/>
                </a:cxn>
                <a:cxn ang="0">
                  <a:pos x="66" y="4"/>
                </a:cxn>
                <a:cxn ang="0">
                  <a:pos x="68" y="0"/>
                </a:cxn>
              </a:cxnLst>
              <a:rect l="0" t="0" r="0" b="0"/>
              <a:pathLst>
                <a:path w="141" h="24">
                  <a:moveTo>
                    <a:pt x="0" y="22"/>
                  </a:moveTo>
                  <a:lnTo>
                    <a:pt x="10" y="24"/>
                  </a:lnTo>
                  <a:lnTo>
                    <a:pt x="17" y="24"/>
                  </a:lnTo>
                  <a:lnTo>
                    <a:pt x="26" y="22"/>
                  </a:lnTo>
                  <a:lnTo>
                    <a:pt x="33" y="22"/>
                  </a:lnTo>
                  <a:lnTo>
                    <a:pt x="41" y="21"/>
                  </a:lnTo>
                  <a:lnTo>
                    <a:pt x="50" y="19"/>
                  </a:lnTo>
                  <a:lnTo>
                    <a:pt x="57" y="18"/>
                  </a:lnTo>
                  <a:lnTo>
                    <a:pt x="64" y="16"/>
                  </a:lnTo>
                  <a:lnTo>
                    <a:pt x="74" y="14"/>
                  </a:lnTo>
                  <a:lnTo>
                    <a:pt x="81" y="13"/>
                  </a:lnTo>
                  <a:lnTo>
                    <a:pt x="86" y="11"/>
                  </a:lnTo>
                  <a:lnTo>
                    <a:pt x="94" y="10"/>
                  </a:lnTo>
                  <a:lnTo>
                    <a:pt x="99" y="8"/>
                  </a:lnTo>
                  <a:lnTo>
                    <a:pt x="105" y="8"/>
                  </a:lnTo>
                  <a:lnTo>
                    <a:pt x="112" y="6"/>
                  </a:lnTo>
                  <a:lnTo>
                    <a:pt x="117" y="5"/>
                  </a:lnTo>
                  <a:lnTo>
                    <a:pt x="123" y="5"/>
                  </a:lnTo>
                  <a:lnTo>
                    <a:pt x="128" y="3"/>
                  </a:lnTo>
                  <a:lnTo>
                    <a:pt x="136" y="2"/>
                  </a:lnTo>
                  <a:lnTo>
                    <a:pt x="141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50301"/>
            <p:cNvSpPr/>
            <p:nvPr/>
          </p:nvSpPr>
          <p:spPr>
            <a:xfrm>
              <a:off x="940" y="3267"/>
              <a:ext cx="129" cy="116"/>
            </a:xfrm>
            <a:custGeom>
              <a:avLst/>
              <a:gdLst/>
              <a:ahLst/>
              <a:cxnLst>
                <a:cxn ang="0">
                  <a:pos x="105" y="13"/>
                </a:cxn>
                <a:cxn ang="0">
                  <a:pos x="115" y="28"/>
                </a:cxn>
                <a:cxn ang="0">
                  <a:pos x="124" y="44"/>
                </a:cxn>
                <a:cxn ang="0">
                  <a:pos x="127" y="59"/>
                </a:cxn>
                <a:cxn ang="0">
                  <a:pos x="129" y="71"/>
                </a:cxn>
                <a:cxn ang="0">
                  <a:pos x="128" y="84"/>
                </a:cxn>
                <a:cxn ang="0">
                  <a:pos x="123" y="95"/>
                </a:cxn>
                <a:cxn ang="0">
                  <a:pos x="115" y="97"/>
                </a:cxn>
                <a:cxn ang="0">
                  <a:pos x="108" y="94"/>
                </a:cxn>
                <a:cxn ang="0">
                  <a:pos x="100" y="87"/>
                </a:cxn>
                <a:cxn ang="0">
                  <a:pos x="98" y="83"/>
                </a:cxn>
                <a:cxn ang="0">
                  <a:pos x="96" y="83"/>
                </a:cxn>
                <a:cxn ang="0">
                  <a:pos x="95" y="83"/>
                </a:cxn>
                <a:cxn ang="0">
                  <a:pos x="94" y="79"/>
                </a:cxn>
                <a:cxn ang="0">
                  <a:pos x="92" y="71"/>
                </a:cxn>
                <a:cxn ang="0">
                  <a:pos x="91" y="62"/>
                </a:cxn>
                <a:cxn ang="0">
                  <a:pos x="89" y="54"/>
                </a:cxn>
                <a:cxn ang="0">
                  <a:pos x="89" y="72"/>
                </a:cxn>
                <a:cxn ang="0">
                  <a:pos x="90" y="91"/>
                </a:cxn>
                <a:cxn ang="0">
                  <a:pos x="84" y="108"/>
                </a:cxn>
                <a:cxn ang="0">
                  <a:pos x="74" y="115"/>
                </a:cxn>
                <a:cxn ang="0">
                  <a:pos x="66" y="115"/>
                </a:cxn>
                <a:cxn ang="0">
                  <a:pos x="59" y="111"/>
                </a:cxn>
                <a:cxn ang="0">
                  <a:pos x="53" y="102"/>
                </a:cxn>
                <a:cxn ang="0">
                  <a:pos x="49" y="87"/>
                </a:cxn>
                <a:cxn ang="0">
                  <a:pos x="47" y="73"/>
                </a:cxn>
                <a:cxn ang="0">
                  <a:pos x="46" y="59"/>
                </a:cxn>
                <a:cxn ang="0">
                  <a:pos x="43" y="71"/>
                </a:cxn>
                <a:cxn ang="0">
                  <a:pos x="41" y="84"/>
                </a:cxn>
                <a:cxn ang="0">
                  <a:pos x="35" y="96"/>
                </a:cxn>
                <a:cxn ang="0">
                  <a:pos x="28" y="102"/>
                </a:cxn>
                <a:cxn ang="0">
                  <a:pos x="20" y="104"/>
                </a:cxn>
                <a:cxn ang="0">
                  <a:pos x="13" y="104"/>
                </a:cxn>
                <a:cxn ang="0">
                  <a:pos x="4" y="98"/>
                </a:cxn>
                <a:cxn ang="0">
                  <a:pos x="0" y="81"/>
                </a:cxn>
                <a:cxn ang="0">
                  <a:pos x="3" y="62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1"/>
                </a:cxn>
                <a:cxn ang="0">
                  <a:pos x="11" y="39"/>
                </a:cxn>
                <a:cxn ang="0">
                  <a:pos x="13" y="32"/>
                </a:cxn>
                <a:cxn ang="0">
                  <a:pos x="19" y="23"/>
                </a:cxn>
                <a:cxn ang="0">
                  <a:pos x="27" y="15"/>
                </a:cxn>
                <a:cxn ang="0">
                  <a:pos x="33" y="9"/>
                </a:cxn>
                <a:cxn ang="0">
                  <a:pos x="36" y="7"/>
                </a:cxn>
                <a:cxn ang="0">
                  <a:pos x="40" y="3"/>
                </a:cxn>
                <a:cxn ang="0">
                  <a:pos x="43" y="0"/>
                </a:cxn>
              </a:cxnLst>
              <a:rect l="0" t="0" r="0" b="0"/>
              <a:pathLst>
                <a:path w="267" h="234">
                  <a:moveTo>
                    <a:pt x="205" y="5"/>
                  </a:moveTo>
                  <a:lnTo>
                    <a:pt x="212" y="16"/>
                  </a:lnTo>
                  <a:lnTo>
                    <a:pt x="217" y="26"/>
                  </a:lnTo>
                  <a:lnTo>
                    <a:pt x="225" y="37"/>
                  </a:lnTo>
                  <a:lnTo>
                    <a:pt x="232" y="47"/>
                  </a:lnTo>
                  <a:lnTo>
                    <a:pt x="239" y="56"/>
                  </a:lnTo>
                  <a:lnTo>
                    <a:pt x="245" y="67"/>
                  </a:lnTo>
                  <a:lnTo>
                    <a:pt x="250" y="77"/>
                  </a:lnTo>
                  <a:lnTo>
                    <a:pt x="256" y="88"/>
                  </a:lnTo>
                  <a:lnTo>
                    <a:pt x="260" y="99"/>
                  </a:lnTo>
                  <a:lnTo>
                    <a:pt x="263" y="111"/>
                  </a:lnTo>
                  <a:lnTo>
                    <a:pt x="263" y="119"/>
                  </a:lnTo>
                  <a:lnTo>
                    <a:pt x="265" y="128"/>
                  </a:lnTo>
                  <a:lnTo>
                    <a:pt x="267" y="136"/>
                  </a:lnTo>
                  <a:lnTo>
                    <a:pt x="267" y="144"/>
                  </a:lnTo>
                  <a:lnTo>
                    <a:pt x="267" y="154"/>
                  </a:lnTo>
                  <a:lnTo>
                    <a:pt x="267" y="162"/>
                  </a:lnTo>
                  <a:lnTo>
                    <a:pt x="265" y="170"/>
                  </a:lnTo>
                  <a:lnTo>
                    <a:pt x="263" y="176"/>
                  </a:lnTo>
                  <a:lnTo>
                    <a:pt x="260" y="184"/>
                  </a:lnTo>
                  <a:lnTo>
                    <a:pt x="254" y="191"/>
                  </a:lnTo>
                  <a:lnTo>
                    <a:pt x="250" y="194"/>
                  </a:lnTo>
                  <a:lnTo>
                    <a:pt x="245" y="195"/>
                  </a:lnTo>
                  <a:lnTo>
                    <a:pt x="239" y="195"/>
                  </a:lnTo>
                  <a:lnTo>
                    <a:pt x="234" y="194"/>
                  </a:lnTo>
                  <a:lnTo>
                    <a:pt x="228" y="192"/>
                  </a:lnTo>
                  <a:lnTo>
                    <a:pt x="223" y="189"/>
                  </a:lnTo>
                  <a:lnTo>
                    <a:pt x="217" y="186"/>
                  </a:lnTo>
                  <a:lnTo>
                    <a:pt x="212" y="181"/>
                  </a:lnTo>
                  <a:lnTo>
                    <a:pt x="208" y="175"/>
                  </a:lnTo>
                  <a:lnTo>
                    <a:pt x="205" y="170"/>
                  </a:lnTo>
                  <a:lnTo>
                    <a:pt x="205" y="168"/>
                  </a:lnTo>
                  <a:lnTo>
                    <a:pt x="203" y="168"/>
                  </a:lnTo>
                  <a:lnTo>
                    <a:pt x="201" y="168"/>
                  </a:lnTo>
                  <a:lnTo>
                    <a:pt x="199" y="168"/>
                  </a:lnTo>
                  <a:lnTo>
                    <a:pt x="197" y="167"/>
                  </a:lnTo>
                  <a:lnTo>
                    <a:pt x="196" y="167"/>
                  </a:lnTo>
                  <a:lnTo>
                    <a:pt x="194" y="160"/>
                  </a:lnTo>
                  <a:lnTo>
                    <a:pt x="192" y="154"/>
                  </a:lnTo>
                  <a:lnTo>
                    <a:pt x="192" y="149"/>
                  </a:lnTo>
                  <a:lnTo>
                    <a:pt x="190" y="143"/>
                  </a:lnTo>
                  <a:lnTo>
                    <a:pt x="190" y="136"/>
                  </a:lnTo>
                  <a:lnTo>
                    <a:pt x="188" y="131"/>
                  </a:lnTo>
                  <a:lnTo>
                    <a:pt x="188" y="125"/>
                  </a:lnTo>
                  <a:lnTo>
                    <a:pt x="186" y="120"/>
                  </a:lnTo>
                  <a:lnTo>
                    <a:pt x="186" y="114"/>
                  </a:lnTo>
                  <a:lnTo>
                    <a:pt x="185" y="109"/>
                  </a:lnTo>
                  <a:lnTo>
                    <a:pt x="185" y="120"/>
                  </a:lnTo>
                  <a:lnTo>
                    <a:pt x="185" y="133"/>
                  </a:lnTo>
                  <a:lnTo>
                    <a:pt x="185" y="146"/>
                  </a:lnTo>
                  <a:lnTo>
                    <a:pt x="186" y="159"/>
                  </a:lnTo>
                  <a:lnTo>
                    <a:pt x="186" y="171"/>
                  </a:lnTo>
                  <a:lnTo>
                    <a:pt x="186" y="184"/>
                  </a:lnTo>
                  <a:lnTo>
                    <a:pt x="185" y="197"/>
                  </a:lnTo>
                  <a:lnTo>
                    <a:pt x="181" y="208"/>
                  </a:lnTo>
                  <a:lnTo>
                    <a:pt x="174" y="218"/>
                  </a:lnTo>
                  <a:lnTo>
                    <a:pt x="164" y="227"/>
                  </a:lnTo>
                  <a:lnTo>
                    <a:pt x="159" y="231"/>
                  </a:lnTo>
                  <a:lnTo>
                    <a:pt x="154" y="232"/>
                  </a:lnTo>
                  <a:lnTo>
                    <a:pt x="148" y="234"/>
                  </a:lnTo>
                  <a:lnTo>
                    <a:pt x="143" y="232"/>
                  </a:lnTo>
                  <a:lnTo>
                    <a:pt x="137" y="231"/>
                  </a:lnTo>
                  <a:lnTo>
                    <a:pt x="132" y="229"/>
                  </a:lnTo>
                  <a:lnTo>
                    <a:pt x="128" y="226"/>
                  </a:lnTo>
                  <a:lnTo>
                    <a:pt x="122" y="223"/>
                  </a:lnTo>
                  <a:lnTo>
                    <a:pt x="119" y="218"/>
                  </a:lnTo>
                  <a:lnTo>
                    <a:pt x="115" y="213"/>
                  </a:lnTo>
                  <a:lnTo>
                    <a:pt x="110" y="205"/>
                  </a:lnTo>
                  <a:lnTo>
                    <a:pt x="106" y="195"/>
                  </a:lnTo>
                  <a:lnTo>
                    <a:pt x="102" y="186"/>
                  </a:lnTo>
                  <a:lnTo>
                    <a:pt x="101" y="176"/>
                  </a:lnTo>
                  <a:lnTo>
                    <a:pt x="99" y="167"/>
                  </a:lnTo>
                  <a:lnTo>
                    <a:pt x="99" y="157"/>
                  </a:lnTo>
                  <a:lnTo>
                    <a:pt x="97" y="147"/>
                  </a:lnTo>
                  <a:lnTo>
                    <a:pt x="97" y="138"/>
                  </a:lnTo>
                  <a:lnTo>
                    <a:pt x="97" y="128"/>
                  </a:lnTo>
                  <a:lnTo>
                    <a:pt x="95" y="119"/>
                  </a:lnTo>
                  <a:lnTo>
                    <a:pt x="93" y="127"/>
                  </a:lnTo>
                  <a:lnTo>
                    <a:pt x="91" y="136"/>
                  </a:lnTo>
                  <a:lnTo>
                    <a:pt x="90" y="144"/>
                  </a:lnTo>
                  <a:lnTo>
                    <a:pt x="88" y="152"/>
                  </a:lnTo>
                  <a:lnTo>
                    <a:pt x="86" y="162"/>
                  </a:lnTo>
                  <a:lnTo>
                    <a:pt x="84" y="170"/>
                  </a:lnTo>
                  <a:lnTo>
                    <a:pt x="82" y="178"/>
                  </a:lnTo>
                  <a:lnTo>
                    <a:pt x="79" y="186"/>
                  </a:lnTo>
                  <a:lnTo>
                    <a:pt x="73" y="194"/>
                  </a:lnTo>
                  <a:lnTo>
                    <a:pt x="68" y="200"/>
                  </a:lnTo>
                  <a:lnTo>
                    <a:pt x="62" y="203"/>
                  </a:lnTo>
                  <a:lnTo>
                    <a:pt x="58" y="205"/>
                  </a:lnTo>
                  <a:lnTo>
                    <a:pt x="53" y="208"/>
                  </a:lnTo>
                  <a:lnTo>
                    <a:pt x="48" y="210"/>
                  </a:lnTo>
                  <a:lnTo>
                    <a:pt x="42" y="210"/>
                  </a:lnTo>
                  <a:lnTo>
                    <a:pt x="37" y="211"/>
                  </a:lnTo>
                  <a:lnTo>
                    <a:pt x="31" y="210"/>
                  </a:lnTo>
                  <a:lnTo>
                    <a:pt x="26" y="210"/>
                  </a:lnTo>
                  <a:lnTo>
                    <a:pt x="22" y="208"/>
                  </a:lnTo>
                  <a:lnTo>
                    <a:pt x="18" y="207"/>
                  </a:lnTo>
                  <a:lnTo>
                    <a:pt x="9" y="197"/>
                  </a:lnTo>
                  <a:lnTo>
                    <a:pt x="4" y="186"/>
                  </a:lnTo>
                  <a:lnTo>
                    <a:pt x="2" y="176"/>
                  </a:lnTo>
                  <a:lnTo>
                    <a:pt x="0" y="163"/>
                  </a:lnTo>
                  <a:lnTo>
                    <a:pt x="2" y="151"/>
                  </a:lnTo>
                  <a:lnTo>
                    <a:pt x="4" y="138"/>
                  </a:lnTo>
                  <a:lnTo>
                    <a:pt x="7" y="125"/>
                  </a:lnTo>
                  <a:lnTo>
                    <a:pt x="13" y="114"/>
                  </a:lnTo>
                  <a:lnTo>
                    <a:pt x="16" y="101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87"/>
                  </a:lnTo>
                  <a:lnTo>
                    <a:pt x="22" y="85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27" y="64"/>
                  </a:lnTo>
                  <a:lnTo>
                    <a:pt x="31" y="58"/>
                  </a:lnTo>
                  <a:lnTo>
                    <a:pt x="37" y="51"/>
                  </a:lnTo>
                  <a:lnTo>
                    <a:pt x="40" y="47"/>
                  </a:lnTo>
                  <a:lnTo>
                    <a:pt x="46" y="40"/>
                  </a:lnTo>
                  <a:lnTo>
                    <a:pt x="49" y="35"/>
                  </a:lnTo>
                  <a:lnTo>
                    <a:pt x="55" y="31"/>
                  </a:lnTo>
                  <a:lnTo>
                    <a:pt x="62" y="26"/>
                  </a:lnTo>
                  <a:lnTo>
                    <a:pt x="68" y="21"/>
                  </a:lnTo>
                  <a:lnTo>
                    <a:pt x="69" y="19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5" y="15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2" y="7"/>
                  </a:lnTo>
                  <a:lnTo>
                    <a:pt x="84" y="5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205" y="5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50302"/>
            <p:cNvSpPr/>
            <p:nvPr/>
          </p:nvSpPr>
          <p:spPr>
            <a:xfrm>
              <a:off x="940" y="3267"/>
              <a:ext cx="129" cy="116"/>
            </a:xfrm>
            <a:custGeom>
              <a:avLst/>
              <a:gdLst/>
              <a:ahLst/>
              <a:cxnLst>
                <a:cxn ang="0">
                  <a:pos x="105" y="13"/>
                </a:cxn>
                <a:cxn ang="0">
                  <a:pos x="115" y="28"/>
                </a:cxn>
                <a:cxn ang="0">
                  <a:pos x="124" y="44"/>
                </a:cxn>
                <a:cxn ang="0">
                  <a:pos x="127" y="59"/>
                </a:cxn>
                <a:cxn ang="0">
                  <a:pos x="129" y="71"/>
                </a:cxn>
                <a:cxn ang="0">
                  <a:pos x="128" y="84"/>
                </a:cxn>
                <a:cxn ang="0">
                  <a:pos x="123" y="95"/>
                </a:cxn>
                <a:cxn ang="0">
                  <a:pos x="115" y="97"/>
                </a:cxn>
                <a:cxn ang="0">
                  <a:pos x="108" y="94"/>
                </a:cxn>
                <a:cxn ang="0">
                  <a:pos x="100" y="87"/>
                </a:cxn>
                <a:cxn ang="0">
                  <a:pos x="98" y="83"/>
                </a:cxn>
                <a:cxn ang="0">
                  <a:pos x="96" y="83"/>
                </a:cxn>
                <a:cxn ang="0">
                  <a:pos x="95" y="83"/>
                </a:cxn>
                <a:cxn ang="0">
                  <a:pos x="94" y="79"/>
                </a:cxn>
                <a:cxn ang="0">
                  <a:pos x="92" y="71"/>
                </a:cxn>
                <a:cxn ang="0">
                  <a:pos x="91" y="62"/>
                </a:cxn>
                <a:cxn ang="0">
                  <a:pos x="89" y="54"/>
                </a:cxn>
                <a:cxn ang="0">
                  <a:pos x="89" y="72"/>
                </a:cxn>
                <a:cxn ang="0">
                  <a:pos x="90" y="91"/>
                </a:cxn>
                <a:cxn ang="0">
                  <a:pos x="84" y="108"/>
                </a:cxn>
                <a:cxn ang="0">
                  <a:pos x="74" y="115"/>
                </a:cxn>
                <a:cxn ang="0">
                  <a:pos x="66" y="115"/>
                </a:cxn>
                <a:cxn ang="0">
                  <a:pos x="59" y="111"/>
                </a:cxn>
                <a:cxn ang="0">
                  <a:pos x="53" y="102"/>
                </a:cxn>
                <a:cxn ang="0">
                  <a:pos x="49" y="87"/>
                </a:cxn>
                <a:cxn ang="0">
                  <a:pos x="47" y="73"/>
                </a:cxn>
                <a:cxn ang="0">
                  <a:pos x="46" y="59"/>
                </a:cxn>
                <a:cxn ang="0">
                  <a:pos x="43" y="71"/>
                </a:cxn>
                <a:cxn ang="0">
                  <a:pos x="41" y="84"/>
                </a:cxn>
                <a:cxn ang="0">
                  <a:pos x="35" y="96"/>
                </a:cxn>
                <a:cxn ang="0">
                  <a:pos x="28" y="102"/>
                </a:cxn>
                <a:cxn ang="0">
                  <a:pos x="20" y="104"/>
                </a:cxn>
                <a:cxn ang="0">
                  <a:pos x="13" y="104"/>
                </a:cxn>
                <a:cxn ang="0">
                  <a:pos x="4" y="98"/>
                </a:cxn>
                <a:cxn ang="0">
                  <a:pos x="0" y="81"/>
                </a:cxn>
                <a:cxn ang="0">
                  <a:pos x="3" y="62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1"/>
                </a:cxn>
                <a:cxn ang="0">
                  <a:pos x="11" y="39"/>
                </a:cxn>
                <a:cxn ang="0">
                  <a:pos x="13" y="32"/>
                </a:cxn>
                <a:cxn ang="0">
                  <a:pos x="19" y="23"/>
                </a:cxn>
                <a:cxn ang="0">
                  <a:pos x="27" y="15"/>
                </a:cxn>
                <a:cxn ang="0">
                  <a:pos x="33" y="9"/>
                </a:cxn>
                <a:cxn ang="0">
                  <a:pos x="36" y="7"/>
                </a:cxn>
                <a:cxn ang="0">
                  <a:pos x="40" y="3"/>
                </a:cxn>
                <a:cxn ang="0">
                  <a:pos x="43" y="0"/>
                </a:cxn>
              </a:cxnLst>
              <a:rect l="0" t="0" r="0" b="0"/>
              <a:pathLst>
                <a:path w="267" h="234">
                  <a:moveTo>
                    <a:pt x="205" y="5"/>
                  </a:moveTo>
                  <a:lnTo>
                    <a:pt x="212" y="16"/>
                  </a:lnTo>
                  <a:lnTo>
                    <a:pt x="217" y="26"/>
                  </a:lnTo>
                  <a:lnTo>
                    <a:pt x="225" y="37"/>
                  </a:lnTo>
                  <a:lnTo>
                    <a:pt x="232" y="47"/>
                  </a:lnTo>
                  <a:lnTo>
                    <a:pt x="239" y="56"/>
                  </a:lnTo>
                  <a:lnTo>
                    <a:pt x="245" y="67"/>
                  </a:lnTo>
                  <a:lnTo>
                    <a:pt x="250" y="77"/>
                  </a:lnTo>
                  <a:lnTo>
                    <a:pt x="256" y="88"/>
                  </a:lnTo>
                  <a:lnTo>
                    <a:pt x="260" y="99"/>
                  </a:lnTo>
                  <a:lnTo>
                    <a:pt x="263" y="111"/>
                  </a:lnTo>
                  <a:lnTo>
                    <a:pt x="263" y="119"/>
                  </a:lnTo>
                  <a:lnTo>
                    <a:pt x="265" y="128"/>
                  </a:lnTo>
                  <a:lnTo>
                    <a:pt x="267" y="136"/>
                  </a:lnTo>
                  <a:lnTo>
                    <a:pt x="267" y="144"/>
                  </a:lnTo>
                  <a:lnTo>
                    <a:pt x="267" y="154"/>
                  </a:lnTo>
                  <a:lnTo>
                    <a:pt x="267" y="162"/>
                  </a:lnTo>
                  <a:lnTo>
                    <a:pt x="265" y="170"/>
                  </a:lnTo>
                  <a:lnTo>
                    <a:pt x="263" y="176"/>
                  </a:lnTo>
                  <a:lnTo>
                    <a:pt x="260" y="184"/>
                  </a:lnTo>
                  <a:lnTo>
                    <a:pt x="254" y="191"/>
                  </a:lnTo>
                  <a:lnTo>
                    <a:pt x="250" y="194"/>
                  </a:lnTo>
                  <a:lnTo>
                    <a:pt x="245" y="195"/>
                  </a:lnTo>
                  <a:lnTo>
                    <a:pt x="239" y="195"/>
                  </a:lnTo>
                  <a:lnTo>
                    <a:pt x="234" y="194"/>
                  </a:lnTo>
                  <a:lnTo>
                    <a:pt x="228" y="192"/>
                  </a:lnTo>
                  <a:lnTo>
                    <a:pt x="223" y="189"/>
                  </a:lnTo>
                  <a:lnTo>
                    <a:pt x="217" y="186"/>
                  </a:lnTo>
                  <a:lnTo>
                    <a:pt x="212" y="181"/>
                  </a:lnTo>
                  <a:lnTo>
                    <a:pt x="208" y="175"/>
                  </a:lnTo>
                  <a:lnTo>
                    <a:pt x="205" y="170"/>
                  </a:lnTo>
                  <a:lnTo>
                    <a:pt x="205" y="168"/>
                  </a:lnTo>
                  <a:lnTo>
                    <a:pt x="203" y="168"/>
                  </a:lnTo>
                  <a:lnTo>
                    <a:pt x="201" y="168"/>
                  </a:lnTo>
                  <a:lnTo>
                    <a:pt x="199" y="168"/>
                  </a:lnTo>
                  <a:lnTo>
                    <a:pt x="197" y="167"/>
                  </a:lnTo>
                  <a:lnTo>
                    <a:pt x="196" y="167"/>
                  </a:lnTo>
                  <a:lnTo>
                    <a:pt x="194" y="160"/>
                  </a:lnTo>
                  <a:lnTo>
                    <a:pt x="192" y="154"/>
                  </a:lnTo>
                  <a:lnTo>
                    <a:pt x="192" y="149"/>
                  </a:lnTo>
                  <a:lnTo>
                    <a:pt x="190" y="143"/>
                  </a:lnTo>
                  <a:lnTo>
                    <a:pt x="190" y="136"/>
                  </a:lnTo>
                  <a:lnTo>
                    <a:pt x="188" y="131"/>
                  </a:lnTo>
                  <a:lnTo>
                    <a:pt x="188" y="125"/>
                  </a:lnTo>
                  <a:lnTo>
                    <a:pt x="186" y="120"/>
                  </a:lnTo>
                  <a:lnTo>
                    <a:pt x="186" y="114"/>
                  </a:lnTo>
                  <a:lnTo>
                    <a:pt x="185" y="109"/>
                  </a:lnTo>
                  <a:lnTo>
                    <a:pt x="185" y="120"/>
                  </a:lnTo>
                  <a:lnTo>
                    <a:pt x="185" y="133"/>
                  </a:lnTo>
                  <a:lnTo>
                    <a:pt x="185" y="146"/>
                  </a:lnTo>
                  <a:lnTo>
                    <a:pt x="186" y="159"/>
                  </a:lnTo>
                  <a:lnTo>
                    <a:pt x="186" y="171"/>
                  </a:lnTo>
                  <a:lnTo>
                    <a:pt x="186" y="184"/>
                  </a:lnTo>
                  <a:lnTo>
                    <a:pt x="185" y="197"/>
                  </a:lnTo>
                  <a:lnTo>
                    <a:pt x="181" y="208"/>
                  </a:lnTo>
                  <a:lnTo>
                    <a:pt x="174" y="218"/>
                  </a:lnTo>
                  <a:lnTo>
                    <a:pt x="164" y="227"/>
                  </a:lnTo>
                  <a:lnTo>
                    <a:pt x="159" y="231"/>
                  </a:lnTo>
                  <a:lnTo>
                    <a:pt x="154" y="232"/>
                  </a:lnTo>
                  <a:lnTo>
                    <a:pt x="148" y="234"/>
                  </a:lnTo>
                  <a:lnTo>
                    <a:pt x="143" y="232"/>
                  </a:lnTo>
                  <a:lnTo>
                    <a:pt x="137" y="231"/>
                  </a:lnTo>
                  <a:lnTo>
                    <a:pt x="132" y="229"/>
                  </a:lnTo>
                  <a:lnTo>
                    <a:pt x="128" y="226"/>
                  </a:lnTo>
                  <a:lnTo>
                    <a:pt x="122" y="223"/>
                  </a:lnTo>
                  <a:lnTo>
                    <a:pt x="119" y="218"/>
                  </a:lnTo>
                  <a:lnTo>
                    <a:pt x="115" y="213"/>
                  </a:lnTo>
                  <a:lnTo>
                    <a:pt x="110" y="205"/>
                  </a:lnTo>
                  <a:lnTo>
                    <a:pt x="106" y="195"/>
                  </a:lnTo>
                  <a:lnTo>
                    <a:pt x="102" y="186"/>
                  </a:lnTo>
                  <a:lnTo>
                    <a:pt x="101" y="176"/>
                  </a:lnTo>
                  <a:lnTo>
                    <a:pt x="99" y="167"/>
                  </a:lnTo>
                  <a:lnTo>
                    <a:pt x="99" y="157"/>
                  </a:lnTo>
                  <a:lnTo>
                    <a:pt x="97" y="147"/>
                  </a:lnTo>
                  <a:lnTo>
                    <a:pt x="97" y="138"/>
                  </a:lnTo>
                  <a:lnTo>
                    <a:pt x="97" y="128"/>
                  </a:lnTo>
                  <a:lnTo>
                    <a:pt x="95" y="119"/>
                  </a:lnTo>
                  <a:lnTo>
                    <a:pt x="93" y="127"/>
                  </a:lnTo>
                  <a:lnTo>
                    <a:pt x="91" y="136"/>
                  </a:lnTo>
                  <a:lnTo>
                    <a:pt x="90" y="144"/>
                  </a:lnTo>
                  <a:lnTo>
                    <a:pt x="88" y="152"/>
                  </a:lnTo>
                  <a:lnTo>
                    <a:pt x="86" y="162"/>
                  </a:lnTo>
                  <a:lnTo>
                    <a:pt x="84" y="170"/>
                  </a:lnTo>
                  <a:lnTo>
                    <a:pt x="82" y="178"/>
                  </a:lnTo>
                  <a:lnTo>
                    <a:pt x="79" y="186"/>
                  </a:lnTo>
                  <a:lnTo>
                    <a:pt x="73" y="194"/>
                  </a:lnTo>
                  <a:lnTo>
                    <a:pt x="68" y="200"/>
                  </a:lnTo>
                  <a:lnTo>
                    <a:pt x="62" y="203"/>
                  </a:lnTo>
                  <a:lnTo>
                    <a:pt x="58" y="205"/>
                  </a:lnTo>
                  <a:lnTo>
                    <a:pt x="53" y="208"/>
                  </a:lnTo>
                  <a:lnTo>
                    <a:pt x="48" y="210"/>
                  </a:lnTo>
                  <a:lnTo>
                    <a:pt x="42" y="210"/>
                  </a:lnTo>
                  <a:lnTo>
                    <a:pt x="37" y="211"/>
                  </a:lnTo>
                  <a:lnTo>
                    <a:pt x="31" y="210"/>
                  </a:lnTo>
                  <a:lnTo>
                    <a:pt x="26" y="210"/>
                  </a:lnTo>
                  <a:lnTo>
                    <a:pt x="22" y="208"/>
                  </a:lnTo>
                  <a:lnTo>
                    <a:pt x="18" y="207"/>
                  </a:lnTo>
                  <a:lnTo>
                    <a:pt x="9" y="197"/>
                  </a:lnTo>
                  <a:lnTo>
                    <a:pt x="4" y="186"/>
                  </a:lnTo>
                  <a:lnTo>
                    <a:pt x="2" y="176"/>
                  </a:lnTo>
                  <a:lnTo>
                    <a:pt x="0" y="163"/>
                  </a:lnTo>
                  <a:lnTo>
                    <a:pt x="2" y="151"/>
                  </a:lnTo>
                  <a:lnTo>
                    <a:pt x="4" y="138"/>
                  </a:lnTo>
                  <a:lnTo>
                    <a:pt x="7" y="125"/>
                  </a:lnTo>
                  <a:lnTo>
                    <a:pt x="13" y="114"/>
                  </a:lnTo>
                  <a:lnTo>
                    <a:pt x="16" y="101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87"/>
                  </a:lnTo>
                  <a:lnTo>
                    <a:pt x="22" y="85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27" y="64"/>
                  </a:lnTo>
                  <a:lnTo>
                    <a:pt x="31" y="58"/>
                  </a:lnTo>
                  <a:lnTo>
                    <a:pt x="37" y="51"/>
                  </a:lnTo>
                  <a:lnTo>
                    <a:pt x="40" y="47"/>
                  </a:lnTo>
                  <a:lnTo>
                    <a:pt x="46" y="40"/>
                  </a:lnTo>
                  <a:lnTo>
                    <a:pt x="49" y="35"/>
                  </a:lnTo>
                  <a:lnTo>
                    <a:pt x="55" y="31"/>
                  </a:lnTo>
                  <a:lnTo>
                    <a:pt x="62" y="26"/>
                  </a:lnTo>
                  <a:lnTo>
                    <a:pt x="68" y="21"/>
                  </a:lnTo>
                  <a:lnTo>
                    <a:pt x="69" y="19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5" y="15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2" y="7"/>
                  </a:lnTo>
                  <a:lnTo>
                    <a:pt x="84" y="5"/>
                  </a:lnTo>
                  <a:lnTo>
                    <a:pt x="88" y="2"/>
                  </a:lnTo>
                  <a:lnTo>
                    <a:pt x="90" y="0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Freeform 50303"/>
            <p:cNvSpPr/>
            <p:nvPr/>
          </p:nvSpPr>
          <p:spPr>
            <a:xfrm>
              <a:off x="976" y="3223"/>
              <a:ext cx="72" cy="64"/>
            </a:xfrm>
            <a:custGeom>
              <a:avLst/>
              <a:gdLst/>
              <a:ahLst/>
              <a:cxnLst>
                <a:cxn ang="0">
                  <a:pos x="14" y="62"/>
                </a:cxn>
                <a:cxn ang="0">
                  <a:pos x="15" y="62"/>
                </a:cxn>
                <a:cxn ang="0">
                  <a:pos x="17" y="62"/>
                </a:cxn>
                <a:cxn ang="0">
                  <a:pos x="19" y="62"/>
                </a:cxn>
                <a:cxn ang="0">
                  <a:pos x="22" y="62"/>
                </a:cxn>
                <a:cxn ang="0">
                  <a:pos x="26" y="63"/>
                </a:cxn>
                <a:cxn ang="0">
                  <a:pos x="35" y="64"/>
                </a:cxn>
                <a:cxn ang="0">
                  <a:pos x="44" y="64"/>
                </a:cxn>
                <a:cxn ang="0">
                  <a:pos x="53" y="63"/>
                </a:cxn>
                <a:cxn ang="0">
                  <a:pos x="61" y="62"/>
                </a:cxn>
                <a:cxn ang="0">
                  <a:pos x="66" y="61"/>
                </a:cxn>
                <a:cxn ang="0">
                  <a:pos x="67" y="61"/>
                </a:cxn>
                <a:cxn ang="0">
                  <a:pos x="69" y="60"/>
                </a:cxn>
                <a:cxn ang="0">
                  <a:pos x="70" y="59"/>
                </a:cxn>
                <a:cxn ang="0">
                  <a:pos x="70" y="59"/>
                </a:cxn>
                <a:cxn ang="0">
                  <a:pos x="71" y="54"/>
                </a:cxn>
                <a:cxn ang="0">
                  <a:pos x="72" y="47"/>
                </a:cxn>
                <a:cxn ang="0">
                  <a:pos x="70" y="39"/>
                </a:cxn>
                <a:cxn ang="0">
                  <a:pos x="69" y="31"/>
                </a:cxn>
                <a:cxn ang="0">
                  <a:pos x="66" y="23"/>
                </a:cxn>
                <a:cxn ang="0">
                  <a:pos x="62" y="15"/>
                </a:cxn>
                <a:cxn ang="0">
                  <a:pos x="55" y="7"/>
                </a:cxn>
                <a:cxn ang="0">
                  <a:pos x="47" y="3"/>
                </a:cxn>
                <a:cxn ang="0">
                  <a:pos x="36" y="0"/>
                </a:cxn>
                <a:cxn ang="0">
                  <a:pos x="25" y="0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5"/>
                </a:cxn>
                <a:cxn ang="0">
                  <a:pos x="2" y="8"/>
                </a:cxn>
                <a:cxn ang="0">
                  <a:pos x="1" y="12"/>
                </a:cxn>
                <a:cxn ang="0">
                  <a:pos x="1" y="19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2" y="51"/>
                </a:cxn>
                <a:cxn ang="0">
                  <a:pos x="9" y="59"/>
                </a:cxn>
                <a:cxn ang="0">
                  <a:pos x="13" y="62"/>
                </a:cxn>
              </a:cxnLst>
              <a:rect l="0" t="0" r="0" b="0"/>
              <a:pathLst>
                <a:path w="146" h="128">
                  <a:moveTo>
                    <a:pt x="27" y="123"/>
                  </a:moveTo>
                  <a:lnTo>
                    <a:pt x="29" y="123"/>
                  </a:lnTo>
                  <a:lnTo>
                    <a:pt x="29" y="125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5" y="123"/>
                  </a:lnTo>
                  <a:lnTo>
                    <a:pt x="36" y="123"/>
                  </a:lnTo>
                  <a:lnTo>
                    <a:pt x="38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53" y="126"/>
                  </a:lnTo>
                  <a:lnTo>
                    <a:pt x="62" y="128"/>
                  </a:lnTo>
                  <a:lnTo>
                    <a:pt x="71" y="128"/>
                  </a:lnTo>
                  <a:lnTo>
                    <a:pt x="80" y="128"/>
                  </a:lnTo>
                  <a:lnTo>
                    <a:pt x="89" y="128"/>
                  </a:lnTo>
                  <a:lnTo>
                    <a:pt x="99" y="126"/>
                  </a:lnTo>
                  <a:lnTo>
                    <a:pt x="108" y="126"/>
                  </a:lnTo>
                  <a:lnTo>
                    <a:pt x="115" y="125"/>
                  </a:lnTo>
                  <a:lnTo>
                    <a:pt x="124" y="123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7" y="120"/>
                  </a:lnTo>
                  <a:lnTo>
                    <a:pt x="139" y="120"/>
                  </a:lnTo>
                  <a:lnTo>
                    <a:pt x="141" y="118"/>
                  </a:lnTo>
                  <a:lnTo>
                    <a:pt x="142" y="118"/>
                  </a:lnTo>
                  <a:lnTo>
                    <a:pt x="142" y="117"/>
                  </a:lnTo>
                  <a:lnTo>
                    <a:pt x="142" y="115"/>
                  </a:lnTo>
                  <a:lnTo>
                    <a:pt x="144" y="107"/>
                  </a:lnTo>
                  <a:lnTo>
                    <a:pt x="146" y="99"/>
                  </a:lnTo>
                  <a:lnTo>
                    <a:pt x="146" y="93"/>
                  </a:lnTo>
                  <a:lnTo>
                    <a:pt x="144" y="85"/>
                  </a:lnTo>
                  <a:lnTo>
                    <a:pt x="142" y="77"/>
                  </a:lnTo>
                  <a:lnTo>
                    <a:pt x="141" y="69"/>
                  </a:lnTo>
                  <a:lnTo>
                    <a:pt x="139" y="61"/>
                  </a:lnTo>
                  <a:lnTo>
                    <a:pt x="135" y="54"/>
                  </a:lnTo>
                  <a:lnTo>
                    <a:pt x="133" y="46"/>
                  </a:lnTo>
                  <a:lnTo>
                    <a:pt x="130" y="38"/>
                  </a:lnTo>
                  <a:lnTo>
                    <a:pt x="126" y="30"/>
                  </a:lnTo>
                  <a:lnTo>
                    <a:pt x="119" y="21"/>
                  </a:lnTo>
                  <a:lnTo>
                    <a:pt x="111" y="14"/>
                  </a:lnTo>
                  <a:lnTo>
                    <a:pt x="104" y="9"/>
                  </a:lnTo>
                  <a:lnTo>
                    <a:pt x="95" y="5"/>
                  </a:lnTo>
                  <a:lnTo>
                    <a:pt x="84" y="1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9" y="13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2" y="24"/>
                  </a:lnTo>
                  <a:lnTo>
                    <a:pt x="2" y="29"/>
                  </a:lnTo>
                  <a:lnTo>
                    <a:pt x="2" y="38"/>
                  </a:lnTo>
                  <a:lnTo>
                    <a:pt x="2" y="48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2" y="93"/>
                  </a:lnTo>
                  <a:lnTo>
                    <a:pt x="5" y="102"/>
                  </a:lnTo>
                  <a:lnTo>
                    <a:pt x="11" y="112"/>
                  </a:lnTo>
                  <a:lnTo>
                    <a:pt x="18" y="118"/>
                  </a:lnTo>
                  <a:lnTo>
                    <a:pt x="27" y="123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Freeform 50304"/>
            <p:cNvSpPr/>
            <p:nvPr/>
          </p:nvSpPr>
          <p:spPr>
            <a:xfrm flipV="1">
              <a:off x="5227" y="3646"/>
              <a:ext cx="633" cy="67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" y="76"/>
                </a:cxn>
                <a:cxn ang="0">
                  <a:pos x="13" y="109"/>
                </a:cxn>
                <a:cxn ang="0">
                  <a:pos x="32" y="127"/>
                </a:cxn>
                <a:cxn ang="0">
                  <a:pos x="54" y="118"/>
                </a:cxn>
                <a:cxn ang="0">
                  <a:pos x="52" y="136"/>
                </a:cxn>
                <a:cxn ang="0">
                  <a:pos x="33" y="217"/>
                </a:cxn>
                <a:cxn ang="0">
                  <a:pos x="32" y="312"/>
                </a:cxn>
                <a:cxn ang="0">
                  <a:pos x="84" y="325"/>
                </a:cxn>
                <a:cxn ang="0">
                  <a:pos x="133" y="245"/>
                </a:cxn>
                <a:cxn ang="0">
                  <a:pos x="143" y="212"/>
                </a:cxn>
                <a:cxn ang="0">
                  <a:pos x="126" y="268"/>
                </a:cxn>
                <a:cxn ang="0">
                  <a:pos x="122" y="341"/>
                </a:cxn>
                <a:cxn ang="0">
                  <a:pos x="136" y="415"/>
                </a:cxn>
                <a:cxn ang="0">
                  <a:pos x="161" y="432"/>
                </a:cxn>
                <a:cxn ang="0">
                  <a:pos x="186" y="404"/>
                </a:cxn>
                <a:cxn ang="0">
                  <a:pos x="203" y="348"/>
                </a:cxn>
                <a:cxn ang="0">
                  <a:pos x="208" y="268"/>
                </a:cxn>
                <a:cxn ang="0">
                  <a:pos x="207" y="432"/>
                </a:cxn>
                <a:cxn ang="0">
                  <a:pos x="224" y="584"/>
                </a:cxn>
                <a:cxn ang="0">
                  <a:pos x="245" y="649"/>
                </a:cxn>
                <a:cxn ang="0">
                  <a:pos x="246" y="663"/>
                </a:cxn>
                <a:cxn ang="0">
                  <a:pos x="247" y="674"/>
                </a:cxn>
                <a:cxn ang="0">
                  <a:pos x="276" y="663"/>
                </a:cxn>
                <a:cxn ang="0">
                  <a:pos x="300" y="621"/>
                </a:cxn>
                <a:cxn ang="0">
                  <a:pos x="313" y="536"/>
                </a:cxn>
                <a:cxn ang="0">
                  <a:pos x="315" y="446"/>
                </a:cxn>
                <a:cxn ang="0">
                  <a:pos x="310" y="353"/>
                </a:cxn>
                <a:cxn ang="0">
                  <a:pos x="354" y="505"/>
                </a:cxn>
                <a:cxn ang="0">
                  <a:pos x="411" y="580"/>
                </a:cxn>
                <a:cxn ang="0">
                  <a:pos x="449" y="538"/>
                </a:cxn>
                <a:cxn ang="0">
                  <a:pos x="454" y="480"/>
                </a:cxn>
                <a:cxn ang="0">
                  <a:pos x="449" y="420"/>
                </a:cxn>
                <a:cxn ang="0">
                  <a:pos x="421" y="355"/>
                </a:cxn>
                <a:cxn ang="0">
                  <a:pos x="388" y="319"/>
                </a:cxn>
                <a:cxn ang="0">
                  <a:pos x="387" y="307"/>
                </a:cxn>
                <a:cxn ang="0">
                  <a:pos x="418" y="341"/>
                </a:cxn>
                <a:cxn ang="0">
                  <a:pos x="448" y="372"/>
                </a:cxn>
                <a:cxn ang="0">
                  <a:pos x="465" y="386"/>
                </a:cxn>
                <a:cxn ang="0">
                  <a:pos x="484" y="401"/>
                </a:cxn>
                <a:cxn ang="0">
                  <a:pos x="510" y="420"/>
                </a:cxn>
                <a:cxn ang="0">
                  <a:pos x="539" y="425"/>
                </a:cxn>
                <a:cxn ang="0">
                  <a:pos x="568" y="401"/>
                </a:cxn>
                <a:cxn ang="0">
                  <a:pos x="585" y="312"/>
                </a:cxn>
                <a:cxn ang="0">
                  <a:pos x="578" y="194"/>
                </a:cxn>
                <a:cxn ang="0">
                  <a:pos x="581" y="164"/>
                </a:cxn>
                <a:cxn ang="0">
                  <a:pos x="602" y="175"/>
                </a:cxn>
                <a:cxn ang="0">
                  <a:pos x="626" y="164"/>
                </a:cxn>
                <a:cxn ang="0">
                  <a:pos x="629" y="161"/>
                </a:cxn>
                <a:cxn ang="0">
                  <a:pos x="632" y="157"/>
                </a:cxn>
                <a:cxn ang="0">
                  <a:pos x="633" y="2"/>
                </a:cxn>
              </a:cxnLst>
              <a:rect l="0" t="0" r="0" b="0"/>
              <a:pathLst>
                <a:path w="1299" h="382">
                  <a:moveTo>
                    <a:pt x="1299" y="1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3" y="30"/>
                  </a:lnTo>
                  <a:lnTo>
                    <a:pt x="5" y="37"/>
                  </a:lnTo>
                  <a:lnTo>
                    <a:pt x="7" y="43"/>
                  </a:lnTo>
                  <a:lnTo>
                    <a:pt x="11" y="48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7" y="62"/>
                  </a:lnTo>
                  <a:lnTo>
                    <a:pt x="34" y="65"/>
                  </a:lnTo>
                  <a:lnTo>
                    <a:pt x="43" y="69"/>
                  </a:lnTo>
                  <a:lnTo>
                    <a:pt x="54" y="70"/>
                  </a:lnTo>
                  <a:lnTo>
                    <a:pt x="65" y="72"/>
                  </a:lnTo>
                  <a:lnTo>
                    <a:pt x="76" y="72"/>
                  </a:lnTo>
                  <a:lnTo>
                    <a:pt x="87" y="72"/>
                  </a:lnTo>
                  <a:lnTo>
                    <a:pt x="98" y="70"/>
                  </a:lnTo>
                  <a:lnTo>
                    <a:pt x="111" y="67"/>
                  </a:lnTo>
                  <a:lnTo>
                    <a:pt x="122" y="62"/>
                  </a:lnTo>
                  <a:lnTo>
                    <a:pt x="133" y="57"/>
                  </a:lnTo>
                  <a:lnTo>
                    <a:pt x="120" y="67"/>
                  </a:lnTo>
                  <a:lnTo>
                    <a:pt x="107" y="77"/>
                  </a:lnTo>
                  <a:lnTo>
                    <a:pt x="96" y="88"/>
                  </a:lnTo>
                  <a:lnTo>
                    <a:pt x="85" y="99"/>
                  </a:lnTo>
                  <a:lnTo>
                    <a:pt x="75" y="110"/>
                  </a:lnTo>
                  <a:lnTo>
                    <a:pt x="67" y="123"/>
                  </a:lnTo>
                  <a:lnTo>
                    <a:pt x="62" y="136"/>
                  </a:lnTo>
                  <a:lnTo>
                    <a:pt x="58" y="149"/>
                  </a:lnTo>
                  <a:lnTo>
                    <a:pt x="60" y="163"/>
                  </a:lnTo>
                  <a:lnTo>
                    <a:pt x="65" y="177"/>
                  </a:lnTo>
                  <a:lnTo>
                    <a:pt x="93" y="185"/>
                  </a:lnTo>
                  <a:lnTo>
                    <a:pt x="120" y="189"/>
                  </a:lnTo>
                  <a:lnTo>
                    <a:pt x="148" y="187"/>
                  </a:lnTo>
                  <a:lnTo>
                    <a:pt x="173" y="184"/>
                  </a:lnTo>
                  <a:lnTo>
                    <a:pt x="199" y="176"/>
                  </a:lnTo>
                  <a:lnTo>
                    <a:pt x="224" y="166"/>
                  </a:lnTo>
                  <a:lnTo>
                    <a:pt x="250" y="153"/>
                  </a:lnTo>
                  <a:lnTo>
                    <a:pt x="272" y="139"/>
                  </a:lnTo>
                  <a:lnTo>
                    <a:pt x="296" y="125"/>
                  </a:lnTo>
                  <a:lnTo>
                    <a:pt x="316" y="110"/>
                  </a:lnTo>
                  <a:lnTo>
                    <a:pt x="305" y="115"/>
                  </a:lnTo>
                  <a:lnTo>
                    <a:pt x="294" y="120"/>
                  </a:lnTo>
                  <a:lnTo>
                    <a:pt x="283" y="128"/>
                  </a:lnTo>
                  <a:lnTo>
                    <a:pt x="274" y="134"/>
                  </a:lnTo>
                  <a:lnTo>
                    <a:pt x="266" y="144"/>
                  </a:lnTo>
                  <a:lnTo>
                    <a:pt x="259" y="152"/>
                  </a:lnTo>
                  <a:lnTo>
                    <a:pt x="254" y="163"/>
                  </a:lnTo>
                  <a:lnTo>
                    <a:pt x="250" y="173"/>
                  </a:lnTo>
                  <a:lnTo>
                    <a:pt x="250" y="184"/>
                  </a:lnTo>
                  <a:lnTo>
                    <a:pt x="250" y="193"/>
                  </a:lnTo>
                  <a:lnTo>
                    <a:pt x="254" y="208"/>
                  </a:lnTo>
                  <a:lnTo>
                    <a:pt x="261" y="219"/>
                  </a:lnTo>
                  <a:lnTo>
                    <a:pt x="268" y="229"/>
                  </a:lnTo>
                  <a:lnTo>
                    <a:pt x="279" y="235"/>
                  </a:lnTo>
                  <a:lnTo>
                    <a:pt x="290" y="240"/>
                  </a:lnTo>
                  <a:lnTo>
                    <a:pt x="303" y="243"/>
                  </a:lnTo>
                  <a:lnTo>
                    <a:pt x="316" y="245"/>
                  </a:lnTo>
                  <a:lnTo>
                    <a:pt x="330" y="245"/>
                  </a:lnTo>
                  <a:lnTo>
                    <a:pt x="343" y="243"/>
                  </a:lnTo>
                  <a:lnTo>
                    <a:pt x="358" y="238"/>
                  </a:lnTo>
                  <a:lnTo>
                    <a:pt x="369" y="233"/>
                  </a:lnTo>
                  <a:lnTo>
                    <a:pt x="382" y="229"/>
                  </a:lnTo>
                  <a:lnTo>
                    <a:pt x="391" y="222"/>
                  </a:lnTo>
                  <a:lnTo>
                    <a:pt x="402" y="214"/>
                  </a:lnTo>
                  <a:lnTo>
                    <a:pt x="409" y="206"/>
                  </a:lnTo>
                  <a:lnTo>
                    <a:pt x="416" y="197"/>
                  </a:lnTo>
                  <a:lnTo>
                    <a:pt x="422" y="187"/>
                  </a:lnTo>
                  <a:lnTo>
                    <a:pt x="425" y="176"/>
                  </a:lnTo>
                  <a:lnTo>
                    <a:pt x="427" y="165"/>
                  </a:lnTo>
                  <a:lnTo>
                    <a:pt x="427" y="152"/>
                  </a:lnTo>
                  <a:lnTo>
                    <a:pt x="424" y="174"/>
                  </a:lnTo>
                  <a:lnTo>
                    <a:pt x="422" y="197"/>
                  </a:lnTo>
                  <a:lnTo>
                    <a:pt x="422" y="221"/>
                  </a:lnTo>
                  <a:lnTo>
                    <a:pt x="424" y="245"/>
                  </a:lnTo>
                  <a:lnTo>
                    <a:pt x="427" y="267"/>
                  </a:lnTo>
                  <a:lnTo>
                    <a:pt x="436" y="289"/>
                  </a:lnTo>
                  <a:lnTo>
                    <a:pt x="445" y="312"/>
                  </a:lnTo>
                  <a:lnTo>
                    <a:pt x="460" y="331"/>
                  </a:lnTo>
                  <a:lnTo>
                    <a:pt x="477" y="349"/>
                  </a:lnTo>
                  <a:lnTo>
                    <a:pt x="498" y="365"/>
                  </a:lnTo>
                  <a:lnTo>
                    <a:pt x="500" y="365"/>
                  </a:lnTo>
                  <a:lnTo>
                    <a:pt x="502" y="368"/>
                  </a:lnTo>
                  <a:lnTo>
                    <a:pt x="502" y="369"/>
                  </a:lnTo>
                  <a:lnTo>
                    <a:pt x="504" y="371"/>
                  </a:lnTo>
                  <a:lnTo>
                    <a:pt x="504" y="374"/>
                  </a:lnTo>
                  <a:lnTo>
                    <a:pt x="504" y="376"/>
                  </a:lnTo>
                  <a:lnTo>
                    <a:pt x="504" y="379"/>
                  </a:lnTo>
                  <a:lnTo>
                    <a:pt x="506" y="381"/>
                  </a:lnTo>
                  <a:lnTo>
                    <a:pt x="506" y="382"/>
                  </a:lnTo>
                  <a:lnTo>
                    <a:pt x="520" y="382"/>
                  </a:lnTo>
                  <a:lnTo>
                    <a:pt x="537" y="381"/>
                  </a:lnTo>
                  <a:lnTo>
                    <a:pt x="551" y="379"/>
                  </a:lnTo>
                  <a:lnTo>
                    <a:pt x="566" y="376"/>
                  </a:lnTo>
                  <a:lnTo>
                    <a:pt x="579" y="373"/>
                  </a:lnTo>
                  <a:lnTo>
                    <a:pt x="592" y="366"/>
                  </a:lnTo>
                  <a:lnTo>
                    <a:pt x="604" y="360"/>
                  </a:lnTo>
                  <a:lnTo>
                    <a:pt x="615" y="352"/>
                  </a:lnTo>
                  <a:lnTo>
                    <a:pt x="625" y="342"/>
                  </a:lnTo>
                  <a:lnTo>
                    <a:pt x="632" y="329"/>
                  </a:lnTo>
                  <a:lnTo>
                    <a:pt x="639" y="317"/>
                  </a:lnTo>
                  <a:lnTo>
                    <a:pt x="643" y="304"/>
                  </a:lnTo>
                  <a:lnTo>
                    <a:pt x="647" y="291"/>
                  </a:lnTo>
                  <a:lnTo>
                    <a:pt x="647" y="278"/>
                  </a:lnTo>
                  <a:lnTo>
                    <a:pt x="648" y="265"/>
                  </a:lnTo>
                  <a:lnTo>
                    <a:pt x="647" y="253"/>
                  </a:lnTo>
                  <a:lnTo>
                    <a:pt x="645" y="240"/>
                  </a:lnTo>
                  <a:lnTo>
                    <a:pt x="643" y="225"/>
                  </a:lnTo>
                  <a:lnTo>
                    <a:pt x="639" y="213"/>
                  </a:lnTo>
                  <a:lnTo>
                    <a:pt x="636" y="200"/>
                  </a:lnTo>
                  <a:lnTo>
                    <a:pt x="656" y="222"/>
                  </a:lnTo>
                  <a:lnTo>
                    <a:pt x="678" y="245"/>
                  </a:lnTo>
                  <a:lnTo>
                    <a:pt x="701" y="267"/>
                  </a:lnTo>
                  <a:lnTo>
                    <a:pt x="727" y="286"/>
                  </a:lnTo>
                  <a:lnTo>
                    <a:pt x="754" y="304"/>
                  </a:lnTo>
                  <a:lnTo>
                    <a:pt x="782" y="318"/>
                  </a:lnTo>
                  <a:lnTo>
                    <a:pt x="813" y="326"/>
                  </a:lnTo>
                  <a:lnTo>
                    <a:pt x="844" y="329"/>
                  </a:lnTo>
                  <a:lnTo>
                    <a:pt x="875" y="326"/>
                  </a:lnTo>
                  <a:lnTo>
                    <a:pt x="908" y="315"/>
                  </a:lnTo>
                  <a:lnTo>
                    <a:pt x="915" y="312"/>
                  </a:lnTo>
                  <a:lnTo>
                    <a:pt x="921" y="305"/>
                  </a:lnTo>
                  <a:lnTo>
                    <a:pt x="926" y="299"/>
                  </a:lnTo>
                  <a:lnTo>
                    <a:pt x="930" y="291"/>
                  </a:lnTo>
                  <a:lnTo>
                    <a:pt x="932" y="281"/>
                  </a:lnTo>
                  <a:lnTo>
                    <a:pt x="932" y="272"/>
                  </a:lnTo>
                  <a:lnTo>
                    <a:pt x="932" y="264"/>
                  </a:lnTo>
                  <a:lnTo>
                    <a:pt x="928" y="254"/>
                  </a:lnTo>
                  <a:lnTo>
                    <a:pt x="924" y="246"/>
                  </a:lnTo>
                  <a:lnTo>
                    <a:pt x="921" y="238"/>
                  </a:lnTo>
                  <a:lnTo>
                    <a:pt x="908" y="225"/>
                  </a:lnTo>
                  <a:lnTo>
                    <a:pt x="895" y="216"/>
                  </a:lnTo>
                  <a:lnTo>
                    <a:pt x="879" y="208"/>
                  </a:lnTo>
                  <a:lnTo>
                    <a:pt x="864" y="201"/>
                  </a:lnTo>
                  <a:lnTo>
                    <a:pt x="848" y="195"/>
                  </a:lnTo>
                  <a:lnTo>
                    <a:pt x="829" y="190"/>
                  </a:lnTo>
                  <a:lnTo>
                    <a:pt x="813" y="185"/>
                  </a:lnTo>
                  <a:lnTo>
                    <a:pt x="796" y="181"/>
                  </a:lnTo>
                  <a:lnTo>
                    <a:pt x="780" y="174"/>
                  </a:lnTo>
                  <a:lnTo>
                    <a:pt x="763" y="168"/>
                  </a:lnTo>
                  <a:lnTo>
                    <a:pt x="780" y="171"/>
                  </a:lnTo>
                  <a:lnTo>
                    <a:pt x="795" y="174"/>
                  </a:lnTo>
                  <a:lnTo>
                    <a:pt x="811" y="179"/>
                  </a:lnTo>
                  <a:lnTo>
                    <a:pt x="826" y="184"/>
                  </a:lnTo>
                  <a:lnTo>
                    <a:pt x="840" y="189"/>
                  </a:lnTo>
                  <a:lnTo>
                    <a:pt x="857" y="193"/>
                  </a:lnTo>
                  <a:lnTo>
                    <a:pt x="871" y="198"/>
                  </a:lnTo>
                  <a:lnTo>
                    <a:pt x="886" y="203"/>
                  </a:lnTo>
                  <a:lnTo>
                    <a:pt x="902" y="208"/>
                  </a:lnTo>
                  <a:lnTo>
                    <a:pt x="919" y="211"/>
                  </a:lnTo>
                  <a:lnTo>
                    <a:pt x="928" y="213"/>
                  </a:lnTo>
                  <a:lnTo>
                    <a:pt x="937" y="214"/>
                  </a:lnTo>
                  <a:lnTo>
                    <a:pt x="946" y="216"/>
                  </a:lnTo>
                  <a:lnTo>
                    <a:pt x="955" y="219"/>
                  </a:lnTo>
                  <a:lnTo>
                    <a:pt x="964" y="221"/>
                  </a:lnTo>
                  <a:lnTo>
                    <a:pt x="974" y="222"/>
                  </a:lnTo>
                  <a:lnTo>
                    <a:pt x="985" y="225"/>
                  </a:lnTo>
                  <a:lnTo>
                    <a:pt x="994" y="227"/>
                  </a:lnTo>
                  <a:lnTo>
                    <a:pt x="1005" y="230"/>
                  </a:lnTo>
                  <a:lnTo>
                    <a:pt x="1016" y="232"/>
                  </a:lnTo>
                  <a:lnTo>
                    <a:pt x="1030" y="235"/>
                  </a:lnTo>
                  <a:lnTo>
                    <a:pt x="1047" y="238"/>
                  </a:lnTo>
                  <a:lnTo>
                    <a:pt x="1061" y="240"/>
                  </a:lnTo>
                  <a:lnTo>
                    <a:pt x="1076" y="241"/>
                  </a:lnTo>
                  <a:lnTo>
                    <a:pt x="1092" y="241"/>
                  </a:lnTo>
                  <a:lnTo>
                    <a:pt x="1107" y="241"/>
                  </a:lnTo>
                  <a:lnTo>
                    <a:pt x="1123" y="240"/>
                  </a:lnTo>
                  <a:lnTo>
                    <a:pt x="1138" y="237"/>
                  </a:lnTo>
                  <a:lnTo>
                    <a:pt x="1153" y="233"/>
                  </a:lnTo>
                  <a:lnTo>
                    <a:pt x="1165" y="227"/>
                  </a:lnTo>
                  <a:lnTo>
                    <a:pt x="1180" y="219"/>
                  </a:lnTo>
                  <a:lnTo>
                    <a:pt x="1191" y="208"/>
                  </a:lnTo>
                  <a:lnTo>
                    <a:pt x="1197" y="193"/>
                  </a:lnTo>
                  <a:lnTo>
                    <a:pt x="1200" y="177"/>
                  </a:lnTo>
                  <a:lnTo>
                    <a:pt x="1200" y="161"/>
                  </a:lnTo>
                  <a:lnTo>
                    <a:pt x="1198" y="144"/>
                  </a:lnTo>
                  <a:lnTo>
                    <a:pt x="1193" y="126"/>
                  </a:lnTo>
                  <a:lnTo>
                    <a:pt x="1186" y="110"/>
                  </a:lnTo>
                  <a:lnTo>
                    <a:pt x="1178" y="96"/>
                  </a:lnTo>
                  <a:lnTo>
                    <a:pt x="1167" y="83"/>
                  </a:lnTo>
                  <a:lnTo>
                    <a:pt x="1182" y="88"/>
                  </a:lnTo>
                  <a:lnTo>
                    <a:pt x="1193" y="93"/>
                  </a:lnTo>
                  <a:lnTo>
                    <a:pt x="1204" y="94"/>
                  </a:lnTo>
                  <a:lnTo>
                    <a:pt x="1215" y="97"/>
                  </a:lnTo>
                  <a:lnTo>
                    <a:pt x="1224" y="97"/>
                  </a:lnTo>
                  <a:lnTo>
                    <a:pt x="1235" y="99"/>
                  </a:lnTo>
                  <a:lnTo>
                    <a:pt x="1246" y="97"/>
                  </a:lnTo>
                  <a:lnTo>
                    <a:pt x="1257" y="97"/>
                  </a:lnTo>
                  <a:lnTo>
                    <a:pt x="1270" y="94"/>
                  </a:lnTo>
                  <a:lnTo>
                    <a:pt x="1284" y="93"/>
                  </a:lnTo>
                  <a:lnTo>
                    <a:pt x="1286" y="93"/>
                  </a:lnTo>
                  <a:lnTo>
                    <a:pt x="1288" y="91"/>
                  </a:lnTo>
                  <a:lnTo>
                    <a:pt x="1290" y="91"/>
                  </a:lnTo>
                  <a:lnTo>
                    <a:pt x="1292" y="91"/>
                  </a:lnTo>
                  <a:lnTo>
                    <a:pt x="1293" y="89"/>
                  </a:lnTo>
                  <a:lnTo>
                    <a:pt x="1295" y="89"/>
                  </a:lnTo>
                  <a:lnTo>
                    <a:pt x="1297" y="89"/>
                  </a:lnTo>
                  <a:lnTo>
                    <a:pt x="1299" y="89"/>
                  </a:lnTo>
                  <a:lnTo>
                    <a:pt x="1299" y="88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Freeform 50305"/>
            <p:cNvSpPr/>
            <p:nvPr/>
          </p:nvSpPr>
          <p:spPr>
            <a:xfrm flipV="1">
              <a:off x="343" y="3652"/>
              <a:ext cx="633" cy="67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" y="76"/>
                </a:cxn>
                <a:cxn ang="0">
                  <a:pos x="13" y="109"/>
                </a:cxn>
                <a:cxn ang="0">
                  <a:pos x="32" y="127"/>
                </a:cxn>
                <a:cxn ang="0">
                  <a:pos x="54" y="118"/>
                </a:cxn>
                <a:cxn ang="0">
                  <a:pos x="52" y="136"/>
                </a:cxn>
                <a:cxn ang="0">
                  <a:pos x="33" y="217"/>
                </a:cxn>
                <a:cxn ang="0">
                  <a:pos x="32" y="312"/>
                </a:cxn>
                <a:cxn ang="0">
                  <a:pos x="84" y="325"/>
                </a:cxn>
                <a:cxn ang="0">
                  <a:pos x="133" y="245"/>
                </a:cxn>
                <a:cxn ang="0">
                  <a:pos x="143" y="212"/>
                </a:cxn>
                <a:cxn ang="0">
                  <a:pos x="126" y="268"/>
                </a:cxn>
                <a:cxn ang="0">
                  <a:pos x="122" y="341"/>
                </a:cxn>
                <a:cxn ang="0">
                  <a:pos x="136" y="415"/>
                </a:cxn>
                <a:cxn ang="0">
                  <a:pos x="161" y="432"/>
                </a:cxn>
                <a:cxn ang="0">
                  <a:pos x="186" y="404"/>
                </a:cxn>
                <a:cxn ang="0">
                  <a:pos x="203" y="348"/>
                </a:cxn>
                <a:cxn ang="0">
                  <a:pos x="208" y="268"/>
                </a:cxn>
                <a:cxn ang="0">
                  <a:pos x="207" y="432"/>
                </a:cxn>
                <a:cxn ang="0">
                  <a:pos x="224" y="584"/>
                </a:cxn>
                <a:cxn ang="0">
                  <a:pos x="245" y="649"/>
                </a:cxn>
                <a:cxn ang="0">
                  <a:pos x="246" y="663"/>
                </a:cxn>
                <a:cxn ang="0">
                  <a:pos x="247" y="674"/>
                </a:cxn>
                <a:cxn ang="0">
                  <a:pos x="276" y="663"/>
                </a:cxn>
                <a:cxn ang="0">
                  <a:pos x="300" y="621"/>
                </a:cxn>
                <a:cxn ang="0">
                  <a:pos x="313" y="536"/>
                </a:cxn>
                <a:cxn ang="0">
                  <a:pos x="315" y="446"/>
                </a:cxn>
                <a:cxn ang="0">
                  <a:pos x="310" y="353"/>
                </a:cxn>
                <a:cxn ang="0">
                  <a:pos x="354" y="505"/>
                </a:cxn>
                <a:cxn ang="0">
                  <a:pos x="411" y="580"/>
                </a:cxn>
                <a:cxn ang="0">
                  <a:pos x="449" y="538"/>
                </a:cxn>
                <a:cxn ang="0">
                  <a:pos x="454" y="480"/>
                </a:cxn>
                <a:cxn ang="0">
                  <a:pos x="449" y="420"/>
                </a:cxn>
                <a:cxn ang="0">
                  <a:pos x="421" y="355"/>
                </a:cxn>
                <a:cxn ang="0">
                  <a:pos x="388" y="319"/>
                </a:cxn>
                <a:cxn ang="0">
                  <a:pos x="387" y="307"/>
                </a:cxn>
                <a:cxn ang="0">
                  <a:pos x="418" y="341"/>
                </a:cxn>
                <a:cxn ang="0">
                  <a:pos x="448" y="372"/>
                </a:cxn>
                <a:cxn ang="0">
                  <a:pos x="465" y="386"/>
                </a:cxn>
                <a:cxn ang="0">
                  <a:pos x="484" y="401"/>
                </a:cxn>
                <a:cxn ang="0">
                  <a:pos x="510" y="420"/>
                </a:cxn>
                <a:cxn ang="0">
                  <a:pos x="539" y="425"/>
                </a:cxn>
                <a:cxn ang="0">
                  <a:pos x="568" y="401"/>
                </a:cxn>
                <a:cxn ang="0">
                  <a:pos x="585" y="312"/>
                </a:cxn>
                <a:cxn ang="0">
                  <a:pos x="578" y="194"/>
                </a:cxn>
                <a:cxn ang="0">
                  <a:pos x="581" y="164"/>
                </a:cxn>
                <a:cxn ang="0">
                  <a:pos x="602" y="175"/>
                </a:cxn>
                <a:cxn ang="0">
                  <a:pos x="626" y="164"/>
                </a:cxn>
                <a:cxn ang="0">
                  <a:pos x="629" y="161"/>
                </a:cxn>
                <a:cxn ang="0">
                  <a:pos x="632" y="157"/>
                </a:cxn>
                <a:cxn ang="0">
                  <a:pos x="633" y="2"/>
                </a:cxn>
              </a:cxnLst>
              <a:rect l="0" t="0" r="0" b="0"/>
              <a:pathLst>
                <a:path w="1299" h="382">
                  <a:moveTo>
                    <a:pt x="1299" y="1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3" y="30"/>
                  </a:lnTo>
                  <a:lnTo>
                    <a:pt x="5" y="37"/>
                  </a:lnTo>
                  <a:lnTo>
                    <a:pt x="7" y="43"/>
                  </a:lnTo>
                  <a:lnTo>
                    <a:pt x="11" y="48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7" y="62"/>
                  </a:lnTo>
                  <a:lnTo>
                    <a:pt x="34" y="65"/>
                  </a:lnTo>
                  <a:lnTo>
                    <a:pt x="43" y="69"/>
                  </a:lnTo>
                  <a:lnTo>
                    <a:pt x="54" y="70"/>
                  </a:lnTo>
                  <a:lnTo>
                    <a:pt x="65" y="72"/>
                  </a:lnTo>
                  <a:lnTo>
                    <a:pt x="76" y="72"/>
                  </a:lnTo>
                  <a:lnTo>
                    <a:pt x="87" y="72"/>
                  </a:lnTo>
                  <a:lnTo>
                    <a:pt x="98" y="70"/>
                  </a:lnTo>
                  <a:lnTo>
                    <a:pt x="111" y="67"/>
                  </a:lnTo>
                  <a:lnTo>
                    <a:pt x="122" y="62"/>
                  </a:lnTo>
                  <a:lnTo>
                    <a:pt x="133" y="57"/>
                  </a:lnTo>
                  <a:lnTo>
                    <a:pt x="120" y="67"/>
                  </a:lnTo>
                  <a:lnTo>
                    <a:pt x="107" y="77"/>
                  </a:lnTo>
                  <a:lnTo>
                    <a:pt x="96" y="88"/>
                  </a:lnTo>
                  <a:lnTo>
                    <a:pt x="85" y="99"/>
                  </a:lnTo>
                  <a:lnTo>
                    <a:pt x="75" y="110"/>
                  </a:lnTo>
                  <a:lnTo>
                    <a:pt x="67" y="123"/>
                  </a:lnTo>
                  <a:lnTo>
                    <a:pt x="62" y="136"/>
                  </a:lnTo>
                  <a:lnTo>
                    <a:pt x="58" y="149"/>
                  </a:lnTo>
                  <a:lnTo>
                    <a:pt x="60" y="163"/>
                  </a:lnTo>
                  <a:lnTo>
                    <a:pt x="65" y="177"/>
                  </a:lnTo>
                  <a:lnTo>
                    <a:pt x="93" y="185"/>
                  </a:lnTo>
                  <a:lnTo>
                    <a:pt x="120" y="189"/>
                  </a:lnTo>
                  <a:lnTo>
                    <a:pt x="148" y="187"/>
                  </a:lnTo>
                  <a:lnTo>
                    <a:pt x="173" y="184"/>
                  </a:lnTo>
                  <a:lnTo>
                    <a:pt x="199" y="176"/>
                  </a:lnTo>
                  <a:lnTo>
                    <a:pt x="224" y="166"/>
                  </a:lnTo>
                  <a:lnTo>
                    <a:pt x="250" y="153"/>
                  </a:lnTo>
                  <a:lnTo>
                    <a:pt x="272" y="139"/>
                  </a:lnTo>
                  <a:lnTo>
                    <a:pt x="296" y="125"/>
                  </a:lnTo>
                  <a:lnTo>
                    <a:pt x="316" y="110"/>
                  </a:lnTo>
                  <a:lnTo>
                    <a:pt x="305" y="115"/>
                  </a:lnTo>
                  <a:lnTo>
                    <a:pt x="294" y="120"/>
                  </a:lnTo>
                  <a:lnTo>
                    <a:pt x="283" y="128"/>
                  </a:lnTo>
                  <a:lnTo>
                    <a:pt x="274" y="134"/>
                  </a:lnTo>
                  <a:lnTo>
                    <a:pt x="266" y="144"/>
                  </a:lnTo>
                  <a:lnTo>
                    <a:pt x="259" y="152"/>
                  </a:lnTo>
                  <a:lnTo>
                    <a:pt x="254" y="163"/>
                  </a:lnTo>
                  <a:lnTo>
                    <a:pt x="250" y="173"/>
                  </a:lnTo>
                  <a:lnTo>
                    <a:pt x="250" y="184"/>
                  </a:lnTo>
                  <a:lnTo>
                    <a:pt x="250" y="193"/>
                  </a:lnTo>
                  <a:lnTo>
                    <a:pt x="254" y="208"/>
                  </a:lnTo>
                  <a:lnTo>
                    <a:pt x="261" y="219"/>
                  </a:lnTo>
                  <a:lnTo>
                    <a:pt x="268" y="229"/>
                  </a:lnTo>
                  <a:lnTo>
                    <a:pt x="279" y="235"/>
                  </a:lnTo>
                  <a:lnTo>
                    <a:pt x="290" y="240"/>
                  </a:lnTo>
                  <a:lnTo>
                    <a:pt x="303" y="243"/>
                  </a:lnTo>
                  <a:lnTo>
                    <a:pt x="316" y="245"/>
                  </a:lnTo>
                  <a:lnTo>
                    <a:pt x="330" y="245"/>
                  </a:lnTo>
                  <a:lnTo>
                    <a:pt x="343" y="243"/>
                  </a:lnTo>
                  <a:lnTo>
                    <a:pt x="358" y="238"/>
                  </a:lnTo>
                  <a:lnTo>
                    <a:pt x="369" y="233"/>
                  </a:lnTo>
                  <a:lnTo>
                    <a:pt x="382" y="229"/>
                  </a:lnTo>
                  <a:lnTo>
                    <a:pt x="391" y="222"/>
                  </a:lnTo>
                  <a:lnTo>
                    <a:pt x="402" y="214"/>
                  </a:lnTo>
                  <a:lnTo>
                    <a:pt x="409" y="206"/>
                  </a:lnTo>
                  <a:lnTo>
                    <a:pt x="416" y="197"/>
                  </a:lnTo>
                  <a:lnTo>
                    <a:pt x="422" y="187"/>
                  </a:lnTo>
                  <a:lnTo>
                    <a:pt x="425" y="176"/>
                  </a:lnTo>
                  <a:lnTo>
                    <a:pt x="427" y="165"/>
                  </a:lnTo>
                  <a:lnTo>
                    <a:pt x="427" y="152"/>
                  </a:lnTo>
                  <a:lnTo>
                    <a:pt x="424" y="174"/>
                  </a:lnTo>
                  <a:lnTo>
                    <a:pt x="422" y="197"/>
                  </a:lnTo>
                  <a:lnTo>
                    <a:pt x="422" y="221"/>
                  </a:lnTo>
                  <a:lnTo>
                    <a:pt x="424" y="245"/>
                  </a:lnTo>
                  <a:lnTo>
                    <a:pt x="427" y="267"/>
                  </a:lnTo>
                  <a:lnTo>
                    <a:pt x="436" y="289"/>
                  </a:lnTo>
                  <a:lnTo>
                    <a:pt x="445" y="312"/>
                  </a:lnTo>
                  <a:lnTo>
                    <a:pt x="460" y="331"/>
                  </a:lnTo>
                  <a:lnTo>
                    <a:pt x="477" y="349"/>
                  </a:lnTo>
                  <a:lnTo>
                    <a:pt x="498" y="365"/>
                  </a:lnTo>
                  <a:lnTo>
                    <a:pt x="500" y="365"/>
                  </a:lnTo>
                  <a:lnTo>
                    <a:pt x="502" y="368"/>
                  </a:lnTo>
                  <a:lnTo>
                    <a:pt x="502" y="369"/>
                  </a:lnTo>
                  <a:lnTo>
                    <a:pt x="504" y="371"/>
                  </a:lnTo>
                  <a:lnTo>
                    <a:pt x="504" y="374"/>
                  </a:lnTo>
                  <a:lnTo>
                    <a:pt x="504" y="376"/>
                  </a:lnTo>
                  <a:lnTo>
                    <a:pt x="504" y="379"/>
                  </a:lnTo>
                  <a:lnTo>
                    <a:pt x="506" y="381"/>
                  </a:lnTo>
                  <a:lnTo>
                    <a:pt x="506" y="382"/>
                  </a:lnTo>
                  <a:lnTo>
                    <a:pt x="520" y="382"/>
                  </a:lnTo>
                  <a:lnTo>
                    <a:pt x="537" y="381"/>
                  </a:lnTo>
                  <a:lnTo>
                    <a:pt x="551" y="379"/>
                  </a:lnTo>
                  <a:lnTo>
                    <a:pt x="566" y="376"/>
                  </a:lnTo>
                  <a:lnTo>
                    <a:pt x="579" y="373"/>
                  </a:lnTo>
                  <a:lnTo>
                    <a:pt x="592" y="366"/>
                  </a:lnTo>
                  <a:lnTo>
                    <a:pt x="604" y="360"/>
                  </a:lnTo>
                  <a:lnTo>
                    <a:pt x="615" y="352"/>
                  </a:lnTo>
                  <a:lnTo>
                    <a:pt x="625" y="342"/>
                  </a:lnTo>
                  <a:lnTo>
                    <a:pt x="632" y="329"/>
                  </a:lnTo>
                  <a:lnTo>
                    <a:pt x="639" y="317"/>
                  </a:lnTo>
                  <a:lnTo>
                    <a:pt x="643" y="304"/>
                  </a:lnTo>
                  <a:lnTo>
                    <a:pt x="647" y="291"/>
                  </a:lnTo>
                  <a:lnTo>
                    <a:pt x="647" y="278"/>
                  </a:lnTo>
                  <a:lnTo>
                    <a:pt x="648" y="265"/>
                  </a:lnTo>
                  <a:lnTo>
                    <a:pt x="647" y="253"/>
                  </a:lnTo>
                  <a:lnTo>
                    <a:pt x="645" y="240"/>
                  </a:lnTo>
                  <a:lnTo>
                    <a:pt x="643" y="225"/>
                  </a:lnTo>
                  <a:lnTo>
                    <a:pt x="639" y="213"/>
                  </a:lnTo>
                  <a:lnTo>
                    <a:pt x="636" y="200"/>
                  </a:lnTo>
                  <a:lnTo>
                    <a:pt x="656" y="222"/>
                  </a:lnTo>
                  <a:lnTo>
                    <a:pt x="678" y="245"/>
                  </a:lnTo>
                  <a:lnTo>
                    <a:pt x="701" y="267"/>
                  </a:lnTo>
                  <a:lnTo>
                    <a:pt x="727" y="286"/>
                  </a:lnTo>
                  <a:lnTo>
                    <a:pt x="754" y="304"/>
                  </a:lnTo>
                  <a:lnTo>
                    <a:pt x="782" y="318"/>
                  </a:lnTo>
                  <a:lnTo>
                    <a:pt x="813" y="326"/>
                  </a:lnTo>
                  <a:lnTo>
                    <a:pt x="844" y="329"/>
                  </a:lnTo>
                  <a:lnTo>
                    <a:pt x="875" y="326"/>
                  </a:lnTo>
                  <a:lnTo>
                    <a:pt x="908" y="315"/>
                  </a:lnTo>
                  <a:lnTo>
                    <a:pt x="915" y="312"/>
                  </a:lnTo>
                  <a:lnTo>
                    <a:pt x="921" y="305"/>
                  </a:lnTo>
                  <a:lnTo>
                    <a:pt x="926" y="299"/>
                  </a:lnTo>
                  <a:lnTo>
                    <a:pt x="930" y="291"/>
                  </a:lnTo>
                  <a:lnTo>
                    <a:pt x="932" y="281"/>
                  </a:lnTo>
                  <a:lnTo>
                    <a:pt x="932" y="272"/>
                  </a:lnTo>
                  <a:lnTo>
                    <a:pt x="932" y="264"/>
                  </a:lnTo>
                  <a:lnTo>
                    <a:pt x="928" y="254"/>
                  </a:lnTo>
                  <a:lnTo>
                    <a:pt x="924" y="246"/>
                  </a:lnTo>
                  <a:lnTo>
                    <a:pt x="921" y="238"/>
                  </a:lnTo>
                  <a:lnTo>
                    <a:pt x="908" y="225"/>
                  </a:lnTo>
                  <a:lnTo>
                    <a:pt x="895" y="216"/>
                  </a:lnTo>
                  <a:lnTo>
                    <a:pt x="879" y="208"/>
                  </a:lnTo>
                  <a:lnTo>
                    <a:pt x="864" y="201"/>
                  </a:lnTo>
                  <a:lnTo>
                    <a:pt x="848" y="195"/>
                  </a:lnTo>
                  <a:lnTo>
                    <a:pt x="829" y="190"/>
                  </a:lnTo>
                  <a:lnTo>
                    <a:pt x="813" y="185"/>
                  </a:lnTo>
                  <a:lnTo>
                    <a:pt x="796" y="181"/>
                  </a:lnTo>
                  <a:lnTo>
                    <a:pt x="780" y="174"/>
                  </a:lnTo>
                  <a:lnTo>
                    <a:pt x="763" y="168"/>
                  </a:lnTo>
                  <a:lnTo>
                    <a:pt x="780" y="171"/>
                  </a:lnTo>
                  <a:lnTo>
                    <a:pt x="795" y="174"/>
                  </a:lnTo>
                  <a:lnTo>
                    <a:pt x="811" y="179"/>
                  </a:lnTo>
                  <a:lnTo>
                    <a:pt x="826" y="184"/>
                  </a:lnTo>
                  <a:lnTo>
                    <a:pt x="840" y="189"/>
                  </a:lnTo>
                  <a:lnTo>
                    <a:pt x="857" y="193"/>
                  </a:lnTo>
                  <a:lnTo>
                    <a:pt x="871" y="198"/>
                  </a:lnTo>
                  <a:lnTo>
                    <a:pt x="886" y="203"/>
                  </a:lnTo>
                  <a:lnTo>
                    <a:pt x="902" y="208"/>
                  </a:lnTo>
                  <a:lnTo>
                    <a:pt x="919" y="211"/>
                  </a:lnTo>
                  <a:lnTo>
                    <a:pt x="928" y="213"/>
                  </a:lnTo>
                  <a:lnTo>
                    <a:pt x="937" y="214"/>
                  </a:lnTo>
                  <a:lnTo>
                    <a:pt x="946" y="216"/>
                  </a:lnTo>
                  <a:lnTo>
                    <a:pt x="955" y="219"/>
                  </a:lnTo>
                  <a:lnTo>
                    <a:pt x="964" y="221"/>
                  </a:lnTo>
                  <a:lnTo>
                    <a:pt x="974" y="222"/>
                  </a:lnTo>
                  <a:lnTo>
                    <a:pt x="985" y="225"/>
                  </a:lnTo>
                  <a:lnTo>
                    <a:pt x="994" y="227"/>
                  </a:lnTo>
                  <a:lnTo>
                    <a:pt x="1005" y="230"/>
                  </a:lnTo>
                  <a:lnTo>
                    <a:pt x="1016" y="232"/>
                  </a:lnTo>
                  <a:lnTo>
                    <a:pt x="1030" y="235"/>
                  </a:lnTo>
                  <a:lnTo>
                    <a:pt x="1047" y="238"/>
                  </a:lnTo>
                  <a:lnTo>
                    <a:pt x="1061" y="240"/>
                  </a:lnTo>
                  <a:lnTo>
                    <a:pt x="1076" y="241"/>
                  </a:lnTo>
                  <a:lnTo>
                    <a:pt x="1092" y="241"/>
                  </a:lnTo>
                  <a:lnTo>
                    <a:pt x="1107" y="241"/>
                  </a:lnTo>
                  <a:lnTo>
                    <a:pt x="1123" y="240"/>
                  </a:lnTo>
                  <a:lnTo>
                    <a:pt x="1138" y="237"/>
                  </a:lnTo>
                  <a:lnTo>
                    <a:pt x="1153" y="233"/>
                  </a:lnTo>
                  <a:lnTo>
                    <a:pt x="1165" y="227"/>
                  </a:lnTo>
                  <a:lnTo>
                    <a:pt x="1180" y="219"/>
                  </a:lnTo>
                  <a:lnTo>
                    <a:pt x="1191" y="208"/>
                  </a:lnTo>
                  <a:lnTo>
                    <a:pt x="1197" y="193"/>
                  </a:lnTo>
                  <a:lnTo>
                    <a:pt x="1200" y="177"/>
                  </a:lnTo>
                  <a:lnTo>
                    <a:pt x="1200" y="161"/>
                  </a:lnTo>
                  <a:lnTo>
                    <a:pt x="1198" y="144"/>
                  </a:lnTo>
                  <a:lnTo>
                    <a:pt x="1193" y="126"/>
                  </a:lnTo>
                  <a:lnTo>
                    <a:pt x="1186" y="110"/>
                  </a:lnTo>
                  <a:lnTo>
                    <a:pt x="1178" y="96"/>
                  </a:lnTo>
                  <a:lnTo>
                    <a:pt x="1167" y="83"/>
                  </a:lnTo>
                  <a:lnTo>
                    <a:pt x="1182" y="88"/>
                  </a:lnTo>
                  <a:lnTo>
                    <a:pt x="1193" y="93"/>
                  </a:lnTo>
                  <a:lnTo>
                    <a:pt x="1204" y="94"/>
                  </a:lnTo>
                  <a:lnTo>
                    <a:pt x="1215" y="97"/>
                  </a:lnTo>
                  <a:lnTo>
                    <a:pt x="1224" y="97"/>
                  </a:lnTo>
                  <a:lnTo>
                    <a:pt x="1235" y="99"/>
                  </a:lnTo>
                  <a:lnTo>
                    <a:pt x="1246" y="97"/>
                  </a:lnTo>
                  <a:lnTo>
                    <a:pt x="1257" y="97"/>
                  </a:lnTo>
                  <a:lnTo>
                    <a:pt x="1270" y="94"/>
                  </a:lnTo>
                  <a:lnTo>
                    <a:pt x="1284" y="93"/>
                  </a:lnTo>
                  <a:lnTo>
                    <a:pt x="1286" y="93"/>
                  </a:lnTo>
                  <a:lnTo>
                    <a:pt x="1288" y="91"/>
                  </a:lnTo>
                  <a:lnTo>
                    <a:pt x="1290" y="91"/>
                  </a:lnTo>
                  <a:lnTo>
                    <a:pt x="1292" y="91"/>
                  </a:lnTo>
                  <a:lnTo>
                    <a:pt x="1293" y="89"/>
                  </a:lnTo>
                  <a:lnTo>
                    <a:pt x="1295" y="89"/>
                  </a:lnTo>
                  <a:lnTo>
                    <a:pt x="1297" y="89"/>
                  </a:lnTo>
                  <a:lnTo>
                    <a:pt x="1299" y="89"/>
                  </a:lnTo>
                  <a:lnTo>
                    <a:pt x="1299" y="88"/>
                  </a:lnTo>
                  <a:lnTo>
                    <a:pt x="1299" y="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Freeform 50306"/>
            <p:cNvSpPr/>
            <p:nvPr/>
          </p:nvSpPr>
          <p:spPr>
            <a:xfrm>
              <a:off x="651" y="3187"/>
              <a:ext cx="201" cy="582"/>
            </a:xfrm>
            <a:custGeom>
              <a:avLst/>
              <a:gdLst/>
              <a:ahLst/>
              <a:cxnLst>
                <a:cxn ang="0">
                  <a:pos x="1" y="567"/>
                </a:cxn>
                <a:cxn ang="0">
                  <a:pos x="0" y="545"/>
                </a:cxn>
                <a:cxn ang="0">
                  <a:pos x="1" y="523"/>
                </a:cxn>
                <a:cxn ang="0">
                  <a:pos x="6" y="493"/>
                </a:cxn>
                <a:cxn ang="0">
                  <a:pos x="14" y="449"/>
                </a:cxn>
                <a:cxn ang="0">
                  <a:pos x="21" y="405"/>
                </a:cxn>
                <a:cxn ang="0">
                  <a:pos x="30" y="360"/>
                </a:cxn>
                <a:cxn ang="0">
                  <a:pos x="31" y="347"/>
                </a:cxn>
                <a:cxn ang="0">
                  <a:pos x="31" y="334"/>
                </a:cxn>
                <a:cxn ang="0">
                  <a:pos x="31" y="320"/>
                </a:cxn>
                <a:cxn ang="0">
                  <a:pos x="36" y="291"/>
                </a:cxn>
                <a:cxn ang="0">
                  <a:pos x="43" y="255"/>
                </a:cxn>
                <a:cxn ang="0">
                  <a:pos x="52" y="221"/>
                </a:cxn>
                <a:cxn ang="0">
                  <a:pos x="63" y="186"/>
                </a:cxn>
                <a:cxn ang="0">
                  <a:pos x="75" y="152"/>
                </a:cxn>
                <a:cxn ang="0">
                  <a:pos x="88" y="119"/>
                </a:cxn>
                <a:cxn ang="0">
                  <a:pos x="100" y="84"/>
                </a:cxn>
                <a:cxn ang="0">
                  <a:pos x="110" y="55"/>
                </a:cxn>
                <a:cxn ang="0">
                  <a:pos x="125" y="28"/>
                </a:cxn>
                <a:cxn ang="0">
                  <a:pos x="149" y="7"/>
                </a:cxn>
                <a:cxn ang="0">
                  <a:pos x="169" y="1"/>
                </a:cxn>
                <a:cxn ang="0">
                  <a:pos x="183" y="1"/>
                </a:cxn>
                <a:cxn ang="0">
                  <a:pos x="193" y="7"/>
                </a:cxn>
                <a:cxn ang="0">
                  <a:pos x="199" y="27"/>
                </a:cxn>
                <a:cxn ang="0">
                  <a:pos x="201" y="63"/>
                </a:cxn>
                <a:cxn ang="0">
                  <a:pos x="197" y="96"/>
                </a:cxn>
                <a:cxn ang="0">
                  <a:pos x="188" y="131"/>
                </a:cxn>
                <a:cxn ang="0">
                  <a:pos x="184" y="141"/>
                </a:cxn>
                <a:cxn ang="0">
                  <a:pos x="181" y="151"/>
                </a:cxn>
                <a:cxn ang="0">
                  <a:pos x="177" y="162"/>
                </a:cxn>
                <a:cxn ang="0">
                  <a:pos x="168" y="197"/>
                </a:cxn>
                <a:cxn ang="0">
                  <a:pos x="158" y="243"/>
                </a:cxn>
                <a:cxn ang="0">
                  <a:pos x="148" y="290"/>
                </a:cxn>
                <a:cxn ang="0">
                  <a:pos x="138" y="329"/>
                </a:cxn>
                <a:cxn ang="0">
                  <a:pos x="129" y="352"/>
                </a:cxn>
                <a:cxn ang="0">
                  <a:pos x="119" y="375"/>
                </a:cxn>
                <a:cxn ang="0">
                  <a:pos x="106" y="397"/>
                </a:cxn>
                <a:cxn ang="0">
                  <a:pos x="103" y="399"/>
                </a:cxn>
                <a:cxn ang="0">
                  <a:pos x="100" y="401"/>
                </a:cxn>
                <a:cxn ang="0">
                  <a:pos x="98" y="403"/>
                </a:cxn>
                <a:cxn ang="0">
                  <a:pos x="95" y="410"/>
                </a:cxn>
                <a:cxn ang="0">
                  <a:pos x="90" y="420"/>
                </a:cxn>
                <a:cxn ang="0">
                  <a:pos x="83" y="430"/>
                </a:cxn>
                <a:cxn ang="0">
                  <a:pos x="75" y="445"/>
                </a:cxn>
                <a:cxn ang="0">
                  <a:pos x="60" y="471"/>
                </a:cxn>
                <a:cxn ang="0">
                  <a:pos x="44" y="497"/>
                </a:cxn>
                <a:cxn ang="0">
                  <a:pos x="24" y="523"/>
                </a:cxn>
                <a:cxn ang="0">
                  <a:pos x="16" y="534"/>
                </a:cxn>
                <a:cxn ang="0">
                  <a:pos x="10" y="546"/>
                </a:cxn>
                <a:cxn ang="0">
                  <a:pos x="5" y="559"/>
                </a:cxn>
              </a:cxnLst>
              <a:rect l="0" t="0" r="0" b="0"/>
              <a:pathLst>
                <a:path w="413" h="1163">
                  <a:moveTo>
                    <a:pt x="2" y="1163"/>
                  </a:moveTo>
                  <a:lnTo>
                    <a:pt x="2" y="1149"/>
                  </a:lnTo>
                  <a:lnTo>
                    <a:pt x="2" y="1134"/>
                  </a:lnTo>
                  <a:lnTo>
                    <a:pt x="2" y="1118"/>
                  </a:lnTo>
                  <a:lnTo>
                    <a:pt x="0" y="1104"/>
                  </a:lnTo>
                  <a:lnTo>
                    <a:pt x="0" y="1089"/>
                  </a:lnTo>
                  <a:lnTo>
                    <a:pt x="0" y="1075"/>
                  </a:lnTo>
                  <a:lnTo>
                    <a:pt x="0" y="1061"/>
                  </a:lnTo>
                  <a:lnTo>
                    <a:pt x="2" y="1046"/>
                  </a:lnTo>
                  <a:lnTo>
                    <a:pt x="4" y="1030"/>
                  </a:lnTo>
                  <a:lnTo>
                    <a:pt x="6" y="1016"/>
                  </a:lnTo>
                  <a:lnTo>
                    <a:pt x="13" y="985"/>
                  </a:lnTo>
                  <a:lnTo>
                    <a:pt x="18" y="957"/>
                  </a:lnTo>
                  <a:lnTo>
                    <a:pt x="24" y="926"/>
                  </a:lnTo>
                  <a:lnTo>
                    <a:pt x="29" y="897"/>
                  </a:lnTo>
                  <a:lnTo>
                    <a:pt x="33" y="869"/>
                  </a:lnTo>
                  <a:lnTo>
                    <a:pt x="39" y="838"/>
                  </a:lnTo>
                  <a:lnTo>
                    <a:pt x="44" y="809"/>
                  </a:lnTo>
                  <a:lnTo>
                    <a:pt x="48" y="781"/>
                  </a:lnTo>
                  <a:lnTo>
                    <a:pt x="55" y="750"/>
                  </a:lnTo>
                  <a:lnTo>
                    <a:pt x="62" y="720"/>
                  </a:lnTo>
                  <a:lnTo>
                    <a:pt x="62" y="710"/>
                  </a:lnTo>
                  <a:lnTo>
                    <a:pt x="64" y="702"/>
                  </a:lnTo>
                  <a:lnTo>
                    <a:pt x="64" y="693"/>
                  </a:lnTo>
                  <a:lnTo>
                    <a:pt x="64" y="685"/>
                  </a:lnTo>
                  <a:lnTo>
                    <a:pt x="64" y="675"/>
                  </a:lnTo>
                  <a:lnTo>
                    <a:pt x="64" y="667"/>
                  </a:lnTo>
                  <a:lnTo>
                    <a:pt x="64" y="657"/>
                  </a:lnTo>
                  <a:lnTo>
                    <a:pt x="64" y="649"/>
                  </a:lnTo>
                  <a:lnTo>
                    <a:pt x="64" y="640"/>
                  </a:lnTo>
                  <a:lnTo>
                    <a:pt x="66" y="630"/>
                  </a:lnTo>
                  <a:lnTo>
                    <a:pt x="70" y="606"/>
                  </a:lnTo>
                  <a:lnTo>
                    <a:pt x="73" y="582"/>
                  </a:lnTo>
                  <a:lnTo>
                    <a:pt x="79" y="558"/>
                  </a:lnTo>
                  <a:lnTo>
                    <a:pt x="82" y="534"/>
                  </a:lnTo>
                  <a:lnTo>
                    <a:pt x="88" y="510"/>
                  </a:lnTo>
                  <a:lnTo>
                    <a:pt x="93" y="488"/>
                  </a:lnTo>
                  <a:lnTo>
                    <a:pt x="99" y="464"/>
                  </a:lnTo>
                  <a:lnTo>
                    <a:pt x="106" y="441"/>
                  </a:lnTo>
                  <a:lnTo>
                    <a:pt x="113" y="417"/>
                  </a:lnTo>
                  <a:lnTo>
                    <a:pt x="121" y="393"/>
                  </a:lnTo>
                  <a:lnTo>
                    <a:pt x="130" y="371"/>
                  </a:lnTo>
                  <a:lnTo>
                    <a:pt x="139" y="349"/>
                  </a:lnTo>
                  <a:lnTo>
                    <a:pt x="146" y="326"/>
                  </a:lnTo>
                  <a:lnTo>
                    <a:pt x="155" y="304"/>
                  </a:lnTo>
                  <a:lnTo>
                    <a:pt x="165" y="281"/>
                  </a:lnTo>
                  <a:lnTo>
                    <a:pt x="174" y="259"/>
                  </a:lnTo>
                  <a:lnTo>
                    <a:pt x="181" y="237"/>
                  </a:lnTo>
                  <a:lnTo>
                    <a:pt x="190" y="214"/>
                  </a:lnTo>
                  <a:lnTo>
                    <a:pt x="198" y="192"/>
                  </a:lnTo>
                  <a:lnTo>
                    <a:pt x="205" y="168"/>
                  </a:lnTo>
                  <a:lnTo>
                    <a:pt x="210" y="149"/>
                  </a:lnTo>
                  <a:lnTo>
                    <a:pt x="218" y="128"/>
                  </a:lnTo>
                  <a:lnTo>
                    <a:pt x="225" y="109"/>
                  </a:lnTo>
                  <a:lnTo>
                    <a:pt x="234" y="89"/>
                  </a:lnTo>
                  <a:lnTo>
                    <a:pt x="245" y="72"/>
                  </a:lnTo>
                  <a:lnTo>
                    <a:pt x="256" y="56"/>
                  </a:lnTo>
                  <a:lnTo>
                    <a:pt x="271" y="40"/>
                  </a:lnTo>
                  <a:lnTo>
                    <a:pt x="287" y="27"/>
                  </a:lnTo>
                  <a:lnTo>
                    <a:pt x="307" y="14"/>
                  </a:lnTo>
                  <a:lnTo>
                    <a:pt x="329" y="6"/>
                  </a:lnTo>
                  <a:lnTo>
                    <a:pt x="336" y="3"/>
                  </a:lnTo>
                  <a:lnTo>
                    <a:pt x="347" y="1"/>
                  </a:lnTo>
                  <a:lnTo>
                    <a:pt x="356" y="0"/>
                  </a:lnTo>
                  <a:lnTo>
                    <a:pt x="366" y="1"/>
                  </a:lnTo>
                  <a:lnTo>
                    <a:pt x="375" y="1"/>
                  </a:lnTo>
                  <a:lnTo>
                    <a:pt x="382" y="5"/>
                  </a:lnTo>
                  <a:lnTo>
                    <a:pt x="391" y="8"/>
                  </a:lnTo>
                  <a:lnTo>
                    <a:pt x="397" y="14"/>
                  </a:lnTo>
                  <a:lnTo>
                    <a:pt x="402" y="21"/>
                  </a:lnTo>
                  <a:lnTo>
                    <a:pt x="406" y="30"/>
                  </a:lnTo>
                  <a:lnTo>
                    <a:pt x="409" y="54"/>
                  </a:lnTo>
                  <a:lnTo>
                    <a:pt x="413" y="78"/>
                  </a:lnTo>
                  <a:lnTo>
                    <a:pt x="413" y="101"/>
                  </a:lnTo>
                  <a:lnTo>
                    <a:pt x="413" y="125"/>
                  </a:lnTo>
                  <a:lnTo>
                    <a:pt x="411" y="147"/>
                  </a:lnTo>
                  <a:lnTo>
                    <a:pt x="408" y="169"/>
                  </a:lnTo>
                  <a:lnTo>
                    <a:pt x="404" y="192"/>
                  </a:lnTo>
                  <a:lnTo>
                    <a:pt x="399" y="216"/>
                  </a:lnTo>
                  <a:lnTo>
                    <a:pt x="393" y="238"/>
                  </a:lnTo>
                  <a:lnTo>
                    <a:pt x="386" y="261"/>
                  </a:lnTo>
                  <a:lnTo>
                    <a:pt x="384" y="269"/>
                  </a:lnTo>
                  <a:lnTo>
                    <a:pt x="382" y="275"/>
                  </a:lnTo>
                  <a:lnTo>
                    <a:pt x="378" y="281"/>
                  </a:lnTo>
                  <a:lnTo>
                    <a:pt x="377" y="289"/>
                  </a:lnTo>
                  <a:lnTo>
                    <a:pt x="373" y="296"/>
                  </a:lnTo>
                  <a:lnTo>
                    <a:pt x="371" y="302"/>
                  </a:lnTo>
                  <a:lnTo>
                    <a:pt x="367" y="310"/>
                  </a:lnTo>
                  <a:lnTo>
                    <a:pt x="366" y="317"/>
                  </a:lnTo>
                  <a:lnTo>
                    <a:pt x="364" y="323"/>
                  </a:lnTo>
                  <a:lnTo>
                    <a:pt x="362" y="331"/>
                  </a:lnTo>
                  <a:lnTo>
                    <a:pt x="353" y="363"/>
                  </a:lnTo>
                  <a:lnTo>
                    <a:pt x="346" y="393"/>
                  </a:lnTo>
                  <a:lnTo>
                    <a:pt x="338" y="425"/>
                  </a:lnTo>
                  <a:lnTo>
                    <a:pt x="333" y="456"/>
                  </a:lnTo>
                  <a:lnTo>
                    <a:pt x="325" y="486"/>
                  </a:lnTo>
                  <a:lnTo>
                    <a:pt x="320" y="517"/>
                  </a:lnTo>
                  <a:lnTo>
                    <a:pt x="313" y="547"/>
                  </a:lnTo>
                  <a:lnTo>
                    <a:pt x="305" y="579"/>
                  </a:lnTo>
                  <a:lnTo>
                    <a:pt x="296" y="609"/>
                  </a:lnTo>
                  <a:lnTo>
                    <a:pt x="287" y="640"/>
                  </a:lnTo>
                  <a:lnTo>
                    <a:pt x="283" y="657"/>
                  </a:lnTo>
                  <a:lnTo>
                    <a:pt x="278" y="672"/>
                  </a:lnTo>
                  <a:lnTo>
                    <a:pt x="272" y="688"/>
                  </a:lnTo>
                  <a:lnTo>
                    <a:pt x="265" y="704"/>
                  </a:lnTo>
                  <a:lnTo>
                    <a:pt x="260" y="720"/>
                  </a:lnTo>
                  <a:lnTo>
                    <a:pt x="252" y="734"/>
                  </a:lnTo>
                  <a:lnTo>
                    <a:pt x="245" y="749"/>
                  </a:lnTo>
                  <a:lnTo>
                    <a:pt x="236" y="765"/>
                  </a:lnTo>
                  <a:lnTo>
                    <a:pt x="227" y="779"/>
                  </a:lnTo>
                  <a:lnTo>
                    <a:pt x="218" y="793"/>
                  </a:lnTo>
                  <a:lnTo>
                    <a:pt x="216" y="795"/>
                  </a:lnTo>
                  <a:lnTo>
                    <a:pt x="214" y="797"/>
                  </a:lnTo>
                  <a:lnTo>
                    <a:pt x="212" y="798"/>
                  </a:lnTo>
                  <a:lnTo>
                    <a:pt x="210" y="800"/>
                  </a:lnTo>
                  <a:lnTo>
                    <a:pt x="207" y="800"/>
                  </a:lnTo>
                  <a:lnTo>
                    <a:pt x="205" y="801"/>
                  </a:lnTo>
                  <a:lnTo>
                    <a:pt x="203" y="801"/>
                  </a:lnTo>
                  <a:lnTo>
                    <a:pt x="203" y="803"/>
                  </a:lnTo>
                  <a:lnTo>
                    <a:pt x="201" y="805"/>
                  </a:lnTo>
                  <a:lnTo>
                    <a:pt x="199" y="813"/>
                  </a:lnTo>
                  <a:lnTo>
                    <a:pt x="196" y="819"/>
                  </a:lnTo>
                  <a:lnTo>
                    <a:pt x="192" y="827"/>
                  </a:lnTo>
                  <a:lnTo>
                    <a:pt x="188" y="833"/>
                  </a:lnTo>
                  <a:lnTo>
                    <a:pt x="185" y="840"/>
                  </a:lnTo>
                  <a:lnTo>
                    <a:pt x="179" y="846"/>
                  </a:lnTo>
                  <a:lnTo>
                    <a:pt x="176" y="853"/>
                  </a:lnTo>
                  <a:lnTo>
                    <a:pt x="170" y="859"/>
                  </a:lnTo>
                  <a:lnTo>
                    <a:pt x="166" y="865"/>
                  </a:lnTo>
                  <a:lnTo>
                    <a:pt x="163" y="872"/>
                  </a:lnTo>
                  <a:lnTo>
                    <a:pt x="155" y="889"/>
                  </a:lnTo>
                  <a:lnTo>
                    <a:pt x="145" y="907"/>
                  </a:lnTo>
                  <a:lnTo>
                    <a:pt x="135" y="925"/>
                  </a:lnTo>
                  <a:lnTo>
                    <a:pt x="124" y="942"/>
                  </a:lnTo>
                  <a:lnTo>
                    <a:pt x="113" y="958"/>
                  </a:lnTo>
                  <a:lnTo>
                    <a:pt x="101" y="976"/>
                  </a:lnTo>
                  <a:lnTo>
                    <a:pt x="90" y="993"/>
                  </a:lnTo>
                  <a:lnTo>
                    <a:pt x="77" y="1009"/>
                  </a:lnTo>
                  <a:lnTo>
                    <a:pt x="62" y="1027"/>
                  </a:lnTo>
                  <a:lnTo>
                    <a:pt x="49" y="1045"/>
                  </a:lnTo>
                  <a:lnTo>
                    <a:pt x="44" y="1051"/>
                  </a:lnTo>
                  <a:lnTo>
                    <a:pt x="39" y="1059"/>
                  </a:lnTo>
                  <a:lnTo>
                    <a:pt x="33" y="1067"/>
                  </a:lnTo>
                  <a:lnTo>
                    <a:pt x="29" y="1075"/>
                  </a:lnTo>
                  <a:lnTo>
                    <a:pt x="24" y="1083"/>
                  </a:lnTo>
                  <a:lnTo>
                    <a:pt x="20" y="1091"/>
                  </a:lnTo>
                  <a:lnTo>
                    <a:pt x="17" y="1101"/>
                  </a:lnTo>
                  <a:lnTo>
                    <a:pt x="15" y="1109"/>
                  </a:lnTo>
                  <a:lnTo>
                    <a:pt x="11" y="1118"/>
                  </a:lnTo>
                  <a:lnTo>
                    <a:pt x="9" y="1126"/>
                  </a:lnTo>
                  <a:lnTo>
                    <a:pt x="2" y="1163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Freeform 50307"/>
            <p:cNvSpPr/>
            <p:nvPr/>
          </p:nvSpPr>
          <p:spPr>
            <a:xfrm>
              <a:off x="651" y="3187"/>
              <a:ext cx="201" cy="582"/>
            </a:xfrm>
            <a:custGeom>
              <a:avLst/>
              <a:gdLst/>
              <a:ahLst/>
              <a:cxnLst>
                <a:cxn ang="0">
                  <a:pos x="1" y="567"/>
                </a:cxn>
                <a:cxn ang="0">
                  <a:pos x="0" y="545"/>
                </a:cxn>
                <a:cxn ang="0">
                  <a:pos x="1" y="523"/>
                </a:cxn>
                <a:cxn ang="0">
                  <a:pos x="6" y="493"/>
                </a:cxn>
                <a:cxn ang="0">
                  <a:pos x="14" y="449"/>
                </a:cxn>
                <a:cxn ang="0">
                  <a:pos x="21" y="405"/>
                </a:cxn>
                <a:cxn ang="0">
                  <a:pos x="30" y="360"/>
                </a:cxn>
                <a:cxn ang="0">
                  <a:pos x="31" y="347"/>
                </a:cxn>
                <a:cxn ang="0">
                  <a:pos x="31" y="334"/>
                </a:cxn>
                <a:cxn ang="0">
                  <a:pos x="31" y="320"/>
                </a:cxn>
                <a:cxn ang="0">
                  <a:pos x="36" y="291"/>
                </a:cxn>
                <a:cxn ang="0">
                  <a:pos x="43" y="255"/>
                </a:cxn>
                <a:cxn ang="0">
                  <a:pos x="52" y="221"/>
                </a:cxn>
                <a:cxn ang="0">
                  <a:pos x="63" y="186"/>
                </a:cxn>
                <a:cxn ang="0">
                  <a:pos x="75" y="152"/>
                </a:cxn>
                <a:cxn ang="0">
                  <a:pos x="88" y="119"/>
                </a:cxn>
                <a:cxn ang="0">
                  <a:pos x="100" y="84"/>
                </a:cxn>
                <a:cxn ang="0">
                  <a:pos x="110" y="55"/>
                </a:cxn>
                <a:cxn ang="0">
                  <a:pos x="125" y="28"/>
                </a:cxn>
                <a:cxn ang="0">
                  <a:pos x="149" y="7"/>
                </a:cxn>
                <a:cxn ang="0">
                  <a:pos x="169" y="1"/>
                </a:cxn>
                <a:cxn ang="0">
                  <a:pos x="183" y="1"/>
                </a:cxn>
                <a:cxn ang="0">
                  <a:pos x="193" y="7"/>
                </a:cxn>
                <a:cxn ang="0">
                  <a:pos x="199" y="27"/>
                </a:cxn>
                <a:cxn ang="0">
                  <a:pos x="201" y="63"/>
                </a:cxn>
                <a:cxn ang="0">
                  <a:pos x="197" y="96"/>
                </a:cxn>
                <a:cxn ang="0">
                  <a:pos x="188" y="131"/>
                </a:cxn>
                <a:cxn ang="0">
                  <a:pos x="184" y="141"/>
                </a:cxn>
                <a:cxn ang="0">
                  <a:pos x="181" y="151"/>
                </a:cxn>
                <a:cxn ang="0">
                  <a:pos x="177" y="162"/>
                </a:cxn>
                <a:cxn ang="0">
                  <a:pos x="168" y="197"/>
                </a:cxn>
                <a:cxn ang="0">
                  <a:pos x="158" y="243"/>
                </a:cxn>
                <a:cxn ang="0">
                  <a:pos x="148" y="290"/>
                </a:cxn>
                <a:cxn ang="0">
                  <a:pos x="138" y="329"/>
                </a:cxn>
                <a:cxn ang="0">
                  <a:pos x="129" y="352"/>
                </a:cxn>
                <a:cxn ang="0">
                  <a:pos x="119" y="375"/>
                </a:cxn>
                <a:cxn ang="0">
                  <a:pos x="106" y="397"/>
                </a:cxn>
                <a:cxn ang="0">
                  <a:pos x="103" y="399"/>
                </a:cxn>
                <a:cxn ang="0">
                  <a:pos x="100" y="401"/>
                </a:cxn>
                <a:cxn ang="0">
                  <a:pos x="98" y="403"/>
                </a:cxn>
                <a:cxn ang="0">
                  <a:pos x="95" y="410"/>
                </a:cxn>
                <a:cxn ang="0">
                  <a:pos x="90" y="420"/>
                </a:cxn>
                <a:cxn ang="0">
                  <a:pos x="83" y="430"/>
                </a:cxn>
                <a:cxn ang="0">
                  <a:pos x="75" y="445"/>
                </a:cxn>
                <a:cxn ang="0">
                  <a:pos x="60" y="471"/>
                </a:cxn>
                <a:cxn ang="0">
                  <a:pos x="44" y="497"/>
                </a:cxn>
                <a:cxn ang="0">
                  <a:pos x="24" y="523"/>
                </a:cxn>
                <a:cxn ang="0">
                  <a:pos x="16" y="534"/>
                </a:cxn>
                <a:cxn ang="0">
                  <a:pos x="10" y="546"/>
                </a:cxn>
                <a:cxn ang="0">
                  <a:pos x="5" y="559"/>
                </a:cxn>
              </a:cxnLst>
              <a:rect l="0" t="0" r="0" b="0"/>
              <a:pathLst>
                <a:path w="413" h="1163">
                  <a:moveTo>
                    <a:pt x="2" y="1163"/>
                  </a:moveTo>
                  <a:lnTo>
                    <a:pt x="2" y="1149"/>
                  </a:lnTo>
                  <a:lnTo>
                    <a:pt x="2" y="1134"/>
                  </a:lnTo>
                  <a:lnTo>
                    <a:pt x="2" y="1118"/>
                  </a:lnTo>
                  <a:lnTo>
                    <a:pt x="0" y="1104"/>
                  </a:lnTo>
                  <a:lnTo>
                    <a:pt x="0" y="1089"/>
                  </a:lnTo>
                  <a:lnTo>
                    <a:pt x="0" y="1075"/>
                  </a:lnTo>
                  <a:lnTo>
                    <a:pt x="0" y="1061"/>
                  </a:lnTo>
                  <a:lnTo>
                    <a:pt x="2" y="1046"/>
                  </a:lnTo>
                  <a:lnTo>
                    <a:pt x="4" y="1030"/>
                  </a:lnTo>
                  <a:lnTo>
                    <a:pt x="6" y="1016"/>
                  </a:lnTo>
                  <a:lnTo>
                    <a:pt x="13" y="985"/>
                  </a:lnTo>
                  <a:lnTo>
                    <a:pt x="18" y="957"/>
                  </a:lnTo>
                  <a:lnTo>
                    <a:pt x="24" y="926"/>
                  </a:lnTo>
                  <a:lnTo>
                    <a:pt x="29" y="897"/>
                  </a:lnTo>
                  <a:lnTo>
                    <a:pt x="33" y="869"/>
                  </a:lnTo>
                  <a:lnTo>
                    <a:pt x="39" y="838"/>
                  </a:lnTo>
                  <a:lnTo>
                    <a:pt x="44" y="809"/>
                  </a:lnTo>
                  <a:lnTo>
                    <a:pt x="48" y="781"/>
                  </a:lnTo>
                  <a:lnTo>
                    <a:pt x="55" y="750"/>
                  </a:lnTo>
                  <a:lnTo>
                    <a:pt x="62" y="720"/>
                  </a:lnTo>
                  <a:lnTo>
                    <a:pt x="62" y="710"/>
                  </a:lnTo>
                  <a:lnTo>
                    <a:pt x="64" y="702"/>
                  </a:lnTo>
                  <a:lnTo>
                    <a:pt x="64" y="693"/>
                  </a:lnTo>
                  <a:lnTo>
                    <a:pt x="64" y="685"/>
                  </a:lnTo>
                  <a:lnTo>
                    <a:pt x="64" y="675"/>
                  </a:lnTo>
                  <a:lnTo>
                    <a:pt x="64" y="667"/>
                  </a:lnTo>
                  <a:lnTo>
                    <a:pt x="64" y="657"/>
                  </a:lnTo>
                  <a:lnTo>
                    <a:pt x="64" y="649"/>
                  </a:lnTo>
                  <a:lnTo>
                    <a:pt x="64" y="640"/>
                  </a:lnTo>
                  <a:lnTo>
                    <a:pt x="66" y="630"/>
                  </a:lnTo>
                  <a:lnTo>
                    <a:pt x="70" y="606"/>
                  </a:lnTo>
                  <a:lnTo>
                    <a:pt x="73" y="582"/>
                  </a:lnTo>
                  <a:lnTo>
                    <a:pt x="79" y="558"/>
                  </a:lnTo>
                  <a:lnTo>
                    <a:pt x="82" y="534"/>
                  </a:lnTo>
                  <a:lnTo>
                    <a:pt x="88" y="510"/>
                  </a:lnTo>
                  <a:lnTo>
                    <a:pt x="93" y="488"/>
                  </a:lnTo>
                  <a:lnTo>
                    <a:pt x="99" y="464"/>
                  </a:lnTo>
                  <a:lnTo>
                    <a:pt x="106" y="441"/>
                  </a:lnTo>
                  <a:lnTo>
                    <a:pt x="113" y="417"/>
                  </a:lnTo>
                  <a:lnTo>
                    <a:pt x="121" y="393"/>
                  </a:lnTo>
                  <a:lnTo>
                    <a:pt x="130" y="371"/>
                  </a:lnTo>
                  <a:lnTo>
                    <a:pt x="139" y="349"/>
                  </a:lnTo>
                  <a:lnTo>
                    <a:pt x="146" y="326"/>
                  </a:lnTo>
                  <a:lnTo>
                    <a:pt x="155" y="304"/>
                  </a:lnTo>
                  <a:lnTo>
                    <a:pt x="165" y="281"/>
                  </a:lnTo>
                  <a:lnTo>
                    <a:pt x="174" y="259"/>
                  </a:lnTo>
                  <a:lnTo>
                    <a:pt x="181" y="237"/>
                  </a:lnTo>
                  <a:lnTo>
                    <a:pt x="190" y="214"/>
                  </a:lnTo>
                  <a:lnTo>
                    <a:pt x="198" y="192"/>
                  </a:lnTo>
                  <a:lnTo>
                    <a:pt x="205" y="168"/>
                  </a:lnTo>
                  <a:lnTo>
                    <a:pt x="210" y="149"/>
                  </a:lnTo>
                  <a:lnTo>
                    <a:pt x="218" y="128"/>
                  </a:lnTo>
                  <a:lnTo>
                    <a:pt x="225" y="109"/>
                  </a:lnTo>
                  <a:lnTo>
                    <a:pt x="234" y="89"/>
                  </a:lnTo>
                  <a:lnTo>
                    <a:pt x="245" y="72"/>
                  </a:lnTo>
                  <a:lnTo>
                    <a:pt x="256" y="56"/>
                  </a:lnTo>
                  <a:lnTo>
                    <a:pt x="271" y="40"/>
                  </a:lnTo>
                  <a:lnTo>
                    <a:pt x="287" y="27"/>
                  </a:lnTo>
                  <a:lnTo>
                    <a:pt x="307" y="14"/>
                  </a:lnTo>
                  <a:lnTo>
                    <a:pt x="329" y="6"/>
                  </a:lnTo>
                  <a:lnTo>
                    <a:pt x="336" y="3"/>
                  </a:lnTo>
                  <a:lnTo>
                    <a:pt x="347" y="1"/>
                  </a:lnTo>
                  <a:lnTo>
                    <a:pt x="356" y="0"/>
                  </a:lnTo>
                  <a:lnTo>
                    <a:pt x="366" y="1"/>
                  </a:lnTo>
                  <a:lnTo>
                    <a:pt x="375" y="1"/>
                  </a:lnTo>
                  <a:lnTo>
                    <a:pt x="382" y="5"/>
                  </a:lnTo>
                  <a:lnTo>
                    <a:pt x="391" y="8"/>
                  </a:lnTo>
                  <a:lnTo>
                    <a:pt x="397" y="14"/>
                  </a:lnTo>
                  <a:lnTo>
                    <a:pt x="402" y="21"/>
                  </a:lnTo>
                  <a:lnTo>
                    <a:pt x="406" y="30"/>
                  </a:lnTo>
                  <a:lnTo>
                    <a:pt x="409" y="54"/>
                  </a:lnTo>
                  <a:lnTo>
                    <a:pt x="413" y="78"/>
                  </a:lnTo>
                  <a:lnTo>
                    <a:pt x="413" y="101"/>
                  </a:lnTo>
                  <a:lnTo>
                    <a:pt x="413" y="125"/>
                  </a:lnTo>
                  <a:lnTo>
                    <a:pt x="411" y="147"/>
                  </a:lnTo>
                  <a:lnTo>
                    <a:pt x="408" y="169"/>
                  </a:lnTo>
                  <a:lnTo>
                    <a:pt x="404" y="192"/>
                  </a:lnTo>
                  <a:lnTo>
                    <a:pt x="399" y="216"/>
                  </a:lnTo>
                  <a:lnTo>
                    <a:pt x="393" y="238"/>
                  </a:lnTo>
                  <a:lnTo>
                    <a:pt x="386" y="261"/>
                  </a:lnTo>
                  <a:lnTo>
                    <a:pt x="384" y="269"/>
                  </a:lnTo>
                  <a:lnTo>
                    <a:pt x="382" y="275"/>
                  </a:lnTo>
                  <a:lnTo>
                    <a:pt x="378" y="281"/>
                  </a:lnTo>
                  <a:lnTo>
                    <a:pt x="377" y="289"/>
                  </a:lnTo>
                  <a:lnTo>
                    <a:pt x="373" y="296"/>
                  </a:lnTo>
                  <a:lnTo>
                    <a:pt x="371" y="302"/>
                  </a:lnTo>
                  <a:lnTo>
                    <a:pt x="367" y="310"/>
                  </a:lnTo>
                  <a:lnTo>
                    <a:pt x="366" y="317"/>
                  </a:lnTo>
                  <a:lnTo>
                    <a:pt x="364" y="323"/>
                  </a:lnTo>
                  <a:lnTo>
                    <a:pt x="362" y="331"/>
                  </a:lnTo>
                  <a:lnTo>
                    <a:pt x="353" y="363"/>
                  </a:lnTo>
                  <a:lnTo>
                    <a:pt x="346" y="393"/>
                  </a:lnTo>
                  <a:lnTo>
                    <a:pt x="338" y="425"/>
                  </a:lnTo>
                  <a:lnTo>
                    <a:pt x="333" y="456"/>
                  </a:lnTo>
                  <a:lnTo>
                    <a:pt x="325" y="486"/>
                  </a:lnTo>
                  <a:lnTo>
                    <a:pt x="320" y="517"/>
                  </a:lnTo>
                  <a:lnTo>
                    <a:pt x="313" y="547"/>
                  </a:lnTo>
                  <a:lnTo>
                    <a:pt x="305" y="579"/>
                  </a:lnTo>
                  <a:lnTo>
                    <a:pt x="296" y="609"/>
                  </a:lnTo>
                  <a:lnTo>
                    <a:pt x="287" y="640"/>
                  </a:lnTo>
                  <a:lnTo>
                    <a:pt x="283" y="657"/>
                  </a:lnTo>
                  <a:lnTo>
                    <a:pt x="278" y="672"/>
                  </a:lnTo>
                  <a:lnTo>
                    <a:pt x="272" y="688"/>
                  </a:lnTo>
                  <a:lnTo>
                    <a:pt x="265" y="704"/>
                  </a:lnTo>
                  <a:lnTo>
                    <a:pt x="260" y="720"/>
                  </a:lnTo>
                  <a:lnTo>
                    <a:pt x="252" y="734"/>
                  </a:lnTo>
                  <a:lnTo>
                    <a:pt x="245" y="749"/>
                  </a:lnTo>
                  <a:lnTo>
                    <a:pt x="236" y="765"/>
                  </a:lnTo>
                  <a:lnTo>
                    <a:pt x="227" y="779"/>
                  </a:lnTo>
                  <a:lnTo>
                    <a:pt x="218" y="793"/>
                  </a:lnTo>
                  <a:lnTo>
                    <a:pt x="216" y="795"/>
                  </a:lnTo>
                  <a:lnTo>
                    <a:pt x="214" y="797"/>
                  </a:lnTo>
                  <a:lnTo>
                    <a:pt x="212" y="798"/>
                  </a:lnTo>
                  <a:lnTo>
                    <a:pt x="210" y="800"/>
                  </a:lnTo>
                  <a:lnTo>
                    <a:pt x="207" y="800"/>
                  </a:lnTo>
                  <a:lnTo>
                    <a:pt x="205" y="801"/>
                  </a:lnTo>
                  <a:lnTo>
                    <a:pt x="203" y="801"/>
                  </a:lnTo>
                  <a:lnTo>
                    <a:pt x="203" y="803"/>
                  </a:lnTo>
                  <a:lnTo>
                    <a:pt x="201" y="805"/>
                  </a:lnTo>
                  <a:lnTo>
                    <a:pt x="199" y="813"/>
                  </a:lnTo>
                  <a:lnTo>
                    <a:pt x="196" y="819"/>
                  </a:lnTo>
                  <a:lnTo>
                    <a:pt x="192" y="827"/>
                  </a:lnTo>
                  <a:lnTo>
                    <a:pt x="188" y="833"/>
                  </a:lnTo>
                  <a:lnTo>
                    <a:pt x="185" y="840"/>
                  </a:lnTo>
                  <a:lnTo>
                    <a:pt x="179" y="846"/>
                  </a:lnTo>
                  <a:lnTo>
                    <a:pt x="176" y="853"/>
                  </a:lnTo>
                  <a:lnTo>
                    <a:pt x="170" y="859"/>
                  </a:lnTo>
                  <a:lnTo>
                    <a:pt x="166" y="865"/>
                  </a:lnTo>
                  <a:lnTo>
                    <a:pt x="163" y="872"/>
                  </a:lnTo>
                  <a:lnTo>
                    <a:pt x="155" y="889"/>
                  </a:lnTo>
                  <a:lnTo>
                    <a:pt x="145" y="907"/>
                  </a:lnTo>
                  <a:lnTo>
                    <a:pt x="135" y="925"/>
                  </a:lnTo>
                  <a:lnTo>
                    <a:pt x="124" y="942"/>
                  </a:lnTo>
                  <a:lnTo>
                    <a:pt x="113" y="958"/>
                  </a:lnTo>
                  <a:lnTo>
                    <a:pt x="101" y="976"/>
                  </a:lnTo>
                  <a:lnTo>
                    <a:pt x="90" y="993"/>
                  </a:lnTo>
                  <a:lnTo>
                    <a:pt x="77" y="1009"/>
                  </a:lnTo>
                  <a:lnTo>
                    <a:pt x="62" y="1027"/>
                  </a:lnTo>
                  <a:lnTo>
                    <a:pt x="49" y="1045"/>
                  </a:lnTo>
                  <a:lnTo>
                    <a:pt x="44" y="1051"/>
                  </a:lnTo>
                  <a:lnTo>
                    <a:pt x="39" y="1059"/>
                  </a:lnTo>
                  <a:lnTo>
                    <a:pt x="33" y="1067"/>
                  </a:lnTo>
                  <a:lnTo>
                    <a:pt x="29" y="1075"/>
                  </a:lnTo>
                  <a:lnTo>
                    <a:pt x="24" y="1083"/>
                  </a:lnTo>
                  <a:lnTo>
                    <a:pt x="20" y="1091"/>
                  </a:lnTo>
                  <a:lnTo>
                    <a:pt x="17" y="1101"/>
                  </a:lnTo>
                  <a:lnTo>
                    <a:pt x="15" y="1109"/>
                  </a:lnTo>
                  <a:lnTo>
                    <a:pt x="11" y="1118"/>
                  </a:lnTo>
                  <a:lnTo>
                    <a:pt x="9" y="112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Freeform 50308"/>
            <p:cNvSpPr/>
            <p:nvPr/>
          </p:nvSpPr>
          <p:spPr>
            <a:xfrm flipV="1">
              <a:off x="355" y="3413"/>
              <a:ext cx="391" cy="669"/>
            </a:xfrm>
            <a:custGeom>
              <a:avLst/>
              <a:gdLst/>
              <a:ahLst/>
              <a:cxnLst>
                <a:cxn ang="0">
                  <a:pos x="380" y="126"/>
                </a:cxn>
                <a:cxn ang="0">
                  <a:pos x="385" y="130"/>
                </a:cxn>
                <a:cxn ang="0">
                  <a:pos x="389" y="130"/>
                </a:cxn>
                <a:cxn ang="0">
                  <a:pos x="390" y="147"/>
                </a:cxn>
                <a:cxn ang="0">
                  <a:pos x="391" y="195"/>
                </a:cxn>
                <a:cxn ang="0">
                  <a:pos x="386" y="239"/>
                </a:cxn>
                <a:cxn ang="0">
                  <a:pos x="375" y="276"/>
                </a:cxn>
                <a:cxn ang="0">
                  <a:pos x="318" y="434"/>
                </a:cxn>
                <a:cxn ang="0">
                  <a:pos x="267" y="590"/>
                </a:cxn>
                <a:cxn ang="0">
                  <a:pos x="214" y="669"/>
                </a:cxn>
                <a:cxn ang="0">
                  <a:pos x="179" y="644"/>
                </a:cxn>
                <a:cxn ang="0">
                  <a:pos x="168" y="579"/>
                </a:cxn>
                <a:cxn ang="0">
                  <a:pos x="165" y="499"/>
                </a:cxn>
                <a:cxn ang="0">
                  <a:pos x="173" y="420"/>
                </a:cxn>
                <a:cxn ang="0">
                  <a:pos x="188" y="349"/>
                </a:cxn>
                <a:cxn ang="0">
                  <a:pos x="209" y="293"/>
                </a:cxn>
                <a:cxn ang="0">
                  <a:pos x="233" y="246"/>
                </a:cxn>
                <a:cxn ang="0">
                  <a:pos x="277" y="169"/>
                </a:cxn>
                <a:cxn ang="0">
                  <a:pos x="323" y="121"/>
                </a:cxn>
                <a:cxn ang="0">
                  <a:pos x="371" y="119"/>
                </a:cxn>
                <a:cxn ang="0">
                  <a:pos x="349" y="105"/>
                </a:cxn>
                <a:cxn ang="0">
                  <a:pos x="291" y="88"/>
                </a:cxn>
                <a:cxn ang="0">
                  <a:pos x="233" y="68"/>
                </a:cxn>
                <a:cxn ang="0">
                  <a:pos x="181" y="26"/>
                </a:cxn>
                <a:cxn ang="0">
                  <a:pos x="142" y="4"/>
                </a:cxn>
                <a:cxn ang="0">
                  <a:pos x="102" y="0"/>
                </a:cxn>
                <a:cxn ang="0">
                  <a:pos x="62" y="4"/>
                </a:cxn>
                <a:cxn ang="0">
                  <a:pos x="30" y="42"/>
                </a:cxn>
                <a:cxn ang="0">
                  <a:pos x="7" y="130"/>
                </a:cxn>
                <a:cxn ang="0">
                  <a:pos x="0" y="239"/>
                </a:cxn>
                <a:cxn ang="0">
                  <a:pos x="8" y="304"/>
                </a:cxn>
                <a:cxn ang="0">
                  <a:pos x="19" y="341"/>
                </a:cxn>
                <a:cxn ang="0">
                  <a:pos x="36" y="363"/>
                </a:cxn>
                <a:cxn ang="0">
                  <a:pos x="71" y="369"/>
                </a:cxn>
                <a:cxn ang="0">
                  <a:pos x="124" y="360"/>
                </a:cxn>
                <a:cxn ang="0">
                  <a:pos x="172" y="327"/>
                </a:cxn>
                <a:cxn ang="0">
                  <a:pos x="230" y="270"/>
                </a:cxn>
                <a:cxn ang="0">
                  <a:pos x="244" y="242"/>
                </a:cxn>
                <a:cxn ang="0">
                  <a:pos x="263" y="191"/>
                </a:cxn>
                <a:cxn ang="0">
                  <a:pos x="280" y="149"/>
                </a:cxn>
                <a:cxn ang="0">
                  <a:pos x="296" y="135"/>
                </a:cxn>
                <a:cxn ang="0">
                  <a:pos x="322" y="149"/>
                </a:cxn>
                <a:cxn ang="0">
                  <a:pos x="347" y="169"/>
                </a:cxn>
                <a:cxn ang="0">
                  <a:pos x="378" y="119"/>
                </a:cxn>
              </a:cxnLst>
              <a:rect l="0" t="0" r="0" b="0"/>
              <a:pathLst>
                <a:path w="804" h="381">
                  <a:moveTo>
                    <a:pt x="777" y="68"/>
                  </a:moveTo>
                  <a:lnTo>
                    <a:pt x="781" y="71"/>
                  </a:lnTo>
                  <a:lnTo>
                    <a:pt x="782" y="72"/>
                  </a:lnTo>
                  <a:lnTo>
                    <a:pt x="786" y="72"/>
                  </a:lnTo>
                  <a:lnTo>
                    <a:pt x="788" y="74"/>
                  </a:lnTo>
                  <a:lnTo>
                    <a:pt x="791" y="7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799" y="74"/>
                  </a:lnTo>
                  <a:lnTo>
                    <a:pt x="801" y="74"/>
                  </a:lnTo>
                  <a:lnTo>
                    <a:pt x="802" y="84"/>
                  </a:lnTo>
                  <a:lnTo>
                    <a:pt x="804" y="92"/>
                  </a:lnTo>
                  <a:lnTo>
                    <a:pt x="804" y="101"/>
                  </a:lnTo>
                  <a:lnTo>
                    <a:pt x="804" y="111"/>
                  </a:lnTo>
                  <a:lnTo>
                    <a:pt x="802" y="119"/>
                  </a:lnTo>
                  <a:lnTo>
                    <a:pt x="799" y="128"/>
                  </a:lnTo>
                  <a:lnTo>
                    <a:pt x="793" y="136"/>
                  </a:lnTo>
                  <a:lnTo>
                    <a:pt x="788" y="144"/>
                  </a:lnTo>
                  <a:lnTo>
                    <a:pt x="781" y="151"/>
                  </a:lnTo>
                  <a:lnTo>
                    <a:pt x="771" y="157"/>
                  </a:lnTo>
                  <a:lnTo>
                    <a:pt x="729" y="184"/>
                  </a:lnTo>
                  <a:lnTo>
                    <a:pt x="689" y="215"/>
                  </a:lnTo>
                  <a:lnTo>
                    <a:pt x="653" y="247"/>
                  </a:lnTo>
                  <a:lnTo>
                    <a:pt x="618" y="280"/>
                  </a:lnTo>
                  <a:lnTo>
                    <a:pt x="583" y="309"/>
                  </a:lnTo>
                  <a:lnTo>
                    <a:pt x="550" y="336"/>
                  </a:lnTo>
                  <a:lnTo>
                    <a:pt x="516" y="359"/>
                  </a:lnTo>
                  <a:lnTo>
                    <a:pt x="479" y="375"/>
                  </a:lnTo>
                  <a:lnTo>
                    <a:pt x="441" y="381"/>
                  </a:lnTo>
                  <a:lnTo>
                    <a:pt x="400" y="380"/>
                  </a:lnTo>
                  <a:lnTo>
                    <a:pt x="384" y="373"/>
                  </a:lnTo>
                  <a:lnTo>
                    <a:pt x="369" y="367"/>
                  </a:lnTo>
                  <a:lnTo>
                    <a:pt x="358" y="356"/>
                  </a:lnTo>
                  <a:lnTo>
                    <a:pt x="351" y="344"/>
                  </a:lnTo>
                  <a:lnTo>
                    <a:pt x="346" y="330"/>
                  </a:lnTo>
                  <a:lnTo>
                    <a:pt x="342" y="316"/>
                  </a:lnTo>
                  <a:lnTo>
                    <a:pt x="340" y="300"/>
                  </a:lnTo>
                  <a:lnTo>
                    <a:pt x="340" y="284"/>
                  </a:lnTo>
                  <a:lnTo>
                    <a:pt x="344" y="269"/>
                  </a:lnTo>
                  <a:lnTo>
                    <a:pt x="347" y="255"/>
                  </a:lnTo>
                  <a:lnTo>
                    <a:pt x="355" y="239"/>
                  </a:lnTo>
                  <a:lnTo>
                    <a:pt x="362" y="224"/>
                  </a:lnTo>
                  <a:lnTo>
                    <a:pt x="373" y="212"/>
                  </a:lnTo>
                  <a:lnTo>
                    <a:pt x="386" y="199"/>
                  </a:lnTo>
                  <a:lnTo>
                    <a:pt x="400" y="188"/>
                  </a:lnTo>
                  <a:lnTo>
                    <a:pt x="415" y="178"/>
                  </a:lnTo>
                  <a:lnTo>
                    <a:pt x="430" y="167"/>
                  </a:lnTo>
                  <a:lnTo>
                    <a:pt x="446" y="157"/>
                  </a:lnTo>
                  <a:lnTo>
                    <a:pt x="463" y="149"/>
                  </a:lnTo>
                  <a:lnTo>
                    <a:pt x="479" y="140"/>
                  </a:lnTo>
                  <a:lnTo>
                    <a:pt x="510" y="124"/>
                  </a:lnTo>
                  <a:lnTo>
                    <a:pt x="539" y="109"/>
                  </a:lnTo>
                  <a:lnTo>
                    <a:pt x="569" y="96"/>
                  </a:lnTo>
                  <a:lnTo>
                    <a:pt x="600" y="85"/>
                  </a:lnTo>
                  <a:lnTo>
                    <a:pt x="631" y="77"/>
                  </a:lnTo>
                  <a:lnTo>
                    <a:pt x="664" y="69"/>
                  </a:lnTo>
                  <a:lnTo>
                    <a:pt x="696" y="66"/>
                  </a:lnTo>
                  <a:lnTo>
                    <a:pt x="729" y="64"/>
                  </a:lnTo>
                  <a:lnTo>
                    <a:pt x="762" y="68"/>
                  </a:lnTo>
                  <a:lnTo>
                    <a:pt x="797" y="74"/>
                  </a:lnTo>
                  <a:lnTo>
                    <a:pt x="757" y="66"/>
                  </a:lnTo>
                  <a:lnTo>
                    <a:pt x="718" y="60"/>
                  </a:lnTo>
                  <a:lnTo>
                    <a:pt x="678" y="55"/>
                  </a:lnTo>
                  <a:lnTo>
                    <a:pt x="638" y="52"/>
                  </a:lnTo>
                  <a:lnTo>
                    <a:pt x="598" y="50"/>
                  </a:lnTo>
                  <a:lnTo>
                    <a:pt x="558" y="47"/>
                  </a:lnTo>
                  <a:lnTo>
                    <a:pt x="517" y="44"/>
                  </a:lnTo>
                  <a:lnTo>
                    <a:pt x="479" y="39"/>
                  </a:lnTo>
                  <a:lnTo>
                    <a:pt x="439" y="31"/>
                  </a:lnTo>
                  <a:lnTo>
                    <a:pt x="400" y="21"/>
                  </a:lnTo>
                  <a:lnTo>
                    <a:pt x="373" y="15"/>
                  </a:lnTo>
                  <a:lnTo>
                    <a:pt x="347" y="8"/>
                  </a:lnTo>
                  <a:lnTo>
                    <a:pt x="320" y="5"/>
                  </a:lnTo>
                  <a:lnTo>
                    <a:pt x="293" y="2"/>
                  </a:lnTo>
                  <a:lnTo>
                    <a:pt x="265" y="0"/>
                  </a:lnTo>
                  <a:lnTo>
                    <a:pt x="238" y="0"/>
                  </a:lnTo>
                  <a:lnTo>
                    <a:pt x="210" y="0"/>
                  </a:lnTo>
                  <a:lnTo>
                    <a:pt x="183" y="0"/>
                  </a:lnTo>
                  <a:lnTo>
                    <a:pt x="156" y="0"/>
                  </a:lnTo>
                  <a:lnTo>
                    <a:pt x="128" y="2"/>
                  </a:lnTo>
                  <a:lnTo>
                    <a:pt x="104" y="5"/>
                  </a:lnTo>
                  <a:lnTo>
                    <a:pt x="82" y="13"/>
                  </a:lnTo>
                  <a:lnTo>
                    <a:pt x="62" y="24"/>
                  </a:lnTo>
                  <a:lnTo>
                    <a:pt x="42" y="39"/>
                  </a:lnTo>
                  <a:lnTo>
                    <a:pt x="28" y="55"/>
                  </a:lnTo>
                  <a:lnTo>
                    <a:pt x="15" y="74"/>
                  </a:lnTo>
                  <a:lnTo>
                    <a:pt x="6" y="93"/>
                  </a:lnTo>
                  <a:lnTo>
                    <a:pt x="0" y="114"/>
                  </a:lnTo>
                  <a:lnTo>
                    <a:pt x="0" y="136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7" y="173"/>
                  </a:lnTo>
                  <a:lnTo>
                    <a:pt x="22" y="181"/>
                  </a:lnTo>
                  <a:lnTo>
                    <a:pt x="31" y="188"/>
                  </a:lnTo>
                  <a:lnTo>
                    <a:pt x="40" y="194"/>
                  </a:lnTo>
                  <a:lnTo>
                    <a:pt x="51" y="199"/>
                  </a:lnTo>
                  <a:lnTo>
                    <a:pt x="62" y="204"/>
                  </a:lnTo>
                  <a:lnTo>
                    <a:pt x="73" y="207"/>
                  </a:lnTo>
                  <a:lnTo>
                    <a:pt x="86" y="208"/>
                  </a:lnTo>
                  <a:lnTo>
                    <a:pt x="99" y="210"/>
                  </a:lnTo>
                  <a:lnTo>
                    <a:pt x="145" y="210"/>
                  </a:lnTo>
                  <a:lnTo>
                    <a:pt x="185" y="210"/>
                  </a:lnTo>
                  <a:lnTo>
                    <a:pt x="221" y="208"/>
                  </a:lnTo>
                  <a:lnTo>
                    <a:pt x="256" y="205"/>
                  </a:lnTo>
                  <a:lnTo>
                    <a:pt x="287" y="200"/>
                  </a:lnTo>
                  <a:lnTo>
                    <a:pt x="320" y="194"/>
                  </a:lnTo>
                  <a:lnTo>
                    <a:pt x="353" y="186"/>
                  </a:lnTo>
                  <a:lnTo>
                    <a:pt x="389" y="176"/>
                  </a:lnTo>
                  <a:lnTo>
                    <a:pt x="428" y="167"/>
                  </a:lnTo>
                  <a:lnTo>
                    <a:pt x="472" y="154"/>
                  </a:lnTo>
                  <a:lnTo>
                    <a:pt x="479" y="151"/>
                  </a:lnTo>
                  <a:lnTo>
                    <a:pt x="488" y="146"/>
                  </a:lnTo>
                  <a:lnTo>
                    <a:pt x="501" y="138"/>
                  </a:lnTo>
                  <a:lnTo>
                    <a:pt x="514" y="128"/>
                  </a:lnTo>
                  <a:lnTo>
                    <a:pt x="528" y="119"/>
                  </a:lnTo>
                  <a:lnTo>
                    <a:pt x="541" y="109"/>
                  </a:lnTo>
                  <a:lnTo>
                    <a:pt x="554" y="100"/>
                  </a:lnTo>
                  <a:lnTo>
                    <a:pt x="567" y="92"/>
                  </a:lnTo>
                  <a:lnTo>
                    <a:pt x="576" y="85"/>
                  </a:lnTo>
                  <a:lnTo>
                    <a:pt x="581" y="82"/>
                  </a:lnTo>
                  <a:lnTo>
                    <a:pt x="594" y="79"/>
                  </a:lnTo>
                  <a:lnTo>
                    <a:pt x="609" y="77"/>
                  </a:lnTo>
                  <a:lnTo>
                    <a:pt x="625" y="79"/>
                  </a:lnTo>
                  <a:lnTo>
                    <a:pt x="643" y="82"/>
                  </a:lnTo>
                  <a:lnTo>
                    <a:pt x="662" y="85"/>
                  </a:lnTo>
                  <a:lnTo>
                    <a:pt x="680" y="90"/>
                  </a:lnTo>
                  <a:lnTo>
                    <a:pt x="696" y="93"/>
                  </a:lnTo>
                  <a:lnTo>
                    <a:pt x="713" y="96"/>
                  </a:lnTo>
                  <a:lnTo>
                    <a:pt x="729" y="96"/>
                  </a:lnTo>
                  <a:lnTo>
                    <a:pt x="742" y="95"/>
                  </a:lnTo>
                  <a:lnTo>
                    <a:pt x="777" y="68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Freeform 50309"/>
            <p:cNvSpPr/>
            <p:nvPr/>
          </p:nvSpPr>
          <p:spPr>
            <a:xfrm flipV="1">
              <a:off x="355" y="3413"/>
              <a:ext cx="391" cy="669"/>
            </a:xfrm>
            <a:custGeom>
              <a:avLst/>
              <a:gdLst/>
              <a:ahLst/>
              <a:cxnLst>
                <a:cxn ang="0">
                  <a:pos x="380" y="126"/>
                </a:cxn>
                <a:cxn ang="0">
                  <a:pos x="385" y="130"/>
                </a:cxn>
                <a:cxn ang="0">
                  <a:pos x="389" y="130"/>
                </a:cxn>
                <a:cxn ang="0">
                  <a:pos x="390" y="147"/>
                </a:cxn>
                <a:cxn ang="0">
                  <a:pos x="391" y="195"/>
                </a:cxn>
                <a:cxn ang="0">
                  <a:pos x="386" y="239"/>
                </a:cxn>
                <a:cxn ang="0">
                  <a:pos x="375" y="276"/>
                </a:cxn>
                <a:cxn ang="0">
                  <a:pos x="318" y="434"/>
                </a:cxn>
                <a:cxn ang="0">
                  <a:pos x="267" y="590"/>
                </a:cxn>
                <a:cxn ang="0">
                  <a:pos x="214" y="669"/>
                </a:cxn>
                <a:cxn ang="0">
                  <a:pos x="179" y="644"/>
                </a:cxn>
                <a:cxn ang="0">
                  <a:pos x="168" y="579"/>
                </a:cxn>
                <a:cxn ang="0">
                  <a:pos x="165" y="499"/>
                </a:cxn>
                <a:cxn ang="0">
                  <a:pos x="173" y="420"/>
                </a:cxn>
                <a:cxn ang="0">
                  <a:pos x="188" y="349"/>
                </a:cxn>
                <a:cxn ang="0">
                  <a:pos x="209" y="293"/>
                </a:cxn>
                <a:cxn ang="0">
                  <a:pos x="233" y="246"/>
                </a:cxn>
                <a:cxn ang="0">
                  <a:pos x="277" y="169"/>
                </a:cxn>
                <a:cxn ang="0">
                  <a:pos x="323" y="121"/>
                </a:cxn>
                <a:cxn ang="0">
                  <a:pos x="371" y="119"/>
                </a:cxn>
                <a:cxn ang="0">
                  <a:pos x="349" y="105"/>
                </a:cxn>
                <a:cxn ang="0">
                  <a:pos x="291" y="88"/>
                </a:cxn>
                <a:cxn ang="0">
                  <a:pos x="233" y="68"/>
                </a:cxn>
                <a:cxn ang="0">
                  <a:pos x="181" y="26"/>
                </a:cxn>
                <a:cxn ang="0">
                  <a:pos x="142" y="4"/>
                </a:cxn>
                <a:cxn ang="0">
                  <a:pos x="102" y="0"/>
                </a:cxn>
                <a:cxn ang="0">
                  <a:pos x="62" y="4"/>
                </a:cxn>
                <a:cxn ang="0">
                  <a:pos x="30" y="42"/>
                </a:cxn>
                <a:cxn ang="0">
                  <a:pos x="7" y="130"/>
                </a:cxn>
                <a:cxn ang="0">
                  <a:pos x="0" y="239"/>
                </a:cxn>
                <a:cxn ang="0">
                  <a:pos x="8" y="304"/>
                </a:cxn>
                <a:cxn ang="0">
                  <a:pos x="19" y="341"/>
                </a:cxn>
                <a:cxn ang="0">
                  <a:pos x="36" y="363"/>
                </a:cxn>
                <a:cxn ang="0">
                  <a:pos x="71" y="369"/>
                </a:cxn>
                <a:cxn ang="0">
                  <a:pos x="124" y="360"/>
                </a:cxn>
                <a:cxn ang="0">
                  <a:pos x="172" y="327"/>
                </a:cxn>
                <a:cxn ang="0">
                  <a:pos x="230" y="270"/>
                </a:cxn>
                <a:cxn ang="0">
                  <a:pos x="244" y="242"/>
                </a:cxn>
                <a:cxn ang="0">
                  <a:pos x="263" y="191"/>
                </a:cxn>
                <a:cxn ang="0">
                  <a:pos x="280" y="149"/>
                </a:cxn>
                <a:cxn ang="0">
                  <a:pos x="296" y="135"/>
                </a:cxn>
                <a:cxn ang="0">
                  <a:pos x="322" y="149"/>
                </a:cxn>
                <a:cxn ang="0">
                  <a:pos x="347" y="169"/>
                </a:cxn>
              </a:cxnLst>
              <a:rect l="0" t="0" r="0" b="0"/>
              <a:pathLst>
                <a:path w="804" h="381">
                  <a:moveTo>
                    <a:pt x="777" y="68"/>
                  </a:moveTo>
                  <a:lnTo>
                    <a:pt x="781" y="71"/>
                  </a:lnTo>
                  <a:lnTo>
                    <a:pt x="782" y="72"/>
                  </a:lnTo>
                  <a:lnTo>
                    <a:pt x="786" y="72"/>
                  </a:lnTo>
                  <a:lnTo>
                    <a:pt x="788" y="74"/>
                  </a:lnTo>
                  <a:lnTo>
                    <a:pt x="791" y="7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799" y="74"/>
                  </a:lnTo>
                  <a:lnTo>
                    <a:pt x="801" y="74"/>
                  </a:lnTo>
                  <a:lnTo>
                    <a:pt x="802" y="84"/>
                  </a:lnTo>
                  <a:lnTo>
                    <a:pt x="804" y="92"/>
                  </a:lnTo>
                  <a:lnTo>
                    <a:pt x="804" y="101"/>
                  </a:lnTo>
                  <a:lnTo>
                    <a:pt x="804" y="111"/>
                  </a:lnTo>
                  <a:lnTo>
                    <a:pt x="802" y="119"/>
                  </a:lnTo>
                  <a:lnTo>
                    <a:pt x="799" y="128"/>
                  </a:lnTo>
                  <a:lnTo>
                    <a:pt x="793" y="136"/>
                  </a:lnTo>
                  <a:lnTo>
                    <a:pt x="788" y="144"/>
                  </a:lnTo>
                  <a:lnTo>
                    <a:pt x="781" y="151"/>
                  </a:lnTo>
                  <a:lnTo>
                    <a:pt x="771" y="157"/>
                  </a:lnTo>
                  <a:lnTo>
                    <a:pt x="729" y="184"/>
                  </a:lnTo>
                  <a:lnTo>
                    <a:pt x="689" y="215"/>
                  </a:lnTo>
                  <a:lnTo>
                    <a:pt x="653" y="247"/>
                  </a:lnTo>
                  <a:lnTo>
                    <a:pt x="618" y="280"/>
                  </a:lnTo>
                  <a:lnTo>
                    <a:pt x="583" y="309"/>
                  </a:lnTo>
                  <a:lnTo>
                    <a:pt x="550" y="336"/>
                  </a:lnTo>
                  <a:lnTo>
                    <a:pt x="516" y="359"/>
                  </a:lnTo>
                  <a:lnTo>
                    <a:pt x="479" y="375"/>
                  </a:lnTo>
                  <a:lnTo>
                    <a:pt x="441" y="381"/>
                  </a:lnTo>
                  <a:lnTo>
                    <a:pt x="400" y="380"/>
                  </a:lnTo>
                  <a:lnTo>
                    <a:pt x="384" y="373"/>
                  </a:lnTo>
                  <a:lnTo>
                    <a:pt x="369" y="367"/>
                  </a:lnTo>
                  <a:lnTo>
                    <a:pt x="358" y="356"/>
                  </a:lnTo>
                  <a:lnTo>
                    <a:pt x="351" y="344"/>
                  </a:lnTo>
                  <a:lnTo>
                    <a:pt x="346" y="330"/>
                  </a:lnTo>
                  <a:lnTo>
                    <a:pt x="342" y="316"/>
                  </a:lnTo>
                  <a:lnTo>
                    <a:pt x="340" y="300"/>
                  </a:lnTo>
                  <a:lnTo>
                    <a:pt x="340" y="284"/>
                  </a:lnTo>
                  <a:lnTo>
                    <a:pt x="344" y="269"/>
                  </a:lnTo>
                  <a:lnTo>
                    <a:pt x="347" y="255"/>
                  </a:lnTo>
                  <a:lnTo>
                    <a:pt x="355" y="239"/>
                  </a:lnTo>
                  <a:lnTo>
                    <a:pt x="362" y="224"/>
                  </a:lnTo>
                  <a:lnTo>
                    <a:pt x="373" y="212"/>
                  </a:lnTo>
                  <a:lnTo>
                    <a:pt x="386" y="199"/>
                  </a:lnTo>
                  <a:lnTo>
                    <a:pt x="400" y="188"/>
                  </a:lnTo>
                  <a:lnTo>
                    <a:pt x="415" y="178"/>
                  </a:lnTo>
                  <a:lnTo>
                    <a:pt x="430" y="167"/>
                  </a:lnTo>
                  <a:lnTo>
                    <a:pt x="446" y="157"/>
                  </a:lnTo>
                  <a:lnTo>
                    <a:pt x="463" y="149"/>
                  </a:lnTo>
                  <a:lnTo>
                    <a:pt x="479" y="140"/>
                  </a:lnTo>
                  <a:lnTo>
                    <a:pt x="510" y="124"/>
                  </a:lnTo>
                  <a:lnTo>
                    <a:pt x="539" y="109"/>
                  </a:lnTo>
                  <a:lnTo>
                    <a:pt x="569" y="96"/>
                  </a:lnTo>
                  <a:lnTo>
                    <a:pt x="600" y="85"/>
                  </a:lnTo>
                  <a:lnTo>
                    <a:pt x="631" y="77"/>
                  </a:lnTo>
                  <a:lnTo>
                    <a:pt x="664" y="69"/>
                  </a:lnTo>
                  <a:lnTo>
                    <a:pt x="696" y="66"/>
                  </a:lnTo>
                  <a:lnTo>
                    <a:pt x="729" y="64"/>
                  </a:lnTo>
                  <a:lnTo>
                    <a:pt x="762" y="68"/>
                  </a:lnTo>
                  <a:lnTo>
                    <a:pt x="797" y="74"/>
                  </a:lnTo>
                  <a:lnTo>
                    <a:pt x="757" y="66"/>
                  </a:lnTo>
                  <a:lnTo>
                    <a:pt x="718" y="60"/>
                  </a:lnTo>
                  <a:lnTo>
                    <a:pt x="678" y="55"/>
                  </a:lnTo>
                  <a:lnTo>
                    <a:pt x="638" y="52"/>
                  </a:lnTo>
                  <a:lnTo>
                    <a:pt x="598" y="50"/>
                  </a:lnTo>
                  <a:lnTo>
                    <a:pt x="558" y="47"/>
                  </a:lnTo>
                  <a:lnTo>
                    <a:pt x="517" y="44"/>
                  </a:lnTo>
                  <a:lnTo>
                    <a:pt x="479" y="39"/>
                  </a:lnTo>
                  <a:lnTo>
                    <a:pt x="439" y="31"/>
                  </a:lnTo>
                  <a:lnTo>
                    <a:pt x="400" y="21"/>
                  </a:lnTo>
                  <a:lnTo>
                    <a:pt x="373" y="15"/>
                  </a:lnTo>
                  <a:lnTo>
                    <a:pt x="347" y="8"/>
                  </a:lnTo>
                  <a:lnTo>
                    <a:pt x="320" y="5"/>
                  </a:lnTo>
                  <a:lnTo>
                    <a:pt x="293" y="2"/>
                  </a:lnTo>
                  <a:lnTo>
                    <a:pt x="265" y="0"/>
                  </a:lnTo>
                  <a:lnTo>
                    <a:pt x="238" y="0"/>
                  </a:lnTo>
                  <a:lnTo>
                    <a:pt x="210" y="0"/>
                  </a:lnTo>
                  <a:lnTo>
                    <a:pt x="183" y="0"/>
                  </a:lnTo>
                  <a:lnTo>
                    <a:pt x="156" y="0"/>
                  </a:lnTo>
                  <a:lnTo>
                    <a:pt x="128" y="2"/>
                  </a:lnTo>
                  <a:lnTo>
                    <a:pt x="104" y="5"/>
                  </a:lnTo>
                  <a:lnTo>
                    <a:pt x="82" y="13"/>
                  </a:lnTo>
                  <a:lnTo>
                    <a:pt x="62" y="24"/>
                  </a:lnTo>
                  <a:lnTo>
                    <a:pt x="42" y="39"/>
                  </a:lnTo>
                  <a:lnTo>
                    <a:pt x="28" y="55"/>
                  </a:lnTo>
                  <a:lnTo>
                    <a:pt x="15" y="74"/>
                  </a:lnTo>
                  <a:lnTo>
                    <a:pt x="6" y="93"/>
                  </a:lnTo>
                  <a:lnTo>
                    <a:pt x="0" y="114"/>
                  </a:lnTo>
                  <a:lnTo>
                    <a:pt x="0" y="136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7" y="173"/>
                  </a:lnTo>
                  <a:lnTo>
                    <a:pt x="22" y="181"/>
                  </a:lnTo>
                  <a:lnTo>
                    <a:pt x="31" y="188"/>
                  </a:lnTo>
                  <a:lnTo>
                    <a:pt x="40" y="194"/>
                  </a:lnTo>
                  <a:lnTo>
                    <a:pt x="51" y="199"/>
                  </a:lnTo>
                  <a:lnTo>
                    <a:pt x="62" y="204"/>
                  </a:lnTo>
                  <a:lnTo>
                    <a:pt x="73" y="207"/>
                  </a:lnTo>
                  <a:lnTo>
                    <a:pt x="86" y="208"/>
                  </a:lnTo>
                  <a:lnTo>
                    <a:pt x="99" y="210"/>
                  </a:lnTo>
                  <a:lnTo>
                    <a:pt x="145" y="210"/>
                  </a:lnTo>
                  <a:lnTo>
                    <a:pt x="185" y="210"/>
                  </a:lnTo>
                  <a:lnTo>
                    <a:pt x="221" y="208"/>
                  </a:lnTo>
                  <a:lnTo>
                    <a:pt x="256" y="205"/>
                  </a:lnTo>
                  <a:lnTo>
                    <a:pt x="287" y="200"/>
                  </a:lnTo>
                  <a:lnTo>
                    <a:pt x="320" y="194"/>
                  </a:lnTo>
                  <a:lnTo>
                    <a:pt x="353" y="186"/>
                  </a:lnTo>
                  <a:lnTo>
                    <a:pt x="389" y="176"/>
                  </a:lnTo>
                  <a:lnTo>
                    <a:pt x="428" y="167"/>
                  </a:lnTo>
                  <a:lnTo>
                    <a:pt x="472" y="154"/>
                  </a:lnTo>
                  <a:lnTo>
                    <a:pt x="479" y="151"/>
                  </a:lnTo>
                  <a:lnTo>
                    <a:pt x="488" y="146"/>
                  </a:lnTo>
                  <a:lnTo>
                    <a:pt x="501" y="138"/>
                  </a:lnTo>
                  <a:lnTo>
                    <a:pt x="514" y="128"/>
                  </a:lnTo>
                  <a:lnTo>
                    <a:pt x="528" y="119"/>
                  </a:lnTo>
                  <a:lnTo>
                    <a:pt x="541" y="109"/>
                  </a:lnTo>
                  <a:lnTo>
                    <a:pt x="554" y="100"/>
                  </a:lnTo>
                  <a:lnTo>
                    <a:pt x="567" y="92"/>
                  </a:lnTo>
                  <a:lnTo>
                    <a:pt x="576" y="85"/>
                  </a:lnTo>
                  <a:lnTo>
                    <a:pt x="581" y="82"/>
                  </a:lnTo>
                  <a:lnTo>
                    <a:pt x="594" y="79"/>
                  </a:lnTo>
                  <a:lnTo>
                    <a:pt x="609" y="77"/>
                  </a:lnTo>
                  <a:lnTo>
                    <a:pt x="625" y="79"/>
                  </a:lnTo>
                  <a:lnTo>
                    <a:pt x="643" y="82"/>
                  </a:lnTo>
                  <a:lnTo>
                    <a:pt x="662" y="85"/>
                  </a:lnTo>
                  <a:lnTo>
                    <a:pt x="680" y="90"/>
                  </a:lnTo>
                  <a:lnTo>
                    <a:pt x="696" y="93"/>
                  </a:lnTo>
                  <a:lnTo>
                    <a:pt x="713" y="96"/>
                  </a:lnTo>
                  <a:lnTo>
                    <a:pt x="729" y="96"/>
                  </a:lnTo>
                  <a:lnTo>
                    <a:pt x="742" y="95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Freeform 50310"/>
            <p:cNvSpPr/>
            <p:nvPr/>
          </p:nvSpPr>
          <p:spPr>
            <a:xfrm>
              <a:off x="1288" y="3372"/>
              <a:ext cx="175" cy="152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21" y="136"/>
                </a:cxn>
                <a:cxn ang="0">
                  <a:pos x="14" y="127"/>
                </a:cxn>
                <a:cxn ang="0">
                  <a:pos x="7" y="117"/>
                </a:cxn>
                <a:cxn ang="0">
                  <a:pos x="3" y="106"/>
                </a:cxn>
                <a:cxn ang="0">
                  <a:pos x="1" y="95"/>
                </a:cxn>
                <a:cxn ang="0">
                  <a:pos x="0" y="83"/>
                </a:cxn>
                <a:cxn ang="0">
                  <a:pos x="1" y="71"/>
                </a:cxn>
                <a:cxn ang="0">
                  <a:pos x="3" y="59"/>
                </a:cxn>
                <a:cxn ang="0">
                  <a:pos x="5" y="47"/>
                </a:cxn>
                <a:cxn ang="0">
                  <a:pos x="9" y="36"/>
                </a:cxn>
                <a:cxn ang="0">
                  <a:pos x="12" y="30"/>
                </a:cxn>
                <a:cxn ang="0">
                  <a:pos x="15" y="24"/>
                </a:cxn>
                <a:cxn ang="0">
                  <a:pos x="18" y="19"/>
                </a:cxn>
                <a:cxn ang="0">
                  <a:pos x="22" y="13"/>
                </a:cxn>
                <a:cxn ang="0">
                  <a:pos x="27" y="9"/>
                </a:cxn>
                <a:cxn ang="0">
                  <a:pos x="33" y="5"/>
                </a:cxn>
                <a:cxn ang="0">
                  <a:pos x="38" y="2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74" y="7"/>
                </a:cxn>
                <a:cxn ang="0">
                  <a:pos x="87" y="12"/>
                </a:cxn>
                <a:cxn ang="0">
                  <a:pos x="99" y="17"/>
                </a:cxn>
                <a:cxn ang="0">
                  <a:pos x="111" y="24"/>
                </a:cxn>
                <a:cxn ang="0">
                  <a:pos x="123" y="31"/>
                </a:cxn>
                <a:cxn ang="0">
                  <a:pos x="133" y="38"/>
                </a:cxn>
                <a:cxn ang="0">
                  <a:pos x="144" y="46"/>
                </a:cxn>
                <a:cxn ang="0">
                  <a:pos x="154" y="56"/>
                </a:cxn>
                <a:cxn ang="0">
                  <a:pos x="164" y="65"/>
                </a:cxn>
                <a:cxn ang="0">
                  <a:pos x="173" y="76"/>
                </a:cxn>
                <a:cxn ang="0">
                  <a:pos x="174" y="77"/>
                </a:cxn>
                <a:cxn ang="0">
                  <a:pos x="174" y="79"/>
                </a:cxn>
                <a:cxn ang="0">
                  <a:pos x="175" y="81"/>
                </a:cxn>
                <a:cxn ang="0">
                  <a:pos x="175" y="83"/>
                </a:cxn>
                <a:cxn ang="0">
                  <a:pos x="175" y="85"/>
                </a:cxn>
                <a:cxn ang="0">
                  <a:pos x="175" y="88"/>
                </a:cxn>
                <a:cxn ang="0">
                  <a:pos x="175" y="89"/>
                </a:cxn>
                <a:cxn ang="0">
                  <a:pos x="174" y="92"/>
                </a:cxn>
                <a:cxn ang="0">
                  <a:pos x="174" y="93"/>
                </a:cxn>
                <a:cxn ang="0">
                  <a:pos x="173" y="95"/>
                </a:cxn>
                <a:cxn ang="0">
                  <a:pos x="166" y="102"/>
                </a:cxn>
                <a:cxn ang="0">
                  <a:pos x="160" y="108"/>
                </a:cxn>
                <a:cxn ang="0">
                  <a:pos x="153" y="113"/>
                </a:cxn>
                <a:cxn ang="0">
                  <a:pos x="145" y="119"/>
                </a:cxn>
                <a:cxn ang="0">
                  <a:pos x="137" y="123"/>
                </a:cxn>
                <a:cxn ang="0">
                  <a:pos x="128" y="128"/>
                </a:cxn>
                <a:cxn ang="0">
                  <a:pos x="120" y="132"/>
                </a:cxn>
                <a:cxn ang="0">
                  <a:pos x="111" y="136"/>
                </a:cxn>
                <a:cxn ang="0">
                  <a:pos x="102" y="140"/>
                </a:cxn>
                <a:cxn ang="0">
                  <a:pos x="94" y="144"/>
                </a:cxn>
                <a:cxn ang="0">
                  <a:pos x="87" y="148"/>
                </a:cxn>
                <a:cxn ang="0">
                  <a:pos x="81" y="150"/>
                </a:cxn>
                <a:cxn ang="0">
                  <a:pos x="74" y="152"/>
                </a:cxn>
                <a:cxn ang="0">
                  <a:pos x="68" y="152"/>
                </a:cxn>
                <a:cxn ang="0">
                  <a:pos x="61" y="152"/>
                </a:cxn>
                <a:cxn ang="0">
                  <a:pos x="54" y="152"/>
                </a:cxn>
                <a:cxn ang="0">
                  <a:pos x="48" y="151"/>
                </a:cxn>
                <a:cxn ang="0">
                  <a:pos x="43" y="149"/>
                </a:cxn>
                <a:cxn ang="0">
                  <a:pos x="37" y="147"/>
                </a:cxn>
                <a:cxn ang="0">
                  <a:pos x="32" y="144"/>
                </a:cxn>
                <a:cxn ang="0">
                  <a:pos x="32" y="144"/>
                </a:cxn>
                <a:cxn ang="0">
                  <a:pos x="31" y="144"/>
                </a:cxn>
              </a:cxnLst>
              <a:rect l="0" t="0" r="0" b="0"/>
              <a:pathLst>
                <a:path w="360" h="304">
                  <a:moveTo>
                    <a:pt x="64" y="287"/>
                  </a:moveTo>
                  <a:lnTo>
                    <a:pt x="44" y="272"/>
                  </a:lnTo>
                  <a:lnTo>
                    <a:pt x="28" y="253"/>
                  </a:lnTo>
                  <a:lnTo>
                    <a:pt x="15" y="234"/>
                  </a:lnTo>
                  <a:lnTo>
                    <a:pt x="6" y="211"/>
                  </a:lnTo>
                  <a:lnTo>
                    <a:pt x="2" y="189"/>
                  </a:lnTo>
                  <a:lnTo>
                    <a:pt x="0" y="165"/>
                  </a:lnTo>
                  <a:lnTo>
                    <a:pt x="2" y="141"/>
                  </a:lnTo>
                  <a:lnTo>
                    <a:pt x="6" y="117"/>
                  </a:lnTo>
                  <a:lnTo>
                    <a:pt x="11" y="93"/>
                  </a:lnTo>
                  <a:lnTo>
                    <a:pt x="19" y="71"/>
                  </a:lnTo>
                  <a:lnTo>
                    <a:pt x="24" y="59"/>
                  </a:lnTo>
                  <a:lnTo>
                    <a:pt x="30" y="48"/>
                  </a:lnTo>
                  <a:lnTo>
                    <a:pt x="37" y="37"/>
                  </a:lnTo>
                  <a:lnTo>
                    <a:pt x="46" y="26"/>
                  </a:lnTo>
                  <a:lnTo>
                    <a:pt x="55" y="18"/>
                  </a:lnTo>
                  <a:lnTo>
                    <a:pt x="68" y="10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108" y="0"/>
                  </a:lnTo>
                  <a:lnTo>
                    <a:pt x="123" y="3"/>
                  </a:lnTo>
                  <a:lnTo>
                    <a:pt x="152" y="13"/>
                  </a:lnTo>
                  <a:lnTo>
                    <a:pt x="178" y="23"/>
                  </a:lnTo>
                  <a:lnTo>
                    <a:pt x="203" y="34"/>
                  </a:lnTo>
                  <a:lnTo>
                    <a:pt x="229" y="47"/>
                  </a:lnTo>
                  <a:lnTo>
                    <a:pt x="252" y="61"/>
                  </a:lnTo>
                  <a:lnTo>
                    <a:pt x="274" y="75"/>
                  </a:lnTo>
                  <a:lnTo>
                    <a:pt x="296" y="91"/>
                  </a:lnTo>
                  <a:lnTo>
                    <a:pt x="316" y="111"/>
                  </a:lnTo>
                  <a:lnTo>
                    <a:pt x="337" y="130"/>
                  </a:lnTo>
                  <a:lnTo>
                    <a:pt x="355" y="151"/>
                  </a:lnTo>
                  <a:lnTo>
                    <a:pt x="357" y="154"/>
                  </a:lnTo>
                  <a:lnTo>
                    <a:pt x="358" y="157"/>
                  </a:lnTo>
                  <a:lnTo>
                    <a:pt x="360" y="162"/>
                  </a:lnTo>
                  <a:lnTo>
                    <a:pt x="360" y="165"/>
                  </a:lnTo>
                  <a:lnTo>
                    <a:pt x="360" y="170"/>
                  </a:lnTo>
                  <a:lnTo>
                    <a:pt x="360" y="175"/>
                  </a:lnTo>
                  <a:lnTo>
                    <a:pt x="360" y="178"/>
                  </a:lnTo>
                  <a:lnTo>
                    <a:pt x="358" y="183"/>
                  </a:lnTo>
                  <a:lnTo>
                    <a:pt x="357" y="186"/>
                  </a:lnTo>
                  <a:lnTo>
                    <a:pt x="355" y="189"/>
                  </a:lnTo>
                  <a:lnTo>
                    <a:pt x="342" y="203"/>
                  </a:lnTo>
                  <a:lnTo>
                    <a:pt x="329" y="215"/>
                  </a:lnTo>
                  <a:lnTo>
                    <a:pt x="315" y="226"/>
                  </a:lnTo>
                  <a:lnTo>
                    <a:pt x="298" y="237"/>
                  </a:lnTo>
                  <a:lnTo>
                    <a:pt x="282" y="245"/>
                  </a:lnTo>
                  <a:lnTo>
                    <a:pt x="263" y="255"/>
                  </a:lnTo>
                  <a:lnTo>
                    <a:pt x="247" y="263"/>
                  </a:lnTo>
                  <a:lnTo>
                    <a:pt x="229" y="272"/>
                  </a:lnTo>
                  <a:lnTo>
                    <a:pt x="210" y="280"/>
                  </a:lnTo>
                  <a:lnTo>
                    <a:pt x="194" y="288"/>
                  </a:lnTo>
                  <a:lnTo>
                    <a:pt x="179" y="295"/>
                  </a:lnTo>
                  <a:lnTo>
                    <a:pt x="167" y="299"/>
                  </a:lnTo>
                  <a:lnTo>
                    <a:pt x="152" y="303"/>
                  </a:lnTo>
                  <a:lnTo>
                    <a:pt x="139" y="304"/>
                  </a:lnTo>
                  <a:lnTo>
                    <a:pt x="125" y="304"/>
                  </a:lnTo>
                  <a:lnTo>
                    <a:pt x="112" y="304"/>
                  </a:lnTo>
                  <a:lnTo>
                    <a:pt x="99" y="301"/>
                  </a:lnTo>
                  <a:lnTo>
                    <a:pt x="88" y="298"/>
                  </a:lnTo>
                  <a:lnTo>
                    <a:pt x="77" y="293"/>
                  </a:lnTo>
                  <a:lnTo>
                    <a:pt x="66" y="288"/>
                  </a:lnTo>
                  <a:lnTo>
                    <a:pt x="64" y="287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Freeform 50311"/>
            <p:cNvSpPr/>
            <p:nvPr/>
          </p:nvSpPr>
          <p:spPr>
            <a:xfrm>
              <a:off x="1288" y="3372"/>
              <a:ext cx="175" cy="152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21" y="136"/>
                </a:cxn>
                <a:cxn ang="0">
                  <a:pos x="14" y="127"/>
                </a:cxn>
                <a:cxn ang="0">
                  <a:pos x="7" y="117"/>
                </a:cxn>
                <a:cxn ang="0">
                  <a:pos x="3" y="106"/>
                </a:cxn>
                <a:cxn ang="0">
                  <a:pos x="1" y="95"/>
                </a:cxn>
                <a:cxn ang="0">
                  <a:pos x="0" y="83"/>
                </a:cxn>
                <a:cxn ang="0">
                  <a:pos x="1" y="71"/>
                </a:cxn>
                <a:cxn ang="0">
                  <a:pos x="3" y="59"/>
                </a:cxn>
                <a:cxn ang="0">
                  <a:pos x="5" y="47"/>
                </a:cxn>
                <a:cxn ang="0">
                  <a:pos x="9" y="36"/>
                </a:cxn>
                <a:cxn ang="0">
                  <a:pos x="12" y="30"/>
                </a:cxn>
                <a:cxn ang="0">
                  <a:pos x="15" y="24"/>
                </a:cxn>
                <a:cxn ang="0">
                  <a:pos x="18" y="19"/>
                </a:cxn>
                <a:cxn ang="0">
                  <a:pos x="22" y="13"/>
                </a:cxn>
                <a:cxn ang="0">
                  <a:pos x="27" y="9"/>
                </a:cxn>
                <a:cxn ang="0">
                  <a:pos x="33" y="5"/>
                </a:cxn>
                <a:cxn ang="0">
                  <a:pos x="38" y="2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74" y="7"/>
                </a:cxn>
                <a:cxn ang="0">
                  <a:pos x="87" y="12"/>
                </a:cxn>
                <a:cxn ang="0">
                  <a:pos x="99" y="17"/>
                </a:cxn>
                <a:cxn ang="0">
                  <a:pos x="111" y="24"/>
                </a:cxn>
                <a:cxn ang="0">
                  <a:pos x="123" y="31"/>
                </a:cxn>
                <a:cxn ang="0">
                  <a:pos x="133" y="38"/>
                </a:cxn>
                <a:cxn ang="0">
                  <a:pos x="144" y="46"/>
                </a:cxn>
                <a:cxn ang="0">
                  <a:pos x="154" y="56"/>
                </a:cxn>
                <a:cxn ang="0">
                  <a:pos x="164" y="65"/>
                </a:cxn>
                <a:cxn ang="0">
                  <a:pos x="173" y="76"/>
                </a:cxn>
                <a:cxn ang="0">
                  <a:pos x="174" y="77"/>
                </a:cxn>
                <a:cxn ang="0">
                  <a:pos x="174" y="79"/>
                </a:cxn>
                <a:cxn ang="0">
                  <a:pos x="175" y="81"/>
                </a:cxn>
                <a:cxn ang="0">
                  <a:pos x="175" y="83"/>
                </a:cxn>
                <a:cxn ang="0">
                  <a:pos x="175" y="85"/>
                </a:cxn>
                <a:cxn ang="0">
                  <a:pos x="175" y="88"/>
                </a:cxn>
                <a:cxn ang="0">
                  <a:pos x="175" y="89"/>
                </a:cxn>
                <a:cxn ang="0">
                  <a:pos x="174" y="92"/>
                </a:cxn>
                <a:cxn ang="0">
                  <a:pos x="174" y="93"/>
                </a:cxn>
                <a:cxn ang="0">
                  <a:pos x="173" y="95"/>
                </a:cxn>
                <a:cxn ang="0">
                  <a:pos x="166" y="102"/>
                </a:cxn>
                <a:cxn ang="0">
                  <a:pos x="160" y="108"/>
                </a:cxn>
                <a:cxn ang="0">
                  <a:pos x="153" y="113"/>
                </a:cxn>
                <a:cxn ang="0">
                  <a:pos x="145" y="119"/>
                </a:cxn>
                <a:cxn ang="0">
                  <a:pos x="137" y="123"/>
                </a:cxn>
                <a:cxn ang="0">
                  <a:pos x="128" y="128"/>
                </a:cxn>
                <a:cxn ang="0">
                  <a:pos x="120" y="132"/>
                </a:cxn>
                <a:cxn ang="0">
                  <a:pos x="111" y="136"/>
                </a:cxn>
                <a:cxn ang="0">
                  <a:pos x="102" y="140"/>
                </a:cxn>
                <a:cxn ang="0">
                  <a:pos x="94" y="144"/>
                </a:cxn>
                <a:cxn ang="0">
                  <a:pos x="87" y="148"/>
                </a:cxn>
                <a:cxn ang="0">
                  <a:pos x="81" y="150"/>
                </a:cxn>
                <a:cxn ang="0">
                  <a:pos x="74" y="152"/>
                </a:cxn>
                <a:cxn ang="0">
                  <a:pos x="68" y="152"/>
                </a:cxn>
                <a:cxn ang="0">
                  <a:pos x="61" y="152"/>
                </a:cxn>
                <a:cxn ang="0">
                  <a:pos x="54" y="152"/>
                </a:cxn>
                <a:cxn ang="0">
                  <a:pos x="48" y="151"/>
                </a:cxn>
                <a:cxn ang="0">
                  <a:pos x="43" y="149"/>
                </a:cxn>
                <a:cxn ang="0">
                  <a:pos x="37" y="147"/>
                </a:cxn>
                <a:cxn ang="0">
                  <a:pos x="32" y="144"/>
                </a:cxn>
                <a:cxn ang="0">
                  <a:pos x="32" y="144"/>
                </a:cxn>
              </a:cxnLst>
              <a:rect l="0" t="0" r="0" b="0"/>
              <a:pathLst>
                <a:path w="360" h="304">
                  <a:moveTo>
                    <a:pt x="64" y="287"/>
                  </a:moveTo>
                  <a:lnTo>
                    <a:pt x="44" y="272"/>
                  </a:lnTo>
                  <a:lnTo>
                    <a:pt x="28" y="253"/>
                  </a:lnTo>
                  <a:lnTo>
                    <a:pt x="15" y="234"/>
                  </a:lnTo>
                  <a:lnTo>
                    <a:pt x="6" y="211"/>
                  </a:lnTo>
                  <a:lnTo>
                    <a:pt x="2" y="189"/>
                  </a:lnTo>
                  <a:lnTo>
                    <a:pt x="0" y="165"/>
                  </a:lnTo>
                  <a:lnTo>
                    <a:pt x="2" y="141"/>
                  </a:lnTo>
                  <a:lnTo>
                    <a:pt x="6" y="117"/>
                  </a:lnTo>
                  <a:lnTo>
                    <a:pt x="11" y="93"/>
                  </a:lnTo>
                  <a:lnTo>
                    <a:pt x="19" y="71"/>
                  </a:lnTo>
                  <a:lnTo>
                    <a:pt x="24" y="59"/>
                  </a:lnTo>
                  <a:lnTo>
                    <a:pt x="30" y="48"/>
                  </a:lnTo>
                  <a:lnTo>
                    <a:pt x="37" y="37"/>
                  </a:lnTo>
                  <a:lnTo>
                    <a:pt x="46" y="26"/>
                  </a:lnTo>
                  <a:lnTo>
                    <a:pt x="55" y="18"/>
                  </a:lnTo>
                  <a:lnTo>
                    <a:pt x="68" y="10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108" y="0"/>
                  </a:lnTo>
                  <a:lnTo>
                    <a:pt x="123" y="3"/>
                  </a:lnTo>
                  <a:lnTo>
                    <a:pt x="152" y="13"/>
                  </a:lnTo>
                  <a:lnTo>
                    <a:pt x="178" y="23"/>
                  </a:lnTo>
                  <a:lnTo>
                    <a:pt x="203" y="34"/>
                  </a:lnTo>
                  <a:lnTo>
                    <a:pt x="229" y="47"/>
                  </a:lnTo>
                  <a:lnTo>
                    <a:pt x="252" y="61"/>
                  </a:lnTo>
                  <a:lnTo>
                    <a:pt x="274" y="75"/>
                  </a:lnTo>
                  <a:lnTo>
                    <a:pt x="296" y="91"/>
                  </a:lnTo>
                  <a:lnTo>
                    <a:pt x="316" y="111"/>
                  </a:lnTo>
                  <a:lnTo>
                    <a:pt x="337" y="130"/>
                  </a:lnTo>
                  <a:lnTo>
                    <a:pt x="355" y="151"/>
                  </a:lnTo>
                  <a:lnTo>
                    <a:pt x="357" y="154"/>
                  </a:lnTo>
                  <a:lnTo>
                    <a:pt x="358" y="157"/>
                  </a:lnTo>
                  <a:lnTo>
                    <a:pt x="360" y="162"/>
                  </a:lnTo>
                  <a:lnTo>
                    <a:pt x="360" y="165"/>
                  </a:lnTo>
                  <a:lnTo>
                    <a:pt x="360" y="170"/>
                  </a:lnTo>
                  <a:lnTo>
                    <a:pt x="360" y="175"/>
                  </a:lnTo>
                  <a:lnTo>
                    <a:pt x="360" y="178"/>
                  </a:lnTo>
                  <a:lnTo>
                    <a:pt x="358" y="183"/>
                  </a:lnTo>
                  <a:lnTo>
                    <a:pt x="357" y="186"/>
                  </a:lnTo>
                  <a:lnTo>
                    <a:pt x="355" y="189"/>
                  </a:lnTo>
                  <a:lnTo>
                    <a:pt x="342" y="203"/>
                  </a:lnTo>
                  <a:lnTo>
                    <a:pt x="329" y="215"/>
                  </a:lnTo>
                  <a:lnTo>
                    <a:pt x="315" y="226"/>
                  </a:lnTo>
                  <a:lnTo>
                    <a:pt x="298" y="237"/>
                  </a:lnTo>
                  <a:lnTo>
                    <a:pt x="282" y="245"/>
                  </a:lnTo>
                  <a:lnTo>
                    <a:pt x="263" y="255"/>
                  </a:lnTo>
                  <a:lnTo>
                    <a:pt x="247" y="263"/>
                  </a:lnTo>
                  <a:lnTo>
                    <a:pt x="229" y="272"/>
                  </a:lnTo>
                  <a:lnTo>
                    <a:pt x="210" y="280"/>
                  </a:lnTo>
                  <a:lnTo>
                    <a:pt x="194" y="288"/>
                  </a:lnTo>
                  <a:lnTo>
                    <a:pt x="179" y="295"/>
                  </a:lnTo>
                  <a:lnTo>
                    <a:pt x="167" y="299"/>
                  </a:lnTo>
                  <a:lnTo>
                    <a:pt x="152" y="303"/>
                  </a:lnTo>
                  <a:lnTo>
                    <a:pt x="139" y="304"/>
                  </a:lnTo>
                  <a:lnTo>
                    <a:pt x="125" y="304"/>
                  </a:lnTo>
                  <a:lnTo>
                    <a:pt x="112" y="304"/>
                  </a:lnTo>
                  <a:lnTo>
                    <a:pt x="99" y="301"/>
                  </a:lnTo>
                  <a:lnTo>
                    <a:pt x="88" y="298"/>
                  </a:lnTo>
                  <a:lnTo>
                    <a:pt x="77" y="293"/>
                  </a:lnTo>
                  <a:lnTo>
                    <a:pt x="66" y="288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Freeform 50312"/>
            <p:cNvSpPr/>
            <p:nvPr/>
          </p:nvSpPr>
          <p:spPr>
            <a:xfrm>
              <a:off x="1326" y="3393"/>
              <a:ext cx="17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0" b="0"/>
              <a:pathLst>
                <a:path w="35" h="21">
                  <a:moveTo>
                    <a:pt x="0" y="10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Freeform 50313"/>
            <p:cNvSpPr/>
            <p:nvPr/>
          </p:nvSpPr>
          <p:spPr>
            <a:xfrm>
              <a:off x="1326" y="3393"/>
              <a:ext cx="17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0" b="0"/>
              <a:pathLst>
                <a:path w="35" h="21">
                  <a:moveTo>
                    <a:pt x="0" y="10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Freeform 50314"/>
            <p:cNvSpPr/>
            <p:nvPr/>
          </p:nvSpPr>
          <p:spPr>
            <a:xfrm>
              <a:off x="1365" y="3411"/>
              <a:ext cx="12" cy="1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0" b="0"/>
              <a:pathLst>
                <a:path w="24" h="22">
                  <a:moveTo>
                    <a:pt x="6" y="16"/>
                  </a:moveTo>
                  <a:lnTo>
                    <a:pt x="8" y="17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Freeform 50315"/>
            <p:cNvSpPr/>
            <p:nvPr/>
          </p:nvSpPr>
          <p:spPr>
            <a:xfrm>
              <a:off x="1365" y="3411"/>
              <a:ext cx="12" cy="1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0" b="0"/>
              <a:pathLst>
                <a:path w="24" h="22">
                  <a:moveTo>
                    <a:pt x="6" y="16"/>
                  </a:moveTo>
                  <a:lnTo>
                    <a:pt x="8" y="17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Freeform 50316"/>
            <p:cNvSpPr/>
            <p:nvPr/>
          </p:nvSpPr>
          <p:spPr>
            <a:xfrm>
              <a:off x="1340" y="3424"/>
              <a:ext cx="15" cy="10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5" y="1"/>
                </a:cxn>
              </a:cxnLst>
              <a:rect l="0" t="0" r="0" b="0"/>
              <a:pathLst>
                <a:path w="31" h="21">
                  <a:moveTo>
                    <a:pt x="31" y="3"/>
                  </a:moveTo>
                  <a:lnTo>
                    <a:pt x="30" y="3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Freeform 50317"/>
            <p:cNvSpPr/>
            <p:nvPr/>
          </p:nvSpPr>
          <p:spPr>
            <a:xfrm>
              <a:off x="1340" y="3424"/>
              <a:ext cx="15" cy="10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</a:cxnLst>
              <a:rect l="0" t="0" r="0" b="0"/>
              <a:pathLst>
                <a:path w="31" h="21">
                  <a:moveTo>
                    <a:pt x="31" y="3"/>
                  </a:moveTo>
                  <a:lnTo>
                    <a:pt x="30" y="3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Freeform 50318"/>
            <p:cNvSpPr/>
            <p:nvPr/>
          </p:nvSpPr>
          <p:spPr>
            <a:xfrm>
              <a:off x="1310" y="3432"/>
              <a:ext cx="14" cy="8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3"/>
                </a:cxn>
              </a:cxnLst>
              <a:rect l="0" t="0" r="0" b="0"/>
              <a:pathLst>
                <a:path w="31" h="18">
                  <a:moveTo>
                    <a:pt x="28" y="7"/>
                  </a:moveTo>
                  <a:lnTo>
                    <a:pt x="28" y="7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Freeform 50319"/>
            <p:cNvSpPr/>
            <p:nvPr/>
          </p:nvSpPr>
          <p:spPr>
            <a:xfrm>
              <a:off x="1310" y="3432"/>
              <a:ext cx="14" cy="8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4"/>
                </a:cxn>
              </a:cxnLst>
              <a:rect l="0" t="0" r="0" b="0"/>
              <a:pathLst>
                <a:path w="31" h="18">
                  <a:moveTo>
                    <a:pt x="28" y="7"/>
                  </a:moveTo>
                  <a:lnTo>
                    <a:pt x="28" y="7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8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Freeform 50320"/>
            <p:cNvSpPr/>
            <p:nvPr/>
          </p:nvSpPr>
          <p:spPr>
            <a:xfrm>
              <a:off x="1322" y="3461"/>
              <a:ext cx="14" cy="11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3"/>
                </a:cxn>
              </a:cxnLst>
              <a:rect l="0" t="0" r="0" b="0"/>
              <a:pathLst>
                <a:path w="27" h="21">
                  <a:moveTo>
                    <a:pt x="25" y="5"/>
                  </a:moveTo>
                  <a:lnTo>
                    <a:pt x="23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2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Freeform 50321"/>
            <p:cNvSpPr/>
            <p:nvPr/>
          </p:nvSpPr>
          <p:spPr>
            <a:xfrm>
              <a:off x="1322" y="3461"/>
              <a:ext cx="14" cy="11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4"/>
                </a:cxn>
              </a:cxnLst>
              <a:rect l="0" t="0" r="0" b="0"/>
              <a:pathLst>
                <a:path w="27" h="21">
                  <a:moveTo>
                    <a:pt x="25" y="5"/>
                  </a:moveTo>
                  <a:lnTo>
                    <a:pt x="23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2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5" y="7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Freeform 50322"/>
            <p:cNvSpPr/>
            <p:nvPr/>
          </p:nvSpPr>
          <p:spPr>
            <a:xfrm>
              <a:off x="1357" y="3452"/>
              <a:ext cx="17" cy="11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2"/>
                </a:cxn>
              </a:cxnLst>
              <a:rect l="0" t="0" r="0" b="0"/>
              <a:pathLst>
                <a:path w="35" h="23">
                  <a:moveTo>
                    <a:pt x="35" y="5"/>
                  </a:moveTo>
                  <a:lnTo>
                    <a:pt x="33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5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Freeform 50323"/>
            <p:cNvSpPr/>
            <p:nvPr/>
          </p:nvSpPr>
          <p:spPr>
            <a:xfrm>
              <a:off x="1357" y="3452"/>
              <a:ext cx="17" cy="11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4"/>
                </a:cxn>
                <a:cxn ang="0">
                  <a:pos x="17" y="3"/>
                </a:cxn>
                <a:cxn ang="0">
                  <a:pos x="17" y="3"/>
                </a:cxn>
              </a:cxnLst>
              <a:rect l="0" t="0" r="0" b="0"/>
              <a:pathLst>
                <a:path w="35" h="23">
                  <a:moveTo>
                    <a:pt x="35" y="5"/>
                  </a:moveTo>
                  <a:lnTo>
                    <a:pt x="33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5" y="7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Freeform 50324"/>
            <p:cNvSpPr/>
            <p:nvPr/>
          </p:nvSpPr>
          <p:spPr>
            <a:xfrm>
              <a:off x="1389" y="3433"/>
              <a:ext cx="12" cy="12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</a:cxnLst>
              <a:rect l="0" t="0" r="0" b="0"/>
              <a:pathLst>
                <a:path w="25" h="24">
                  <a:moveTo>
                    <a:pt x="20" y="2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4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Freeform 50325"/>
            <p:cNvSpPr/>
            <p:nvPr/>
          </p:nvSpPr>
          <p:spPr>
            <a:xfrm>
              <a:off x="1389" y="3433"/>
              <a:ext cx="12" cy="12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0" b="0"/>
              <a:pathLst>
                <a:path w="25" h="24">
                  <a:moveTo>
                    <a:pt x="20" y="2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Freeform 50326"/>
            <p:cNvSpPr/>
            <p:nvPr/>
          </p:nvSpPr>
          <p:spPr>
            <a:xfrm>
              <a:off x="1425" y="3453"/>
              <a:ext cx="8" cy="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0" b="0"/>
              <a:pathLst>
                <a:path w="18" h="24">
                  <a:moveTo>
                    <a:pt x="0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Freeform 50327"/>
            <p:cNvSpPr/>
            <p:nvPr/>
          </p:nvSpPr>
          <p:spPr>
            <a:xfrm>
              <a:off x="1425" y="3453"/>
              <a:ext cx="8" cy="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0" b="0"/>
              <a:pathLst>
                <a:path w="18" h="24">
                  <a:moveTo>
                    <a:pt x="0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Freeform 50328"/>
            <p:cNvSpPr/>
            <p:nvPr/>
          </p:nvSpPr>
          <p:spPr>
            <a:xfrm>
              <a:off x="1398" y="3472"/>
              <a:ext cx="1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3" y="0"/>
                </a:cxn>
              </a:cxnLst>
              <a:rect l="0" t="0" r="0" b="0"/>
              <a:pathLst>
                <a:path w="22" h="23">
                  <a:moveTo>
                    <a:pt x="5" y="0"/>
                  </a:move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Freeform 50329"/>
            <p:cNvSpPr/>
            <p:nvPr/>
          </p:nvSpPr>
          <p:spPr>
            <a:xfrm>
              <a:off x="1398" y="3472"/>
              <a:ext cx="1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1" y="1"/>
                </a:cxn>
                <a:cxn ang="0">
                  <a:pos x="9" y="0"/>
                </a:cxn>
              </a:cxnLst>
              <a:rect l="0" t="0" r="0" b="0"/>
              <a:pathLst>
                <a:path w="22" h="23">
                  <a:moveTo>
                    <a:pt x="5" y="0"/>
                  </a:move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18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1" name="Freeform 50330"/>
            <p:cNvSpPr/>
            <p:nvPr/>
          </p:nvSpPr>
          <p:spPr>
            <a:xfrm>
              <a:off x="1359" y="3486"/>
              <a:ext cx="13" cy="1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0" b="0"/>
              <a:pathLst>
                <a:path w="26" h="21">
                  <a:moveTo>
                    <a:pt x="4" y="13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Freeform 50331"/>
            <p:cNvSpPr/>
            <p:nvPr/>
          </p:nvSpPr>
          <p:spPr>
            <a:xfrm>
              <a:off x="1359" y="3486"/>
              <a:ext cx="13" cy="1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0" b="0"/>
              <a:pathLst>
                <a:path w="26" h="21">
                  <a:moveTo>
                    <a:pt x="4" y="13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3" name="Freeform 50332"/>
            <p:cNvSpPr/>
            <p:nvPr/>
          </p:nvSpPr>
          <p:spPr>
            <a:xfrm>
              <a:off x="1331" y="3490"/>
              <a:ext cx="17" cy="1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3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6" y="9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0" b="0"/>
              <a:pathLst>
                <a:path w="33" h="29">
                  <a:moveTo>
                    <a:pt x="7" y="10"/>
                  </a:move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7"/>
                  </a:lnTo>
                  <a:lnTo>
                    <a:pt x="25" y="26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Freeform 50333"/>
            <p:cNvSpPr/>
            <p:nvPr/>
          </p:nvSpPr>
          <p:spPr>
            <a:xfrm>
              <a:off x="1331" y="3490"/>
              <a:ext cx="17" cy="1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3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6" y="9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0" b="0"/>
              <a:pathLst>
                <a:path w="33" h="29">
                  <a:moveTo>
                    <a:pt x="7" y="10"/>
                  </a:move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7"/>
                  </a:lnTo>
                  <a:lnTo>
                    <a:pt x="25" y="26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Freeform 50334"/>
            <p:cNvSpPr/>
            <p:nvPr/>
          </p:nvSpPr>
          <p:spPr>
            <a:xfrm>
              <a:off x="1478" y="3574"/>
              <a:ext cx="13" cy="9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3" y="2"/>
                </a:cxn>
              </a:cxnLst>
              <a:rect l="0" t="0" r="0" b="0"/>
              <a:pathLst>
                <a:path w="26" h="18">
                  <a:moveTo>
                    <a:pt x="26" y="3"/>
                  </a:moveTo>
                  <a:lnTo>
                    <a:pt x="22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Freeform 50335"/>
            <p:cNvSpPr/>
            <p:nvPr/>
          </p:nvSpPr>
          <p:spPr>
            <a:xfrm>
              <a:off x="1478" y="3574"/>
              <a:ext cx="13" cy="9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0" b="0"/>
              <a:pathLst>
                <a:path w="26" h="18">
                  <a:moveTo>
                    <a:pt x="26" y="3"/>
                  </a:moveTo>
                  <a:lnTo>
                    <a:pt x="22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2" y="11"/>
                  </a:lnTo>
                  <a:lnTo>
                    <a:pt x="20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Freeform 50336"/>
            <p:cNvSpPr/>
            <p:nvPr/>
          </p:nvSpPr>
          <p:spPr>
            <a:xfrm>
              <a:off x="1452" y="3582"/>
              <a:ext cx="15" cy="14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3" y="13"/>
                </a:cxn>
                <a:cxn ang="0">
                  <a:pos x="14" y="12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1"/>
                </a:cxn>
              </a:cxnLst>
              <a:rect l="0" t="0" r="0" b="0"/>
              <a:pathLst>
                <a:path w="32" h="29">
                  <a:moveTo>
                    <a:pt x="27" y="3"/>
                  </a:moveTo>
                  <a:lnTo>
                    <a:pt x="25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Freeform 50337"/>
            <p:cNvSpPr/>
            <p:nvPr/>
          </p:nvSpPr>
          <p:spPr>
            <a:xfrm>
              <a:off x="1452" y="3582"/>
              <a:ext cx="15" cy="14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3" y="13"/>
                </a:cxn>
                <a:cxn ang="0">
                  <a:pos x="14" y="12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3" y="2"/>
                </a:cxn>
              </a:cxnLst>
              <a:rect l="0" t="0" r="0" b="0"/>
              <a:pathLst>
                <a:path w="32" h="29">
                  <a:moveTo>
                    <a:pt x="27" y="3"/>
                  </a:moveTo>
                  <a:lnTo>
                    <a:pt x="25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7" y="5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Freeform 50338"/>
            <p:cNvSpPr/>
            <p:nvPr/>
          </p:nvSpPr>
          <p:spPr>
            <a:xfrm>
              <a:off x="1481" y="3603"/>
              <a:ext cx="15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3" y="8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7" y="18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2" y="17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0"/>
                </a:cxn>
              </a:cxnLst>
              <a:rect l="0" t="0" r="0" b="0"/>
              <a:pathLst>
                <a:path w="29" h="36">
                  <a:moveTo>
                    <a:pt x="25" y="0"/>
                  </a:moveTo>
                  <a:lnTo>
                    <a:pt x="22" y="1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5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Freeform 50339"/>
            <p:cNvSpPr/>
            <p:nvPr/>
          </p:nvSpPr>
          <p:spPr>
            <a:xfrm>
              <a:off x="1481" y="3603"/>
              <a:ext cx="15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3" y="8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7" y="18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2" y="17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3" y="10"/>
                </a:cxn>
              </a:cxnLst>
              <a:rect l="0" t="0" r="0" b="0"/>
              <a:pathLst>
                <a:path w="29" h="36">
                  <a:moveTo>
                    <a:pt x="25" y="0"/>
                  </a:moveTo>
                  <a:lnTo>
                    <a:pt x="22" y="1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5"/>
                  </a:lnTo>
                  <a:lnTo>
                    <a:pt x="29" y="22"/>
                  </a:lnTo>
                  <a:lnTo>
                    <a:pt x="25" y="1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Freeform 50340"/>
            <p:cNvSpPr/>
            <p:nvPr/>
          </p:nvSpPr>
          <p:spPr>
            <a:xfrm>
              <a:off x="1449" y="3612"/>
              <a:ext cx="15" cy="1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9" y="3"/>
                </a:cxn>
              </a:cxnLst>
              <a:rect l="0" t="0" r="0" b="0"/>
              <a:pathLst>
                <a:path w="31" h="22">
                  <a:moveTo>
                    <a:pt x="18" y="5"/>
                  </a:moveTo>
                  <a:lnTo>
                    <a:pt x="17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31" y="16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Freeform 50341"/>
            <p:cNvSpPr/>
            <p:nvPr/>
          </p:nvSpPr>
          <p:spPr>
            <a:xfrm>
              <a:off x="1449" y="3612"/>
              <a:ext cx="15" cy="1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9"/>
                </a:cxn>
              </a:cxnLst>
              <a:rect l="0" t="0" r="0" b="0"/>
              <a:pathLst>
                <a:path w="31" h="22">
                  <a:moveTo>
                    <a:pt x="18" y="5"/>
                  </a:moveTo>
                  <a:lnTo>
                    <a:pt x="17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31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Freeform 50342"/>
            <p:cNvSpPr/>
            <p:nvPr/>
          </p:nvSpPr>
          <p:spPr>
            <a:xfrm>
              <a:off x="1481" y="3635"/>
              <a:ext cx="13" cy="1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4" y="2"/>
                </a:cxn>
              </a:cxnLst>
              <a:rect l="0" t="0" r="0" b="0"/>
              <a:pathLst>
                <a:path w="25" h="25">
                  <a:moveTo>
                    <a:pt x="7" y="3"/>
                  </a:moveTo>
                  <a:lnTo>
                    <a:pt x="5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Freeform 50343"/>
            <p:cNvSpPr/>
            <p:nvPr/>
          </p:nvSpPr>
          <p:spPr>
            <a:xfrm>
              <a:off x="1481" y="3635"/>
              <a:ext cx="13" cy="1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0"/>
                </a:cxn>
              </a:cxnLst>
              <a:rect l="0" t="0" r="0" b="0"/>
              <a:pathLst>
                <a:path w="25" h="25">
                  <a:moveTo>
                    <a:pt x="7" y="3"/>
                  </a:moveTo>
                  <a:lnTo>
                    <a:pt x="5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1"/>
                  </a:lnTo>
                  <a:lnTo>
                    <a:pt x="16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Freeform 50344"/>
            <p:cNvSpPr/>
            <p:nvPr/>
          </p:nvSpPr>
          <p:spPr>
            <a:xfrm>
              <a:off x="1446" y="3644"/>
              <a:ext cx="23" cy="1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5"/>
                </a:cxn>
                <a:cxn ang="0">
                  <a:pos x="18" y="15"/>
                </a:cxn>
                <a:cxn ang="0">
                  <a:pos x="20" y="14"/>
                </a:cxn>
                <a:cxn ang="0">
                  <a:pos x="21" y="13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23" y="9"/>
                </a:cxn>
                <a:cxn ang="0">
                  <a:pos x="23" y="8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18" y="3"/>
                </a:cxn>
                <a:cxn ang="0">
                  <a:pos x="10" y="1"/>
                </a:cxn>
              </a:cxnLst>
              <a:rect l="0" t="0" r="0" b="0"/>
              <a:pathLst>
                <a:path w="47" h="31">
                  <a:moveTo>
                    <a:pt x="20" y="2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3" y="31"/>
                  </a:lnTo>
                  <a:lnTo>
                    <a:pt x="27" y="31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40" y="29"/>
                  </a:lnTo>
                  <a:lnTo>
                    <a:pt x="42" y="27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Freeform 50345"/>
            <p:cNvSpPr/>
            <p:nvPr/>
          </p:nvSpPr>
          <p:spPr>
            <a:xfrm>
              <a:off x="1446" y="3644"/>
              <a:ext cx="23" cy="1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5"/>
                </a:cxn>
                <a:cxn ang="0">
                  <a:pos x="18" y="15"/>
                </a:cxn>
                <a:cxn ang="0">
                  <a:pos x="20" y="14"/>
                </a:cxn>
                <a:cxn ang="0">
                  <a:pos x="21" y="13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23" y="9"/>
                </a:cxn>
                <a:cxn ang="0">
                  <a:pos x="23" y="8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18" y="3"/>
                </a:cxn>
              </a:cxnLst>
              <a:rect l="0" t="0" r="0" b="0"/>
              <a:pathLst>
                <a:path w="47" h="31">
                  <a:moveTo>
                    <a:pt x="20" y="2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3" y="31"/>
                  </a:lnTo>
                  <a:lnTo>
                    <a:pt x="27" y="31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40" y="29"/>
                  </a:lnTo>
                  <a:lnTo>
                    <a:pt x="42" y="27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7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Freeform 50346"/>
            <p:cNvSpPr/>
            <p:nvPr/>
          </p:nvSpPr>
          <p:spPr>
            <a:xfrm>
              <a:off x="1433" y="3604"/>
              <a:ext cx="9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0" b="0"/>
              <a:pathLst>
                <a:path w="18" h="11">
                  <a:moveTo>
                    <a:pt x="0" y="5"/>
                  </a:move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Freeform 50347"/>
            <p:cNvSpPr/>
            <p:nvPr/>
          </p:nvSpPr>
          <p:spPr>
            <a:xfrm>
              <a:off x="1433" y="3604"/>
              <a:ext cx="9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0" b="0"/>
              <a:pathLst>
                <a:path w="18" h="11">
                  <a:moveTo>
                    <a:pt x="0" y="5"/>
                  </a:move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Freeform 50348"/>
            <p:cNvSpPr/>
            <p:nvPr/>
          </p:nvSpPr>
          <p:spPr>
            <a:xfrm>
              <a:off x="1425" y="3631"/>
              <a:ext cx="8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</a:cxnLst>
              <a:rect l="0" t="0" r="0" b="0"/>
              <a:pathLst>
                <a:path w="18" h="19">
                  <a:moveTo>
                    <a:pt x="14" y="0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Freeform 50349"/>
            <p:cNvSpPr/>
            <p:nvPr/>
          </p:nvSpPr>
          <p:spPr>
            <a:xfrm>
              <a:off x="1425" y="3631"/>
              <a:ext cx="8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0" b="0"/>
              <a:pathLst>
                <a:path w="18" h="19">
                  <a:moveTo>
                    <a:pt x="14" y="0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1" name="Freeform 50350"/>
            <p:cNvSpPr/>
            <p:nvPr/>
          </p:nvSpPr>
          <p:spPr>
            <a:xfrm>
              <a:off x="1007" y="3441"/>
              <a:ext cx="15" cy="13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2" y="12"/>
                </a:cxn>
              </a:cxnLst>
              <a:rect l="0" t="0" r="0" b="0"/>
              <a:pathLst>
                <a:path w="29" h="26">
                  <a:moveTo>
                    <a:pt x="3" y="23"/>
                  </a:moveTo>
                  <a:lnTo>
                    <a:pt x="7" y="24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Freeform 50351"/>
            <p:cNvSpPr/>
            <p:nvPr/>
          </p:nvSpPr>
          <p:spPr>
            <a:xfrm>
              <a:off x="1007" y="3441"/>
              <a:ext cx="15" cy="13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3" y="12"/>
                </a:cxn>
                <a:cxn ang="0">
                  <a:pos x="3" y="12"/>
                </a:cxn>
              </a:cxnLst>
              <a:rect l="0" t="0" r="0" b="0"/>
              <a:pathLst>
                <a:path w="29" h="26">
                  <a:moveTo>
                    <a:pt x="3" y="23"/>
                  </a:moveTo>
                  <a:lnTo>
                    <a:pt x="7" y="24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5" y="2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Freeform 50352"/>
            <p:cNvSpPr/>
            <p:nvPr/>
          </p:nvSpPr>
          <p:spPr>
            <a:xfrm>
              <a:off x="982" y="3464"/>
              <a:ext cx="19" cy="1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8"/>
                </a:cxn>
                <a:cxn ang="0">
                  <a:pos x="2" y="19"/>
                </a:cxn>
                <a:cxn ang="0">
                  <a:pos x="3" y="19"/>
                </a:cxn>
                <a:cxn ang="0">
                  <a:pos x="4" y="19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9" y="19"/>
                </a:cxn>
                <a:cxn ang="0">
                  <a:pos x="11" y="19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7"/>
                </a:cxn>
                <a:cxn ang="0">
                  <a:pos x="15" y="16"/>
                </a:cxn>
                <a:cxn ang="0">
                  <a:pos x="16" y="15"/>
                </a:cxn>
                <a:cxn ang="0">
                  <a:pos x="17" y="14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7" y="7"/>
                </a:cxn>
                <a:cxn ang="0">
                  <a:pos x="17" y="0"/>
                </a:cxn>
              </a:cxnLst>
              <a:rect l="0" t="0" r="0" b="0"/>
              <a:pathLst>
                <a:path w="38" h="37">
                  <a:moveTo>
                    <a:pt x="33" y="0"/>
                  </a:moveTo>
                  <a:lnTo>
                    <a:pt x="29" y="1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4" name="Freeform 50353"/>
            <p:cNvSpPr/>
            <p:nvPr/>
          </p:nvSpPr>
          <p:spPr>
            <a:xfrm>
              <a:off x="982" y="3464"/>
              <a:ext cx="19" cy="1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8"/>
                </a:cxn>
                <a:cxn ang="0">
                  <a:pos x="2" y="19"/>
                </a:cxn>
                <a:cxn ang="0">
                  <a:pos x="3" y="19"/>
                </a:cxn>
                <a:cxn ang="0">
                  <a:pos x="4" y="19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9" y="19"/>
                </a:cxn>
                <a:cxn ang="0">
                  <a:pos x="11" y="19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7"/>
                </a:cxn>
                <a:cxn ang="0">
                  <a:pos x="15" y="16"/>
                </a:cxn>
                <a:cxn ang="0">
                  <a:pos x="16" y="15"/>
                </a:cxn>
                <a:cxn ang="0">
                  <a:pos x="17" y="14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7" y="7"/>
                </a:cxn>
              </a:cxnLst>
              <a:rect l="0" t="0" r="0" b="0"/>
              <a:pathLst>
                <a:path w="38" h="37">
                  <a:moveTo>
                    <a:pt x="33" y="0"/>
                  </a:moveTo>
                  <a:lnTo>
                    <a:pt x="29" y="1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Freeform 50354"/>
            <p:cNvSpPr/>
            <p:nvPr/>
          </p:nvSpPr>
          <p:spPr>
            <a:xfrm>
              <a:off x="957" y="3495"/>
              <a:ext cx="18" cy="1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5" y="18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6" y="14"/>
                </a:cxn>
                <a:cxn ang="0">
                  <a:pos x="17" y="13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0" b="0"/>
              <a:pathLst>
                <a:path w="36" h="38">
                  <a:moveTo>
                    <a:pt x="23" y="1"/>
                  </a:moveTo>
                  <a:lnTo>
                    <a:pt x="20" y="3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7" y="35"/>
                  </a:lnTo>
                  <a:lnTo>
                    <a:pt x="31" y="32"/>
                  </a:lnTo>
                  <a:lnTo>
                    <a:pt x="32" y="28"/>
                  </a:lnTo>
                  <a:lnTo>
                    <a:pt x="34" y="25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Freeform 50355"/>
            <p:cNvSpPr/>
            <p:nvPr/>
          </p:nvSpPr>
          <p:spPr>
            <a:xfrm>
              <a:off x="957" y="3495"/>
              <a:ext cx="18" cy="1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5" y="18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6" y="14"/>
                </a:cxn>
                <a:cxn ang="0">
                  <a:pos x="17" y="13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0" b="0"/>
              <a:pathLst>
                <a:path w="36" h="38">
                  <a:moveTo>
                    <a:pt x="23" y="1"/>
                  </a:moveTo>
                  <a:lnTo>
                    <a:pt x="20" y="3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7" y="35"/>
                  </a:lnTo>
                  <a:lnTo>
                    <a:pt x="31" y="32"/>
                  </a:lnTo>
                  <a:lnTo>
                    <a:pt x="32" y="28"/>
                  </a:lnTo>
                  <a:lnTo>
                    <a:pt x="34" y="25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7" name="Freeform 50356"/>
            <p:cNvSpPr/>
            <p:nvPr/>
          </p:nvSpPr>
          <p:spPr>
            <a:xfrm>
              <a:off x="925" y="3521"/>
              <a:ext cx="14" cy="1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3" y="4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4"/>
                </a:cxn>
              </a:cxnLst>
              <a:rect l="0" t="0" r="0" b="0"/>
              <a:pathLst>
                <a:path w="29" h="28">
                  <a:moveTo>
                    <a:pt x="29" y="7"/>
                  </a:moveTo>
                  <a:lnTo>
                    <a:pt x="27" y="7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Freeform 50357"/>
            <p:cNvSpPr/>
            <p:nvPr/>
          </p:nvSpPr>
          <p:spPr>
            <a:xfrm>
              <a:off x="925" y="3521"/>
              <a:ext cx="14" cy="1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3" y="4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0" b="0"/>
              <a:pathLst>
                <a:path w="29" h="28">
                  <a:moveTo>
                    <a:pt x="29" y="7"/>
                  </a:moveTo>
                  <a:lnTo>
                    <a:pt x="27" y="7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9" y="15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Freeform 50358"/>
            <p:cNvSpPr/>
            <p:nvPr/>
          </p:nvSpPr>
          <p:spPr>
            <a:xfrm>
              <a:off x="959" y="3536"/>
              <a:ext cx="21" cy="2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4" y="3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8" y="4"/>
                </a:cxn>
                <a:cxn ang="0">
                  <a:pos x="7" y="5"/>
                </a:cxn>
                <a:cxn ang="0">
                  <a:pos x="5" y="6"/>
                </a:cxn>
                <a:cxn ang="0">
                  <a:pos x="4" y="8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6" y="19"/>
                </a:cxn>
                <a:cxn ang="0">
                  <a:pos x="18" y="17"/>
                </a:cxn>
                <a:cxn ang="0">
                  <a:pos x="20" y="16"/>
                </a:cxn>
                <a:cxn ang="0">
                  <a:pos x="21" y="13"/>
                </a:cxn>
                <a:cxn ang="0">
                  <a:pos x="21" y="11"/>
                </a:cxn>
                <a:cxn ang="0">
                  <a:pos x="20" y="8"/>
                </a:cxn>
                <a:cxn ang="0">
                  <a:pos x="20" y="0"/>
                </a:cxn>
              </a:cxnLst>
              <a:rect l="0" t="0" r="0" b="0"/>
              <a:pathLst>
                <a:path w="40" h="40">
                  <a:moveTo>
                    <a:pt x="38" y="0"/>
                  </a:moveTo>
                  <a:lnTo>
                    <a:pt x="37" y="3"/>
                  </a:lnTo>
                  <a:lnTo>
                    <a:pt x="33" y="3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11" y="39"/>
                  </a:lnTo>
                  <a:lnTo>
                    <a:pt x="16" y="39"/>
                  </a:lnTo>
                  <a:lnTo>
                    <a:pt x="22" y="40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5" y="34"/>
                  </a:lnTo>
                  <a:lnTo>
                    <a:pt x="38" y="31"/>
                  </a:lnTo>
                  <a:lnTo>
                    <a:pt x="40" y="26"/>
                  </a:lnTo>
                  <a:lnTo>
                    <a:pt x="40" y="21"/>
                  </a:lnTo>
                  <a:lnTo>
                    <a:pt x="38" y="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0" name="Freeform 50359"/>
            <p:cNvSpPr/>
            <p:nvPr/>
          </p:nvSpPr>
          <p:spPr>
            <a:xfrm>
              <a:off x="959" y="3536"/>
              <a:ext cx="21" cy="2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4" y="3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8" y="4"/>
                </a:cxn>
                <a:cxn ang="0">
                  <a:pos x="7" y="5"/>
                </a:cxn>
                <a:cxn ang="0">
                  <a:pos x="5" y="6"/>
                </a:cxn>
                <a:cxn ang="0">
                  <a:pos x="4" y="8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6" y="19"/>
                </a:cxn>
                <a:cxn ang="0">
                  <a:pos x="18" y="17"/>
                </a:cxn>
                <a:cxn ang="0">
                  <a:pos x="20" y="16"/>
                </a:cxn>
                <a:cxn ang="0">
                  <a:pos x="21" y="13"/>
                </a:cxn>
                <a:cxn ang="0">
                  <a:pos x="21" y="11"/>
                </a:cxn>
                <a:cxn ang="0">
                  <a:pos x="20" y="8"/>
                </a:cxn>
              </a:cxnLst>
              <a:rect l="0" t="0" r="0" b="0"/>
              <a:pathLst>
                <a:path w="40" h="40">
                  <a:moveTo>
                    <a:pt x="38" y="0"/>
                  </a:moveTo>
                  <a:lnTo>
                    <a:pt x="37" y="3"/>
                  </a:lnTo>
                  <a:lnTo>
                    <a:pt x="33" y="3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11" y="39"/>
                  </a:lnTo>
                  <a:lnTo>
                    <a:pt x="16" y="39"/>
                  </a:lnTo>
                  <a:lnTo>
                    <a:pt x="22" y="40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5" y="34"/>
                  </a:lnTo>
                  <a:lnTo>
                    <a:pt x="38" y="31"/>
                  </a:lnTo>
                  <a:lnTo>
                    <a:pt x="40" y="26"/>
                  </a:lnTo>
                  <a:lnTo>
                    <a:pt x="40" y="21"/>
                  </a:lnTo>
                  <a:lnTo>
                    <a:pt x="38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Freeform 50360"/>
            <p:cNvSpPr/>
            <p:nvPr/>
          </p:nvSpPr>
          <p:spPr>
            <a:xfrm>
              <a:off x="1001" y="3500"/>
              <a:ext cx="24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3" y="21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8" y="22"/>
                </a:cxn>
                <a:cxn ang="0">
                  <a:pos x="19" y="20"/>
                </a:cxn>
                <a:cxn ang="0">
                  <a:pos x="21" y="19"/>
                </a:cxn>
                <a:cxn ang="0">
                  <a:pos x="22" y="18"/>
                </a:cxn>
                <a:cxn ang="0">
                  <a:pos x="23" y="15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3" y="5"/>
                </a:cxn>
                <a:cxn ang="0">
                  <a:pos x="21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0" y="13"/>
                </a:cxn>
              </a:cxnLst>
              <a:rect l="0" t="0" r="0" b="0"/>
              <a:pathLst>
                <a:path w="47" h="45">
                  <a:moveTo>
                    <a:pt x="0" y="25"/>
                  </a:moveTo>
                  <a:lnTo>
                    <a:pt x="0" y="33"/>
                  </a:lnTo>
                  <a:lnTo>
                    <a:pt x="2" y="37"/>
                  </a:lnTo>
                  <a:lnTo>
                    <a:pt x="5" y="41"/>
                  </a:lnTo>
                  <a:lnTo>
                    <a:pt x="9" y="43"/>
                  </a:lnTo>
                  <a:lnTo>
                    <a:pt x="14" y="45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9" y="45"/>
                  </a:lnTo>
                  <a:lnTo>
                    <a:pt x="35" y="43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6" y="30"/>
                  </a:lnTo>
                  <a:lnTo>
                    <a:pt x="47" y="25"/>
                  </a:lnTo>
                  <a:lnTo>
                    <a:pt x="47" y="22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6" y="9"/>
                  </a:lnTo>
                  <a:lnTo>
                    <a:pt x="42" y="5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Freeform 50361"/>
            <p:cNvSpPr/>
            <p:nvPr/>
          </p:nvSpPr>
          <p:spPr>
            <a:xfrm>
              <a:off x="1001" y="3500"/>
              <a:ext cx="24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3" y="21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8" y="22"/>
                </a:cxn>
                <a:cxn ang="0">
                  <a:pos x="19" y="20"/>
                </a:cxn>
                <a:cxn ang="0">
                  <a:pos x="21" y="19"/>
                </a:cxn>
                <a:cxn ang="0">
                  <a:pos x="22" y="18"/>
                </a:cxn>
                <a:cxn ang="0">
                  <a:pos x="23" y="15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3" y="5"/>
                </a:cxn>
                <a:cxn ang="0">
                  <a:pos x="21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5" y="8"/>
                </a:cxn>
              </a:cxnLst>
              <a:rect l="0" t="0" r="0" b="0"/>
              <a:pathLst>
                <a:path w="47" h="45">
                  <a:moveTo>
                    <a:pt x="0" y="25"/>
                  </a:moveTo>
                  <a:lnTo>
                    <a:pt x="0" y="33"/>
                  </a:lnTo>
                  <a:lnTo>
                    <a:pt x="2" y="37"/>
                  </a:lnTo>
                  <a:lnTo>
                    <a:pt x="5" y="41"/>
                  </a:lnTo>
                  <a:lnTo>
                    <a:pt x="9" y="43"/>
                  </a:lnTo>
                  <a:lnTo>
                    <a:pt x="14" y="45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9" y="45"/>
                  </a:lnTo>
                  <a:lnTo>
                    <a:pt x="35" y="43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6" y="30"/>
                  </a:lnTo>
                  <a:lnTo>
                    <a:pt x="47" y="25"/>
                  </a:lnTo>
                  <a:lnTo>
                    <a:pt x="47" y="22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6" y="9"/>
                  </a:lnTo>
                  <a:lnTo>
                    <a:pt x="42" y="5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Freeform 50362"/>
            <p:cNvSpPr/>
            <p:nvPr/>
          </p:nvSpPr>
          <p:spPr>
            <a:xfrm>
              <a:off x="1022" y="3471"/>
              <a:ext cx="24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3" y="14"/>
                </a:cxn>
                <a:cxn ang="0">
                  <a:pos x="15" y="14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22" y="13"/>
                </a:cxn>
                <a:cxn ang="0">
                  <a:pos x="24" y="12"/>
                </a:cxn>
                <a:cxn ang="0">
                  <a:pos x="24" y="11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0" y="10"/>
                </a:cxn>
              </a:cxnLst>
              <a:rect l="0" t="0" r="0" b="0"/>
              <a:pathLst>
                <a:path w="51" h="28">
                  <a:moveTo>
                    <a:pt x="0" y="20"/>
                  </a:moveTo>
                  <a:lnTo>
                    <a:pt x="6" y="22"/>
                  </a:lnTo>
                  <a:lnTo>
                    <a:pt x="11" y="24"/>
                  </a:lnTo>
                  <a:lnTo>
                    <a:pt x="17" y="25"/>
                  </a:lnTo>
                  <a:lnTo>
                    <a:pt x="22" y="2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37" y="28"/>
                  </a:lnTo>
                  <a:lnTo>
                    <a:pt x="42" y="27"/>
                  </a:lnTo>
                  <a:lnTo>
                    <a:pt x="46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Freeform 50363"/>
            <p:cNvSpPr/>
            <p:nvPr/>
          </p:nvSpPr>
          <p:spPr>
            <a:xfrm>
              <a:off x="1022" y="3471"/>
              <a:ext cx="24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3" y="14"/>
                </a:cxn>
                <a:cxn ang="0">
                  <a:pos x="15" y="14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22" y="13"/>
                </a:cxn>
                <a:cxn ang="0">
                  <a:pos x="24" y="12"/>
                </a:cxn>
                <a:cxn ang="0">
                  <a:pos x="24" y="11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0" b="0"/>
              <a:pathLst>
                <a:path w="51" h="28">
                  <a:moveTo>
                    <a:pt x="0" y="20"/>
                  </a:moveTo>
                  <a:lnTo>
                    <a:pt x="6" y="22"/>
                  </a:lnTo>
                  <a:lnTo>
                    <a:pt x="11" y="24"/>
                  </a:lnTo>
                  <a:lnTo>
                    <a:pt x="17" y="25"/>
                  </a:lnTo>
                  <a:lnTo>
                    <a:pt x="22" y="2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37" y="28"/>
                  </a:lnTo>
                  <a:lnTo>
                    <a:pt x="42" y="27"/>
                  </a:lnTo>
                  <a:lnTo>
                    <a:pt x="46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Freeform 50364"/>
            <p:cNvSpPr/>
            <p:nvPr/>
          </p:nvSpPr>
          <p:spPr>
            <a:xfrm>
              <a:off x="1037" y="3515"/>
              <a:ext cx="14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4" y="15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9" y="15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7" y="0"/>
                </a:cxn>
              </a:cxnLst>
              <a:rect l="0" t="0" r="0" b="0"/>
              <a:pathLst>
                <a:path w="27" h="30">
                  <a:moveTo>
                    <a:pt x="13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6" name="Freeform 50365"/>
            <p:cNvSpPr/>
            <p:nvPr/>
          </p:nvSpPr>
          <p:spPr>
            <a:xfrm>
              <a:off x="1037" y="3515"/>
              <a:ext cx="14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4" y="15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9" y="15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0" b="0"/>
              <a:pathLst>
                <a:path w="27" h="30">
                  <a:moveTo>
                    <a:pt x="13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7" name="Freeform 50366"/>
            <p:cNvSpPr/>
            <p:nvPr/>
          </p:nvSpPr>
          <p:spPr>
            <a:xfrm>
              <a:off x="999" y="3547"/>
              <a:ext cx="1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1" y="13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5" y="10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7" y="4"/>
                </a:cxn>
                <a:cxn ang="0">
                  <a:pos x="16" y="4"/>
                </a:cxn>
                <a:cxn ang="0">
                  <a:pos x="16" y="0"/>
                </a:cxn>
              </a:cxnLst>
              <a:rect l="0" t="0" r="0" b="0"/>
              <a:pathLst>
                <a:path w="37" h="25">
                  <a:moveTo>
                    <a:pt x="33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8" name="Freeform 50367"/>
            <p:cNvSpPr/>
            <p:nvPr/>
          </p:nvSpPr>
          <p:spPr>
            <a:xfrm>
              <a:off x="999" y="3547"/>
              <a:ext cx="1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1" y="13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5" y="10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7" y="4"/>
                </a:cxn>
                <a:cxn ang="0">
                  <a:pos x="16" y="4"/>
                </a:cxn>
              </a:cxnLst>
              <a:rect l="0" t="0" r="0" b="0"/>
              <a:pathLst>
                <a:path w="37" h="25">
                  <a:moveTo>
                    <a:pt x="33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9" name="Freeform 50368"/>
            <p:cNvSpPr/>
            <p:nvPr/>
          </p:nvSpPr>
          <p:spPr>
            <a:xfrm>
              <a:off x="3954" y="2757"/>
              <a:ext cx="23" cy="15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6"/>
                </a:cxn>
                <a:cxn ang="0">
                  <a:pos x="3" y="52"/>
                </a:cxn>
                <a:cxn ang="0">
                  <a:pos x="2" y="77"/>
                </a:cxn>
                <a:cxn ang="0">
                  <a:pos x="2" y="103"/>
                </a:cxn>
                <a:cxn ang="0">
                  <a:pos x="1" y="128"/>
                </a:cxn>
                <a:cxn ang="0">
                  <a:pos x="0" y="154"/>
                </a:cxn>
                <a:cxn ang="0">
                  <a:pos x="0" y="180"/>
                </a:cxn>
                <a:cxn ang="0">
                  <a:pos x="2" y="206"/>
                </a:cxn>
                <a:cxn ang="0">
                  <a:pos x="4" y="232"/>
                </a:cxn>
                <a:cxn ang="0">
                  <a:pos x="10" y="256"/>
                </a:cxn>
                <a:cxn ang="0">
                  <a:pos x="11" y="284"/>
                </a:cxn>
                <a:cxn ang="0">
                  <a:pos x="12" y="355"/>
                </a:cxn>
                <a:cxn ang="0">
                  <a:pos x="13" y="462"/>
                </a:cxn>
                <a:cxn ang="0">
                  <a:pos x="14" y="598"/>
                </a:cxn>
                <a:cxn ang="0">
                  <a:pos x="16" y="753"/>
                </a:cxn>
                <a:cxn ang="0">
                  <a:pos x="18" y="921"/>
                </a:cxn>
                <a:cxn ang="0">
                  <a:pos x="19" y="1094"/>
                </a:cxn>
                <a:cxn ang="0">
                  <a:pos x="21" y="1264"/>
                </a:cxn>
                <a:cxn ang="0">
                  <a:pos x="22" y="1421"/>
                </a:cxn>
                <a:cxn ang="0">
                  <a:pos x="23" y="1560"/>
                </a:cxn>
                <a:cxn ang="0">
                  <a:pos x="1" y="0"/>
                </a:cxn>
              </a:cxnLst>
              <a:rect l="0" t="0" r="0" b="0"/>
              <a:pathLst>
                <a:path w="47" h="3120">
                  <a:moveTo>
                    <a:pt x="2" y="0"/>
                  </a:moveTo>
                  <a:lnTo>
                    <a:pt x="5" y="52"/>
                  </a:lnTo>
                  <a:lnTo>
                    <a:pt x="7" y="103"/>
                  </a:lnTo>
                  <a:lnTo>
                    <a:pt x="5" y="154"/>
                  </a:lnTo>
                  <a:lnTo>
                    <a:pt x="4" y="205"/>
                  </a:lnTo>
                  <a:lnTo>
                    <a:pt x="2" y="256"/>
                  </a:lnTo>
                  <a:lnTo>
                    <a:pt x="0" y="308"/>
                  </a:lnTo>
                  <a:lnTo>
                    <a:pt x="0" y="359"/>
                  </a:lnTo>
                  <a:lnTo>
                    <a:pt x="4" y="412"/>
                  </a:lnTo>
                  <a:lnTo>
                    <a:pt x="9" y="463"/>
                  </a:lnTo>
                  <a:lnTo>
                    <a:pt x="20" y="512"/>
                  </a:lnTo>
                  <a:lnTo>
                    <a:pt x="22" y="568"/>
                  </a:lnTo>
                  <a:lnTo>
                    <a:pt x="24" y="709"/>
                  </a:lnTo>
                  <a:lnTo>
                    <a:pt x="27" y="924"/>
                  </a:lnTo>
                  <a:lnTo>
                    <a:pt x="29" y="1196"/>
                  </a:lnTo>
                  <a:lnTo>
                    <a:pt x="33" y="1506"/>
                  </a:lnTo>
                  <a:lnTo>
                    <a:pt x="36" y="1842"/>
                  </a:lnTo>
                  <a:lnTo>
                    <a:pt x="38" y="2188"/>
                  </a:lnTo>
                  <a:lnTo>
                    <a:pt x="42" y="2527"/>
                  </a:lnTo>
                  <a:lnTo>
                    <a:pt x="44" y="2842"/>
                  </a:lnTo>
                  <a:lnTo>
                    <a:pt x="47" y="31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C17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0" name="Freeform 50369"/>
            <p:cNvSpPr/>
            <p:nvPr/>
          </p:nvSpPr>
          <p:spPr>
            <a:xfrm>
              <a:off x="3999" y="2752"/>
              <a:ext cx="21" cy="156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30"/>
                </a:cxn>
                <a:cxn ang="0">
                  <a:pos x="7" y="60"/>
                </a:cxn>
                <a:cxn ang="0">
                  <a:pos x="9" y="91"/>
                </a:cxn>
                <a:cxn ang="0">
                  <a:pos x="10" y="122"/>
                </a:cxn>
                <a:cxn ang="0">
                  <a:pos x="11" y="153"/>
                </a:cxn>
                <a:cxn ang="0">
                  <a:pos x="12" y="184"/>
                </a:cxn>
                <a:cxn ang="0">
                  <a:pos x="13" y="215"/>
                </a:cxn>
                <a:cxn ang="0">
                  <a:pos x="13" y="246"/>
                </a:cxn>
                <a:cxn ang="0">
                  <a:pos x="12" y="276"/>
                </a:cxn>
                <a:cxn ang="0">
                  <a:pos x="11" y="306"/>
                </a:cxn>
                <a:cxn ang="0">
                  <a:pos x="11" y="308"/>
                </a:cxn>
                <a:cxn ang="0">
                  <a:pos x="10" y="311"/>
                </a:cxn>
                <a:cxn ang="0">
                  <a:pos x="9" y="312"/>
                </a:cxn>
                <a:cxn ang="0">
                  <a:pos x="8" y="315"/>
                </a:cxn>
                <a:cxn ang="0">
                  <a:pos x="6" y="317"/>
                </a:cxn>
                <a:cxn ang="0">
                  <a:pos x="5" y="319"/>
                </a:cxn>
                <a:cxn ang="0">
                  <a:pos x="3" y="321"/>
                </a:cxn>
                <a:cxn ang="0">
                  <a:pos x="3" y="323"/>
                </a:cxn>
                <a:cxn ang="0">
                  <a:pos x="2" y="325"/>
                </a:cxn>
                <a:cxn ang="0">
                  <a:pos x="1" y="327"/>
                </a:cxn>
                <a:cxn ang="0">
                  <a:pos x="0" y="364"/>
                </a:cxn>
                <a:cxn ang="0">
                  <a:pos x="0" y="439"/>
                </a:cxn>
                <a:cxn ang="0">
                  <a:pos x="2" y="543"/>
                </a:cxn>
                <a:cxn ang="0">
                  <a:pos x="3" y="673"/>
                </a:cxn>
                <a:cxn ang="0">
                  <a:pos x="6" y="819"/>
                </a:cxn>
                <a:cxn ang="0">
                  <a:pos x="9" y="975"/>
                </a:cxn>
                <a:cxn ang="0">
                  <a:pos x="12" y="1135"/>
                </a:cxn>
                <a:cxn ang="0">
                  <a:pos x="16" y="1291"/>
                </a:cxn>
                <a:cxn ang="0">
                  <a:pos x="18" y="1436"/>
                </a:cxn>
                <a:cxn ang="0">
                  <a:pos x="21" y="1565"/>
                </a:cxn>
                <a:cxn ang="0">
                  <a:pos x="6" y="0"/>
                </a:cxn>
              </a:cxnLst>
              <a:rect l="0" t="0" r="0" b="0"/>
              <a:pathLst>
                <a:path w="44" h="3129">
                  <a:moveTo>
                    <a:pt x="13" y="0"/>
                  </a:moveTo>
                  <a:lnTo>
                    <a:pt x="13" y="59"/>
                  </a:lnTo>
                  <a:lnTo>
                    <a:pt x="15" y="120"/>
                  </a:lnTo>
                  <a:lnTo>
                    <a:pt x="18" y="182"/>
                  </a:lnTo>
                  <a:lnTo>
                    <a:pt x="20" y="243"/>
                  </a:lnTo>
                  <a:lnTo>
                    <a:pt x="24" y="305"/>
                  </a:lnTo>
                  <a:lnTo>
                    <a:pt x="26" y="368"/>
                  </a:lnTo>
                  <a:lnTo>
                    <a:pt x="27" y="430"/>
                  </a:lnTo>
                  <a:lnTo>
                    <a:pt x="27" y="491"/>
                  </a:lnTo>
                  <a:lnTo>
                    <a:pt x="26" y="552"/>
                  </a:lnTo>
                  <a:lnTo>
                    <a:pt x="22" y="611"/>
                  </a:lnTo>
                  <a:lnTo>
                    <a:pt x="22" y="616"/>
                  </a:lnTo>
                  <a:lnTo>
                    <a:pt x="20" y="621"/>
                  </a:lnTo>
                  <a:lnTo>
                    <a:pt x="18" y="624"/>
                  </a:lnTo>
                  <a:lnTo>
                    <a:pt x="17" y="629"/>
                  </a:lnTo>
                  <a:lnTo>
                    <a:pt x="13" y="633"/>
                  </a:lnTo>
                  <a:lnTo>
                    <a:pt x="11" y="637"/>
                  </a:lnTo>
                  <a:lnTo>
                    <a:pt x="7" y="641"/>
                  </a:lnTo>
                  <a:lnTo>
                    <a:pt x="6" y="646"/>
                  </a:lnTo>
                  <a:lnTo>
                    <a:pt x="4" y="649"/>
                  </a:lnTo>
                  <a:lnTo>
                    <a:pt x="2" y="654"/>
                  </a:lnTo>
                  <a:lnTo>
                    <a:pt x="0" y="728"/>
                  </a:lnTo>
                  <a:lnTo>
                    <a:pt x="0" y="877"/>
                  </a:lnTo>
                  <a:lnTo>
                    <a:pt x="4" y="1086"/>
                  </a:lnTo>
                  <a:lnTo>
                    <a:pt x="7" y="1345"/>
                  </a:lnTo>
                  <a:lnTo>
                    <a:pt x="13" y="1637"/>
                  </a:lnTo>
                  <a:lnTo>
                    <a:pt x="18" y="1949"/>
                  </a:lnTo>
                  <a:lnTo>
                    <a:pt x="26" y="2269"/>
                  </a:lnTo>
                  <a:lnTo>
                    <a:pt x="33" y="2581"/>
                  </a:lnTo>
                  <a:lnTo>
                    <a:pt x="38" y="2872"/>
                  </a:lnTo>
                  <a:lnTo>
                    <a:pt x="44" y="31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C17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1" name="Freeform 50370"/>
            <p:cNvSpPr/>
            <p:nvPr/>
          </p:nvSpPr>
          <p:spPr>
            <a:xfrm>
              <a:off x="4090" y="2800"/>
              <a:ext cx="34" cy="151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3" y="49"/>
                </a:cxn>
                <a:cxn ang="0">
                  <a:pos x="30" y="144"/>
                </a:cxn>
                <a:cxn ang="0">
                  <a:pos x="28" y="276"/>
                </a:cxn>
                <a:cxn ang="0">
                  <a:pos x="25" y="437"/>
                </a:cxn>
                <a:cxn ang="0">
                  <a:pos x="20" y="617"/>
                </a:cxn>
                <a:cxn ang="0">
                  <a:pos x="16" y="809"/>
                </a:cxn>
                <a:cxn ang="0">
                  <a:pos x="11" y="1003"/>
                </a:cxn>
                <a:cxn ang="0">
                  <a:pos x="7" y="1192"/>
                </a:cxn>
                <a:cxn ang="0">
                  <a:pos x="3" y="1366"/>
                </a:cxn>
                <a:cxn ang="0">
                  <a:pos x="0" y="1517"/>
                </a:cxn>
                <a:cxn ang="0">
                  <a:pos x="34" y="0"/>
                </a:cxn>
              </a:cxnLst>
              <a:rect l="0" t="0" r="0" b="0"/>
              <a:pathLst>
                <a:path w="72" h="3035">
                  <a:moveTo>
                    <a:pt x="72" y="0"/>
                  </a:moveTo>
                  <a:lnTo>
                    <a:pt x="70" y="99"/>
                  </a:lnTo>
                  <a:lnTo>
                    <a:pt x="64" y="288"/>
                  </a:lnTo>
                  <a:lnTo>
                    <a:pt x="59" y="552"/>
                  </a:lnTo>
                  <a:lnTo>
                    <a:pt x="52" y="874"/>
                  </a:lnTo>
                  <a:lnTo>
                    <a:pt x="43" y="1234"/>
                  </a:lnTo>
                  <a:lnTo>
                    <a:pt x="33" y="1618"/>
                  </a:lnTo>
                  <a:lnTo>
                    <a:pt x="24" y="2007"/>
                  </a:lnTo>
                  <a:lnTo>
                    <a:pt x="15" y="2384"/>
                  </a:lnTo>
                  <a:lnTo>
                    <a:pt x="6" y="2733"/>
                  </a:lnTo>
                  <a:lnTo>
                    <a:pt x="0" y="30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C17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2" name="Freeform 50371"/>
            <p:cNvSpPr/>
            <p:nvPr/>
          </p:nvSpPr>
          <p:spPr>
            <a:xfrm>
              <a:off x="3655" y="3757"/>
              <a:ext cx="262" cy="561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33" y="76"/>
                </a:cxn>
                <a:cxn ang="0">
                  <a:pos x="31" y="103"/>
                </a:cxn>
                <a:cxn ang="0">
                  <a:pos x="30" y="128"/>
                </a:cxn>
                <a:cxn ang="0">
                  <a:pos x="29" y="154"/>
                </a:cxn>
                <a:cxn ang="0">
                  <a:pos x="28" y="180"/>
                </a:cxn>
                <a:cxn ang="0">
                  <a:pos x="26" y="206"/>
                </a:cxn>
                <a:cxn ang="0">
                  <a:pos x="24" y="232"/>
                </a:cxn>
                <a:cxn ang="0">
                  <a:pos x="21" y="259"/>
                </a:cxn>
                <a:cxn ang="0">
                  <a:pos x="18" y="285"/>
                </a:cxn>
                <a:cxn ang="0">
                  <a:pos x="12" y="325"/>
                </a:cxn>
                <a:cxn ang="0">
                  <a:pos x="5" y="378"/>
                </a:cxn>
                <a:cxn ang="0">
                  <a:pos x="2" y="431"/>
                </a:cxn>
                <a:cxn ang="0">
                  <a:pos x="1" y="483"/>
                </a:cxn>
                <a:cxn ang="0">
                  <a:pos x="0" y="535"/>
                </a:cxn>
                <a:cxn ang="0">
                  <a:pos x="262" y="561"/>
                </a:cxn>
                <a:cxn ang="0">
                  <a:pos x="261" y="521"/>
                </a:cxn>
                <a:cxn ang="0">
                  <a:pos x="260" y="481"/>
                </a:cxn>
                <a:cxn ang="0">
                  <a:pos x="260" y="441"/>
                </a:cxn>
                <a:cxn ang="0">
                  <a:pos x="259" y="401"/>
                </a:cxn>
                <a:cxn ang="0">
                  <a:pos x="259" y="361"/>
                </a:cxn>
                <a:cxn ang="0">
                  <a:pos x="259" y="362"/>
                </a:cxn>
                <a:cxn ang="0">
                  <a:pos x="259" y="363"/>
                </a:cxn>
                <a:cxn ang="0">
                  <a:pos x="259" y="363"/>
                </a:cxn>
                <a:cxn ang="0">
                  <a:pos x="259" y="364"/>
                </a:cxn>
                <a:cxn ang="0">
                  <a:pos x="259" y="364"/>
                </a:cxn>
                <a:cxn ang="0">
                  <a:pos x="259" y="340"/>
                </a:cxn>
                <a:cxn ang="0">
                  <a:pos x="257" y="316"/>
                </a:cxn>
                <a:cxn ang="0">
                  <a:pos x="254" y="292"/>
                </a:cxn>
                <a:cxn ang="0">
                  <a:pos x="251" y="268"/>
                </a:cxn>
                <a:cxn ang="0">
                  <a:pos x="248" y="243"/>
                </a:cxn>
                <a:cxn ang="0">
                  <a:pos x="247" y="242"/>
                </a:cxn>
                <a:cxn ang="0">
                  <a:pos x="245" y="242"/>
                </a:cxn>
                <a:cxn ang="0">
                  <a:pos x="242" y="241"/>
                </a:cxn>
                <a:cxn ang="0">
                  <a:pos x="240" y="240"/>
                </a:cxn>
                <a:cxn ang="0">
                  <a:pos x="239" y="240"/>
                </a:cxn>
                <a:cxn ang="0">
                  <a:pos x="234" y="208"/>
                </a:cxn>
                <a:cxn ang="0">
                  <a:pos x="230" y="178"/>
                </a:cxn>
                <a:cxn ang="0">
                  <a:pos x="228" y="147"/>
                </a:cxn>
                <a:cxn ang="0">
                  <a:pos x="228" y="116"/>
                </a:cxn>
                <a:cxn ang="0">
                  <a:pos x="231" y="85"/>
                </a:cxn>
                <a:cxn ang="0">
                  <a:pos x="233" y="68"/>
                </a:cxn>
                <a:cxn ang="0">
                  <a:pos x="235" y="51"/>
                </a:cxn>
                <a:cxn ang="0">
                  <a:pos x="236" y="34"/>
                </a:cxn>
                <a:cxn ang="0">
                  <a:pos x="237" y="17"/>
                </a:cxn>
                <a:cxn ang="0">
                  <a:pos x="238" y="0"/>
                </a:cxn>
              </a:cxnLst>
              <a:rect l="0" t="0" r="0" b="0"/>
              <a:pathLst>
                <a:path w="537" h="1122">
                  <a:moveTo>
                    <a:pt x="69" y="74"/>
                  </a:moveTo>
                  <a:lnTo>
                    <a:pt x="69" y="100"/>
                  </a:lnTo>
                  <a:lnTo>
                    <a:pt x="67" y="127"/>
                  </a:lnTo>
                  <a:lnTo>
                    <a:pt x="67" y="152"/>
                  </a:lnTo>
                  <a:lnTo>
                    <a:pt x="66" y="180"/>
                  </a:lnTo>
                  <a:lnTo>
                    <a:pt x="64" y="205"/>
                  </a:lnTo>
                  <a:lnTo>
                    <a:pt x="64" y="231"/>
                  </a:lnTo>
                  <a:lnTo>
                    <a:pt x="62" y="256"/>
                  </a:lnTo>
                  <a:lnTo>
                    <a:pt x="60" y="282"/>
                  </a:lnTo>
                  <a:lnTo>
                    <a:pt x="60" y="308"/>
                  </a:lnTo>
                  <a:lnTo>
                    <a:pt x="58" y="332"/>
                  </a:lnTo>
                  <a:lnTo>
                    <a:pt x="57" y="359"/>
                  </a:lnTo>
                  <a:lnTo>
                    <a:pt x="55" y="384"/>
                  </a:lnTo>
                  <a:lnTo>
                    <a:pt x="53" y="412"/>
                  </a:lnTo>
                  <a:lnTo>
                    <a:pt x="51" y="437"/>
                  </a:lnTo>
                  <a:lnTo>
                    <a:pt x="49" y="464"/>
                  </a:lnTo>
                  <a:lnTo>
                    <a:pt x="47" y="490"/>
                  </a:lnTo>
                  <a:lnTo>
                    <a:pt x="44" y="517"/>
                  </a:lnTo>
                  <a:lnTo>
                    <a:pt x="40" y="543"/>
                  </a:lnTo>
                  <a:lnTo>
                    <a:pt x="36" y="570"/>
                  </a:lnTo>
                  <a:lnTo>
                    <a:pt x="33" y="597"/>
                  </a:lnTo>
                  <a:lnTo>
                    <a:pt x="24" y="650"/>
                  </a:lnTo>
                  <a:lnTo>
                    <a:pt x="16" y="703"/>
                  </a:lnTo>
                  <a:lnTo>
                    <a:pt x="11" y="756"/>
                  </a:lnTo>
                  <a:lnTo>
                    <a:pt x="7" y="808"/>
                  </a:lnTo>
                  <a:lnTo>
                    <a:pt x="4" y="861"/>
                  </a:lnTo>
                  <a:lnTo>
                    <a:pt x="2" y="912"/>
                  </a:lnTo>
                  <a:lnTo>
                    <a:pt x="2" y="965"/>
                  </a:lnTo>
                  <a:lnTo>
                    <a:pt x="0" y="1016"/>
                  </a:lnTo>
                  <a:lnTo>
                    <a:pt x="0" y="1069"/>
                  </a:lnTo>
                  <a:lnTo>
                    <a:pt x="0" y="1122"/>
                  </a:lnTo>
                  <a:lnTo>
                    <a:pt x="537" y="1122"/>
                  </a:lnTo>
                  <a:lnTo>
                    <a:pt x="535" y="1082"/>
                  </a:lnTo>
                  <a:lnTo>
                    <a:pt x="535" y="1042"/>
                  </a:lnTo>
                  <a:lnTo>
                    <a:pt x="533" y="1002"/>
                  </a:lnTo>
                  <a:lnTo>
                    <a:pt x="533" y="962"/>
                  </a:lnTo>
                  <a:lnTo>
                    <a:pt x="532" y="922"/>
                  </a:lnTo>
                  <a:lnTo>
                    <a:pt x="532" y="882"/>
                  </a:lnTo>
                  <a:lnTo>
                    <a:pt x="530" y="842"/>
                  </a:lnTo>
                  <a:lnTo>
                    <a:pt x="530" y="802"/>
                  </a:lnTo>
                  <a:lnTo>
                    <a:pt x="530" y="762"/>
                  </a:lnTo>
                  <a:lnTo>
                    <a:pt x="530" y="722"/>
                  </a:lnTo>
                  <a:lnTo>
                    <a:pt x="530" y="724"/>
                  </a:lnTo>
                  <a:lnTo>
                    <a:pt x="530" y="725"/>
                  </a:lnTo>
                  <a:lnTo>
                    <a:pt x="530" y="727"/>
                  </a:lnTo>
                  <a:lnTo>
                    <a:pt x="530" y="728"/>
                  </a:lnTo>
                  <a:lnTo>
                    <a:pt x="530" y="703"/>
                  </a:lnTo>
                  <a:lnTo>
                    <a:pt x="530" y="679"/>
                  </a:lnTo>
                  <a:lnTo>
                    <a:pt x="528" y="655"/>
                  </a:lnTo>
                  <a:lnTo>
                    <a:pt x="526" y="631"/>
                  </a:lnTo>
                  <a:lnTo>
                    <a:pt x="524" y="607"/>
                  </a:lnTo>
                  <a:lnTo>
                    <a:pt x="521" y="583"/>
                  </a:lnTo>
                  <a:lnTo>
                    <a:pt x="519" y="559"/>
                  </a:lnTo>
                  <a:lnTo>
                    <a:pt x="515" y="535"/>
                  </a:lnTo>
                  <a:lnTo>
                    <a:pt x="512" y="509"/>
                  </a:lnTo>
                  <a:lnTo>
                    <a:pt x="508" y="485"/>
                  </a:lnTo>
                  <a:lnTo>
                    <a:pt x="506" y="484"/>
                  </a:lnTo>
                  <a:lnTo>
                    <a:pt x="504" y="484"/>
                  </a:lnTo>
                  <a:lnTo>
                    <a:pt x="502" y="484"/>
                  </a:lnTo>
                  <a:lnTo>
                    <a:pt x="499" y="482"/>
                  </a:lnTo>
                  <a:lnTo>
                    <a:pt x="497" y="482"/>
                  </a:lnTo>
                  <a:lnTo>
                    <a:pt x="493" y="482"/>
                  </a:lnTo>
                  <a:lnTo>
                    <a:pt x="491" y="480"/>
                  </a:lnTo>
                  <a:lnTo>
                    <a:pt x="490" y="480"/>
                  </a:lnTo>
                  <a:lnTo>
                    <a:pt x="484" y="448"/>
                  </a:lnTo>
                  <a:lnTo>
                    <a:pt x="479" y="416"/>
                  </a:lnTo>
                  <a:lnTo>
                    <a:pt x="475" y="386"/>
                  </a:lnTo>
                  <a:lnTo>
                    <a:pt x="471" y="356"/>
                  </a:lnTo>
                  <a:lnTo>
                    <a:pt x="470" y="324"/>
                  </a:lnTo>
                  <a:lnTo>
                    <a:pt x="468" y="293"/>
                  </a:lnTo>
                  <a:lnTo>
                    <a:pt x="466" y="263"/>
                  </a:lnTo>
                  <a:lnTo>
                    <a:pt x="468" y="231"/>
                  </a:lnTo>
                  <a:lnTo>
                    <a:pt x="470" y="200"/>
                  </a:lnTo>
                  <a:lnTo>
                    <a:pt x="473" y="170"/>
                  </a:lnTo>
                  <a:lnTo>
                    <a:pt x="475" y="152"/>
                  </a:lnTo>
                  <a:lnTo>
                    <a:pt x="477" y="135"/>
                  </a:lnTo>
                  <a:lnTo>
                    <a:pt x="480" y="119"/>
                  </a:lnTo>
                  <a:lnTo>
                    <a:pt x="482" y="101"/>
                  </a:lnTo>
                  <a:lnTo>
                    <a:pt x="484" y="85"/>
                  </a:lnTo>
                  <a:lnTo>
                    <a:pt x="484" y="68"/>
                  </a:lnTo>
                  <a:lnTo>
                    <a:pt x="486" y="52"/>
                  </a:lnTo>
                  <a:lnTo>
                    <a:pt x="486" y="34"/>
                  </a:lnTo>
                  <a:lnTo>
                    <a:pt x="488" y="18"/>
                  </a:lnTo>
                  <a:lnTo>
                    <a:pt x="488" y="0"/>
                  </a:lnTo>
                  <a:lnTo>
                    <a:pt x="69" y="74"/>
                  </a:lnTo>
                  <a:close/>
                </a:path>
              </a:pathLst>
            </a:custGeom>
            <a:solidFill>
              <a:srgbClr val="DF2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3" name="Freeform 50372"/>
            <p:cNvSpPr/>
            <p:nvPr/>
          </p:nvSpPr>
          <p:spPr>
            <a:xfrm>
              <a:off x="3655" y="3757"/>
              <a:ext cx="262" cy="561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33" y="76"/>
                </a:cxn>
                <a:cxn ang="0">
                  <a:pos x="31" y="103"/>
                </a:cxn>
                <a:cxn ang="0">
                  <a:pos x="30" y="128"/>
                </a:cxn>
                <a:cxn ang="0">
                  <a:pos x="29" y="154"/>
                </a:cxn>
                <a:cxn ang="0">
                  <a:pos x="28" y="180"/>
                </a:cxn>
                <a:cxn ang="0">
                  <a:pos x="26" y="206"/>
                </a:cxn>
                <a:cxn ang="0">
                  <a:pos x="24" y="232"/>
                </a:cxn>
                <a:cxn ang="0">
                  <a:pos x="21" y="259"/>
                </a:cxn>
                <a:cxn ang="0">
                  <a:pos x="18" y="285"/>
                </a:cxn>
                <a:cxn ang="0">
                  <a:pos x="12" y="325"/>
                </a:cxn>
                <a:cxn ang="0">
                  <a:pos x="5" y="378"/>
                </a:cxn>
                <a:cxn ang="0">
                  <a:pos x="2" y="431"/>
                </a:cxn>
                <a:cxn ang="0">
                  <a:pos x="1" y="483"/>
                </a:cxn>
                <a:cxn ang="0">
                  <a:pos x="0" y="535"/>
                </a:cxn>
                <a:cxn ang="0">
                  <a:pos x="262" y="561"/>
                </a:cxn>
                <a:cxn ang="0">
                  <a:pos x="261" y="521"/>
                </a:cxn>
                <a:cxn ang="0">
                  <a:pos x="260" y="481"/>
                </a:cxn>
                <a:cxn ang="0">
                  <a:pos x="260" y="441"/>
                </a:cxn>
                <a:cxn ang="0">
                  <a:pos x="259" y="401"/>
                </a:cxn>
                <a:cxn ang="0">
                  <a:pos x="259" y="361"/>
                </a:cxn>
                <a:cxn ang="0">
                  <a:pos x="259" y="362"/>
                </a:cxn>
                <a:cxn ang="0">
                  <a:pos x="259" y="363"/>
                </a:cxn>
                <a:cxn ang="0">
                  <a:pos x="259" y="363"/>
                </a:cxn>
                <a:cxn ang="0">
                  <a:pos x="259" y="364"/>
                </a:cxn>
                <a:cxn ang="0">
                  <a:pos x="259" y="364"/>
                </a:cxn>
                <a:cxn ang="0">
                  <a:pos x="259" y="340"/>
                </a:cxn>
                <a:cxn ang="0">
                  <a:pos x="257" y="316"/>
                </a:cxn>
                <a:cxn ang="0">
                  <a:pos x="254" y="292"/>
                </a:cxn>
                <a:cxn ang="0">
                  <a:pos x="251" y="268"/>
                </a:cxn>
                <a:cxn ang="0">
                  <a:pos x="248" y="243"/>
                </a:cxn>
                <a:cxn ang="0">
                  <a:pos x="247" y="242"/>
                </a:cxn>
                <a:cxn ang="0">
                  <a:pos x="245" y="242"/>
                </a:cxn>
                <a:cxn ang="0">
                  <a:pos x="242" y="241"/>
                </a:cxn>
                <a:cxn ang="0">
                  <a:pos x="240" y="240"/>
                </a:cxn>
                <a:cxn ang="0">
                  <a:pos x="239" y="240"/>
                </a:cxn>
                <a:cxn ang="0">
                  <a:pos x="234" y="208"/>
                </a:cxn>
                <a:cxn ang="0">
                  <a:pos x="230" y="178"/>
                </a:cxn>
                <a:cxn ang="0">
                  <a:pos x="228" y="147"/>
                </a:cxn>
                <a:cxn ang="0">
                  <a:pos x="228" y="116"/>
                </a:cxn>
                <a:cxn ang="0">
                  <a:pos x="231" y="85"/>
                </a:cxn>
                <a:cxn ang="0">
                  <a:pos x="233" y="68"/>
                </a:cxn>
                <a:cxn ang="0">
                  <a:pos x="235" y="51"/>
                </a:cxn>
                <a:cxn ang="0">
                  <a:pos x="236" y="34"/>
                </a:cxn>
                <a:cxn ang="0">
                  <a:pos x="237" y="17"/>
                </a:cxn>
                <a:cxn ang="0">
                  <a:pos x="238" y="0"/>
                </a:cxn>
              </a:cxnLst>
              <a:rect l="0" t="0" r="0" b="0"/>
              <a:pathLst>
                <a:path w="537" h="1122">
                  <a:moveTo>
                    <a:pt x="69" y="74"/>
                  </a:moveTo>
                  <a:lnTo>
                    <a:pt x="69" y="100"/>
                  </a:lnTo>
                  <a:lnTo>
                    <a:pt x="67" y="127"/>
                  </a:lnTo>
                  <a:lnTo>
                    <a:pt x="67" y="152"/>
                  </a:lnTo>
                  <a:lnTo>
                    <a:pt x="66" y="180"/>
                  </a:lnTo>
                  <a:lnTo>
                    <a:pt x="64" y="205"/>
                  </a:lnTo>
                  <a:lnTo>
                    <a:pt x="64" y="231"/>
                  </a:lnTo>
                  <a:lnTo>
                    <a:pt x="62" y="256"/>
                  </a:lnTo>
                  <a:lnTo>
                    <a:pt x="60" y="282"/>
                  </a:lnTo>
                  <a:lnTo>
                    <a:pt x="60" y="308"/>
                  </a:lnTo>
                  <a:lnTo>
                    <a:pt x="58" y="332"/>
                  </a:lnTo>
                  <a:lnTo>
                    <a:pt x="57" y="359"/>
                  </a:lnTo>
                  <a:lnTo>
                    <a:pt x="55" y="384"/>
                  </a:lnTo>
                  <a:lnTo>
                    <a:pt x="53" y="412"/>
                  </a:lnTo>
                  <a:lnTo>
                    <a:pt x="51" y="437"/>
                  </a:lnTo>
                  <a:lnTo>
                    <a:pt x="49" y="464"/>
                  </a:lnTo>
                  <a:lnTo>
                    <a:pt x="47" y="490"/>
                  </a:lnTo>
                  <a:lnTo>
                    <a:pt x="44" y="517"/>
                  </a:lnTo>
                  <a:lnTo>
                    <a:pt x="40" y="543"/>
                  </a:lnTo>
                  <a:lnTo>
                    <a:pt x="36" y="570"/>
                  </a:lnTo>
                  <a:lnTo>
                    <a:pt x="33" y="597"/>
                  </a:lnTo>
                  <a:lnTo>
                    <a:pt x="24" y="650"/>
                  </a:lnTo>
                  <a:lnTo>
                    <a:pt x="16" y="703"/>
                  </a:lnTo>
                  <a:lnTo>
                    <a:pt x="11" y="756"/>
                  </a:lnTo>
                  <a:lnTo>
                    <a:pt x="7" y="808"/>
                  </a:lnTo>
                  <a:lnTo>
                    <a:pt x="4" y="861"/>
                  </a:lnTo>
                  <a:lnTo>
                    <a:pt x="2" y="912"/>
                  </a:lnTo>
                  <a:lnTo>
                    <a:pt x="2" y="965"/>
                  </a:lnTo>
                  <a:lnTo>
                    <a:pt x="0" y="1016"/>
                  </a:lnTo>
                  <a:lnTo>
                    <a:pt x="0" y="1069"/>
                  </a:lnTo>
                  <a:lnTo>
                    <a:pt x="0" y="1122"/>
                  </a:lnTo>
                  <a:lnTo>
                    <a:pt x="537" y="1122"/>
                  </a:lnTo>
                  <a:lnTo>
                    <a:pt x="535" y="1082"/>
                  </a:lnTo>
                  <a:lnTo>
                    <a:pt x="535" y="1042"/>
                  </a:lnTo>
                  <a:lnTo>
                    <a:pt x="533" y="1002"/>
                  </a:lnTo>
                  <a:lnTo>
                    <a:pt x="533" y="962"/>
                  </a:lnTo>
                  <a:lnTo>
                    <a:pt x="532" y="922"/>
                  </a:lnTo>
                  <a:lnTo>
                    <a:pt x="532" y="882"/>
                  </a:lnTo>
                  <a:lnTo>
                    <a:pt x="530" y="842"/>
                  </a:lnTo>
                  <a:lnTo>
                    <a:pt x="530" y="802"/>
                  </a:lnTo>
                  <a:lnTo>
                    <a:pt x="530" y="762"/>
                  </a:lnTo>
                  <a:lnTo>
                    <a:pt x="530" y="722"/>
                  </a:lnTo>
                  <a:lnTo>
                    <a:pt x="530" y="724"/>
                  </a:lnTo>
                  <a:lnTo>
                    <a:pt x="530" y="725"/>
                  </a:lnTo>
                  <a:lnTo>
                    <a:pt x="530" y="727"/>
                  </a:lnTo>
                  <a:lnTo>
                    <a:pt x="530" y="728"/>
                  </a:lnTo>
                  <a:lnTo>
                    <a:pt x="530" y="703"/>
                  </a:lnTo>
                  <a:lnTo>
                    <a:pt x="530" y="679"/>
                  </a:lnTo>
                  <a:lnTo>
                    <a:pt x="528" y="655"/>
                  </a:lnTo>
                  <a:lnTo>
                    <a:pt x="526" y="631"/>
                  </a:lnTo>
                  <a:lnTo>
                    <a:pt x="524" y="607"/>
                  </a:lnTo>
                  <a:lnTo>
                    <a:pt x="521" y="583"/>
                  </a:lnTo>
                  <a:lnTo>
                    <a:pt x="519" y="559"/>
                  </a:lnTo>
                  <a:lnTo>
                    <a:pt x="515" y="535"/>
                  </a:lnTo>
                  <a:lnTo>
                    <a:pt x="512" y="509"/>
                  </a:lnTo>
                  <a:lnTo>
                    <a:pt x="508" y="485"/>
                  </a:lnTo>
                  <a:lnTo>
                    <a:pt x="506" y="484"/>
                  </a:lnTo>
                  <a:lnTo>
                    <a:pt x="504" y="484"/>
                  </a:lnTo>
                  <a:lnTo>
                    <a:pt x="502" y="484"/>
                  </a:lnTo>
                  <a:lnTo>
                    <a:pt x="499" y="482"/>
                  </a:lnTo>
                  <a:lnTo>
                    <a:pt x="497" y="482"/>
                  </a:lnTo>
                  <a:lnTo>
                    <a:pt x="493" y="482"/>
                  </a:lnTo>
                  <a:lnTo>
                    <a:pt x="491" y="480"/>
                  </a:lnTo>
                  <a:lnTo>
                    <a:pt x="490" y="480"/>
                  </a:lnTo>
                  <a:lnTo>
                    <a:pt x="484" y="448"/>
                  </a:lnTo>
                  <a:lnTo>
                    <a:pt x="479" y="416"/>
                  </a:lnTo>
                  <a:lnTo>
                    <a:pt x="475" y="386"/>
                  </a:lnTo>
                  <a:lnTo>
                    <a:pt x="471" y="356"/>
                  </a:lnTo>
                  <a:lnTo>
                    <a:pt x="470" y="324"/>
                  </a:lnTo>
                  <a:lnTo>
                    <a:pt x="468" y="293"/>
                  </a:lnTo>
                  <a:lnTo>
                    <a:pt x="466" y="263"/>
                  </a:lnTo>
                  <a:lnTo>
                    <a:pt x="468" y="231"/>
                  </a:lnTo>
                  <a:lnTo>
                    <a:pt x="470" y="200"/>
                  </a:lnTo>
                  <a:lnTo>
                    <a:pt x="473" y="170"/>
                  </a:lnTo>
                  <a:lnTo>
                    <a:pt x="475" y="152"/>
                  </a:lnTo>
                  <a:lnTo>
                    <a:pt x="477" y="135"/>
                  </a:lnTo>
                  <a:lnTo>
                    <a:pt x="480" y="119"/>
                  </a:lnTo>
                  <a:lnTo>
                    <a:pt x="482" y="101"/>
                  </a:lnTo>
                  <a:lnTo>
                    <a:pt x="484" y="85"/>
                  </a:lnTo>
                  <a:lnTo>
                    <a:pt x="484" y="68"/>
                  </a:lnTo>
                  <a:lnTo>
                    <a:pt x="486" y="52"/>
                  </a:lnTo>
                  <a:lnTo>
                    <a:pt x="486" y="34"/>
                  </a:lnTo>
                  <a:lnTo>
                    <a:pt x="488" y="18"/>
                  </a:lnTo>
                  <a:lnTo>
                    <a:pt x="488" y="0"/>
                  </a:lnTo>
                </a:path>
              </a:pathLst>
            </a:custGeom>
            <a:noFill/>
            <a:ln w="14288" cap="flat" cmpd="sng">
              <a:solidFill>
                <a:srgbClr val="5C1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4" name="Freeform 50373"/>
            <p:cNvSpPr/>
            <p:nvPr/>
          </p:nvSpPr>
          <p:spPr>
            <a:xfrm>
              <a:off x="4230" y="3835"/>
              <a:ext cx="146" cy="118"/>
            </a:xfrm>
            <a:custGeom>
              <a:avLst/>
              <a:gdLst/>
              <a:ahLst/>
              <a:cxnLst>
                <a:cxn ang="0">
                  <a:pos x="30" y="116"/>
                </a:cxn>
                <a:cxn ang="0">
                  <a:pos x="60" y="107"/>
                </a:cxn>
                <a:cxn ang="0">
                  <a:pos x="89" y="96"/>
                </a:cxn>
                <a:cxn ang="0">
                  <a:pos x="115" y="81"/>
                </a:cxn>
                <a:cxn ang="0">
                  <a:pos x="137" y="62"/>
                </a:cxn>
                <a:cxn ang="0">
                  <a:pos x="144" y="5"/>
                </a:cxn>
                <a:cxn ang="0">
                  <a:pos x="141" y="9"/>
                </a:cxn>
                <a:cxn ang="0">
                  <a:pos x="137" y="11"/>
                </a:cxn>
                <a:cxn ang="0">
                  <a:pos x="132" y="14"/>
                </a:cxn>
                <a:cxn ang="0">
                  <a:pos x="128" y="14"/>
                </a:cxn>
                <a:cxn ang="0">
                  <a:pos x="123" y="14"/>
                </a:cxn>
                <a:cxn ang="0">
                  <a:pos x="121" y="14"/>
                </a:cxn>
                <a:cxn ang="0">
                  <a:pos x="120" y="10"/>
                </a:cxn>
                <a:cxn ang="0">
                  <a:pos x="119" y="7"/>
                </a:cxn>
                <a:cxn ang="0">
                  <a:pos x="118" y="3"/>
                </a:cxn>
                <a:cxn ang="0">
                  <a:pos x="117" y="0"/>
                </a:cxn>
                <a:cxn ang="0">
                  <a:pos x="109" y="10"/>
                </a:cxn>
                <a:cxn ang="0">
                  <a:pos x="103" y="21"/>
                </a:cxn>
                <a:cxn ang="0">
                  <a:pos x="98" y="31"/>
                </a:cxn>
                <a:cxn ang="0">
                  <a:pos x="91" y="42"/>
                </a:cxn>
                <a:cxn ang="0">
                  <a:pos x="81" y="50"/>
                </a:cxn>
                <a:cxn ang="0">
                  <a:pos x="78" y="44"/>
                </a:cxn>
                <a:cxn ang="0">
                  <a:pos x="76" y="37"/>
                </a:cxn>
                <a:cxn ang="0">
                  <a:pos x="74" y="30"/>
                </a:cxn>
                <a:cxn ang="0">
                  <a:pos x="71" y="23"/>
                </a:cxn>
                <a:cxn ang="0">
                  <a:pos x="70" y="16"/>
                </a:cxn>
                <a:cxn ang="0">
                  <a:pos x="49" y="46"/>
                </a:cxn>
                <a:cxn ang="0">
                  <a:pos x="55" y="55"/>
                </a:cxn>
                <a:cxn ang="0">
                  <a:pos x="66" y="54"/>
                </a:cxn>
                <a:cxn ang="0">
                  <a:pos x="63" y="56"/>
                </a:cxn>
                <a:cxn ang="0">
                  <a:pos x="28" y="74"/>
                </a:cxn>
                <a:cxn ang="0">
                  <a:pos x="26" y="68"/>
                </a:cxn>
                <a:cxn ang="0">
                  <a:pos x="25" y="62"/>
                </a:cxn>
                <a:cxn ang="0">
                  <a:pos x="23" y="57"/>
                </a:cxn>
                <a:cxn ang="0">
                  <a:pos x="21" y="51"/>
                </a:cxn>
                <a:cxn ang="0">
                  <a:pos x="21" y="45"/>
                </a:cxn>
                <a:cxn ang="0">
                  <a:pos x="14" y="50"/>
                </a:cxn>
                <a:cxn ang="0">
                  <a:pos x="11" y="56"/>
                </a:cxn>
                <a:cxn ang="0">
                  <a:pos x="9" y="63"/>
                </a:cxn>
                <a:cxn ang="0">
                  <a:pos x="7" y="70"/>
                </a:cxn>
                <a:cxn ang="0">
                  <a:pos x="5" y="78"/>
                </a:cxn>
                <a:cxn ang="0">
                  <a:pos x="3" y="84"/>
                </a:cxn>
                <a:cxn ang="0">
                  <a:pos x="3" y="91"/>
                </a:cxn>
                <a:cxn ang="0">
                  <a:pos x="2" y="98"/>
                </a:cxn>
                <a:cxn ang="0">
                  <a:pos x="2" y="106"/>
                </a:cxn>
                <a:cxn ang="0">
                  <a:pos x="0" y="114"/>
                </a:cxn>
              </a:cxnLst>
              <a:rect l="0" t="0" r="0" b="0"/>
              <a:pathLst>
                <a:path w="300" h="236">
                  <a:moveTo>
                    <a:pt x="31" y="236"/>
                  </a:moveTo>
                  <a:lnTo>
                    <a:pt x="62" y="232"/>
                  </a:lnTo>
                  <a:lnTo>
                    <a:pt x="92" y="224"/>
                  </a:lnTo>
                  <a:lnTo>
                    <a:pt x="123" y="214"/>
                  </a:lnTo>
                  <a:lnTo>
                    <a:pt x="154" y="203"/>
                  </a:lnTo>
                  <a:lnTo>
                    <a:pt x="183" y="192"/>
                  </a:lnTo>
                  <a:lnTo>
                    <a:pt x="210" y="177"/>
                  </a:lnTo>
                  <a:lnTo>
                    <a:pt x="236" y="161"/>
                  </a:lnTo>
                  <a:lnTo>
                    <a:pt x="260" y="144"/>
                  </a:lnTo>
                  <a:lnTo>
                    <a:pt x="282" y="124"/>
                  </a:lnTo>
                  <a:lnTo>
                    <a:pt x="300" y="105"/>
                  </a:lnTo>
                  <a:lnTo>
                    <a:pt x="296" y="9"/>
                  </a:lnTo>
                  <a:lnTo>
                    <a:pt x="293" y="12"/>
                  </a:lnTo>
                  <a:lnTo>
                    <a:pt x="289" y="17"/>
                  </a:lnTo>
                  <a:lnTo>
                    <a:pt x="285" y="19"/>
                  </a:lnTo>
                  <a:lnTo>
                    <a:pt x="282" y="22"/>
                  </a:lnTo>
                  <a:lnTo>
                    <a:pt x="278" y="25"/>
                  </a:lnTo>
                  <a:lnTo>
                    <a:pt x="272" y="27"/>
                  </a:lnTo>
                  <a:lnTo>
                    <a:pt x="269" y="28"/>
                  </a:lnTo>
                  <a:lnTo>
                    <a:pt x="263" y="28"/>
                  </a:lnTo>
                  <a:lnTo>
                    <a:pt x="258" y="28"/>
                  </a:lnTo>
                  <a:lnTo>
                    <a:pt x="252" y="28"/>
                  </a:lnTo>
                  <a:lnTo>
                    <a:pt x="251" y="28"/>
                  </a:lnTo>
                  <a:lnTo>
                    <a:pt x="249" y="27"/>
                  </a:lnTo>
                  <a:lnTo>
                    <a:pt x="249" y="24"/>
                  </a:lnTo>
                  <a:lnTo>
                    <a:pt x="247" y="20"/>
                  </a:lnTo>
                  <a:lnTo>
                    <a:pt x="247" y="17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3" y="6"/>
                  </a:lnTo>
                  <a:lnTo>
                    <a:pt x="241" y="3"/>
                  </a:lnTo>
                  <a:lnTo>
                    <a:pt x="240" y="0"/>
                  </a:lnTo>
                  <a:lnTo>
                    <a:pt x="230" y="9"/>
                  </a:lnTo>
                  <a:lnTo>
                    <a:pt x="223" y="19"/>
                  </a:lnTo>
                  <a:lnTo>
                    <a:pt x="218" y="30"/>
                  </a:lnTo>
                  <a:lnTo>
                    <a:pt x="212" y="41"/>
                  </a:lnTo>
                  <a:lnTo>
                    <a:pt x="207" y="52"/>
                  </a:lnTo>
                  <a:lnTo>
                    <a:pt x="201" y="62"/>
                  </a:lnTo>
                  <a:lnTo>
                    <a:pt x="194" y="73"/>
                  </a:lnTo>
                  <a:lnTo>
                    <a:pt x="187" y="83"/>
                  </a:lnTo>
                  <a:lnTo>
                    <a:pt x="177" y="9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1" y="88"/>
                  </a:lnTo>
                  <a:lnTo>
                    <a:pt x="157" y="80"/>
                  </a:lnTo>
                  <a:lnTo>
                    <a:pt x="156" y="73"/>
                  </a:lnTo>
                  <a:lnTo>
                    <a:pt x="154" y="67"/>
                  </a:lnTo>
                  <a:lnTo>
                    <a:pt x="152" y="59"/>
                  </a:lnTo>
                  <a:lnTo>
                    <a:pt x="150" y="52"/>
                  </a:lnTo>
                  <a:lnTo>
                    <a:pt x="146" y="46"/>
                  </a:lnTo>
                  <a:lnTo>
                    <a:pt x="145" y="38"/>
                  </a:lnTo>
                  <a:lnTo>
                    <a:pt x="143" y="32"/>
                  </a:lnTo>
                  <a:lnTo>
                    <a:pt x="112" y="70"/>
                  </a:lnTo>
                  <a:lnTo>
                    <a:pt x="101" y="92"/>
                  </a:lnTo>
                  <a:lnTo>
                    <a:pt x="103" y="105"/>
                  </a:lnTo>
                  <a:lnTo>
                    <a:pt x="112" y="110"/>
                  </a:lnTo>
                  <a:lnTo>
                    <a:pt x="124" y="110"/>
                  </a:lnTo>
                  <a:lnTo>
                    <a:pt x="135" y="108"/>
                  </a:lnTo>
                  <a:lnTo>
                    <a:pt x="139" y="108"/>
                  </a:lnTo>
                  <a:lnTo>
                    <a:pt x="130" y="112"/>
                  </a:lnTo>
                  <a:lnTo>
                    <a:pt x="104" y="124"/>
                  </a:lnTo>
                  <a:lnTo>
                    <a:pt x="57" y="148"/>
                  </a:lnTo>
                  <a:lnTo>
                    <a:pt x="55" y="142"/>
                  </a:lnTo>
                  <a:lnTo>
                    <a:pt x="53" y="136"/>
                  </a:lnTo>
                  <a:lnTo>
                    <a:pt x="53" y="131"/>
                  </a:lnTo>
                  <a:lnTo>
                    <a:pt x="51" y="124"/>
                  </a:lnTo>
                  <a:lnTo>
                    <a:pt x="48" y="120"/>
                  </a:lnTo>
                  <a:lnTo>
                    <a:pt x="48" y="113"/>
                  </a:lnTo>
                  <a:lnTo>
                    <a:pt x="46" y="107"/>
                  </a:lnTo>
                  <a:lnTo>
                    <a:pt x="44" y="102"/>
                  </a:lnTo>
                  <a:lnTo>
                    <a:pt x="44" y="96"/>
                  </a:lnTo>
                  <a:lnTo>
                    <a:pt x="44" y="89"/>
                  </a:lnTo>
                  <a:lnTo>
                    <a:pt x="37" y="94"/>
                  </a:lnTo>
                  <a:lnTo>
                    <a:pt x="29" y="99"/>
                  </a:lnTo>
                  <a:lnTo>
                    <a:pt x="26" y="105"/>
                  </a:lnTo>
                  <a:lnTo>
                    <a:pt x="22" y="112"/>
                  </a:lnTo>
                  <a:lnTo>
                    <a:pt x="20" y="120"/>
                  </a:lnTo>
                  <a:lnTo>
                    <a:pt x="18" y="126"/>
                  </a:lnTo>
                  <a:lnTo>
                    <a:pt x="17" y="134"/>
                  </a:lnTo>
                  <a:lnTo>
                    <a:pt x="15" y="140"/>
                  </a:lnTo>
                  <a:lnTo>
                    <a:pt x="13" y="148"/>
                  </a:lnTo>
                  <a:lnTo>
                    <a:pt x="11" y="155"/>
                  </a:lnTo>
                  <a:lnTo>
                    <a:pt x="8" y="161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6" y="182"/>
                  </a:lnTo>
                  <a:lnTo>
                    <a:pt x="6" y="190"/>
                  </a:lnTo>
                  <a:lnTo>
                    <a:pt x="4" y="196"/>
                  </a:lnTo>
                  <a:lnTo>
                    <a:pt x="4" y="204"/>
                  </a:lnTo>
                  <a:lnTo>
                    <a:pt x="4" y="212"/>
                  </a:lnTo>
                  <a:lnTo>
                    <a:pt x="2" y="219"/>
                  </a:lnTo>
                  <a:lnTo>
                    <a:pt x="0" y="227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Freeform 50374"/>
            <p:cNvSpPr/>
            <p:nvPr/>
          </p:nvSpPr>
          <p:spPr>
            <a:xfrm>
              <a:off x="4230" y="3835"/>
              <a:ext cx="146" cy="118"/>
            </a:xfrm>
            <a:custGeom>
              <a:avLst/>
              <a:gdLst/>
              <a:ahLst/>
              <a:cxnLst>
                <a:cxn ang="0">
                  <a:pos x="30" y="116"/>
                </a:cxn>
                <a:cxn ang="0">
                  <a:pos x="60" y="107"/>
                </a:cxn>
                <a:cxn ang="0">
                  <a:pos x="89" y="96"/>
                </a:cxn>
                <a:cxn ang="0">
                  <a:pos x="115" y="81"/>
                </a:cxn>
                <a:cxn ang="0">
                  <a:pos x="137" y="62"/>
                </a:cxn>
                <a:cxn ang="0">
                  <a:pos x="144" y="5"/>
                </a:cxn>
                <a:cxn ang="0">
                  <a:pos x="141" y="9"/>
                </a:cxn>
                <a:cxn ang="0">
                  <a:pos x="137" y="11"/>
                </a:cxn>
                <a:cxn ang="0">
                  <a:pos x="132" y="14"/>
                </a:cxn>
                <a:cxn ang="0">
                  <a:pos x="128" y="14"/>
                </a:cxn>
                <a:cxn ang="0">
                  <a:pos x="123" y="14"/>
                </a:cxn>
                <a:cxn ang="0">
                  <a:pos x="121" y="14"/>
                </a:cxn>
                <a:cxn ang="0">
                  <a:pos x="120" y="10"/>
                </a:cxn>
                <a:cxn ang="0">
                  <a:pos x="119" y="7"/>
                </a:cxn>
                <a:cxn ang="0">
                  <a:pos x="118" y="3"/>
                </a:cxn>
                <a:cxn ang="0">
                  <a:pos x="117" y="0"/>
                </a:cxn>
                <a:cxn ang="0">
                  <a:pos x="109" y="10"/>
                </a:cxn>
                <a:cxn ang="0">
                  <a:pos x="103" y="21"/>
                </a:cxn>
                <a:cxn ang="0">
                  <a:pos x="98" y="31"/>
                </a:cxn>
                <a:cxn ang="0">
                  <a:pos x="91" y="42"/>
                </a:cxn>
                <a:cxn ang="0">
                  <a:pos x="81" y="50"/>
                </a:cxn>
                <a:cxn ang="0">
                  <a:pos x="78" y="44"/>
                </a:cxn>
                <a:cxn ang="0">
                  <a:pos x="76" y="37"/>
                </a:cxn>
                <a:cxn ang="0">
                  <a:pos x="74" y="30"/>
                </a:cxn>
                <a:cxn ang="0">
                  <a:pos x="71" y="23"/>
                </a:cxn>
                <a:cxn ang="0">
                  <a:pos x="70" y="16"/>
                </a:cxn>
                <a:cxn ang="0">
                  <a:pos x="49" y="46"/>
                </a:cxn>
                <a:cxn ang="0">
                  <a:pos x="55" y="55"/>
                </a:cxn>
                <a:cxn ang="0">
                  <a:pos x="66" y="54"/>
                </a:cxn>
                <a:cxn ang="0">
                  <a:pos x="63" y="56"/>
                </a:cxn>
                <a:cxn ang="0">
                  <a:pos x="28" y="74"/>
                </a:cxn>
                <a:cxn ang="0">
                  <a:pos x="26" y="68"/>
                </a:cxn>
                <a:cxn ang="0">
                  <a:pos x="25" y="62"/>
                </a:cxn>
                <a:cxn ang="0">
                  <a:pos x="23" y="57"/>
                </a:cxn>
                <a:cxn ang="0">
                  <a:pos x="21" y="51"/>
                </a:cxn>
                <a:cxn ang="0">
                  <a:pos x="21" y="45"/>
                </a:cxn>
                <a:cxn ang="0">
                  <a:pos x="14" y="50"/>
                </a:cxn>
                <a:cxn ang="0">
                  <a:pos x="11" y="56"/>
                </a:cxn>
                <a:cxn ang="0">
                  <a:pos x="9" y="63"/>
                </a:cxn>
                <a:cxn ang="0">
                  <a:pos x="7" y="70"/>
                </a:cxn>
                <a:cxn ang="0">
                  <a:pos x="5" y="78"/>
                </a:cxn>
                <a:cxn ang="0">
                  <a:pos x="3" y="84"/>
                </a:cxn>
                <a:cxn ang="0">
                  <a:pos x="3" y="91"/>
                </a:cxn>
                <a:cxn ang="0">
                  <a:pos x="2" y="98"/>
                </a:cxn>
                <a:cxn ang="0">
                  <a:pos x="2" y="106"/>
                </a:cxn>
                <a:cxn ang="0">
                  <a:pos x="0" y="114"/>
                </a:cxn>
              </a:cxnLst>
              <a:rect l="0" t="0" r="0" b="0"/>
              <a:pathLst>
                <a:path w="300" h="236">
                  <a:moveTo>
                    <a:pt x="31" y="236"/>
                  </a:moveTo>
                  <a:lnTo>
                    <a:pt x="62" y="232"/>
                  </a:lnTo>
                  <a:lnTo>
                    <a:pt x="92" y="224"/>
                  </a:lnTo>
                  <a:lnTo>
                    <a:pt x="123" y="214"/>
                  </a:lnTo>
                  <a:lnTo>
                    <a:pt x="154" y="203"/>
                  </a:lnTo>
                  <a:lnTo>
                    <a:pt x="183" y="192"/>
                  </a:lnTo>
                  <a:lnTo>
                    <a:pt x="210" y="177"/>
                  </a:lnTo>
                  <a:lnTo>
                    <a:pt x="236" y="161"/>
                  </a:lnTo>
                  <a:lnTo>
                    <a:pt x="260" y="144"/>
                  </a:lnTo>
                  <a:lnTo>
                    <a:pt x="282" y="124"/>
                  </a:lnTo>
                  <a:lnTo>
                    <a:pt x="300" y="105"/>
                  </a:lnTo>
                  <a:lnTo>
                    <a:pt x="296" y="9"/>
                  </a:lnTo>
                  <a:lnTo>
                    <a:pt x="293" y="12"/>
                  </a:lnTo>
                  <a:lnTo>
                    <a:pt x="289" y="17"/>
                  </a:lnTo>
                  <a:lnTo>
                    <a:pt x="285" y="19"/>
                  </a:lnTo>
                  <a:lnTo>
                    <a:pt x="282" y="22"/>
                  </a:lnTo>
                  <a:lnTo>
                    <a:pt x="278" y="25"/>
                  </a:lnTo>
                  <a:lnTo>
                    <a:pt x="272" y="27"/>
                  </a:lnTo>
                  <a:lnTo>
                    <a:pt x="269" y="28"/>
                  </a:lnTo>
                  <a:lnTo>
                    <a:pt x="263" y="28"/>
                  </a:lnTo>
                  <a:lnTo>
                    <a:pt x="258" y="28"/>
                  </a:lnTo>
                  <a:lnTo>
                    <a:pt x="252" y="28"/>
                  </a:lnTo>
                  <a:lnTo>
                    <a:pt x="251" y="28"/>
                  </a:lnTo>
                  <a:lnTo>
                    <a:pt x="249" y="27"/>
                  </a:lnTo>
                  <a:lnTo>
                    <a:pt x="249" y="24"/>
                  </a:lnTo>
                  <a:lnTo>
                    <a:pt x="247" y="20"/>
                  </a:lnTo>
                  <a:lnTo>
                    <a:pt x="247" y="17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3" y="6"/>
                  </a:lnTo>
                  <a:lnTo>
                    <a:pt x="241" y="3"/>
                  </a:lnTo>
                  <a:lnTo>
                    <a:pt x="240" y="0"/>
                  </a:lnTo>
                  <a:lnTo>
                    <a:pt x="230" y="9"/>
                  </a:lnTo>
                  <a:lnTo>
                    <a:pt x="223" y="19"/>
                  </a:lnTo>
                  <a:lnTo>
                    <a:pt x="218" y="30"/>
                  </a:lnTo>
                  <a:lnTo>
                    <a:pt x="212" y="41"/>
                  </a:lnTo>
                  <a:lnTo>
                    <a:pt x="207" y="52"/>
                  </a:lnTo>
                  <a:lnTo>
                    <a:pt x="201" y="62"/>
                  </a:lnTo>
                  <a:lnTo>
                    <a:pt x="194" y="73"/>
                  </a:lnTo>
                  <a:lnTo>
                    <a:pt x="187" y="83"/>
                  </a:lnTo>
                  <a:lnTo>
                    <a:pt x="177" y="9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1" y="88"/>
                  </a:lnTo>
                  <a:lnTo>
                    <a:pt x="157" y="80"/>
                  </a:lnTo>
                  <a:lnTo>
                    <a:pt x="156" y="73"/>
                  </a:lnTo>
                  <a:lnTo>
                    <a:pt x="154" y="67"/>
                  </a:lnTo>
                  <a:lnTo>
                    <a:pt x="152" y="59"/>
                  </a:lnTo>
                  <a:lnTo>
                    <a:pt x="150" y="52"/>
                  </a:lnTo>
                  <a:lnTo>
                    <a:pt x="146" y="46"/>
                  </a:lnTo>
                  <a:lnTo>
                    <a:pt x="145" y="38"/>
                  </a:lnTo>
                  <a:lnTo>
                    <a:pt x="143" y="32"/>
                  </a:lnTo>
                  <a:lnTo>
                    <a:pt x="112" y="70"/>
                  </a:lnTo>
                  <a:lnTo>
                    <a:pt x="101" y="92"/>
                  </a:lnTo>
                  <a:lnTo>
                    <a:pt x="103" y="105"/>
                  </a:lnTo>
                  <a:lnTo>
                    <a:pt x="112" y="110"/>
                  </a:lnTo>
                  <a:lnTo>
                    <a:pt x="124" y="110"/>
                  </a:lnTo>
                  <a:lnTo>
                    <a:pt x="135" y="108"/>
                  </a:lnTo>
                  <a:lnTo>
                    <a:pt x="139" y="108"/>
                  </a:lnTo>
                  <a:lnTo>
                    <a:pt x="130" y="112"/>
                  </a:lnTo>
                  <a:lnTo>
                    <a:pt x="104" y="124"/>
                  </a:lnTo>
                  <a:lnTo>
                    <a:pt x="57" y="148"/>
                  </a:lnTo>
                  <a:lnTo>
                    <a:pt x="55" y="142"/>
                  </a:lnTo>
                  <a:lnTo>
                    <a:pt x="53" y="136"/>
                  </a:lnTo>
                  <a:lnTo>
                    <a:pt x="53" y="131"/>
                  </a:lnTo>
                  <a:lnTo>
                    <a:pt x="51" y="124"/>
                  </a:lnTo>
                  <a:lnTo>
                    <a:pt x="48" y="120"/>
                  </a:lnTo>
                  <a:lnTo>
                    <a:pt x="48" y="113"/>
                  </a:lnTo>
                  <a:lnTo>
                    <a:pt x="46" y="107"/>
                  </a:lnTo>
                  <a:lnTo>
                    <a:pt x="44" y="102"/>
                  </a:lnTo>
                  <a:lnTo>
                    <a:pt x="44" y="96"/>
                  </a:lnTo>
                  <a:lnTo>
                    <a:pt x="44" y="89"/>
                  </a:lnTo>
                  <a:lnTo>
                    <a:pt x="37" y="94"/>
                  </a:lnTo>
                  <a:lnTo>
                    <a:pt x="29" y="99"/>
                  </a:lnTo>
                  <a:lnTo>
                    <a:pt x="26" y="105"/>
                  </a:lnTo>
                  <a:lnTo>
                    <a:pt x="22" y="112"/>
                  </a:lnTo>
                  <a:lnTo>
                    <a:pt x="20" y="120"/>
                  </a:lnTo>
                  <a:lnTo>
                    <a:pt x="18" y="126"/>
                  </a:lnTo>
                  <a:lnTo>
                    <a:pt x="17" y="134"/>
                  </a:lnTo>
                  <a:lnTo>
                    <a:pt x="15" y="140"/>
                  </a:lnTo>
                  <a:lnTo>
                    <a:pt x="13" y="148"/>
                  </a:lnTo>
                  <a:lnTo>
                    <a:pt x="11" y="155"/>
                  </a:lnTo>
                  <a:lnTo>
                    <a:pt x="8" y="161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6" y="182"/>
                  </a:lnTo>
                  <a:lnTo>
                    <a:pt x="6" y="190"/>
                  </a:lnTo>
                  <a:lnTo>
                    <a:pt x="4" y="196"/>
                  </a:lnTo>
                  <a:lnTo>
                    <a:pt x="4" y="204"/>
                  </a:lnTo>
                  <a:lnTo>
                    <a:pt x="4" y="212"/>
                  </a:lnTo>
                  <a:lnTo>
                    <a:pt x="2" y="219"/>
                  </a:lnTo>
                  <a:lnTo>
                    <a:pt x="0" y="22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Freeform 50375"/>
            <p:cNvSpPr/>
            <p:nvPr/>
          </p:nvSpPr>
          <p:spPr>
            <a:xfrm>
              <a:off x="3991" y="3869"/>
              <a:ext cx="387" cy="449"/>
            </a:xfrm>
            <a:custGeom>
              <a:avLst/>
              <a:gdLst/>
              <a:ahLst/>
              <a:cxnLst>
                <a:cxn ang="0">
                  <a:pos x="172" y="435"/>
                </a:cxn>
                <a:cxn ang="0">
                  <a:pos x="186" y="408"/>
                </a:cxn>
                <a:cxn ang="0">
                  <a:pos x="202" y="382"/>
                </a:cxn>
                <a:cxn ang="0">
                  <a:pos x="218" y="356"/>
                </a:cxn>
                <a:cxn ang="0">
                  <a:pos x="233" y="329"/>
                </a:cxn>
                <a:cxn ang="0">
                  <a:pos x="246" y="301"/>
                </a:cxn>
                <a:cxn ang="0">
                  <a:pos x="257" y="271"/>
                </a:cxn>
                <a:cxn ang="0">
                  <a:pos x="268" y="240"/>
                </a:cxn>
                <a:cxn ang="0">
                  <a:pos x="280" y="211"/>
                </a:cxn>
                <a:cxn ang="0">
                  <a:pos x="299" y="184"/>
                </a:cxn>
                <a:cxn ang="0">
                  <a:pos x="311" y="170"/>
                </a:cxn>
                <a:cxn ang="0">
                  <a:pos x="313" y="168"/>
                </a:cxn>
                <a:cxn ang="0">
                  <a:pos x="314" y="164"/>
                </a:cxn>
                <a:cxn ang="0">
                  <a:pos x="315" y="161"/>
                </a:cxn>
                <a:cxn ang="0">
                  <a:pos x="316" y="158"/>
                </a:cxn>
                <a:cxn ang="0">
                  <a:pos x="322" y="151"/>
                </a:cxn>
                <a:cxn ang="0">
                  <a:pos x="331" y="140"/>
                </a:cxn>
                <a:cxn ang="0">
                  <a:pos x="341" y="130"/>
                </a:cxn>
                <a:cxn ang="0">
                  <a:pos x="350" y="120"/>
                </a:cxn>
                <a:cxn ang="0">
                  <a:pos x="360" y="111"/>
                </a:cxn>
                <a:cxn ang="0">
                  <a:pos x="367" y="103"/>
                </a:cxn>
                <a:cxn ang="0">
                  <a:pos x="370" y="98"/>
                </a:cxn>
                <a:cxn ang="0">
                  <a:pos x="373" y="93"/>
                </a:cxn>
                <a:cxn ang="0">
                  <a:pos x="377" y="88"/>
                </a:cxn>
                <a:cxn ang="0">
                  <a:pos x="382" y="84"/>
                </a:cxn>
                <a:cxn ang="0">
                  <a:pos x="387" y="0"/>
                </a:cxn>
                <a:cxn ang="0">
                  <a:pos x="365" y="8"/>
                </a:cxn>
                <a:cxn ang="0">
                  <a:pos x="343" y="18"/>
                </a:cxn>
                <a:cxn ang="0">
                  <a:pos x="323" y="29"/>
                </a:cxn>
                <a:cxn ang="0">
                  <a:pos x="301" y="43"/>
                </a:cxn>
                <a:cxn ang="0">
                  <a:pos x="278" y="58"/>
                </a:cxn>
                <a:cxn ang="0">
                  <a:pos x="268" y="63"/>
                </a:cxn>
                <a:cxn ang="0">
                  <a:pos x="254" y="68"/>
                </a:cxn>
                <a:cxn ang="0">
                  <a:pos x="240" y="72"/>
                </a:cxn>
                <a:cxn ang="0">
                  <a:pos x="227" y="76"/>
                </a:cxn>
                <a:cxn ang="0">
                  <a:pos x="217" y="80"/>
                </a:cxn>
                <a:cxn ang="0">
                  <a:pos x="207" y="88"/>
                </a:cxn>
                <a:cxn ang="0">
                  <a:pos x="197" y="95"/>
                </a:cxn>
                <a:cxn ang="0">
                  <a:pos x="188" y="104"/>
                </a:cxn>
                <a:cxn ang="0">
                  <a:pos x="180" y="112"/>
                </a:cxn>
                <a:cxn ang="0">
                  <a:pos x="170" y="118"/>
                </a:cxn>
                <a:cxn ang="0">
                  <a:pos x="146" y="133"/>
                </a:cxn>
                <a:cxn ang="0">
                  <a:pos x="122" y="152"/>
                </a:cxn>
                <a:cxn ang="0">
                  <a:pos x="98" y="173"/>
                </a:cxn>
                <a:cxn ang="0">
                  <a:pos x="76" y="194"/>
                </a:cxn>
                <a:cxn ang="0">
                  <a:pos x="56" y="213"/>
                </a:cxn>
                <a:cxn ang="0">
                  <a:pos x="53" y="218"/>
                </a:cxn>
                <a:cxn ang="0">
                  <a:pos x="49" y="227"/>
                </a:cxn>
                <a:cxn ang="0">
                  <a:pos x="44" y="238"/>
                </a:cxn>
                <a:cxn ang="0">
                  <a:pos x="40" y="247"/>
                </a:cxn>
                <a:cxn ang="0">
                  <a:pos x="37" y="252"/>
                </a:cxn>
                <a:cxn ang="0">
                  <a:pos x="31" y="268"/>
                </a:cxn>
                <a:cxn ang="0">
                  <a:pos x="23" y="301"/>
                </a:cxn>
                <a:cxn ang="0">
                  <a:pos x="15" y="344"/>
                </a:cxn>
                <a:cxn ang="0">
                  <a:pos x="8" y="395"/>
                </a:cxn>
                <a:cxn ang="0">
                  <a:pos x="0" y="448"/>
                </a:cxn>
                <a:cxn ang="0">
                  <a:pos x="166" y="449"/>
                </a:cxn>
              </a:cxnLst>
              <a:rect l="0" t="0" r="0" b="0"/>
              <a:pathLst>
                <a:path w="795" h="898">
                  <a:moveTo>
                    <a:pt x="340" y="896"/>
                  </a:moveTo>
                  <a:lnTo>
                    <a:pt x="354" y="869"/>
                  </a:lnTo>
                  <a:lnTo>
                    <a:pt x="367" y="842"/>
                  </a:lnTo>
                  <a:lnTo>
                    <a:pt x="382" y="816"/>
                  </a:lnTo>
                  <a:lnTo>
                    <a:pt x="398" y="789"/>
                  </a:lnTo>
                  <a:lnTo>
                    <a:pt x="414" y="764"/>
                  </a:lnTo>
                  <a:lnTo>
                    <a:pt x="431" y="738"/>
                  </a:lnTo>
                  <a:lnTo>
                    <a:pt x="447" y="711"/>
                  </a:lnTo>
                  <a:lnTo>
                    <a:pt x="464" y="685"/>
                  </a:lnTo>
                  <a:lnTo>
                    <a:pt x="478" y="658"/>
                  </a:lnTo>
                  <a:lnTo>
                    <a:pt x="493" y="631"/>
                  </a:lnTo>
                  <a:lnTo>
                    <a:pt x="506" y="602"/>
                  </a:lnTo>
                  <a:lnTo>
                    <a:pt x="517" y="572"/>
                  </a:lnTo>
                  <a:lnTo>
                    <a:pt x="528" y="541"/>
                  </a:lnTo>
                  <a:lnTo>
                    <a:pt x="539" y="511"/>
                  </a:lnTo>
                  <a:lnTo>
                    <a:pt x="550" y="480"/>
                  </a:lnTo>
                  <a:lnTo>
                    <a:pt x="561" y="452"/>
                  </a:lnTo>
                  <a:lnTo>
                    <a:pt x="575" y="421"/>
                  </a:lnTo>
                  <a:lnTo>
                    <a:pt x="592" y="394"/>
                  </a:lnTo>
                  <a:lnTo>
                    <a:pt x="614" y="367"/>
                  </a:lnTo>
                  <a:lnTo>
                    <a:pt x="637" y="343"/>
                  </a:lnTo>
                  <a:lnTo>
                    <a:pt x="639" y="340"/>
                  </a:lnTo>
                  <a:lnTo>
                    <a:pt x="641" y="336"/>
                  </a:lnTo>
                  <a:lnTo>
                    <a:pt x="643" y="335"/>
                  </a:lnTo>
                  <a:lnTo>
                    <a:pt x="645" y="332"/>
                  </a:lnTo>
                  <a:lnTo>
                    <a:pt x="645" y="328"/>
                  </a:lnTo>
                  <a:lnTo>
                    <a:pt x="647" y="325"/>
                  </a:lnTo>
                  <a:lnTo>
                    <a:pt x="648" y="322"/>
                  </a:lnTo>
                  <a:lnTo>
                    <a:pt x="648" y="319"/>
                  </a:lnTo>
                  <a:lnTo>
                    <a:pt x="650" y="316"/>
                  </a:lnTo>
                  <a:lnTo>
                    <a:pt x="652" y="312"/>
                  </a:lnTo>
                  <a:lnTo>
                    <a:pt x="661" y="301"/>
                  </a:lnTo>
                  <a:lnTo>
                    <a:pt x="670" y="290"/>
                  </a:lnTo>
                  <a:lnTo>
                    <a:pt x="679" y="280"/>
                  </a:lnTo>
                  <a:lnTo>
                    <a:pt x="689" y="269"/>
                  </a:lnTo>
                  <a:lnTo>
                    <a:pt x="700" y="260"/>
                  </a:lnTo>
                  <a:lnTo>
                    <a:pt x="710" y="250"/>
                  </a:lnTo>
                  <a:lnTo>
                    <a:pt x="720" y="240"/>
                  </a:lnTo>
                  <a:lnTo>
                    <a:pt x="731" y="231"/>
                  </a:lnTo>
                  <a:lnTo>
                    <a:pt x="740" y="221"/>
                  </a:lnTo>
                  <a:lnTo>
                    <a:pt x="749" y="210"/>
                  </a:lnTo>
                  <a:lnTo>
                    <a:pt x="753" y="205"/>
                  </a:lnTo>
                  <a:lnTo>
                    <a:pt x="756" y="200"/>
                  </a:lnTo>
                  <a:lnTo>
                    <a:pt x="760" y="196"/>
                  </a:lnTo>
                  <a:lnTo>
                    <a:pt x="763" y="191"/>
                  </a:lnTo>
                  <a:lnTo>
                    <a:pt x="767" y="186"/>
                  </a:lnTo>
                  <a:lnTo>
                    <a:pt x="771" y="181"/>
                  </a:lnTo>
                  <a:lnTo>
                    <a:pt x="774" y="176"/>
                  </a:lnTo>
                  <a:lnTo>
                    <a:pt x="780" y="172"/>
                  </a:lnTo>
                  <a:lnTo>
                    <a:pt x="784" y="167"/>
                  </a:lnTo>
                  <a:lnTo>
                    <a:pt x="787" y="162"/>
                  </a:lnTo>
                  <a:lnTo>
                    <a:pt x="795" y="0"/>
                  </a:lnTo>
                  <a:lnTo>
                    <a:pt x="771" y="7"/>
                  </a:lnTo>
                  <a:lnTo>
                    <a:pt x="749" y="16"/>
                  </a:lnTo>
                  <a:lnTo>
                    <a:pt x="727" y="24"/>
                  </a:lnTo>
                  <a:lnTo>
                    <a:pt x="705" y="36"/>
                  </a:lnTo>
                  <a:lnTo>
                    <a:pt x="685" y="47"/>
                  </a:lnTo>
                  <a:lnTo>
                    <a:pt x="663" y="58"/>
                  </a:lnTo>
                  <a:lnTo>
                    <a:pt x="641" y="72"/>
                  </a:lnTo>
                  <a:lnTo>
                    <a:pt x="619" y="85"/>
                  </a:lnTo>
                  <a:lnTo>
                    <a:pt x="595" y="100"/>
                  </a:lnTo>
                  <a:lnTo>
                    <a:pt x="572" y="116"/>
                  </a:lnTo>
                  <a:lnTo>
                    <a:pt x="562" y="120"/>
                  </a:lnTo>
                  <a:lnTo>
                    <a:pt x="550" y="125"/>
                  </a:lnTo>
                  <a:lnTo>
                    <a:pt x="537" y="130"/>
                  </a:lnTo>
                  <a:lnTo>
                    <a:pt x="522" y="135"/>
                  </a:lnTo>
                  <a:lnTo>
                    <a:pt x="508" y="140"/>
                  </a:lnTo>
                  <a:lnTo>
                    <a:pt x="493" y="144"/>
                  </a:lnTo>
                  <a:lnTo>
                    <a:pt x="478" y="148"/>
                  </a:lnTo>
                  <a:lnTo>
                    <a:pt x="466" y="152"/>
                  </a:lnTo>
                  <a:lnTo>
                    <a:pt x="455" y="157"/>
                  </a:lnTo>
                  <a:lnTo>
                    <a:pt x="446" y="160"/>
                  </a:lnTo>
                  <a:lnTo>
                    <a:pt x="435" y="167"/>
                  </a:lnTo>
                  <a:lnTo>
                    <a:pt x="425" y="175"/>
                  </a:lnTo>
                  <a:lnTo>
                    <a:pt x="414" y="181"/>
                  </a:lnTo>
                  <a:lnTo>
                    <a:pt x="405" y="189"/>
                  </a:lnTo>
                  <a:lnTo>
                    <a:pt x="396" y="199"/>
                  </a:lnTo>
                  <a:lnTo>
                    <a:pt x="387" y="207"/>
                  </a:lnTo>
                  <a:lnTo>
                    <a:pt x="378" y="215"/>
                  </a:lnTo>
                  <a:lnTo>
                    <a:pt x="369" y="223"/>
                  </a:lnTo>
                  <a:lnTo>
                    <a:pt x="360" y="229"/>
                  </a:lnTo>
                  <a:lnTo>
                    <a:pt x="349" y="236"/>
                  </a:lnTo>
                  <a:lnTo>
                    <a:pt x="325" y="250"/>
                  </a:lnTo>
                  <a:lnTo>
                    <a:pt x="299" y="266"/>
                  </a:lnTo>
                  <a:lnTo>
                    <a:pt x="276" y="285"/>
                  </a:lnTo>
                  <a:lnTo>
                    <a:pt x="250" y="304"/>
                  </a:lnTo>
                  <a:lnTo>
                    <a:pt x="226" y="325"/>
                  </a:lnTo>
                  <a:lnTo>
                    <a:pt x="202" y="346"/>
                  </a:lnTo>
                  <a:lnTo>
                    <a:pt x="179" y="367"/>
                  </a:lnTo>
                  <a:lnTo>
                    <a:pt x="157" y="388"/>
                  </a:lnTo>
                  <a:lnTo>
                    <a:pt x="135" y="408"/>
                  </a:lnTo>
                  <a:lnTo>
                    <a:pt x="115" y="426"/>
                  </a:lnTo>
                  <a:lnTo>
                    <a:pt x="111" y="429"/>
                  </a:lnTo>
                  <a:lnTo>
                    <a:pt x="109" y="436"/>
                  </a:lnTo>
                  <a:lnTo>
                    <a:pt x="104" y="444"/>
                  </a:lnTo>
                  <a:lnTo>
                    <a:pt x="100" y="453"/>
                  </a:lnTo>
                  <a:lnTo>
                    <a:pt x="95" y="464"/>
                  </a:lnTo>
                  <a:lnTo>
                    <a:pt x="91" y="476"/>
                  </a:lnTo>
                  <a:lnTo>
                    <a:pt x="86" y="485"/>
                  </a:lnTo>
                  <a:lnTo>
                    <a:pt x="82" y="493"/>
                  </a:lnTo>
                  <a:lnTo>
                    <a:pt x="78" y="500"/>
                  </a:lnTo>
                  <a:lnTo>
                    <a:pt x="76" y="503"/>
                  </a:lnTo>
                  <a:lnTo>
                    <a:pt x="71" y="516"/>
                  </a:lnTo>
                  <a:lnTo>
                    <a:pt x="64" y="536"/>
                  </a:lnTo>
                  <a:lnTo>
                    <a:pt x="56" y="565"/>
                  </a:lnTo>
                  <a:lnTo>
                    <a:pt x="47" y="602"/>
                  </a:lnTo>
                  <a:lnTo>
                    <a:pt x="40" y="642"/>
                  </a:lnTo>
                  <a:lnTo>
                    <a:pt x="31" y="688"/>
                  </a:lnTo>
                  <a:lnTo>
                    <a:pt x="23" y="738"/>
                  </a:lnTo>
                  <a:lnTo>
                    <a:pt x="16" y="789"/>
                  </a:lnTo>
                  <a:lnTo>
                    <a:pt x="7" y="842"/>
                  </a:lnTo>
                  <a:lnTo>
                    <a:pt x="0" y="896"/>
                  </a:lnTo>
                  <a:lnTo>
                    <a:pt x="341" y="898"/>
                  </a:lnTo>
                  <a:lnTo>
                    <a:pt x="340" y="896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Freeform 50376"/>
            <p:cNvSpPr/>
            <p:nvPr/>
          </p:nvSpPr>
          <p:spPr>
            <a:xfrm>
              <a:off x="3991" y="3869"/>
              <a:ext cx="387" cy="449"/>
            </a:xfrm>
            <a:custGeom>
              <a:avLst/>
              <a:gdLst/>
              <a:ahLst/>
              <a:cxnLst>
                <a:cxn ang="0">
                  <a:pos x="172" y="435"/>
                </a:cxn>
                <a:cxn ang="0">
                  <a:pos x="186" y="408"/>
                </a:cxn>
                <a:cxn ang="0">
                  <a:pos x="202" y="382"/>
                </a:cxn>
                <a:cxn ang="0">
                  <a:pos x="218" y="356"/>
                </a:cxn>
                <a:cxn ang="0">
                  <a:pos x="233" y="329"/>
                </a:cxn>
                <a:cxn ang="0">
                  <a:pos x="246" y="301"/>
                </a:cxn>
                <a:cxn ang="0">
                  <a:pos x="257" y="271"/>
                </a:cxn>
                <a:cxn ang="0">
                  <a:pos x="268" y="240"/>
                </a:cxn>
                <a:cxn ang="0">
                  <a:pos x="280" y="211"/>
                </a:cxn>
                <a:cxn ang="0">
                  <a:pos x="299" y="184"/>
                </a:cxn>
                <a:cxn ang="0">
                  <a:pos x="311" y="170"/>
                </a:cxn>
                <a:cxn ang="0">
                  <a:pos x="313" y="168"/>
                </a:cxn>
                <a:cxn ang="0">
                  <a:pos x="314" y="164"/>
                </a:cxn>
                <a:cxn ang="0">
                  <a:pos x="315" y="161"/>
                </a:cxn>
                <a:cxn ang="0">
                  <a:pos x="316" y="158"/>
                </a:cxn>
                <a:cxn ang="0">
                  <a:pos x="322" y="151"/>
                </a:cxn>
                <a:cxn ang="0">
                  <a:pos x="331" y="140"/>
                </a:cxn>
                <a:cxn ang="0">
                  <a:pos x="341" y="130"/>
                </a:cxn>
                <a:cxn ang="0">
                  <a:pos x="350" y="120"/>
                </a:cxn>
                <a:cxn ang="0">
                  <a:pos x="360" y="111"/>
                </a:cxn>
                <a:cxn ang="0">
                  <a:pos x="367" y="103"/>
                </a:cxn>
                <a:cxn ang="0">
                  <a:pos x="370" y="98"/>
                </a:cxn>
                <a:cxn ang="0">
                  <a:pos x="373" y="93"/>
                </a:cxn>
                <a:cxn ang="0">
                  <a:pos x="377" y="88"/>
                </a:cxn>
                <a:cxn ang="0">
                  <a:pos x="382" y="84"/>
                </a:cxn>
                <a:cxn ang="0">
                  <a:pos x="387" y="0"/>
                </a:cxn>
                <a:cxn ang="0">
                  <a:pos x="365" y="8"/>
                </a:cxn>
                <a:cxn ang="0">
                  <a:pos x="343" y="18"/>
                </a:cxn>
                <a:cxn ang="0">
                  <a:pos x="323" y="29"/>
                </a:cxn>
                <a:cxn ang="0">
                  <a:pos x="301" y="43"/>
                </a:cxn>
                <a:cxn ang="0">
                  <a:pos x="278" y="58"/>
                </a:cxn>
                <a:cxn ang="0">
                  <a:pos x="268" y="63"/>
                </a:cxn>
                <a:cxn ang="0">
                  <a:pos x="254" y="68"/>
                </a:cxn>
                <a:cxn ang="0">
                  <a:pos x="240" y="72"/>
                </a:cxn>
                <a:cxn ang="0">
                  <a:pos x="227" y="76"/>
                </a:cxn>
                <a:cxn ang="0">
                  <a:pos x="217" y="80"/>
                </a:cxn>
                <a:cxn ang="0">
                  <a:pos x="207" y="88"/>
                </a:cxn>
                <a:cxn ang="0">
                  <a:pos x="197" y="95"/>
                </a:cxn>
                <a:cxn ang="0">
                  <a:pos x="188" y="104"/>
                </a:cxn>
                <a:cxn ang="0">
                  <a:pos x="180" y="112"/>
                </a:cxn>
                <a:cxn ang="0">
                  <a:pos x="170" y="118"/>
                </a:cxn>
                <a:cxn ang="0">
                  <a:pos x="146" y="133"/>
                </a:cxn>
                <a:cxn ang="0">
                  <a:pos x="122" y="152"/>
                </a:cxn>
                <a:cxn ang="0">
                  <a:pos x="98" y="173"/>
                </a:cxn>
                <a:cxn ang="0">
                  <a:pos x="76" y="194"/>
                </a:cxn>
                <a:cxn ang="0">
                  <a:pos x="56" y="213"/>
                </a:cxn>
                <a:cxn ang="0">
                  <a:pos x="53" y="218"/>
                </a:cxn>
                <a:cxn ang="0">
                  <a:pos x="49" y="227"/>
                </a:cxn>
                <a:cxn ang="0">
                  <a:pos x="44" y="238"/>
                </a:cxn>
                <a:cxn ang="0">
                  <a:pos x="40" y="247"/>
                </a:cxn>
                <a:cxn ang="0">
                  <a:pos x="37" y="252"/>
                </a:cxn>
                <a:cxn ang="0">
                  <a:pos x="31" y="268"/>
                </a:cxn>
                <a:cxn ang="0">
                  <a:pos x="23" y="301"/>
                </a:cxn>
                <a:cxn ang="0">
                  <a:pos x="15" y="344"/>
                </a:cxn>
                <a:cxn ang="0">
                  <a:pos x="8" y="395"/>
                </a:cxn>
                <a:cxn ang="0">
                  <a:pos x="0" y="448"/>
                </a:cxn>
                <a:cxn ang="0">
                  <a:pos x="166" y="449"/>
                </a:cxn>
              </a:cxnLst>
              <a:rect l="0" t="0" r="0" b="0"/>
              <a:pathLst>
                <a:path w="795" h="898">
                  <a:moveTo>
                    <a:pt x="340" y="896"/>
                  </a:moveTo>
                  <a:lnTo>
                    <a:pt x="354" y="869"/>
                  </a:lnTo>
                  <a:lnTo>
                    <a:pt x="367" y="842"/>
                  </a:lnTo>
                  <a:lnTo>
                    <a:pt x="382" y="816"/>
                  </a:lnTo>
                  <a:lnTo>
                    <a:pt x="398" y="789"/>
                  </a:lnTo>
                  <a:lnTo>
                    <a:pt x="414" y="764"/>
                  </a:lnTo>
                  <a:lnTo>
                    <a:pt x="431" y="738"/>
                  </a:lnTo>
                  <a:lnTo>
                    <a:pt x="447" y="711"/>
                  </a:lnTo>
                  <a:lnTo>
                    <a:pt x="464" y="685"/>
                  </a:lnTo>
                  <a:lnTo>
                    <a:pt x="478" y="658"/>
                  </a:lnTo>
                  <a:lnTo>
                    <a:pt x="493" y="631"/>
                  </a:lnTo>
                  <a:lnTo>
                    <a:pt x="506" y="602"/>
                  </a:lnTo>
                  <a:lnTo>
                    <a:pt x="517" y="572"/>
                  </a:lnTo>
                  <a:lnTo>
                    <a:pt x="528" y="541"/>
                  </a:lnTo>
                  <a:lnTo>
                    <a:pt x="539" y="511"/>
                  </a:lnTo>
                  <a:lnTo>
                    <a:pt x="550" y="480"/>
                  </a:lnTo>
                  <a:lnTo>
                    <a:pt x="561" y="452"/>
                  </a:lnTo>
                  <a:lnTo>
                    <a:pt x="575" y="421"/>
                  </a:lnTo>
                  <a:lnTo>
                    <a:pt x="592" y="394"/>
                  </a:lnTo>
                  <a:lnTo>
                    <a:pt x="614" y="367"/>
                  </a:lnTo>
                  <a:lnTo>
                    <a:pt x="637" y="343"/>
                  </a:lnTo>
                  <a:lnTo>
                    <a:pt x="639" y="340"/>
                  </a:lnTo>
                  <a:lnTo>
                    <a:pt x="641" y="336"/>
                  </a:lnTo>
                  <a:lnTo>
                    <a:pt x="643" y="335"/>
                  </a:lnTo>
                  <a:lnTo>
                    <a:pt x="645" y="332"/>
                  </a:lnTo>
                  <a:lnTo>
                    <a:pt x="645" y="328"/>
                  </a:lnTo>
                  <a:lnTo>
                    <a:pt x="647" y="325"/>
                  </a:lnTo>
                  <a:lnTo>
                    <a:pt x="648" y="322"/>
                  </a:lnTo>
                  <a:lnTo>
                    <a:pt x="648" y="319"/>
                  </a:lnTo>
                  <a:lnTo>
                    <a:pt x="650" y="316"/>
                  </a:lnTo>
                  <a:lnTo>
                    <a:pt x="652" y="312"/>
                  </a:lnTo>
                  <a:lnTo>
                    <a:pt x="661" y="301"/>
                  </a:lnTo>
                  <a:lnTo>
                    <a:pt x="670" y="290"/>
                  </a:lnTo>
                  <a:lnTo>
                    <a:pt x="679" y="280"/>
                  </a:lnTo>
                  <a:lnTo>
                    <a:pt x="689" y="269"/>
                  </a:lnTo>
                  <a:lnTo>
                    <a:pt x="700" y="260"/>
                  </a:lnTo>
                  <a:lnTo>
                    <a:pt x="710" y="250"/>
                  </a:lnTo>
                  <a:lnTo>
                    <a:pt x="720" y="240"/>
                  </a:lnTo>
                  <a:lnTo>
                    <a:pt x="731" y="231"/>
                  </a:lnTo>
                  <a:lnTo>
                    <a:pt x="740" y="221"/>
                  </a:lnTo>
                  <a:lnTo>
                    <a:pt x="749" y="210"/>
                  </a:lnTo>
                  <a:lnTo>
                    <a:pt x="753" y="205"/>
                  </a:lnTo>
                  <a:lnTo>
                    <a:pt x="756" y="200"/>
                  </a:lnTo>
                  <a:lnTo>
                    <a:pt x="760" y="196"/>
                  </a:lnTo>
                  <a:lnTo>
                    <a:pt x="763" y="191"/>
                  </a:lnTo>
                  <a:lnTo>
                    <a:pt x="767" y="186"/>
                  </a:lnTo>
                  <a:lnTo>
                    <a:pt x="771" y="181"/>
                  </a:lnTo>
                  <a:lnTo>
                    <a:pt x="774" y="176"/>
                  </a:lnTo>
                  <a:lnTo>
                    <a:pt x="780" y="172"/>
                  </a:lnTo>
                  <a:lnTo>
                    <a:pt x="784" y="167"/>
                  </a:lnTo>
                  <a:lnTo>
                    <a:pt x="787" y="162"/>
                  </a:lnTo>
                  <a:lnTo>
                    <a:pt x="795" y="0"/>
                  </a:lnTo>
                  <a:lnTo>
                    <a:pt x="771" y="7"/>
                  </a:lnTo>
                  <a:lnTo>
                    <a:pt x="749" y="16"/>
                  </a:lnTo>
                  <a:lnTo>
                    <a:pt x="727" y="24"/>
                  </a:lnTo>
                  <a:lnTo>
                    <a:pt x="705" y="36"/>
                  </a:lnTo>
                  <a:lnTo>
                    <a:pt x="685" y="47"/>
                  </a:lnTo>
                  <a:lnTo>
                    <a:pt x="663" y="58"/>
                  </a:lnTo>
                  <a:lnTo>
                    <a:pt x="641" y="72"/>
                  </a:lnTo>
                  <a:lnTo>
                    <a:pt x="619" y="85"/>
                  </a:lnTo>
                  <a:lnTo>
                    <a:pt x="595" y="100"/>
                  </a:lnTo>
                  <a:lnTo>
                    <a:pt x="572" y="116"/>
                  </a:lnTo>
                  <a:lnTo>
                    <a:pt x="562" y="120"/>
                  </a:lnTo>
                  <a:lnTo>
                    <a:pt x="550" y="125"/>
                  </a:lnTo>
                  <a:lnTo>
                    <a:pt x="537" y="130"/>
                  </a:lnTo>
                  <a:lnTo>
                    <a:pt x="522" y="135"/>
                  </a:lnTo>
                  <a:lnTo>
                    <a:pt x="508" y="140"/>
                  </a:lnTo>
                  <a:lnTo>
                    <a:pt x="493" y="144"/>
                  </a:lnTo>
                  <a:lnTo>
                    <a:pt x="478" y="148"/>
                  </a:lnTo>
                  <a:lnTo>
                    <a:pt x="466" y="152"/>
                  </a:lnTo>
                  <a:lnTo>
                    <a:pt x="455" y="157"/>
                  </a:lnTo>
                  <a:lnTo>
                    <a:pt x="446" y="160"/>
                  </a:lnTo>
                  <a:lnTo>
                    <a:pt x="435" y="167"/>
                  </a:lnTo>
                  <a:lnTo>
                    <a:pt x="425" y="175"/>
                  </a:lnTo>
                  <a:lnTo>
                    <a:pt x="414" y="181"/>
                  </a:lnTo>
                  <a:lnTo>
                    <a:pt x="405" y="189"/>
                  </a:lnTo>
                  <a:lnTo>
                    <a:pt x="396" y="199"/>
                  </a:lnTo>
                  <a:lnTo>
                    <a:pt x="387" y="207"/>
                  </a:lnTo>
                  <a:lnTo>
                    <a:pt x="378" y="215"/>
                  </a:lnTo>
                  <a:lnTo>
                    <a:pt x="369" y="223"/>
                  </a:lnTo>
                  <a:lnTo>
                    <a:pt x="360" y="229"/>
                  </a:lnTo>
                  <a:lnTo>
                    <a:pt x="349" y="236"/>
                  </a:lnTo>
                  <a:lnTo>
                    <a:pt x="325" y="250"/>
                  </a:lnTo>
                  <a:lnTo>
                    <a:pt x="299" y="266"/>
                  </a:lnTo>
                  <a:lnTo>
                    <a:pt x="276" y="285"/>
                  </a:lnTo>
                  <a:lnTo>
                    <a:pt x="250" y="304"/>
                  </a:lnTo>
                  <a:lnTo>
                    <a:pt x="226" y="325"/>
                  </a:lnTo>
                  <a:lnTo>
                    <a:pt x="202" y="346"/>
                  </a:lnTo>
                  <a:lnTo>
                    <a:pt x="179" y="367"/>
                  </a:lnTo>
                  <a:lnTo>
                    <a:pt x="157" y="388"/>
                  </a:lnTo>
                  <a:lnTo>
                    <a:pt x="135" y="408"/>
                  </a:lnTo>
                  <a:lnTo>
                    <a:pt x="115" y="426"/>
                  </a:lnTo>
                  <a:lnTo>
                    <a:pt x="111" y="429"/>
                  </a:lnTo>
                  <a:lnTo>
                    <a:pt x="109" y="436"/>
                  </a:lnTo>
                  <a:lnTo>
                    <a:pt x="104" y="444"/>
                  </a:lnTo>
                  <a:lnTo>
                    <a:pt x="100" y="453"/>
                  </a:lnTo>
                  <a:lnTo>
                    <a:pt x="95" y="464"/>
                  </a:lnTo>
                  <a:lnTo>
                    <a:pt x="91" y="476"/>
                  </a:lnTo>
                  <a:lnTo>
                    <a:pt x="86" y="485"/>
                  </a:lnTo>
                  <a:lnTo>
                    <a:pt x="82" y="493"/>
                  </a:lnTo>
                  <a:lnTo>
                    <a:pt x="78" y="500"/>
                  </a:lnTo>
                  <a:lnTo>
                    <a:pt x="76" y="503"/>
                  </a:lnTo>
                  <a:lnTo>
                    <a:pt x="71" y="516"/>
                  </a:lnTo>
                  <a:lnTo>
                    <a:pt x="64" y="536"/>
                  </a:lnTo>
                  <a:lnTo>
                    <a:pt x="56" y="565"/>
                  </a:lnTo>
                  <a:lnTo>
                    <a:pt x="47" y="602"/>
                  </a:lnTo>
                  <a:lnTo>
                    <a:pt x="40" y="642"/>
                  </a:lnTo>
                  <a:lnTo>
                    <a:pt x="31" y="688"/>
                  </a:lnTo>
                  <a:lnTo>
                    <a:pt x="23" y="738"/>
                  </a:lnTo>
                  <a:lnTo>
                    <a:pt x="16" y="789"/>
                  </a:lnTo>
                  <a:lnTo>
                    <a:pt x="7" y="842"/>
                  </a:lnTo>
                  <a:lnTo>
                    <a:pt x="0" y="896"/>
                  </a:lnTo>
                  <a:lnTo>
                    <a:pt x="341" y="89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Freeform 50377"/>
            <p:cNvSpPr/>
            <p:nvPr/>
          </p:nvSpPr>
          <p:spPr>
            <a:xfrm>
              <a:off x="4042" y="4133"/>
              <a:ext cx="78" cy="185"/>
            </a:xfrm>
            <a:custGeom>
              <a:avLst/>
              <a:gdLst/>
              <a:ahLst/>
              <a:cxnLst>
                <a:cxn ang="0">
                  <a:pos x="39" y="185"/>
                </a:cxn>
                <a:cxn ang="0">
                  <a:pos x="41" y="177"/>
                </a:cxn>
                <a:cxn ang="0">
                  <a:pos x="43" y="170"/>
                </a:cxn>
                <a:cxn ang="0">
                  <a:pos x="45" y="162"/>
                </a:cxn>
                <a:cxn ang="0">
                  <a:pos x="47" y="154"/>
                </a:cxn>
                <a:cxn ang="0">
                  <a:pos x="49" y="147"/>
                </a:cxn>
                <a:cxn ang="0">
                  <a:pos x="51" y="139"/>
                </a:cxn>
                <a:cxn ang="0">
                  <a:pos x="52" y="132"/>
                </a:cxn>
                <a:cxn ang="0">
                  <a:pos x="54" y="124"/>
                </a:cxn>
                <a:cxn ang="0">
                  <a:pos x="56" y="116"/>
                </a:cxn>
                <a:cxn ang="0">
                  <a:pos x="59" y="108"/>
                </a:cxn>
                <a:cxn ang="0">
                  <a:pos x="61" y="100"/>
                </a:cxn>
                <a:cxn ang="0">
                  <a:pos x="63" y="92"/>
                </a:cxn>
                <a:cxn ang="0">
                  <a:pos x="64" y="84"/>
                </a:cxn>
                <a:cxn ang="0">
                  <a:pos x="66" y="77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54"/>
                </a:cxn>
                <a:cxn ang="0">
                  <a:pos x="73" y="47"/>
                </a:cxn>
                <a:cxn ang="0">
                  <a:pos x="75" y="39"/>
                </a:cxn>
                <a:cxn ang="0">
                  <a:pos x="77" y="32"/>
                </a:cxn>
                <a:cxn ang="0">
                  <a:pos x="78" y="28"/>
                </a:cxn>
                <a:cxn ang="0">
                  <a:pos x="78" y="24"/>
                </a:cxn>
                <a:cxn ang="0">
                  <a:pos x="76" y="21"/>
                </a:cxn>
                <a:cxn ang="0">
                  <a:pos x="74" y="19"/>
                </a:cxn>
                <a:cxn ang="0">
                  <a:pos x="72" y="16"/>
                </a:cxn>
                <a:cxn ang="0">
                  <a:pos x="68" y="14"/>
                </a:cxn>
                <a:cxn ang="0">
                  <a:pos x="65" y="12"/>
                </a:cxn>
                <a:cxn ang="0">
                  <a:pos x="63" y="8"/>
                </a:cxn>
                <a:cxn ang="0">
                  <a:pos x="59" y="6"/>
                </a:cxn>
                <a:cxn ang="0">
                  <a:pos x="57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5" y="1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3" y="5"/>
                </a:cxn>
                <a:cxn ang="0">
                  <a:pos x="52" y="10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51" y="24"/>
                </a:cxn>
                <a:cxn ang="0">
                  <a:pos x="50" y="29"/>
                </a:cxn>
                <a:cxn ang="0">
                  <a:pos x="49" y="33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6" y="47"/>
                </a:cxn>
                <a:cxn ang="0">
                  <a:pos x="39" y="62"/>
                </a:cxn>
                <a:cxn ang="0">
                  <a:pos x="34" y="76"/>
                </a:cxn>
                <a:cxn ang="0">
                  <a:pos x="28" y="91"/>
                </a:cxn>
                <a:cxn ang="0">
                  <a:pos x="24" y="104"/>
                </a:cxn>
                <a:cxn ang="0">
                  <a:pos x="20" y="118"/>
                </a:cxn>
                <a:cxn ang="0">
                  <a:pos x="15" y="132"/>
                </a:cxn>
                <a:cxn ang="0">
                  <a:pos x="11" y="145"/>
                </a:cxn>
                <a:cxn ang="0">
                  <a:pos x="7" y="158"/>
                </a:cxn>
                <a:cxn ang="0">
                  <a:pos x="3" y="172"/>
                </a:cxn>
                <a:cxn ang="0">
                  <a:pos x="0" y="184"/>
                </a:cxn>
                <a:cxn ang="0">
                  <a:pos x="39" y="185"/>
                </a:cxn>
                <a:cxn ang="0">
                  <a:pos x="39" y="185"/>
                </a:cxn>
              </a:cxnLst>
              <a:rect l="0" t="0" r="0" b="0"/>
              <a:pathLst>
                <a:path w="159" h="370">
                  <a:moveTo>
                    <a:pt x="80" y="370"/>
                  </a:moveTo>
                  <a:lnTo>
                    <a:pt x="84" y="354"/>
                  </a:lnTo>
                  <a:lnTo>
                    <a:pt x="87" y="340"/>
                  </a:lnTo>
                  <a:lnTo>
                    <a:pt x="91" y="324"/>
                  </a:lnTo>
                  <a:lnTo>
                    <a:pt x="95" y="308"/>
                  </a:lnTo>
                  <a:lnTo>
                    <a:pt x="100" y="293"/>
                  </a:lnTo>
                  <a:lnTo>
                    <a:pt x="104" y="277"/>
                  </a:lnTo>
                  <a:lnTo>
                    <a:pt x="107" y="263"/>
                  </a:lnTo>
                  <a:lnTo>
                    <a:pt x="111" y="247"/>
                  </a:lnTo>
                  <a:lnTo>
                    <a:pt x="115" y="232"/>
                  </a:lnTo>
                  <a:lnTo>
                    <a:pt x="120" y="216"/>
                  </a:lnTo>
                  <a:lnTo>
                    <a:pt x="124" y="200"/>
                  </a:lnTo>
                  <a:lnTo>
                    <a:pt x="128" y="184"/>
                  </a:lnTo>
                  <a:lnTo>
                    <a:pt x="131" y="168"/>
                  </a:lnTo>
                  <a:lnTo>
                    <a:pt x="135" y="154"/>
                  </a:lnTo>
                  <a:lnTo>
                    <a:pt x="139" y="138"/>
                  </a:lnTo>
                  <a:lnTo>
                    <a:pt x="142" y="124"/>
                  </a:lnTo>
                  <a:lnTo>
                    <a:pt x="146" y="108"/>
                  </a:lnTo>
                  <a:lnTo>
                    <a:pt x="149" y="93"/>
                  </a:lnTo>
                  <a:lnTo>
                    <a:pt x="153" y="77"/>
                  </a:lnTo>
                  <a:lnTo>
                    <a:pt x="157" y="63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5" y="42"/>
                  </a:lnTo>
                  <a:lnTo>
                    <a:pt x="151" y="37"/>
                  </a:lnTo>
                  <a:lnTo>
                    <a:pt x="146" y="32"/>
                  </a:lnTo>
                  <a:lnTo>
                    <a:pt x="139" y="28"/>
                  </a:lnTo>
                  <a:lnTo>
                    <a:pt x="133" y="23"/>
                  </a:lnTo>
                  <a:lnTo>
                    <a:pt x="128" y="16"/>
                  </a:lnTo>
                  <a:lnTo>
                    <a:pt x="120" y="12"/>
                  </a:lnTo>
                  <a:lnTo>
                    <a:pt x="117" y="5"/>
                  </a:lnTo>
                  <a:lnTo>
                    <a:pt x="115" y="5"/>
                  </a:lnTo>
                  <a:lnTo>
                    <a:pt x="115" y="4"/>
                  </a:lnTo>
                  <a:lnTo>
                    <a:pt x="113" y="2"/>
                  </a:lnTo>
                  <a:lnTo>
                    <a:pt x="111" y="0"/>
                  </a:lnTo>
                  <a:lnTo>
                    <a:pt x="109" y="10"/>
                  </a:lnTo>
                  <a:lnTo>
                    <a:pt x="107" y="20"/>
                  </a:lnTo>
                  <a:lnTo>
                    <a:pt x="107" y="29"/>
                  </a:lnTo>
                  <a:lnTo>
                    <a:pt x="106" y="39"/>
                  </a:lnTo>
                  <a:lnTo>
                    <a:pt x="104" y="48"/>
                  </a:lnTo>
                  <a:lnTo>
                    <a:pt x="102" y="58"/>
                  </a:lnTo>
                  <a:lnTo>
                    <a:pt x="100" y="66"/>
                  </a:lnTo>
                  <a:lnTo>
                    <a:pt x="98" y="76"/>
                  </a:lnTo>
                  <a:lnTo>
                    <a:pt x="96" y="85"/>
                  </a:lnTo>
                  <a:lnTo>
                    <a:pt x="93" y="93"/>
                  </a:lnTo>
                  <a:lnTo>
                    <a:pt x="80" y="124"/>
                  </a:lnTo>
                  <a:lnTo>
                    <a:pt x="69" y="152"/>
                  </a:lnTo>
                  <a:lnTo>
                    <a:pt x="58" y="181"/>
                  </a:lnTo>
                  <a:lnTo>
                    <a:pt x="49" y="208"/>
                  </a:lnTo>
                  <a:lnTo>
                    <a:pt x="40" y="236"/>
                  </a:lnTo>
                  <a:lnTo>
                    <a:pt x="31" y="263"/>
                  </a:lnTo>
                  <a:lnTo>
                    <a:pt x="23" y="290"/>
                  </a:lnTo>
                  <a:lnTo>
                    <a:pt x="14" y="316"/>
                  </a:lnTo>
                  <a:lnTo>
                    <a:pt x="7" y="343"/>
                  </a:lnTo>
                  <a:lnTo>
                    <a:pt x="0" y="368"/>
                  </a:lnTo>
                  <a:lnTo>
                    <a:pt x="80" y="370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Freeform 50378"/>
            <p:cNvSpPr/>
            <p:nvPr/>
          </p:nvSpPr>
          <p:spPr>
            <a:xfrm>
              <a:off x="4042" y="4133"/>
              <a:ext cx="78" cy="185"/>
            </a:xfrm>
            <a:custGeom>
              <a:avLst/>
              <a:gdLst/>
              <a:ahLst/>
              <a:cxnLst>
                <a:cxn ang="0">
                  <a:pos x="39" y="185"/>
                </a:cxn>
                <a:cxn ang="0">
                  <a:pos x="41" y="177"/>
                </a:cxn>
                <a:cxn ang="0">
                  <a:pos x="43" y="170"/>
                </a:cxn>
                <a:cxn ang="0">
                  <a:pos x="45" y="162"/>
                </a:cxn>
                <a:cxn ang="0">
                  <a:pos x="47" y="154"/>
                </a:cxn>
                <a:cxn ang="0">
                  <a:pos x="49" y="147"/>
                </a:cxn>
                <a:cxn ang="0">
                  <a:pos x="51" y="139"/>
                </a:cxn>
                <a:cxn ang="0">
                  <a:pos x="52" y="132"/>
                </a:cxn>
                <a:cxn ang="0">
                  <a:pos x="54" y="124"/>
                </a:cxn>
                <a:cxn ang="0">
                  <a:pos x="56" y="116"/>
                </a:cxn>
                <a:cxn ang="0">
                  <a:pos x="59" y="108"/>
                </a:cxn>
                <a:cxn ang="0">
                  <a:pos x="61" y="100"/>
                </a:cxn>
                <a:cxn ang="0">
                  <a:pos x="63" y="92"/>
                </a:cxn>
                <a:cxn ang="0">
                  <a:pos x="64" y="84"/>
                </a:cxn>
                <a:cxn ang="0">
                  <a:pos x="66" y="77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54"/>
                </a:cxn>
                <a:cxn ang="0">
                  <a:pos x="73" y="47"/>
                </a:cxn>
                <a:cxn ang="0">
                  <a:pos x="75" y="39"/>
                </a:cxn>
                <a:cxn ang="0">
                  <a:pos x="77" y="32"/>
                </a:cxn>
                <a:cxn ang="0">
                  <a:pos x="78" y="28"/>
                </a:cxn>
                <a:cxn ang="0">
                  <a:pos x="78" y="24"/>
                </a:cxn>
                <a:cxn ang="0">
                  <a:pos x="76" y="21"/>
                </a:cxn>
                <a:cxn ang="0">
                  <a:pos x="74" y="19"/>
                </a:cxn>
                <a:cxn ang="0">
                  <a:pos x="72" y="16"/>
                </a:cxn>
                <a:cxn ang="0">
                  <a:pos x="68" y="14"/>
                </a:cxn>
                <a:cxn ang="0">
                  <a:pos x="65" y="12"/>
                </a:cxn>
                <a:cxn ang="0">
                  <a:pos x="63" y="8"/>
                </a:cxn>
                <a:cxn ang="0">
                  <a:pos x="59" y="6"/>
                </a:cxn>
                <a:cxn ang="0">
                  <a:pos x="57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5" y="1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3" y="5"/>
                </a:cxn>
                <a:cxn ang="0">
                  <a:pos x="52" y="10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51" y="24"/>
                </a:cxn>
                <a:cxn ang="0">
                  <a:pos x="50" y="29"/>
                </a:cxn>
                <a:cxn ang="0">
                  <a:pos x="49" y="33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6" y="47"/>
                </a:cxn>
                <a:cxn ang="0">
                  <a:pos x="39" y="62"/>
                </a:cxn>
                <a:cxn ang="0">
                  <a:pos x="34" y="76"/>
                </a:cxn>
                <a:cxn ang="0">
                  <a:pos x="28" y="91"/>
                </a:cxn>
                <a:cxn ang="0">
                  <a:pos x="24" y="104"/>
                </a:cxn>
                <a:cxn ang="0">
                  <a:pos x="20" y="118"/>
                </a:cxn>
                <a:cxn ang="0">
                  <a:pos x="15" y="132"/>
                </a:cxn>
                <a:cxn ang="0">
                  <a:pos x="11" y="145"/>
                </a:cxn>
                <a:cxn ang="0">
                  <a:pos x="7" y="158"/>
                </a:cxn>
                <a:cxn ang="0">
                  <a:pos x="3" y="172"/>
                </a:cxn>
                <a:cxn ang="0">
                  <a:pos x="0" y="184"/>
                </a:cxn>
                <a:cxn ang="0">
                  <a:pos x="39" y="185"/>
                </a:cxn>
                <a:cxn ang="0">
                  <a:pos x="39" y="185"/>
                </a:cxn>
              </a:cxnLst>
              <a:rect l="0" t="0" r="0" b="0"/>
              <a:pathLst>
                <a:path w="159" h="370">
                  <a:moveTo>
                    <a:pt x="80" y="370"/>
                  </a:moveTo>
                  <a:lnTo>
                    <a:pt x="84" y="354"/>
                  </a:lnTo>
                  <a:lnTo>
                    <a:pt x="87" y="340"/>
                  </a:lnTo>
                  <a:lnTo>
                    <a:pt x="91" y="324"/>
                  </a:lnTo>
                  <a:lnTo>
                    <a:pt x="95" y="308"/>
                  </a:lnTo>
                  <a:lnTo>
                    <a:pt x="100" y="293"/>
                  </a:lnTo>
                  <a:lnTo>
                    <a:pt x="104" y="277"/>
                  </a:lnTo>
                  <a:lnTo>
                    <a:pt x="107" y="263"/>
                  </a:lnTo>
                  <a:lnTo>
                    <a:pt x="111" y="247"/>
                  </a:lnTo>
                  <a:lnTo>
                    <a:pt x="115" y="232"/>
                  </a:lnTo>
                  <a:lnTo>
                    <a:pt x="120" y="216"/>
                  </a:lnTo>
                  <a:lnTo>
                    <a:pt x="124" y="200"/>
                  </a:lnTo>
                  <a:lnTo>
                    <a:pt x="128" y="184"/>
                  </a:lnTo>
                  <a:lnTo>
                    <a:pt x="131" y="168"/>
                  </a:lnTo>
                  <a:lnTo>
                    <a:pt x="135" y="154"/>
                  </a:lnTo>
                  <a:lnTo>
                    <a:pt x="139" y="138"/>
                  </a:lnTo>
                  <a:lnTo>
                    <a:pt x="142" y="124"/>
                  </a:lnTo>
                  <a:lnTo>
                    <a:pt x="146" y="108"/>
                  </a:lnTo>
                  <a:lnTo>
                    <a:pt x="149" y="93"/>
                  </a:lnTo>
                  <a:lnTo>
                    <a:pt x="153" y="77"/>
                  </a:lnTo>
                  <a:lnTo>
                    <a:pt x="157" y="63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5" y="42"/>
                  </a:lnTo>
                  <a:lnTo>
                    <a:pt x="151" y="37"/>
                  </a:lnTo>
                  <a:lnTo>
                    <a:pt x="146" y="32"/>
                  </a:lnTo>
                  <a:lnTo>
                    <a:pt x="139" y="28"/>
                  </a:lnTo>
                  <a:lnTo>
                    <a:pt x="133" y="23"/>
                  </a:lnTo>
                  <a:lnTo>
                    <a:pt x="128" y="16"/>
                  </a:lnTo>
                  <a:lnTo>
                    <a:pt x="120" y="12"/>
                  </a:lnTo>
                  <a:lnTo>
                    <a:pt x="117" y="5"/>
                  </a:lnTo>
                  <a:lnTo>
                    <a:pt x="115" y="5"/>
                  </a:lnTo>
                  <a:lnTo>
                    <a:pt x="115" y="4"/>
                  </a:lnTo>
                  <a:lnTo>
                    <a:pt x="113" y="2"/>
                  </a:lnTo>
                  <a:lnTo>
                    <a:pt x="111" y="0"/>
                  </a:lnTo>
                  <a:lnTo>
                    <a:pt x="109" y="10"/>
                  </a:lnTo>
                  <a:lnTo>
                    <a:pt x="107" y="20"/>
                  </a:lnTo>
                  <a:lnTo>
                    <a:pt x="107" y="29"/>
                  </a:lnTo>
                  <a:lnTo>
                    <a:pt x="106" y="39"/>
                  </a:lnTo>
                  <a:lnTo>
                    <a:pt x="104" y="48"/>
                  </a:lnTo>
                  <a:lnTo>
                    <a:pt x="102" y="58"/>
                  </a:lnTo>
                  <a:lnTo>
                    <a:pt x="100" y="66"/>
                  </a:lnTo>
                  <a:lnTo>
                    <a:pt x="98" y="76"/>
                  </a:lnTo>
                  <a:lnTo>
                    <a:pt x="96" y="85"/>
                  </a:lnTo>
                  <a:lnTo>
                    <a:pt x="93" y="93"/>
                  </a:lnTo>
                  <a:lnTo>
                    <a:pt x="80" y="124"/>
                  </a:lnTo>
                  <a:lnTo>
                    <a:pt x="69" y="152"/>
                  </a:lnTo>
                  <a:lnTo>
                    <a:pt x="58" y="181"/>
                  </a:lnTo>
                  <a:lnTo>
                    <a:pt x="49" y="208"/>
                  </a:lnTo>
                  <a:lnTo>
                    <a:pt x="40" y="236"/>
                  </a:lnTo>
                  <a:lnTo>
                    <a:pt x="31" y="263"/>
                  </a:lnTo>
                  <a:lnTo>
                    <a:pt x="23" y="290"/>
                  </a:lnTo>
                  <a:lnTo>
                    <a:pt x="14" y="316"/>
                  </a:lnTo>
                  <a:lnTo>
                    <a:pt x="7" y="343"/>
                  </a:lnTo>
                  <a:lnTo>
                    <a:pt x="0" y="368"/>
                  </a:lnTo>
                  <a:lnTo>
                    <a:pt x="80" y="370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Freeform 50379"/>
            <p:cNvSpPr/>
            <p:nvPr/>
          </p:nvSpPr>
          <p:spPr>
            <a:xfrm>
              <a:off x="4067" y="3996"/>
              <a:ext cx="181" cy="119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21" y="79"/>
                </a:cxn>
                <a:cxn ang="0">
                  <a:pos x="15" y="69"/>
                </a:cxn>
                <a:cxn ang="0">
                  <a:pos x="9" y="61"/>
                </a:cxn>
                <a:cxn ang="0">
                  <a:pos x="3" y="50"/>
                </a:cxn>
                <a:cxn ang="0">
                  <a:pos x="1" y="40"/>
                </a:cxn>
                <a:cxn ang="0">
                  <a:pos x="1" y="29"/>
                </a:cxn>
                <a:cxn ang="0">
                  <a:pos x="0" y="19"/>
                </a:cxn>
                <a:cxn ang="0">
                  <a:pos x="1" y="9"/>
                </a:cxn>
                <a:cxn ang="0">
                  <a:pos x="5" y="3"/>
                </a:cxn>
                <a:cxn ang="0">
                  <a:pos x="15" y="0"/>
                </a:cxn>
                <a:cxn ang="0">
                  <a:pos x="26" y="7"/>
                </a:cxn>
                <a:cxn ang="0">
                  <a:pos x="36" y="21"/>
                </a:cxn>
                <a:cxn ang="0">
                  <a:pos x="46" y="37"/>
                </a:cxn>
                <a:cxn ang="0">
                  <a:pos x="55" y="53"/>
                </a:cxn>
                <a:cxn ang="0">
                  <a:pos x="63" y="52"/>
                </a:cxn>
                <a:cxn ang="0">
                  <a:pos x="73" y="38"/>
                </a:cxn>
                <a:cxn ang="0">
                  <a:pos x="85" y="25"/>
                </a:cxn>
                <a:cxn ang="0">
                  <a:pos x="99" y="13"/>
                </a:cxn>
                <a:cxn ang="0">
                  <a:pos x="114" y="5"/>
                </a:cxn>
                <a:cxn ang="0">
                  <a:pos x="121" y="9"/>
                </a:cxn>
                <a:cxn ang="0">
                  <a:pos x="118" y="22"/>
                </a:cxn>
                <a:cxn ang="0">
                  <a:pos x="111" y="37"/>
                </a:cxn>
                <a:cxn ang="0">
                  <a:pos x="103" y="52"/>
                </a:cxn>
                <a:cxn ang="0">
                  <a:pos x="98" y="65"/>
                </a:cxn>
                <a:cxn ang="0">
                  <a:pos x="104" y="69"/>
                </a:cxn>
                <a:cxn ang="0">
                  <a:pos x="119" y="62"/>
                </a:cxn>
                <a:cxn ang="0">
                  <a:pos x="136" y="56"/>
                </a:cxn>
                <a:cxn ang="0">
                  <a:pos x="154" y="51"/>
                </a:cxn>
                <a:cxn ang="0">
                  <a:pos x="169" y="50"/>
                </a:cxn>
                <a:cxn ang="0">
                  <a:pos x="179" y="53"/>
                </a:cxn>
                <a:cxn ang="0">
                  <a:pos x="181" y="56"/>
                </a:cxn>
                <a:cxn ang="0">
                  <a:pos x="180" y="59"/>
                </a:cxn>
                <a:cxn ang="0">
                  <a:pos x="177" y="62"/>
                </a:cxn>
                <a:cxn ang="0">
                  <a:pos x="174" y="68"/>
                </a:cxn>
                <a:cxn ang="0">
                  <a:pos x="171" y="76"/>
                </a:cxn>
                <a:cxn ang="0">
                  <a:pos x="166" y="85"/>
                </a:cxn>
                <a:cxn ang="0">
                  <a:pos x="158" y="92"/>
                </a:cxn>
                <a:cxn ang="0">
                  <a:pos x="149" y="98"/>
                </a:cxn>
                <a:cxn ang="0">
                  <a:pos x="140" y="105"/>
                </a:cxn>
                <a:cxn ang="0">
                  <a:pos x="130" y="109"/>
                </a:cxn>
                <a:cxn ang="0">
                  <a:pos x="119" y="113"/>
                </a:cxn>
                <a:cxn ang="0">
                  <a:pos x="109" y="115"/>
                </a:cxn>
                <a:cxn ang="0">
                  <a:pos x="99" y="117"/>
                </a:cxn>
                <a:cxn ang="0">
                  <a:pos x="88" y="117"/>
                </a:cxn>
                <a:cxn ang="0">
                  <a:pos x="25" y="95"/>
                </a:cxn>
              </a:cxnLst>
              <a:rect l="0" t="0" r="0" b="0"/>
              <a:pathLst>
                <a:path w="373" h="239">
                  <a:moveTo>
                    <a:pt x="51" y="191"/>
                  </a:moveTo>
                  <a:lnTo>
                    <a:pt x="51" y="179"/>
                  </a:lnTo>
                  <a:lnTo>
                    <a:pt x="47" y="168"/>
                  </a:lnTo>
                  <a:lnTo>
                    <a:pt x="44" y="159"/>
                  </a:lnTo>
                  <a:lnTo>
                    <a:pt x="38" y="149"/>
                  </a:lnTo>
                  <a:lnTo>
                    <a:pt x="31" y="139"/>
                  </a:lnTo>
                  <a:lnTo>
                    <a:pt x="24" y="131"/>
                  </a:lnTo>
                  <a:lnTo>
                    <a:pt x="18" y="122"/>
                  </a:lnTo>
                  <a:lnTo>
                    <a:pt x="13" y="112"/>
                  </a:lnTo>
                  <a:lnTo>
                    <a:pt x="7" y="101"/>
                  </a:lnTo>
                  <a:lnTo>
                    <a:pt x="5" y="90"/>
                  </a:lnTo>
                  <a:lnTo>
                    <a:pt x="3" y="80"/>
                  </a:lnTo>
                  <a:lnTo>
                    <a:pt x="2" y="71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42" y="5"/>
                  </a:lnTo>
                  <a:lnTo>
                    <a:pt x="53" y="15"/>
                  </a:lnTo>
                  <a:lnTo>
                    <a:pt x="64" y="27"/>
                  </a:lnTo>
                  <a:lnTo>
                    <a:pt x="75" y="42"/>
                  </a:lnTo>
                  <a:lnTo>
                    <a:pt x="86" y="59"/>
                  </a:lnTo>
                  <a:lnTo>
                    <a:pt x="95" y="75"/>
                  </a:lnTo>
                  <a:lnTo>
                    <a:pt x="104" y="91"/>
                  </a:lnTo>
                  <a:lnTo>
                    <a:pt x="113" y="106"/>
                  </a:lnTo>
                  <a:lnTo>
                    <a:pt x="120" y="117"/>
                  </a:lnTo>
                  <a:lnTo>
                    <a:pt x="130" y="104"/>
                  </a:lnTo>
                  <a:lnTo>
                    <a:pt x="140" y="91"/>
                  </a:lnTo>
                  <a:lnTo>
                    <a:pt x="151" y="77"/>
                  </a:lnTo>
                  <a:lnTo>
                    <a:pt x="162" y="64"/>
                  </a:lnTo>
                  <a:lnTo>
                    <a:pt x="175" y="50"/>
                  </a:lnTo>
                  <a:lnTo>
                    <a:pt x="190" y="39"/>
                  </a:lnTo>
                  <a:lnTo>
                    <a:pt x="204" y="27"/>
                  </a:lnTo>
                  <a:lnTo>
                    <a:pt x="219" y="18"/>
                  </a:lnTo>
                  <a:lnTo>
                    <a:pt x="234" y="11"/>
                  </a:lnTo>
                  <a:lnTo>
                    <a:pt x="248" y="7"/>
                  </a:lnTo>
                  <a:lnTo>
                    <a:pt x="250" y="18"/>
                  </a:lnTo>
                  <a:lnTo>
                    <a:pt x="248" y="31"/>
                  </a:lnTo>
                  <a:lnTo>
                    <a:pt x="243" y="45"/>
                  </a:lnTo>
                  <a:lnTo>
                    <a:pt x="236" y="59"/>
                  </a:lnTo>
                  <a:lnTo>
                    <a:pt x="228" y="74"/>
                  </a:lnTo>
                  <a:lnTo>
                    <a:pt x="219" y="90"/>
                  </a:lnTo>
                  <a:lnTo>
                    <a:pt x="212" y="104"/>
                  </a:lnTo>
                  <a:lnTo>
                    <a:pt x="204" y="119"/>
                  </a:lnTo>
                  <a:lnTo>
                    <a:pt x="201" y="131"/>
                  </a:lnTo>
                  <a:lnTo>
                    <a:pt x="199" y="143"/>
                  </a:lnTo>
                  <a:lnTo>
                    <a:pt x="214" y="138"/>
                  </a:lnTo>
                  <a:lnTo>
                    <a:pt x="228" y="131"/>
                  </a:lnTo>
                  <a:lnTo>
                    <a:pt x="245" y="125"/>
                  </a:lnTo>
                  <a:lnTo>
                    <a:pt x="263" y="119"/>
                  </a:lnTo>
                  <a:lnTo>
                    <a:pt x="281" y="112"/>
                  </a:lnTo>
                  <a:lnTo>
                    <a:pt x="299" y="107"/>
                  </a:lnTo>
                  <a:lnTo>
                    <a:pt x="318" y="103"/>
                  </a:lnTo>
                  <a:lnTo>
                    <a:pt x="334" y="101"/>
                  </a:lnTo>
                  <a:lnTo>
                    <a:pt x="349" y="101"/>
                  </a:lnTo>
                  <a:lnTo>
                    <a:pt x="363" y="104"/>
                  </a:lnTo>
                  <a:lnTo>
                    <a:pt x="369" y="107"/>
                  </a:lnTo>
                  <a:lnTo>
                    <a:pt x="373" y="109"/>
                  </a:lnTo>
                  <a:lnTo>
                    <a:pt x="373" y="112"/>
                  </a:lnTo>
                  <a:lnTo>
                    <a:pt x="373" y="115"/>
                  </a:lnTo>
                  <a:lnTo>
                    <a:pt x="371" y="119"/>
                  </a:lnTo>
                  <a:lnTo>
                    <a:pt x="369" y="122"/>
                  </a:lnTo>
                  <a:lnTo>
                    <a:pt x="365" y="125"/>
                  </a:lnTo>
                  <a:lnTo>
                    <a:pt x="362" y="130"/>
                  </a:lnTo>
                  <a:lnTo>
                    <a:pt x="358" y="136"/>
                  </a:lnTo>
                  <a:lnTo>
                    <a:pt x="356" y="143"/>
                  </a:lnTo>
                  <a:lnTo>
                    <a:pt x="352" y="152"/>
                  </a:lnTo>
                  <a:lnTo>
                    <a:pt x="347" y="162"/>
                  </a:lnTo>
                  <a:lnTo>
                    <a:pt x="342" y="170"/>
                  </a:lnTo>
                  <a:lnTo>
                    <a:pt x="334" y="178"/>
                  </a:lnTo>
                  <a:lnTo>
                    <a:pt x="325" y="184"/>
                  </a:lnTo>
                  <a:lnTo>
                    <a:pt x="318" y="191"/>
                  </a:lnTo>
                  <a:lnTo>
                    <a:pt x="307" y="197"/>
                  </a:lnTo>
                  <a:lnTo>
                    <a:pt x="298" y="203"/>
                  </a:lnTo>
                  <a:lnTo>
                    <a:pt x="289" y="210"/>
                  </a:lnTo>
                  <a:lnTo>
                    <a:pt x="278" y="215"/>
                  </a:lnTo>
                  <a:lnTo>
                    <a:pt x="268" y="219"/>
                  </a:lnTo>
                  <a:lnTo>
                    <a:pt x="257" y="224"/>
                  </a:lnTo>
                  <a:lnTo>
                    <a:pt x="246" y="226"/>
                  </a:lnTo>
                  <a:lnTo>
                    <a:pt x="236" y="229"/>
                  </a:lnTo>
                  <a:lnTo>
                    <a:pt x="225" y="231"/>
                  </a:lnTo>
                  <a:lnTo>
                    <a:pt x="214" y="232"/>
                  </a:lnTo>
                  <a:lnTo>
                    <a:pt x="203" y="234"/>
                  </a:lnTo>
                  <a:lnTo>
                    <a:pt x="192" y="234"/>
                  </a:lnTo>
                  <a:lnTo>
                    <a:pt x="181" y="235"/>
                  </a:lnTo>
                  <a:lnTo>
                    <a:pt x="170" y="239"/>
                  </a:lnTo>
                  <a:lnTo>
                    <a:pt x="51" y="191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Freeform 50380"/>
            <p:cNvSpPr/>
            <p:nvPr/>
          </p:nvSpPr>
          <p:spPr>
            <a:xfrm>
              <a:off x="4067" y="3996"/>
              <a:ext cx="181" cy="119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21" y="79"/>
                </a:cxn>
                <a:cxn ang="0">
                  <a:pos x="15" y="69"/>
                </a:cxn>
                <a:cxn ang="0">
                  <a:pos x="9" y="61"/>
                </a:cxn>
                <a:cxn ang="0">
                  <a:pos x="3" y="50"/>
                </a:cxn>
                <a:cxn ang="0">
                  <a:pos x="1" y="40"/>
                </a:cxn>
                <a:cxn ang="0">
                  <a:pos x="1" y="29"/>
                </a:cxn>
                <a:cxn ang="0">
                  <a:pos x="0" y="19"/>
                </a:cxn>
                <a:cxn ang="0">
                  <a:pos x="1" y="9"/>
                </a:cxn>
                <a:cxn ang="0">
                  <a:pos x="5" y="3"/>
                </a:cxn>
                <a:cxn ang="0">
                  <a:pos x="15" y="0"/>
                </a:cxn>
                <a:cxn ang="0">
                  <a:pos x="26" y="7"/>
                </a:cxn>
                <a:cxn ang="0">
                  <a:pos x="36" y="21"/>
                </a:cxn>
                <a:cxn ang="0">
                  <a:pos x="46" y="37"/>
                </a:cxn>
                <a:cxn ang="0">
                  <a:pos x="55" y="53"/>
                </a:cxn>
                <a:cxn ang="0">
                  <a:pos x="63" y="52"/>
                </a:cxn>
                <a:cxn ang="0">
                  <a:pos x="73" y="38"/>
                </a:cxn>
                <a:cxn ang="0">
                  <a:pos x="85" y="25"/>
                </a:cxn>
                <a:cxn ang="0">
                  <a:pos x="99" y="13"/>
                </a:cxn>
                <a:cxn ang="0">
                  <a:pos x="114" y="5"/>
                </a:cxn>
                <a:cxn ang="0">
                  <a:pos x="121" y="9"/>
                </a:cxn>
                <a:cxn ang="0">
                  <a:pos x="118" y="22"/>
                </a:cxn>
                <a:cxn ang="0">
                  <a:pos x="111" y="37"/>
                </a:cxn>
                <a:cxn ang="0">
                  <a:pos x="103" y="52"/>
                </a:cxn>
                <a:cxn ang="0">
                  <a:pos x="98" y="65"/>
                </a:cxn>
                <a:cxn ang="0">
                  <a:pos x="104" y="69"/>
                </a:cxn>
                <a:cxn ang="0">
                  <a:pos x="119" y="62"/>
                </a:cxn>
                <a:cxn ang="0">
                  <a:pos x="136" y="56"/>
                </a:cxn>
                <a:cxn ang="0">
                  <a:pos x="154" y="51"/>
                </a:cxn>
                <a:cxn ang="0">
                  <a:pos x="169" y="50"/>
                </a:cxn>
                <a:cxn ang="0">
                  <a:pos x="179" y="53"/>
                </a:cxn>
                <a:cxn ang="0">
                  <a:pos x="181" y="56"/>
                </a:cxn>
                <a:cxn ang="0">
                  <a:pos x="180" y="59"/>
                </a:cxn>
                <a:cxn ang="0">
                  <a:pos x="177" y="62"/>
                </a:cxn>
                <a:cxn ang="0">
                  <a:pos x="174" y="68"/>
                </a:cxn>
                <a:cxn ang="0">
                  <a:pos x="171" y="76"/>
                </a:cxn>
                <a:cxn ang="0">
                  <a:pos x="166" y="85"/>
                </a:cxn>
                <a:cxn ang="0">
                  <a:pos x="158" y="92"/>
                </a:cxn>
                <a:cxn ang="0">
                  <a:pos x="149" y="98"/>
                </a:cxn>
                <a:cxn ang="0">
                  <a:pos x="140" y="105"/>
                </a:cxn>
                <a:cxn ang="0">
                  <a:pos x="130" y="109"/>
                </a:cxn>
                <a:cxn ang="0">
                  <a:pos x="119" y="113"/>
                </a:cxn>
                <a:cxn ang="0">
                  <a:pos x="109" y="115"/>
                </a:cxn>
                <a:cxn ang="0">
                  <a:pos x="99" y="117"/>
                </a:cxn>
                <a:cxn ang="0">
                  <a:pos x="88" y="117"/>
                </a:cxn>
              </a:cxnLst>
              <a:rect l="0" t="0" r="0" b="0"/>
              <a:pathLst>
                <a:path w="373" h="239">
                  <a:moveTo>
                    <a:pt x="51" y="191"/>
                  </a:moveTo>
                  <a:lnTo>
                    <a:pt x="51" y="179"/>
                  </a:lnTo>
                  <a:lnTo>
                    <a:pt x="47" y="168"/>
                  </a:lnTo>
                  <a:lnTo>
                    <a:pt x="44" y="159"/>
                  </a:lnTo>
                  <a:lnTo>
                    <a:pt x="38" y="149"/>
                  </a:lnTo>
                  <a:lnTo>
                    <a:pt x="31" y="139"/>
                  </a:lnTo>
                  <a:lnTo>
                    <a:pt x="24" y="131"/>
                  </a:lnTo>
                  <a:lnTo>
                    <a:pt x="18" y="122"/>
                  </a:lnTo>
                  <a:lnTo>
                    <a:pt x="13" y="112"/>
                  </a:lnTo>
                  <a:lnTo>
                    <a:pt x="7" y="101"/>
                  </a:lnTo>
                  <a:lnTo>
                    <a:pt x="5" y="90"/>
                  </a:lnTo>
                  <a:lnTo>
                    <a:pt x="3" y="80"/>
                  </a:lnTo>
                  <a:lnTo>
                    <a:pt x="2" y="71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42" y="5"/>
                  </a:lnTo>
                  <a:lnTo>
                    <a:pt x="53" y="15"/>
                  </a:lnTo>
                  <a:lnTo>
                    <a:pt x="64" y="27"/>
                  </a:lnTo>
                  <a:lnTo>
                    <a:pt x="75" y="42"/>
                  </a:lnTo>
                  <a:lnTo>
                    <a:pt x="86" y="59"/>
                  </a:lnTo>
                  <a:lnTo>
                    <a:pt x="95" y="75"/>
                  </a:lnTo>
                  <a:lnTo>
                    <a:pt x="104" y="91"/>
                  </a:lnTo>
                  <a:lnTo>
                    <a:pt x="113" y="106"/>
                  </a:lnTo>
                  <a:lnTo>
                    <a:pt x="120" y="117"/>
                  </a:lnTo>
                  <a:lnTo>
                    <a:pt x="130" y="104"/>
                  </a:lnTo>
                  <a:lnTo>
                    <a:pt x="140" y="91"/>
                  </a:lnTo>
                  <a:lnTo>
                    <a:pt x="151" y="77"/>
                  </a:lnTo>
                  <a:lnTo>
                    <a:pt x="162" y="64"/>
                  </a:lnTo>
                  <a:lnTo>
                    <a:pt x="175" y="50"/>
                  </a:lnTo>
                  <a:lnTo>
                    <a:pt x="190" y="39"/>
                  </a:lnTo>
                  <a:lnTo>
                    <a:pt x="204" y="27"/>
                  </a:lnTo>
                  <a:lnTo>
                    <a:pt x="219" y="18"/>
                  </a:lnTo>
                  <a:lnTo>
                    <a:pt x="234" y="11"/>
                  </a:lnTo>
                  <a:lnTo>
                    <a:pt x="248" y="7"/>
                  </a:lnTo>
                  <a:lnTo>
                    <a:pt x="250" y="18"/>
                  </a:lnTo>
                  <a:lnTo>
                    <a:pt x="248" y="31"/>
                  </a:lnTo>
                  <a:lnTo>
                    <a:pt x="243" y="45"/>
                  </a:lnTo>
                  <a:lnTo>
                    <a:pt x="236" y="59"/>
                  </a:lnTo>
                  <a:lnTo>
                    <a:pt x="228" y="74"/>
                  </a:lnTo>
                  <a:lnTo>
                    <a:pt x="219" y="90"/>
                  </a:lnTo>
                  <a:lnTo>
                    <a:pt x="212" y="104"/>
                  </a:lnTo>
                  <a:lnTo>
                    <a:pt x="204" y="119"/>
                  </a:lnTo>
                  <a:lnTo>
                    <a:pt x="201" y="131"/>
                  </a:lnTo>
                  <a:lnTo>
                    <a:pt x="199" y="143"/>
                  </a:lnTo>
                  <a:lnTo>
                    <a:pt x="214" y="138"/>
                  </a:lnTo>
                  <a:lnTo>
                    <a:pt x="228" y="131"/>
                  </a:lnTo>
                  <a:lnTo>
                    <a:pt x="245" y="125"/>
                  </a:lnTo>
                  <a:lnTo>
                    <a:pt x="263" y="119"/>
                  </a:lnTo>
                  <a:lnTo>
                    <a:pt x="281" y="112"/>
                  </a:lnTo>
                  <a:lnTo>
                    <a:pt x="299" y="107"/>
                  </a:lnTo>
                  <a:lnTo>
                    <a:pt x="318" y="103"/>
                  </a:lnTo>
                  <a:lnTo>
                    <a:pt x="334" y="101"/>
                  </a:lnTo>
                  <a:lnTo>
                    <a:pt x="349" y="101"/>
                  </a:lnTo>
                  <a:lnTo>
                    <a:pt x="363" y="104"/>
                  </a:lnTo>
                  <a:lnTo>
                    <a:pt x="369" y="107"/>
                  </a:lnTo>
                  <a:lnTo>
                    <a:pt x="373" y="109"/>
                  </a:lnTo>
                  <a:lnTo>
                    <a:pt x="373" y="112"/>
                  </a:lnTo>
                  <a:lnTo>
                    <a:pt x="373" y="115"/>
                  </a:lnTo>
                  <a:lnTo>
                    <a:pt x="371" y="119"/>
                  </a:lnTo>
                  <a:lnTo>
                    <a:pt x="369" y="122"/>
                  </a:lnTo>
                  <a:lnTo>
                    <a:pt x="365" y="125"/>
                  </a:lnTo>
                  <a:lnTo>
                    <a:pt x="362" y="130"/>
                  </a:lnTo>
                  <a:lnTo>
                    <a:pt x="358" y="136"/>
                  </a:lnTo>
                  <a:lnTo>
                    <a:pt x="356" y="143"/>
                  </a:lnTo>
                  <a:lnTo>
                    <a:pt x="352" y="152"/>
                  </a:lnTo>
                  <a:lnTo>
                    <a:pt x="347" y="162"/>
                  </a:lnTo>
                  <a:lnTo>
                    <a:pt x="342" y="170"/>
                  </a:lnTo>
                  <a:lnTo>
                    <a:pt x="334" y="178"/>
                  </a:lnTo>
                  <a:lnTo>
                    <a:pt x="325" y="184"/>
                  </a:lnTo>
                  <a:lnTo>
                    <a:pt x="318" y="191"/>
                  </a:lnTo>
                  <a:lnTo>
                    <a:pt x="307" y="197"/>
                  </a:lnTo>
                  <a:lnTo>
                    <a:pt x="298" y="203"/>
                  </a:lnTo>
                  <a:lnTo>
                    <a:pt x="289" y="210"/>
                  </a:lnTo>
                  <a:lnTo>
                    <a:pt x="278" y="215"/>
                  </a:lnTo>
                  <a:lnTo>
                    <a:pt x="268" y="219"/>
                  </a:lnTo>
                  <a:lnTo>
                    <a:pt x="257" y="224"/>
                  </a:lnTo>
                  <a:lnTo>
                    <a:pt x="246" y="226"/>
                  </a:lnTo>
                  <a:lnTo>
                    <a:pt x="236" y="229"/>
                  </a:lnTo>
                  <a:lnTo>
                    <a:pt x="225" y="231"/>
                  </a:lnTo>
                  <a:lnTo>
                    <a:pt x="214" y="232"/>
                  </a:lnTo>
                  <a:lnTo>
                    <a:pt x="203" y="234"/>
                  </a:lnTo>
                  <a:lnTo>
                    <a:pt x="192" y="234"/>
                  </a:lnTo>
                  <a:lnTo>
                    <a:pt x="181" y="235"/>
                  </a:lnTo>
                  <a:lnTo>
                    <a:pt x="170" y="239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Freeform 50381"/>
            <p:cNvSpPr/>
            <p:nvPr/>
          </p:nvSpPr>
          <p:spPr>
            <a:xfrm>
              <a:off x="4072" y="4088"/>
              <a:ext cx="95" cy="73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4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5"/>
                </a:cxn>
                <a:cxn ang="0">
                  <a:pos x="3" y="11"/>
                </a:cxn>
                <a:cxn ang="0">
                  <a:pos x="1" y="19"/>
                </a:cxn>
                <a:cxn ang="0">
                  <a:pos x="0" y="30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4" y="58"/>
                </a:cxn>
                <a:cxn ang="0">
                  <a:pos x="23" y="65"/>
                </a:cxn>
                <a:cxn ang="0">
                  <a:pos x="33" y="70"/>
                </a:cxn>
                <a:cxn ang="0">
                  <a:pos x="45" y="73"/>
                </a:cxn>
                <a:cxn ang="0">
                  <a:pos x="57" y="73"/>
                </a:cxn>
                <a:cxn ang="0">
                  <a:pos x="68" y="71"/>
                </a:cxn>
                <a:cxn ang="0">
                  <a:pos x="80" y="65"/>
                </a:cxn>
                <a:cxn ang="0">
                  <a:pos x="85" y="62"/>
                </a:cxn>
                <a:cxn ang="0">
                  <a:pos x="88" y="58"/>
                </a:cxn>
                <a:cxn ang="0">
                  <a:pos x="91" y="54"/>
                </a:cxn>
                <a:cxn ang="0">
                  <a:pos x="94" y="49"/>
                </a:cxn>
                <a:cxn ang="0">
                  <a:pos x="95" y="45"/>
                </a:cxn>
                <a:cxn ang="0">
                  <a:pos x="95" y="40"/>
                </a:cxn>
                <a:cxn ang="0">
                  <a:pos x="95" y="35"/>
                </a:cxn>
                <a:cxn ang="0">
                  <a:pos x="94" y="30"/>
                </a:cxn>
                <a:cxn ang="0">
                  <a:pos x="92" y="26"/>
                </a:cxn>
                <a:cxn ang="0">
                  <a:pos x="88" y="23"/>
                </a:cxn>
                <a:cxn ang="0">
                  <a:pos x="85" y="21"/>
                </a:cxn>
                <a:cxn ang="0">
                  <a:pos x="83" y="18"/>
                </a:cxn>
                <a:cxn ang="0">
                  <a:pos x="79" y="17"/>
                </a:cxn>
                <a:cxn ang="0">
                  <a:pos x="76" y="15"/>
                </a:cxn>
                <a:cxn ang="0">
                  <a:pos x="74" y="14"/>
                </a:cxn>
                <a:cxn ang="0">
                  <a:pos x="70" y="13"/>
                </a:cxn>
                <a:cxn ang="0">
                  <a:pos x="66" y="13"/>
                </a:cxn>
                <a:cxn ang="0">
                  <a:pos x="63" y="13"/>
                </a:cxn>
                <a:cxn ang="0">
                  <a:pos x="59" y="12"/>
                </a:cxn>
                <a:cxn ang="0">
                  <a:pos x="53" y="11"/>
                </a:cxn>
                <a:cxn ang="0">
                  <a:pos x="59" y="8"/>
                </a:cxn>
              </a:cxnLst>
              <a:rect l="0" t="0" r="0" b="0"/>
              <a:pathLst>
                <a:path w="193" h="147">
                  <a:moveTo>
                    <a:pt x="120" y="16"/>
                  </a:moveTo>
                  <a:lnTo>
                    <a:pt x="113" y="13"/>
                  </a:lnTo>
                  <a:lnTo>
                    <a:pt x="102" y="8"/>
                  </a:lnTo>
                  <a:lnTo>
                    <a:pt x="89" y="5"/>
                  </a:lnTo>
                  <a:lnTo>
                    <a:pt x="73" y="2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7" y="5"/>
                  </a:lnTo>
                  <a:lnTo>
                    <a:pt x="16" y="11"/>
                  </a:lnTo>
                  <a:lnTo>
                    <a:pt x="7" y="23"/>
                  </a:lnTo>
                  <a:lnTo>
                    <a:pt x="2" y="39"/>
                  </a:lnTo>
                  <a:lnTo>
                    <a:pt x="0" y="61"/>
                  </a:lnTo>
                  <a:lnTo>
                    <a:pt x="5" y="82"/>
                  </a:lnTo>
                  <a:lnTo>
                    <a:pt x="14" y="101"/>
                  </a:lnTo>
                  <a:lnTo>
                    <a:pt x="29" y="117"/>
                  </a:lnTo>
                  <a:lnTo>
                    <a:pt x="47" y="131"/>
                  </a:lnTo>
                  <a:lnTo>
                    <a:pt x="67" y="141"/>
                  </a:lnTo>
                  <a:lnTo>
                    <a:pt x="91" y="146"/>
                  </a:lnTo>
                  <a:lnTo>
                    <a:pt x="115" y="147"/>
                  </a:lnTo>
                  <a:lnTo>
                    <a:pt x="139" y="143"/>
                  </a:lnTo>
                  <a:lnTo>
                    <a:pt x="162" y="131"/>
                  </a:lnTo>
                  <a:lnTo>
                    <a:pt x="172" y="125"/>
                  </a:lnTo>
                  <a:lnTo>
                    <a:pt x="179" y="117"/>
                  </a:lnTo>
                  <a:lnTo>
                    <a:pt x="184" y="109"/>
                  </a:lnTo>
                  <a:lnTo>
                    <a:pt x="190" y="99"/>
                  </a:lnTo>
                  <a:lnTo>
                    <a:pt x="192" y="90"/>
                  </a:lnTo>
                  <a:lnTo>
                    <a:pt x="193" y="80"/>
                  </a:lnTo>
                  <a:lnTo>
                    <a:pt x="193" y="71"/>
                  </a:lnTo>
                  <a:lnTo>
                    <a:pt x="190" y="61"/>
                  </a:lnTo>
                  <a:lnTo>
                    <a:pt x="186" y="53"/>
                  </a:lnTo>
                  <a:lnTo>
                    <a:pt x="179" y="47"/>
                  </a:lnTo>
                  <a:lnTo>
                    <a:pt x="173" y="42"/>
                  </a:lnTo>
                  <a:lnTo>
                    <a:pt x="168" y="37"/>
                  </a:lnTo>
                  <a:lnTo>
                    <a:pt x="161" y="34"/>
                  </a:lnTo>
                  <a:lnTo>
                    <a:pt x="155" y="31"/>
                  </a:lnTo>
                  <a:lnTo>
                    <a:pt x="150" y="29"/>
                  </a:lnTo>
                  <a:lnTo>
                    <a:pt x="142" y="27"/>
                  </a:lnTo>
                  <a:lnTo>
                    <a:pt x="135" y="26"/>
                  </a:lnTo>
                  <a:lnTo>
                    <a:pt x="128" y="26"/>
                  </a:lnTo>
                  <a:lnTo>
                    <a:pt x="119" y="24"/>
                  </a:lnTo>
                  <a:lnTo>
                    <a:pt x="108" y="23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Freeform 50382"/>
            <p:cNvSpPr/>
            <p:nvPr/>
          </p:nvSpPr>
          <p:spPr>
            <a:xfrm>
              <a:off x="4072" y="4088"/>
              <a:ext cx="95" cy="73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4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5"/>
                </a:cxn>
                <a:cxn ang="0">
                  <a:pos x="3" y="11"/>
                </a:cxn>
                <a:cxn ang="0">
                  <a:pos x="1" y="19"/>
                </a:cxn>
                <a:cxn ang="0">
                  <a:pos x="0" y="30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4" y="58"/>
                </a:cxn>
                <a:cxn ang="0">
                  <a:pos x="23" y="65"/>
                </a:cxn>
                <a:cxn ang="0">
                  <a:pos x="33" y="70"/>
                </a:cxn>
                <a:cxn ang="0">
                  <a:pos x="45" y="73"/>
                </a:cxn>
                <a:cxn ang="0">
                  <a:pos x="57" y="73"/>
                </a:cxn>
                <a:cxn ang="0">
                  <a:pos x="68" y="71"/>
                </a:cxn>
                <a:cxn ang="0">
                  <a:pos x="80" y="65"/>
                </a:cxn>
                <a:cxn ang="0">
                  <a:pos x="85" y="62"/>
                </a:cxn>
                <a:cxn ang="0">
                  <a:pos x="88" y="58"/>
                </a:cxn>
                <a:cxn ang="0">
                  <a:pos x="91" y="54"/>
                </a:cxn>
                <a:cxn ang="0">
                  <a:pos x="94" y="49"/>
                </a:cxn>
                <a:cxn ang="0">
                  <a:pos x="95" y="45"/>
                </a:cxn>
                <a:cxn ang="0">
                  <a:pos x="95" y="40"/>
                </a:cxn>
                <a:cxn ang="0">
                  <a:pos x="95" y="35"/>
                </a:cxn>
                <a:cxn ang="0">
                  <a:pos x="94" y="30"/>
                </a:cxn>
                <a:cxn ang="0">
                  <a:pos x="92" y="26"/>
                </a:cxn>
                <a:cxn ang="0">
                  <a:pos x="88" y="23"/>
                </a:cxn>
                <a:cxn ang="0">
                  <a:pos x="85" y="21"/>
                </a:cxn>
                <a:cxn ang="0">
                  <a:pos x="83" y="18"/>
                </a:cxn>
                <a:cxn ang="0">
                  <a:pos x="79" y="17"/>
                </a:cxn>
                <a:cxn ang="0">
                  <a:pos x="76" y="15"/>
                </a:cxn>
                <a:cxn ang="0">
                  <a:pos x="74" y="14"/>
                </a:cxn>
                <a:cxn ang="0">
                  <a:pos x="70" y="13"/>
                </a:cxn>
                <a:cxn ang="0">
                  <a:pos x="66" y="13"/>
                </a:cxn>
                <a:cxn ang="0">
                  <a:pos x="63" y="13"/>
                </a:cxn>
                <a:cxn ang="0">
                  <a:pos x="59" y="12"/>
                </a:cxn>
                <a:cxn ang="0">
                  <a:pos x="53" y="11"/>
                </a:cxn>
              </a:cxnLst>
              <a:rect l="0" t="0" r="0" b="0"/>
              <a:pathLst>
                <a:path w="193" h="147">
                  <a:moveTo>
                    <a:pt x="120" y="16"/>
                  </a:moveTo>
                  <a:lnTo>
                    <a:pt x="113" y="13"/>
                  </a:lnTo>
                  <a:lnTo>
                    <a:pt x="102" y="8"/>
                  </a:lnTo>
                  <a:lnTo>
                    <a:pt x="89" y="5"/>
                  </a:lnTo>
                  <a:lnTo>
                    <a:pt x="73" y="2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7" y="5"/>
                  </a:lnTo>
                  <a:lnTo>
                    <a:pt x="16" y="11"/>
                  </a:lnTo>
                  <a:lnTo>
                    <a:pt x="7" y="23"/>
                  </a:lnTo>
                  <a:lnTo>
                    <a:pt x="2" y="39"/>
                  </a:lnTo>
                  <a:lnTo>
                    <a:pt x="0" y="61"/>
                  </a:lnTo>
                  <a:lnTo>
                    <a:pt x="5" y="82"/>
                  </a:lnTo>
                  <a:lnTo>
                    <a:pt x="14" y="101"/>
                  </a:lnTo>
                  <a:lnTo>
                    <a:pt x="29" y="117"/>
                  </a:lnTo>
                  <a:lnTo>
                    <a:pt x="47" y="131"/>
                  </a:lnTo>
                  <a:lnTo>
                    <a:pt x="67" y="141"/>
                  </a:lnTo>
                  <a:lnTo>
                    <a:pt x="91" y="146"/>
                  </a:lnTo>
                  <a:lnTo>
                    <a:pt x="115" y="147"/>
                  </a:lnTo>
                  <a:lnTo>
                    <a:pt x="139" y="143"/>
                  </a:lnTo>
                  <a:lnTo>
                    <a:pt x="162" y="131"/>
                  </a:lnTo>
                  <a:lnTo>
                    <a:pt x="172" y="125"/>
                  </a:lnTo>
                  <a:lnTo>
                    <a:pt x="179" y="117"/>
                  </a:lnTo>
                  <a:lnTo>
                    <a:pt x="184" y="109"/>
                  </a:lnTo>
                  <a:lnTo>
                    <a:pt x="190" y="99"/>
                  </a:lnTo>
                  <a:lnTo>
                    <a:pt x="192" y="90"/>
                  </a:lnTo>
                  <a:lnTo>
                    <a:pt x="193" y="80"/>
                  </a:lnTo>
                  <a:lnTo>
                    <a:pt x="193" y="71"/>
                  </a:lnTo>
                  <a:lnTo>
                    <a:pt x="190" y="61"/>
                  </a:lnTo>
                  <a:lnTo>
                    <a:pt x="186" y="53"/>
                  </a:lnTo>
                  <a:lnTo>
                    <a:pt x="179" y="47"/>
                  </a:lnTo>
                  <a:lnTo>
                    <a:pt x="173" y="42"/>
                  </a:lnTo>
                  <a:lnTo>
                    <a:pt x="168" y="37"/>
                  </a:lnTo>
                  <a:lnTo>
                    <a:pt x="161" y="34"/>
                  </a:lnTo>
                  <a:lnTo>
                    <a:pt x="155" y="31"/>
                  </a:lnTo>
                  <a:lnTo>
                    <a:pt x="150" y="29"/>
                  </a:lnTo>
                  <a:lnTo>
                    <a:pt x="142" y="27"/>
                  </a:lnTo>
                  <a:lnTo>
                    <a:pt x="135" y="26"/>
                  </a:lnTo>
                  <a:lnTo>
                    <a:pt x="128" y="26"/>
                  </a:lnTo>
                  <a:lnTo>
                    <a:pt x="119" y="24"/>
                  </a:lnTo>
                  <a:lnTo>
                    <a:pt x="108" y="23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Freeform 50383"/>
            <p:cNvSpPr/>
            <p:nvPr/>
          </p:nvSpPr>
          <p:spPr>
            <a:xfrm>
              <a:off x="3910" y="4152"/>
              <a:ext cx="89" cy="87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9" y="3"/>
                </a:cxn>
                <a:cxn ang="0">
                  <a:pos x="42" y="8"/>
                </a:cxn>
                <a:cxn ang="0">
                  <a:pos x="35" y="14"/>
                </a:cxn>
                <a:cxn ang="0">
                  <a:pos x="28" y="22"/>
                </a:cxn>
                <a:cxn ang="0">
                  <a:pos x="21" y="31"/>
                </a:cxn>
                <a:cxn ang="0">
                  <a:pos x="14" y="39"/>
                </a:cxn>
                <a:cxn ang="0">
                  <a:pos x="9" y="47"/>
                </a:cxn>
                <a:cxn ang="0">
                  <a:pos x="4" y="53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2" y="65"/>
                </a:cxn>
                <a:cxn ang="0">
                  <a:pos x="4" y="67"/>
                </a:cxn>
                <a:cxn ang="0">
                  <a:pos x="6" y="69"/>
                </a:cxn>
                <a:cxn ang="0">
                  <a:pos x="9" y="70"/>
                </a:cxn>
                <a:cxn ang="0">
                  <a:pos x="12" y="72"/>
                </a:cxn>
                <a:cxn ang="0">
                  <a:pos x="15" y="73"/>
                </a:cxn>
                <a:cxn ang="0">
                  <a:pos x="18" y="74"/>
                </a:cxn>
                <a:cxn ang="0">
                  <a:pos x="20" y="76"/>
                </a:cxn>
                <a:cxn ang="0">
                  <a:pos x="23" y="77"/>
                </a:cxn>
                <a:cxn ang="0">
                  <a:pos x="28" y="80"/>
                </a:cxn>
                <a:cxn ang="0">
                  <a:pos x="34" y="82"/>
                </a:cxn>
                <a:cxn ang="0">
                  <a:pos x="39" y="84"/>
                </a:cxn>
                <a:cxn ang="0">
                  <a:pos x="44" y="85"/>
                </a:cxn>
                <a:cxn ang="0">
                  <a:pos x="50" y="86"/>
                </a:cxn>
                <a:cxn ang="0">
                  <a:pos x="55" y="87"/>
                </a:cxn>
                <a:cxn ang="0">
                  <a:pos x="62" y="86"/>
                </a:cxn>
                <a:cxn ang="0">
                  <a:pos x="67" y="85"/>
                </a:cxn>
                <a:cxn ang="0">
                  <a:pos x="72" y="83"/>
                </a:cxn>
                <a:cxn ang="0">
                  <a:pos x="76" y="80"/>
                </a:cxn>
                <a:cxn ang="0">
                  <a:pos x="82" y="76"/>
                </a:cxn>
                <a:cxn ang="0">
                  <a:pos x="85" y="71"/>
                </a:cxn>
                <a:cxn ang="0">
                  <a:pos x="87" y="66"/>
                </a:cxn>
                <a:cxn ang="0">
                  <a:pos x="89" y="61"/>
                </a:cxn>
                <a:cxn ang="0">
                  <a:pos x="89" y="55"/>
                </a:cxn>
                <a:cxn ang="0">
                  <a:pos x="89" y="49"/>
                </a:cxn>
                <a:cxn ang="0">
                  <a:pos x="89" y="44"/>
                </a:cxn>
                <a:cxn ang="0">
                  <a:pos x="88" y="37"/>
                </a:cxn>
                <a:cxn ang="0">
                  <a:pos x="86" y="32"/>
                </a:cxn>
                <a:cxn ang="0">
                  <a:pos x="86" y="26"/>
                </a:cxn>
                <a:cxn ang="0">
                  <a:pos x="85" y="23"/>
                </a:cxn>
                <a:cxn ang="0">
                  <a:pos x="85" y="20"/>
                </a:cxn>
                <a:cxn ang="0">
                  <a:pos x="84" y="16"/>
                </a:cxn>
                <a:cxn ang="0">
                  <a:pos x="82" y="11"/>
                </a:cxn>
                <a:cxn ang="0">
                  <a:pos x="80" y="8"/>
                </a:cxn>
                <a:cxn ang="0">
                  <a:pos x="77" y="4"/>
                </a:cxn>
                <a:cxn ang="0">
                  <a:pos x="74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0" b="0"/>
              <a:pathLst>
                <a:path w="185" h="175">
                  <a:moveTo>
                    <a:pt x="112" y="2"/>
                  </a:moveTo>
                  <a:lnTo>
                    <a:pt x="101" y="7"/>
                  </a:lnTo>
                  <a:lnTo>
                    <a:pt x="88" y="16"/>
                  </a:lnTo>
                  <a:lnTo>
                    <a:pt x="73" y="29"/>
                  </a:lnTo>
                  <a:lnTo>
                    <a:pt x="59" y="45"/>
                  </a:lnTo>
                  <a:lnTo>
                    <a:pt x="44" y="63"/>
                  </a:lnTo>
                  <a:lnTo>
                    <a:pt x="30" y="79"/>
                  </a:lnTo>
                  <a:lnTo>
                    <a:pt x="19" y="95"/>
                  </a:lnTo>
                  <a:lnTo>
                    <a:pt x="8" y="107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9" y="135"/>
                  </a:lnTo>
                  <a:lnTo>
                    <a:pt x="13" y="138"/>
                  </a:lnTo>
                  <a:lnTo>
                    <a:pt x="19" y="141"/>
                  </a:lnTo>
                  <a:lnTo>
                    <a:pt x="24" y="144"/>
                  </a:lnTo>
                  <a:lnTo>
                    <a:pt x="31" y="146"/>
                  </a:lnTo>
                  <a:lnTo>
                    <a:pt x="37" y="149"/>
                  </a:lnTo>
                  <a:lnTo>
                    <a:pt x="42" y="152"/>
                  </a:lnTo>
                  <a:lnTo>
                    <a:pt x="48" y="155"/>
                  </a:lnTo>
                  <a:lnTo>
                    <a:pt x="59" y="160"/>
                  </a:lnTo>
                  <a:lnTo>
                    <a:pt x="70" y="165"/>
                  </a:lnTo>
                  <a:lnTo>
                    <a:pt x="81" y="168"/>
                  </a:lnTo>
                  <a:lnTo>
                    <a:pt x="92" y="171"/>
                  </a:lnTo>
                  <a:lnTo>
                    <a:pt x="104" y="173"/>
                  </a:lnTo>
                  <a:lnTo>
                    <a:pt x="115" y="175"/>
                  </a:lnTo>
                  <a:lnTo>
                    <a:pt x="128" y="173"/>
                  </a:lnTo>
                  <a:lnTo>
                    <a:pt x="139" y="171"/>
                  </a:lnTo>
                  <a:lnTo>
                    <a:pt x="150" y="167"/>
                  </a:lnTo>
                  <a:lnTo>
                    <a:pt x="159" y="160"/>
                  </a:lnTo>
                  <a:lnTo>
                    <a:pt x="170" y="152"/>
                  </a:lnTo>
                  <a:lnTo>
                    <a:pt x="176" y="143"/>
                  </a:lnTo>
                  <a:lnTo>
                    <a:pt x="181" y="133"/>
                  </a:lnTo>
                  <a:lnTo>
                    <a:pt x="185" y="122"/>
                  </a:lnTo>
                  <a:lnTo>
                    <a:pt x="185" y="111"/>
                  </a:lnTo>
                  <a:lnTo>
                    <a:pt x="185" y="99"/>
                  </a:lnTo>
                  <a:lnTo>
                    <a:pt x="185" y="88"/>
                  </a:lnTo>
                  <a:lnTo>
                    <a:pt x="183" y="75"/>
                  </a:lnTo>
                  <a:lnTo>
                    <a:pt x="179" y="64"/>
                  </a:lnTo>
                  <a:lnTo>
                    <a:pt x="178" y="53"/>
                  </a:lnTo>
                  <a:lnTo>
                    <a:pt x="176" y="47"/>
                  </a:lnTo>
                  <a:lnTo>
                    <a:pt x="176" y="40"/>
                  </a:lnTo>
                  <a:lnTo>
                    <a:pt x="174" y="32"/>
                  </a:lnTo>
                  <a:lnTo>
                    <a:pt x="170" y="23"/>
                  </a:lnTo>
                  <a:lnTo>
                    <a:pt x="167" y="16"/>
                  </a:lnTo>
                  <a:lnTo>
                    <a:pt x="161" y="8"/>
                  </a:lnTo>
                  <a:lnTo>
                    <a:pt x="154" y="3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2" y="2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Freeform 50384"/>
            <p:cNvSpPr/>
            <p:nvPr/>
          </p:nvSpPr>
          <p:spPr>
            <a:xfrm>
              <a:off x="3910" y="4152"/>
              <a:ext cx="89" cy="87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9" y="3"/>
                </a:cxn>
                <a:cxn ang="0">
                  <a:pos x="42" y="8"/>
                </a:cxn>
                <a:cxn ang="0">
                  <a:pos x="35" y="14"/>
                </a:cxn>
                <a:cxn ang="0">
                  <a:pos x="28" y="22"/>
                </a:cxn>
                <a:cxn ang="0">
                  <a:pos x="21" y="31"/>
                </a:cxn>
                <a:cxn ang="0">
                  <a:pos x="14" y="39"/>
                </a:cxn>
                <a:cxn ang="0">
                  <a:pos x="9" y="47"/>
                </a:cxn>
                <a:cxn ang="0">
                  <a:pos x="4" y="53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2" y="65"/>
                </a:cxn>
                <a:cxn ang="0">
                  <a:pos x="4" y="67"/>
                </a:cxn>
                <a:cxn ang="0">
                  <a:pos x="6" y="69"/>
                </a:cxn>
                <a:cxn ang="0">
                  <a:pos x="9" y="70"/>
                </a:cxn>
                <a:cxn ang="0">
                  <a:pos x="12" y="72"/>
                </a:cxn>
                <a:cxn ang="0">
                  <a:pos x="15" y="73"/>
                </a:cxn>
                <a:cxn ang="0">
                  <a:pos x="18" y="74"/>
                </a:cxn>
                <a:cxn ang="0">
                  <a:pos x="20" y="76"/>
                </a:cxn>
                <a:cxn ang="0">
                  <a:pos x="23" y="77"/>
                </a:cxn>
                <a:cxn ang="0">
                  <a:pos x="28" y="80"/>
                </a:cxn>
                <a:cxn ang="0">
                  <a:pos x="34" y="82"/>
                </a:cxn>
                <a:cxn ang="0">
                  <a:pos x="39" y="84"/>
                </a:cxn>
                <a:cxn ang="0">
                  <a:pos x="44" y="85"/>
                </a:cxn>
                <a:cxn ang="0">
                  <a:pos x="50" y="86"/>
                </a:cxn>
                <a:cxn ang="0">
                  <a:pos x="55" y="87"/>
                </a:cxn>
                <a:cxn ang="0">
                  <a:pos x="62" y="86"/>
                </a:cxn>
                <a:cxn ang="0">
                  <a:pos x="67" y="85"/>
                </a:cxn>
                <a:cxn ang="0">
                  <a:pos x="72" y="83"/>
                </a:cxn>
                <a:cxn ang="0">
                  <a:pos x="76" y="80"/>
                </a:cxn>
                <a:cxn ang="0">
                  <a:pos x="82" y="76"/>
                </a:cxn>
                <a:cxn ang="0">
                  <a:pos x="85" y="71"/>
                </a:cxn>
                <a:cxn ang="0">
                  <a:pos x="87" y="66"/>
                </a:cxn>
                <a:cxn ang="0">
                  <a:pos x="89" y="61"/>
                </a:cxn>
                <a:cxn ang="0">
                  <a:pos x="89" y="55"/>
                </a:cxn>
                <a:cxn ang="0">
                  <a:pos x="89" y="49"/>
                </a:cxn>
                <a:cxn ang="0">
                  <a:pos x="89" y="44"/>
                </a:cxn>
                <a:cxn ang="0">
                  <a:pos x="88" y="37"/>
                </a:cxn>
                <a:cxn ang="0">
                  <a:pos x="86" y="32"/>
                </a:cxn>
                <a:cxn ang="0">
                  <a:pos x="86" y="26"/>
                </a:cxn>
                <a:cxn ang="0">
                  <a:pos x="85" y="23"/>
                </a:cxn>
                <a:cxn ang="0">
                  <a:pos x="85" y="20"/>
                </a:cxn>
                <a:cxn ang="0">
                  <a:pos x="84" y="16"/>
                </a:cxn>
                <a:cxn ang="0">
                  <a:pos x="82" y="11"/>
                </a:cxn>
                <a:cxn ang="0">
                  <a:pos x="80" y="8"/>
                </a:cxn>
                <a:cxn ang="0">
                  <a:pos x="77" y="4"/>
                </a:cxn>
                <a:cxn ang="0">
                  <a:pos x="74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0" b="0"/>
              <a:pathLst>
                <a:path w="185" h="175">
                  <a:moveTo>
                    <a:pt x="112" y="2"/>
                  </a:moveTo>
                  <a:lnTo>
                    <a:pt x="101" y="7"/>
                  </a:lnTo>
                  <a:lnTo>
                    <a:pt x="88" y="16"/>
                  </a:lnTo>
                  <a:lnTo>
                    <a:pt x="73" y="29"/>
                  </a:lnTo>
                  <a:lnTo>
                    <a:pt x="59" y="45"/>
                  </a:lnTo>
                  <a:lnTo>
                    <a:pt x="44" y="63"/>
                  </a:lnTo>
                  <a:lnTo>
                    <a:pt x="30" y="79"/>
                  </a:lnTo>
                  <a:lnTo>
                    <a:pt x="19" y="95"/>
                  </a:lnTo>
                  <a:lnTo>
                    <a:pt x="8" y="107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9" y="135"/>
                  </a:lnTo>
                  <a:lnTo>
                    <a:pt x="13" y="138"/>
                  </a:lnTo>
                  <a:lnTo>
                    <a:pt x="19" y="141"/>
                  </a:lnTo>
                  <a:lnTo>
                    <a:pt x="24" y="144"/>
                  </a:lnTo>
                  <a:lnTo>
                    <a:pt x="31" y="146"/>
                  </a:lnTo>
                  <a:lnTo>
                    <a:pt x="37" y="149"/>
                  </a:lnTo>
                  <a:lnTo>
                    <a:pt x="42" y="152"/>
                  </a:lnTo>
                  <a:lnTo>
                    <a:pt x="48" y="155"/>
                  </a:lnTo>
                  <a:lnTo>
                    <a:pt x="59" y="160"/>
                  </a:lnTo>
                  <a:lnTo>
                    <a:pt x="70" y="165"/>
                  </a:lnTo>
                  <a:lnTo>
                    <a:pt x="81" y="168"/>
                  </a:lnTo>
                  <a:lnTo>
                    <a:pt x="92" y="171"/>
                  </a:lnTo>
                  <a:lnTo>
                    <a:pt x="104" y="173"/>
                  </a:lnTo>
                  <a:lnTo>
                    <a:pt x="115" y="175"/>
                  </a:lnTo>
                  <a:lnTo>
                    <a:pt x="128" y="173"/>
                  </a:lnTo>
                  <a:lnTo>
                    <a:pt x="139" y="171"/>
                  </a:lnTo>
                  <a:lnTo>
                    <a:pt x="150" y="167"/>
                  </a:lnTo>
                  <a:lnTo>
                    <a:pt x="159" y="160"/>
                  </a:lnTo>
                  <a:lnTo>
                    <a:pt x="170" y="152"/>
                  </a:lnTo>
                  <a:lnTo>
                    <a:pt x="176" y="143"/>
                  </a:lnTo>
                  <a:lnTo>
                    <a:pt x="181" y="133"/>
                  </a:lnTo>
                  <a:lnTo>
                    <a:pt x="185" y="122"/>
                  </a:lnTo>
                  <a:lnTo>
                    <a:pt x="185" y="111"/>
                  </a:lnTo>
                  <a:lnTo>
                    <a:pt x="185" y="99"/>
                  </a:lnTo>
                  <a:lnTo>
                    <a:pt x="185" y="88"/>
                  </a:lnTo>
                  <a:lnTo>
                    <a:pt x="183" y="75"/>
                  </a:lnTo>
                  <a:lnTo>
                    <a:pt x="179" y="64"/>
                  </a:lnTo>
                  <a:lnTo>
                    <a:pt x="178" y="53"/>
                  </a:lnTo>
                  <a:lnTo>
                    <a:pt x="176" y="47"/>
                  </a:lnTo>
                  <a:lnTo>
                    <a:pt x="176" y="40"/>
                  </a:lnTo>
                  <a:lnTo>
                    <a:pt x="174" y="32"/>
                  </a:lnTo>
                  <a:lnTo>
                    <a:pt x="170" y="23"/>
                  </a:lnTo>
                  <a:lnTo>
                    <a:pt x="167" y="16"/>
                  </a:lnTo>
                  <a:lnTo>
                    <a:pt x="161" y="8"/>
                  </a:lnTo>
                  <a:lnTo>
                    <a:pt x="154" y="3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2" y="2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6" name="Freeform 50385"/>
            <p:cNvSpPr/>
            <p:nvPr/>
          </p:nvSpPr>
          <p:spPr>
            <a:xfrm>
              <a:off x="3967" y="4222"/>
              <a:ext cx="115" cy="96"/>
            </a:xfrm>
            <a:custGeom>
              <a:avLst/>
              <a:gdLst/>
              <a:ahLst/>
              <a:cxnLst>
                <a:cxn ang="0">
                  <a:pos x="114" y="96"/>
                </a:cxn>
                <a:cxn ang="0">
                  <a:pos x="109" y="89"/>
                </a:cxn>
                <a:cxn ang="0">
                  <a:pos x="102" y="80"/>
                </a:cxn>
                <a:cxn ang="0">
                  <a:pos x="96" y="71"/>
                </a:cxn>
                <a:cxn ang="0">
                  <a:pos x="90" y="61"/>
                </a:cxn>
                <a:cxn ang="0">
                  <a:pos x="83" y="51"/>
                </a:cxn>
                <a:cxn ang="0">
                  <a:pos x="75" y="40"/>
                </a:cxn>
                <a:cxn ang="0">
                  <a:pos x="65" y="30"/>
                </a:cxn>
                <a:cxn ang="0">
                  <a:pos x="54" y="20"/>
                </a:cxn>
                <a:cxn ang="0">
                  <a:pos x="40" y="1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2"/>
                </a:cxn>
                <a:cxn ang="0">
                  <a:pos x="11" y="3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5" y="16"/>
                </a:cxn>
                <a:cxn ang="0">
                  <a:pos x="13" y="25"/>
                </a:cxn>
                <a:cxn ang="0">
                  <a:pos x="19" y="33"/>
                </a:cxn>
                <a:cxn ang="0">
                  <a:pos x="28" y="42"/>
                </a:cxn>
                <a:cxn ang="0">
                  <a:pos x="35" y="51"/>
                </a:cxn>
                <a:cxn ang="0">
                  <a:pos x="43" y="59"/>
                </a:cxn>
                <a:cxn ang="0">
                  <a:pos x="50" y="68"/>
                </a:cxn>
                <a:cxn ang="0">
                  <a:pos x="57" y="77"/>
                </a:cxn>
                <a:cxn ang="0">
                  <a:pos x="62" y="86"/>
                </a:cxn>
                <a:cxn ang="0">
                  <a:pos x="68" y="95"/>
                </a:cxn>
                <a:cxn ang="0">
                  <a:pos x="115" y="96"/>
                </a:cxn>
                <a:cxn ang="0">
                  <a:pos x="115" y="96"/>
                </a:cxn>
                <a:cxn ang="0">
                  <a:pos x="114" y="96"/>
                </a:cxn>
              </a:cxnLst>
              <a:rect l="0" t="0" r="0" b="0"/>
              <a:pathLst>
                <a:path w="236" h="192">
                  <a:moveTo>
                    <a:pt x="234" y="192"/>
                  </a:moveTo>
                  <a:lnTo>
                    <a:pt x="223" y="178"/>
                  </a:lnTo>
                  <a:lnTo>
                    <a:pt x="210" y="160"/>
                  </a:lnTo>
                  <a:lnTo>
                    <a:pt x="198" y="141"/>
                  </a:lnTo>
                  <a:lnTo>
                    <a:pt x="185" y="122"/>
                  </a:lnTo>
                  <a:lnTo>
                    <a:pt x="170" y="101"/>
                  </a:lnTo>
                  <a:lnTo>
                    <a:pt x="154" y="80"/>
                  </a:lnTo>
                  <a:lnTo>
                    <a:pt x="134" y="59"/>
                  </a:lnTo>
                  <a:lnTo>
                    <a:pt x="110" y="40"/>
                  </a:lnTo>
                  <a:lnTo>
                    <a:pt x="83" y="1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4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1" y="32"/>
                  </a:lnTo>
                  <a:lnTo>
                    <a:pt x="26" y="50"/>
                  </a:lnTo>
                  <a:lnTo>
                    <a:pt x="40" y="66"/>
                  </a:lnTo>
                  <a:lnTo>
                    <a:pt x="57" y="83"/>
                  </a:lnTo>
                  <a:lnTo>
                    <a:pt x="72" y="101"/>
                  </a:lnTo>
                  <a:lnTo>
                    <a:pt x="88" y="118"/>
                  </a:lnTo>
                  <a:lnTo>
                    <a:pt x="103" y="136"/>
                  </a:lnTo>
                  <a:lnTo>
                    <a:pt x="117" y="154"/>
                  </a:lnTo>
                  <a:lnTo>
                    <a:pt x="128" y="171"/>
                  </a:lnTo>
                  <a:lnTo>
                    <a:pt x="139" y="190"/>
                  </a:lnTo>
                  <a:lnTo>
                    <a:pt x="236" y="192"/>
                  </a:lnTo>
                  <a:lnTo>
                    <a:pt x="234" y="192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7" name="Freeform 50386"/>
            <p:cNvSpPr/>
            <p:nvPr/>
          </p:nvSpPr>
          <p:spPr>
            <a:xfrm>
              <a:off x="3967" y="4222"/>
              <a:ext cx="115" cy="96"/>
            </a:xfrm>
            <a:custGeom>
              <a:avLst/>
              <a:gdLst/>
              <a:ahLst/>
              <a:cxnLst>
                <a:cxn ang="0">
                  <a:pos x="114" y="96"/>
                </a:cxn>
                <a:cxn ang="0">
                  <a:pos x="109" y="89"/>
                </a:cxn>
                <a:cxn ang="0">
                  <a:pos x="102" y="80"/>
                </a:cxn>
                <a:cxn ang="0">
                  <a:pos x="96" y="71"/>
                </a:cxn>
                <a:cxn ang="0">
                  <a:pos x="90" y="61"/>
                </a:cxn>
                <a:cxn ang="0">
                  <a:pos x="83" y="51"/>
                </a:cxn>
                <a:cxn ang="0">
                  <a:pos x="75" y="40"/>
                </a:cxn>
                <a:cxn ang="0">
                  <a:pos x="65" y="30"/>
                </a:cxn>
                <a:cxn ang="0">
                  <a:pos x="54" y="20"/>
                </a:cxn>
                <a:cxn ang="0">
                  <a:pos x="40" y="1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2"/>
                </a:cxn>
                <a:cxn ang="0">
                  <a:pos x="11" y="3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5" y="16"/>
                </a:cxn>
                <a:cxn ang="0">
                  <a:pos x="13" y="25"/>
                </a:cxn>
                <a:cxn ang="0">
                  <a:pos x="19" y="33"/>
                </a:cxn>
                <a:cxn ang="0">
                  <a:pos x="28" y="42"/>
                </a:cxn>
                <a:cxn ang="0">
                  <a:pos x="35" y="51"/>
                </a:cxn>
                <a:cxn ang="0">
                  <a:pos x="43" y="59"/>
                </a:cxn>
                <a:cxn ang="0">
                  <a:pos x="50" y="68"/>
                </a:cxn>
                <a:cxn ang="0">
                  <a:pos x="57" y="77"/>
                </a:cxn>
                <a:cxn ang="0">
                  <a:pos x="62" y="86"/>
                </a:cxn>
                <a:cxn ang="0">
                  <a:pos x="68" y="95"/>
                </a:cxn>
                <a:cxn ang="0">
                  <a:pos x="115" y="96"/>
                </a:cxn>
                <a:cxn ang="0">
                  <a:pos x="115" y="96"/>
                </a:cxn>
              </a:cxnLst>
              <a:rect l="0" t="0" r="0" b="0"/>
              <a:pathLst>
                <a:path w="236" h="192">
                  <a:moveTo>
                    <a:pt x="234" y="192"/>
                  </a:moveTo>
                  <a:lnTo>
                    <a:pt x="223" y="178"/>
                  </a:lnTo>
                  <a:lnTo>
                    <a:pt x="210" y="160"/>
                  </a:lnTo>
                  <a:lnTo>
                    <a:pt x="198" y="141"/>
                  </a:lnTo>
                  <a:lnTo>
                    <a:pt x="185" y="122"/>
                  </a:lnTo>
                  <a:lnTo>
                    <a:pt x="170" y="101"/>
                  </a:lnTo>
                  <a:lnTo>
                    <a:pt x="154" y="80"/>
                  </a:lnTo>
                  <a:lnTo>
                    <a:pt x="134" y="59"/>
                  </a:lnTo>
                  <a:lnTo>
                    <a:pt x="110" y="40"/>
                  </a:lnTo>
                  <a:lnTo>
                    <a:pt x="83" y="1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4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1" y="32"/>
                  </a:lnTo>
                  <a:lnTo>
                    <a:pt x="26" y="50"/>
                  </a:lnTo>
                  <a:lnTo>
                    <a:pt x="40" y="66"/>
                  </a:lnTo>
                  <a:lnTo>
                    <a:pt x="57" y="83"/>
                  </a:lnTo>
                  <a:lnTo>
                    <a:pt x="72" y="101"/>
                  </a:lnTo>
                  <a:lnTo>
                    <a:pt x="88" y="118"/>
                  </a:lnTo>
                  <a:lnTo>
                    <a:pt x="103" y="136"/>
                  </a:lnTo>
                  <a:lnTo>
                    <a:pt x="117" y="154"/>
                  </a:lnTo>
                  <a:lnTo>
                    <a:pt x="128" y="171"/>
                  </a:lnTo>
                  <a:lnTo>
                    <a:pt x="139" y="190"/>
                  </a:lnTo>
                  <a:lnTo>
                    <a:pt x="236" y="192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8" name="Freeform 50387"/>
            <p:cNvSpPr/>
            <p:nvPr/>
          </p:nvSpPr>
          <p:spPr>
            <a:xfrm>
              <a:off x="3852" y="4084"/>
              <a:ext cx="128" cy="125"/>
            </a:xfrm>
            <a:custGeom>
              <a:avLst/>
              <a:gdLst/>
              <a:ahLst/>
              <a:cxnLst>
                <a:cxn ang="0">
                  <a:pos x="50" y="119"/>
                </a:cxn>
                <a:cxn ang="0">
                  <a:pos x="36" y="108"/>
                </a:cxn>
                <a:cxn ang="0">
                  <a:pos x="25" y="95"/>
                </a:cxn>
                <a:cxn ang="0">
                  <a:pos x="14" y="83"/>
                </a:cxn>
                <a:cxn ang="0">
                  <a:pos x="4" y="69"/>
                </a:cxn>
                <a:cxn ang="0">
                  <a:pos x="0" y="62"/>
                </a:cxn>
                <a:cxn ang="0">
                  <a:pos x="0" y="61"/>
                </a:cxn>
                <a:cxn ang="0">
                  <a:pos x="1" y="60"/>
                </a:cxn>
                <a:cxn ang="0">
                  <a:pos x="2" y="59"/>
                </a:cxn>
                <a:cxn ang="0">
                  <a:pos x="2" y="57"/>
                </a:cxn>
                <a:cxn ang="0">
                  <a:pos x="7" y="56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32" y="59"/>
                </a:cxn>
                <a:cxn ang="0">
                  <a:pos x="40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4" y="56"/>
                </a:cxn>
                <a:cxn ang="0">
                  <a:pos x="44" y="55"/>
                </a:cxn>
                <a:cxn ang="0">
                  <a:pos x="44" y="52"/>
                </a:cxn>
                <a:cxn ang="0">
                  <a:pos x="41" y="47"/>
                </a:cxn>
                <a:cxn ang="0">
                  <a:pos x="36" y="39"/>
                </a:cxn>
                <a:cxn ang="0">
                  <a:pos x="29" y="31"/>
                </a:cxn>
                <a:cxn ang="0">
                  <a:pos x="25" y="23"/>
                </a:cxn>
                <a:cxn ang="0">
                  <a:pos x="24" y="17"/>
                </a:cxn>
                <a:cxn ang="0">
                  <a:pos x="31" y="12"/>
                </a:cxn>
                <a:cxn ang="0">
                  <a:pos x="43" y="17"/>
                </a:cxn>
                <a:cxn ang="0">
                  <a:pos x="57" y="27"/>
                </a:cxn>
                <a:cxn ang="0">
                  <a:pos x="67" y="38"/>
                </a:cxn>
                <a:cxn ang="0">
                  <a:pos x="72" y="43"/>
                </a:cxn>
                <a:cxn ang="0">
                  <a:pos x="73" y="36"/>
                </a:cxn>
                <a:cxn ang="0">
                  <a:pos x="74" y="24"/>
                </a:cxn>
                <a:cxn ang="0">
                  <a:pos x="75" y="13"/>
                </a:cxn>
                <a:cxn ang="0">
                  <a:pos x="79" y="4"/>
                </a:cxn>
                <a:cxn ang="0">
                  <a:pos x="88" y="0"/>
                </a:cxn>
                <a:cxn ang="0">
                  <a:pos x="103" y="4"/>
                </a:cxn>
                <a:cxn ang="0">
                  <a:pos x="117" y="13"/>
                </a:cxn>
                <a:cxn ang="0">
                  <a:pos x="124" y="24"/>
                </a:cxn>
                <a:cxn ang="0">
                  <a:pos x="128" y="37"/>
                </a:cxn>
                <a:cxn ang="0">
                  <a:pos x="126" y="51"/>
                </a:cxn>
                <a:cxn ang="0">
                  <a:pos x="121" y="67"/>
                </a:cxn>
                <a:cxn ang="0">
                  <a:pos x="109" y="79"/>
                </a:cxn>
                <a:cxn ang="0">
                  <a:pos x="93" y="91"/>
                </a:cxn>
                <a:cxn ang="0">
                  <a:pos x="76" y="101"/>
                </a:cxn>
                <a:cxn ang="0">
                  <a:pos x="60" y="113"/>
                </a:cxn>
                <a:cxn ang="0">
                  <a:pos x="53" y="120"/>
                </a:cxn>
                <a:cxn ang="0">
                  <a:pos x="54" y="121"/>
                </a:cxn>
                <a:cxn ang="0">
                  <a:pos x="54" y="123"/>
                </a:cxn>
                <a:cxn ang="0">
                  <a:pos x="55" y="123"/>
                </a:cxn>
                <a:cxn ang="0">
                  <a:pos x="56" y="125"/>
                </a:cxn>
                <a:cxn ang="0">
                  <a:pos x="56" y="125"/>
                </a:cxn>
              </a:cxnLst>
              <a:rect l="0" t="0" r="0" b="0"/>
              <a:pathLst>
                <a:path w="263" h="249">
                  <a:moveTo>
                    <a:pt x="115" y="249"/>
                  </a:moveTo>
                  <a:lnTo>
                    <a:pt x="102" y="238"/>
                  </a:lnTo>
                  <a:lnTo>
                    <a:pt x="87" y="227"/>
                  </a:lnTo>
                  <a:lnTo>
                    <a:pt x="74" y="216"/>
                  </a:lnTo>
                  <a:lnTo>
                    <a:pt x="62" y="203"/>
                  </a:lnTo>
                  <a:lnTo>
                    <a:pt x="51" y="190"/>
                  </a:lnTo>
                  <a:lnTo>
                    <a:pt x="40" y="177"/>
                  </a:lnTo>
                  <a:lnTo>
                    <a:pt x="29" y="165"/>
                  </a:lnTo>
                  <a:lnTo>
                    <a:pt x="18" y="152"/>
                  </a:lnTo>
                  <a:lnTo>
                    <a:pt x="9" y="137"/>
                  </a:lnTo>
                  <a:lnTo>
                    <a:pt x="0" y="123"/>
                  </a:lnTo>
                  <a:lnTo>
                    <a:pt x="1" y="121"/>
                  </a:lnTo>
                  <a:lnTo>
                    <a:pt x="1" y="120"/>
                  </a:lnTo>
                  <a:lnTo>
                    <a:pt x="3" y="120"/>
                  </a:lnTo>
                  <a:lnTo>
                    <a:pt x="3" y="118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5" y="113"/>
                  </a:lnTo>
                  <a:lnTo>
                    <a:pt x="14" y="112"/>
                  </a:lnTo>
                  <a:lnTo>
                    <a:pt x="23" y="112"/>
                  </a:lnTo>
                  <a:lnTo>
                    <a:pt x="32" y="112"/>
                  </a:lnTo>
                  <a:lnTo>
                    <a:pt x="40" y="112"/>
                  </a:lnTo>
                  <a:lnTo>
                    <a:pt x="49" y="113"/>
                  </a:lnTo>
                  <a:lnTo>
                    <a:pt x="56" y="115"/>
                  </a:lnTo>
                  <a:lnTo>
                    <a:pt x="65" y="117"/>
                  </a:lnTo>
                  <a:lnTo>
                    <a:pt x="74" y="118"/>
                  </a:lnTo>
                  <a:lnTo>
                    <a:pt x="82" y="121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1" y="118"/>
                  </a:lnTo>
                  <a:lnTo>
                    <a:pt x="91" y="117"/>
                  </a:lnTo>
                  <a:lnTo>
                    <a:pt x="91" y="115"/>
                  </a:lnTo>
                  <a:lnTo>
                    <a:pt x="91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7"/>
                  </a:lnTo>
                  <a:lnTo>
                    <a:pt x="91" y="104"/>
                  </a:lnTo>
                  <a:lnTo>
                    <a:pt x="89" y="102"/>
                  </a:lnTo>
                  <a:lnTo>
                    <a:pt x="85" y="94"/>
                  </a:lnTo>
                  <a:lnTo>
                    <a:pt x="78" y="86"/>
                  </a:lnTo>
                  <a:lnTo>
                    <a:pt x="73" y="78"/>
                  </a:lnTo>
                  <a:lnTo>
                    <a:pt x="65" y="69"/>
                  </a:lnTo>
                  <a:lnTo>
                    <a:pt x="60" y="61"/>
                  </a:lnTo>
                  <a:lnTo>
                    <a:pt x="54" y="54"/>
                  </a:lnTo>
                  <a:lnTo>
                    <a:pt x="51" y="46"/>
                  </a:lnTo>
                  <a:lnTo>
                    <a:pt x="49" y="40"/>
                  </a:lnTo>
                  <a:lnTo>
                    <a:pt x="49" y="33"/>
                  </a:lnTo>
                  <a:lnTo>
                    <a:pt x="54" y="29"/>
                  </a:lnTo>
                  <a:lnTo>
                    <a:pt x="64" y="24"/>
                  </a:lnTo>
                  <a:lnTo>
                    <a:pt x="76" y="27"/>
                  </a:lnTo>
                  <a:lnTo>
                    <a:pt x="89" y="33"/>
                  </a:lnTo>
                  <a:lnTo>
                    <a:pt x="104" y="43"/>
                  </a:lnTo>
                  <a:lnTo>
                    <a:pt x="117" y="54"/>
                  </a:lnTo>
                  <a:lnTo>
                    <a:pt x="129" y="64"/>
                  </a:lnTo>
                  <a:lnTo>
                    <a:pt x="138" y="75"/>
                  </a:lnTo>
                  <a:lnTo>
                    <a:pt x="146" y="81"/>
                  </a:lnTo>
                  <a:lnTo>
                    <a:pt x="148" y="85"/>
                  </a:lnTo>
                  <a:lnTo>
                    <a:pt x="146" y="81"/>
                  </a:lnTo>
                  <a:lnTo>
                    <a:pt x="149" y="72"/>
                  </a:lnTo>
                  <a:lnTo>
                    <a:pt x="151" y="61"/>
                  </a:lnTo>
                  <a:lnTo>
                    <a:pt x="153" y="48"/>
                  </a:lnTo>
                  <a:lnTo>
                    <a:pt x="153" y="37"/>
                  </a:lnTo>
                  <a:lnTo>
                    <a:pt x="155" y="25"/>
                  </a:lnTo>
                  <a:lnTo>
                    <a:pt x="159" y="16"/>
                  </a:lnTo>
                  <a:lnTo>
                    <a:pt x="162" y="8"/>
                  </a:lnTo>
                  <a:lnTo>
                    <a:pt x="170" y="3"/>
                  </a:lnTo>
                  <a:lnTo>
                    <a:pt x="180" y="0"/>
                  </a:lnTo>
                  <a:lnTo>
                    <a:pt x="193" y="1"/>
                  </a:lnTo>
                  <a:lnTo>
                    <a:pt x="212" y="8"/>
                  </a:lnTo>
                  <a:lnTo>
                    <a:pt x="228" y="16"/>
                  </a:lnTo>
                  <a:lnTo>
                    <a:pt x="241" y="25"/>
                  </a:lnTo>
                  <a:lnTo>
                    <a:pt x="250" y="37"/>
                  </a:lnTo>
                  <a:lnTo>
                    <a:pt x="255" y="48"/>
                  </a:lnTo>
                  <a:lnTo>
                    <a:pt x="261" y="61"/>
                  </a:lnTo>
                  <a:lnTo>
                    <a:pt x="263" y="73"/>
                  </a:lnTo>
                  <a:lnTo>
                    <a:pt x="261" y="88"/>
                  </a:lnTo>
                  <a:lnTo>
                    <a:pt x="259" y="102"/>
                  </a:lnTo>
                  <a:lnTo>
                    <a:pt x="255" y="117"/>
                  </a:lnTo>
                  <a:lnTo>
                    <a:pt x="248" y="133"/>
                  </a:lnTo>
                  <a:lnTo>
                    <a:pt x="237" y="145"/>
                  </a:lnTo>
                  <a:lnTo>
                    <a:pt x="224" y="158"/>
                  </a:lnTo>
                  <a:lnTo>
                    <a:pt x="210" y="169"/>
                  </a:lnTo>
                  <a:lnTo>
                    <a:pt x="191" y="181"/>
                  </a:lnTo>
                  <a:lnTo>
                    <a:pt x="175" y="190"/>
                  </a:lnTo>
                  <a:lnTo>
                    <a:pt x="157" y="201"/>
                  </a:lnTo>
                  <a:lnTo>
                    <a:pt x="140" y="213"/>
                  </a:lnTo>
                  <a:lnTo>
                    <a:pt x="124" y="225"/>
                  </a:lnTo>
                  <a:lnTo>
                    <a:pt x="111" y="240"/>
                  </a:lnTo>
                  <a:lnTo>
                    <a:pt x="109" y="240"/>
                  </a:lnTo>
                  <a:lnTo>
                    <a:pt x="109" y="241"/>
                  </a:lnTo>
                  <a:lnTo>
                    <a:pt x="111" y="241"/>
                  </a:lnTo>
                  <a:lnTo>
                    <a:pt x="111" y="243"/>
                  </a:lnTo>
                  <a:lnTo>
                    <a:pt x="111" y="245"/>
                  </a:lnTo>
                  <a:lnTo>
                    <a:pt x="113" y="245"/>
                  </a:lnTo>
                  <a:lnTo>
                    <a:pt x="113" y="246"/>
                  </a:lnTo>
                  <a:lnTo>
                    <a:pt x="113" y="248"/>
                  </a:lnTo>
                  <a:lnTo>
                    <a:pt x="115" y="249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9" name="Freeform 50388"/>
            <p:cNvSpPr/>
            <p:nvPr/>
          </p:nvSpPr>
          <p:spPr>
            <a:xfrm>
              <a:off x="3852" y="4084"/>
              <a:ext cx="128" cy="125"/>
            </a:xfrm>
            <a:custGeom>
              <a:avLst/>
              <a:gdLst/>
              <a:ahLst/>
              <a:cxnLst>
                <a:cxn ang="0">
                  <a:pos x="50" y="119"/>
                </a:cxn>
                <a:cxn ang="0">
                  <a:pos x="36" y="108"/>
                </a:cxn>
                <a:cxn ang="0">
                  <a:pos x="25" y="95"/>
                </a:cxn>
                <a:cxn ang="0">
                  <a:pos x="14" y="83"/>
                </a:cxn>
                <a:cxn ang="0">
                  <a:pos x="4" y="69"/>
                </a:cxn>
                <a:cxn ang="0">
                  <a:pos x="0" y="62"/>
                </a:cxn>
                <a:cxn ang="0">
                  <a:pos x="0" y="61"/>
                </a:cxn>
                <a:cxn ang="0">
                  <a:pos x="1" y="60"/>
                </a:cxn>
                <a:cxn ang="0">
                  <a:pos x="2" y="59"/>
                </a:cxn>
                <a:cxn ang="0">
                  <a:pos x="2" y="57"/>
                </a:cxn>
                <a:cxn ang="0">
                  <a:pos x="7" y="56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32" y="59"/>
                </a:cxn>
                <a:cxn ang="0">
                  <a:pos x="40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4" y="56"/>
                </a:cxn>
                <a:cxn ang="0">
                  <a:pos x="44" y="55"/>
                </a:cxn>
                <a:cxn ang="0">
                  <a:pos x="44" y="52"/>
                </a:cxn>
                <a:cxn ang="0">
                  <a:pos x="41" y="47"/>
                </a:cxn>
                <a:cxn ang="0">
                  <a:pos x="36" y="39"/>
                </a:cxn>
                <a:cxn ang="0">
                  <a:pos x="29" y="31"/>
                </a:cxn>
                <a:cxn ang="0">
                  <a:pos x="25" y="23"/>
                </a:cxn>
                <a:cxn ang="0">
                  <a:pos x="24" y="17"/>
                </a:cxn>
                <a:cxn ang="0">
                  <a:pos x="31" y="12"/>
                </a:cxn>
                <a:cxn ang="0">
                  <a:pos x="43" y="17"/>
                </a:cxn>
                <a:cxn ang="0">
                  <a:pos x="57" y="27"/>
                </a:cxn>
                <a:cxn ang="0">
                  <a:pos x="67" y="38"/>
                </a:cxn>
                <a:cxn ang="0">
                  <a:pos x="72" y="43"/>
                </a:cxn>
                <a:cxn ang="0">
                  <a:pos x="73" y="36"/>
                </a:cxn>
                <a:cxn ang="0">
                  <a:pos x="74" y="24"/>
                </a:cxn>
                <a:cxn ang="0">
                  <a:pos x="75" y="13"/>
                </a:cxn>
                <a:cxn ang="0">
                  <a:pos x="79" y="4"/>
                </a:cxn>
                <a:cxn ang="0">
                  <a:pos x="88" y="0"/>
                </a:cxn>
                <a:cxn ang="0">
                  <a:pos x="103" y="4"/>
                </a:cxn>
                <a:cxn ang="0">
                  <a:pos x="117" y="13"/>
                </a:cxn>
                <a:cxn ang="0">
                  <a:pos x="124" y="24"/>
                </a:cxn>
                <a:cxn ang="0">
                  <a:pos x="128" y="37"/>
                </a:cxn>
                <a:cxn ang="0">
                  <a:pos x="126" y="51"/>
                </a:cxn>
                <a:cxn ang="0">
                  <a:pos x="121" y="67"/>
                </a:cxn>
                <a:cxn ang="0">
                  <a:pos x="109" y="79"/>
                </a:cxn>
                <a:cxn ang="0">
                  <a:pos x="93" y="91"/>
                </a:cxn>
                <a:cxn ang="0">
                  <a:pos x="76" y="101"/>
                </a:cxn>
                <a:cxn ang="0">
                  <a:pos x="60" y="113"/>
                </a:cxn>
                <a:cxn ang="0">
                  <a:pos x="53" y="120"/>
                </a:cxn>
                <a:cxn ang="0">
                  <a:pos x="54" y="121"/>
                </a:cxn>
                <a:cxn ang="0">
                  <a:pos x="54" y="123"/>
                </a:cxn>
                <a:cxn ang="0">
                  <a:pos x="55" y="123"/>
                </a:cxn>
                <a:cxn ang="0">
                  <a:pos x="56" y="125"/>
                </a:cxn>
                <a:cxn ang="0">
                  <a:pos x="56" y="125"/>
                </a:cxn>
              </a:cxnLst>
              <a:rect l="0" t="0" r="0" b="0"/>
              <a:pathLst>
                <a:path w="263" h="249">
                  <a:moveTo>
                    <a:pt x="115" y="249"/>
                  </a:moveTo>
                  <a:lnTo>
                    <a:pt x="102" y="238"/>
                  </a:lnTo>
                  <a:lnTo>
                    <a:pt x="87" y="227"/>
                  </a:lnTo>
                  <a:lnTo>
                    <a:pt x="74" y="216"/>
                  </a:lnTo>
                  <a:lnTo>
                    <a:pt x="62" y="203"/>
                  </a:lnTo>
                  <a:lnTo>
                    <a:pt x="51" y="190"/>
                  </a:lnTo>
                  <a:lnTo>
                    <a:pt x="40" y="177"/>
                  </a:lnTo>
                  <a:lnTo>
                    <a:pt x="29" y="165"/>
                  </a:lnTo>
                  <a:lnTo>
                    <a:pt x="18" y="152"/>
                  </a:lnTo>
                  <a:lnTo>
                    <a:pt x="9" y="137"/>
                  </a:lnTo>
                  <a:lnTo>
                    <a:pt x="0" y="123"/>
                  </a:lnTo>
                  <a:lnTo>
                    <a:pt x="1" y="121"/>
                  </a:lnTo>
                  <a:lnTo>
                    <a:pt x="1" y="120"/>
                  </a:lnTo>
                  <a:lnTo>
                    <a:pt x="3" y="120"/>
                  </a:lnTo>
                  <a:lnTo>
                    <a:pt x="3" y="118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5" y="113"/>
                  </a:lnTo>
                  <a:lnTo>
                    <a:pt x="14" y="112"/>
                  </a:lnTo>
                  <a:lnTo>
                    <a:pt x="23" y="112"/>
                  </a:lnTo>
                  <a:lnTo>
                    <a:pt x="32" y="112"/>
                  </a:lnTo>
                  <a:lnTo>
                    <a:pt x="40" y="112"/>
                  </a:lnTo>
                  <a:lnTo>
                    <a:pt x="49" y="113"/>
                  </a:lnTo>
                  <a:lnTo>
                    <a:pt x="56" y="115"/>
                  </a:lnTo>
                  <a:lnTo>
                    <a:pt x="65" y="117"/>
                  </a:lnTo>
                  <a:lnTo>
                    <a:pt x="74" y="118"/>
                  </a:lnTo>
                  <a:lnTo>
                    <a:pt x="82" y="121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1" y="118"/>
                  </a:lnTo>
                  <a:lnTo>
                    <a:pt x="91" y="117"/>
                  </a:lnTo>
                  <a:lnTo>
                    <a:pt x="91" y="115"/>
                  </a:lnTo>
                  <a:lnTo>
                    <a:pt x="91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7"/>
                  </a:lnTo>
                  <a:lnTo>
                    <a:pt x="91" y="104"/>
                  </a:lnTo>
                  <a:lnTo>
                    <a:pt x="89" y="102"/>
                  </a:lnTo>
                  <a:lnTo>
                    <a:pt x="85" y="94"/>
                  </a:lnTo>
                  <a:lnTo>
                    <a:pt x="78" y="86"/>
                  </a:lnTo>
                  <a:lnTo>
                    <a:pt x="73" y="78"/>
                  </a:lnTo>
                  <a:lnTo>
                    <a:pt x="65" y="69"/>
                  </a:lnTo>
                  <a:lnTo>
                    <a:pt x="60" y="61"/>
                  </a:lnTo>
                  <a:lnTo>
                    <a:pt x="54" y="54"/>
                  </a:lnTo>
                  <a:lnTo>
                    <a:pt x="51" y="46"/>
                  </a:lnTo>
                  <a:lnTo>
                    <a:pt x="49" y="40"/>
                  </a:lnTo>
                  <a:lnTo>
                    <a:pt x="49" y="33"/>
                  </a:lnTo>
                  <a:lnTo>
                    <a:pt x="54" y="29"/>
                  </a:lnTo>
                  <a:lnTo>
                    <a:pt x="64" y="24"/>
                  </a:lnTo>
                  <a:lnTo>
                    <a:pt x="76" y="27"/>
                  </a:lnTo>
                  <a:lnTo>
                    <a:pt x="89" y="33"/>
                  </a:lnTo>
                  <a:lnTo>
                    <a:pt x="104" y="43"/>
                  </a:lnTo>
                  <a:lnTo>
                    <a:pt x="117" y="54"/>
                  </a:lnTo>
                  <a:lnTo>
                    <a:pt x="129" y="64"/>
                  </a:lnTo>
                  <a:lnTo>
                    <a:pt x="138" y="75"/>
                  </a:lnTo>
                  <a:lnTo>
                    <a:pt x="146" y="81"/>
                  </a:lnTo>
                  <a:lnTo>
                    <a:pt x="148" y="85"/>
                  </a:lnTo>
                  <a:lnTo>
                    <a:pt x="146" y="81"/>
                  </a:lnTo>
                  <a:lnTo>
                    <a:pt x="149" y="72"/>
                  </a:lnTo>
                  <a:lnTo>
                    <a:pt x="151" y="61"/>
                  </a:lnTo>
                  <a:lnTo>
                    <a:pt x="153" y="48"/>
                  </a:lnTo>
                  <a:lnTo>
                    <a:pt x="153" y="37"/>
                  </a:lnTo>
                  <a:lnTo>
                    <a:pt x="155" y="25"/>
                  </a:lnTo>
                  <a:lnTo>
                    <a:pt x="159" y="16"/>
                  </a:lnTo>
                  <a:lnTo>
                    <a:pt x="162" y="8"/>
                  </a:lnTo>
                  <a:lnTo>
                    <a:pt x="170" y="3"/>
                  </a:lnTo>
                  <a:lnTo>
                    <a:pt x="180" y="0"/>
                  </a:lnTo>
                  <a:lnTo>
                    <a:pt x="193" y="1"/>
                  </a:lnTo>
                  <a:lnTo>
                    <a:pt x="212" y="8"/>
                  </a:lnTo>
                  <a:lnTo>
                    <a:pt x="228" y="16"/>
                  </a:lnTo>
                  <a:lnTo>
                    <a:pt x="241" y="25"/>
                  </a:lnTo>
                  <a:lnTo>
                    <a:pt x="250" y="37"/>
                  </a:lnTo>
                  <a:lnTo>
                    <a:pt x="255" y="48"/>
                  </a:lnTo>
                  <a:lnTo>
                    <a:pt x="261" y="61"/>
                  </a:lnTo>
                  <a:lnTo>
                    <a:pt x="263" y="73"/>
                  </a:lnTo>
                  <a:lnTo>
                    <a:pt x="261" y="88"/>
                  </a:lnTo>
                  <a:lnTo>
                    <a:pt x="259" y="102"/>
                  </a:lnTo>
                  <a:lnTo>
                    <a:pt x="255" y="117"/>
                  </a:lnTo>
                  <a:lnTo>
                    <a:pt x="248" y="133"/>
                  </a:lnTo>
                  <a:lnTo>
                    <a:pt x="237" y="145"/>
                  </a:lnTo>
                  <a:lnTo>
                    <a:pt x="224" y="158"/>
                  </a:lnTo>
                  <a:lnTo>
                    <a:pt x="210" y="169"/>
                  </a:lnTo>
                  <a:lnTo>
                    <a:pt x="191" y="181"/>
                  </a:lnTo>
                  <a:lnTo>
                    <a:pt x="175" y="190"/>
                  </a:lnTo>
                  <a:lnTo>
                    <a:pt x="157" y="201"/>
                  </a:lnTo>
                  <a:lnTo>
                    <a:pt x="140" y="213"/>
                  </a:lnTo>
                  <a:lnTo>
                    <a:pt x="124" y="225"/>
                  </a:lnTo>
                  <a:lnTo>
                    <a:pt x="111" y="240"/>
                  </a:lnTo>
                  <a:lnTo>
                    <a:pt x="109" y="240"/>
                  </a:lnTo>
                  <a:lnTo>
                    <a:pt x="109" y="241"/>
                  </a:lnTo>
                  <a:lnTo>
                    <a:pt x="111" y="241"/>
                  </a:lnTo>
                  <a:lnTo>
                    <a:pt x="111" y="243"/>
                  </a:lnTo>
                  <a:lnTo>
                    <a:pt x="111" y="245"/>
                  </a:lnTo>
                  <a:lnTo>
                    <a:pt x="113" y="245"/>
                  </a:lnTo>
                  <a:lnTo>
                    <a:pt x="113" y="246"/>
                  </a:lnTo>
                  <a:lnTo>
                    <a:pt x="113" y="248"/>
                  </a:lnTo>
                  <a:lnTo>
                    <a:pt x="115" y="249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0" name="Freeform 50389"/>
            <p:cNvSpPr/>
            <p:nvPr/>
          </p:nvSpPr>
          <p:spPr>
            <a:xfrm>
              <a:off x="3929" y="4202"/>
              <a:ext cx="10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0" b="0"/>
              <a:pathLst>
                <a:path w="20" h="19">
                  <a:moveTo>
                    <a:pt x="0" y="10"/>
                  </a:moveTo>
                  <a:lnTo>
                    <a:pt x="1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1" name="Freeform 50390"/>
            <p:cNvSpPr/>
            <p:nvPr/>
          </p:nvSpPr>
          <p:spPr>
            <a:xfrm>
              <a:off x="3929" y="4202"/>
              <a:ext cx="10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0" b="0"/>
              <a:pathLst>
                <a:path w="20" h="19">
                  <a:moveTo>
                    <a:pt x="0" y="10"/>
                  </a:moveTo>
                  <a:lnTo>
                    <a:pt x="1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Freeform 50391"/>
            <p:cNvSpPr/>
            <p:nvPr/>
          </p:nvSpPr>
          <p:spPr>
            <a:xfrm>
              <a:off x="3946" y="4188"/>
              <a:ext cx="13" cy="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0" b="0"/>
              <a:pathLst>
                <a:path w="30" h="13">
                  <a:moveTo>
                    <a:pt x="8" y="11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Freeform 50392"/>
            <p:cNvSpPr/>
            <p:nvPr/>
          </p:nvSpPr>
          <p:spPr>
            <a:xfrm>
              <a:off x="3946" y="4188"/>
              <a:ext cx="13" cy="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0" b="0"/>
              <a:pathLst>
                <a:path w="30" h="13">
                  <a:moveTo>
                    <a:pt x="8" y="11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8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Freeform 50393"/>
            <p:cNvSpPr/>
            <p:nvPr/>
          </p:nvSpPr>
          <p:spPr>
            <a:xfrm>
              <a:off x="3970" y="4168"/>
              <a:ext cx="11" cy="11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9"/>
                </a:cxn>
              </a:cxnLst>
              <a:rect l="0" t="0" r="0" b="0"/>
              <a:pathLst>
                <a:path w="22" h="21">
                  <a:moveTo>
                    <a:pt x="3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Freeform 50394"/>
            <p:cNvSpPr/>
            <p:nvPr/>
          </p:nvSpPr>
          <p:spPr>
            <a:xfrm>
              <a:off x="3970" y="4168"/>
              <a:ext cx="11" cy="11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0" b="0"/>
              <a:pathLst>
                <a:path w="22" h="21">
                  <a:moveTo>
                    <a:pt x="3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Freeform 50395"/>
            <p:cNvSpPr/>
            <p:nvPr/>
          </p:nvSpPr>
          <p:spPr>
            <a:xfrm>
              <a:off x="3978" y="4196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7"/>
                </a:cxn>
              </a:cxnLst>
              <a:rect l="0" t="0" r="0" b="0"/>
              <a:pathLst>
                <a:path w="22" h="16">
                  <a:moveTo>
                    <a:pt x="0" y="13"/>
                  </a:move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Freeform 50396"/>
            <p:cNvSpPr/>
            <p:nvPr/>
          </p:nvSpPr>
          <p:spPr>
            <a:xfrm>
              <a:off x="3978" y="4196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</a:cxnLst>
              <a:rect l="0" t="0" r="0" b="0"/>
              <a:pathLst>
                <a:path w="22" h="16">
                  <a:moveTo>
                    <a:pt x="0" y="13"/>
                  </a:move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Freeform 50397"/>
            <p:cNvSpPr/>
            <p:nvPr/>
          </p:nvSpPr>
          <p:spPr>
            <a:xfrm>
              <a:off x="3956" y="4212"/>
              <a:ext cx="8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3" y="0"/>
                </a:cxn>
              </a:cxnLst>
              <a:rect l="0" t="0" r="0" b="0"/>
              <a:pathLst>
                <a:path w="17" h="16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Freeform 50398"/>
            <p:cNvSpPr/>
            <p:nvPr/>
          </p:nvSpPr>
          <p:spPr>
            <a:xfrm>
              <a:off x="3956" y="4212"/>
              <a:ext cx="8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</a:cxnLst>
              <a:rect l="0" t="0" r="0" b="0"/>
              <a:pathLst>
                <a:path w="17" h="16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Freeform 50399"/>
            <p:cNvSpPr/>
            <p:nvPr/>
          </p:nvSpPr>
          <p:spPr>
            <a:xfrm>
              <a:off x="4094" y="4102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5" h="5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Freeform 50400"/>
            <p:cNvSpPr/>
            <p:nvPr/>
          </p:nvSpPr>
          <p:spPr>
            <a:xfrm>
              <a:off x="4094" y="4102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5" h="5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Freeform 50401"/>
            <p:cNvSpPr/>
            <p:nvPr/>
          </p:nvSpPr>
          <p:spPr>
            <a:xfrm>
              <a:off x="4114" y="4106"/>
              <a:ext cx="8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4" h="10">
                  <a:moveTo>
                    <a:pt x="0" y="2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Freeform 50402"/>
            <p:cNvSpPr/>
            <p:nvPr/>
          </p:nvSpPr>
          <p:spPr>
            <a:xfrm>
              <a:off x="4114" y="4106"/>
              <a:ext cx="8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4" h="10">
                  <a:moveTo>
                    <a:pt x="0" y="2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Freeform 50403"/>
            <p:cNvSpPr/>
            <p:nvPr/>
          </p:nvSpPr>
          <p:spPr>
            <a:xfrm>
              <a:off x="4138" y="4113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0" b="0"/>
              <a:pathLst>
                <a:path w="9" h="12">
                  <a:moveTo>
                    <a:pt x="0" y="8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Freeform 50404"/>
            <p:cNvSpPr/>
            <p:nvPr/>
          </p:nvSpPr>
          <p:spPr>
            <a:xfrm>
              <a:off x="4138" y="4113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0" b="0"/>
              <a:pathLst>
                <a:path w="9" h="12">
                  <a:moveTo>
                    <a:pt x="0" y="8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Freeform 50405"/>
            <p:cNvSpPr/>
            <p:nvPr/>
          </p:nvSpPr>
          <p:spPr>
            <a:xfrm>
              <a:off x="4150" y="4131"/>
              <a:ext cx="8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0" b="0"/>
              <a:pathLst>
                <a:path w="16" h="11">
                  <a:moveTo>
                    <a:pt x="0" y="8"/>
                  </a:moveTo>
                  <a:lnTo>
                    <a:pt x="2" y="9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7" name="Freeform 50406"/>
            <p:cNvSpPr/>
            <p:nvPr/>
          </p:nvSpPr>
          <p:spPr>
            <a:xfrm>
              <a:off x="4150" y="4131"/>
              <a:ext cx="8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0" b="0"/>
              <a:pathLst>
                <a:path w="16" h="11">
                  <a:moveTo>
                    <a:pt x="0" y="8"/>
                  </a:moveTo>
                  <a:lnTo>
                    <a:pt x="2" y="9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8" name="Freeform 50407"/>
            <p:cNvSpPr/>
            <p:nvPr/>
          </p:nvSpPr>
          <p:spPr>
            <a:xfrm>
              <a:off x="4134" y="4144"/>
              <a:ext cx="9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1" y="0"/>
                </a:cxn>
              </a:cxnLst>
              <a:rect l="0" t="0" r="0" b="0"/>
              <a:pathLst>
                <a:path w="18" h="15">
                  <a:moveTo>
                    <a:pt x="2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9" name="Freeform 50408"/>
            <p:cNvSpPr/>
            <p:nvPr/>
          </p:nvSpPr>
          <p:spPr>
            <a:xfrm>
              <a:off x="4134" y="4144"/>
              <a:ext cx="9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1"/>
                </a:cxn>
              </a:cxnLst>
              <a:rect l="0" t="0" r="0" b="0"/>
              <a:pathLst>
                <a:path w="18" h="15">
                  <a:moveTo>
                    <a:pt x="2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0" name="Freeform 50409"/>
            <p:cNvSpPr/>
            <p:nvPr/>
          </p:nvSpPr>
          <p:spPr>
            <a:xfrm>
              <a:off x="4125" y="4131"/>
              <a:ext cx="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0" b="0"/>
              <a:pathLst>
                <a:path w="12" h="11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1" name="Freeform 50410"/>
            <p:cNvSpPr/>
            <p:nvPr/>
          </p:nvSpPr>
          <p:spPr>
            <a:xfrm>
              <a:off x="4125" y="4131"/>
              <a:ext cx="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0" b="0"/>
              <a:pathLst>
                <a:path w="12" h="11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2" name="Freeform 50411"/>
            <p:cNvSpPr/>
            <p:nvPr/>
          </p:nvSpPr>
          <p:spPr>
            <a:xfrm>
              <a:off x="4103" y="4121"/>
              <a:ext cx="8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6"/>
                </a:cxn>
              </a:cxnLst>
              <a:rect l="0" t="0" r="0" b="0"/>
              <a:pathLst>
                <a:path w="14" h="15">
                  <a:moveTo>
                    <a:pt x="0" y="12"/>
                  </a:moveTo>
                  <a:lnTo>
                    <a:pt x="2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3" name="Freeform 50412"/>
            <p:cNvSpPr/>
            <p:nvPr/>
          </p:nvSpPr>
          <p:spPr>
            <a:xfrm>
              <a:off x="4103" y="4121"/>
              <a:ext cx="8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0" b="0"/>
              <a:pathLst>
                <a:path w="14" h="15">
                  <a:moveTo>
                    <a:pt x="0" y="12"/>
                  </a:moveTo>
                  <a:lnTo>
                    <a:pt x="2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4" name="Freeform 50413"/>
            <p:cNvSpPr/>
            <p:nvPr/>
          </p:nvSpPr>
          <p:spPr>
            <a:xfrm>
              <a:off x="4110" y="4141"/>
              <a:ext cx="7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5"/>
                </a:cxn>
              </a:cxnLst>
              <a:rect l="0" t="0" r="0" b="0"/>
              <a:pathLst>
                <a:path w="14" h="16">
                  <a:moveTo>
                    <a:pt x="0" y="10"/>
                  </a:moveTo>
                  <a:lnTo>
                    <a:pt x="1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5" name="Freeform 50414"/>
            <p:cNvSpPr/>
            <p:nvPr/>
          </p:nvSpPr>
          <p:spPr>
            <a:xfrm>
              <a:off x="4110" y="4141"/>
              <a:ext cx="7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4" h="16">
                  <a:moveTo>
                    <a:pt x="0" y="10"/>
                  </a:moveTo>
                  <a:lnTo>
                    <a:pt x="1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6" name="Freeform 50415"/>
            <p:cNvSpPr/>
            <p:nvPr/>
          </p:nvSpPr>
          <p:spPr>
            <a:xfrm>
              <a:off x="4088" y="4120"/>
              <a:ext cx="7" cy="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0" b="0"/>
              <a:pathLst>
                <a:path w="14" h="13">
                  <a:moveTo>
                    <a:pt x="5" y="9"/>
                  </a:moveTo>
                  <a:lnTo>
                    <a:pt x="7" y="11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7" name="Freeform 50416"/>
            <p:cNvSpPr/>
            <p:nvPr/>
          </p:nvSpPr>
          <p:spPr>
            <a:xfrm>
              <a:off x="4088" y="4120"/>
              <a:ext cx="7" cy="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0" b="0"/>
              <a:pathLst>
                <a:path w="14" h="13">
                  <a:moveTo>
                    <a:pt x="5" y="9"/>
                  </a:moveTo>
                  <a:lnTo>
                    <a:pt x="7" y="11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5" y="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8" name="Freeform 50417"/>
            <p:cNvSpPr/>
            <p:nvPr/>
          </p:nvSpPr>
          <p:spPr>
            <a:xfrm>
              <a:off x="4677" y="3648"/>
              <a:ext cx="501" cy="52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43" y="11"/>
                </a:cxn>
                <a:cxn ang="0">
                  <a:pos x="70" y="21"/>
                </a:cxn>
                <a:cxn ang="0">
                  <a:pos x="97" y="30"/>
                </a:cxn>
                <a:cxn ang="0">
                  <a:pos x="126" y="39"/>
                </a:cxn>
                <a:cxn ang="0">
                  <a:pos x="143" y="43"/>
                </a:cxn>
                <a:cxn ang="0">
                  <a:pos x="148" y="46"/>
                </a:cxn>
                <a:cxn ang="0">
                  <a:pos x="153" y="52"/>
                </a:cxn>
                <a:cxn ang="0">
                  <a:pos x="159" y="57"/>
                </a:cxn>
                <a:cxn ang="0">
                  <a:pos x="164" y="63"/>
                </a:cxn>
                <a:cxn ang="0">
                  <a:pos x="179" y="74"/>
                </a:cxn>
                <a:cxn ang="0">
                  <a:pos x="205" y="89"/>
                </a:cxn>
                <a:cxn ang="0">
                  <a:pos x="231" y="103"/>
                </a:cxn>
                <a:cxn ang="0">
                  <a:pos x="254" y="119"/>
                </a:cxn>
                <a:cxn ang="0">
                  <a:pos x="277" y="141"/>
                </a:cxn>
                <a:cxn ang="0">
                  <a:pos x="300" y="173"/>
                </a:cxn>
                <a:cxn ang="0">
                  <a:pos x="326" y="210"/>
                </a:cxn>
                <a:cxn ang="0">
                  <a:pos x="351" y="247"/>
                </a:cxn>
                <a:cxn ang="0">
                  <a:pos x="375" y="286"/>
                </a:cxn>
                <a:cxn ang="0">
                  <a:pos x="397" y="327"/>
                </a:cxn>
                <a:cxn ang="0">
                  <a:pos x="415" y="361"/>
                </a:cxn>
                <a:cxn ang="0">
                  <a:pos x="435" y="394"/>
                </a:cxn>
                <a:cxn ang="0">
                  <a:pos x="459" y="432"/>
                </a:cxn>
                <a:cxn ang="0">
                  <a:pos x="482" y="472"/>
                </a:cxn>
                <a:cxn ang="0">
                  <a:pos x="498" y="508"/>
                </a:cxn>
                <a:cxn ang="0">
                  <a:pos x="495" y="521"/>
                </a:cxn>
                <a:cxn ang="0">
                  <a:pos x="475" y="512"/>
                </a:cxn>
                <a:cxn ang="0">
                  <a:pos x="451" y="494"/>
                </a:cxn>
                <a:cxn ang="0">
                  <a:pos x="428" y="476"/>
                </a:cxn>
                <a:cxn ang="0">
                  <a:pos x="410" y="461"/>
                </a:cxn>
                <a:cxn ang="0">
                  <a:pos x="394" y="448"/>
                </a:cxn>
                <a:cxn ang="0">
                  <a:pos x="375" y="432"/>
                </a:cxn>
                <a:cxn ang="0">
                  <a:pos x="355" y="420"/>
                </a:cxn>
                <a:cxn ang="0">
                  <a:pos x="335" y="409"/>
                </a:cxn>
                <a:cxn ang="0">
                  <a:pos x="314" y="400"/>
                </a:cxn>
                <a:cxn ang="0">
                  <a:pos x="299" y="395"/>
                </a:cxn>
                <a:cxn ang="0">
                  <a:pos x="292" y="389"/>
                </a:cxn>
                <a:cxn ang="0">
                  <a:pos x="286" y="382"/>
                </a:cxn>
                <a:cxn ang="0">
                  <a:pos x="279" y="375"/>
                </a:cxn>
                <a:cxn ang="0">
                  <a:pos x="272" y="369"/>
                </a:cxn>
                <a:cxn ang="0">
                  <a:pos x="263" y="365"/>
                </a:cxn>
                <a:cxn ang="0">
                  <a:pos x="252" y="365"/>
                </a:cxn>
                <a:cxn ang="0">
                  <a:pos x="241" y="365"/>
                </a:cxn>
                <a:cxn ang="0">
                  <a:pos x="230" y="366"/>
                </a:cxn>
                <a:cxn ang="0">
                  <a:pos x="220" y="364"/>
                </a:cxn>
                <a:cxn ang="0">
                  <a:pos x="208" y="352"/>
                </a:cxn>
                <a:cxn ang="0">
                  <a:pos x="192" y="334"/>
                </a:cxn>
                <a:cxn ang="0">
                  <a:pos x="179" y="311"/>
                </a:cxn>
                <a:cxn ang="0">
                  <a:pos x="164" y="291"/>
                </a:cxn>
                <a:cxn ang="0">
                  <a:pos x="147" y="276"/>
                </a:cxn>
                <a:cxn ang="0">
                  <a:pos x="131" y="270"/>
                </a:cxn>
                <a:cxn ang="0">
                  <a:pos x="121" y="270"/>
                </a:cxn>
                <a:cxn ang="0">
                  <a:pos x="111" y="270"/>
                </a:cxn>
                <a:cxn ang="0">
                  <a:pos x="101" y="270"/>
                </a:cxn>
                <a:cxn ang="0">
                  <a:pos x="91" y="269"/>
                </a:cxn>
                <a:cxn ang="0">
                  <a:pos x="79" y="261"/>
                </a:cxn>
                <a:cxn ang="0">
                  <a:pos x="62" y="251"/>
                </a:cxn>
                <a:cxn ang="0">
                  <a:pos x="45" y="243"/>
                </a:cxn>
                <a:cxn ang="0">
                  <a:pos x="26" y="237"/>
                </a:cxn>
                <a:cxn ang="0">
                  <a:pos x="8" y="236"/>
                </a:cxn>
                <a:cxn ang="0">
                  <a:pos x="2" y="2"/>
                </a:cxn>
              </a:cxnLst>
              <a:rect l="0" t="0" r="0" b="0"/>
              <a:pathLst>
                <a:path w="910" h="610">
                  <a:moveTo>
                    <a:pt x="2" y="0"/>
                  </a:moveTo>
                  <a:lnTo>
                    <a:pt x="29" y="5"/>
                  </a:lnTo>
                  <a:lnTo>
                    <a:pt x="53" y="8"/>
                  </a:lnTo>
                  <a:lnTo>
                    <a:pt x="79" y="13"/>
                  </a:lnTo>
                  <a:lnTo>
                    <a:pt x="104" y="18"/>
                  </a:lnTo>
                  <a:lnTo>
                    <a:pt x="128" y="24"/>
                  </a:lnTo>
                  <a:lnTo>
                    <a:pt x="154" y="29"/>
                  </a:lnTo>
                  <a:lnTo>
                    <a:pt x="177" y="35"/>
                  </a:lnTo>
                  <a:lnTo>
                    <a:pt x="203" y="40"/>
                  </a:lnTo>
                  <a:lnTo>
                    <a:pt x="229" y="45"/>
                  </a:lnTo>
                  <a:lnTo>
                    <a:pt x="254" y="48"/>
                  </a:lnTo>
                  <a:lnTo>
                    <a:pt x="260" y="50"/>
                  </a:lnTo>
                  <a:lnTo>
                    <a:pt x="263" y="51"/>
                  </a:lnTo>
                  <a:lnTo>
                    <a:pt x="269" y="54"/>
                  </a:lnTo>
                  <a:lnTo>
                    <a:pt x="274" y="56"/>
                  </a:lnTo>
                  <a:lnTo>
                    <a:pt x="278" y="61"/>
                  </a:lnTo>
                  <a:lnTo>
                    <a:pt x="283" y="64"/>
                  </a:lnTo>
                  <a:lnTo>
                    <a:pt x="289" y="67"/>
                  </a:lnTo>
                  <a:lnTo>
                    <a:pt x="292" y="70"/>
                  </a:lnTo>
                  <a:lnTo>
                    <a:pt x="298" y="74"/>
                  </a:lnTo>
                  <a:lnTo>
                    <a:pt x="303" y="77"/>
                  </a:lnTo>
                  <a:lnTo>
                    <a:pt x="325" y="86"/>
                  </a:lnTo>
                  <a:lnTo>
                    <a:pt x="349" y="94"/>
                  </a:lnTo>
                  <a:lnTo>
                    <a:pt x="373" y="104"/>
                  </a:lnTo>
                  <a:lnTo>
                    <a:pt x="395" y="112"/>
                  </a:lnTo>
                  <a:lnTo>
                    <a:pt x="419" y="120"/>
                  </a:lnTo>
                  <a:lnTo>
                    <a:pt x="441" y="130"/>
                  </a:lnTo>
                  <a:lnTo>
                    <a:pt x="462" y="139"/>
                  </a:lnTo>
                  <a:lnTo>
                    <a:pt x="483" y="150"/>
                  </a:lnTo>
                  <a:lnTo>
                    <a:pt x="503" y="165"/>
                  </a:lnTo>
                  <a:lnTo>
                    <a:pt x="521" y="179"/>
                  </a:lnTo>
                  <a:lnTo>
                    <a:pt x="545" y="202"/>
                  </a:lnTo>
                  <a:lnTo>
                    <a:pt x="568" y="222"/>
                  </a:lnTo>
                  <a:lnTo>
                    <a:pt x="592" y="245"/>
                  </a:lnTo>
                  <a:lnTo>
                    <a:pt x="616" y="266"/>
                  </a:lnTo>
                  <a:lnTo>
                    <a:pt x="638" y="288"/>
                  </a:lnTo>
                  <a:lnTo>
                    <a:pt x="660" y="310"/>
                  </a:lnTo>
                  <a:lnTo>
                    <a:pt x="682" y="333"/>
                  </a:lnTo>
                  <a:lnTo>
                    <a:pt x="702" y="357"/>
                  </a:lnTo>
                  <a:lnTo>
                    <a:pt x="722" y="381"/>
                  </a:lnTo>
                  <a:lnTo>
                    <a:pt x="740" y="406"/>
                  </a:lnTo>
                  <a:lnTo>
                    <a:pt x="753" y="421"/>
                  </a:lnTo>
                  <a:lnTo>
                    <a:pt x="769" y="440"/>
                  </a:lnTo>
                  <a:lnTo>
                    <a:pt x="790" y="459"/>
                  </a:lnTo>
                  <a:lnTo>
                    <a:pt x="811" y="482"/>
                  </a:lnTo>
                  <a:lnTo>
                    <a:pt x="833" y="504"/>
                  </a:lnTo>
                  <a:lnTo>
                    <a:pt x="855" y="528"/>
                  </a:lnTo>
                  <a:lnTo>
                    <a:pt x="875" y="550"/>
                  </a:lnTo>
                  <a:lnTo>
                    <a:pt x="892" y="573"/>
                  </a:lnTo>
                  <a:lnTo>
                    <a:pt x="905" y="592"/>
                  </a:lnTo>
                  <a:lnTo>
                    <a:pt x="910" y="610"/>
                  </a:lnTo>
                  <a:lnTo>
                    <a:pt x="899" y="608"/>
                  </a:lnTo>
                  <a:lnTo>
                    <a:pt x="883" y="603"/>
                  </a:lnTo>
                  <a:lnTo>
                    <a:pt x="863" y="597"/>
                  </a:lnTo>
                  <a:lnTo>
                    <a:pt x="843" y="587"/>
                  </a:lnTo>
                  <a:lnTo>
                    <a:pt x="819" y="576"/>
                  </a:lnTo>
                  <a:lnTo>
                    <a:pt x="797" y="566"/>
                  </a:lnTo>
                  <a:lnTo>
                    <a:pt x="777" y="555"/>
                  </a:lnTo>
                  <a:lnTo>
                    <a:pt x="758" y="546"/>
                  </a:lnTo>
                  <a:lnTo>
                    <a:pt x="744" y="538"/>
                  </a:lnTo>
                  <a:lnTo>
                    <a:pt x="735" y="533"/>
                  </a:lnTo>
                  <a:lnTo>
                    <a:pt x="716" y="522"/>
                  </a:lnTo>
                  <a:lnTo>
                    <a:pt x="700" y="514"/>
                  </a:lnTo>
                  <a:lnTo>
                    <a:pt x="682" y="504"/>
                  </a:lnTo>
                  <a:lnTo>
                    <a:pt x="663" y="496"/>
                  </a:lnTo>
                  <a:lnTo>
                    <a:pt x="645" y="490"/>
                  </a:lnTo>
                  <a:lnTo>
                    <a:pt x="627" y="483"/>
                  </a:lnTo>
                  <a:lnTo>
                    <a:pt x="609" y="477"/>
                  </a:lnTo>
                  <a:lnTo>
                    <a:pt x="589" y="472"/>
                  </a:lnTo>
                  <a:lnTo>
                    <a:pt x="570" y="467"/>
                  </a:lnTo>
                  <a:lnTo>
                    <a:pt x="550" y="462"/>
                  </a:lnTo>
                  <a:lnTo>
                    <a:pt x="543" y="461"/>
                  </a:lnTo>
                  <a:lnTo>
                    <a:pt x="537" y="458"/>
                  </a:lnTo>
                  <a:lnTo>
                    <a:pt x="530" y="454"/>
                  </a:lnTo>
                  <a:lnTo>
                    <a:pt x="525" y="451"/>
                  </a:lnTo>
                  <a:lnTo>
                    <a:pt x="519" y="446"/>
                  </a:lnTo>
                  <a:lnTo>
                    <a:pt x="512" y="442"/>
                  </a:lnTo>
                  <a:lnTo>
                    <a:pt x="506" y="437"/>
                  </a:lnTo>
                  <a:lnTo>
                    <a:pt x="499" y="434"/>
                  </a:lnTo>
                  <a:lnTo>
                    <a:pt x="494" y="430"/>
                  </a:lnTo>
                  <a:lnTo>
                    <a:pt x="486" y="427"/>
                  </a:lnTo>
                  <a:lnTo>
                    <a:pt x="477" y="426"/>
                  </a:lnTo>
                  <a:lnTo>
                    <a:pt x="466" y="426"/>
                  </a:lnTo>
                  <a:lnTo>
                    <a:pt x="457" y="426"/>
                  </a:lnTo>
                  <a:lnTo>
                    <a:pt x="446" y="426"/>
                  </a:lnTo>
                  <a:lnTo>
                    <a:pt x="437" y="426"/>
                  </a:lnTo>
                  <a:lnTo>
                    <a:pt x="428" y="427"/>
                  </a:lnTo>
                  <a:lnTo>
                    <a:pt x="417" y="427"/>
                  </a:lnTo>
                  <a:lnTo>
                    <a:pt x="408" y="426"/>
                  </a:lnTo>
                  <a:lnTo>
                    <a:pt x="400" y="424"/>
                  </a:lnTo>
                  <a:lnTo>
                    <a:pt x="391" y="421"/>
                  </a:lnTo>
                  <a:lnTo>
                    <a:pt x="377" y="411"/>
                  </a:lnTo>
                  <a:lnTo>
                    <a:pt x="362" y="400"/>
                  </a:lnTo>
                  <a:lnTo>
                    <a:pt x="349" y="389"/>
                  </a:lnTo>
                  <a:lnTo>
                    <a:pt x="336" y="376"/>
                  </a:lnTo>
                  <a:lnTo>
                    <a:pt x="325" y="363"/>
                  </a:lnTo>
                  <a:lnTo>
                    <a:pt x="313" y="350"/>
                  </a:lnTo>
                  <a:lnTo>
                    <a:pt x="298" y="339"/>
                  </a:lnTo>
                  <a:lnTo>
                    <a:pt x="283" y="328"/>
                  </a:lnTo>
                  <a:lnTo>
                    <a:pt x="267" y="322"/>
                  </a:lnTo>
                  <a:lnTo>
                    <a:pt x="247" y="317"/>
                  </a:lnTo>
                  <a:lnTo>
                    <a:pt x="238" y="315"/>
                  </a:lnTo>
                  <a:lnTo>
                    <a:pt x="229" y="315"/>
                  </a:lnTo>
                  <a:lnTo>
                    <a:pt x="219" y="315"/>
                  </a:lnTo>
                  <a:lnTo>
                    <a:pt x="210" y="315"/>
                  </a:lnTo>
                  <a:lnTo>
                    <a:pt x="201" y="315"/>
                  </a:lnTo>
                  <a:lnTo>
                    <a:pt x="192" y="315"/>
                  </a:lnTo>
                  <a:lnTo>
                    <a:pt x="183" y="315"/>
                  </a:lnTo>
                  <a:lnTo>
                    <a:pt x="174" y="315"/>
                  </a:lnTo>
                  <a:lnTo>
                    <a:pt x="166" y="314"/>
                  </a:lnTo>
                  <a:lnTo>
                    <a:pt x="159" y="310"/>
                  </a:lnTo>
                  <a:lnTo>
                    <a:pt x="143" y="304"/>
                  </a:lnTo>
                  <a:lnTo>
                    <a:pt x="128" y="298"/>
                  </a:lnTo>
                  <a:lnTo>
                    <a:pt x="113" y="293"/>
                  </a:lnTo>
                  <a:lnTo>
                    <a:pt x="97" y="286"/>
                  </a:lnTo>
                  <a:lnTo>
                    <a:pt x="81" y="283"/>
                  </a:lnTo>
                  <a:lnTo>
                    <a:pt x="64" y="278"/>
                  </a:lnTo>
                  <a:lnTo>
                    <a:pt x="48" y="277"/>
                  </a:lnTo>
                  <a:lnTo>
                    <a:pt x="31" y="275"/>
                  </a:lnTo>
                  <a:lnTo>
                    <a:pt x="15" y="275"/>
                  </a:lnTo>
                  <a:lnTo>
                    <a:pt x="0" y="277"/>
                  </a:lnTo>
                  <a:lnTo>
                    <a:pt x="4" y="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9" name="Freeform 50418"/>
            <p:cNvSpPr/>
            <p:nvPr/>
          </p:nvSpPr>
          <p:spPr>
            <a:xfrm>
              <a:off x="2093" y="4153"/>
              <a:ext cx="8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4"/>
                </a:cxn>
              </a:cxnLst>
              <a:rect l="0" t="0" r="0" b="0"/>
              <a:pathLst>
                <a:path w="17" h="8">
                  <a:moveTo>
                    <a:pt x="0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0" name="Freeform 50419"/>
            <p:cNvSpPr/>
            <p:nvPr/>
          </p:nvSpPr>
          <p:spPr>
            <a:xfrm>
              <a:off x="2093" y="4153"/>
              <a:ext cx="8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0" b="0"/>
              <a:pathLst>
                <a:path w="17" h="8">
                  <a:moveTo>
                    <a:pt x="0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7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1" name="Freeform 50420"/>
            <p:cNvSpPr/>
            <p:nvPr/>
          </p:nvSpPr>
          <p:spPr>
            <a:xfrm>
              <a:off x="3482" y="3835"/>
              <a:ext cx="246" cy="200"/>
            </a:xfrm>
            <a:custGeom>
              <a:avLst/>
              <a:gdLst/>
              <a:ahLst/>
              <a:cxnLst>
                <a:cxn ang="0">
                  <a:pos x="113" y="26"/>
                </a:cxn>
                <a:cxn ang="0">
                  <a:pos x="112" y="26"/>
                </a:cxn>
                <a:cxn ang="0">
                  <a:pos x="111" y="25"/>
                </a:cxn>
                <a:cxn ang="0">
                  <a:pos x="109" y="25"/>
                </a:cxn>
                <a:cxn ang="0">
                  <a:pos x="108" y="24"/>
                </a:cxn>
                <a:cxn ang="0">
                  <a:pos x="107" y="23"/>
                </a:cxn>
                <a:cxn ang="0">
                  <a:pos x="105" y="22"/>
                </a:cxn>
                <a:cxn ang="0">
                  <a:pos x="105" y="22"/>
                </a:cxn>
                <a:cxn ang="0">
                  <a:pos x="104" y="22"/>
                </a:cxn>
                <a:cxn ang="0">
                  <a:pos x="103" y="22"/>
                </a:cxn>
                <a:cxn ang="0">
                  <a:pos x="102" y="22"/>
                </a:cxn>
                <a:cxn ang="0">
                  <a:pos x="93" y="28"/>
                </a:cxn>
                <a:cxn ang="0">
                  <a:pos x="79" y="38"/>
                </a:cxn>
                <a:cxn ang="0">
                  <a:pos x="60" y="50"/>
                </a:cxn>
                <a:cxn ang="0">
                  <a:pos x="41" y="66"/>
                </a:cxn>
                <a:cxn ang="0">
                  <a:pos x="24" y="82"/>
                </a:cxn>
                <a:cxn ang="0">
                  <a:pos x="10" y="102"/>
                </a:cxn>
                <a:cxn ang="0">
                  <a:pos x="0" y="122"/>
                </a:cxn>
                <a:cxn ang="0">
                  <a:pos x="0" y="144"/>
                </a:cxn>
                <a:cxn ang="0">
                  <a:pos x="8" y="167"/>
                </a:cxn>
                <a:cxn ang="0">
                  <a:pos x="29" y="190"/>
                </a:cxn>
                <a:cxn ang="0">
                  <a:pos x="35" y="194"/>
                </a:cxn>
                <a:cxn ang="0">
                  <a:pos x="41" y="197"/>
                </a:cxn>
                <a:cxn ang="0">
                  <a:pos x="49" y="199"/>
                </a:cxn>
                <a:cxn ang="0">
                  <a:pos x="57" y="200"/>
                </a:cxn>
                <a:cxn ang="0">
                  <a:pos x="67" y="200"/>
                </a:cxn>
                <a:cxn ang="0">
                  <a:pos x="76" y="199"/>
                </a:cxn>
                <a:cxn ang="0">
                  <a:pos x="86" y="197"/>
                </a:cxn>
                <a:cxn ang="0">
                  <a:pos x="95" y="194"/>
                </a:cxn>
                <a:cxn ang="0">
                  <a:pos x="104" y="191"/>
                </a:cxn>
                <a:cxn ang="0">
                  <a:pos x="112" y="187"/>
                </a:cxn>
                <a:cxn ang="0">
                  <a:pos x="121" y="181"/>
                </a:cxn>
                <a:cxn ang="0">
                  <a:pos x="129" y="174"/>
                </a:cxn>
                <a:cxn ang="0">
                  <a:pos x="138" y="166"/>
                </a:cxn>
                <a:cxn ang="0">
                  <a:pos x="144" y="158"/>
                </a:cxn>
                <a:cxn ang="0">
                  <a:pos x="152" y="150"/>
                </a:cxn>
                <a:cxn ang="0">
                  <a:pos x="159" y="142"/>
                </a:cxn>
                <a:cxn ang="0">
                  <a:pos x="166" y="134"/>
                </a:cxn>
                <a:cxn ang="0">
                  <a:pos x="174" y="126"/>
                </a:cxn>
                <a:cxn ang="0">
                  <a:pos x="183" y="119"/>
                </a:cxn>
                <a:cxn ang="0">
                  <a:pos x="193" y="113"/>
                </a:cxn>
                <a:cxn ang="0">
                  <a:pos x="197" y="110"/>
                </a:cxn>
                <a:cxn ang="0">
                  <a:pos x="201" y="109"/>
                </a:cxn>
                <a:cxn ang="0">
                  <a:pos x="206" y="107"/>
                </a:cxn>
                <a:cxn ang="0">
                  <a:pos x="211" y="105"/>
                </a:cxn>
                <a:cxn ang="0">
                  <a:pos x="216" y="103"/>
                </a:cxn>
                <a:cxn ang="0">
                  <a:pos x="221" y="102"/>
                </a:cxn>
                <a:cxn ang="0">
                  <a:pos x="226" y="100"/>
                </a:cxn>
                <a:cxn ang="0">
                  <a:pos x="229" y="98"/>
                </a:cxn>
                <a:cxn ang="0">
                  <a:pos x="232" y="95"/>
                </a:cxn>
                <a:cxn ang="0">
                  <a:pos x="235" y="93"/>
                </a:cxn>
                <a:cxn ang="0">
                  <a:pos x="241" y="84"/>
                </a:cxn>
                <a:cxn ang="0">
                  <a:pos x="244" y="75"/>
                </a:cxn>
                <a:cxn ang="0">
                  <a:pos x="246" y="66"/>
                </a:cxn>
                <a:cxn ang="0">
                  <a:pos x="246" y="57"/>
                </a:cxn>
                <a:cxn ang="0">
                  <a:pos x="244" y="47"/>
                </a:cxn>
                <a:cxn ang="0">
                  <a:pos x="241" y="38"/>
                </a:cxn>
                <a:cxn ang="0">
                  <a:pos x="237" y="28"/>
                </a:cxn>
                <a:cxn ang="0">
                  <a:pos x="231" y="18"/>
                </a:cxn>
                <a:cxn ang="0">
                  <a:pos x="227" y="9"/>
                </a:cxn>
                <a:cxn ang="0">
                  <a:pos x="221" y="0"/>
                </a:cxn>
                <a:cxn ang="0">
                  <a:pos x="113" y="26"/>
                </a:cxn>
              </a:cxnLst>
              <a:rect l="0" t="0" r="0" b="0"/>
              <a:pathLst>
                <a:path w="506" h="400">
                  <a:moveTo>
                    <a:pt x="232" y="52"/>
                  </a:moveTo>
                  <a:lnTo>
                    <a:pt x="230" y="51"/>
                  </a:lnTo>
                  <a:lnTo>
                    <a:pt x="228" y="49"/>
                  </a:lnTo>
                  <a:lnTo>
                    <a:pt x="224" y="49"/>
                  </a:lnTo>
                  <a:lnTo>
                    <a:pt x="222" y="48"/>
                  </a:lnTo>
                  <a:lnTo>
                    <a:pt x="221" y="46"/>
                  </a:lnTo>
                  <a:lnTo>
                    <a:pt x="217" y="44"/>
                  </a:lnTo>
                  <a:lnTo>
                    <a:pt x="215" y="44"/>
                  </a:lnTo>
                  <a:lnTo>
                    <a:pt x="213" y="43"/>
                  </a:lnTo>
                  <a:lnTo>
                    <a:pt x="212" y="43"/>
                  </a:lnTo>
                  <a:lnTo>
                    <a:pt x="210" y="44"/>
                  </a:lnTo>
                  <a:lnTo>
                    <a:pt x="191" y="56"/>
                  </a:lnTo>
                  <a:lnTo>
                    <a:pt x="162" y="75"/>
                  </a:lnTo>
                  <a:lnTo>
                    <a:pt x="124" y="100"/>
                  </a:lnTo>
                  <a:lnTo>
                    <a:pt x="85" y="131"/>
                  </a:lnTo>
                  <a:lnTo>
                    <a:pt x="49" y="164"/>
                  </a:lnTo>
                  <a:lnTo>
                    <a:pt x="20" y="203"/>
                  </a:lnTo>
                  <a:lnTo>
                    <a:pt x="1" y="244"/>
                  </a:lnTo>
                  <a:lnTo>
                    <a:pt x="0" y="288"/>
                  </a:lnTo>
                  <a:lnTo>
                    <a:pt x="16" y="334"/>
                  </a:lnTo>
                  <a:lnTo>
                    <a:pt x="60" y="380"/>
                  </a:lnTo>
                  <a:lnTo>
                    <a:pt x="71" y="388"/>
                  </a:lnTo>
                  <a:lnTo>
                    <a:pt x="85" y="393"/>
                  </a:lnTo>
                  <a:lnTo>
                    <a:pt x="100" y="398"/>
                  </a:lnTo>
                  <a:lnTo>
                    <a:pt x="118" y="400"/>
                  </a:lnTo>
                  <a:lnTo>
                    <a:pt x="137" y="400"/>
                  </a:lnTo>
                  <a:lnTo>
                    <a:pt x="157" y="398"/>
                  </a:lnTo>
                  <a:lnTo>
                    <a:pt x="177" y="393"/>
                  </a:lnTo>
                  <a:lnTo>
                    <a:pt x="195" y="388"/>
                  </a:lnTo>
                  <a:lnTo>
                    <a:pt x="213" y="382"/>
                  </a:lnTo>
                  <a:lnTo>
                    <a:pt x="230" y="374"/>
                  </a:lnTo>
                  <a:lnTo>
                    <a:pt x="248" y="361"/>
                  </a:lnTo>
                  <a:lnTo>
                    <a:pt x="266" y="347"/>
                  </a:lnTo>
                  <a:lnTo>
                    <a:pt x="283" y="332"/>
                  </a:lnTo>
                  <a:lnTo>
                    <a:pt x="297" y="316"/>
                  </a:lnTo>
                  <a:lnTo>
                    <a:pt x="312" y="299"/>
                  </a:lnTo>
                  <a:lnTo>
                    <a:pt x="327" y="283"/>
                  </a:lnTo>
                  <a:lnTo>
                    <a:pt x="341" y="267"/>
                  </a:lnTo>
                  <a:lnTo>
                    <a:pt x="358" y="252"/>
                  </a:lnTo>
                  <a:lnTo>
                    <a:pt x="376" y="238"/>
                  </a:lnTo>
                  <a:lnTo>
                    <a:pt x="396" y="225"/>
                  </a:lnTo>
                  <a:lnTo>
                    <a:pt x="405" y="220"/>
                  </a:lnTo>
                  <a:lnTo>
                    <a:pt x="414" y="217"/>
                  </a:lnTo>
                  <a:lnTo>
                    <a:pt x="423" y="214"/>
                  </a:lnTo>
                  <a:lnTo>
                    <a:pt x="434" y="209"/>
                  </a:lnTo>
                  <a:lnTo>
                    <a:pt x="444" y="206"/>
                  </a:lnTo>
                  <a:lnTo>
                    <a:pt x="455" y="203"/>
                  </a:lnTo>
                  <a:lnTo>
                    <a:pt x="464" y="200"/>
                  </a:lnTo>
                  <a:lnTo>
                    <a:pt x="471" y="195"/>
                  </a:lnTo>
                  <a:lnTo>
                    <a:pt x="478" y="190"/>
                  </a:lnTo>
                  <a:lnTo>
                    <a:pt x="484" y="185"/>
                  </a:lnTo>
                  <a:lnTo>
                    <a:pt x="495" y="168"/>
                  </a:lnTo>
                  <a:lnTo>
                    <a:pt x="502" y="150"/>
                  </a:lnTo>
                  <a:lnTo>
                    <a:pt x="506" y="131"/>
                  </a:lnTo>
                  <a:lnTo>
                    <a:pt x="506" y="113"/>
                  </a:lnTo>
                  <a:lnTo>
                    <a:pt x="502" y="94"/>
                  </a:lnTo>
                  <a:lnTo>
                    <a:pt x="495" y="75"/>
                  </a:lnTo>
                  <a:lnTo>
                    <a:pt x="487" y="56"/>
                  </a:lnTo>
                  <a:lnTo>
                    <a:pt x="476" y="36"/>
                  </a:lnTo>
                  <a:lnTo>
                    <a:pt x="466" y="17"/>
                  </a:lnTo>
                  <a:lnTo>
                    <a:pt x="455" y="0"/>
                  </a:lnTo>
                  <a:lnTo>
                    <a:pt x="232" y="5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2" name="Freeform 50421"/>
            <p:cNvSpPr/>
            <p:nvPr/>
          </p:nvSpPr>
          <p:spPr>
            <a:xfrm>
              <a:off x="3482" y="3835"/>
              <a:ext cx="246" cy="200"/>
            </a:xfrm>
            <a:custGeom>
              <a:avLst/>
              <a:gdLst/>
              <a:ahLst/>
              <a:cxnLst>
                <a:cxn ang="0">
                  <a:pos x="113" y="26"/>
                </a:cxn>
                <a:cxn ang="0">
                  <a:pos x="112" y="26"/>
                </a:cxn>
                <a:cxn ang="0">
                  <a:pos x="111" y="25"/>
                </a:cxn>
                <a:cxn ang="0">
                  <a:pos x="109" y="25"/>
                </a:cxn>
                <a:cxn ang="0">
                  <a:pos x="108" y="24"/>
                </a:cxn>
                <a:cxn ang="0">
                  <a:pos x="107" y="23"/>
                </a:cxn>
                <a:cxn ang="0">
                  <a:pos x="105" y="22"/>
                </a:cxn>
                <a:cxn ang="0">
                  <a:pos x="105" y="22"/>
                </a:cxn>
                <a:cxn ang="0">
                  <a:pos x="104" y="22"/>
                </a:cxn>
                <a:cxn ang="0">
                  <a:pos x="103" y="22"/>
                </a:cxn>
                <a:cxn ang="0">
                  <a:pos x="102" y="22"/>
                </a:cxn>
                <a:cxn ang="0">
                  <a:pos x="93" y="28"/>
                </a:cxn>
                <a:cxn ang="0">
                  <a:pos x="79" y="38"/>
                </a:cxn>
                <a:cxn ang="0">
                  <a:pos x="60" y="50"/>
                </a:cxn>
                <a:cxn ang="0">
                  <a:pos x="41" y="66"/>
                </a:cxn>
                <a:cxn ang="0">
                  <a:pos x="24" y="82"/>
                </a:cxn>
                <a:cxn ang="0">
                  <a:pos x="10" y="102"/>
                </a:cxn>
                <a:cxn ang="0">
                  <a:pos x="0" y="122"/>
                </a:cxn>
                <a:cxn ang="0">
                  <a:pos x="0" y="144"/>
                </a:cxn>
                <a:cxn ang="0">
                  <a:pos x="8" y="167"/>
                </a:cxn>
                <a:cxn ang="0">
                  <a:pos x="29" y="190"/>
                </a:cxn>
                <a:cxn ang="0">
                  <a:pos x="35" y="194"/>
                </a:cxn>
                <a:cxn ang="0">
                  <a:pos x="41" y="197"/>
                </a:cxn>
                <a:cxn ang="0">
                  <a:pos x="49" y="199"/>
                </a:cxn>
                <a:cxn ang="0">
                  <a:pos x="57" y="200"/>
                </a:cxn>
                <a:cxn ang="0">
                  <a:pos x="67" y="200"/>
                </a:cxn>
                <a:cxn ang="0">
                  <a:pos x="76" y="199"/>
                </a:cxn>
                <a:cxn ang="0">
                  <a:pos x="86" y="197"/>
                </a:cxn>
                <a:cxn ang="0">
                  <a:pos x="95" y="194"/>
                </a:cxn>
                <a:cxn ang="0">
                  <a:pos x="104" y="191"/>
                </a:cxn>
                <a:cxn ang="0">
                  <a:pos x="112" y="187"/>
                </a:cxn>
                <a:cxn ang="0">
                  <a:pos x="121" y="181"/>
                </a:cxn>
                <a:cxn ang="0">
                  <a:pos x="129" y="174"/>
                </a:cxn>
                <a:cxn ang="0">
                  <a:pos x="138" y="166"/>
                </a:cxn>
                <a:cxn ang="0">
                  <a:pos x="144" y="158"/>
                </a:cxn>
                <a:cxn ang="0">
                  <a:pos x="152" y="150"/>
                </a:cxn>
                <a:cxn ang="0">
                  <a:pos x="159" y="142"/>
                </a:cxn>
                <a:cxn ang="0">
                  <a:pos x="166" y="134"/>
                </a:cxn>
                <a:cxn ang="0">
                  <a:pos x="174" y="126"/>
                </a:cxn>
                <a:cxn ang="0">
                  <a:pos x="183" y="119"/>
                </a:cxn>
                <a:cxn ang="0">
                  <a:pos x="193" y="113"/>
                </a:cxn>
                <a:cxn ang="0">
                  <a:pos x="197" y="110"/>
                </a:cxn>
                <a:cxn ang="0">
                  <a:pos x="201" y="109"/>
                </a:cxn>
                <a:cxn ang="0">
                  <a:pos x="206" y="107"/>
                </a:cxn>
                <a:cxn ang="0">
                  <a:pos x="211" y="105"/>
                </a:cxn>
                <a:cxn ang="0">
                  <a:pos x="216" y="103"/>
                </a:cxn>
                <a:cxn ang="0">
                  <a:pos x="221" y="102"/>
                </a:cxn>
                <a:cxn ang="0">
                  <a:pos x="226" y="100"/>
                </a:cxn>
                <a:cxn ang="0">
                  <a:pos x="229" y="98"/>
                </a:cxn>
                <a:cxn ang="0">
                  <a:pos x="232" y="95"/>
                </a:cxn>
                <a:cxn ang="0">
                  <a:pos x="235" y="93"/>
                </a:cxn>
                <a:cxn ang="0">
                  <a:pos x="241" y="84"/>
                </a:cxn>
                <a:cxn ang="0">
                  <a:pos x="244" y="75"/>
                </a:cxn>
                <a:cxn ang="0">
                  <a:pos x="246" y="66"/>
                </a:cxn>
                <a:cxn ang="0">
                  <a:pos x="246" y="57"/>
                </a:cxn>
                <a:cxn ang="0">
                  <a:pos x="244" y="47"/>
                </a:cxn>
                <a:cxn ang="0">
                  <a:pos x="241" y="38"/>
                </a:cxn>
                <a:cxn ang="0">
                  <a:pos x="237" y="28"/>
                </a:cxn>
                <a:cxn ang="0">
                  <a:pos x="231" y="18"/>
                </a:cxn>
                <a:cxn ang="0">
                  <a:pos x="227" y="9"/>
                </a:cxn>
                <a:cxn ang="0">
                  <a:pos x="221" y="0"/>
                </a:cxn>
              </a:cxnLst>
              <a:rect l="0" t="0" r="0" b="0"/>
              <a:pathLst>
                <a:path w="506" h="400">
                  <a:moveTo>
                    <a:pt x="232" y="52"/>
                  </a:moveTo>
                  <a:lnTo>
                    <a:pt x="230" y="51"/>
                  </a:lnTo>
                  <a:lnTo>
                    <a:pt x="228" y="49"/>
                  </a:lnTo>
                  <a:lnTo>
                    <a:pt x="224" y="49"/>
                  </a:lnTo>
                  <a:lnTo>
                    <a:pt x="222" y="48"/>
                  </a:lnTo>
                  <a:lnTo>
                    <a:pt x="221" y="46"/>
                  </a:lnTo>
                  <a:lnTo>
                    <a:pt x="217" y="44"/>
                  </a:lnTo>
                  <a:lnTo>
                    <a:pt x="215" y="44"/>
                  </a:lnTo>
                  <a:lnTo>
                    <a:pt x="213" y="43"/>
                  </a:lnTo>
                  <a:lnTo>
                    <a:pt x="212" y="43"/>
                  </a:lnTo>
                  <a:lnTo>
                    <a:pt x="210" y="44"/>
                  </a:lnTo>
                  <a:lnTo>
                    <a:pt x="191" y="56"/>
                  </a:lnTo>
                  <a:lnTo>
                    <a:pt x="162" y="75"/>
                  </a:lnTo>
                  <a:lnTo>
                    <a:pt x="124" y="100"/>
                  </a:lnTo>
                  <a:lnTo>
                    <a:pt x="85" y="131"/>
                  </a:lnTo>
                  <a:lnTo>
                    <a:pt x="49" y="164"/>
                  </a:lnTo>
                  <a:lnTo>
                    <a:pt x="20" y="203"/>
                  </a:lnTo>
                  <a:lnTo>
                    <a:pt x="1" y="244"/>
                  </a:lnTo>
                  <a:lnTo>
                    <a:pt x="0" y="288"/>
                  </a:lnTo>
                  <a:lnTo>
                    <a:pt x="16" y="334"/>
                  </a:lnTo>
                  <a:lnTo>
                    <a:pt x="60" y="380"/>
                  </a:lnTo>
                  <a:lnTo>
                    <a:pt x="71" y="388"/>
                  </a:lnTo>
                  <a:lnTo>
                    <a:pt x="85" y="393"/>
                  </a:lnTo>
                  <a:lnTo>
                    <a:pt x="100" y="398"/>
                  </a:lnTo>
                  <a:lnTo>
                    <a:pt x="118" y="400"/>
                  </a:lnTo>
                  <a:lnTo>
                    <a:pt x="137" y="400"/>
                  </a:lnTo>
                  <a:lnTo>
                    <a:pt x="157" y="398"/>
                  </a:lnTo>
                  <a:lnTo>
                    <a:pt x="177" y="393"/>
                  </a:lnTo>
                  <a:lnTo>
                    <a:pt x="195" y="388"/>
                  </a:lnTo>
                  <a:lnTo>
                    <a:pt x="213" y="382"/>
                  </a:lnTo>
                  <a:lnTo>
                    <a:pt x="230" y="374"/>
                  </a:lnTo>
                  <a:lnTo>
                    <a:pt x="248" y="361"/>
                  </a:lnTo>
                  <a:lnTo>
                    <a:pt x="266" y="347"/>
                  </a:lnTo>
                  <a:lnTo>
                    <a:pt x="283" y="332"/>
                  </a:lnTo>
                  <a:lnTo>
                    <a:pt x="297" y="316"/>
                  </a:lnTo>
                  <a:lnTo>
                    <a:pt x="312" y="299"/>
                  </a:lnTo>
                  <a:lnTo>
                    <a:pt x="327" y="283"/>
                  </a:lnTo>
                  <a:lnTo>
                    <a:pt x="341" y="267"/>
                  </a:lnTo>
                  <a:lnTo>
                    <a:pt x="358" y="252"/>
                  </a:lnTo>
                  <a:lnTo>
                    <a:pt x="376" y="238"/>
                  </a:lnTo>
                  <a:lnTo>
                    <a:pt x="396" y="225"/>
                  </a:lnTo>
                  <a:lnTo>
                    <a:pt x="405" y="220"/>
                  </a:lnTo>
                  <a:lnTo>
                    <a:pt x="414" y="217"/>
                  </a:lnTo>
                  <a:lnTo>
                    <a:pt x="423" y="214"/>
                  </a:lnTo>
                  <a:lnTo>
                    <a:pt x="434" y="209"/>
                  </a:lnTo>
                  <a:lnTo>
                    <a:pt x="444" y="206"/>
                  </a:lnTo>
                  <a:lnTo>
                    <a:pt x="455" y="203"/>
                  </a:lnTo>
                  <a:lnTo>
                    <a:pt x="464" y="200"/>
                  </a:lnTo>
                  <a:lnTo>
                    <a:pt x="471" y="195"/>
                  </a:lnTo>
                  <a:lnTo>
                    <a:pt x="478" y="190"/>
                  </a:lnTo>
                  <a:lnTo>
                    <a:pt x="484" y="185"/>
                  </a:lnTo>
                  <a:lnTo>
                    <a:pt x="495" y="168"/>
                  </a:lnTo>
                  <a:lnTo>
                    <a:pt x="502" y="150"/>
                  </a:lnTo>
                  <a:lnTo>
                    <a:pt x="506" y="131"/>
                  </a:lnTo>
                  <a:lnTo>
                    <a:pt x="506" y="113"/>
                  </a:lnTo>
                  <a:lnTo>
                    <a:pt x="502" y="94"/>
                  </a:lnTo>
                  <a:lnTo>
                    <a:pt x="495" y="75"/>
                  </a:lnTo>
                  <a:lnTo>
                    <a:pt x="487" y="56"/>
                  </a:lnTo>
                  <a:lnTo>
                    <a:pt x="476" y="36"/>
                  </a:lnTo>
                  <a:lnTo>
                    <a:pt x="466" y="17"/>
                  </a:lnTo>
                  <a:lnTo>
                    <a:pt x="455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3" name="Freeform 50422"/>
            <p:cNvSpPr/>
            <p:nvPr/>
          </p:nvSpPr>
          <p:spPr>
            <a:xfrm>
              <a:off x="3191" y="3785"/>
              <a:ext cx="488" cy="166"/>
            </a:xfrm>
            <a:custGeom>
              <a:avLst/>
              <a:gdLst/>
              <a:ahLst/>
              <a:cxnLst>
                <a:cxn ang="0">
                  <a:pos x="392" y="24"/>
                </a:cxn>
                <a:cxn ang="0">
                  <a:pos x="363" y="18"/>
                </a:cxn>
                <a:cxn ang="0">
                  <a:pos x="335" y="13"/>
                </a:cxn>
                <a:cxn ang="0">
                  <a:pos x="306" y="9"/>
                </a:cxn>
                <a:cxn ang="0">
                  <a:pos x="276" y="5"/>
                </a:cxn>
                <a:cxn ang="0">
                  <a:pos x="248" y="3"/>
                </a:cxn>
                <a:cxn ang="0">
                  <a:pos x="219" y="1"/>
                </a:cxn>
                <a:cxn ang="0">
                  <a:pos x="189" y="0"/>
                </a:cxn>
                <a:cxn ang="0">
                  <a:pos x="160" y="1"/>
                </a:cxn>
                <a:cxn ang="0">
                  <a:pos x="131" y="3"/>
                </a:cxn>
                <a:cxn ang="0">
                  <a:pos x="100" y="6"/>
                </a:cxn>
                <a:cxn ang="0">
                  <a:pos x="82" y="10"/>
                </a:cxn>
                <a:cxn ang="0">
                  <a:pos x="65" y="16"/>
                </a:cxn>
                <a:cxn ang="0">
                  <a:pos x="49" y="24"/>
                </a:cxn>
                <a:cxn ang="0">
                  <a:pos x="36" y="36"/>
                </a:cxn>
                <a:cxn ang="0">
                  <a:pos x="23" y="48"/>
                </a:cxn>
                <a:cxn ang="0">
                  <a:pos x="13" y="62"/>
                </a:cxn>
                <a:cxn ang="0">
                  <a:pos x="6" y="77"/>
                </a:cxn>
                <a:cxn ang="0">
                  <a:pos x="2" y="94"/>
                </a:cxn>
                <a:cxn ang="0">
                  <a:pos x="0" y="111"/>
                </a:cxn>
                <a:cxn ang="0">
                  <a:pos x="1" y="129"/>
                </a:cxn>
                <a:cxn ang="0">
                  <a:pos x="1" y="120"/>
                </a:cxn>
                <a:cxn ang="0">
                  <a:pos x="2" y="118"/>
                </a:cxn>
                <a:cxn ang="0">
                  <a:pos x="6" y="120"/>
                </a:cxn>
                <a:cxn ang="0">
                  <a:pos x="12" y="124"/>
                </a:cxn>
                <a:cxn ang="0">
                  <a:pos x="18" y="132"/>
                </a:cxn>
                <a:cxn ang="0">
                  <a:pos x="25" y="140"/>
                </a:cxn>
                <a:cxn ang="0">
                  <a:pos x="31" y="148"/>
                </a:cxn>
                <a:cxn ang="0">
                  <a:pos x="37" y="156"/>
                </a:cxn>
                <a:cxn ang="0">
                  <a:pos x="43" y="161"/>
                </a:cxn>
                <a:cxn ang="0">
                  <a:pos x="47" y="164"/>
                </a:cxn>
                <a:cxn ang="0">
                  <a:pos x="74" y="166"/>
                </a:cxn>
                <a:cxn ang="0">
                  <a:pos x="101" y="165"/>
                </a:cxn>
                <a:cxn ang="0">
                  <a:pos x="128" y="162"/>
                </a:cxn>
                <a:cxn ang="0">
                  <a:pos x="153" y="156"/>
                </a:cxn>
                <a:cxn ang="0">
                  <a:pos x="178" y="149"/>
                </a:cxn>
                <a:cxn ang="0">
                  <a:pos x="203" y="140"/>
                </a:cxn>
                <a:cxn ang="0">
                  <a:pos x="227" y="130"/>
                </a:cxn>
                <a:cxn ang="0">
                  <a:pos x="252" y="120"/>
                </a:cxn>
                <a:cxn ang="0">
                  <a:pos x="275" y="108"/>
                </a:cxn>
                <a:cxn ang="0">
                  <a:pos x="300" y="96"/>
                </a:cxn>
                <a:cxn ang="0">
                  <a:pos x="317" y="89"/>
                </a:cxn>
                <a:cxn ang="0">
                  <a:pos x="334" y="83"/>
                </a:cxn>
                <a:cxn ang="0">
                  <a:pos x="353" y="77"/>
                </a:cxn>
                <a:cxn ang="0">
                  <a:pos x="371" y="72"/>
                </a:cxn>
                <a:cxn ang="0">
                  <a:pos x="390" y="68"/>
                </a:cxn>
                <a:cxn ang="0">
                  <a:pos x="409" y="66"/>
                </a:cxn>
                <a:cxn ang="0">
                  <a:pos x="429" y="64"/>
                </a:cxn>
                <a:cxn ang="0">
                  <a:pos x="448" y="64"/>
                </a:cxn>
                <a:cxn ang="0">
                  <a:pos x="469" y="64"/>
                </a:cxn>
                <a:cxn ang="0">
                  <a:pos x="488" y="66"/>
                </a:cxn>
                <a:cxn ang="0">
                  <a:pos x="392" y="24"/>
                </a:cxn>
              </a:cxnLst>
              <a:rect l="0" t="0" r="0" b="0"/>
              <a:pathLst>
                <a:path w="1003" h="332">
                  <a:moveTo>
                    <a:pt x="806" y="47"/>
                  </a:moveTo>
                  <a:lnTo>
                    <a:pt x="747" y="36"/>
                  </a:lnTo>
                  <a:lnTo>
                    <a:pt x="689" y="26"/>
                  </a:lnTo>
                  <a:lnTo>
                    <a:pt x="629" y="18"/>
                  </a:lnTo>
                  <a:lnTo>
                    <a:pt x="568" y="10"/>
                  </a:lnTo>
                  <a:lnTo>
                    <a:pt x="510" y="5"/>
                  </a:lnTo>
                  <a:lnTo>
                    <a:pt x="450" y="2"/>
                  </a:lnTo>
                  <a:lnTo>
                    <a:pt x="389" y="0"/>
                  </a:lnTo>
                  <a:lnTo>
                    <a:pt x="329" y="2"/>
                  </a:lnTo>
                  <a:lnTo>
                    <a:pt x="269" y="5"/>
                  </a:lnTo>
                  <a:lnTo>
                    <a:pt x="206" y="12"/>
                  </a:lnTo>
                  <a:lnTo>
                    <a:pt x="168" y="20"/>
                  </a:lnTo>
                  <a:lnTo>
                    <a:pt x="133" y="32"/>
                  </a:lnTo>
                  <a:lnTo>
                    <a:pt x="100" y="48"/>
                  </a:lnTo>
                  <a:lnTo>
                    <a:pt x="73" y="71"/>
                  </a:lnTo>
                  <a:lnTo>
                    <a:pt x="47" y="95"/>
                  </a:lnTo>
                  <a:lnTo>
                    <a:pt x="27" y="124"/>
                  </a:lnTo>
                  <a:lnTo>
                    <a:pt x="13" y="154"/>
                  </a:lnTo>
                  <a:lnTo>
                    <a:pt x="4" y="188"/>
                  </a:lnTo>
                  <a:lnTo>
                    <a:pt x="0" y="221"/>
                  </a:lnTo>
                  <a:lnTo>
                    <a:pt x="2" y="258"/>
                  </a:lnTo>
                  <a:lnTo>
                    <a:pt x="2" y="240"/>
                  </a:lnTo>
                  <a:lnTo>
                    <a:pt x="5" y="236"/>
                  </a:lnTo>
                  <a:lnTo>
                    <a:pt x="13" y="239"/>
                  </a:lnTo>
                  <a:lnTo>
                    <a:pt x="24" y="248"/>
                  </a:lnTo>
                  <a:lnTo>
                    <a:pt x="37" y="263"/>
                  </a:lnTo>
                  <a:lnTo>
                    <a:pt x="51" y="279"/>
                  </a:lnTo>
                  <a:lnTo>
                    <a:pt x="64" y="296"/>
                  </a:lnTo>
                  <a:lnTo>
                    <a:pt x="77" y="311"/>
                  </a:lnTo>
                  <a:lnTo>
                    <a:pt x="88" y="322"/>
                  </a:lnTo>
                  <a:lnTo>
                    <a:pt x="97" y="327"/>
                  </a:lnTo>
                  <a:lnTo>
                    <a:pt x="153" y="332"/>
                  </a:lnTo>
                  <a:lnTo>
                    <a:pt x="208" y="330"/>
                  </a:lnTo>
                  <a:lnTo>
                    <a:pt x="263" y="324"/>
                  </a:lnTo>
                  <a:lnTo>
                    <a:pt x="314" y="312"/>
                  </a:lnTo>
                  <a:lnTo>
                    <a:pt x="365" y="298"/>
                  </a:lnTo>
                  <a:lnTo>
                    <a:pt x="417" y="280"/>
                  </a:lnTo>
                  <a:lnTo>
                    <a:pt x="466" y="260"/>
                  </a:lnTo>
                  <a:lnTo>
                    <a:pt x="517" y="239"/>
                  </a:lnTo>
                  <a:lnTo>
                    <a:pt x="566" y="216"/>
                  </a:lnTo>
                  <a:lnTo>
                    <a:pt x="616" y="192"/>
                  </a:lnTo>
                  <a:lnTo>
                    <a:pt x="651" y="178"/>
                  </a:lnTo>
                  <a:lnTo>
                    <a:pt x="687" y="165"/>
                  </a:lnTo>
                  <a:lnTo>
                    <a:pt x="725" y="154"/>
                  </a:lnTo>
                  <a:lnTo>
                    <a:pt x="762" y="144"/>
                  </a:lnTo>
                  <a:lnTo>
                    <a:pt x="802" y="136"/>
                  </a:lnTo>
                  <a:lnTo>
                    <a:pt x="841" y="132"/>
                  </a:lnTo>
                  <a:lnTo>
                    <a:pt x="881" y="128"/>
                  </a:lnTo>
                  <a:lnTo>
                    <a:pt x="921" y="127"/>
                  </a:lnTo>
                  <a:lnTo>
                    <a:pt x="963" y="128"/>
                  </a:lnTo>
                  <a:lnTo>
                    <a:pt x="1003" y="132"/>
                  </a:lnTo>
                  <a:lnTo>
                    <a:pt x="806" y="47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4" name="Freeform 50423"/>
            <p:cNvSpPr/>
            <p:nvPr/>
          </p:nvSpPr>
          <p:spPr>
            <a:xfrm>
              <a:off x="3191" y="3785"/>
              <a:ext cx="488" cy="166"/>
            </a:xfrm>
            <a:custGeom>
              <a:avLst/>
              <a:gdLst/>
              <a:ahLst/>
              <a:cxnLst>
                <a:cxn ang="0">
                  <a:pos x="392" y="24"/>
                </a:cxn>
                <a:cxn ang="0">
                  <a:pos x="363" y="18"/>
                </a:cxn>
                <a:cxn ang="0">
                  <a:pos x="335" y="13"/>
                </a:cxn>
                <a:cxn ang="0">
                  <a:pos x="306" y="9"/>
                </a:cxn>
                <a:cxn ang="0">
                  <a:pos x="276" y="5"/>
                </a:cxn>
                <a:cxn ang="0">
                  <a:pos x="248" y="3"/>
                </a:cxn>
                <a:cxn ang="0">
                  <a:pos x="219" y="1"/>
                </a:cxn>
                <a:cxn ang="0">
                  <a:pos x="189" y="0"/>
                </a:cxn>
                <a:cxn ang="0">
                  <a:pos x="160" y="1"/>
                </a:cxn>
                <a:cxn ang="0">
                  <a:pos x="131" y="3"/>
                </a:cxn>
                <a:cxn ang="0">
                  <a:pos x="100" y="6"/>
                </a:cxn>
                <a:cxn ang="0">
                  <a:pos x="82" y="10"/>
                </a:cxn>
                <a:cxn ang="0">
                  <a:pos x="65" y="16"/>
                </a:cxn>
                <a:cxn ang="0">
                  <a:pos x="49" y="24"/>
                </a:cxn>
                <a:cxn ang="0">
                  <a:pos x="36" y="36"/>
                </a:cxn>
                <a:cxn ang="0">
                  <a:pos x="23" y="48"/>
                </a:cxn>
                <a:cxn ang="0">
                  <a:pos x="13" y="62"/>
                </a:cxn>
                <a:cxn ang="0">
                  <a:pos x="6" y="77"/>
                </a:cxn>
                <a:cxn ang="0">
                  <a:pos x="2" y="94"/>
                </a:cxn>
                <a:cxn ang="0">
                  <a:pos x="0" y="111"/>
                </a:cxn>
                <a:cxn ang="0">
                  <a:pos x="1" y="129"/>
                </a:cxn>
                <a:cxn ang="0">
                  <a:pos x="1" y="120"/>
                </a:cxn>
                <a:cxn ang="0">
                  <a:pos x="2" y="118"/>
                </a:cxn>
                <a:cxn ang="0">
                  <a:pos x="6" y="120"/>
                </a:cxn>
                <a:cxn ang="0">
                  <a:pos x="12" y="124"/>
                </a:cxn>
                <a:cxn ang="0">
                  <a:pos x="18" y="132"/>
                </a:cxn>
                <a:cxn ang="0">
                  <a:pos x="25" y="140"/>
                </a:cxn>
                <a:cxn ang="0">
                  <a:pos x="31" y="148"/>
                </a:cxn>
                <a:cxn ang="0">
                  <a:pos x="37" y="156"/>
                </a:cxn>
                <a:cxn ang="0">
                  <a:pos x="43" y="161"/>
                </a:cxn>
                <a:cxn ang="0">
                  <a:pos x="47" y="164"/>
                </a:cxn>
                <a:cxn ang="0">
                  <a:pos x="74" y="166"/>
                </a:cxn>
                <a:cxn ang="0">
                  <a:pos x="101" y="165"/>
                </a:cxn>
                <a:cxn ang="0">
                  <a:pos x="128" y="162"/>
                </a:cxn>
                <a:cxn ang="0">
                  <a:pos x="153" y="156"/>
                </a:cxn>
                <a:cxn ang="0">
                  <a:pos x="178" y="149"/>
                </a:cxn>
                <a:cxn ang="0">
                  <a:pos x="203" y="140"/>
                </a:cxn>
                <a:cxn ang="0">
                  <a:pos x="227" y="130"/>
                </a:cxn>
                <a:cxn ang="0">
                  <a:pos x="252" y="120"/>
                </a:cxn>
                <a:cxn ang="0">
                  <a:pos x="275" y="108"/>
                </a:cxn>
                <a:cxn ang="0">
                  <a:pos x="300" y="96"/>
                </a:cxn>
                <a:cxn ang="0">
                  <a:pos x="317" y="89"/>
                </a:cxn>
                <a:cxn ang="0">
                  <a:pos x="334" y="83"/>
                </a:cxn>
                <a:cxn ang="0">
                  <a:pos x="353" y="77"/>
                </a:cxn>
                <a:cxn ang="0">
                  <a:pos x="371" y="72"/>
                </a:cxn>
                <a:cxn ang="0">
                  <a:pos x="390" y="68"/>
                </a:cxn>
                <a:cxn ang="0">
                  <a:pos x="409" y="66"/>
                </a:cxn>
                <a:cxn ang="0">
                  <a:pos x="429" y="64"/>
                </a:cxn>
                <a:cxn ang="0">
                  <a:pos x="448" y="64"/>
                </a:cxn>
                <a:cxn ang="0">
                  <a:pos x="469" y="64"/>
                </a:cxn>
                <a:cxn ang="0">
                  <a:pos x="488" y="66"/>
                </a:cxn>
              </a:cxnLst>
              <a:rect l="0" t="0" r="0" b="0"/>
              <a:pathLst>
                <a:path w="1003" h="332">
                  <a:moveTo>
                    <a:pt x="806" y="47"/>
                  </a:moveTo>
                  <a:lnTo>
                    <a:pt x="747" y="36"/>
                  </a:lnTo>
                  <a:lnTo>
                    <a:pt x="689" y="26"/>
                  </a:lnTo>
                  <a:lnTo>
                    <a:pt x="629" y="18"/>
                  </a:lnTo>
                  <a:lnTo>
                    <a:pt x="568" y="10"/>
                  </a:lnTo>
                  <a:lnTo>
                    <a:pt x="510" y="5"/>
                  </a:lnTo>
                  <a:lnTo>
                    <a:pt x="450" y="2"/>
                  </a:lnTo>
                  <a:lnTo>
                    <a:pt x="389" y="0"/>
                  </a:lnTo>
                  <a:lnTo>
                    <a:pt x="329" y="2"/>
                  </a:lnTo>
                  <a:lnTo>
                    <a:pt x="269" y="5"/>
                  </a:lnTo>
                  <a:lnTo>
                    <a:pt x="206" y="12"/>
                  </a:lnTo>
                  <a:lnTo>
                    <a:pt x="168" y="20"/>
                  </a:lnTo>
                  <a:lnTo>
                    <a:pt x="133" y="32"/>
                  </a:lnTo>
                  <a:lnTo>
                    <a:pt x="100" y="48"/>
                  </a:lnTo>
                  <a:lnTo>
                    <a:pt x="73" y="71"/>
                  </a:lnTo>
                  <a:lnTo>
                    <a:pt x="47" y="95"/>
                  </a:lnTo>
                  <a:lnTo>
                    <a:pt x="27" y="124"/>
                  </a:lnTo>
                  <a:lnTo>
                    <a:pt x="13" y="154"/>
                  </a:lnTo>
                  <a:lnTo>
                    <a:pt x="4" y="188"/>
                  </a:lnTo>
                  <a:lnTo>
                    <a:pt x="0" y="221"/>
                  </a:lnTo>
                  <a:lnTo>
                    <a:pt x="2" y="258"/>
                  </a:lnTo>
                  <a:lnTo>
                    <a:pt x="2" y="240"/>
                  </a:lnTo>
                  <a:lnTo>
                    <a:pt x="5" y="236"/>
                  </a:lnTo>
                  <a:lnTo>
                    <a:pt x="13" y="239"/>
                  </a:lnTo>
                  <a:lnTo>
                    <a:pt x="24" y="248"/>
                  </a:lnTo>
                  <a:lnTo>
                    <a:pt x="37" y="263"/>
                  </a:lnTo>
                  <a:lnTo>
                    <a:pt x="51" y="279"/>
                  </a:lnTo>
                  <a:lnTo>
                    <a:pt x="64" y="296"/>
                  </a:lnTo>
                  <a:lnTo>
                    <a:pt x="77" y="311"/>
                  </a:lnTo>
                  <a:lnTo>
                    <a:pt x="88" y="322"/>
                  </a:lnTo>
                  <a:lnTo>
                    <a:pt x="97" y="327"/>
                  </a:lnTo>
                  <a:lnTo>
                    <a:pt x="153" y="332"/>
                  </a:lnTo>
                  <a:lnTo>
                    <a:pt x="208" y="330"/>
                  </a:lnTo>
                  <a:lnTo>
                    <a:pt x="263" y="324"/>
                  </a:lnTo>
                  <a:lnTo>
                    <a:pt x="314" y="312"/>
                  </a:lnTo>
                  <a:lnTo>
                    <a:pt x="365" y="298"/>
                  </a:lnTo>
                  <a:lnTo>
                    <a:pt x="417" y="280"/>
                  </a:lnTo>
                  <a:lnTo>
                    <a:pt x="466" y="260"/>
                  </a:lnTo>
                  <a:lnTo>
                    <a:pt x="517" y="239"/>
                  </a:lnTo>
                  <a:lnTo>
                    <a:pt x="566" y="216"/>
                  </a:lnTo>
                  <a:lnTo>
                    <a:pt x="616" y="192"/>
                  </a:lnTo>
                  <a:lnTo>
                    <a:pt x="651" y="178"/>
                  </a:lnTo>
                  <a:lnTo>
                    <a:pt x="687" y="165"/>
                  </a:lnTo>
                  <a:lnTo>
                    <a:pt x="725" y="154"/>
                  </a:lnTo>
                  <a:lnTo>
                    <a:pt x="762" y="144"/>
                  </a:lnTo>
                  <a:lnTo>
                    <a:pt x="802" y="136"/>
                  </a:lnTo>
                  <a:lnTo>
                    <a:pt x="841" y="132"/>
                  </a:lnTo>
                  <a:lnTo>
                    <a:pt x="881" y="128"/>
                  </a:lnTo>
                  <a:lnTo>
                    <a:pt x="921" y="127"/>
                  </a:lnTo>
                  <a:lnTo>
                    <a:pt x="963" y="128"/>
                  </a:lnTo>
                  <a:lnTo>
                    <a:pt x="1003" y="13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5" name="Freeform 50424"/>
            <p:cNvSpPr/>
            <p:nvPr/>
          </p:nvSpPr>
          <p:spPr>
            <a:xfrm>
              <a:off x="3124" y="3571"/>
              <a:ext cx="567" cy="265"/>
            </a:xfrm>
            <a:custGeom>
              <a:avLst/>
              <a:gdLst/>
              <a:ahLst/>
              <a:cxnLst>
                <a:cxn ang="0">
                  <a:pos x="559" y="254"/>
                </a:cxn>
                <a:cxn ang="0">
                  <a:pos x="537" y="229"/>
                </a:cxn>
                <a:cxn ang="0">
                  <a:pos x="517" y="209"/>
                </a:cxn>
                <a:cxn ang="0">
                  <a:pos x="476" y="169"/>
                </a:cxn>
                <a:cxn ang="0">
                  <a:pos x="433" y="130"/>
                </a:cxn>
                <a:cxn ang="0">
                  <a:pos x="393" y="98"/>
                </a:cxn>
                <a:cxn ang="0">
                  <a:pos x="354" y="71"/>
                </a:cxn>
                <a:cxn ang="0">
                  <a:pos x="316" y="50"/>
                </a:cxn>
                <a:cxn ang="0">
                  <a:pos x="289" y="37"/>
                </a:cxn>
                <a:cxn ang="0">
                  <a:pos x="261" y="29"/>
                </a:cxn>
                <a:cxn ang="0">
                  <a:pos x="214" y="25"/>
                </a:cxn>
                <a:cxn ang="0">
                  <a:pos x="167" y="19"/>
                </a:cxn>
                <a:cxn ang="0">
                  <a:pos x="127" y="12"/>
                </a:cxn>
                <a:cxn ang="0">
                  <a:pos x="116" y="9"/>
                </a:cxn>
                <a:cxn ang="0">
                  <a:pos x="106" y="6"/>
                </a:cxn>
                <a:cxn ang="0">
                  <a:pos x="77" y="2"/>
                </a:cxn>
                <a:cxn ang="0">
                  <a:pos x="43" y="0"/>
                </a:cxn>
                <a:cxn ang="0">
                  <a:pos x="19" y="8"/>
                </a:cxn>
                <a:cxn ang="0">
                  <a:pos x="12" y="15"/>
                </a:cxn>
                <a:cxn ang="0">
                  <a:pos x="4" y="24"/>
                </a:cxn>
                <a:cxn ang="0">
                  <a:pos x="0" y="34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12" y="57"/>
                </a:cxn>
                <a:cxn ang="0">
                  <a:pos x="30" y="82"/>
                </a:cxn>
                <a:cxn ang="0">
                  <a:pos x="63" y="106"/>
                </a:cxn>
                <a:cxn ang="0">
                  <a:pos x="93" y="122"/>
                </a:cxn>
                <a:cxn ang="0">
                  <a:pos x="102" y="123"/>
                </a:cxn>
                <a:cxn ang="0">
                  <a:pos x="112" y="123"/>
                </a:cxn>
                <a:cxn ang="0">
                  <a:pos x="119" y="126"/>
                </a:cxn>
                <a:cxn ang="0">
                  <a:pos x="125" y="130"/>
                </a:cxn>
                <a:cxn ang="0">
                  <a:pos x="132" y="134"/>
                </a:cxn>
                <a:cxn ang="0">
                  <a:pos x="142" y="136"/>
                </a:cxn>
                <a:cxn ang="0">
                  <a:pos x="151" y="138"/>
                </a:cxn>
                <a:cxn ang="0">
                  <a:pos x="169" y="148"/>
                </a:cxn>
                <a:cxn ang="0">
                  <a:pos x="192" y="155"/>
                </a:cxn>
                <a:cxn ang="0">
                  <a:pos x="210" y="165"/>
                </a:cxn>
                <a:cxn ang="0">
                  <a:pos x="218" y="166"/>
                </a:cxn>
                <a:cxn ang="0">
                  <a:pos x="229" y="166"/>
                </a:cxn>
                <a:cxn ang="0">
                  <a:pos x="280" y="177"/>
                </a:cxn>
                <a:cxn ang="0">
                  <a:pos x="344" y="194"/>
                </a:cxn>
                <a:cxn ang="0">
                  <a:pos x="394" y="209"/>
                </a:cxn>
                <a:cxn ang="0">
                  <a:pos x="404" y="214"/>
                </a:cxn>
                <a:cxn ang="0">
                  <a:pos x="413" y="219"/>
                </a:cxn>
                <a:cxn ang="0">
                  <a:pos x="423" y="221"/>
                </a:cxn>
                <a:cxn ang="0">
                  <a:pos x="433" y="220"/>
                </a:cxn>
                <a:cxn ang="0">
                  <a:pos x="447" y="226"/>
                </a:cxn>
                <a:cxn ang="0">
                  <a:pos x="500" y="242"/>
                </a:cxn>
                <a:cxn ang="0">
                  <a:pos x="552" y="258"/>
                </a:cxn>
              </a:cxnLst>
              <a:rect l="0" t="0" r="0" b="0"/>
              <a:pathLst>
                <a:path w="1166" h="529">
                  <a:moveTo>
                    <a:pt x="1166" y="529"/>
                  </a:moveTo>
                  <a:lnTo>
                    <a:pt x="1164" y="526"/>
                  </a:lnTo>
                  <a:lnTo>
                    <a:pt x="1158" y="518"/>
                  </a:lnTo>
                  <a:lnTo>
                    <a:pt x="1149" y="507"/>
                  </a:lnTo>
                  <a:lnTo>
                    <a:pt x="1138" y="496"/>
                  </a:lnTo>
                  <a:lnTo>
                    <a:pt x="1127" y="483"/>
                  </a:lnTo>
                  <a:lnTo>
                    <a:pt x="1116" y="470"/>
                  </a:lnTo>
                  <a:lnTo>
                    <a:pt x="1105" y="457"/>
                  </a:lnTo>
                  <a:lnTo>
                    <a:pt x="1096" y="448"/>
                  </a:lnTo>
                  <a:lnTo>
                    <a:pt x="1089" y="441"/>
                  </a:lnTo>
                  <a:lnTo>
                    <a:pt x="1085" y="436"/>
                  </a:lnTo>
                  <a:lnTo>
                    <a:pt x="1063" y="417"/>
                  </a:lnTo>
                  <a:lnTo>
                    <a:pt x="1042" y="396"/>
                  </a:lnTo>
                  <a:lnTo>
                    <a:pt x="1021" y="377"/>
                  </a:lnTo>
                  <a:lnTo>
                    <a:pt x="999" y="356"/>
                  </a:lnTo>
                  <a:lnTo>
                    <a:pt x="978" y="337"/>
                  </a:lnTo>
                  <a:lnTo>
                    <a:pt x="956" y="318"/>
                  </a:lnTo>
                  <a:lnTo>
                    <a:pt x="934" y="299"/>
                  </a:lnTo>
                  <a:lnTo>
                    <a:pt x="912" y="280"/>
                  </a:lnTo>
                  <a:lnTo>
                    <a:pt x="890" y="260"/>
                  </a:lnTo>
                  <a:lnTo>
                    <a:pt x="866" y="241"/>
                  </a:lnTo>
                  <a:lnTo>
                    <a:pt x="846" y="227"/>
                  </a:lnTo>
                  <a:lnTo>
                    <a:pt x="828" y="211"/>
                  </a:lnTo>
                  <a:lnTo>
                    <a:pt x="808" y="196"/>
                  </a:lnTo>
                  <a:lnTo>
                    <a:pt x="788" y="182"/>
                  </a:lnTo>
                  <a:lnTo>
                    <a:pt x="769" y="169"/>
                  </a:lnTo>
                  <a:lnTo>
                    <a:pt x="749" y="155"/>
                  </a:lnTo>
                  <a:lnTo>
                    <a:pt x="729" y="142"/>
                  </a:lnTo>
                  <a:lnTo>
                    <a:pt x="707" y="129"/>
                  </a:lnTo>
                  <a:lnTo>
                    <a:pt x="685" y="118"/>
                  </a:lnTo>
                  <a:lnTo>
                    <a:pt x="663" y="105"/>
                  </a:lnTo>
                  <a:lnTo>
                    <a:pt x="649" y="99"/>
                  </a:lnTo>
                  <a:lnTo>
                    <a:pt x="636" y="92"/>
                  </a:lnTo>
                  <a:lnTo>
                    <a:pt x="623" y="86"/>
                  </a:lnTo>
                  <a:lnTo>
                    <a:pt x="608" y="80"/>
                  </a:lnTo>
                  <a:lnTo>
                    <a:pt x="594" y="73"/>
                  </a:lnTo>
                  <a:lnTo>
                    <a:pt x="581" y="68"/>
                  </a:lnTo>
                  <a:lnTo>
                    <a:pt x="566" y="64"/>
                  </a:lnTo>
                  <a:lnTo>
                    <a:pt x="552" y="60"/>
                  </a:lnTo>
                  <a:lnTo>
                    <a:pt x="537" y="57"/>
                  </a:lnTo>
                  <a:lnTo>
                    <a:pt x="523" y="56"/>
                  </a:lnTo>
                  <a:lnTo>
                    <a:pt x="493" y="52"/>
                  </a:lnTo>
                  <a:lnTo>
                    <a:pt x="466" y="51"/>
                  </a:lnTo>
                  <a:lnTo>
                    <a:pt x="440" y="49"/>
                  </a:lnTo>
                  <a:lnTo>
                    <a:pt x="415" y="46"/>
                  </a:lnTo>
                  <a:lnTo>
                    <a:pt x="391" y="44"/>
                  </a:lnTo>
                  <a:lnTo>
                    <a:pt x="367" y="41"/>
                  </a:lnTo>
                  <a:lnTo>
                    <a:pt x="343" y="38"/>
                  </a:lnTo>
                  <a:lnTo>
                    <a:pt x="318" y="35"/>
                  </a:lnTo>
                  <a:lnTo>
                    <a:pt x="294" y="30"/>
                  </a:lnTo>
                  <a:lnTo>
                    <a:pt x="267" y="25"/>
                  </a:lnTo>
                  <a:lnTo>
                    <a:pt x="261" y="24"/>
                  </a:lnTo>
                  <a:lnTo>
                    <a:pt x="256" y="24"/>
                  </a:lnTo>
                  <a:lnTo>
                    <a:pt x="250" y="20"/>
                  </a:lnTo>
                  <a:lnTo>
                    <a:pt x="245" y="19"/>
                  </a:lnTo>
                  <a:lnTo>
                    <a:pt x="239" y="17"/>
                  </a:lnTo>
                  <a:lnTo>
                    <a:pt x="234" y="16"/>
                  </a:lnTo>
                  <a:lnTo>
                    <a:pt x="228" y="14"/>
                  </a:lnTo>
                  <a:lnTo>
                    <a:pt x="223" y="12"/>
                  </a:lnTo>
                  <a:lnTo>
                    <a:pt x="217" y="11"/>
                  </a:lnTo>
                  <a:lnTo>
                    <a:pt x="210" y="11"/>
                  </a:lnTo>
                  <a:lnTo>
                    <a:pt x="194" y="8"/>
                  </a:lnTo>
                  <a:lnTo>
                    <a:pt x="175" y="6"/>
                  </a:lnTo>
                  <a:lnTo>
                    <a:pt x="159" y="3"/>
                  </a:lnTo>
                  <a:lnTo>
                    <a:pt x="141" y="1"/>
                  </a:lnTo>
                  <a:lnTo>
                    <a:pt x="124" y="0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75" y="3"/>
                  </a:lnTo>
                  <a:lnTo>
                    <a:pt x="58" y="8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6" y="19"/>
                  </a:lnTo>
                  <a:lnTo>
                    <a:pt x="33" y="22"/>
                  </a:lnTo>
                  <a:lnTo>
                    <a:pt x="27" y="25"/>
                  </a:lnTo>
                  <a:lnTo>
                    <a:pt x="24" y="30"/>
                  </a:lnTo>
                  <a:lnTo>
                    <a:pt x="20" y="33"/>
                  </a:lnTo>
                  <a:lnTo>
                    <a:pt x="15" y="38"/>
                  </a:lnTo>
                  <a:lnTo>
                    <a:pt x="11" y="43"/>
                  </a:lnTo>
                  <a:lnTo>
                    <a:pt x="9" y="48"/>
                  </a:lnTo>
                  <a:lnTo>
                    <a:pt x="5" y="51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4" y="102"/>
                  </a:lnTo>
                  <a:lnTo>
                    <a:pt x="5" y="108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13" y="110"/>
                  </a:lnTo>
                  <a:lnTo>
                    <a:pt x="15" y="112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2" y="113"/>
                  </a:lnTo>
                  <a:lnTo>
                    <a:pt x="24" y="113"/>
                  </a:lnTo>
                  <a:lnTo>
                    <a:pt x="25" y="115"/>
                  </a:lnTo>
                  <a:lnTo>
                    <a:pt x="36" y="132"/>
                  </a:lnTo>
                  <a:lnTo>
                    <a:pt x="49" y="148"/>
                  </a:lnTo>
                  <a:lnTo>
                    <a:pt x="62" y="163"/>
                  </a:lnTo>
                  <a:lnTo>
                    <a:pt x="78" y="177"/>
                  </a:lnTo>
                  <a:lnTo>
                    <a:pt x="95" y="190"/>
                  </a:lnTo>
                  <a:lnTo>
                    <a:pt x="111" y="201"/>
                  </a:lnTo>
                  <a:lnTo>
                    <a:pt x="130" y="212"/>
                  </a:lnTo>
                  <a:lnTo>
                    <a:pt x="150" y="222"/>
                  </a:lnTo>
                  <a:lnTo>
                    <a:pt x="168" y="233"/>
                  </a:lnTo>
                  <a:lnTo>
                    <a:pt x="188" y="243"/>
                  </a:lnTo>
                  <a:lnTo>
                    <a:pt x="192" y="244"/>
                  </a:lnTo>
                  <a:lnTo>
                    <a:pt x="197" y="246"/>
                  </a:lnTo>
                  <a:lnTo>
                    <a:pt x="201" y="246"/>
                  </a:lnTo>
                  <a:lnTo>
                    <a:pt x="206" y="246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21" y="246"/>
                  </a:lnTo>
                  <a:lnTo>
                    <a:pt x="227" y="246"/>
                  </a:lnTo>
                  <a:lnTo>
                    <a:pt x="230" y="246"/>
                  </a:lnTo>
                  <a:lnTo>
                    <a:pt x="236" y="248"/>
                  </a:lnTo>
                  <a:lnTo>
                    <a:pt x="239" y="248"/>
                  </a:lnTo>
                  <a:lnTo>
                    <a:pt x="241" y="249"/>
                  </a:lnTo>
                  <a:lnTo>
                    <a:pt x="245" y="251"/>
                  </a:lnTo>
                  <a:lnTo>
                    <a:pt x="248" y="254"/>
                  </a:lnTo>
                  <a:lnTo>
                    <a:pt x="250" y="256"/>
                  </a:lnTo>
                  <a:lnTo>
                    <a:pt x="254" y="259"/>
                  </a:lnTo>
                  <a:lnTo>
                    <a:pt x="258" y="260"/>
                  </a:lnTo>
                  <a:lnTo>
                    <a:pt x="259" y="262"/>
                  </a:lnTo>
                  <a:lnTo>
                    <a:pt x="263" y="264"/>
                  </a:lnTo>
                  <a:lnTo>
                    <a:pt x="267" y="265"/>
                  </a:lnTo>
                  <a:lnTo>
                    <a:pt x="272" y="267"/>
                  </a:lnTo>
                  <a:lnTo>
                    <a:pt x="276" y="268"/>
                  </a:lnTo>
                  <a:lnTo>
                    <a:pt x="281" y="270"/>
                  </a:lnTo>
                  <a:lnTo>
                    <a:pt x="287" y="270"/>
                  </a:lnTo>
                  <a:lnTo>
                    <a:pt x="292" y="272"/>
                  </a:lnTo>
                  <a:lnTo>
                    <a:pt x="296" y="272"/>
                  </a:lnTo>
                  <a:lnTo>
                    <a:pt x="301" y="273"/>
                  </a:lnTo>
                  <a:lnTo>
                    <a:pt x="305" y="275"/>
                  </a:lnTo>
                  <a:lnTo>
                    <a:pt x="311" y="276"/>
                  </a:lnTo>
                  <a:lnTo>
                    <a:pt x="314" y="280"/>
                  </a:lnTo>
                  <a:lnTo>
                    <a:pt x="325" y="286"/>
                  </a:lnTo>
                  <a:lnTo>
                    <a:pt x="336" y="291"/>
                  </a:lnTo>
                  <a:lnTo>
                    <a:pt x="347" y="296"/>
                  </a:lnTo>
                  <a:lnTo>
                    <a:pt x="358" y="299"/>
                  </a:lnTo>
                  <a:lnTo>
                    <a:pt x="371" y="304"/>
                  </a:lnTo>
                  <a:lnTo>
                    <a:pt x="384" y="307"/>
                  </a:lnTo>
                  <a:lnTo>
                    <a:pt x="395" y="310"/>
                  </a:lnTo>
                  <a:lnTo>
                    <a:pt x="406" y="315"/>
                  </a:lnTo>
                  <a:lnTo>
                    <a:pt x="418" y="320"/>
                  </a:lnTo>
                  <a:lnTo>
                    <a:pt x="428" y="328"/>
                  </a:lnTo>
                  <a:lnTo>
                    <a:pt x="431" y="329"/>
                  </a:lnTo>
                  <a:lnTo>
                    <a:pt x="435" y="331"/>
                  </a:lnTo>
                  <a:lnTo>
                    <a:pt x="438" y="331"/>
                  </a:lnTo>
                  <a:lnTo>
                    <a:pt x="444" y="331"/>
                  </a:lnTo>
                  <a:lnTo>
                    <a:pt x="449" y="331"/>
                  </a:lnTo>
                  <a:lnTo>
                    <a:pt x="453" y="331"/>
                  </a:lnTo>
                  <a:lnTo>
                    <a:pt x="459" y="331"/>
                  </a:lnTo>
                  <a:lnTo>
                    <a:pt x="464" y="331"/>
                  </a:lnTo>
                  <a:lnTo>
                    <a:pt x="470" y="331"/>
                  </a:lnTo>
                  <a:lnTo>
                    <a:pt x="475" y="331"/>
                  </a:lnTo>
                  <a:lnTo>
                    <a:pt x="510" y="339"/>
                  </a:lnTo>
                  <a:lnTo>
                    <a:pt x="543" y="345"/>
                  </a:lnTo>
                  <a:lnTo>
                    <a:pt x="576" y="353"/>
                  </a:lnTo>
                  <a:lnTo>
                    <a:pt x="608" y="361"/>
                  </a:lnTo>
                  <a:lnTo>
                    <a:pt x="641" y="371"/>
                  </a:lnTo>
                  <a:lnTo>
                    <a:pt x="674" y="379"/>
                  </a:lnTo>
                  <a:lnTo>
                    <a:pt x="707" y="388"/>
                  </a:lnTo>
                  <a:lnTo>
                    <a:pt x="740" y="396"/>
                  </a:lnTo>
                  <a:lnTo>
                    <a:pt x="773" y="406"/>
                  </a:lnTo>
                  <a:lnTo>
                    <a:pt x="806" y="416"/>
                  </a:lnTo>
                  <a:lnTo>
                    <a:pt x="811" y="417"/>
                  </a:lnTo>
                  <a:lnTo>
                    <a:pt x="815" y="419"/>
                  </a:lnTo>
                  <a:lnTo>
                    <a:pt x="820" y="422"/>
                  </a:lnTo>
                  <a:lnTo>
                    <a:pt x="826" y="425"/>
                  </a:lnTo>
                  <a:lnTo>
                    <a:pt x="830" y="427"/>
                  </a:lnTo>
                  <a:lnTo>
                    <a:pt x="835" y="430"/>
                  </a:lnTo>
                  <a:lnTo>
                    <a:pt x="841" y="433"/>
                  </a:lnTo>
                  <a:lnTo>
                    <a:pt x="844" y="435"/>
                  </a:lnTo>
                  <a:lnTo>
                    <a:pt x="850" y="438"/>
                  </a:lnTo>
                  <a:lnTo>
                    <a:pt x="855" y="440"/>
                  </a:lnTo>
                  <a:lnTo>
                    <a:pt x="861" y="440"/>
                  </a:lnTo>
                  <a:lnTo>
                    <a:pt x="864" y="441"/>
                  </a:lnTo>
                  <a:lnTo>
                    <a:pt x="870" y="441"/>
                  </a:lnTo>
                  <a:lnTo>
                    <a:pt x="875" y="441"/>
                  </a:lnTo>
                  <a:lnTo>
                    <a:pt x="881" y="440"/>
                  </a:lnTo>
                  <a:lnTo>
                    <a:pt x="884" y="440"/>
                  </a:lnTo>
                  <a:lnTo>
                    <a:pt x="890" y="440"/>
                  </a:lnTo>
                  <a:lnTo>
                    <a:pt x="894" y="440"/>
                  </a:lnTo>
                  <a:lnTo>
                    <a:pt x="899" y="441"/>
                  </a:lnTo>
                  <a:lnTo>
                    <a:pt x="903" y="443"/>
                  </a:lnTo>
                  <a:lnTo>
                    <a:pt x="919" y="451"/>
                  </a:lnTo>
                  <a:lnTo>
                    <a:pt x="941" y="457"/>
                  </a:lnTo>
                  <a:lnTo>
                    <a:pt x="968" y="465"/>
                  </a:lnTo>
                  <a:lnTo>
                    <a:pt x="998" y="473"/>
                  </a:lnTo>
                  <a:lnTo>
                    <a:pt x="1029" y="483"/>
                  </a:lnTo>
                  <a:lnTo>
                    <a:pt x="1058" y="491"/>
                  </a:lnTo>
                  <a:lnTo>
                    <a:pt x="1087" y="499"/>
                  </a:lnTo>
                  <a:lnTo>
                    <a:pt x="1113" y="507"/>
                  </a:lnTo>
                  <a:lnTo>
                    <a:pt x="1135" y="516"/>
                  </a:lnTo>
                  <a:lnTo>
                    <a:pt x="1149" y="524"/>
                  </a:lnTo>
                  <a:lnTo>
                    <a:pt x="1166" y="529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6" name="Freeform 50425"/>
            <p:cNvSpPr/>
            <p:nvPr/>
          </p:nvSpPr>
          <p:spPr>
            <a:xfrm>
              <a:off x="3124" y="3571"/>
              <a:ext cx="567" cy="265"/>
            </a:xfrm>
            <a:custGeom>
              <a:avLst/>
              <a:gdLst/>
              <a:ahLst/>
              <a:cxnLst>
                <a:cxn ang="0">
                  <a:pos x="559" y="254"/>
                </a:cxn>
                <a:cxn ang="0">
                  <a:pos x="537" y="229"/>
                </a:cxn>
                <a:cxn ang="0">
                  <a:pos x="517" y="209"/>
                </a:cxn>
                <a:cxn ang="0">
                  <a:pos x="476" y="169"/>
                </a:cxn>
                <a:cxn ang="0">
                  <a:pos x="433" y="130"/>
                </a:cxn>
                <a:cxn ang="0">
                  <a:pos x="393" y="98"/>
                </a:cxn>
                <a:cxn ang="0">
                  <a:pos x="354" y="71"/>
                </a:cxn>
                <a:cxn ang="0">
                  <a:pos x="316" y="50"/>
                </a:cxn>
                <a:cxn ang="0">
                  <a:pos x="289" y="37"/>
                </a:cxn>
                <a:cxn ang="0">
                  <a:pos x="261" y="29"/>
                </a:cxn>
                <a:cxn ang="0">
                  <a:pos x="214" y="25"/>
                </a:cxn>
                <a:cxn ang="0">
                  <a:pos x="167" y="19"/>
                </a:cxn>
                <a:cxn ang="0">
                  <a:pos x="127" y="12"/>
                </a:cxn>
                <a:cxn ang="0">
                  <a:pos x="116" y="9"/>
                </a:cxn>
                <a:cxn ang="0">
                  <a:pos x="106" y="6"/>
                </a:cxn>
                <a:cxn ang="0">
                  <a:pos x="77" y="2"/>
                </a:cxn>
                <a:cxn ang="0">
                  <a:pos x="43" y="0"/>
                </a:cxn>
                <a:cxn ang="0">
                  <a:pos x="19" y="8"/>
                </a:cxn>
                <a:cxn ang="0">
                  <a:pos x="12" y="15"/>
                </a:cxn>
                <a:cxn ang="0">
                  <a:pos x="4" y="24"/>
                </a:cxn>
                <a:cxn ang="0">
                  <a:pos x="0" y="34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12" y="57"/>
                </a:cxn>
                <a:cxn ang="0">
                  <a:pos x="30" y="82"/>
                </a:cxn>
                <a:cxn ang="0">
                  <a:pos x="63" y="106"/>
                </a:cxn>
                <a:cxn ang="0">
                  <a:pos x="93" y="122"/>
                </a:cxn>
                <a:cxn ang="0">
                  <a:pos x="102" y="123"/>
                </a:cxn>
                <a:cxn ang="0">
                  <a:pos x="112" y="123"/>
                </a:cxn>
                <a:cxn ang="0">
                  <a:pos x="119" y="126"/>
                </a:cxn>
                <a:cxn ang="0">
                  <a:pos x="125" y="130"/>
                </a:cxn>
                <a:cxn ang="0">
                  <a:pos x="132" y="134"/>
                </a:cxn>
                <a:cxn ang="0">
                  <a:pos x="142" y="136"/>
                </a:cxn>
                <a:cxn ang="0">
                  <a:pos x="151" y="138"/>
                </a:cxn>
                <a:cxn ang="0">
                  <a:pos x="169" y="148"/>
                </a:cxn>
                <a:cxn ang="0">
                  <a:pos x="192" y="155"/>
                </a:cxn>
                <a:cxn ang="0">
                  <a:pos x="210" y="165"/>
                </a:cxn>
                <a:cxn ang="0">
                  <a:pos x="218" y="166"/>
                </a:cxn>
                <a:cxn ang="0">
                  <a:pos x="229" y="166"/>
                </a:cxn>
                <a:cxn ang="0">
                  <a:pos x="280" y="177"/>
                </a:cxn>
                <a:cxn ang="0">
                  <a:pos x="344" y="194"/>
                </a:cxn>
                <a:cxn ang="0">
                  <a:pos x="394" y="209"/>
                </a:cxn>
                <a:cxn ang="0">
                  <a:pos x="404" y="214"/>
                </a:cxn>
                <a:cxn ang="0">
                  <a:pos x="413" y="219"/>
                </a:cxn>
                <a:cxn ang="0">
                  <a:pos x="423" y="221"/>
                </a:cxn>
                <a:cxn ang="0">
                  <a:pos x="433" y="220"/>
                </a:cxn>
                <a:cxn ang="0">
                  <a:pos x="447" y="226"/>
                </a:cxn>
                <a:cxn ang="0">
                  <a:pos x="500" y="242"/>
                </a:cxn>
                <a:cxn ang="0">
                  <a:pos x="552" y="258"/>
                </a:cxn>
              </a:cxnLst>
              <a:rect l="0" t="0" r="0" b="0"/>
              <a:pathLst>
                <a:path w="1166" h="529">
                  <a:moveTo>
                    <a:pt x="1166" y="529"/>
                  </a:moveTo>
                  <a:lnTo>
                    <a:pt x="1164" y="526"/>
                  </a:lnTo>
                  <a:lnTo>
                    <a:pt x="1158" y="518"/>
                  </a:lnTo>
                  <a:lnTo>
                    <a:pt x="1149" y="507"/>
                  </a:lnTo>
                  <a:lnTo>
                    <a:pt x="1138" y="496"/>
                  </a:lnTo>
                  <a:lnTo>
                    <a:pt x="1127" y="483"/>
                  </a:lnTo>
                  <a:lnTo>
                    <a:pt x="1116" y="470"/>
                  </a:lnTo>
                  <a:lnTo>
                    <a:pt x="1105" y="457"/>
                  </a:lnTo>
                  <a:lnTo>
                    <a:pt x="1096" y="448"/>
                  </a:lnTo>
                  <a:lnTo>
                    <a:pt x="1089" y="441"/>
                  </a:lnTo>
                  <a:lnTo>
                    <a:pt x="1085" y="436"/>
                  </a:lnTo>
                  <a:lnTo>
                    <a:pt x="1063" y="417"/>
                  </a:lnTo>
                  <a:lnTo>
                    <a:pt x="1042" y="396"/>
                  </a:lnTo>
                  <a:lnTo>
                    <a:pt x="1021" y="377"/>
                  </a:lnTo>
                  <a:lnTo>
                    <a:pt x="999" y="356"/>
                  </a:lnTo>
                  <a:lnTo>
                    <a:pt x="978" y="337"/>
                  </a:lnTo>
                  <a:lnTo>
                    <a:pt x="956" y="318"/>
                  </a:lnTo>
                  <a:lnTo>
                    <a:pt x="934" y="299"/>
                  </a:lnTo>
                  <a:lnTo>
                    <a:pt x="912" y="280"/>
                  </a:lnTo>
                  <a:lnTo>
                    <a:pt x="890" y="260"/>
                  </a:lnTo>
                  <a:lnTo>
                    <a:pt x="866" y="241"/>
                  </a:lnTo>
                  <a:lnTo>
                    <a:pt x="846" y="227"/>
                  </a:lnTo>
                  <a:lnTo>
                    <a:pt x="828" y="211"/>
                  </a:lnTo>
                  <a:lnTo>
                    <a:pt x="808" y="196"/>
                  </a:lnTo>
                  <a:lnTo>
                    <a:pt x="788" y="182"/>
                  </a:lnTo>
                  <a:lnTo>
                    <a:pt x="769" y="169"/>
                  </a:lnTo>
                  <a:lnTo>
                    <a:pt x="749" y="155"/>
                  </a:lnTo>
                  <a:lnTo>
                    <a:pt x="729" y="142"/>
                  </a:lnTo>
                  <a:lnTo>
                    <a:pt x="707" y="129"/>
                  </a:lnTo>
                  <a:lnTo>
                    <a:pt x="685" y="118"/>
                  </a:lnTo>
                  <a:lnTo>
                    <a:pt x="663" y="105"/>
                  </a:lnTo>
                  <a:lnTo>
                    <a:pt x="649" y="99"/>
                  </a:lnTo>
                  <a:lnTo>
                    <a:pt x="636" y="92"/>
                  </a:lnTo>
                  <a:lnTo>
                    <a:pt x="623" y="86"/>
                  </a:lnTo>
                  <a:lnTo>
                    <a:pt x="608" y="80"/>
                  </a:lnTo>
                  <a:lnTo>
                    <a:pt x="594" y="73"/>
                  </a:lnTo>
                  <a:lnTo>
                    <a:pt x="581" y="68"/>
                  </a:lnTo>
                  <a:lnTo>
                    <a:pt x="566" y="64"/>
                  </a:lnTo>
                  <a:lnTo>
                    <a:pt x="552" y="60"/>
                  </a:lnTo>
                  <a:lnTo>
                    <a:pt x="537" y="57"/>
                  </a:lnTo>
                  <a:lnTo>
                    <a:pt x="523" y="56"/>
                  </a:lnTo>
                  <a:lnTo>
                    <a:pt x="493" y="52"/>
                  </a:lnTo>
                  <a:lnTo>
                    <a:pt x="466" y="51"/>
                  </a:lnTo>
                  <a:lnTo>
                    <a:pt x="440" y="49"/>
                  </a:lnTo>
                  <a:lnTo>
                    <a:pt x="415" y="46"/>
                  </a:lnTo>
                  <a:lnTo>
                    <a:pt x="391" y="44"/>
                  </a:lnTo>
                  <a:lnTo>
                    <a:pt x="367" y="41"/>
                  </a:lnTo>
                  <a:lnTo>
                    <a:pt x="343" y="38"/>
                  </a:lnTo>
                  <a:lnTo>
                    <a:pt x="318" y="35"/>
                  </a:lnTo>
                  <a:lnTo>
                    <a:pt x="294" y="30"/>
                  </a:lnTo>
                  <a:lnTo>
                    <a:pt x="267" y="25"/>
                  </a:lnTo>
                  <a:lnTo>
                    <a:pt x="261" y="24"/>
                  </a:lnTo>
                  <a:lnTo>
                    <a:pt x="256" y="24"/>
                  </a:lnTo>
                  <a:lnTo>
                    <a:pt x="250" y="20"/>
                  </a:lnTo>
                  <a:lnTo>
                    <a:pt x="245" y="19"/>
                  </a:lnTo>
                  <a:lnTo>
                    <a:pt x="239" y="17"/>
                  </a:lnTo>
                  <a:lnTo>
                    <a:pt x="234" y="16"/>
                  </a:lnTo>
                  <a:lnTo>
                    <a:pt x="228" y="14"/>
                  </a:lnTo>
                  <a:lnTo>
                    <a:pt x="223" y="12"/>
                  </a:lnTo>
                  <a:lnTo>
                    <a:pt x="217" y="11"/>
                  </a:lnTo>
                  <a:lnTo>
                    <a:pt x="210" y="11"/>
                  </a:lnTo>
                  <a:lnTo>
                    <a:pt x="194" y="8"/>
                  </a:lnTo>
                  <a:lnTo>
                    <a:pt x="175" y="6"/>
                  </a:lnTo>
                  <a:lnTo>
                    <a:pt x="159" y="3"/>
                  </a:lnTo>
                  <a:lnTo>
                    <a:pt x="141" y="1"/>
                  </a:lnTo>
                  <a:lnTo>
                    <a:pt x="124" y="0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75" y="3"/>
                  </a:lnTo>
                  <a:lnTo>
                    <a:pt x="58" y="8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6" y="19"/>
                  </a:lnTo>
                  <a:lnTo>
                    <a:pt x="33" y="22"/>
                  </a:lnTo>
                  <a:lnTo>
                    <a:pt x="27" y="25"/>
                  </a:lnTo>
                  <a:lnTo>
                    <a:pt x="24" y="30"/>
                  </a:lnTo>
                  <a:lnTo>
                    <a:pt x="20" y="33"/>
                  </a:lnTo>
                  <a:lnTo>
                    <a:pt x="15" y="38"/>
                  </a:lnTo>
                  <a:lnTo>
                    <a:pt x="11" y="43"/>
                  </a:lnTo>
                  <a:lnTo>
                    <a:pt x="9" y="48"/>
                  </a:lnTo>
                  <a:lnTo>
                    <a:pt x="5" y="51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4" y="102"/>
                  </a:lnTo>
                  <a:lnTo>
                    <a:pt x="5" y="108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13" y="110"/>
                  </a:lnTo>
                  <a:lnTo>
                    <a:pt x="15" y="112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2" y="113"/>
                  </a:lnTo>
                  <a:lnTo>
                    <a:pt x="24" y="113"/>
                  </a:lnTo>
                  <a:lnTo>
                    <a:pt x="25" y="115"/>
                  </a:lnTo>
                  <a:lnTo>
                    <a:pt x="36" y="132"/>
                  </a:lnTo>
                  <a:lnTo>
                    <a:pt x="49" y="148"/>
                  </a:lnTo>
                  <a:lnTo>
                    <a:pt x="62" y="163"/>
                  </a:lnTo>
                  <a:lnTo>
                    <a:pt x="78" y="177"/>
                  </a:lnTo>
                  <a:lnTo>
                    <a:pt x="95" y="190"/>
                  </a:lnTo>
                  <a:lnTo>
                    <a:pt x="111" y="201"/>
                  </a:lnTo>
                  <a:lnTo>
                    <a:pt x="130" y="212"/>
                  </a:lnTo>
                  <a:lnTo>
                    <a:pt x="150" y="222"/>
                  </a:lnTo>
                  <a:lnTo>
                    <a:pt x="168" y="233"/>
                  </a:lnTo>
                  <a:lnTo>
                    <a:pt x="188" y="243"/>
                  </a:lnTo>
                  <a:lnTo>
                    <a:pt x="192" y="244"/>
                  </a:lnTo>
                  <a:lnTo>
                    <a:pt x="197" y="246"/>
                  </a:lnTo>
                  <a:lnTo>
                    <a:pt x="201" y="246"/>
                  </a:lnTo>
                  <a:lnTo>
                    <a:pt x="206" y="246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21" y="246"/>
                  </a:lnTo>
                  <a:lnTo>
                    <a:pt x="227" y="246"/>
                  </a:lnTo>
                  <a:lnTo>
                    <a:pt x="230" y="246"/>
                  </a:lnTo>
                  <a:lnTo>
                    <a:pt x="236" y="248"/>
                  </a:lnTo>
                  <a:lnTo>
                    <a:pt x="239" y="248"/>
                  </a:lnTo>
                  <a:lnTo>
                    <a:pt x="241" y="249"/>
                  </a:lnTo>
                  <a:lnTo>
                    <a:pt x="245" y="251"/>
                  </a:lnTo>
                  <a:lnTo>
                    <a:pt x="248" y="254"/>
                  </a:lnTo>
                  <a:lnTo>
                    <a:pt x="250" y="256"/>
                  </a:lnTo>
                  <a:lnTo>
                    <a:pt x="254" y="259"/>
                  </a:lnTo>
                  <a:lnTo>
                    <a:pt x="258" y="260"/>
                  </a:lnTo>
                  <a:lnTo>
                    <a:pt x="259" y="262"/>
                  </a:lnTo>
                  <a:lnTo>
                    <a:pt x="263" y="264"/>
                  </a:lnTo>
                  <a:lnTo>
                    <a:pt x="267" y="265"/>
                  </a:lnTo>
                  <a:lnTo>
                    <a:pt x="272" y="267"/>
                  </a:lnTo>
                  <a:lnTo>
                    <a:pt x="276" y="268"/>
                  </a:lnTo>
                  <a:lnTo>
                    <a:pt x="281" y="270"/>
                  </a:lnTo>
                  <a:lnTo>
                    <a:pt x="287" y="270"/>
                  </a:lnTo>
                  <a:lnTo>
                    <a:pt x="292" y="272"/>
                  </a:lnTo>
                  <a:lnTo>
                    <a:pt x="296" y="272"/>
                  </a:lnTo>
                  <a:lnTo>
                    <a:pt x="301" y="273"/>
                  </a:lnTo>
                  <a:lnTo>
                    <a:pt x="305" y="275"/>
                  </a:lnTo>
                  <a:lnTo>
                    <a:pt x="311" y="276"/>
                  </a:lnTo>
                  <a:lnTo>
                    <a:pt x="314" y="280"/>
                  </a:lnTo>
                  <a:lnTo>
                    <a:pt x="325" y="286"/>
                  </a:lnTo>
                  <a:lnTo>
                    <a:pt x="336" y="291"/>
                  </a:lnTo>
                  <a:lnTo>
                    <a:pt x="347" y="296"/>
                  </a:lnTo>
                  <a:lnTo>
                    <a:pt x="358" y="299"/>
                  </a:lnTo>
                  <a:lnTo>
                    <a:pt x="371" y="304"/>
                  </a:lnTo>
                  <a:lnTo>
                    <a:pt x="384" y="307"/>
                  </a:lnTo>
                  <a:lnTo>
                    <a:pt x="395" y="310"/>
                  </a:lnTo>
                  <a:lnTo>
                    <a:pt x="406" y="315"/>
                  </a:lnTo>
                  <a:lnTo>
                    <a:pt x="418" y="320"/>
                  </a:lnTo>
                  <a:lnTo>
                    <a:pt x="428" y="328"/>
                  </a:lnTo>
                  <a:lnTo>
                    <a:pt x="431" y="329"/>
                  </a:lnTo>
                  <a:lnTo>
                    <a:pt x="435" y="331"/>
                  </a:lnTo>
                  <a:lnTo>
                    <a:pt x="438" y="331"/>
                  </a:lnTo>
                  <a:lnTo>
                    <a:pt x="444" y="331"/>
                  </a:lnTo>
                  <a:lnTo>
                    <a:pt x="449" y="331"/>
                  </a:lnTo>
                  <a:lnTo>
                    <a:pt x="453" y="331"/>
                  </a:lnTo>
                  <a:lnTo>
                    <a:pt x="459" y="331"/>
                  </a:lnTo>
                  <a:lnTo>
                    <a:pt x="464" y="331"/>
                  </a:lnTo>
                  <a:lnTo>
                    <a:pt x="470" y="331"/>
                  </a:lnTo>
                  <a:lnTo>
                    <a:pt x="475" y="331"/>
                  </a:lnTo>
                  <a:lnTo>
                    <a:pt x="510" y="339"/>
                  </a:lnTo>
                  <a:lnTo>
                    <a:pt x="543" y="345"/>
                  </a:lnTo>
                  <a:lnTo>
                    <a:pt x="576" y="353"/>
                  </a:lnTo>
                  <a:lnTo>
                    <a:pt x="608" y="361"/>
                  </a:lnTo>
                  <a:lnTo>
                    <a:pt x="641" y="371"/>
                  </a:lnTo>
                  <a:lnTo>
                    <a:pt x="674" y="379"/>
                  </a:lnTo>
                  <a:lnTo>
                    <a:pt x="707" y="388"/>
                  </a:lnTo>
                  <a:lnTo>
                    <a:pt x="740" y="396"/>
                  </a:lnTo>
                  <a:lnTo>
                    <a:pt x="773" y="406"/>
                  </a:lnTo>
                  <a:lnTo>
                    <a:pt x="806" y="416"/>
                  </a:lnTo>
                  <a:lnTo>
                    <a:pt x="811" y="417"/>
                  </a:lnTo>
                  <a:lnTo>
                    <a:pt x="815" y="419"/>
                  </a:lnTo>
                  <a:lnTo>
                    <a:pt x="820" y="422"/>
                  </a:lnTo>
                  <a:lnTo>
                    <a:pt x="826" y="425"/>
                  </a:lnTo>
                  <a:lnTo>
                    <a:pt x="830" y="427"/>
                  </a:lnTo>
                  <a:lnTo>
                    <a:pt x="835" y="430"/>
                  </a:lnTo>
                  <a:lnTo>
                    <a:pt x="841" y="433"/>
                  </a:lnTo>
                  <a:lnTo>
                    <a:pt x="844" y="435"/>
                  </a:lnTo>
                  <a:lnTo>
                    <a:pt x="850" y="438"/>
                  </a:lnTo>
                  <a:lnTo>
                    <a:pt x="855" y="440"/>
                  </a:lnTo>
                  <a:lnTo>
                    <a:pt x="861" y="440"/>
                  </a:lnTo>
                  <a:lnTo>
                    <a:pt x="864" y="441"/>
                  </a:lnTo>
                  <a:lnTo>
                    <a:pt x="870" y="441"/>
                  </a:lnTo>
                  <a:lnTo>
                    <a:pt x="875" y="441"/>
                  </a:lnTo>
                  <a:lnTo>
                    <a:pt x="881" y="440"/>
                  </a:lnTo>
                  <a:lnTo>
                    <a:pt x="884" y="440"/>
                  </a:lnTo>
                  <a:lnTo>
                    <a:pt x="890" y="440"/>
                  </a:lnTo>
                  <a:lnTo>
                    <a:pt x="894" y="440"/>
                  </a:lnTo>
                  <a:lnTo>
                    <a:pt x="899" y="441"/>
                  </a:lnTo>
                  <a:lnTo>
                    <a:pt x="903" y="443"/>
                  </a:lnTo>
                  <a:lnTo>
                    <a:pt x="919" y="451"/>
                  </a:lnTo>
                  <a:lnTo>
                    <a:pt x="941" y="457"/>
                  </a:lnTo>
                  <a:lnTo>
                    <a:pt x="968" y="465"/>
                  </a:lnTo>
                  <a:lnTo>
                    <a:pt x="998" y="473"/>
                  </a:lnTo>
                  <a:lnTo>
                    <a:pt x="1029" y="483"/>
                  </a:lnTo>
                  <a:lnTo>
                    <a:pt x="1058" y="491"/>
                  </a:lnTo>
                  <a:lnTo>
                    <a:pt x="1087" y="499"/>
                  </a:lnTo>
                  <a:lnTo>
                    <a:pt x="1113" y="507"/>
                  </a:lnTo>
                  <a:lnTo>
                    <a:pt x="1135" y="516"/>
                  </a:lnTo>
                  <a:lnTo>
                    <a:pt x="1149" y="524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7" name="Freeform 50426"/>
            <p:cNvSpPr/>
            <p:nvPr/>
          </p:nvSpPr>
          <p:spPr>
            <a:xfrm>
              <a:off x="3068" y="3061"/>
              <a:ext cx="706" cy="739"/>
            </a:xfrm>
            <a:custGeom>
              <a:avLst/>
              <a:gdLst/>
              <a:ahLst/>
              <a:cxnLst>
                <a:cxn ang="0">
                  <a:pos x="617" y="708"/>
                </a:cxn>
                <a:cxn ang="0">
                  <a:pos x="596" y="690"/>
                </a:cxn>
                <a:cxn ang="0">
                  <a:pos x="571" y="658"/>
                </a:cxn>
                <a:cxn ang="0">
                  <a:pos x="503" y="600"/>
                </a:cxn>
                <a:cxn ang="0">
                  <a:pos x="421" y="541"/>
                </a:cxn>
                <a:cxn ang="0">
                  <a:pos x="349" y="481"/>
                </a:cxn>
                <a:cxn ang="0">
                  <a:pos x="347" y="472"/>
                </a:cxn>
                <a:cxn ang="0">
                  <a:pos x="322" y="453"/>
                </a:cxn>
                <a:cxn ang="0">
                  <a:pos x="292" y="437"/>
                </a:cxn>
                <a:cxn ang="0">
                  <a:pos x="283" y="436"/>
                </a:cxn>
                <a:cxn ang="0">
                  <a:pos x="259" y="423"/>
                </a:cxn>
                <a:cxn ang="0">
                  <a:pos x="244" y="416"/>
                </a:cxn>
                <a:cxn ang="0">
                  <a:pos x="242" y="408"/>
                </a:cxn>
                <a:cxn ang="0">
                  <a:pos x="202" y="392"/>
                </a:cxn>
                <a:cxn ang="0">
                  <a:pos x="168" y="373"/>
                </a:cxn>
                <a:cxn ang="0">
                  <a:pos x="127" y="352"/>
                </a:cxn>
                <a:cxn ang="0">
                  <a:pos x="42" y="303"/>
                </a:cxn>
                <a:cxn ang="0">
                  <a:pos x="1" y="257"/>
                </a:cxn>
                <a:cxn ang="0">
                  <a:pos x="52" y="211"/>
                </a:cxn>
                <a:cxn ang="0">
                  <a:pos x="220" y="232"/>
                </a:cxn>
                <a:cxn ang="0">
                  <a:pos x="250" y="245"/>
                </a:cxn>
                <a:cxn ang="0">
                  <a:pos x="261" y="252"/>
                </a:cxn>
                <a:cxn ang="0">
                  <a:pos x="278" y="264"/>
                </a:cxn>
                <a:cxn ang="0">
                  <a:pos x="287" y="267"/>
                </a:cxn>
                <a:cxn ang="0">
                  <a:pos x="317" y="289"/>
                </a:cxn>
                <a:cxn ang="0">
                  <a:pos x="357" y="324"/>
                </a:cxn>
                <a:cxn ang="0">
                  <a:pos x="367" y="327"/>
                </a:cxn>
                <a:cxn ang="0">
                  <a:pos x="450" y="401"/>
                </a:cxn>
                <a:cxn ang="0">
                  <a:pos x="526" y="496"/>
                </a:cxn>
                <a:cxn ang="0">
                  <a:pos x="553" y="543"/>
                </a:cxn>
                <a:cxn ang="0">
                  <a:pos x="604" y="629"/>
                </a:cxn>
                <a:cxn ang="0">
                  <a:pos x="648" y="699"/>
                </a:cxn>
                <a:cxn ang="0">
                  <a:pos x="675" y="736"/>
                </a:cxn>
                <a:cxn ang="0">
                  <a:pos x="704" y="708"/>
                </a:cxn>
                <a:cxn ang="0">
                  <a:pos x="676" y="673"/>
                </a:cxn>
                <a:cxn ang="0">
                  <a:pos x="656" y="605"/>
                </a:cxn>
                <a:cxn ang="0">
                  <a:pos x="630" y="476"/>
                </a:cxn>
                <a:cxn ang="0">
                  <a:pos x="619" y="430"/>
                </a:cxn>
                <a:cxn ang="0">
                  <a:pos x="617" y="414"/>
                </a:cxn>
                <a:cxn ang="0">
                  <a:pos x="613" y="400"/>
                </a:cxn>
                <a:cxn ang="0">
                  <a:pos x="605" y="362"/>
                </a:cxn>
                <a:cxn ang="0">
                  <a:pos x="603" y="330"/>
                </a:cxn>
                <a:cxn ang="0">
                  <a:pos x="597" y="310"/>
                </a:cxn>
                <a:cxn ang="0">
                  <a:pos x="589" y="296"/>
                </a:cxn>
                <a:cxn ang="0">
                  <a:pos x="581" y="280"/>
                </a:cxn>
                <a:cxn ang="0">
                  <a:pos x="568" y="237"/>
                </a:cxn>
                <a:cxn ang="0">
                  <a:pos x="472" y="51"/>
                </a:cxn>
                <a:cxn ang="0">
                  <a:pos x="373" y="0"/>
                </a:cxn>
                <a:cxn ang="0">
                  <a:pos x="309" y="49"/>
                </a:cxn>
                <a:cxn ang="0">
                  <a:pos x="339" y="244"/>
                </a:cxn>
                <a:cxn ang="0">
                  <a:pos x="387" y="319"/>
                </a:cxn>
                <a:cxn ang="0">
                  <a:pos x="430" y="368"/>
                </a:cxn>
                <a:cxn ang="0">
                  <a:pos x="450" y="395"/>
                </a:cxn>
                <a:cxn ang="0">
                  <a:pos x="464" y="409"/>
                </a:cxn>
                <a:cxn ang="0">
                  <a:pos x="483" y="432"/>
                </a:cxn>
                <a:cxn ang="0">
                  <a:pos x="504" y="468"/>
                </a:cxn>
                <a:cxn ang="0">
                  <a:pos x="540" y="523"/>
                </a:cxn>
                <a:cxn ang="0">
                  <a:pos x="563" y="564"/>
                </a:cxn>
                <a:cxn ang="0">
                  <a:pos x="596" y="604"/>
                </a:cxn>
                <a:cxn ang="0">
                  <a:pos x="629" y="672"/>
                </a:cxn>
                <a:cxn ang="0">
                  <a:pos x="661" y="716"/>
                </a:cxn>
              </a:cxnLst>
              <a:rect l="0" t="0" r="0" b="0"/>
              <a:pathLst>
                <a:path w="1451" h="1477">
                  <a:moveTo>
                    <a:pt x="1294" y="1439"/>
                  </a:moveTo>
                  <a:lnTo>
                    <a:pt x="1292" y="1434"/>
                  </a:lnTo>
                  <a:lnTo>
                    <a:pt x="1288" y="1431"/>
                  </a:lnTo>
                  <a:lnTo>
                    <a:pt x="1283" y="1426"/>
                  </a:lnTo>
                  <a:lnTo>
                    <a:pt x="1279" y="1423"/>
                  </a:lnTo>
                  <a:lnTo>
                    <a:pt x="1273" y="1420"/>
                  </a:lnTo>
                  <a:lnTo>
                    <a:pt x="1268" y="1416"/>
                  </a:lnTo>
                  <a:lnTo>
                    <a:pt x="1263" y="1413"/>
                  </a:lnTo>
                  <a:lnTo>
                    <a:pt x="1257" y="1410"/>
                  </a:lnTo>
                  <a:lnTo>
                    <a:pt x="1253" y="1407"/>
                  </a:lnTo>
                  <a:lnTo>
                    <a:pt x="1250" y="1405"/>
                  </a:lnTo>
                  <a:lnTo>
                    <a:pt x="1241" y="1397"/>
                  </a:lnTo>
                  <a:lnTo>
                    <a:pt x="1231" y="1389"/>
                  </a:lnTo>
                  <a:lnTo>
                    <a:pt x="1224" y="1380"/>
                  </a:lnTo>
                  <a:lnTo>
                    <a:pt x="1217" y="1372"/>
                  </a:lnTo>
                  <a:lnTo>
                    <a:pt x="1210" y="1362"/>
                  </a:lnTo>
                  <a:lnTo>
                    <a:pt x="1202" y="1352"/>
                  </a:lnTo>
                  <a:lnTo>
                    <a:pt x="1197" y="1343"/>
                  </a:lnTo>
                  <a:lnTo>
                    <a:pt x="1189" y="1335"/>
                  </a:lnTo>
                  <a:lnTo>
                    <a:pt x="1182" y="1325"/>
                  </a:lnTo>
                  <a:lnTo>
                    <a:pt x="1173" y="1316"/>
                  </a:lnTo>
                  <a:lnTo>
                    <a:pt x="1155" y="1298"/>
                  </a:lnTo>
                  <a:lnTo>
                    <a:pt x="1136" y="1280"/>
                  </a:lnTo>
                  <a:lnTo>
                    <a:pt x="1118" y="1263"/>
                  </a:lnTo>
                  <a:lnTo>
                    <a:pt x="1098" y="1247"/>
                  </a:lnTo>
                  <a:lnTo>
                    <a:pt x="1076" y="1231"/>
                  </a:lnTo>
                  <a:lnTo>
                    <a:pt x="1056" y="1216"/>
                  </a:lnTo>
                  <a:lnTo>
                    <a:pt x="1034" y="1200"/>
                  </a:lnTo>
                  <a:lnTo>
                    <a:pt x="1012" y="1186"/>
                  </a:lnTo>
                  <a:lnTo>
                    <a:pt x="990" y="1172"/>
                  </a:lnTo>
                  <a:lnTo>
                    <a:pt x="966" y="1156"/>
                  </a:lnTo>
                  <a:lnTo>
                    <a:pt x="941" y="1138"/>
                  </a:lnTo>
                  <a:lnTo>
                    <a:pt x="913" y="1119"/>
                  </a:lnTo>
                  <a:lnTo>
                    <a:pt x="890" y="1101"/>
                  </a:lnTo>
                  <a:lnTo>
                    <a:pt x="866" y="1082"/>
                  </a:lnTo>
                  <a:lnTo>
                    <a:pt x="840" y="1061"/>
                  </a:lnTo>
                  <a:lnTo>
                    <a:pt x="817" y="1042"/>
                  </a:lnTo>
                  <a:lnTo>
                    <a:pt x="793" y="1023"/>
                  </a:lnTo>
                  <a:lnTo>
                    <a:pt x="769" y="1004"/>
                  </a:lnTo>
                  <a:lnTo>
                    <a:pt x="745" y="983"/>
                  </a:lnTo>
                  <a:lnTo>
                    <a:pt x="720" y="964"/>
                  </a:lnTo>
                  <a:lnTo>
                    <a:pt x="718" y="962"/>
                  </a:lnTo>
                  <a:lnTo>
                    <a:pt x="718" y="960"/>
                  </a:lnTo>
                  <a:lnTo>
                    <a:pt x="716" y="957"/>
                  </a:lnTo>
                  <a:lnTo>
                    <a:pt x="716" y="954"/>
                  </a:lnTo>
                  <a:lnTo>
                    <a:pt x="716" y="952"/>
                  </a:lnTo>
                  <a:lnTo>
                    <a:pt x="714" y="949"/>
                  </a:lnTo>
                  <a:lnTo>
                    <a:pt x="714" y="946"/>
                  </a:lnTo>
                  <a:lnTo>
                    <a:pt x="714" y="944"/>
                  </a:lnTo>
                  <a:lnTo>
                    <a:pt x="712" y="941"/>
                  </a:lnTo>
                  <a:lnTo>
                    <a:pt x="711" y="940"/>
                  </a:lnTo>
                  <a:lnTo>
                    <a:pt x="702" y="933"/>
                  </a:lnTo>
                  <a:lnTo>
                    <a:pt x="692" y="925"/>
                  </a:lnTo>
                  <a:lnTo>
                    <a:pt x="681" y="919"/>
                  </a:lnTo>
                  <a:lnTo>
                    <a:pt x="672" y="912"/>
                  </a:lnTo>
                  <a:lnTo>
                    <a:pt x="661" y="906"/>
                  </a:lnTo>
                  <a:lnTo>
                    <a:pt x="650" y="900"/>
                  </a:lnTo>
                  <a:lnTo>
                    <a:pt x="641" y="893"/>
                  </a:lnTo>
                  <a:lnTo>
                    <a:pt x="630" y="888"/>
                  </a:lnTo>
                  <a:lnTo>
                    <a:pt x="619" y="882"/>
                  </a:lnTo>
                  <a:lnTo>
                    <a:pt x="608" y="876"/>
                  </a:lnTo>
                  <a:lnTo>
                    <a:pt x="605" y="876"/>
                  </a:lnTo>
                  <a:lnTo>
                    <a:pt x="601" y="874"/>
                  </a:lnTo>
                  <a:lnTo>
                    <a:pt x="599" y="874"/>
                  </a:lnTo>
                  <a:lnTo>
                    <a:pt x="596" y="874"/>
                  </a:lnTo>
                  <a:lnTo>
                    <a:pt x="592" y="872"/>
                  </a:lnTo>
                  <a:lnTo>
                    <a:pt x="590" y="872"/>
                  </a:lnTo>
                  <a:lnTo>
                    <a:pt x="586" y="872"/>
                  </a:lnTo>
                  <a:lnTo>
                    <a:pt x="583" y="871"/>
                  </a:lnTo>
                  <a:lnTo>
                    <a:pt x="581" y="871"/>
                  </a:lnTo>
                  <a:lnTo>
                    <a:pt x="579" y="869"/>
                  </a:lnTo>
                  <a:lnTo>
                    <a:pt x="572" y="863"/>
                  </a:lnTo>
                  <a:lnTo>
                    <a:pt x="564" y="858"/>
                  </a:lnTo>
                  <a:lnTo>
                    <a:pt x="557" y="853"/>
                  </a:lnTo>
                  <a:lnTo>
                    <a:pt x="550" y="850"/>
                  </a:lnTo>
                  <a:lnTo>
                    <a:pt x="541" y="848"/>
                  </a:lnTo>
                  <a:lnTo>
                    <a:pt x="533" y="845"/>
                  </a:lnTo>
                  <a:lnTo>
                    <a:pt x="526" y="844"/>
                  </a:lnTo>
                  <a:lnTo>
                    <a:pt x="519" y="840"/>
                  </a:lnTo>
                  <a:lnTo>
                    <a:pt x="511" y="839"/>
                  </a:lnTo>
                  <a:lnTo>
                    <a:pt x="506" y="836"/>
                  </a:lnTo>
                  <a:lnTo>
                    <a:pt x="504" y="836"/>
                  </a:lnTo>
                  <a:lnTo>
                    <a:pt x="502" y="834"/>
                  </a:lnTo>
                  <a:lnTo>
                    <a:pt x="502" y="831"/>
                  </a:lnTo>
                  <a:lnTo>
                    <a:pt x="500" y="828"/>
                  </a:lnTo>
                  <a:lnTo>
                    <a:pt x="500" y="824"/>
                  </a:lnTo>
                  <a:lnTo>
                    <a:pt x="500" y="823"/>
                  </a:lnTo>
                  <a:lnTo>
                    <a:pt x="500" y="820"/>
                  </a:lnTo>
                  <a:lnTo>
                    <a:pt x="499" y="816"/>
                  </a:lnTo>
                  <a:lnTo>
                    <a:pt x="497" y="815"/>
                  </a:lnTo>
                  <a:lnTo>
                    <a:pt x="484" y="813"/>
                  </a:lnTo>
                  <a:lnTo>
                    <a:pt x="471" y="808"/>
                  </a:lnTo>
                  <a:lnTo>
                    <a:pt x="458" y="805"/>
                  </a:lnTo>
                  <a:lnTo>
                    <a:pt x="447" y="800"/>
                  </a:lnTo>
                  <a:lnTo>
                    <a:pt x="437" y="794"/>
                  </a:lnTo>
                  <a:lnTo>
                    <a:pt x="426" y="789"/>
                  </a:lnTo>
                  <a:lnTo>
                    <a:pt x="416" y="783"/>
                  </a:lnTo>
                  <a:lnTo>
                    <a:pt x="405" y="778"/>
                  </a:lnTo>
                  <a:lnTo>
                    <a:pt x="394" y="772"/>
                  </a:lnTo>
                  <a:lnTo>
                    <a:pt x="384" y="767"/>
                  </a:lnTo>
                  <a:lnTo>
                    <a:pt x="374" y="762"/>
                  </a:lnTo>
                  <a:lnTo>
                    <a:pt x="363" y="757"/>
                  </a:lnTo>
                  <a:lnTo>
                    <a:pt x="354" y="752"/>
                  </a:lnTo>
                  <a:lnTo>
                    <a:pt x="345" y="746"/>
                  </a:lnTo>
                  <a:lnTo>
                    <a:pt x="336" y="741"/>
                  </a:lnTo>
                  <a:lnTo>
                    <a:pt x="325" y="736"/>
                  </a:lnTo>
                  <a:lnTo>
                    <a:pt x="316" y="732"/>
                  </a:lnTo>
                  <a:lnTo>
                    <a:pt x="307" y="725"/>
                  </a:lnTo>
                  <a:lnTo>
                    <a:pt x="296" y="720"/>
                  </a:lnTo>
                  <a:lnTo>
                    <a:pt x="287" y="716"/>
                  </a:lnTo>
                  <a:lnTo>
                    <a:pt x="261" y="703"/>
                  </a:lnTo>
                  <a:lnTo>
                    <a:pt x="236" y="688"/>
                  </a:lnTo>
                  <a:lnTo>
                    <a:pt x="210" y="676"/>
                  </a:lnTo>
                  <a:lnTo>
                    <a:pt x="184" y="663"/>
                  </a:lnTo>
                  <a:lnTo>
                    <a:pt x="161" y="648"/>
                  </a:lnTo>
                  <a:lnTo>
                    <a:pt x="135" y="636"/>
                  </a:lnTo>
                  <a:lnTo>
                    <a:pt x="111" y="621"/>
                  </a:lnTo>
                  <a:lnTo>
                    <a:pt x="87" y="605"/>
                  </a:lnTo>
                  <a:lnTo>
                    <a:pt x="64" y="591"/>
                  </a:lnTo>
                  <a:lnTo>
                    <a:pt x="40" y="573"/>
                  </a:lnTo>
                  <a:lnTo>
                    <a:pt x="27" y="564"/>
                  </a:lnTo>
                  <a:lnTo>
                    <a:pt x="16" y="552"/>
                  </a:lnTo>
                  <a:lnTo>
                    <a:pt x="9" y="540"/>
                  </a:lnTo>
                  <a:lnTo>
                    <a:pt x="3" y="527"/>
                  </a:lnTo>
                  <a:lnTo>
                    <a:pt x="2" y="514"/>
                  </a:lnTo>
                  <a:lnTo>
                    <a:pt x="0" y="500"/>
                  </a:lnTo>
                  <a:lnTo>
                    <a:pt x="0" y="485"/>
                  </a:lnTo>
                  <a:lnTo>
                    <a:pt x="2" y="471"/>
                  </a:lnTo>
                  <a:lnTo>
                    <a:pt x="3" y="456"/>
                  </a:lnTo>
                  <a:lnTo>
                    <a:pt x="7" y="444"/>
                  </a:lnTo>
                  <a:lnTo>
                    <a:pt x="56" y="431"/>
                  </a:lnTo>
                  <a:lnTo>
                    <a:pt x="106" y="421"/>
                  </a:lnTo>
                  <a:lnTo>
                    <a:pt x="157" y="415"/>
                  </a:lnTo>
                  <a:lnTo>
                    <a:pt x="208" y="412"/>
                  </a:lnTo>
                  <a:lnTo>
                    <a:pt x="257" y="413"/>
                  </a:lnTo>
                  <a:lnTo>
                    <a:pt x="309" y="420"/>
                  </a:lnTo>
                  <a:lnTo>
                    <a:pt x="358" y="429"/>
                  </a:lnTo>
                  <a:lnTo>
                    <a:pt x="407" y="445"/>
                  </a:lnTo>
                  <a:lnTo>
                    <a:pt x="453" y="464"/>
                  </a:lnTo>
                  <a:lnTo>
                    <a:pt x="499" y="490"/>
                  </a:lnTo>
                  <a:lnTo>
                    <a:pt x="500" y="490"/>
                  </a:lnTo>
                  <a:lnTo>
                    <a:pt x="502" y="490"/>
                  </a:lnTo>
                  <a:lnTo>
                    <a:pt x="506" y="490"/>
                  </a:lnTo>
                  <a:lnTo>
                    <a:pt x="508" y="490"/>
                  </a:lnTo>
                  <a:lnTo>
                    <a:pt x="510" y="490"/>
                  </a:lnTo>
                  <a:lnTo>
                    <a:pt x="513" y="490"/>
                  </a:lnTo>
                  <a:lnTo>
                    <a:pt x="515" y="490"/>
                  </a:lnTo>
                  <a:lnTo>
                    <a:pt x="517" y="490"/>
                  </a:lnTo>
                  <a:lnTo>
                    <a:pt x="519" y="492"/>
                  </a:lnTo>
                  <a:lnTo>
                    <a:pt x="521" y="492"/>
                  </a:lnTo>
                  <a:lnTo>
                    <a:pt x="526" y="495"/>
                  </a:lnTo>
                  <a:lnTo>
                    <a:pt x="532" y="500"/>
                  </a:lnTo>
                  <a:lnTo>
                    <a:pt x="537" y="503"/>
                  </a:lnTo>
                  <a:lnTo>
                    <a:pt x="543" y="506"/>
                  </a:lnTo>
                  <a:lnTo>
                    <a:pt x="546" y="509"/>
                  </a:lnTo>
                  <a:lnTo>
                    <a:pt x="552" y="512"/>
                  </a:lnTo>
                  <a:lnTo>
                    <a:pt x="557" y="516"/>
                  </a:lnTo>
                  <a:lnTo>
                    <a:pt x="563" y="520"/>
                  </a:lnTo>
                  <a:lnTo>
                    <a:pt x="566" y="524"/>
                  </a:lnTo>
                  <a:lnTo>
                    <a:pt x="572" y="527"/>
                  </a:lnTo>
                  <a:lnTo>
                    <a:pt x="574" y="530"/>
                  </a:lnTo>
                  <a:lnTo>
                    <a:pt x="577" y="532"/>
                  </a:lnTo>
                  <a:lnTo>
                    <a:pt x="581" y="532"/>
                  </a:lnTo>
                  <a:lnTo>
                    <a:pt x="583" y="532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6" y="533"/>
                  </a:lnTo>
                  <a:lnTo>
                    <a:pt x="608" y="546"/>
                  </a:lnTo>
                  <a:lnTo>
                    <a:pt x="623" y="557"/>
                  </a:lnTo>
                  <a:lnTo>
                    <a:pt x="638" y="568"/>
                  </a:lnTo>
                  <a:lnTo>
                    <a:pt x="652" y="578"/>
                  </a:lnTo>
                  <a:lnTo>
                    <a:pt x="667" y="588"/>
                  </a:lnTo>
                  <a:lnTo>
                    <a:pt x="681" y="599"/>
                  </a:lnTo>
                  <a:lnTo>
                    <a:pt x="696" y="608"/>
                  </a:lnTo>
                  <a:lnTo>
                    <a:pt x="709" y="620"/>
                  </a:lnTo>
                  <a:lnTo>
                    <a:pt x="722" y="632"/>
                  </a:lnTo>
                  <a:lnTo>
                    <a:pt x="733" y="647"/>
                  </a:lnTo>
                  <a:lnTo>
                    <a:pt x="734" y="648"/>
                  </a:lnTo>
                  <a:lnTo>
                    <a:pt x="736" y="650"/>
                  </a:lnTo>
                  <a:lnTo>
                    <a:pt x="740" y="650"/>
                  </a:lnTo>
                  <a:lnTo>
                    <a:pt x="742" y="652"/>
                  </a:lnTo>
                  <a:lnTo>
                    <a:pt x="745" y="652"/>
                  </a:lnTo>
                  <a:lnTo>
                    <a:pt x="749" y="652"/>
                  </a:lnTo>
                  <a:lnTo>
                    <a:pt x="753" y="652"/>
                  </a:lnTo>
                  <a:lnTo>
                    <a:pt x="754" y="653"/>
                  </a:lnTo>
                  <a:lnTo>
                    <a:pt x="758" y="653"/>
                  </a:lnTo>
                  <a:lnTo>
                    <a:pt x="760" y="655"/>
                  </a:lnTo>
                  <a:lnTo>
                    <a:pt x="797" y="684"/>
                  </a:lnTo>
                  <a:lnTo>
                    <a:pt x="829" y="712"/>
                  </a:lnTo>
                  <a:lnTo>
                    <a:pt x="862" y="741"/>
                  </a:lnTo>
                  <a:lnTo>
                    <a:pt x="893" y="772"/>
                  </a:lnTo>
                  <a:lnTo>
                    <a:pt x="924" y="802"/>
                  </a:lnTo>
                  <a:lnTo>
                    <a:pt x="954" y="832"/>
                  </a:lnTo>
                  <a:lnTo>
                    <a:pt x="981" y="864"/>
                  </a:lnTo>
                  <a:lnTo>
                    <a:pt x="1010" y="898"/>
                  </a:lnTo>
                  <a:lnTo>
                    <a:pt x="1038" y="932"/>
                  </a:lnTo>
                  <a:lnTo>
                    <a:pt x="1063" y="967"/>
                  </a:lnTo>
                  <a:lnTo>
                    <a:pt x="1072" y="980"/>
                  </a:lnTo>
                  <a:lnTo>
                    <a:pt x="1082" y="992"/>
                  </a:lnTo>
                  <a:lnTo>
                    <a:pt x="1091" y="1005"/>
                  </a:lnTo>
                  <a:lnTo>
                    <a:pt x="1098" y="1020"/>
                  </a:lnTo>
                  <a:lnTo>
                    <a:pt x="1105" y="1032"/>
                  </a:lnTo>
                  <a:lnTo>
                    <a:pt x="1113" y="1045"/>
                  </a:lnTo>
                  <a:lnTo>
                    <a:pt x="1122" y="1058"/>
                  </a:lnTo>
                  <a:lnTo>
                    <a:pt x="1129" y="1071"/>
                  </a:lnTo>
                  <a:lnTo>
                    <a:pt x="1136" y="1085"/>
                  </a:lnTo>
                  <a:lnTo>
                    <a:pt x="1146" y="1098"/>
                  </a:lnTo>
                  <a:lnTo>
                    <a:pt x="1162" y="1125"/>
                  </a:lnTo>
                  <a:lnTo>
                    <a:pt x="1178" y="1152"/>
                  </a:lnTo>
                  <a:lnTo>
                    <a:pt x="1193" y="1178"/>
                  </a:lnTo>
                  <a:lnTo>
                    <a:pt x="1210" y="1205"/>
                  </a:lnTo>
                  <a:lnTo>
                    <a:pt x="1226" y="1232"/>
                  </a:lnTo>
                  <a:lnTo>
                    <a:pt x="1241" y="1258"/>
                  </a:lnTo>
                  <a:lnTo>
                    <a:pt x="1257" y="1285"/>
                  </a:lnTo>
                  <a:lnTo>
                    <a:pt x="1273" y="1311"/>
                  </a:lnTo>
                  <a:lnTo>
                    <a:pt x="1290" y="1338"/>
                  </a:lnTo>
                  <a:lnTo>
                    <a:pt x="1308" y="1365"/>
                  </a:lnTo>
                  <a:lnTo>
                    <a:pt x="1316" y="1376"/>
                  </a:lnTo>
                  <a:lnTo>
                    <a:pt x="1323" y="1388"/>
                  </a:lnTo>
                  <a:lnTo>
                    <a:pt x="1332" y="1397"/>
                  </a:lnTo>
                  <a:lnTo>
                    <a:pt x="1339" y="1408"/>
                  </a:lnTo>
                  <a:lnTo>
                    <a:pt x="1347" y="1418"/>
                  </a:lnTo>
                  <a:lnTo>
                    <a:pt x="1356" y="1429"/>
                  </a:lnTo>
                  <a:lnTo>
                    <a:pt x="1363" y="1439"/>
                  </a:lnTo>
                  <a:lnTo>
                    <a:pt x="1372" y="1450"/>
                  </a:lnTo>
                  <a:lnTo>
                    <a:pt x="1379" y="1461"/>
                  </a:lnTo>
                  <a:lnTo>
                    <a:pt x="1387" y="1471"/>
                  </a:lnTo>
                  <a:lnTo>
                    <a:pt x="1387" y="1464"/>
                  </a:lnTo>
                  <a:lnTo>
                    <a:pt x="1392" y="1458"/>
                  </a:lnTo>
                  <a:lnTo>
                    <a:pt x="1401" y="1450"/>
                  </a:lnTo>
                  <a:lnTo>
                    <a:pt x="1414" y="1442"/>
                  </a:lnTo>
                  <a:lnTo>
                    <a:pt x="1427" y="1434"/>
                  </a:lnTo>
                  <a:lnTo>
                    <a:pt x="1440" y="1424"/>
                  </a:lnTo>
                  <a:lnTo>
                    <a:pt x="1447" y="1416"/>
                  </a:lnTo>
                  <a:lnTo>
                    <a:pt x="1451" y="1408"/>
                  </a:lnTo>
                  <a:lnTo>
                    <a:pt x="1447" y="1400"/>
                  </a:lnTo>
                  <a:lnTo>
                    <a:pt x="1434" y="1394"/>
                  </a:lnTo>
                  <a:lnTo>
                    <a:pt x="1418" y="1386"/>
                  </a:lnTo>
                  <a:lnTo>
                    <a:pt x="1405" y="1375"/>
                  </a:lnTo>
                  <a:lnTo>
                    <a:pt x="1396" y="1362"/>
                  </a:lnTo>
                  <a:lnTo>
                    <a:pt x="1390" y="1346"/>
                  </a:lnTo>
                  <a:lnTo>
                    <a:pt x="1385" y="1330"/>
                  </a:lnTo>
                  <a:lnTo>
                    <a:pt x="1381" y="1312"/>
                  </a:lnTo>
                  <a:lnTo>
                    <a:pt x="1378" y="1295"/>
                  </a:lnTo>
                  <a:lnTo>
                    <a:pt x="1374" y="1277"/>
                  </a:lnTo>
                  <a:lnTo>
                    <a:pt x="1369" y="1260"/>
                  </a:lnTo>
                  <a:lnTo>
                    <a:pt x="1361" y="1242"/>
                  </a:lnTo>
                  <a:lnTo>
                    <a:pt x="1348" y="1210"/>
                  </a:lnTo>
                  <a:lnTo>
                    <a:pt x="1337" y="1176"/>
                  </a:lnTo>
                  <a:lnTo>
                    <a:pt x="1328" y="1140"/>
                  </a:lnTo>
                  <a:lnTo>
                    <a:pt x="1321" y="1103"/>
                  </a:lnTo>
                  <a:lnTo>
                    <a:pt x="1316" y="1064"/>
                  </a:lnTo>
                  <a:lnTo>
                    <a:pt x="1308" y="1026"/>
                  </a:lnTo>
                  <a:lnTo>
                    <a:pt x="1303" y="989"/>
                  </a:lnTo>
                  <a:lnTo>
                    <a:pt x="1295" y="952"/>
                  </a:lnTo>
                  <a:lnTo>
                    <a:pt x="1286" y="916"/>
                  </a:lnTo>
                  <a:lnTo>
                    <a:pt x="1275" y="882"/>
                  </a:lnTo>
                  <a:lnTo>
                    <a:pt x="1273" y="879"/>
                  </a:lnTo>
                  <a:lnTo>
                    <a:pt x="1273" y="874"/>
                  </a:lnTo>
                  <a:lnTo>
                    <a:pt x="1273" y="869"/>
                  </a:lnTo>
                  <a:lnTo>
                    <a:pt x="1273" y="864"/>
                  </a:lnTo>
                  <a:lnTo>
                    <a:pt x="1273" y="860"/>
                  </a:lnTo>
                  <a:lnTo>
                    <a:pt x="1273" y="855"/>
                  </a:lnTo>
                  <a:lnTo>
                    <a:pt x="1273" y="850"/>
                  </a:lnTo>
                  <a:lnTo>
                    <a:pt x="1273" y="845"/>
                  </a:lnTo>
                  <a:lnTo>
                    <a:pt x="1273" y="840"/>
                  </a:lnTo>
                  <a:lnTo>
                    <a:pt x="1272" y="836"/>
                  </a:lnTo>
                  <a:lnTo>
                    <a:pt x="1270" y="832"/>
                  </a:lnTo>
                  <a:lnTo>
                    <a:pt x="1268" y="828"/>
                  </a:lnTo>
                  <a:lnTo>
                    <a:pt x="1266" y="823"/>
                  </a:lnTo>
                  <a:lnTo>
                    <a:pt x="1264" y="820"/>
                  </a:lnTo>
                  <a:lnTo>
                    <a:pt x="1263" y="816"/>
                  </a:lnTo>
                  <a:lnTo>
                    <a:pt x="1261" y="812"/>
                  </a:lnTo>
                  <a:lnTo>
                    <a:pt x="1261" y="808"/>
                  </a:lnTo>
                  <a:lnTo>
                    <a:pt x="1259" y="805"/>
                  </a:lnTo>
                  <a:lnTo>
                    <a:pt x="1259" y="800"/>
                  </a:lnTo>
                  <a:lnTo>
                    <a:pt x="1257" y="796"/>
                  </a:lnTo>
                  <a:lnTo>
                    <a:pt x="1257" y="784"/>
                  </a:lnTo>
                  <a:lnTo>
                    <a:pt x="1253" y="773"/>
                  </a:lnTo>
                  <a:lnTo>
                    <a:pt x="1252" y="760"/>
                  </a:lnTo>
                  <a:lnTo>
                    <a:pt x="1250" y="749"/>
                  </a:lnTo>
                  <a:lnTo>
                    <a:pt x="1246" y="736"/>
                  </a:lnTo>
                  <a:lnTo>
                    <a:pt x="1244" y="724"/>
                  </a:lnTo>
                  <a:lnTo>
                    <a:pt x="1242" y="711"/>
                  </a:lnTo>
                  <a:lnTo>
                    <a:pt x="1241" y="698"/>
                  </a:lnTo>
                  <a:lnTo>
                    <a:pt x="1239" y="687"/>
                  </a:lnTo>
                  <a:lnTo>
                    <a:pt x="1239" y="676"/>
                  </a:lnTo>
                  <a:lnTo>
                    <a:pt x="1239" y="671"/>
                  </a:lnTo>
                  <a:lnTo>
                    <a:pt x="1239" y="666"/>
                  </a:lnTo>
                  <a:lnTo>
                    <a:pt x="1239" y="660"/>
                  </a:lnTo>
                  <a:lnTo>
                    <a:pt x="1237" y="653"/>
                  </a:lnTo>
                  <a:lnTo>
                    <a:pt x="1235" y="648"/>
                  </a:lnTo>
                  <a:lnTo>
                    <a:pt x="1235" y="642"/>
                  </a:lnTo>
                  <a:lnTo>
                    <a:pt x="1233" y="636"/>
                  </a:lnTo>
                  <a:lnTo>
                    <a:pt x="1231" y="629"/>
                  </a:lnTo>
                  <a:lnTo>
                    <a:pt x="1230" y="624"/>
                  </a:lnTo>
                  <a:lnTo>
                    <a:pt x="1228" y="620"/>
                  </a:lnTo>
                  <a:lnTo>
                    <a:pt x="1228" y="615"/>
                  </a:lnTo>
                  <a:lnTo>
                    <a:pt x="1224" y="612"/>
                  </a:lnTo>
                  <a:lnTo>
                    <a:pt x="1222" y="607"/>
                  </a:lnTo>
                  <a:lnTo>
                    <a:pt x="1219" y="602"/>
                  </a:lnTo>
                  <a:lnTo>
                    <a:pt x="1217" y="599"/>
                  </a:lnTo>
                  <a:lnTo>
                    <a:pt x="1213" y="594"/>
                  </a:lnTo>
                  <a:lnTo>
                    <a:pt x="1211" y="591"/>
                  </a:lnTo>
                  <a:lnTo>
                    <a:pt x="1208" y="586"/>
                  </a:lnTo>
                  <a:lnTo>
                    <a:pt x="1206" y="581"/>
                  </a:lnTo>
                  <a:lnTo>
                    <a:pt x="1204" y="578"/>
                  </a:lnTo>
                  <a:lnTo>
                    <a:pt x="1202" y="573"/>
                  </a:lnTo>
                  <a:lnTo>
                    <a:pt x="1200" y="568"/>
                  </a:lnTo>
                  <a:lnTo>
                    <a:pt x="1199" y="565"/>
                  </a:lnTo>
                  <a:lnTo>
                    <a:pt x="1195" y="560"/>
                  </a:lnTo>
                  <a:lnTo>
                    <a:pt x="1193" y="557"/>
                  </a:lnTo>
                  <a:lnTo>
                    <a:pt x="1191" y="552"/>
                  </a:lnTo>
                  <a:lnTo>
                    <a:pt x="1188" y="548"/>
                  </a:lnTo>
                  <a:lnTo>
                    <a:pt x="1186" y="544"/>
                  </a:lnTo>
                  <a:lnTo>
                    <a:pt x="1184" y="540"/>
                  </a:lnTo>
                  <a:lnTo>
                    <a:pt x="1182" y="535"/>
                  </a:lnTo>
                  <a:lnTo>
                    <a:pt x="1167" y="474"/>
                  </a:lnTo>
                  <a:lnTo>
                    <a:pt x="1147" y="412"/>
                  </a:lnTo>
                  <a:lnTo>
                    <a:pt x="1122" y="351"/>
                  </a:lnTo>
                  <a:lnTo>
                    <a:pt x="1094" y="293"/>
                  </a:lnTo>
                  <a:lnTo>
                    <a:pt x="1063" y="237"/>
                  </a:lnTo>
                  <a:lnTo>
                    <a:pt x="1032" y="186"/>
                  </a:lnTo>
                  <a:lnTo>
                    <a:pt x="1001" y="141"/>
                  </a:lnTo>
                  <a:lnTo>
                    <a:pt x="970" y="101"/>
                  </a:lnTo>
                  <a:lnTo>
                    <a:pt x="941" y="68"/>
                  </a:lnTo>
                  <a:lnTo>
                    <a:pt x="915" y="42"/>
                  </a:lnTo>
                  <a:lnTo>
                    <a:pt x="890" y="24"/>
                  </a:lnTo>
                  <a:lnTo>
                    <a:pt x="862" y="12"/>
                  </a:lnTo>
                  <a:lnTo>
                    <a:pt x="831" y="4"/>
                  </a:lnTo>
                  <a:lnTo>
                    <a:pt x="800" y="0"/>
                  </a:lnTo>
                  <a:lnTo>
                    <a:pt x="767" y="0"/>
                  </a:lnTo>
                  <a:lnTo>
                    <a:pt x="738" y="2"/>
                  </a:lnTo>
                  <a:lnTo>
                    <a:pt x="711" y="8"/>
                  </a:lnTo>
                  <a:lnTo>
                    <a:pt x="687" y="16"/>
                  </a:lnTo>
                  <a:lnTo>
                    <a:pt x="669" y="26"/>
                  </a:lnTo>
                  <a:lnTo>
                    <a:pt x="658" y="37"/>
                  </a:lnTo>
                  <a:lnTo>
                    <a:pt x="643" y="60"/>
                  </a:lnTo>
                  <a:lnTo>
                    <a:pt x="636" y="98"/>
                  </a:lnTo>
                  <a:lnTo>
                    <a:pt x="638" y="149"/>
                  </a:lnTo>
                  <a:lnTo>
                    <a:pt x="643" y="207"/>
                  </a:lnTo>
                  <a:lnTo>
                    <a:pt x="652" y="271"/>
                  </a:lnTo>
                  <a:lnTo>
                    <a:pt x="663" y="333"/>
                  </a:lnTo>
                  <a:lnTo>
                    <a:pt x="676" y="394"/>
                  </a:lnTo>
                  <a:lnTo>
                    <a:pt x="687" y="447"/>
                  </a:lnTo>
                  <a:lnTo>
                    <a:pt x="696" y="488"/>
                  </a:lnTo>
                  <a:lnTo>
                    <a:pt x="703" y="516"/>
                  </a:lnTo>
                  <a:lnTo>
                    <a:pt x="709" y="536"/>
                  </a:lnTo>
                  <a:lnTo>
                    <a:pt x="722" y="557"/>
                  </a:lnTo>
                  <a:lnTo>
                    <a:pt x="736" y="576"/>
                  </a:lnTo>
                  <a:lnTo>
                    <a:pt x="754" y="597"/>
                  </a:lnTo>
                  <a:lnTo>
                    <a:pt x="775" y="618"/>
                  </a:lnTo>
                  <a:lnTo>
                    <a:pt x="795" y="637"/>
                  </a:lnTo>
                  <a:lnTo>
                    <a:pt x="815" y="656"/>
                  </a:lnTo>
                  <a:lnTo>
                    <a:pt x="835" y="676"/>
                  </a:lnTo>
                  <a:lnTo>
                    <a:pt x="853" y="695"/>
                  </a:lnTo>
                  <a:lnTo>
                    <a:pt x="868" y="714"/>
                  </a:lnTo>
                  <a:lnTo>
                    <a:pt x="873" y="722"/>
                  </a:lnTo>
                  <a:lnTo>
                    <a:pt x="879" y="728"/>
                  </a:lnTo>
                  <a:lnTo>
                    <a:pt x="884" y="736"/>
                  </a:lnTo>
                  <a:lnTo>
                    <a:pt x="890" y="744"/>
                  </a:lnTo>
                  <a:lnTo>
                    <a:pt x="895" y="752"/>
                  </a:lnTo>
                  <a:lnTo>
                    <a:pt x="901" y="759"/>
                  </a:lnTo>
                  <a:lnTo>
                    <a:pt x="906" y="767"/>
                  </a:lnTo>
                  <a:lnTo>
                    <a:pt x="912" y="775"/>
                  </a:lnTo>
                  <a:lnTo>
                    <a:pt x="919" y="781"/>
                  </a:lnTo>
                  <a:lnTo>
                    <a:pt x="924" y="789"/>
                  </a:lnTo>
                  <a:lnTo>
                    <a:pt x="928" y="794"/>
                  </a:lnTo>
                  <a:lnTo>
                    <a:pt x="932" y="797"/>
                  </a:lnTo>
                  <a:lnTo>
                    <a:pt x="935" y="802"/>
                  </a:lnTo>
                  <a:lnTo>
                    <a:pt x="941" y="805"/>
                  </a:lnTo>
                  <a:lnTo>
                    <a:pt x="945" y="810"/>
                  </a:lnTo>
                  <a:lnTo>
                    <a:pt x="950" y="813"/>
                  </a:lnTo>
                  <a:lnTo>
                    <a:pt x="954" y="818"/>
                  </a:lnTo>
                  <a:lnTo>
                    <a:pt x="959" y="821"/>
                  </a:lnTo>
                  <a:lnTo>
                    <a:pt x="963" y="826"/>
                  </a:lnTo>
                  <a:lnTo>
                    <a:pt x="966" y="829"/>
                  </a:lnTo>
                  <a:lnTo>
                    <a:pt x="974" y="839"/>
                  </a:lnTo>
                  <a:lnTo>
                    <a:pt x="981" y="847"/>
                  </a:lnTo>
                  <a:lnTo>
                    <a:pt x="987" y="856"/>
                  </a:lnTo>
                  <a:lnTo>
                    <a:pt x="992" y="864"/>
                  </a:lnTo>
                  <a:lnTo>
                    <a:pt x="996" y="874"/>
                  </a:lnTo>
                  <a:lnTo>
                    <a:pt x="1001" y="884"/>
                  </a:lnTo>
                  <a:lnTo>
                    <a:pt x="1005" y="893"/>
                  </a:lnTo>
                  <a:lnTo>
                    <a:pt x="1010" y="903"/>
                  </a:lnTo>
                  <a:lnTo>
                    <a:pt x="1016" y="912"/>
                  </a:lnTo>
                  <a:lnTo>
                    <a:pt x="1023" y="920"/>
                  </a:lnTo>
                  <a:lnTo>
                    <a:pt x="1036" y="936"/>
                  </a:lnTo>
                  <a:lnTo>
                    <a:pt x="1047" y="951"/>
                  </a:lnTo>
                  <a:lnTo>
                    <a:pt x="1058" y="967"/>
                  </a:lnTo>
                  <a:lnTo>
                    <a:pt x="1069" y="983"/>
                  </a:lnTo>
                  <a:lnTo>
                    <a:pt x="1080" y="997"/>
                  </a:lnTo>
                  <a:lnTo>
                    <a:pt x="1089" y="1013"/>
                  </a:lnTo>
                  <a:lnTo>
                    <a:pt x="1100" y="1029"/>
                  </a:lnTo>
                  <a:lnTo>
                    <a:pt x="1109" y="1045"/>
                  </a:lnTo>
                  <a:lnTo>
                    <a:pt x="1116" y="1061"/>
                  </a:lnTo>
                  <a:lnTo>
                    <a:pt x="1125" y="1077"/>
                  </a:lnTo>
                  <a:lnTo>
                    <a:pt x="1131" y="1087"/>
                  </a:lnTo>
                  <a:lnTo>
                    <a:pt x="1136" y="1098"/>
                  </a:lnTo>
                  <a:lnTo>
                    <a:pt x="1144" y="1108"/>
                  </a:lnTo>
                  <a:lnTo>
                    <a:pt x="1149" y="1117"/>
                  </a:lnTo>
                  <a:lnTo>
                    <a:pt x="1157" y="1127"/>
                  </a:lnTo>
                  <a:lnTo>
                    <a:pt x="1162" y="1138"/>
                  </a:lnTo>
                  <a:lnTo>
                    <a:pt x="1169" y="1148"/>
                  </a:lnTo>
                  <a:lnTo>
                    <a:pt x="1178" y="1156"/>
                  </a:lnTo>
                  <a:lnTo>
                    <a:pt x="1186" y="1165"/>
                  </a:lnTo>
                  <a:lnTo>
                    <a:pt x="1193" y="1173"/>
                  </a:lnTo>
                  <a:lnTo>
                    <a:pt x="1210" y="1191"/>
                  </a:lnTo>
                  <a:lnTo>
                    <a:pt x="1224" y="1208"/>
                  </a:lnTo>
                  <a:lnTo>
                    <a:pt x="1235" y="1228"/>
                  </a:lnTo>
                  <a:lnTo>
                    <a:pt x="1246" y="1245"/>
                  </a:lnTo>
                  <a:lnTo>
                    <a:pt x="1255" y="1264"/>
                  </a:lnTo>
                  <a:lnTo>
                    <a:pt x="1263" y="1285"/>
                  </a:lnTo>
                  <a:lnTo>
                    <a:pt x="1272" y="1304"/>
                  </a:lnTo>
                  <a:lnTo>
                    <a:pt x="1281" y="1324"/>
                  </a:lnTo>
                  <a:lnTo>
                    <a:pt x="1292" y="1343"/>
                  </a:lnTo>
                  <a:lnTo>
                    <a:pt x="1303" y="1362"/>
                  </a:lnTo>
                  <a:lnTo>
                    <a:pt x="1308" y="1368"/>
                  </a:lnTo>
                  <a:lnTo>
                    <a:pt x="1316" y="1378"/>
                  </a:lnTo>
                  <a:lnTo>
                    <a:pt x="1326" y="1391"/>
                  </a:lnTo>
                  <a:lnTo>
                    <a:pt x="1337" y="1404"/>
                  </a:lnTo>
                  <a:lnTo>
                    <a:pt x="1348" y="1418"/>
                  </a:lnTo>
                  <a:lnTo>
                    <a:pt x="1358" y="1431"/>
                  </a:lnTo>
                  <a:lnTo>
                    <a:pt x="1369" y="1445"/>
                  </a:lnTo>
                  <a:lnTo>
                    <a:pt x="1376" y="1458"/>
                  </a:lnTo>
                  <a:lnTo>
                    <a:pt x="1379" y="1468"/>
                  </a:lnTo>
                  <a:lnTo>
                    <a:pt x="1379" y="1477"/>
                  </a:lnTo>
                  <a:lnTo>
                    <a:pt x="1294" y="1439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8" name="Freeform 50427"/>
            <p:cNvSpPr/>
            <p:nvPr/>
          </p:nvSpPr>
          <p:spPr>
            <a:xfrm>
              <a:off x="3068" y="3061"/>
              <a:ext cx="706" cy="739"/>
            </a:xfrm>
            <a:custGeom>
              <a:avLst/>
              <a:gdLst/>
              <a:ahLst/>
              <a:cxnLst>
                <a:cxn ang="0">
                  <a:pos x="617" y="708"/>
                </a:cxn>
                <a:cxn ang="0">
                  <a:pos x="596" y="690"/>
                </a:cxn>
                <a:cxn ang="0">
                  <a:pos x="571" y="658"/>
                </a:cxn>
                <a:cxn ang="0">
                  <a:pos x="503" y="600"/>
                </a:cxn>
                <a:cxn ang="0">
                  <a:pos x="421" y="541"/>
                </a:cxn>
                <a:cxn ang="0">
                  <a:pos x="349" y="481"/>
                </a:cxn>
                <a:cxn ang="0">
                  <a:pos x="347" y="472"/>
                </a:cxn>
                <a:cxn ang="0">
                  <a:pos x="322" y="453"/>
                </a:cxn>
                <a:cxn ang="0">
                  <a:pos x="292" y="437"/>
                </a:cxn>
                <a:cxn ang="0">
                  <a:pos x="283" y="436"/>
                </a:cxn>
                <a:cxn ang="0">
                  <a:pos x="259" y="423"/>
                </a:cxn>
                <a:cxn ang="0">
                  <a:pos x="244" y="416"/>
                </a:cxn>
                <a:cxn ang="0">
                  <a:pos x="242" y="408"/>
                </a:cxn>
                <a:cxn ang="0">
                  <a:pos x="202" y="392"/>
                </a:cxn>
                <a:cxn ang="0">
                  <a:pos x="168" y="373"/>
                </a:cxn>
                <a:cxn ang="0">
                  <a:pos x="127" y="352"/>
                </a:cxn>
                <a:cxn ang="0">
                  <a:pos x="42" y="303"/>
                </a:cxn>
                <a:cxn ang="0">
                  <a:pos x="1" y="257"/>
                </a:cxn>
                <a:cxn ang="0">
                  <a:pos x="52" y="211"/>
                </a:cxn>
                <a:cxn ang="0">
                  <a:pos x="220" y="232"/>
                </a:cxn>
                <a:cxn ang="0">
                  <a:pos x="250" y="245"/>
                </a:cxn>
                <a:cxn ang="0">
                  <a:pos x="261" y="252"/>
                </a:cxn>
                <a:cxn ang="0">
                  <a:pos x="278" y="264"/>
                </a:cxn>
                <a:cxn ang="0">
                  <a:pos x="287" y="267"/>
                </a:cxn>
                <a:cxn ang="0">
                  <a:pos x="317" y="289"/>
                </a:cxn>
                <a:cxn ang="0">
                  <a:pos x="357" y="324"/>
                </a:cxn>
                <a:cxn ang="0">
                  <a:pos x="367" y="327"/>
                </a:cxn>
                <a:cxn ang="0">
                  <a:pos x="450" y="401"/>
                </a:cxn>
                <a:cxn ang="0">
                  <a:pos x="526" y="496"/>
                </a:cxn>
                <a:cxn ang="0">
                  <a:pos x="553" y="543"/>
                </a:cxn>
                <a:cxn ang="0">
                  <a:pos x="604" y="629"/>
                </a:cxn>
                <a:cxn ang="0">
                  <a:pos x="648" y="699"/>
                </a:cxn>
                <a:cxn ang="0">
                  <a:pos x="675" y="736"/>
                </a:cxn>
                <a:cxn ang="0">
                  <a:pos x="704" y="708"/>
                </a:cxn>
                <a:cxn ang="0">
                  <a:pos x="676" y="673"/>
                </a:cxn>
                <a:cxn ang="0">
                  <a:pos x="656" y="605"/>
                </a:cxn>
                <a:cxn ang="0">
                  <a:pos x="630" y="476"/>
                </a:cxn>
                <a:cxn ang="0">
                  <a:pos x="619" y="430"/>
                </a:cxn>
                <a:cxn ang="0">
                  <a:pos x="617" y="414"/>
                </a:cxn>
                <a:cxn ang="0">
                  <a:pos x="613" y="400"/>
                </a:cxn>
                <a:cxn ang="0">
                  <a:pos x="605" y="362"/>
                </a:cxn>
                <a:cxn ang="0">
                  <a:pos x="603" y="330"/>
                </a:cxn>
                <a:cxn ang="0">
                  <a:pos x="597" y="310"/>
                </a:cxn>
                <a:cxn ang="0">
                  <a:pos x="589" y="296"/>
                </a:cxn>
                <a:cxn ang="0">
                  <a:pos x="581" y="280"/>
                </a:cxn>
                <a:cxn ang="0">
                  <a:pos x="568" y="237"/>
                </a:cxn>
                <a:cxn ang="0">
                  <a:pos x="472" y="51"/>
                </a:cxn>
                <a:cxn ang="0">
                  <a:pos x="373" y="0"/>
                </a:cxn>
                <a:cxn ang="0">
                  <a:pos x="309" y="49"/>
                </a:cxn>
                <a:cxn ang="0">
                  <a:pos x="339" y="244"/>
                </a:cxn>
                <a:cxn ang="0">
                  <a:pos x="387" y="319"/>
                </a:cxn>
                <a:cxn ang="0">
                  <a:pos x="430" y="368"/>
                </a:cxn>
                <a:cxn ang="0">
                  <a:pos x="450" y="395"/>
                </a:cxn>
                <a:cxn ang="0">
                  <a:pos x="464" y="409"/>
                </a:cxn>
                <a:cxn ang="0">
                  <a:pos x="483" y="432"/>
                </a:cxn>
                <a:cxn ang="0">
                  <a:pos x="504" y="468"/>
                </a:cxn>
                <a:cxn ang="0">
                  <a:pos x="540" y="523"/>
                </a:cxn>
                <a:cxn ang="0">
                  <a:pos x="563" y="564"/>
                </a:cxn>
                <a:cxn ang="0">
                  <a:pos x="596" y="604"/>
                </a:cxn>
                <a:cxn ang="0">
                  <a:pos x="629" y="672"/>
                </a:cxn>
                <a:cxn ang="0">
                  <a:pos x="661" y="716"/>
                </a:cxn>
              </a:cxnLst>
              <a:rect l="0" t="0" r="0" b="0"/>
              <a:pathLst>
                <a:path w="1451" h="1477">
                  <a:moveTo>
                    <a:pt x="1294" y="1439"/>
                  </a:moveTo>
                  <a:lnTo>
                    <a:pt x="1292" y="1434"/>
                  </a:lnTo>
                  <a:lnTo>
                    <a:pt x="1288" y="1431"/>
                  </a:lnTo>
                  <a:lnTo>
                    <a:pt x="1283" y="1426"/>
                  </a:lnTo>
                  <a:lnTo>
                    <a:pt x="1279" y="1423"/>
                  </a:lnTo>
                  <a:lnTo>
                    <a:pt x="1273" y="1420"/>
                  </a:lnTo>
                  <a:lnTo>
                    <a:pt x="1268" y="1416"/>
                  </a:lnTo>
                  <a:lnTo>
                    <a:pt x="1263" y="1413"/>
                  </a:lnTo>
                  <a:lnTo>
                    <a:pt x="1257" y="1410"/>
                  </a:lnTo>
                  <a:lnTo>
                    <a:pt x="1253" y="1407"/>
                  </a:lnTo>
                  <a:lnTo>
                    <a:pt x="1250" y="1405"/>
                  </a:lnTo>
                  <a:lnTo>
                    <a:pt x="1241" y="1397"/>
                  </a:lnTo>
                  <a:lnTo>
                    <a:pt x="1231" y="1389"/>
                  </a:lnTo>
                  <a:lnTo>
                    <a:pt x="1224" y="1380"/>
                  </a:lnTo>
                  <a:lnTo>
                    <a:pt x="1217" y="1372"/>
                  </a:lnTo>
                  <a:lnTo>
                    <a:pt x="1210" y="1362"/>
                  </a:lnTo>
                  <a:lnTo>
                    <a:pt x="1202" y="1352"/>
                  </a:lnTo>
                  <a:lnTo>
                    <a:pt x="1197" y="1343"/>
                  </a:lnTo>
                  <a:lnTo>
                    <a:pt x="1189" y="1335"/>
                  </a:lnTo>
                  <a:lnTo>
                    <a:pt x="1182" y="1325"/>
                  </a:lnTo>
                  <a:lnTo>
                    <a:pt x="1173" y="1316"/>
                  </a:lnTo>
                  <a:lnTo>
                    <a:pt x="1155" y="1298"/>
                  </a:lnTo>
                  <a:lnTo>
                    <a:pt x="1136" y="1280"/>
                  </a:lnTo>
                  <a:lnTo>
                    <a:pt x="1118" y="1263"/>
                  </a:lnTo>
                  <a:lnTo>
                    <a:pt x="1098" y="1247"/>
                  </a:lnTo>
                  <a:lnTo>
                    <a:pt x="1076" y="1231"/>
                  </a:lnTo>
                  <a:lnTo>
                    <a:pt x="1056" y="1216"/>
                  </a:lnTo>
                  <a:lnTo>
                    <a:pt x="1034" y="1200"/>
                  </a:lnTo>
                  <a:lnTo>
                    <a:pt x="1012" y="1186"/>
                  </a:lnTo>
                  <a:lnTo>
                    <a:pt x="990" y="1172"/>
                  </a:lnTo>
                  <a:lnTo>
                    <a:pt x="966" y="1156"/>
                  </a:lnTo>
                  <a:lnTo>
                    <a:pt x="941" y="1138"/>
                  </a:lnTo>
                  <a:lnTo>
                    <a:pt x="913" y="1119"/>
                  </a:lnTo>
                  <a:lnTo>
                    <a:pt x="890" y="1101"/>
                  </a:lnTo>
                  <a:lnTo>
                    <a:pt x="866" y="1082"/>
                  </a:lnTo>
                  <a:lnTo>
                    <a:pt x="840" y="1061"/>
                  </a:lnTo>
                  <a:lnTo>
                    <a:pt x="817" y="1042"/>
                  </a:lnTo>
                  <a:lnTo>
                    <a:pt x="793" y="1023"/>
                  </a:lnTo>
                  <a:lnTo>
                    <a:pt x="769" y="1004"/>
                  </a:lnTo>
                  <a:lnTo>
                    <a:pt x="745" y="983"/>
                  </a:lnTo>
                  <a:lnTo>
                    <a:pt x="720" y="964"/>
                  </a:lnTo>
                  <a:lnTo>
                    <a:pt x="718" y="962"/>
                  </a:lnTo>
                  <a:lnTo>
                    <a:pt x="718" y="960"/>
                  </a:lnTo>
                  <a:lnTo>
                    <a:pt x="716" y="957"/>
                  </a:lnTo>
                  <a:lnTo>
                    <a:pt x="716" y="954"/>
                  </a:lnTo>
                  <a:lnTo>
                    <a:pt x="716" y="952"/>
                  </a:lnTo>
                  <a:lnTo>
                    <a:pt x="714" y="949"/>
                  </a:lnTo>
                  <a:lnTo>
                    <a:pt x="714" y="946"/>
                  </a:lnTo>
                  <a:lnTo>
                    <a:pt x="714" y="944"/>
                  </a:lnTo>
                  <a:lnTo>
                    <a:pt x="712" y="941"/>
                  </a:lnTo>
                  <a:lnTo>
                    <a:pt x="711" y="940"/>
                  </a:lnTo>
                  <a:lnTo>
                    <a:pt x="702" y="933"/>
                  </a:lnTo>
                  <a:lnTo>
                    <a:pt x="692" y="925"/>
                  </a:lnTo>
                  <a:lnTo>
                    <a:pt x="681" y="919"/>
                  </a:lnTo>
                  <a:lnTo>
                    <a:pt x="672" y="912"/>
                  </a:lnTo>
                  <a:lnTo>
                    <a:pt x="661" y="906"/>
                  </a:lnTo>
                  <a:lnTo>
                    <a:pt x="650" y="900"/>
                  </a:lnTo>
                  <a:lnTo>
                    <a:pt x="641" y="893"/>
                  </a:lnTo>
                  <a:lnTo>
                    <a:pt x="630" y="888"/>
                  </a:lnTo>
                  <a:lnTo>
                    <a:pt x="619" y="882"/>
                  </a:lnTo>
                  <a:lnTo>
                    <a:pt x="608" y="876"/>
                  </a:lnTo>
                  <a:lnTo>
                    <a:pt x="605" y="876"/>
                  </a:lnTo>
                  <a:lnTo>
                    <a:pt x="601" y="874"/>
                  </a:lnTo>
                  <a:lnTo>
                    <a:pt x="599" y="874"/>
                  </a:lnTo>
                  <a:lnTo>
                    <a:pt x="596" y="874"/>
                  </a:lnTo>
                  <a:lnTo>
                    <a:pt x="592" y="872"/>
                  </a:lnTo>
                  <a:lnTo>
                    <a:pt x="590" y="872"/>
                  </a:lnTo>
                  <a:lnTo>
                    <a:pt x="586" y="872"/>
                  </a:lnTo>
                  <a:lnTo>
                    <a:pt x="583" y="871"/>
                  </a:lnTo>
                  <a:lnTo>
                    <a:pt x="581" y="871"/>
                  </a:lnTo>
                  <a:lnTo>
                    <a:pt x="579" y="869"/>
                  </a:lnTo>
                  <a:lnTo>
                    <a:pt x="572" y="863"/>
                  </a:lnTo>
                  <a:lnTo>
                    <a:pt x="564" y="858"/>
                  </a:lnTo>
                  <a:lnTo>
                    <a:pt x="557" y="853"/>
                  </a:lnTo>
                  <a:lnTo>
                    <a:pt x="550" y="850"/>
                  </a:lnTo>
                  <a:lnTo>
                    <a:pt x="541" y="848"/>
                  </a:lnTo>
                  <a:lnTo>
                    <a:pt x="533" y="845"/>
                  </a:lnTo>
                  <a:lnTo>
                    <a:pt x="526" y="844"/>
                  </a:lnTo>
                  <a:lnTo>
                    <a:pt x="519" y="840"/>
                  </a:lnTo>
                  <a:lnTo>
                    <a:pt x="511" y="839"/>
                  </a:lnTo>
                  <a:lnTo>
                    <a:pt x="506" y="836"/>
                  </a:lnTo>
                  <a:lnTo>
                    <a:pt x="504" y="836"/>
                  </a:lnTo>
                  <a:lnTo>
                    <a:pt x="502" y="834"/>
                  </a:lnTo>
                  <a:lnTo>
                    <a:pt x="502" y="831"/>
                  </a:lnTo>
                  <a:lnTo>
                    <a:pt x="500" y="828"/>
                  </a:lnTo>
                  <a:lnTo>
                    <a:pt x="500" y="824"/>
                  </a:lnTo>
                  <a:lnTo>
                    <a:pt x="500" y="823"/>
                  </a:lnTo>
                  <a:lnTo>
                    <a:pt x="500" y="820"/>
                  </a:lnTo>
                  <a:lnTo>
                    <a:pt x="499" y="816"/>
                  </a:lnTo>
                  <a:lnTo>
                    <a:pt x="497" y="815"/>
                  </a:lnTo>
                  <a:lnTo>
                    <a:pt x="484" y="813"/>
                  </a:lnTo>
                  <a:lnTo>
                    <a:pt x="471" y="808"/>
                  </a:lnTo>
                  <a:lnTo>
                    <a:pt x="458" y="805"/>
                  </a:lnTo>
                  <a:lnTo>
                    <a:pt x="447" y="800"/>
                  </a:lnTo>
                  <a:lnTo>
                    <a:pt x="437" y="794"/>
                  </a:lnTo>
                  <a:lnTo>
                    <a:pt x="426" y="789"/>
                  </a:lnTo>
                  <a:lnTo>
                    <a:pt x="416" y="783"/>
                  </a:lnTo>
                  <a:lnTo>
                    <a:pt x="405" y="778"/>
                  </a:lnTo>
                  <a:lnTo>
                    <a:pt x="394" y="772"/>
                  </a:lnTo>
                  <a:lnTo>
                    <a:pt x="384" y="767"/>
                  </a:lnTo>
                  <a:lnTo>
                    <a:pt x="374" y="762"/>
                  </a:lnTo>
                  <a:lnTo>
                    <a:pt x="363" y="757"/>
                  </a:lnTo>
                  <a:lnTo>
                    <a:pt x="354" y="752"/>
                  </a:lnTo>
                  <a:lnTo>
                    <a:pt x="345" y="746"/>
                  </a:lnTo>
                  <a:lnTo>
                    <a:pt x="336" y="741"/>
                  </a:lnTo>
                  <a:lnTo>
                    <a:pt x="325" y="736"/>
                  </a:lnTo>
                  <a:lnTo>
                    <a:pt x="316" y="732"/>
                  </a:lnTo>
                  <a:lnTo>
                    <a:pt x="307" y="725"/>
                  </a:lnTo>
                  <a:lnTo>
                    <a:pt x="296" y="720"/>
                  </a:lnTo>
                  <a:lnTo>
                    <a:pt x="287" y="716"/>
                  </a:lnTo>
                  <a:lnTo>
                    <a:pt x="261" y="703"/>
                  </a:lnTo>
                  <a:lnTo>
                    <a:pt x="236" y="688"/>
                  </a:lnTo>
                  <a:lnTo>
                    <a:pt x="210" y="676"/>
                  </a:lnTo>
                  <a:lnTo>
                    <a:pt x="184" y="663"/>
                  </a:lnTo>
                  <a:lnTo>
                    <a:pt x="161" y="648"/>
                  </a:lnTo>
                  <a:lnTo>
                    <a:pt x="135" y="636"/>
                  </a:lnTo>
                  <a:lnTo>
                    <a:pt x="111" y="621"/>
                  </a:lnTo>
                  <a:lnTo>
                    <a:pt x="87" y="605"/>
                  </a:lnTo>
                  <a:lnTo>
                    <a:pt x="64" y="591"/>
                  </a:lnTo>
                  <a:lnTo>
                    <a:pt x="40" y="573"/>
                  </a:lnTo>
                  <a:lnTo>
                    <a:pt x="27" y="564"/>
                  </a:lnTo>
                  <a:lnTo>
                    <a:pt x="16" y="552"/>
                  </a:lnTo>
                  <a:lnTo>
                    <a:pt x="9" y="540"/>
                  </a:lnTo>
                  <a:lnTo>
                    <a:pt x="3" y="527"/>
                  </a:lnTo>
                  <a:lnTo>
                    <a:pt x="2" y="514"/>
                  </a:lnTo>
                  <a:lnTo>
                    <a:pt x="0" y="500"/>
                  </a:lnTo>
                  <a:lnTo>
                    <a:pt x="0" y="485"/>
                  </a:lnTo>
                  <a:lnTo>
                    <a:pt x="2" y="471"/>
                  </a:lnTo>
                  <a:lnTo>
                    <a:pt x="3" y="456"/>
                  </a:lnTo>
                  <a:lnTo>
                    <a:pt x="7" y="444"/>
                  </a:lnTo>
                  <a:lnTo>
                    <a:pt x="56" y="431"/>
                  </a:lnTo>
                  <a:lnTo>
                    <a:pt x="106" y="421"/>
                  </a:lnTo>
                  <a:lnTo>
                    <a:pt x="157" y="415"/>
                  </a:lnTo>
                  <a:lnTo>
                    <a:pt x="208" y="412"/>
                  </a:lnTo>
                  <a:lnTo>
                    <a:pt x="257" y="413"/>
                  </a:lnTo>
                  <a:lnTo>
                    <a:pt x="309" y="420"/>
                  </a:lnTo>
                  <a:lnTo>
                    <a:pt x="358" y="429"/>
                  </a:lnTo>
                  <a:lnTo>
                    <a:pt x="407" y="445"/>
                  </a:lnTo>
                  <a:lnTo>
                    <a:pt x="453" y="464"/>
                  </a:lnTo>
                  <a:lnTo>
                    <a:pt x="499" y="490"/>
                  </a:lnTo>
                  <a:lnTo>
                    <a:pt x="500" y="490"/>
                  </a:lnTo>
                  <a:lnTo>
                    <a:pt x="502" y="490"/>
                  </a:lnTo>
                  <a:lnTo>
                    <a:pt x="506" y="490"/>
                  </a:lnTo>
                  <a:lnTo>
                    <a:pt x="508" y="490"/>
                  </a:lnTo>
                  <a:lnTo>
                    <a:pt x="510" y="490"/>
                  </a:lnTo>
                  <a:lnTo>
                    <a:pt x="513" y="490"/>
                  </a:lnTo>
                  <a:lnTo>
                    <a:pt x="515" y="490"/>
                  </a:lnTo>
                  <a:lnTo>
                    <a:pt x="517" y="490"/>
                  </a:lnTo>
                  <a:lnTo>
                    <a:pt x="519" y="492"/>
                  </a:lnTo>
                  <a:lnTo>
                    <a:pt x="521" y="492"/>
                  </a:lnTo>
                  <a:lnTo>
                    <a:pt x="526" y="495"/>
                  </a:lnTo>
                  <a:lnTo>
                    <a:pt x="532" y="500"/>
                  </a:lnTo>
                  <a:lnTo>
                    <a:pt x="537" y="503"/>
                  </a:lnTo>
                  <a:lnTo>
                    <a:pt x="543" y="506"/>
                  </a:lnTo>
                  <a:lnTo>
                    <a:pt x="546" y="509"/>
                  </a:lnTo>
                  <a:lnTo>
                    <a:pt x="552" y="512"/>
                  </a:lnTo>
                  <a:lnTo>
                    <a:pt x="557" y="516"/>
                  </a:lnTo>
                  <a:lnTo>
                    <a:pt x="563" y="520"/>
                  </a:lnTo>
                  <a:lnTo>
                    <a:pt x="566" y="524"/>
                  </a:lnTo>
                  <a:lnTo>
                    <a:pt x="572" y="527"/>
                  </a:lnTo>
                  <a:lnTo>
                    <a:pt x="574" y="530"/>
                  </a:lnTo>
                  <a:lnTo>
                    <a:pt x="577" y="532"/>
                  </a:lnTo>
                  <a:lnTo>
                    <a:pt x="581" y="532"/>
                  </a:lnTo>
                  <a:lnTo>
                    <a:pt x="583" y="532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6" y="533"/>
                  </a:lnTo>
                  <a:lnTo>
                    <a:pt x="608" y="546"/>
                  </a:lnTo>
                  <a:lnTo>
                    <a:pt x="623" y="557"/>
                  </a:lnTo>
                  <a:lnTo>
                    <a:pt x="638" y="568"/>
                  </a:lnTo>
                  <a:lnTo>
                    <a:pt x="652" y="578"/>
                  </a:lnTo>
                  <a:lnTo>
                    <a:pt x="667" y="588"/>
                  </a:lnTo>
                  <a:lnTo>
                    <a:pt x="681" y="599"/>
                  </a:lnTo>
                  <a:lnTo>
                    <a:pt x="696" y="608"/>
                  </a:lnTo>
                  <a:lnTo>
                    <a:pt x="709" y="620"/>
                  </a:lnTo>
                  <a:lnTo>
                    <a:pt x="722" y="632"/>
                  </a:lnTo>
                  <a:lnTo>
                    <a:pt x="733" y="647"/>
                  </a:lnTo>
                  <a:lnTo>
                    <a:pt x="734" y="648"/>
                  </a:lnTo>
                  <a:lnTo>
                    <a:pt x="736" y="650"/>
                  </a:lnTo>
                  <a:lnTo>
                    <a:pt x="740" y="650"/>
                  </a:lnTo>
                  <a:lnTo>
                    <a:pt x="742" y="652"/>
                  </a:lnTo>
                  <a:lnTo>
                    <a:pt x="745" y="652"/>
                  </a:lnTo>
                  <a:lnTo>
                    <a:pt x="749" y="652"/>
                  </a:lnTo>
                  <a:lnTo>
                    <a:pt x="753" y="652"/>
                  </a:lnTo>
                  <a:lnTo>
                    <a:pt x="754" y="653"/>
                  </a:lnTo>
                  <a:lnTo>
                    <a:pt x="758" y="653"/>
                  </a:lnTo>
                  <a:lnTo>
                    <a:pt x="760" y="655"/>
                  </a:lnTo>
                  <a:lnTo>
                    <a:pt x="797" y="684"/>
                  </a:lnTo>
                  <a:lnTo>
                    <a:pt x="829" y="712"/>
                  </a:lnTo>
                  <a:lnTo>
                    <a:pt x="862" y="741"/>
                  </a:lnTo>
                  <a:lnTo>
                    <a:pt x="893" y="772"/>
                  </a:lnTo>
                  <a:lnTo>
                    <a:pt x="924" y="802"/>
                  </a:lnTo>
                  <a:lnTo>
                    <a:pt x="954" y="832"/>
                  </a:lnTo>
                  <a:lnTo>
                    <a:pt x="981" y="864"/>
                  </a:lnTo>
                  <a:lnTo>
                    <a:pt x="1010" y="898"/>
                  </a:lnTo>
                  <a:lnTo>
                    <a:pt x="1038" y="932"/>
                  </a:lnTo>
                  <a:lnTo>
                    <a:pt x="1063" y="967"/>
                  </a:lnTo>
                  <a:lnTo>
                    <a:pt x="1072" y="980"/>
                  </a:lnTo>
                  <a:lnTo>
                    <a:pt x="1082" y="992"/>
                  </a:lnTo>
                  <a:lnTo>
                    <a:pt x="1091" y="1005"/>
                  </a:lnTo>
                  <a:lnTo>
                    <a:pt x="1098" y="1020"/>
                  </a:lnTo>
                  <a:lnTo>
                    <a:pt x="1105" y="1032"/>
                  </a:lnTo>
                  <a:lnTo>
                    <a:pt x="1113" y="1045"/>
                  </a:lnTo>
                  <a:lnTo>
                    <a:pt x="1122" y="1058"/>
                  </a:lnTo>
                  <a:lnTo>
                    <a:pt x="1129" y="1071"/>
                  </a:lnTo>
                  <a:lnTo>
                    <a:pt x="1136" y="1085"/>
                  </a:lnTo>
                  <a:lnTo>
                    <a:pt x="1146" y="1098"/>
                  </a:lnTo>
                  <a:lnTo>
                    <a:pt x="1162" y="1125"/>
                  </a:lnTo>
                  <a:lnTo>
                    <a:pt x="1178" y="1152"/>
                  </a:lnTo>
                  <a:lnTo>
                    <a:pt x="1193" y="1178"/>
                  </a:lnTo>
                  <a:lnTo>
                    <a:pt x="1210" y="1205"/>
                  </a:lnTo>
                  <a:lnTo>
                    <a:pt x="1226" y="1232"/>
                  </a:lnTo>
                  <a:lnTo>
                    <a:pt x="1241" y="1258"/>
                  </a:lnTo>
                  <a:lnTo>
                    <a:pt x="1257" y="1285"/>
                  </a:lnTo>
                  <a:lnTo>
                    <a:pt x="1273" y="1311"/>
                  </a:lnTo>
                  <a:lnTo>
                    <a:pt x="1290" y="1338"/>
                  </a:lnTo>
                  <a:lnTo>
                    <a:pt x="1308" y="1365"/>
                  </a:lnTo>
                  <a:lnTo>
                    <a:pt x="1316" y="1376"/>
                  </a:lnTo>
                  <a:lnTo>
                    <a:pt x="1323" y="1388"/>
                  </a:lnTo>
                  <a:lnTo>
                    <a:pt x="1332" y="1397"/>
                  </a:lnTo>
                  <a:lnTo>
                    <a:pt x="1339" y="1408"/>
                  </a:lnTo>
                  <a:lnTo>
                    <a:pt x="1347" y="1418"/>
                  </a:lnTo>
                  <a:lnTo>
                    <a:pt x="1356" y="1429"/>
                  </a:lnTo>
                  <a:lnTo>
                    <a:pt x="1363" y="1439"/>
                  </a:lnTo>
                  <a:lnTo>
                    <a:pt x="1372" y="1450"/>
                  </a:lnTo>
                  <a:lnTo>
                    <a:pt x="1379" y="1461"/>
                  </a:lnTo>
                  <a:lnTo>
                    <a:pt x="1387" y="1471"/>
                  </a:lnTo>
                  <a:lnTo>
                    <a:pt x="1387" y="1464"/>
                  </a:lnTo>
                  <a:lnTo>
                    <a:pt x="1392" y="1458"/>
                  </a:lnTo>
                  <a:lnTo>
                    <a:pt x="1401" y="1450"/>
                  </a:lnTo>
                  <a:lnTo>
                    <a:pt x="1414" y="1442"/>
                  </a:lnTo>
                  <a:lnTo>
                    <a:pt x="1427" y="1434"/>
                  </a:lnTo>
                  <a:lnTo>
                    <a:pt x="1440" y="1424"/>
                  </a:lnTo>
                  <a:lnTo>
                    <a:pt x="1447" y="1416"/>
                  </a:lnTo>
                  <a:lnTo>
                    <a:pt x="1451" y="1408"/>
                  </a:lnTo>
                  <a:lnTo>
                    <a:pt x="1447" y="1400"/>
                  </a:lnTo>
                  <a:lnTo>
                    <a:pt x="1434" y="1394"/>
                  </a:lnTo>
                  <a:lnTo>
                    <a:pt x="1418" y="1386"/>
                  </a:lnTo>
                  <a:lnTo>
                    <a:pt x="1405" y="1375"/>
                  </a:lnTo>
                  <a:lnTo>
                    <a:pt x="1396" y="1362"/>
                  </a:lnTo>
                  <a:lnTo>
                    <a:pt x="1390" y="1346"/>
                  </a:lnTo>
                  <a:lnTo>
                    <a:pt x="1385" y="1330"/>
                  </a:lnTo>
                  <a:lnTo>
                    <a:pt x="1381" y="1312"/>
                  </a:lnTo>
                  <a:lnTo>
                    <a:pt x="1378" y="1295"/>
                  </a:lnTo>
                  <a:lnTo>
                    <a:pt x="1374" y="1277"/>
                  </a:lnTo>
                  <a:lnTo>
                    <a:pt x="1369" y="1260"/>
                  </a:lnTo>
                  <a:lnTo>
                    <a:pt x="1361" y="1242"/>
                  </a:lnTo>
                  <a:lnTo>
                    <a:pt x="1348" y="1210"/>
                  </a:lnTo>
                  <a:lnTo>
                    <a:pt x="1337" y="1176"/>
                  </a:lnTo>
                  <a:lnTo>
                    <a:pt x="1328" y="1140"/>
                  </a:lnTo>
                  <a:lnTo>
                    <a:pt x="1321" y="1103"/>
                  </a:lnTo>
                  <a:lnTo>
                    <a:pt x="1316" y="1064"/>
                  </a:lnTo>
                  <a:lnTo>
                    <a:pt x="1308" y="1026"/>
                  </a:lnTo>
                  <a:lnTo>
                    <a:pt x="1303" y="989"/>
                  </a:lnTo>
                  <a:lnTo>
                    <a:pt x="1295" y="952"/>
                  </a:lnTo>
                  <a:lnTo>
                    <a:pt x="1286" y="916"/>
                  </a:lnTo>
                  <a:lnTo>
                    <a:pt x="1275" y="882"/>
                  </a:lnTo>
                  <a:lnTo>
                    <a:pt x="1273" y="879"/>
                  </a:lnTo>
                  <a:lnTo>
                    <a:pt x="1273" y="874"/>
                  </a:lnTo>
                  <a:lnTo>
                    <a:pt x="1273" y="869"/>
                  </a:lnTo>
                  <a:lnTo>
                    <a:pt x="1273" y="864"/>
                  </a:lnTo>
                  <a:lnTo>
                    <a:pt x="1273" y="860"/>
                  </a:lnTo>
                  <a:lnTo>
                    <a:pt x="1273" y="855"/>
                  </a:lnTo>
                  <a:lnTo>
                    <a:pt x="1273" y="850"/>
                  </a:lnTo>
                  <a:lnTo>
                    <a:pt x="1273" y="845"/>
                  </a:lnTo>
                  <a:lnTo>
                    <a:pt x="1273" y="840"/>
                  </a:lnTo>
                  <a:lnTo>
                    <a:pt x="1272" y="836"/>
                  </a:lnTo>
                  <a:lnTo>
                    <a:pt x="1270" y="832"/>
                  </a:lnTo>
                  <a:lnTo>
                    <a:pt x="1268" y="828"/>
                  </a:lnTo>
                  <a:lnTo>
                    <a:pt x="1266" y="823"/>
                  </a:lnTo>
                  <a:lnTo>
                    <a:pt x="1264" y="820"/>
                  </a:lnTo>
                  <a:lnTo>
                    <a:pt x="1263" y="816"/>
                  </a:lnTo>
                  <a:lnTo>
                    <a:pt x="1261" y="812"/>
                  </a:lnTo>
                  <a:lnTo>
                    <a:pt x="1261" y="808"/>
                  </a:lnTo>
                  <a:lnTo>
                    <a:pt x="1259" y="805"/>
                  </a:lnTo>
                  <a:lnTo>
                    <a:pt x="1259" y="800"/>
                  </a:lnTo>
                  <a:lnTo>
                    <a:pt x="1257" y="796"/>
                  </a:lnTo>
                  <a:lnTo>
                    <a:pt x="1257" y="784"/>
                  </a:lnTo>
                  <a:lnTo>
                    <a:pt x="1253" y="773"/>
                  </a:lnTo>
                  <a:lnTo>
                    <a:pt x="1252" y="760"/>
                  </a:lnTo>
                  <a:lnTo>
                    <a:pt x="1250" y="749"/>
                  </a:lnTo>
                  <a:lnTo>
                    <a:pt x="1246" y="736"/>
                  </a:lnTo>
                  <a:lnTo>
                    <a:pt x="1244" y="724"/>
                  </a:lnTo>
                  <a:lnTo>
                    <a:pt x="1242" y="711"/>
                  </a:lnTo>
                  <a:lnTo>
                    <a:pt x="1241" y="698"/>
                  </a:lnTo>
                  <a:lnTo>
                    <a:pt x="1239" y="687"/>
                  </a:lnTo>
                  <a:lnTo>
                    <a:pt x="1239" y="676"/>
                  </a:lnTo>
                  <a:lnTo>
                    <a:pt x="1239" y="671"/>
                  </a:lnTo>
                  <a:lnTo>
                    <a:pt x="1239" y="666"/>
                  </a:lnTo>
                  <a:lnTo>
                    <a:pt x="1239" y="660"/>
                  </a:lnTo>
                  <a:lnTo>
                    <a:pt x="1237" y="653"/>
                  </a:lnTo>
                  <a:lnTo>
                    <a:pt x="1235" y="648"/>
                  </a:lnTo>
                  <a:lnTo>
                    <a:pt x="1235" y="642"/>
                  </a:lnTo>
                  <a:lnTo>
                    <a:pt x="1233" y="636"/>
                  </a:lnTo>
                  <a:lnTo>
                    <a:pt x="1231" y="629"/>
                  </a:lnTo>
                  <a:lnTo>
                    <a:pt x="1230" y="624"/>
                  </a:lnTo>
                  <a:lnTo>
                    <a:pt x="1228" y="620"/>
                  </a:lnTo>
                  <a:lnTo>
                    <a:pt x="1228" y="615"/>
                  </a:lnTo>
                  <a:lnTo>
                    <a:pt x="1224" y="612"/>
                  </a:lnTo>
                  <a:lnTo>
                    <a:pt x="1222" y="607"/>
                  </a:lnTo>
                  <a:lnTo>
                    <a:pt x="1219" y="602"/>
                  </a:lnTo>
                  <a:lnTo>
                    <a:pt x="1217" y="599"/>
                  </a:lnTo>
                  <a:lnTo>
                    <a:pt x="1213" y="594"/>
                  </a:lnTo>
                  <a:lnTo>
                    <a:pt x="1211" y="591"/>
                  </a:lnTo>
                  <a:lnTo>
                    <a:pt x="1208" y="586"/>
                  </a:lnTo>
                  <a:lnTo>
                    <a:pt x="1206" y="581"/>
                  </a:lnTo>
                  <a:lnTo>
                    <a:pt x="1204" y="578"/>
                  </a:lnTo>
                  <a:lnTo>
                    <a:pt x="1202" y="573"/>
                  </a:lnTo>
                  <a:lnTo>
                    <a:pt x="1200" y="568"/>
                  </a:lnTo>
                  <a:lnTo>
                    <a:pt x="1199" y="565"/>
                  </a:lnTo>
                  <a:lnTo>
                    <a:pt x="1195" y="560"/>
                  </a:lnTo>
                  <a:lnTo>
                    <a:pt x="1193" y="557"/>
                  </a:lnTo>
                  <a:lnTo>
                    <a:pt x="1191" y="552"/>
                  </a:lnTo>
                  <a:lnTo>
                    <a:pt x="1188" y="548"/>
                  </a:lnTo>
                  <a:lnTo>
                    <a:pt x="1186" y="544"/>
                  </a:lnTo>
                  <a:lnTo>
                    <a:pt x="1184" y="540"/>
                  </a:lnTo>
                  <a:lnTo>
                    <a:pt x="1182" y="535"/>
                  </a:lnTo>
                  <a:lnTo>
                    <a:pt x="1167" y="474"/>
                  </a:lnTo>
                  <a:lnTo>
                    <a:pt x="1147" y="412"/>
                  </a:lnTo>
                  <a:lnTo>
                    <a:pt x="1122" y="351"/>
                  </a:lnTo>
                  <a:lnTo>
                    <a:pt x="1094" y="293"/>
                  </a:lnTo>
                  <a:lnTo>
                    <a:pt x="1063" y="237"/>
                  </a:lnTo>
                  <a:lnTo>
                    <a:pt x="1032" y="186"/>
                  </a:lnTo>
                  <a:lnTo>
                    <a:pt x="1001" y="141"/>
                  </a:lnTo>
                  <a:lnTo>
                    <a:pt x="970" y="101"/>
                  </a:lnTo>
                  <a:lnTo>
                    <a:pt x="941" y="68"/>
                  </a:lnTo>
                  <a:lnTo>
                    <a:pt x="915" y="42"/>
                  </a:lnTo>
                  <a:lnTo>
                    <a:pt x="890" y="24"/>
                  </a:lnTo>
                  <a:lnTo>
                    <a:pt x="862" y="12"/>
                  </a:lnTo>
                  <a:lnTo>
                    <a:pt x="831" y="4"/>
                  </a:lnTo>
                  <a:lnTo>
                    <a:pt x="800" y="0"/>
                  </a:lnTo>
                  <a:lnTo>
                    <a:pt x="767" y="0"/>
                  </a:lnTo>
                  <a:lnTo>
                    <a:pt x="738" y="2"/>
                  </a:lnTo>
                  <a:lnTo>
                    <a:pt x="711" y="8"/>
                  </a:lnTo>
                  <a:lnTo>
                    <a:pt x="687" y="16"/>
                  </a:lnTo>
                  <a:lnTo>
                    <a:pt x="669" y="26"/>
                  </a:lnTo>
                  <a:lnTo>
                    <a:pt x="658" y="37"/>
                  </a:lnTo>
                  <a:lnTo>
                    <a:pt x="643" y="60"/>
                  </a:lnTo>
                  <a:lnTo>
                    <a:pt x="636" y="98"/>
                  </a:lnTo>
                  <a:lnTo>
                    <a:pt x="638" y="149"/>
                  </a:lnTo>
                  <a:lnTo>
                    <a:pt x="643" y="207"/>
                  </a:lnTo>
                  <a:lnTo>
                    <a:pt x="652" y="271"/>
                  </a:lnTo>
                  <a:lnTo>
                    <a:pt x="663" y="333"/>
                  </a:lnTo>
                  <a:lnTo>
                    <a:pt x="676" y="394"/>
                  </a:lnTo>
                  <a:lnTo>
                    <a:pt x="687" y="447"/>
                  </a:lnTo>
                  <a:lnTo>
                    <a:pt x="696" y="488"/>
                  </a:lnTo>
                  <a:lnTo>
                    <a:pt x="703" y="516"/>
                  </a:lnTo>
                  <a:lnTo>
                    <a:pt x="709" y="536"/>
                  </a:lnTo>
                  <a:lnTo>
                    <a:pt x="722" y="557"/>
                  </a:lnTo>
                  <a:lnTo>
                    <a:pt x="736" y="576"/>
                  </a:lnTo>
                  <a:lnTo>
                    <a:pt x="754" y="597"/>
                  </a:lnTo>
                  <a:lnTo>
                    <a:pt x="775" y="618"/>
                  </a:lnTo>
                  <a:lnTo>
                    <a:pt x="795" y="637"/>
                  </a:lnTo>
                  <a:lnTo>
                    <a:pt x="815" y="656"/>
                  </a:lnTo>
                  <a:lnTo>
                    <a:pt x="835" y="676"/>
                  </a:lnTo>
                  <a:lnTo>
                    <a:pt x="853" y="695"/>
                  </a:lnTo>
                  <a:lnTo>
                    <a:pt x="868" y="714"/>
                  </a:lnTo>
                  <a:lnTo>
                    <a:pt x="873" y="722"/>
                  </a:lnTo>
                  <a:lnTo>
                    <a:pt x="879" y="728"/>
                  </a:lnTo>
                  <a:lnTo>
                    <a:pt x="884" y="736"/>
                  </a:lnTo>
                  <a:lnTo>
                    <a:pt x="890" y="744"/>
                  </a:lnTo>
                  <a:lnTo>
                    <a:pt x="895" y="752"/>
                  </a:lnTo>
                  <a:lnTo>
                    <a:pt x="901" y="759"/>
                  </a:lnTo>
                  <a:lnTo>
                    <a:pt x="906" y="767"/>
                  </a:lnTo>
                  <a:lnTo>
                    <a:pt x="912" y="775"/>
                  </a:lnTo>
                  <a:lnTo>
                    <a:pt x="919" y="781"/>
                  </a:lnTo>
                  <a:lnTo>
                    <a:pt x="924" y="789"/>
                  </a:lnTo>
                  <a:lnTo>
                    <a:pt x="928" y="794"/>
                  </a:lnTo>
                  <a:lnTo>
                    <a:pt x="932" y="797"/>
                  </a:lnTo>
                  <a:lnTo>
                    <a:pt x="935" y="802"/>
                  </a:lnTo>
                  <a:lnTo>
                    <a:pt x="941" y="805"/>
                  </a:lnTo>
                  <a:lnTo>
                    <a:pt x="945" y="810"/>
                  </a:lnTo>
                  <a:lnTo>
                    <a:pt x="950" y="813"/>
                  </a:lnTo>
                  <a:lnTo>
                    <a:pt x="954" y="818"/>
                  </a:lnTo>
                  <a:lnTo>
                    <a:pt x="959" y="821"/>
                  </a:lnTo>
                  <a:lnTo>
                    <a:pt x="963" y="826"/>
                  </a:lnTo>
                  <a:lnTo>
                    <a:pt x="966" y="829"/>
                  </a:lnTo>
                  <a:lnTo>
                    <a:pt x="974" y="839"/>
                  </a:lnTo>
                  <a:lnTo>
                    <a:pt x="981" y="847"/>
                  </a:lnTo>
                  <a:lnTo>
                    <a:pt x="987" y="856"/>
                  </a:lnTo>
                  <a:lnTo>
                    <a:pt x="992" y="864"/>
                  </a:lnTo>
                  <a:lnTo>
                    <a:pt x="996" y="874"/>
                  </a:lnTo>
                  <a:lnTo>
                    <a:pt x="1001" y="884"/>
                  </a:lnTo>
                  <a:lnTo>
                    <a:pt x="1005" y="893"/>
                  </a:lnTo>
                  <a:lnTo>
                    <a:pt x="1010" y="903"/>
                  </a:lnTo>
                  <a:lnTo>
                    <a:pt x="1016" y="912"/>
                  </a:lnTo>
                  <a:lnTo>
                    <a:pt x="1023" y="920"/>
                  </a:lnTo>
                  <a:lnTo>
                    <a:pt x="1036" y="936"/>
                  </a:lnTo>
                  <a:lnTo>
                    <a:pt x="1047" y="951"/>
                  </a:lnTo>
                  <a:lnTo>
                    <a:pt x="1058" y="967"/>
                  </a:lnTo>
                  <a:lnTo>
                    <a:pt x="1069" y="983"/>
                  </a:lnTo>
                  <a:lnTo>
                    <a:pt x="1080" y="997"/>
                  </a:lnTo>
                  <a:lnTo>
                    <a:pt x="1089" y="1013"/>
                  </a:lnTo>
                  <a:lnTo>
                    <a:pt x="1100" y="1029"/>
                  </a:lnTo>
                  <a:lnTo>
                    <a:pt x="1109" y="1045"/>
                  </a:lnTo>
                  <a:lnTo>
                    <a:pt x="1116" y="1061"/>
                  </a:lnTo>
                  <a:lnTo>
                    <a:pt x="1125" y="1077"/>
                  </a:lnTo>
                  <a:lnTo>
                    <a:pt x="1131" y="1087"/>
                  </a:lnTo>
                  <a:lnTo>
                    <a:pt x="1136" y="1098"/>
                  </a:lnTo>
                  <a:lnTo>
                    <a:pt x="1144" y="1108"/>
                  </a:lnTo>
                  <a:lnTo>
                    <a:pt x="1149" y="1117"/>
                  </a:lnTo>
                  <a:lnTo>
                    <a:pt x="1157" y="1127"/>
                  </a:lnTo>
                  <a:lnTo>
                    <a:pt x="1162" y="1138"/>
                  </a:lnTo>
                  <a:lnTo>
                    <a:pt x="1169" y="1148"/>
                  </a:lnTo>
                  <a:lnTo>
                    <a:pt x="1178" y="1156"/>
                  </a:lnTo>
                  <a:lnTo>
                    <a:pt x="1186" y="1165"/>
                  </a:lnTo>
                  <a:lnTo>
                    <a:pt x="1193" y="1173"/>
                  </a:lnTo>
                  <a:lnTo>
                    <a:pt x="1210" y="1191"/>
                  </a:lnTo>
                  <a:lnTo>
                    <a:pt x="1224" y="1208"/>
                  </a:lnTo>
                  <a:lnTo>
                    <a:pt x="1235" y="1228"/>
                  </a:lnTo>
                  <a:lnTo>
                    <a:pt x="1246" y="1245"/>
                  </a:lnTo>
                  <a:lnTo>
                    <a:pt x="1255" y="1264"/>
                  </a:lnTo>
                  <a:lnTo>
                    <a:pt x="1263" y="1285"/>
                  </a:lnTo>
                  <a:lnTo>
                    <a:pt x="1272" y="1304"/>
                  </a:lnTo>
                  <a:lnTo>
                    <a:pt x="1281" y="1324"/>
                  </a:lnTo>
                  <a:lnTo>
                    <a:pt x="1292" y="1343"/>
                  </a:lnTo>
                  <a:lnTo>
                    <a:pt x="1303" y="1362"/>
                  </a:lnTo>
                  <a:lnTo>
                    <a:pt x="1308" y="1368"/>
                  </a:lnTo>
                  <a:lnTo>
                    <a:pt x="1316" y="1378"/>
                  </a:lnTo>
                  <a:lnTo>
                    <a:pt x="1326" y="1391"/>
                  </a:lnTo>
                  <a:lnTo>
                    <a:pt x="1337" y="1404"/>
                  </a:lnTo>
                  <a:lnTo>
                    <a:pt x="1348" y="1418"/>
                  </a:lnTo>
                  <a:lnTo>
                    <a:pt x="1358" y="1431"/>
                  </a:lnTo>
                  <a:lnTo>
                    <a:pt x="1369" y="1445"/>
                  </a:lnTo>
                  <a:lnTo>
                    <a:pt x="1376" y="1458"/>
                  </a:lnTo>
                  <a:lnTo>
                    <a:pt x="1379" y="1468"/>
                  </a:lnTo>
                  <a:lnTo>
                    <a:pt x="1379" y="147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9" name="Freeform 50428"/>
            <p:cNvSpPr/>
            <p:nvPr/>
          </p:nvSpPr>
          <p:spPr>
            <a:xfrm>
              <a:off x="3122" y="3435"/>
              <a:ext cx="573" cy="385"/>
            </a:xfrm>
            <a:custGeom>
              <a:avLst/>
              <a:gdLst/>
              <a:ahLst/>
              <a:cxnLst>
                <a:cxn ang="0">
                  <a:pos x="516" y="370"/>
                </a:cxn>
                <a:cxn ang="0">
                  <a:pos x="516" y="371"/>
                </a:cxn>
                <a:cxn ang="0">
                  <a:pos x="516" y="372"/>
                </a:cxn>
                <a:cxn ang="0">
                  <a:pos x="513" y="369"/>
                </a:cxn>
                <a:cxn ang="0">
                  <a:pos x="499" y="360"/>
                </a:cxn>
                <a:cxn ang="0">
                  <a:pos x="486" y="351"/>
                </a:cxn>
                <a:cxn ang="0">
                  <a:pos x="475" y="343"/>
                </a:cxn>
                <a:cxn ang="0">
                  <a:pos x="445" y="320"/>
                </a:cxn>
                <a:cxn ang="0">
                  <a:pos x="416" y="297"/>
                </a:cxn>
                <a:cxn ang="0">
                  <a:pos x="386" y="275"/>
                </a:cxn>
                <a:cxn ang="0">
                  <a:pos x="365" y="260"/>
                </a:cxn>
                <a:cxn ang="0">
                  <a:pos x="346" y="248"/>
                </a:cxn>
                <a:cxn ang="0">
                  <a:pos x="326" y="240"/>
                </a:cxn>
                <a:cxn ang="0">
                  <a:pos x="307" y="232"/>
                </a:cxn>
                <a:cxn ang="0">
                  <a:pos x="292" y="224"/>
                </a:cxn>
                <a:cxn ang="0">
                  <a:pos x="278" y="216"/>
                </a:cxn>
                <a:cxn ang="0">
                  <a:pos x="265" y="208"/>
                </a:cxn>
                <a:cxn ang="0">
                  <a:pos x="199" y="181"/>
                </a:cxn>
                <a:cxn ang="0">
                  <a:pos x="131" y="161"/>
                </a:cxn>
                <a:cxn ang="0">
                  <a:pos x="66" y="134"/>
                </a:cxn>
                <a:cxn ang="0">
                  <a:pos x="46" y="119"/>
                </a:cxn>
                <a:cxn ang="0">
                  <a:pos x="45" y="115"/>
                </a:cxn>
                <a:cxn ang="0">
                  <a:pos x="44" y="111"/>
                </a:cxn>
                <a:cxn ang="0">
                  <a:pos x="37" y="107"/>
                </a:cxn>
                <a:cxn ang="0">
                  <a:pos x="26" y="97"/>
                </a:cxn>
                <a:cxn ang="0">
                  <a:pos x="17" y="86"/>
                </a:cxn>
                <a:cxn ang="0">
                  <a:pos x="11" y="74"/>
                </a:cxn>
                <a:cxn ang="0">
                  <a:pos x="1" y="25"/>
                </a:cxn>
                <a:cxn ang="0">
                  <a:pos x="17" y="8"/>
                </a:cxn>
                <a:cxn ang="0">
                  <a:pos x="37" y="5"/>
                </a:cxn>
                <a:cxn ang="0">
                  <a:pos x="62" y="0"/>
                </a:cxn>
                <a:cxn ang="0">
                  <a:pos x="96" y="1"/>
                </a:cxn>
                <a:cxn ang="0">
                  <a:pos x="130" y="10"/>
                </a:cxn>
                <a:cxn ang="0">
                  <a:pos x="178" y="32"/>
                </a:cxn>
                <a:cxn ang="0">
                  <a:pos x="260" y="71"/>
                </a:cxn>
                <a:cxn ang="0">
                  <a:pos x="339" y="113"/>
                </a:cxn>
                <a:cxn ang="0">
                  <a:pos x="414" y="162"/>
                </a:cxn>
                <a:cxn ang="0">
                  <a:pos x="419" y="165"/>
                </a:cxn>
                <a:cxn ang="0">
                  <a:pos x="425" y="168"/>
                </a:cxn>
                <a:cxn ang="0">
                  <a:pos x="431" y="171"/>
                </a:cxn>
                <a:cxn ang="0">
                  <a:pos x="463" y="202"/>
                </a:cxn>
                <a:cxn ang="0">
                  <a:pos x="500" y="250"/>
                </a:cxn>
                <a:cxn ang="0">
                  <a:pos x="538" y="299"/>
                </a:cxn>
                <a:cxn ang="0">
                  <a:pos x="566" y="332"/>
                </a:cxn>
                <a:cxn ang="0">
                  <a:pos x="569" y="349"/>
                </a:cxn>
                <a:cxn ang="0">
                  <a:pos x="571" y="370"/>
                </a:cxn>
                <a:cxn ang="0">
                  <a:pos x="573" y="385"/>
                </a:cxn>
              </a:cxnLst>
              <a:rect l="0" t="0" r="0" b="0"/>
              <a:pathLst>
                <a:path w="1179" h="771">
                  <a:moveTo>
                    <a:pt x="1062" y="739"/>
                  </a:moveTo>
                  <a:lnTo>
                    <a:pt x="1062" y="739"/>
                  </a:lnTo>
                  <a:lnTo>
                    <a:pt x="1062" y="740"/>
                  </a:lnTo>
                  <a:lnTo>
                    <a:pt x="1062" y="742"/>
                  </a:lnTo>
                  <a:lnTo>
                    <a:pt x="1062" y="744"/>
                  </a:lnTo>
                  <a:lnTo>
                    <a:pt x="1055" y="739"/>
                  </a:lnTo>
                  <a:lnTo>
                    <a:pt x="1046" y="732"/>
                  </a:lnTo>
                  <a:lnTo>
                    <a:pt x="1037" y="726"/>
                  </a:lnTo>
                  <a:lnTo>
                    <a:pt x="1027" y="720"/>
                  </a:lnTo>
                  <a:lnTo>
                    <a:pt x="1018" y="715"/>
                  </a:lnTo>
                  <a:lnTo>
                    <a:pt x="1009" y="708"/>
                  </a:lnTo>
                  <a:lnTo>
                    <a:pt x="1000" y="702"/>
                  </a:lnTo>
                  <a:lnTo>
                    <a:pt x="993" y="697"/>
                  </a:lnTo>
                  <a:lnTo>
                    <a:pt x="985" y="691"/>
                  </a:lnTo>
                  <a:lnTo>
                    <a:pt x="978" y="686"/>
                  </a:lnTo>
                  <a:lnTo>
                    <a:pt x="956" y="670"/>
                  </a:lnTo>
                  <a:lnTo>
                    <a:pt x="936" y="656"/>
                  </a:lnTo>
                  <a:lnTo>
                    <a:pt x="916" y="640"/>
                  </a:lnTo>
                  <a:lnTo>
                    <a:pt x="896" y="625"/>
                  </a:lnTo>
                  <a:lnTo>
                    <a:pt x="876" y="611"/>
                  </a:lnTo>
                  <a:lnTo>
                    <a:pt x="856" y="595"/>
                  </a:lnTo>
                  <a:lnTo>
                    <a:pt x="836" y="580"/>
                  </a:lnTo>
                  <a:lnTo>
                    <a:pt x="815" y="566"/>
                  </a:lnTo>
                  <a:lnTo>
                    <a:pt x="794" y="550"/>
                  </a:lnTo>
                  <a:lnTo>
                    <a:pt x="773" y="536"/>
                  </a:lnTo>
                  <a:lnTo>
                    <a:pt x="761" y="528"/>
                  </a:lnTo>
                  <a:lnTo>
                    <a:pt x="750" y="520"/>
                  </a:lnTo>
                  <a:lnTo>
                    <a:pt x="737" y="512"/>
                  </a:lnTo>
                  <a:lnTo>
                    <a:pt x="724" y="505"/>
                  </a:lnTo>
                  <a:lnTo>
                    <a:pt x="711" y="497"/>
                  </a:lnTo>
                  <a:lnTo>
                    <a:pt x="697" y="491"/>
                  </a:lnTo>
                  <a:lnTo>
                    <a:pt x="684" y="486"/>
                  </a:lnTo>
                  <a:lnTo>
                    <a:pt x="671" y="480"/>
                  </a:lnTo>
                  <a:lnTo>
                    <a:pt x="658" y="475"/>
                  </a:lnTo>
                  <a:lnTo>
                    <a:pt x="644" y="470"/>
                  </a:lnTo>
                  <a:lnTo>
                    <a:pt x="631" y="465"/>
                  </a:lnTo>
                  <a:lnTo>
                    <a:pt x="620" y="459"/>
                  </a:lnTo>
                  <a:lnTo>
                    <a:pt x="609" y="454"/>
                  </a:lnTo>
                  <a:lnTo>
                    <a:pt x="600" y="448"/>
                  </a:lnTo>
                  <a:lnTo>
                    <a:pt x="591" y="443"/>
                  </a:lnTo>
                  <a:lnTo>
                    <a:pt x="582" y="436"/>
                  </a:lnTo>
                  <a:lnTo>
                    <a:pt x="572" y="432"/>
                  </a:lnTo>
                  <a:lnTo>
                    <a:pt x="563" y="425"/>
                  </a:lnTo>
                  <a:lnTo>
                    <a:pt x="554" y="420"/>
                  </a:lnTo>
                  <a:lnTo>
                    <a:pt x="545" y="416"/>
                  </a:lnTo>
                  <a:lnTo>
                    <a:pt x="501" y="395"/>
                  </a:lnTo>
                  <a:lnTo>
                    <a:pt x="455" y="379"/>
                  </a:lnTo>
                  <a:lnTo>
                    <a:pt x="410" y="363"/>
                  </a:lnTo>
                  <a:lnTo>
                    <a:pt x="362" y="350"/>
                  </a:lnTo>
                  <a:lnTo>
                    <a:pt x="315" y="337"/>
                  </a:lnTo>
                  <a:lnTo>
                    <a:pt x="269" y="323"/>
                  </a:lnTo>
                  <a:lnTo>
                    <a:pt x="223" y="307"/>
                  </a:lnTo>
                  <a:lnTo>
                    <a:pt x="180" y="289"/>
                  </a:lnTo>
                  <a:lnTo>
                    <a:pt x="136" y="268"/>
                  </a:lnTo>
                  <a:lnTo>
                    <a:pt x="95" y="241"/>
                  </a:lnTo>
                  <a:lnTo>
                    <a:pt x="94" y="240"/>
                  </a:lnTo>
                  <a:lnTo>
                    <a:pt x="94" y="238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2" y="230"/>
                  </a:lnTo>
                  <a:lnTo>
                    <a:pt x="92" y="227"/>
                  </a:lnTo>
                  <a:lnTo>
                    <a:pt x="90" y="225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8" y="219"/>
                  </a:lnTo>
                  <a:lnTo>
                    <a:pt x="77" y="214"/>
                  </a:lnTo>
                  <a:lnTo>
                    <a:pt x="68" y="208"/>
                  </a:lnTo>
                  <a:lnTo>
                    <a:pt x="61" y="201"/>
                  </a:lnTo>
                  <a:lnTo>
                    <a:pt x="53" y="195"/>
                  </a:lnTo>
                  <a:lnTo>
                    <a:pt x="46" y="188"/>
                  </a:lnTo>
                  <a:lnTo>
                    <a:pt x="41" y="180"/>
                  </a:lnTo>
                  <a:lnTo>
                    <a:pt x="35" y="172"/>
                  </a:lnTo>
                  <a:lnTo>
                    <a:pt x="30" y="164"/>
                  </a:lnTo>
                  <a:lnTo>
                    <a:pt x="26" y="156"/>
                  </a:lnTo>
                  <a:lnTo>
                    <a:pt x="22" y="148"/>
                  </a:lnTo>
                  <a:lnTo>
                    <a:pt x="6" y="107"/>
                  </a:lnTo>
                  <a:lnTo>
                    <a:pt x="0" y="75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1" y="24"/>
                  </a:lnTo>
                  <a:lnTo>
                    <a:pt x="35" y="17"/>
                  </a:lnTo>
                  <a:lnTo>
                    <a:pt x="50" y="12"/>
                  </a:lnTo>
                  <a:lnTo>
                    <a:pt x="64" y="11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106" y="3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98" y="3"/>
                  </a:lnTo>
                  <a:lnTo>
                    <a:pt x="222" y="8"/>
                  </a:lnTo>
                  <a:lnTo>
                    <a:pt x="243" y="14"/>
                  </a:lnTo>
                  <a:lnTo>
                    <a:pt x="267" y="20"/>
                  </a:lnTo>
                  <a:lnTo>
                    <a:pt x="287" y="28"/>
                  </a:lnTo>
                  <a:lnTo>
                    <a:pt x="309" y="38"/>
                  </a:lnTo>
                  <a:lnTo>
                    <a:pt x="366" y="64"/>
                  </a:lnTo>
                  <a:lnTo>
                    <a:pt x="423" y="89"/>
                  </a:lnTo>
                  <a:lnTo>
                    <a:pt x="479" y="116"/>
                  </a:lnTo>
                  <a:lnTo>
                    <a:pt x="534" y="142"/>
                  </a:lnTo>
                  <a:lnTo>
                    <a:pt x="589" y="169"/>
                  </a:lnTo>
                  <a:lnTo>
                    <a:pt x="644" y="198"/>
                  </a:lnTo>
                  <a:lnTo>
                    <a:pt x="697" y="227"/>
                  </a:lnTo>
                  <a:lnTo>
                    <a:pt x="750" y="259"/>
                  </a:lnTo>
                  <a:lnTo>
                    <a:pt x="801" y="291"/>
                  </a:lnTo>
                  <a:lnTo>
                    <a:pt x="852" y="324"/>
                  </a:lnTo>
                  <a:lnTo>
                    <a:pt x="854" y="326"/>
                  </a:lnTo>
                  <a:lnTo>
                    <a:pt x="857" y="329"/>
                  </a:lnTo>
                  <a:lnTo>
                    <a:pt x="863" y="331"/>
                  </a:lnTo>
                  <a:lnTo>
                    <a:pt x="867" y="332"/>
                  </a:lnTo>
                  <a:lnTo>
                    <a:pt x="870" y="334"/>
                  </a:lnTo>
                  <a:lnTo>
                    <a:pt x="874" y="336"/>
                  </a:lnTo>
                  <a:lnTo>
                    <a:pt x="879" y="337"/>
                  </a:lnTo>
                  <a:lnTo>
                    <a:pt x="883" y="340"/>
                  </a:lnTo>
                  <a:lnTo>
                    <a:pt x="887" y="342"/>
                  </a:lnTo>
                  <a:lnTo>
                    <a:pt x="890" y="345"/>
                  </a:lnTo>
                  <a:lnTo>
                    <a:pt x="921" y="374"/>
                  </a:lnTo>
                  <a:lnTo>
                    <a:pt x="953" y="404"/>
                  </a:lnTo>
                  <a:lnTo>
                    <a:pt x="980" y="435"/>
                  </a:lnTo>
                  <a:lnTo>
                    <a:pt x="1005" y="467"/>
                  </a:lnTo>
                  <a:lnTo>
                    <a:pt x="1029" y="500"/>
                  </a:lnTo>
                  <a:lnTo>
                    <a:pt x="1055" y="532"/>
                  </a:lnTo>
                  <a:lnTo>
                    <a:pt x="1079" y="566"/>
                  </a:lnTo>
                  <a:lnTo>
                    <a:pt x="1106" y="598"/>
                  </a:lnTo>
                  <a:lnTo>
                    <a:pt x="1133" y="630"/>
                  </a:lnTo>
                  <a:lnTo>
                    <a:pt x="1163" y="660"/>
                  </a:lnTo>
                  <a:lnTo>
                    <a:pt x="1164" y="665"/>
                  </a:lnTo>
                  <a:lnTo>
                    <a:pt x="1168" y="675"/>
                  </a:lnTo>
                  <a:lnTo>
                    <a:pt x="1170" y="686"/>
                  </a:lnTo>
                  <a:lnTo>
                    <a:pt x="1170" y="699"/>
                  </a:lnTo>
                  <a:lnTo>
                    <a:pt x="1172" y="713"/>
                  </a:lnTo>
                  <a:lnTo>
                    <a:pt x="1172" y="728"/>
                  </a:lnTo>
                  <a:lnTo>
                    <a:pt x="1174" y="740"/>
                  </a:lnTo>
                  <a:lnTo>
                    <a:pt x="1174" y="753"/>
                  </a:lnTo>
                  <a:lnTo>
                    <a:pt x="1177" y="763"/>
                  </a:lnTo>
                  <a:lnTo>
                    <a:pt x="1179" y="771"/>
                  </a:lnTo>
                  <a:lnTo>
                    <a:pt x="1062" y="739"/>
                  </a:lnTo>
                  <a:close/>
                </a:path>
              </a:pathLst>
            </a:custGeom>
            <a:solidFill>
              <a:srgbClr val="9F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0" name="Freeform 50429"/>
            <p:cNvSpPr/>
            <p:nvPr/>
          </p:nvSpPr>
          <p:spPr>
            <a:xfrm>
              <a:off x="3122" y="3435"/>
              <a:ext cx="573" cy="385"/>
            </a:xfrm>
            <a:custGeom>
              <a:avLst/>
              <a:gdLst/>
              <a:ahLst/>
              <a:cxnLst>
                <a:cxn ang="0">
                  <a:pos x="516" y="370"/>
                </a:cxn>
                <a:cxn ang="0">
                  <a:pos x="516" y="371"/>
                </a:cxn>
                <a:cxn ang="0">
                  <a:pos x="516" y="372"/>
                </a:cxn>
                <a:cxn ang="0">
                  <a:pos x="513" y="369"/>
                </a:cxn>
                <a:cxn ang="0">
                  <a:pos x="499" y="360"/>
                </a:cxn>
                <a:cxn ang="0">
                  <a:pos x="486" y="351"/>
                </a:cxn>
                <a:cxn ang="0">
                  <a:pos x="475" y="343"/>
                </a:cxn>
                <a:cxn ang="0">
                  <a:pos x="445" y="320"/>
                </a:cxn>
                <a:cxn ang="0">
                  <a:pos x="416" y="297"/>
                </a:cxn>
                <a:cxn ang="0">
                  <a:pos x="386" y="275"/>
                </a:cxn>
                <a:cxn ang="0">
                  <a:pos x="365" y="260"/>
                </a:cxn>
                <a:cxn ang="0">
                  <a:pos x="346" y="248"/>
                </a:cxn>
                <a:cxn ang="0">
                  <a:pos x="326" y="240"/>
                </a:cxn>
                <a:cxn ang="0">
                  <a:pos x="307" y="232"/>
                </a:cxn>
                <a:cxn ang="0">
                  <a:pos x="292" y="224"/>
                </a:cxn>
                <a:cxn ang="0">
                  <a:pos x="278" y="216"/>
                </a:cxn>
                <a:cxn ang="0">
                  <a:pos x="265" y="208"/>
                </a:cxn>
                <a:cxn ang="0">
                  <a:pos x="199" y="181"/>
                </a:cxn>
                <a:cxn ang="0">
                  <a:pos x="131" y="161"/>
                </a:cxn>
                <a:cxn ang="0">
                  <a:pos x="66" y="134"/>
                </a:cxn>
                <a:cxn ang="0">
                  <a:pos x="46" y="119"/>
                </a:cxn>
                <a:cxn ang="0">
                  <a:pos x="45" y="115"/>
                </a:cxn>
                <a:cxn ang="0">
                  <a:pos x="44" y="111"/>
                </a:cxn>
                <a:cxn ang="0">
                  <a:pos x="37" y="107"/>
                </a:cxn>
                <a:cxn ang="0">
                  <a:pos x="26" y="97"/>
                </a:cxn>
                <a:cxn ang="0">
                  <a:pos x="17" y="86"/>
                </a:cxn>
                <a:cxn ang="0">
                  <a:pos x="11" y="74"/>
                </a:cxn>
                <a:cxn ang="0">
                  <a:pos x="1" y="25"/>
                </a:cxn>
                <a:cxn ang="0">
                  <a:pos x="17" y="8"/>
                </a:cxn>
                <a:cxn ang="0">
                  <a:pos x="37" y="5"/>
                </a:cxn>
                <a:cxn ang="0">
                  <a:pos x="62" y="0"/>
                </a:cxn>
                <a:cxn ang="0">
                  <a:pos x="96" y="1"/>
                </a:cxn>
                <a:cxn ang="0">
                  <a:pos x="130" y="10"/>
                </a:cxn>
                <a:cxn ang="0">
                  <a:pos x="178" y="32"/>
                </a:cxn>
                <a:cxn ang="0">
                  <a:pos x="260" y="71"/>
                </a:cxn>
                <a:cxn ang="0">
                  <a:pos x="339" y="113"/>
                </a:cxn>
                <a:cxn ang="0">
                  <a:pos x="414" y="162"/>
                </a:cxn>
                <a:cxn ang="0">
                  <a:pos x="419" y="165"/>
                </a:cxn>
                <a:cxn ang="0">
                  <a:pos x="425" y="168"/>
                </a:cxn>
                <a:cxn ang="0">
                  <a:pos x="431" y="171"/>
                </a:cxn>
                <a:cxn ang="0">
                  <a:pos x="463" y="202"/>
                </a:cxn>
                <a:cxn ang="0">
                  <a:pos x="500" y="250"/>
                </a:cxn>
                <a:cxn ang="0">
                  <a:pos x="538" y="299"/>
                </a:cxn>
                <a:cxn ang="0">
                  <a:pos x="566" y="332"/>
                </a:cxn>
                <a:cxn ang="0">
                  <a:pos x="569" y="349"/>
                </a:cxn>
                <a:cxn ang="0">
                  <a:pos x="571" y="370"/>
                </a:cxn>
                <a:cxn ang="0">
                  <a:pos x="573" y="385"/>
                </a:cxn>
              </a:cxnLst>
              <a:rect l="0" t="0" r="0" b="0"/>
              <a:pathLst>
                <a:path w="1179" h="771">
                  <a:moveTo>
                    <a:pt x="1062" y="739"/>
                  </a:moveTo>
                  <a:lnTo>
                    <a:pt x="1062" y="739"/>
                  </a:lnTo>
                  <a:lnTo>
                    <a:pt x="1062" y="740"/>
                  </a:lnTo>
                  <a:lnTo>
                    <a:pt x="1062" y="742"/>
                  </a:lnTo>
                  <a:lnTo>
                    <a:pt x="1062" y="744"/>
                  </a:lnTo>
                  <a:lnTo>
                    <a:pt x="1055" y="739"/>
                  </a:lnTo>
                  <a:lnTo>
                    <a:pt x="1046" y="732"/>
                  </a:lnTo>
                  <a:lnTo>
                    <a:pt x="1037" y="726"/>
                  </a:lnTo>
                  <a:lnTo>
                    <a:pt x="1027" y="720"/>
                  </a:lnTo>
                  <a:lnTo>
                    <a:pt x="1018" y="715"/>
                  </a:lnTo>
                  <a:lnTo>
                    <a:pt x="1009" y="708"/>
                  </a:lnTo>
                  <a:lnTo>
                    <a:pt x="1000" y="702"/>
                  </a:lnTo>
                  <a:lnTo>
                    <a:pt x="993" y="697"/>
                  </a:lnTo>
                  <a:lnTo>
                    <a:pt x="985" y="691"/>
                  </a:lnTo>
                  <a:lnTo>
                    <a:pt x="978" y="686"/>
                  </a:lnTo>
                  <a:lnTo>
                    <a:pt x="956" y="670"/>
                  </a:lnTo>
                  <a:lnTo>
                    <a:pt x="936" y="656"/>
                  </a:lnTo>
                  <a:lnTo>
                    <a:pt x="916" y="640"/>
                  </a:lnTo>
                  <a:lnTo>
                    <a:pt x="896" y="625"/>
                  </a:lnTo>
                  <a:lnTo>
                    <a:pt x="876" y="611"/>
                  </a:lnTo>
                  <a:lnTo>
                    <a:pt x="856" y="595"/>
                  </a:lnTo>
                  <a:lnTo>
                    <a:pt x="836" y="580"/>
                  </a:lnTo>
                  <a:lnTo>
                    <a:pt x="815" y="566"/>
                  </a:lnTo>
                  <a:lnTo>
                    <a:pt x="794" y="550"/>
                  </a:lnTo>
                  <a:lnTo>
                    <a:pt x="773" y="536"/>
                  </a:lnTo>
                  <a:lnTo>
                    <a:pt x="761" y="528"/>
                  </a:lnTo>
                  <a:lnTo>
                    <a:pt x="750" y="520"/>
                  </a:lnTo>
                  <a:lnTo>
                    <a:pt x="737" y="512"/>
                  </a:lnTo>
                  <a:lnTo>
                    <a:pt x="724" y="505"/>
                  </a:lnTo>
                  <a:lnTo>
                    <a:pt x="711" y="497"/>
                  </a:lnTo>
                  <a:lnTo>
                    <a:pt x="697" y="491"/>
                  </a:lnTo>
                  <a:lnTo>
                    <a:pt x="684" y="486"/>
                  </a:lnTo>
                  <a:lnTo>
                    <a:pt x="671" y="480"/>
                  </a:lnTo>
                  <a:lnTo>
                    <a:pt x="658" y="475"/>
                  </a:lnTo>
                  <a:lnTo>
                    <a:pt x="644" y="470"/>
                  </a:lnTo>
                  <a:lnTo>
                    <a:pt x="631" y="465"/>
                  </a:lnTo>
                  <a:lnTo>
                    <a:pt x="620" y="459"/>
                  </a:lnTo>
                  <a:lnTo>
                    <a:pt x="609" y="454"/>
                  </a:lnTo>
                  <a:lnTo>
                    <a:pt x="600" y="448"/>
                  </a:lnTo>
                  <a:lnTo>
                    <a:pt x="591" y="443"/>
                  </a:lnTo>
                  <a:lnTo>
                    <a:pt x="582" y="436"/>
                  </a:lnTo>
                  <a:lnTo>
                    <a:pt x="572" y="432"/>
                  </a:lnTo>
                  <a:lnTo>
                    <a:pt x="563" y="425"/>
                  </a:lnTo>
                  <a:lnTo>
                    <a:pt x="554" y="420"/>
                  </a:lnTo>
                  <a:lnTo>
                    <a:pt x="545" y="416"/>
                  </a:lnTo>
                  <a:lnTo>
                    <a:pt x="501" y="395"/>
                  </a:lnTo>
                  <a:lnTo>
                    <a:pt x="455" y="379"/>
                  </a:lnTo>
                  <a:lnTo>
                    <a:pt x="410" y="363"/>
                  </a:lnTo>
                  <a:lnTo>
                    <a:pt x="362" y="350"/>
                  </a:lnTo>
                  <a:lnTo>
                    <a:pt x="315" y="337"/>
                  </a:lnTo>
                  <a:lnTo>
                    <a:pt x="269" y="323"/>
                  </a:lnTo>
                  <a:lnTo>
                    <a:pt x="223" y="307"/>
                  </a:lnTo>
                  <a:lnTo>
                    <a:pt x="180" y="289"/>
                  </a:lnTo>
                  <a:lnTo>
                    <a:pt x="136" y="268"/>
                  </a:lnTo>
                  <a:lnTo>
                    <a:pt x="95" y="241"/>
                  </a:lnTo>
                  <a:lnTo>
                    <a:pt x="94" y="240"/>
                  </a:lnTo>
                  <a:lnTo>
                    <a:pt x="94" y="238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2" y="230"/>
                  </a:lnTo>
                  <a:lnTo>
                    <a:pt x="92" y="227"/>
                  </a:lnTo>
                  <a:lnTo>
                    <a:pt x="90" y="225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8" y="219"/>
                  </a:lnTo>
                  <a:lnTo>
                    <a:pt x="77" y="214"/>
                  </a:lnTo>
                  <a:lnTo>
                    <a:pt x="68" y="208"/>
                  </a:lnTo>
                  <a:lnTo>
                    <a:pt x="61" y="201"/>
                  </a:lnTo>
                  <a:lnTo>
                    <a:pt x="53" y="195"/>
                  </a:lnTo>
                  <a:lnTo>
                    <a:pt x="46" y="188"/>
                  </a:lnTo>
                  <a:lnTo>
                    <a:pt x="41" y="180"/>
                  </a:lnTo>
                  <a:lnTo>
                    <a:pt x="35" y="172"/>
                  </a:lnTo>
                  <a:lnTo>
                    <a:pt x="30" y="164"/>
                  </a:lnTo>
                  <a:lnTo>
                    <a:pt x="26" y="156"/>
                  </a:lnTo>
                  <a:lnTo>
                    <a:pt x="22" y="148"/>
                  </a:lnTo>
                  <a:lnTo>
                    <a:pt x="6" y="107"/>
                  </a:lnTo>
                  <a:lnTo>
                    <a:pt x="0" y="75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1" y="24"/>
                  </a:lnTo>
                  <a:lnTo>
                    <a:pt x="35" y="17"/>
                  </a:lnTo>
                  <a:lnTo>
                    <a:pt x="50" y="12"/>
                  </a:lnTo>
                  <a:lnTo>
                    <a:pt x="64" y="11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106" y="3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98" y="3"/>
                  </a:lnTo>
                  <a:lnTo>
                    <a:pt x="222" y="8"/>
                  </a:lnTo>
                  <a:lnTo>
                    <a:pt x="243" y="14"/>
                  </a:lnTo>
                  <a:lnTo>
                    <a:pt x="267" y="20"/>
                  </a:lnTo>
                  <a:lnTo>
                    <a:pt x="287" y="28"/>
                  </a:lnTo>
                  <a:lnTo>
                    <a:pt x="309" y="38"/>
                  </a:lnTo>
                  <a:lnTo>
                    <a:pt x="366" y="64"/>
                  </a:lnTo>
                  <a:lnTo>
                    <a:pt x="423" y="89"/>
                  </a:lnTo>
                  <a:lnTo>
                    <a:pt x="479" y="116"/>
                  </a:lnTo>
                  <a:lnTo>
                    <a:pt x="534" y="142"/>
                  </a:lnTo>
                  <a:lnTo>
                    <a:pt x="589" y="169"/>
                  </a:lnTo>
                  <a:lnTo>
                    <a:pt x="644" y="198"/>
                  </a:lnTo>
                  <a:lnTo>
                    <a:pt x="697" y="227"/>
                  </a:lnTo>
                  <a:lnTo>
                    <a:pt x="750" y="259"/>
                  </a:lnTo>
                  <a:lnTo>
                    <a:pt x="801" y="291"/>
                  </a:lnTo>
                  <a:lnTo>
                    <a:pt x="852" y="324"/>
                  </a:lnTo>
                  <a:lnTo>
                    <a:pt x="854" y="326"/>
                  </a:lnTo>
                  <a:lnTo>
                    <a:pt x="857" y="329"/>
                  </a:lnTo>
                  <a:lnTo>
                    <a:pt x="863" y="331"/>
                  </a:lnTo>
                  <a:lnTo>
                    <a:pt x="867" y="332"/>
                  </a:lnTo>
                  <a:lnTo>
                    <a:pt x="870" y="334"/>
                  </a:lnTo>
                  <a:lnTo>
                    <a:pt x="874" y="336"/>
                  </a:lnTo>
                  <a:lnTo>
                    <a:pt x="879" y="337"/>
                  </a:lnTo>
                  <a:lnTo>
                    <a:pt x="883" y="340"/>
                  </a:lnTo>
                  <a:lnTo>
                    <a:pt x="887" y="342"/>
                  </a:lnTo>
                  <a:lnTo>
                    <a:pt x="890" y="345"/>
                  </a:lnTo>
                  <a:lnTo>
                    <a:pt x="921" y="374"/>
                  </a:lnTo>
                  <a:lnTo>
                    <a:pt x="953" y="404"/>
                  </a:lnTo>
                  <a:lnTo>
                    <a:pt x="980" y="435"/>
                  </a:lnTo>
                  <a:lnTo>
                    <a:pt x="1005" y="467"/>
                  </a:lnTo>
                  <a:lnTo>
                    <a:pt x="1029" y="500"/>
                  </a:lnTo>
                  <a:lnTo>
                    <a:pt x="1055" y="532"/>
                  </a:lnTo>
                  <a:lnTo>
                    <a:pt x="1079" y="566"/>
                  </a:lnTo>
                  <a:lnTo>
                    <a:pt x="1106" y="598"/>
                  </a:lnTo>
                  <a:lnTo>
                    <a:pt x="1133" y="630"/>
                  </a:lnTo>
                  <a:lnTo>
                    <a:pt x="1163" y="660"/>
                  </a:lnTo>
                  <a:lnTo>
                    <a:pt x="1164" y="665"/>
                  </a:lnTo>
                  <a:lnTo>
                    <a:pt x="1168" y="675"/>
                  </a:lnTo>
                  <a:lnTo>
                    <a:pt x="1170" y="686"/>
                  </a:lnTo>
                  <a:lnTo>
                    <a:pt x="1170" y="699"/>
                  </a:lnTo>
                  <a:lnTo>
                    <a:pt x="1172" y="713"/>
                  </a:lnTo>
                  <a:lnTo>
                    <a:pt x="1172" y="728"/>
                  </a:lnTo>
                  <a:lnTo>
                    <a:pt x="1174" y="740"/>
                  </a:lnTo>
                  <a:lnTo>
                    <a:pt x="1174" y="753"/>
                  </a:lnTo>
                  <a:lnTo>
                    <a:pt x="1177" y="763"/>
                  </a:lnTo>
                  <a:lnTo>
                    <a:pt x="1179" y="77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1" name="Freeform 50430"/>
            <p:cNvSpPr/>
            <p:nvPr/>
          </p:nvSpPr>
          <p:spPr>
            <a:xfrm>
              <a:off x="3083" y="3679"/>
              <a:ext cx="600" cy="154"/>
            </a:xfrm>
            <a:custGeom>
              <a:avLst/>
              <a:gdLst/>
              <a:ahLst/>
              <a:cxnLst>
                <a:cxn ang="0">
                  <a:pos x="535" y="135"/>
                </a:cxn>
                <a:cxn ang="0">
                  <a:pos x="530" y="130"/>
                </a:cxn>
                <a:cxn ang="0">
                  <a:pos x="523" y="124"/>
                </a:cxn>
                <a:cxn ang="0">
                  <a:pos x="516" y="119"/>
                </a:cxn>
                <a:cxn ang="0">
                  <a:pos x="509" y="114"/>
                </a:cxn>
                <a:cxn ang="0">
                  <a:pos x="503" y="110"/>
                </a:cxn>
                <a:cxn ang="0">
                  <a:pos x="500" y="106"/>
                </a:cxn>
                <a:cxn ang="0">
                  <a:pos x="497" y="102"/>
                </a:cxn>
                <a:cxn ang="0">
                  <a:pos x="493" y="99"/>
                </a:cxn>
                <a:cxn ang="0">
                  <a:pos x="488" y="96"/>
                </a:cxn>
                <a:cxn ang="0">
                  <a:pos x="478" y="91"/>
                </a:cxn>
                <a:cxn ang="0">
                  <a:pos x="462" y="85"/>
                </a:cxn>
                <a:cxn ang="0">
                  <a:pos x="445" y="79"/>
                </a:cxn>
                <a:cxn ang="0">
                  <a:pos x="427" y="74"/>
                </a:cxn>
                <a:cxn ang="0">
                  <a:pos x="410" y="69"/>
                </a:cxn>
                <a:cxn ang="0">
                  <a:pos x="399" y="66"/>
                </a:cxn>
                <a:cxn ang="0">
                  <a:pos x="393" y="63"/>
                </a:cxn>
                <a:cxn ang="0">
                  <a:pos x="387" y="61"/>
                </a:cxn>
                <a:cxn ang="0">
                  <a:pos x="382" y="58"/>
                </a:cxn>
                <a:cxn ang="0">
                  <a:pos x="377" y="56"/>
                </a:cxn>
                <a:cxn ang="0">
                  <a:pos x="365" y="52"/>
                </a:cxn>
                <a:cxn ang="0">
                  <a:pos x="347" y="47"/>
                </a:cxn>
                <a:cxn ang="0">
                  <a:pos x="329" y="43"/>
                </a:cxn>
                <a:cxn ang="0">
                  <a:pos x="311" y="39"/>
                </a:cxn>
                <a:cxn ang="0">
                  <a:pos x="293" y="35"/>
                </a:cxn>
                <a:cxn ang="0">
                  <a:pos x="274" y="31"/>
                </a:cxn>
                <a:cxn ang="0">
                  <a:pos x="253" y="26"/>
                </a:cxn>
                <a:cxn ang="0">
                  <a:pos x="234" y="22"/>
                </a:cxn>
                <a:cxn ang="0">
                  <a:pos x="214" y="17"/>
                </a:cxn>
                <a:cxn ang="0">
                  <a:pos x="193" y="13"/>
                </a:cxn>
                <a:cxn ang="0">
                  <a:pos x="176" y="10"/>
                </a:cxn>
                <a:cxn ang="0">
                  <a:pos x="161" y="9"/>
                </a:cxn>
                <a:cxn ang="0">
                  <a:pos x="146" y="7"/>
                </a:cxn>
                <a:cxn ang="0">
                  <a:pos x="131" y="6"/>
                </a:cxn>
                <a:cxn ang="0">
                  <a:pos x="116" y="4"/>
                </a:cxn>
                <a:cxn ang="0">
                  <a:pos x="97" y="1"/>
                </a:cxn>
                <a:cxn ang="0">
                  <a:pos x="72" y="0"/>
                </a:cxn>
                <a:cxn ang="0">
                  <a:pos x="48" y="3"/>
                </a:cxn>
                <a:cxn ang="0">
                  <a:pos x="28" y="10"/>
                </a:cxn>
                <a:cxn ang="0">
                  <a:pos x="11" y="23"/>
                </a:cxn>
                <a:cxn ang="0">
                  <a:pos x="2" y="41"/>
                </a:cxn>
                <a:cxn ang="0">
                  <a:pos x="1" y="60"/>
                </a:cxn>
                <a:cxn ang="0">
                  <a:pos x="6" y="78"/>
                </a:cxn>
                <a:cxn ang="0">
                  <a:pos x="19" y="94"/>
                </a:cxn>
                <a:cxn ang="0">
                  <a:pos x="38" y="104"/>
                </a:cxn>
                <a:cxn ang="0">
                  <a:pos x="83" y="106"/>
                </a:cxn>
                <a:cxn ang="0">
                  <a:pos x="148" y="106"/>
                </a:cxn>
                <a:cxn ang="0">
                  <a:pos x="213" y="106"/>
                </a:cxn>
                <a:cxn ang="0">
                  <a:pos x="279" y="107"/>
                </a:cxn>
                <a:cxn ang="0">
                  <a:pos x="347" y="112"/>
                </a:cxn>
                <a:cxn ang="0">
                  <a:pos x="388" y="117"/>
                </a:cxn>
                <a:cxn ang="0">
                  <a:pos x="399" y="118"/>
                </a:cxn>
                <a:cxn ang="0">
                  <a:pos x="412" y="120"/>
                </a:cxn>
                <a:cxn ang="0">
                  <a:pos x="424" y="122"/>
                </a:cxn>
                <a:cxn ang="0">
                  <a:pos x="436" y="123"/>
                </a:cxn>
                <a:cxn ang="0">
                  <a:pos x="452" y="126"/>
                </a:cxn>
                <a:cxn ang="0">
                  <a:pos x="483" y="130"/>
                </a:cxn>
                <a:cxn ang="0">
                  <a:pos x="523" y="136"/>
                </a:cxn>
                <a:cxn ang="0">
                  <a:pos x="563" y="143"/>
                </a:cxn>
                <a:cxn ang="0">
                  <a:pos x="592" y="151"/>
                </a:cxn>
                <a:cxn ang="0">
                  <a:pos x="537" y="138"/>
                </a:cxn>
              </a:cxnLst>
              <a:rect l="0" t="0" r="0" b="0"/>
              <a:pathLst>
                <a:path w="1235" h="308">
                  <a:moveTo>
                    <a:pt x="1106" y="276"/>
                  </a:moveTo>
                  <a:lnTo>
                    <a:pt x="1102" y="270"/>
                  </a:lnTo>
                  <a:lnTo>
                    <a:pt x="1096" y="264"/>
                  </a:lnTo>
                  <a:lnTo>
                    <a:pt x="1091" y="259"/>
                  </a:lnTo>
                  <a:lnTo>
                    <a:pt x="1084" y="252"/>
                  </a:lnTo>
                  <a:lnTo>
                    <a:pt x="1076" y="248"/>
                  </a:lnTo>
                  <a:lnTo>
                    <a:pt x="1069" y="243"/>
                  </a:lnTo>
                  <a:lnTo>
                    <a:pt x="1062" y="238"/>
                  </a:lnTo>
                  <a:lnTo>
                    <a:pt x="1054" y="233"/>
                  </a:lnTo>
                  <a:lnTo>
                    <a:pt x="1047" y="228"/>
                  </a:lnTo>
                  <a:lnTo>
                    <a:pt x="1040" y="224"/>
                  </a:lnTo>
                  <a:lnTo>
                    <a:pt x="1036" y="219"/>
                  </a:lnTo>
                  <a:lnTo>
                    <a:pt x="1033" y="216"/>
                  </a:lnTo>
                  <a:lnTo>
                    <a:pt x="1029" y="212"/>
                  </a:lnTo>
                  <a:lnTo>
                    <a:pt x="1025" y="208"/>
                  </a:lnTo>
                  <a:lnTo>
                    <a:pt x="1022" y="204"/>
                  </a:lnTo>
                  <a:lnTo>
                    <a:pt x="1018" y="201"/>
                  </a:lnTo>
                  <a:lnTo>
                    <a:pt x="1014" y="198"/>
                  </a:lnTo>
                  <a:lnTo>
                    <a:pt x="1011" y="195"/>
                  </a:lnTo>
                  <a:lnTo>
                    <a:pt x="1005" y="192"/>
                  </a:lnTo>
                  <a:lnTo>
                    <a:pt x="1001" y="190"/>
                  </a:lnTo>
                  <a:lnTo>
                    <a:pt x="983" y="182"/>
                  </a:lnTo>
                  <a:lnTo>
                    <a:pt x="967" y="176"/>
                  </a:lnTo>
                  <a:lnTo>
                    <a:pt x="950" y="169"/>
                  </a:lnTo>
                  <a:lnTo>
                    <a:pt x="932" y="164"/>
                  </a:lnTo>
                  <a:lnTo>
                    <a:pt x="916" y="158"/>
                  </a:lnTo>
                  <a:lnTo>
                    <a:pt x="897" y="153"/>
                  </a:lnTo>
                  <a:lnTo>
                    <a:pt x="879" y="147"/>
                  </a:lnTo>
                  <a:lnTo>
                    <a:pt x="861" y="142"/>
                  </a:lnTo>
                  <a:lnTo>
                    <a:pt x="844" y="137"/>
                  </a:lnTo>
                  <a:lnTo>
                    <a:pt x="826" y="132"/>
                  </a:lnTo>
                  <a:lnTo>
                    <a:pt x="821" y="131"/>
                  </a:lnTo>
                  <a:lnTo>
                    <a:pt x="813" y="129"/>
                  </a:lnTo>
                  <a:lnTo>
                    <a:pt x="808" y="126"/>
                  </a:lnTo>
                  <a:lnTo>
                    <a:pt x="802" y="124"/>
                  </a:lnTo>
                  <a:lnTo>
                    <a:pt x="797" y="121"/>
                  </a:lnTo>
                  <a:lnTo>
                    <a:pt x="791" y="120"/>
                  </a:lnTo>
                  <a:lnTo>
                    <a:pt x="786" y="116"/>
                  </a:lnTo>
                  <a:lnTo>
                    <a:pt x="780" y="113"/>
                  </a:lnTo>
                  <a:lnTo>
                    <a:pt x="775" y="112"/>
                  </a:lnTo>
                  <a:lnTo>
                    <a:pt x="769" y="110"/>
                  </a:lnTo>
                  <a:lnTo>
                    <a:pt x="751" y="104"/>
                  </a:lnTo>
                  <a:lnTo>
                    <a:pt x="733" y="99"/>
                  </a:lnTo>
                  <a:lnTo>
                    <a:pt x="715" y="94"/>
                  </a:lnTo>
                  <a:lnTo>
                    <a:pt x="696" y="89"/>
                  </a:lnTo>
                  <a:lnTo>
                    <a:pt x="678" y="86"/>
                  </a:lnTo>
                  <a:lnTo>
                    <a:pt x="660" y="81"/>
                  </a:lnTo>
                  <a:lnTo>
                    <a:pt x="641" y="78"/>
                  </a:lnTo>
                  <a:lnTo>
                    <a:pt x="621" y="73"/>
                  </a:lnTo>
                  <a:lnTo>
                    <a:pt x="603" y="70"/>
                  </a:lnTo>
                  <a:lnTo>
                    <a:pt x="585" y="67"/>
                  </a:lnTo>
                  <a:lnTo>
                    <a:pt x="563" y="62"/>
                  </a:lnTo>
                  <a:lnTo>
                    <a:pt x="541" y="57"/>
                  </a:lnTo>
                  <a:lnTo>
                    <a:pt x="521" y="52"/>
                  </a:lnTo>
                  <a:lnTo>
                    <a:pt x="501" y="48"/>
                  </a:lnTo>
                  <a:lnTo>
                    <a:pt x="481" y="43"/>
                  </a:lnTo>
                  <a:lnTo>
                    <a:pt x="461" y="38"/>
                  </a:lnTo>
                  <a:lnTo>
                    <a:pt x="440" y="33"/>
                  </a:lnTo>
                  <a:lnTo>
                    <a:pt x="418" y="30"/>
                  </a:lnTo>
                  <a:lnTo>
                    <a:pt x="398" y="25"/>
                  </a:lnTo>
                  <a:lnTo>
                    <a:pt x="376" y="22"/>
                  </a:lnTo>
                  <a:lnTo>
                    <a:pt x="362" y="20"/>
                  </a:lnTo>
                  <a:lnTo>
                    <a:pt x="345" y="19"/>
                  </a:lnTo>
                  <a:lnTo>
                    <a:pt x="331" y="17"/>
                  </a:lnTo>
                  <a:lnTo>
                    <a:pt x="316" y="16"/>
                  </a:lnTo>
                  <a:lnTo>
                    <a:pt x="300" y="14"/>
                  </a:lnTo>
                  <a:lnTo>
                    <a:pt x="285" y="14"/>
                  </a:lnTo>
                  <a:lnTo>
                    <a:pt x="270" y="12"/>
                  </a:lnTo>
                  <a:lnTo>
                    <a:pt x="254" y="11"/>
                  </a:lnTo>
                  <a:lnTo>
                    <a:pt x="239" y="8"/>
                  </a:lnTo>
                  <a:lnTo>
                    <a:pt x="223" y="6"/>
                  </a:lnTo>
                  <a:lnTo>
                    <a:pt x="199" y="1"/>
                  </a:lnTo>
                  <a:lnTo>
                    <a:pt x="174" y="0"/>
                  </a:lnTo>
                  <a:lnTo>
                    <a:pt x="148" y="0"/>
                  </a:lnTo>
                  <a:lnTo>
                    <a:pt x="122" y="1"/>
                  </a:lnTo>
                  <a:lnTo>
                    <a:pt x="99" y="6"/>
                  </a:lnTo>
                  <a:lnTo>
                    <a:pt x="77" y="12"/>
                  </a:lnTo>
                  <a:lnTo>
                    <a:pt x="57" y="20"/>
                  </a:lnTo>
                  <a:lnTo>
                    <a:pt x="38" y="33"/>
                  </a:lnTo>
                  <a:lnTo>
                    <a:pt x="22" y="46"/>
                  </a:lnTo>
                  <a:lnTo>
                    <a:pt x="11" y="64"/>
                  </a:lnTo>
                  <a:lnTo>
                    <a:pt x="4" y="81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6" y="174"/>
                  </a:lnTo>
                  <a:lnTo>
                    <a:pt x="40" y="188"/>
                  </a:lnTo>
                  <a:lnTo>
                    <a:pt x="57" y="200"/>
                  </a:lnTo>
                  <a:lnTo>
                    <a:pt x="79" y="208"/>
                  </a:lnTo>
                  <a:lnTo>
                    <a:pt x="101" y="211"/>
                  </a:lnTo>
                  <a:lnTo>
                    <a:pt x="170" y="212"/>
                  </a:lnTo>
                  <a:lnTo>
                    <a:pt x="238" y="212"/>
                  </a:lnTo>
                  <a:lnTo>
                    <a:pt x="305" y="212"/>
                  </a:lnTo>
                  <a:lnTo>
                    <a:pt x="373" y="212"/>
                  </a:lnTo>
                  <a:lnTo>
                    <a:pt x="439" y="211"/>
                  </a:lnTo>
                  <a:lnTo>
                    <a:pt x="506" y="212"/>
                  </a:lnTo>
                  <a:lnTo>
                    <a:pt x="574" y="214"/>
                  </a:lnTo>
                  <a:lnTo>
                    <a:pt x="643" y="217"/>
                  </a:lnTo>
                  <a:lnTo>
                    <a:pt x="715" y="224"/>
                  </a:lnTo>
                  <a:lnTo>
                    <a:pt x="786" y="232"/>
                  </a:lnTo>
                  <a:lnTo>
                    <a:pt x="799" y="233"/>
                  </a:lnTo>
                  <a:lnTo>
                    <a:pt x="810" y="235"/>
                  </a:lnTo>
                  <a:lnTo>
                    <a:pt x="822" y="236"/>
                  </a:lnTo>
                  <a:lnTo>
                    <a:pt x="835" y="238"/>
                  </a:lnTo>
                  <a:lnTo>
                    <a:pt x="848" y="240"/>
                  </a:lnTo>
                  <a:lnTo>
                    <a:pt x="859" y="241"/>
                  </a:lnTo>
                  <a:lnTo>
                    <a:pt x="872" y="243"/>
                  </a:lnTo>
                  <a:lnTo>
                    <a:pt x="884" y="244"/>
                  </a:lnTo>
                  <a:lnTo>
                    <a:pt x="897" y="246"/>
                  </a:lnTo>
                  <a:lnTo>
                    <a:pt x="910" y="248"/>
                  </a:lnTo>
                  <a:lnTo>
                    <a:pt x="930" y="251"/>
                  </a:lnTo>
                  <a:lnTo>
                    <a:pt x="958" y="254"/>
                  </a:lnTo>
                  <a:lnTo>
                    <a:pt x="994" y="259"/>
                  </a:lnTo>
                  <a:lnTo>
                    <a:pt x="1034" y="265"/>
                  </a:lnTo>
                  <a:lnTo>
                    <a:pt x="1076" y="272"/>
                  </a:lnTo>
                  <a:lnTo>
                    <a:pt x="1118" y="278"/>
                  </a:lnTo>
                  <a:lnTo>
                    <a:pt x="1159" y="286"/>
                  </a:lnTo>
                  <a:lnTo>
                    <a:pt x="1191" y="294"/>
                  </a:lnTo>
                  <a:lnTo>
                    <a:pt x="1219" y="302"/>
                  </a:lnTo>
                  <a:lnTo>
                    <a:pt x="1235" y="308"/>
                  </a:lnTo>
                  <a:lnTo>
                    <a:pt x="1106" y="276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2" name="Freeform 50431"/>
            <p:cNvSpPr/>
            <p:nvPr/>
          </p:nvSpPr>
          <p:spPr>
            <a:xfrm>
              <a:off x="3083" y="3679"/>
              <a:ext cx="600" cy="154"/>
            </a:xfrm>
            <a:custGeom>
              <a:avLst/>
              <a:gdLst/>
              <a:ahLst/>
              <a:cxnLst>
                <a:cxn ang="0">
                  <a:pos x="535" y="135"/>
                </a:cxn>
                <a:cxn ang="0">
                  <a:pos x="530" y="130"/>
                </a:cxn>
                <a:cxn ang="0">
                  <a:pos x="523" y="124"/>
                </a:cxn>
                <a:cxn ang="0">
                  <a:pos x="516" y="119"/>
                </a:cxn>
                <a:cxn ang="0">
                  <a:pos x="509" y="114"/>
                </a:cxn>
                <a:cxn ang="0">
                  <a:pos x="503" y="110"/>
                </a:cxn>
                <a:cxn ang="0">
                  <a:pos x="500" y="106"/>
                </a:cxn>
                <a:cxn ang="0">
                  <a:pos x="497" y="102"/>
                </a:cxn>
                <a:cxn ang="0">
                  <a:pos x="493" y="99"/>
                </a:cxn>
                <a:cxn ang="0">
                  <a:pos x="488" y="96"/>
                </a:cxn>
                <a:cxn ang="0">
                  <a:pos x="478" y="91"/>
                </a:cxn>
                <a:cxn ang="0">
                  <a:pos x="462" y="85"/>
                </a:cxn>
                <a:cxn ang="0">
                  <a:pos x="445" y="79"/>
                </a:cxn>
                <a:cxn ang="0">
                  <a:pos x="427" y="74"/>
                </a:cxn>
                <a:cxn ang="0">
                  <a:pos x="410" y="69"/>
                </a:cxn>
                <a:cxn ang="0">
                  <a:pos x="399" y="66"/>
                </a:cxn>
                <a:cxn ang="0">
                  <a:pos x="393" y="63"/>
                </a:cxn>
                <a:cxn ang="0">
                  <a:pos x="387" y="61"/>
                </a:cxn>
                <a:cxn ang="0">
                  <a:pos x="382" y="58"/>
                </a:cxn>
                <a:cxn ang="0">
                  <a:pos x="377" y="56"/>
                </a:cxn>
                <a:cxn ang="0">
                  <a:pos x="365" y="52"/>
                </a:cxn>
                <a:cxn ang="0">
                  <a:pos x="347" y="47"/>
                </a:cxn>
                <a:cxn ang="0">
                  <a:pos x="329" y="43"/>
                </a:cxn>
                <a:cxn ang="0">
                  <a:pos x="311" y="39"/>
                </a:cxn>
                <a:cxn ang="0">
                  <a:pos x="293" y="35"/>
                </a:cxn>
                <a:cxn ang="0">
                  <a:pos x="274" y="31"/>
                </a:cxn>
                <a:cxn ang="0">
                  <a:pos x="253" y="26"/>
                </a:cxn>
                <a:cxn ang="0">
                  <a:pos x="234" y="22"/>
                </a:cxn>
                <a:cxn ang="0">
                  <a:pos x="214" y="17"/>
                </a:cxn>
                <a:cxn ang="0">
                  <a:pos x="193" y="13"/>
                </a:cxn>
                <a:cxn ang="0">
                  <a:pos x="176" y="10"/>
                </a:cxn>
                <a:cxn ang="0">
                  <a:pos x="161" y="9"/>
                </a:cxn>
                <a:cxn ang="0">
                  <a:pos x="146" y="7"/>
                </a:cxn>
                <a:cxn ang="0">
                  <a:pos x="131" y="6"/>
                </a:cxn>
                <a:cxn ang="0">
                  <a:pos x="116" y="4"/>
                </a:cxn>
                <a:cxn ang="0">
                  <a:pos x="97" y="1"/>
                </a:cxn>
                <a:cxn ang="0">
                  <a:pos x="72" y="0"/>
                </a:cxn>
                <a:cxn ang="0">
                  <a:pos x="48" y="3"/>
                </a:cxn>
                <a:cxn ang="0">
                  <a:pos x="28" y="10"/>
                </a:cxn>
                <a:cxn ang="0">
                  <a:pos x="11" y="23"/>
                </a:cxn>
                <a:cxn ang="0">
                  <a:pos x="2" y="41"/>
                </a:cxn>
                <a:cxn ang="0">
                  <a:pos x="1" y="60"/>
                </a:cxn>
                <a:cxn ang="0">
                  <a:pos x="6" y="78"/>
                </a:cxn>
                <a:cxn ang="0">
                  <a:pos x="19" y="94"/>
                </a:cxn>
                <a:cxn ang="0">
                  <a:pos x="38" y="104"/>
                </a:cxn>
                <a:cxn ang="0">
                  <a:pos x="83" y="106"/>
                </a:cxn>
                <a:cxn ang="0">
                  <a:pos x="148" y="106"/>
                </a:cxn>
                <a:cxn ang="0">
                  <a:pos x="213" y="106"/>
                </a:cxn>
                <a:cxn ang="0">
                  <a:pos x="279" y="107"/>
                </a:cxn>
                <a:cxn ang="0">
                  <a:pos x="347" y="112"/>
                </a:cxn>
                <a:cxn ang="0">
                  <a:pos x="388" y="117"/>
                </a:cxn>
                <a:cxn ang="0">
                  <a:pos x="399" y="118"/>
                </a:cxn>
                <a:cxn ang="0">
                  <a:pos x="412" y="120"/>
                </a:cxn>
                <a:cxn ang="0">
                  <a:pos x="424" y="122"/>
                </a:cxn>
                <a:cxn ang="0">
                  <a:pos x="436" y="123"/>
                </a:cxn>
                <a:cxn ang="0">
                  <a:pos x="452" y="126"/>
                </a:cxn>
                <a:cxn ang="0">
                  <a:pos x="483" y="130"/>
                </a:cxn>
                <a:cxn ang="0">
                  <a:pos x="523" y="136"/>
                </a:cxn>
                <a:cxn ang="0">
                  <a:pos x="563" y="143"/>
                </a:cxn>
                <a:cxn ang="0">
                  <a:pos x="592" y="151"/>
                </a:cxn>
              </a:cxnLst>
              <a:rect l="0" t="0" r="0" b="0"/>
              <a:pathLst>
                <a:path w="1235" h="308">
                  <a:moveTo>
                    <a:pt x="1106" y="276"/>
                  </a:moveTo>
                  <a:lnTo>
                    <a:pt x="1102" y="270"/>
                  </a:lnTo>
                  <a:lnTo>
                    <a:pt x="1096" y="264"/>
                  </a:lnTo>
                  <a:lnTo>
                    <a:pt x="1091" y="259"/>
                  </a:lnTo>
                  <a:lnTo>
                    <a:pt x="1084" y="252"/>
                  </a:lnTo>
                  <a:lnTo>
                    <a:pt x="1076" y="248"/>
                  </a:lnTo>
                  <a:lnTo>
                    <a:pt x="1069" y="243"/>
                  </a:lnTo>
                  <a:lnTo>
                    <a:pt x="1062" y="238"/>
                  </a:lnTo>
                  <a:lnTo>
                    <a:pt x="1054" y="233"/>
                  </a:lnTo>
                  <a:lnTo>
                    <a:pt x="1047" y="228"/>
                  </a:lnTo>
                  <a:lnTo>
                    <a:pt x="1040" y="224"/>
                  </a:lnTo>
                  <a:lnTo>
                    <a:pt x="1036" y="219"/>
                  </a:lnTo>
                  <a:lnTo>
                    <a:pt x="1033" y="216"/>
                  </a:lnTo>
                  <a:lnTo>
                    <a:pt x="1029" y="212"/>
                  </a:lnTo>
                  <a:lnTo>
                    <a:pt x="1025" y="208"/>
                  </a:lnTo>
                  <a:lnTo>
                    <a:pt x="1022" y="204"/>
                  </a:lnTo>
                  <a:lnTo>
                    <a:pt x="1018" y="201"/>
                  </a:lnTo>
                  <a:lnTo>
                    <a:pt x="1014" y="198"/>
                  </a:lnTo>
                  <a:lnTo>
                    <a:pt x="1011" y="195"/>
                  </a:lnTo>
                  <a:lnTo>
                    <a:pt x="1005" y="192"/>
                  </a:lnTo>
                  <a:lnTo>
                    <a:pt x="1001" y="190"/>
                  </a:lnTo>
                  <a:lnTo>
                    <a:pt x="983" y="182"/>
                  </a:lnTo>
                  <a:lnTo>
                    <a:pt x="967" y="176"/>
                  </a:lnTo>
                  <a:lnTo>
                    <a:pt x="950" y="169"/>
                  </a:lnTo>
                  <a:lnTo>
                    <a:pt x="932" y="164"/>
                  </a:lnTo>
                  <a:lnTo>
                    <a:pt x="916" y="158"/>
                  </a:lnTo>
                  <a:lnTo>
                    <a:pt x="897" y="153"/>
                  </a:lnTo>
                  <a:lnTo>
                    <a:pt x="879" y="147"/>
                  </a:lnTo>
                  <a:lnTo>
                    <a:pt x="861" y="142"/>
                  </a:lnTo>
                  <a:lnTo>
                    <a:pt x="844" y="137"/>
                  </a:lnTo>
                  <a:lnTo>
                    <a:pt x="826" y="132"/>
                  </a:lnTo>
                  <a:lnTo>
                    <a:pt x="821" y="131"/>
                  </a:lnTo>
                  <a:lnTo>
                    <a:pt x="813" y="129"/>
                  </a:lnTo>
                  <a:lnTo>
                    <a:pt x="808" y="126"/>
                  </a:lnTo>
                  <a:lnTo>
                    <a:pt x="802" y="124"/>
                  </a:lnTo>
                  <a:lnTo>
                    <a:pt x="797" y="121"/>
                  </a:lnTo>
                  <a:lnTo>
                    <a:pt x="791" y="120"/>
                  </a:lnTo>
                  <a:lnTo>
                    <a:pt x="786" y="116"/>
                  </a:lnTo>
                  <a:lnTo>
                    <a:pt x="780" y="113"/>
                  </a:lnTo>
                  <a:lnTo>
                    <a:pt x="775" y="112"/>
                  </a:lnTo>
                  <a:lnTo>
                    <a:pt x="769" y="110"/>
                  </a:lnTo>
                  <a:lnTo>
                    <a:pt x="751" y="104"/>
                  </a:lnTo>
                  <a:lnTo>
                    <a:pt x="733" y="99"/>
                  </a:lnTo>
                  <a:lnTo>
                    <a:pt x="715" y="94"/>
                  </a:lnTo>
                  <a:lnTo>
                    <a:pt x="696" y="89"/>
                  </a:lnTo>
                  <a:lnTo>
                    <a:pt x="678" y="86"/>
                  </a:lnTo>
                  <a:lnTo>
                    <a:pt x="660" y="81"/>
                  </a:lnTo>
                  <a:lnTo>
                    <a:pt x="641" y="78"/>
                  </a:lnTo>
                  <a:lnTo>
                    <a:pt x="621" y="73"/>
                  </a:lnTo>
                  <a:lnTo>
                    <a:pt x="603" y="70"/>
                  </a:lnTo>
                  <a:lnTo>
                    <a:pt x="585" y="67"/>
                  </a:lnTo>
                  <a:lnTo>
                    <a:pt x="563" y="62"/>
                  </a:lnTo>
                  <a:lnTo>
                    <a:pt x="541" y="57"/>
                  </a:lnTo>
                  <a:lnTo>
                    <a:pt x="521" y="52"/>
                  </a:lnTo>
                  <a:lnTo>
                    <a:pt x="501" y="48"/>
                  </a:lnTo>
                  <a:lnTo>
                    <a:pt x="481" y="43"/>
                  </a:lnTo>
                  <a:lnTo>
                    <a:pt x="461" y="38"/>
                  </a:lnTo>
                  <a:lnTo>
                    <a:pt x="440" y="33"/>
                  </a:lnTo>
                  <a:lnTo>
                    <a:pt x="418" y="30"/>
                  </a:lnTo>
                  <a:lnTo>
                    <a:pt x="398" y="25"/>
                  </a:lnTo>
                  <a:lnTo>
                    <a:pt x="376" y="22"/>
                  </a:lnTo>
                  <a:lnTo>
                    <a:pt x="362" y="20"/>
                  </a:lnTo>
                  <a:lnTo>
                    <a:pt x="345" y="19"/>
                  </a:lnTo>
                  <a:lnTo>
                    <a:pt x="331" y="17"/>
                  </a:lnTo>
                  <a:lnTo>
                    <a:pt x="316" y="16"/>
                  </a:lnTo>
                  <a:lnTo>
                    <a:pt x="300" y="14"/>
                  </a:lnTo>
                  <a:lnTo>
                    <a:pt x="285" y="14"/>
                  </a:lnTo>
                  <a:lnTo>
                    <a:pt x="270" y="12"/>
                  </a:lnTo>
                  <a:lnTo>
                    <a:pt x="254" y="11"/>
                  </a:lnTo>
                  <a:lnTo>
                    <a:pt x="239" y="8"/>
                  </a:lnTo>
                  <a:lnTo>
                    <a:pt x="223" y="6"/>
                  </a:lnTo>
                  <a:lnTo>
                    <a:pt x="199" y="1"/>
                  </a:lnTo>
                  <a:lnTo>
                    <a:pt x="174" y="0"/>
                  </a:lnTo>
                  <a:lnTo>
                    <a:pt x="148" y="0"/>
                  </a:lnTo>
                  <a:lnTo>
                    <a:pt x="122" y="1"/>
                  </a:lnTo>
                  <a:lnTo>
                    <a:pt x="99" y="6"/>
                  </a:lnTo>
                  <a:lnTo>
                    <a:pt x="77" y="12"/>
                  </a:lnTo>
                  <a:lnTo>
                    <a:pt x="57" y="20"/>
                  </a:lnTo>
                  <a:lnTo>
                    <a:pt x="38" y="33"/>
                  </a:lnTo>
                  <a:lnTo>
                    <a:pt x="22" y="46"/>
                  </a:lnTo>
                  <a:lnTo>
                    <a:pt x="11" y="64"/>
                  </a:lnTo>
                  <a:lnTo>
                    <a:pt x="4" y="81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6" y="174"/>
                  </a:lnTo>
                  <a:lnTo>
                    <a:pt x="40" y="188"/>
                  </a:lnTo>
                  <a:lnTo>
                    <a:pt x="57" y="200"/>
                  </a:lnTo>
                  <a:lnTo>
                    <a:pt x="79" y="208"/>
                  </a:lnTo>
                  <a:lnTo>
                    <a:pt x="101" y="211"/>
                  </a:lnTo>
                  <a:lnTo>
                    <a:pt x="170" y="212"/>
                  </a:lnTo>
                  <a:lnTo>
                    <a:pt x="238" y="212"/>
                  </a:lnTo>
                  <a:lnTo>
                    <a:pt x="305" y="212"/>
                  </a:lnTo>
                  <a:lnTo>
                    <a:pt x="373" y="212"/>
                  </a:lnTo>
                  <a:lnTo>
                    <a:pt x="439" y="211"/>
                  </a:lnTo>
                  <a:lnTo>
                    <a:pt x="506" y="212"/>
                  </a:lnTo>
                  <a:lnTo>
                    <a:pt x="574" y="214"/>
                  </a:lnTo>
                  <a:lnTo>
                    <a:pt x="643" y="217"/>
                  </a:lnTo>
                  <a:lnTo>
                    <a:pt x="715" y="224"/>
                  </a:lnTo>
                  <a:lnTo>
                    <a:pt x="786" y="232"/>
                  </a:lnTo>
                  <a:lnTo>
                    <a:pt x="799" y="233"/>
                  </a:lnTo>
                  <a:lnTo>
                    <a:pt x="810" y="235"/>
                  </a:lnTo>
                  <a:lnTo>
                    <a:pt x="822" y="236"/>
                  </a:lnTo>
                  <a:lnTo>
                    <a:pt x="835" y="238"/>
                  </a:lnTo>
                  <a:lnTo>
                    <a:pt x="848" y="240"/>
                  </a:lnTo>
                  <a:lnTo>
                    <a:pt x="859" y="241"/>
                  </a:lnTo>
                  <a:lnTo>
                    <a:pt x="872" y="243"/>
                  </a:lnTo>
                  <a:lnTo>
                    <a:pt x="884" y="244"/>
                  </a:lnTo>
                  <a:lnTo>
                    <a:pt x="897" y="246"/>
                  </a:lnTo>
                  <a:lnTo>
                    <a:pt x="910" y="248"/>
                  </a:lnTo>
                  <a:lnTo>
                    <a:pt x="930" y="251"/>
                  </a:lnTo>
                  <a:lnTo>
                    <a:pt x="958" y="254"/>
                  </a:lnTo>
                  <a:lnTo>
                    <a:pt x="994" y="259"/>
                  </a:lnTo>
                  <a:lnTo>
                    <a:pt x="1034" y="265"/>
                  </a:lnTo>
                  <a:lnTo>
                    <a:pt x="1076" y="272"/>
                  </a:lnTo>
                  <a:lnTo>
                    <a:pt x="1118" y="278"/>
                  </a:lnTo>
                  <a:lnTo>
                    <a:pt x="1159" y="286"/>
                  </a:lnTo>
                  <a:lnTo>
                    <a:pt x="1191" y="294"/>
                  </a:lnTo>
                  <a:lnTo>
                    <a:pt x="1219" y="302"/>
                  </a:lnTo>
                  <a:lnTo>
                    <a:pt x="1235" y="30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3" name="Freeform 50432"/>
            <p:cNvSpPr/>
            <p:nvPr/>
          </p:nvSpPr>
          <p:spPr>
            <a:xfrm>
              <a:off x="3667" y="3049"/>
              <a:ext cx="191" cy="761"/>
            </a:xfrm>
            <a:custGeom>
              <a:avLst/>
              <a:gdLst/>
              <a:ahLst/>
              <a:cxnLst>
                <a:cxn ang="0">
                  <a:pos x="95" y="737"/>
                </a:cxn>
                <a:cxn ang="0">
                  <a:pos x="82" y="710"/>
                </a:cxn>
                <a:cxn ang="0">
                  <a:pos x="68" y="682"/>
                </a:cxn>
                <a:cxn ang="0">
                  <a:pos x="62" y="668"/>
                </a:cxn>
                <a:cxn ang="0">
                  <a:pos x="59" y="668"/>
                </a:cxn>
                <a:cxn ang="0">
                  <a:pos x="55" y="667"/>
                </a:cxn>
                <a:cxn ang="0">
                  <a:pos x="52" y="666"/>
                </a:cxn>
                <a:cxn ang="0">
                  <a:pos x="46" y="611"/>
                </a:cxn>
                <a:cxn ang="0">
                  <a:pos x="40" y="556"/>
                </a:cxn>
                <a:cxn ang="0">
                  <a:pos x="32" y="502"/>
                </a:cxn>
                <a:cxn ang="0">
                  <a:pos x="27" y="475"/>
                </a:cxn>
                <a:cxn ang="0">
                  <a:pos x="24" y="460"/>
                </a:cxn>
                <a:cxn ang="0">
                  <a:pos x="20" y="445"/>
                </a:cxn>
                <a:cxn ang="0">
                  <a:pos x="13" y="412"/>
                </a:cxn>
                <a:cxn ang="0">
                  <a:pos x="3" y="338"/>
                </a:cxn>
                <a:cxn ang="0">
                  <a:pos x="1" y="265"/>
                </a:cxn>
                <a:cxn ang="0">
                  <a:pos x="6" y="192"/>
                </a:cxn>
                <a:cxn ang="0">
                  <a:pos x="9" y="182"/>
                </a:cxn>
                <a:cxn ang="0">
                  <a:pos x="14" y="172"/>
                </a:cxn>
                <a:cxn ang="0">
                  <a:pos x="17" y="160"/>
                </a:cxn>
                <a:cxn ang="0">
                  <a:pos x="23" y="132"/>
                </a:cxn>
                <a:cxn ang="0">
                  <a:pos x="35" y="96"/>
                </a:cxn>
                <a:cxn ang="0">
                  <a:pos x="50" y="61"/>
                </a:cxn>
                <a:cxn ang="0">
                  <a:pos x="66" y="31"/>
                </a:cxn>
                <a:cxn ang="0">
                  <a:pos x="85" y="14"/>
                </a:cxn>
                <a:cxn ang="0">
                  <a:pos x="108" y="4"/>
                </a:cxn>
                <a:cxn ang="0">
                  <a:pos x="135" y="0"/>
                </a:cxn>
                <a:cxn ang="0">
                  <a:pos x="156" y="8"/>
                </a:cxn>
                <a:cxn ang="0">
                  <a:pos x="168" y="24"/>
                </a:cxn>
                <a:cxn ang="0">
                  <a:pos x="174" y="44"/>
                </a:cxn>
                <a:cxn ang="0">
                  <a:pos x="176" y="52"/>
                </a:cxn>
                <a:cxn ang="0">
                  <a:pos x="180" y="53"/>
                </a:cxn>
                <a:cxn ang="0">
                  <a:pos x="183" y="54"/>
                </a:cxn>
                <a:cxn ang="0">
                  <a:pos x="188" y="99"/>
                </a:cxn>
                <a:cxn ang="0">
                  <a:pos x="191" y="233"/>
                </a:cxn>
                <a:cxn ang="0">
                  <a:pos x="190" y="367"/>
                </a:cxn>
                <a:cxn ang="0">
                  <a:pos x="188" y="500"/>
                </a:cxn>
                <a:cxn ang="0">
                  <a:pos x="186" y="506"/>
                </a:cxn>
                <a:cxn ang="0">
                  <a:pos x="181" y="512"/>
                </a:cxn>
                <a:cxn ang="0">
                  <a:pos x="179" y="519"/>
                </a:cxn>
                <a:cxn ang="0">
                  <a:pos x="177" y="551"/>
                </a:cxn>
                <a:cxn ang="0">
                  <a:pos x="174" y="595"/>
                </a:cxn>
                <a:cxn ang="0">
                  <a:pos x="172" y="639"/>
                </a:cxn>
                <a:cxn ang="0">
                  <a:pos x="171" y="675"/>
                </a:cxn>
                <a:cxn ang="0">
                  <a:pos x="165" y="691"/>
                </a:cxn>
                <a:cxn ang="0">
                  <a:pos x="156" y="707"/>
                </a:cxn>
                <a:cxn ang="0">
                  <a:pos x="150" y="724"/>
                </a:cxn>
                <a:cxn ang="0">
                  <a:pos x="147" y="735"/>
                </a:cxn>
                <a:cxn ang="0">
                  <a:pos x="142" y="747"/>
                </a:cxn>
                <a:cxn ang="0">
                  <a:pos x="135" y="758"/>
                </a:cxn>
              </a:cxnLst>
              <a:rect l="0" t="0" r="0" b="0"/>
              <a:pathLst>
                <a:path w="393" h="1522">
                  <a:moveTo>
                    <a:pt x="203" y="1500"/>
                  </a:moveTo>
                  <a:lnTo>
                    <a:pt x="201" y="1488"/>
                  </a:lnTo>
                  <a:lnTo>
                    <a:pt x="196" y="1474"/>
                  </a:lnTo>
                  <a:lnTo>
                    <a:pt x="189" y="1456"/>
                  </a:lnTo>
                  <a:lnTo>
                    <a:pt x="180" y="1439"/>
                  </a:lnTo>
                  <a:lnTo>
                    <a:pt x="169" y="1420"/>
                  </a:lnTo>
                  <a:lnTo>
                    <a:pt x="158" y="1399"/>
                  </a:lnTo>
                  <a:lnTo>
                    <a:pt x="148" y="1381"/>
                  </a:lnTo>
                  <a:lnTo>
                    <a:pt x="139" y="1364"/>
                  </a:lnTo>
                  <a:lnTo>
                    <a:pt x="134" y="1349"/>
                  </a:lnTo>
                  <a:lnTo>
                    <a:pt x="128" y="1338"/>
                  </a:lnTo>
                  <a:lnTo>
                    <a:pt x="128" y="1336"/>
                  </a:lnTo>
                  <a:lnTo>
                    <a:pt x="127" y="1336"/>
                  </a:lnTo>
                  <a:lnTo>
                    <a:pt x="125" y="1335"/>
                  </a:lnTo>
                  <a:lnTo>
                    <a:pt x="121" y="1335"/>
                  </a:lnTo>
                  <a:lnTo>
                    <a:pt x="119" y="1335"/>
                  </a:lnTo>
                  <a:lnTo>
                    <a:pt x="116" y="1333"/>
                  </a:lnTo>
                  <a:lnTo>
                    <a:pt x="114" y="1333"/>
                  </a:lnTo>
                  <a:lnTo>
                    <a:pt x="112" y="1333"/>
                  </a:lnTo>
                  <a:lnTo>
                    <a:pt x="110" y="1332"/>
                  </a:lnTo>
                  <a:lnTo>
                    <a:pt x="108" y="1332"/>
                  </a:lnTo>
                  <a:lnTo>
                    <a:pt x="105" y="1295"/>
                  </a:lnTo>
                  <a:lnTo>
                    <a:pt x="99" y="1258"/>
                  </a:lnTo>
                  <a:lnTo>
                    <a:pt x="95" y="1221"/>
                  </a:lnTo>
                  <a:lnTo>
                    <a:pt x="92" y="1184"/>
                  </a:lnTo>
                  <a:lnTo>
                    <a:pt x="88" y="1149"/>
                  </a:lnTo>
                  <a:lnTo>
                    <a:pt x="83" y="1112"/>
                  </a:lnTo>
                  <a:lnTo>
                    <a:pt x="79" y="1077"/>
                  </a:lnTo>
                  <a:lnTo>
                    <a:pt x="74" y="1040"/>
                  </a:lnTo>
                  <a:lnTo>
                    <a:pt x="66" y="1004"/>
                  </a:lnTo>
                  <a:lnTo>
                    <a:pt x="59" y="967"/>
                  </a:lnTo>
                  <a:lnTo>
                    <a:pt x="59" y="957"/>
                  </a:lnTo>
                  <a:lnTo>
                    <a:pt x="55" y="949"/>
                  </a:lnTo>
                  <a:lnTo>
                    <a:pt x="53" y="940"/>
                  </a:lnTo>
                  <a:lnTo>
                    <a:pt x="52" y="930"/>
                  </a:lnTo>
                  <a:lnTo>
                    <a:pt x="50" y="919"/>
                  </a:lnTo>
                  <a:lnTo>
                    <a:pt x="48" y="909"/>
                  </a:lnTo>
                  <a:lnTo>
                    <a:pt x="44" y="900"/>
                  </a:lnTo>
                  <a:lnTo>
                    <a:pt x="42" y="890"/>
                  </a:lnTo>
                  <a:lnTo>
                    <a:pt x="41" y="880"/>
                  </a:lnTo>
                  <a:lnTo>
                    <a:pt x="39" y="872"/>
                  </a:lnTo>
                  <a:lnTo>
                    <a:pt x="26" y="823"/>
                  </a:lnTo>
                  <a:lnTo>
                    <a:pt x="17" y="773"/>
                  </a:lnTo>
                  <a:lnTo>
                    <a:pt x="10" y="724"/>
                  </a:lnTo>
                  <a:lnTo>
                    <a:pt x="6" y="676"/>
                  </a:lnTo>
                  <a:lnTo>
                    <a:pt x="2" y="628"/>
                  </a:lnTo>
                  <a:lnTo>
                    <a:pt x="0" y="578"/>
                  </a:lnTo>
                  <a:lnTo>
                    <a:pt x="2" y="530"/>
                  </a:lnTo>
                  <a:lnTo>
                    <a:pt x="4" y="482"/>
                  </a:lnTo>
                  <a:lnTo>
                    <a:pt x="8" y="432"/>
                  </a:lnTo>
                  <a:lnTo>
                    <a:pt x="13" y="383"/>
                  </a:lnTo>
                  <a:lnTo>
                    <a:pt x="15" y="376"/>
                  </a:lnTo>
                  <a:lnTo>
                    <a:pt x="17" y="370"/>
                  </a:lnTo>
                  <a:lnTo>
                    <a:pt x="19" y="364"/>
                  </a:lnTo>
                  <a:lnTo>
                    <a:pt x="22" y="356"/>
                  </a:lnTo>
                  <a:lnTo>
                    <a:pt x="24" y="349"/>
                  </a:lnTo>
                  <a:lnTo>
                    <a:pt x="28" y="343"/>
                  </a:lnTo>
                  <a:lnTo>
                    <a:pt x="30" y="335"/>
                  </a:lnTo>
                  <a:lnTo>
                    <a:pt x="33" y="328"/>
                  </a:lnTo>
                  <a:lnTo>
                    <a:pt x="35" y="320"/>
                  </a:lnTo>
                  <a:lnTo>
                    <a:pt x="37" y="314"/>
                  </a:lnTo>
                  <a:lnTo>
                    <a:pt x="42" y="288"/>
                  </a:lnTo>
                  <a:lnTo>
                    <a:pt x="48" y="264"/>
                  </a:lnTo>
                  <a:lnTo>
                    <a:pt x="55" y="240"/>
                  </a:lnTo>
                  <a:lnTo>
                    <a:pt x="64" y="216"/>
                  </a:lnTo>
                  <a:lnTo>
                    <a:pt x="72" y="192"/>
                  </a:lnTo>
                  <a:lnTo>
                    <a:pt x="81" y="168"/>
                  </a:lnTo>
                  <a:lnTo>
                    <a:pt x="92" y="146"/>
                  </a:lnTo>
                  <a:lnTo>
                    <a:pt x="103" y="122"/>
                  </a:lnTo>
                  <a:lnTo>
                    <a:pt x="114" y="100"/>
                  </a:lnTo>
                  <a:lnTo>
                    <a:pt x="125" y="77"/>
                  </a:lnTo>
                  <a:lnTo>
                    <a:pt x="136" y="61"/>
                  </a:lnTo>
                  <a:lnTo>
                    <a:pt x="147" y="48"/>
                  </a:lnTo>
                  <a:lnTo>
                    <a:pt x="159" y="37"/>
                  </a:lnTo>
                  <a:lnTo>
                    <a:pt x="174" y="28"/>
                  </a:lnTo>
                  <a:lnTo>
                    <a:pt x="191" y="20"/>
                  </a:lnTo>
                  <a:lnTo>
                    <a:pt x="207" y="12"/>
                  </a:lnTo>
                  <a:lnTo>
                    <a:pt x="223" y="7"/>
                  </a:lnTo>
                  <a:lnTo>
                    <a:pt x="242" y="4"/>
                  </a:lnTo>
                  <a:lnTo>
                    <a:pt x="260" y="2"/>
                  </a:lnTo>
                  <a:lnTo>
                    <a:pt x="278" y="0"/>
                  </a:lnTo>
                  <a:lnTo>
                    <a:pt x="295" y="2"/>
                  </a:lnTo>
                  <a:lnTo>
                    <a:pt x="307" y="7"/>
                  </a:lnTo>
                  <a:lnTo>
                    <a:pt x="320" y="15"/>
                  </a:lnTo>
                  <a:lnTo>
                    <a:pt x="331" y="23"/>
                  </a:lnTo>
                  <a:lnTo>
                    <a:pt x="340" y="34"/>
                  </a:lnTo>
                  <a:lnTo>
                    <a:pt x="346" y="47"/>
                  </a:lnTo>
                  <a:lnTo>
                    <a:pt x="351" y="61"/>
                  </a:lnTo>
                  <a:lnTo>
                    <a:pt x="357" y="74"/>
                  </a:lnTo>
                  <a:lnTo>
                    <a:pt x="359" y="88"/>
                  </a:lnTo>
                  <a:lnTo>
                    <a:pt x="360" y="103"/>
                  </a:lnTo>
                  <a:lnTo>
                    <a:pt x="360" y="104"/>
                  </a:lnTo>
                  <a:lnTo>
                    <a:pt x="362" y="104"/>
                  </a:lnTo>
                  <a:lnTo>
                    <a:pt x="364" y="104"/>
                  </a:lnTo>
                  <a:lnTo>
                    <a:pt x="368" y="106"/>
                  </a:lnTo>
                  <a:lnTo>
                    <a:pt x="370" y="106"/>
                  </a:lnTo>
                  <a:lnTo>
                    <a:pt x="373" y="106"/>
                  </a:lnTo>
                  <a:lnTo>
                    <a:pt x="375" y="108"/>
                  </a:lnTo>
                  <a:lnTo>
                    <a:pt x="377" y="108"/>
                  </a:lnTo>
                  <a:lnTo>
                    <a:pt x="379" y="108"/>
                  </a:lnTo>
                  <a:lnTo>
                    <a:pt x="379" y="109"/>
                  </a:lnTo>
                  <a:lnTo>
                    <a:pt x="386" y="197"/>
                  </a:lnTo>
                  <a:lnTo>
                    <a:pt x="390" y="287"/>
                  </a:lnTo>
                  <a:lnTo>
                    <a:pt x="392" y="376"/>
                  </a:lnTo>
                  <a:lnTo>
                    <a:pt x="393" y="466"/>
                  </a:lnTo>
                  <a:lnTo>
                    <a:pt x="393" y="554"/>
                  </a:lnTo>
                  <a:lnTo>
                    <a:pt x="392" y="644"/>
                  </a:lnTo>
                  <a:lnTo>
                    <a:pt x="390" y="733"/>
                  </a:lnTo>
                  <a:lnTo>
                    <a:pt x="388" y="821"/>
                  </a:lnTo>
                  <a:lnTo>
                    <a:pt x="388" y="911"/>
                  </a:lnTo>
                  <a:lnTo>
                    <a:pt x="386" y="999"/>
                  </a:lnTo>
                  <a:lnTo>
                    <a:pt x="386" y="1004"/>
                  </a:lnTo>
                  <a:lnTo>
                    <a:pt x="384" y="1008"/>
                  </a:lnTo>
                  <a:lnTo>
                    <a:pt x="382" y="1012"/>
                  </a:lnTo>
                  <a:lnTo>
                    <a:pt x="379" y="1016"/>
                  </a:lnTo>
                  <a:lnTo>
                    <a:pt x="377" y="1021"/>
                  </a:lnTo>
                  <a:lnTo>
                    <a:pt x="373" y="1024"/>
                  </a:lnTo>
                  <a:lnTo>
                    <a:pt x="371" y="1029"/>
                  </a:lnTo>
                  <a:lnTo>
                    <a:pt x="368" y="1034"/>
                  </a:lnTo>
                  <a:lnTo>
                    <a:pt x="368" y="1037"/>
                  </a:lnTo>
                  <a:lnTo>
                    <a:pt x="366" y="1042"/>
                  </a:lnTo>
                  <a:lnTo>
                    <a:pt x="366" y="1071"/>
                  </a:lnTo>
                  <a:lnTo>
                    <a:pt x="364" y="1101"/>
                  </a:lnTo>
                  <a:lnTo>
                    <a:pt x="362" y="1130"/>
                  </a:lnTo>
                  <a:lnTo>
                    <a:pt x="360" y="1160"/>
                  </a:lnTo>
                  <a:lnTo>
                    <a:pt x="359" y="1189"/>
                  </a:lnTo>
                  <a:lnTo>
                    <a:pt x="357" y="1220"/>
                  </a:lnTo>
                  <a:lnTo>
                    <a:pt x="355" y="1248"/>
                  </a:lnTo>
                  <a:lnTo>
                    <a:pt x="353" y="1277"/>
                  </a:lnTo>
                  <a:lnTo>
                    <a:pt x="353" y="1308"/>
                  </a:lnTo>
                  <a:lnTo>
                    <a:pt x="353" y="1336"/>
                  </a:lnTo>
                  <a:lnTo>
                    <a:pt x="351" y="1349"/>
                  </a:lnTo>
                  <a:lnTo>
                    <a:pt x="349" y="1360"/>
                  </a:lnTo>
                  <a:lnTo>
                    <a:pt x="344" y="1372"/>
                  </a:lnTo>
                  <a:lnTo>
                    <a:pt x="340" y="1381"/>
                  </a:lnTo>
                  <a:lnTo>
                    <a:pt x="335" y="1392"/>
                  </a:lnTo>
                  <a:lnTo>
                    <a:pt x="328" y="1402"/>
                  </a:lnTo>
                  <a:lnTo>
                    <a:pt x="322" y="1413"/>
                  </a:lnTo>
                  <a:lnTo>
                    <a:pt x="317" y="1424"/>
                  </a:lnTo>
                  <a:lnTo>
                    <a:pt x="313" y="1436"/>
                  </a:lnTo>
                  <a:lnTo>
                    <a:pt x="309" y="1447"/>
                  </a:lnTo>
                  <a:lnTo>
                    <a:pt x="307" y="1455"/>
                  </a:lnTo>
                  <a:lnTo>
                    <a:pt x="306" y="1463"/>
                  </a:lnTo>
                  <a:lnTo>
                    <a:pt x="302" y="1469"/>
                  </a:lnTo>
                  <a:lnTo>
                    <a:pt x="300" y="1477"/>
                  </a:lnTo>
                  <a:lnTo>
                    <a:pt x="296" y="1485"/>
                  </a:lnTo>
                  <a:lnTo>
                    <a:pt x="293" y="1493"/>
                  </a:lnTo>
                  <a:lnTo>
                    <a:pt x="287" y="1501"/>
                  </a:lnTo>
                  <a:lnTo>
                    <a:pt x="284" y="1508"/>
                  </a:lnTo>
                  <a:lnTo>
                    <a:pt x="278" y="1516"/>
                  </a:lnTo>
                  <a:lnTo>
                    <a:pt x="273" y="1522"/>
                  </a:lnTo>
                  <a:lnTo>
                    <a:pt x="203" y="1500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4" name="Freeform 50433"/>
            <p:cNvSpPr/>
            <p:nvPr/>
          </p:nvSpPr>
          <p:spPr>
            <a:xfrm>
              <a:off x="3667" y="3049"/>
              <a:ext cx="191" cy="761"/>
            </a:xfrm>
            <a:custGeom>
              <a:avLst/>
              <a:gdLst/>
              <a:ahLst/>
              <a:cxnLst>
                <a:cxn ang="0">
                  <a:pos x="95" y="737"/>
                </a:cxn>
                <a:cxn ang="0">
                  <a:pos x="82" y="710"/>
                </a:cxn>
                <a:cxn ang="0">
                  <a:pos x="68" y="682"/>
                </a:cxn>
                <a:cxn ang="0">
                  <a:pos x="62" y="668"/>
                </a:cxn>
                <a:cxn ang="0">
                  <a:pos x="59" y="668"/>
                </a:cxn>
                <a:cxn ang="0">
                  <a:pos x="55" y="667"/>
                </a:cxn>
                <a:cxn ang="0">
                  <a:pos x="52" y="666"/>
                </a:cxn>
                <a:cxn ang="0">
                  <a:pos x="46" y="611"/>
                </a:cxn>
                <a:cxn ang="0">
                  <a:pos x="40" y="556"/>
                </a:cxn>
                <a:cxn ang="0">
                  <a:pos x="32" y="502"/>
                </a:cxn>
                <a:cxn ang="0">
                  <a:pos x="27" y="475"/>
                </a:cxn>
                <a:cxn ang="0">
                  <a:pos x="24" y="460"/>
                </a:cxn>
                <a:cxn ang="0">
                  <a:pos x="20" y="445"/>
                </a:cxn>
                <a:cxn ang="0">
                  <a:pos x="13" y="412"/>
                </a:cxn>
                <a:cxn ang="0">
                  <a:pos x="3" y="338"/>
                </a:cxn>
                <a:cxn ang="0">
                  <a:pos x="1" y="265"/>
                </a:cxn>
                <a:cxn ang="0">
                  <a:pos x="6" y="192"/>
                </a:cxn>
                <a:cxn ang="0">
                  <a:pos x="9" y="182"/>
                </a:cxn>
                <a:cxn ang="0">
                  <a:pos x="14" y="172"/>
                </a:cxn>
                <a:cxn ang="0">
                  <a:pos x="17" y="160"/>
                </a:cxn>
                <a:cxn ang="0">
                  <a:pos x="23" y="132"/>
                </a:cxn>
                <a:cxn ang="0">
                  <a:pos x="35" y="96"/>
                </a:cxn>
                <a:cxn ang="0">
                  <a:pos x="50" y="61"/>
                </a:cxn>
                <a:cxn ang="0">
                  <a:pos x="66" y="31"/>
                </a:cxn>
                <a:cxn ang="0">
                  <a:pos x="85" y="14"/>
                </a:cxn>
                <a:cxn ang="0">
                  <a:pos x="108" y="4"/>
                </a:cxn>
                <a:cxn ang="0">
                  <a:pos x="135" y="0"/>
                </a:cxn>
                <a:cxn ang="0">
                  <a:pos x="156" y="8"/>
                </a:cxn>
                <a:cxn ang="0">
                  <a:pos x="168" y="24"/>
                </a:cxn>
                <a:cxn ang="0">
                  <a:pos x="174" y="44"/>
                </a:cxn>
                <a:cxn ang="0">
                  <a:pos x="176" y="52"/>
                </a:cxn>
                <a:cxn ang="0">
                  <a:pos x="180" y="53"/>
                </a:cxn>
                <a:cxn ang="0">
                  <a:pos x="183" y="54"/>
                </a:cxn>
                <a:cxn ang="0">
                  <a:pos x="188" y="99"/>
                </a:cxn>
                <a:cxn ang="0">
                  <a:pos x="191" y="233"/>
                </a:cxn>
                <a:cxn ang="0">
                  <a:pos x="190" y="367"/>
                </a:cxn>
                <a:cxn ang="0">
                  <a:pos x="188" y="500"/>
                </a:cxn>
                <a:cxn ang="0">
                  <a:pos x="186" y="506"/>
                </a:cxn>
                <a:cxn ang="0">
                  <a:pos x="181" y="512"/>
                </a:cxn>
                <a:cxn ang="0">
                  <a:pos x="179" y="519"/>
                </a:cxn>
                <a:cxn ang="0">
                  <a:pos x="177" y="551"/>
                </a:cxn>
                <a:cxn ang="0">
                  <a:pos x="174" y="595"/>
                </a:cxn>
                <a:cxn ang="0">
                  <a:pos x="172" y="639"/>
                </a:cxn>
                <a:cxn ang="0">
                  <a:pos x="171" y="675"/>
                </a:cxn>
                <a:cxn ang="0">
                  <a:pos x="165" y="691"/>
                </a:cxn>
                <a:cxn ang="0">
                  <a:pos x="156" y="707"/>
                </a:cxn>
                <a:cxn ang="0">
                  <a:pos x="150" y="724"/>
                </a:cxn>
                <a:cxn ang="0">
                  <a:pos x="147" y="735"/>
                </a:cxn>
                <a:cxn ang="0">
                  <a:pos x="142" y="747"/>
                </a:cxn>
                <a:cxn ang="0">
                  <a:pos x="135" y="758"/>
                </a:cxn>
              </a:cxnLst>
              <a:rect l="0" t="0" r="0" b="0"/>
              <a:pathLst>
                <a:path w="393" h="1522">
                  <a:moveTo>
                    <a:pt x="203" y="1500"/>
                  </a:moveTo>
                  <a:lnTo>
                    <a:pt x="201" y="1488"/>
                  </a:lnTo>
                  <a:lnTo>
                    <a:pt x="196" y="1474"/>
                  </a:lnTo>
                  <a:lnTo>
                    <a:pt x="189" y="1456"/>
                  </a:lnTo>
                  <a:lnTo>
                    <a:pt x="180" y="1439"/>
                  </a:lnTo>
                  <a:lnTo>
                    <a:pt x="169" y="1420"/>
                  </a:lnTo>
                  <a:lnTo>
                    <a:pt x="158" y="1399"/>
                  </a:lnTo>
                  <a:lnTo>
                    <a:pt x="148" y="1381"/>
                  </a:lnTo>
                  <a:lnTo>
                    <a:pt x="139" y="1364"/>
                  </a:lnTo>
                  <a:lnTo>
                    <a:pt x="134" y="1349"/>
                  </a:lnTo>
                  <a:lnTo>
                    <a:pt x="128" y="1338"/>
                  </a:lnTo>
                  <a:lnTo>
                    <a:pt x="128" y="1336"/>
                  </a:lnTo>
                  <a:lnTo>
                    <a:pt x="127" y="1336"/>
                  </a:lnTo>
                  <a:lnTo>
                    <a:pt x="125" y="1335"/>
                  </a:lnTo>
                  <a:lnTo>
                    <a:pt x="121" y="1335"/>
                  </a:lnTo>
                  <a:lnTo>
                    <a:pt x="119" y="1335"/>
                  </a:lnTo>
                  <a:lnTo>
                    <a:pt x="116" y="1333"/>
                  </a:lnTo>
                  <a:lnTo>
                    <a:pt x="114" y="1333"/>
                  </a:lnTo>
                  <a:lnTo>
                    <a:pt x="112" y="1333"/>
                  </a:lnTo>
                  <a:lnTo>
                    <a:pt x="110" y="1332"/>
                  </a:lnTo>
                  <a:lnTo>
                    <a:pt x="108" y="1332"/>
                  </a:lnTo>
                  <a:lnTo>
                    <a:pt x="105" y="1295"/>
                  </a:lnTo>
                  <a:lnTo>
                    <a:pt x="99" y="1258"/>
                  </a:lnTo>
                  <a:lnTo>
                    <a:pt x="95" y="1221"/>
                  </a:lnTo>
                  <a:lnTo>
                    <a:pt x="92" y="1184"/>
                  </a:lnTo>
                  <a:lnTo>
                    <a:pt x="88" y="1149"/>
                  </a:lnTo>
                  <a:lnTo>
                    <a:pt x="83" y="1112"/>
                  </a:lnTo>
                  <a:lnTo>
                    <a:pt x="79" y="1077"/>
                  </a:lnTo>
                  <a:lnTo>
                    <a:pt x="74" y="1040"/>
                  </a:lnTo>
                  <a:lnTo>
                    <a:pt x="66" y="1004"/>
                  </a:lnTo>
                  <a:lnTo>
                    <a:pt x="59" y="967"/>
                  </a:lnTo>
                  <a:lnTo>
                    <a:pt x="59" y="957"/>
                  </a:lnTo>
                  <a:lnTo>
                    <a:pt x="55" y="949"/>
                  </a:lnTo>
                  <a:lnTo>
                    <a:pt x="53" y="940"/>
                  </a:lnTo>
                  <a:lnTo>
                    <a:pt x="52" y="930"/>
                  </a:lnTo>
                  <a:lnTo>
                    <a:pt x="50" y="919"/>
                  </a:lnTo>
                  <a:lnTo>
                    <a:pt x="48" y="909"/>
                  </a:lnTo>
                  <a:lnTo>
                    <a:pt x="44" y="900"/>
                  </a:lnTo>
                  <a:lnTo>
                    <a:pt x="42" y="890"/>
                  </a:lnTo>
                  <a:lnTo>
                    <a:pt x="41" y="880"/>
                  </a:lnTo>
                  <a:lnTo>
                    <a:pt x="39" y="872"/>
                  </a:lnTo>
                  <a:lnTo>
                    <a:pt x="26" y="823"/>
                  </a:lnTo>
                  <a:lnTo>
                    <a:pt x="17" y="773"/>
                  </a:lnTo>
                  <a:lnTo>
                    <a:pt x="10" y="724"/>
                  </a:lnTo>
                  <a:lnTo>
                    <a:pt x="6" y="676"/>
                  </a:lnTo>
                  <a:lnTo>
                    <a:pt x="2" y="628"/>
                  </a:lnTo>
                  <a:lnTo>
                    <a:pt x="0" y="578"/>
                  </a:lnTo>
                  <a:lnTo>
                    <a:pt x="2" y="530"/>
                  </a:lnTo>
                  <a:lnTo>
                    <a:pt x="4" y="482"/>
                  </a:lnTo>
                  <a:lnTo>
                    <a:pt x="8" y="432"/>
                  </a:lnTo>
                  <a:lnTo>
                    <a:pt x="13" y="383"/>
                  </a:lnTo>
                  <a:lnTo>
                    <a:pt x="15" y="376"/>
                  </a:lnTo>
                  <a:lnTo>
                    <a:pt x="17" y="370"/>
                  </a:lnTo>
                  <a:lnTo>
                    <a:pt x="19" y="364"/>
                  </a:lnTo>
                  <a:lnTo>
                    <a:pt x="22" y="356"/>
                  </a:lnTo>
                  <a:lnTo>
                    <a:pt x="24" y="349"/>
                  </a:lnTo>
                  <a:lnTo>
                    <a:pt x="28" y="343"/>
                  </a:lnTo>
                  <a:lnTo>
                    <a:pt x="30" y="335"/>
                  </a:lnTo>
                  <a:lnTo>
                    <a:pt x="33" y="328"/>
                  </a:lnTo>
                  <a:lnTo>
                    <a:pt x="35" y="320"/>
                  </a:lnTo>
                  <a:lnTo>
                    <a:pt x="37" y="314"/>
                  </a:lnTo>
                  <a:lnTo>
                    <a:pt x="42" y="288"/>
                  </a:lnTo>
                  <a:lnTo>
                    <a:pt x="48" y="264"/>
                  </a:lnTo>
                  <a:lnTo>
                    <a:pt x="55" y="240"/>
                  </a:lnTo>
                  <a:lnTo>
                    <a:pt x="64" y="216"/>
                  </a:lnTo>
                  <a:lnTo>
                    <a:pt x="72" y="192"/>
                  </a:lnTo>
                  <a:lnTo>
                    <a:pt x="81" y="168"/>
                  </a:lnTo>
                  <a:lnTo>
                    <a:pt x="92" y="146"/>
                  </a:lnTo>
                  <a:lnTo>
                    <a:pt x="103" y="122"/>
                  </a:lnTo>
                  <a:lnTo>
                    <a:pt x="114" y="100"/>
                  </a:lnTo>
                  <a:lnTo>
                    <a:pt x="125" y="77"/>
                  </a:lnTo>
                  <a:lnTo>
                    <a:pt x="136" y="61"/>
                  </a:lnTo>
                  <a:lnTo>
                    <a:pt x="147" y="48"/>
                  </a:lnTo>
                  <a:lnTo>
                    <a:pt x="159" y="37"/>
                  </a:lnTo>
                  <a:lnTo>
                    <a:pt x="174" y="28"/>
                  </a:lnTo>
                  <a:lnTo>
                    <a:pt x="191" y="20"/>
                  </a:lnTo>
                  <a:lnTo>
                    <a:pt x="207" y="12"/>
                  </a:lnTo>
                  <a:lnTo>
                    <a:pt x="223" y="7"/>
                  </a:lnTo>
                  <a:lnTo>
                    <a:pt x="242" y="4"/>
                  </a:lnTo>
                  <a:lnTo>
                    <a:pt x="260" y="2"/>
                  </a:lnTo>
                  <a:lnTo>
                    <a:pt x="278" y="0"/>
                  </a:lnTo>
                  <a:lnTo>
                    <a:pt x="295" y="2"/>
                  </a:lnTo>
                  <a:lnTo>
                    <a:pt x="307" y="7"/>
                  </a:lnTo>
                  <a:lnTo>
                    <a:pt x="320" y="15"/>
                  </a:lnTo>
                  <a:lnTo>
                    <a:pt x="331" y="23"/>
                  </a:lnTo>
                  <a:lnTo>
                    <a:pt x="340" y="34"/>
                  </a:lnTo>
                  <a:lnTo>
                    <a:pt x="346" y="47"/>
                  </a:lnTo>
                  <a:lnTo>
                    <a:pt x="351" y="61"/>
                  </a:lnTo>
                  <a:lnTo>
                    <a:pt x="357" y="74"/>
                  </a:lnTo>
                  <a:lnTo>
                    <a:pt x="359" y="88"/>
                  </a:lnTo>
                  <a:lnTo>
                    <a:pt x="360" y="103"/>
                  </a:lnTo>
                  <a:lnTo>
                    <a:pt x="360" y="104"/>
                  </a:lnTo>
                  <a:lnTo>
                    <a:pt x="362" y="104"/>
                  </a:lnTo>
                  <a:lnTo>
                    <a:pt x="364" y="104"/>
                  </a:lnTo>
                  <a:lnTo>
                    <a:pt x="368" y="106"/>
                  </a:lnTo>
                  <a:lnTo>
                    <a:pt x="370" y="106"/>
                  </a:lnTo>
                  <a:lnTo>
                    <a:pt x="373" y="106"/>
                  </a:lnTo>
                  <a:lnTo>
                    <a:pt x="375" y="108"/>
                  </a:lnTo>
                  <a:lnTo>
                    <a:pt x="377" y="108"/>
                  </a:lnTo>
                  <a:lnTo>
                    <a:pt x="379" y="108"/>
                  </a:lnTo>
                  <a:lnTo>
                    <a:pt x="379" y="109"/>
                  </a:lnTo>
                  <a:lnTo>
                    <a:pt x="386" y="197"/>
                  </a:lnTo>
                  <a:lnTo>
                    <a:pt x="390" y="287"/>
                  </a:lnTo>
                  <a:lnTo>
                    <a:pt x="392" y="376"/>
                  </a:lnTo>
                  <a:lnTo>
                    <a:pt x="393" y="466"/>
                  </a:lnTo>
                  <a:lnTo>
                    <a:pt x="393" y="554"/>
                  </a:lnTo>
                  <a:lnTo>
                    <a:pt x="392" y="644"/>
                  </a:lnTo>
                  <a:lnTo>
                    <a:pt x="390" y="733"/>
                  </a:lnTo>
                  <a:lnTo>
                    <a:pt x="388" y="821"/>
                  </a:lnTo>
                  <a:lnTo>
                    <a:pt x="388" y="911"/>
                  </a:lnTo>
                  <a:lnTo>
                    <a:pt x="386" y="999"/>
                  </a:lnTo>
                  <a:lnTo>
                    <a:pt x="386" y="1004"/>
                  </a:lnTo>
                  <a:lnTo>
                    <a:pt x="384" y="1008"/>
                  </a:lnTo>
                  <a:lnTo>
                    <a:pt x="382" y="1012"/>
                  </a:lnTo>
                  <a:lnTo>
                    <a:pt x="379" y="1016"/>
                  </a:lnTo>
                  <a:lnTo>
                    <a:pt x="377" y="1021"/>
                  </a:lnTo>
                  <a:lnTo>
                    <a:pt x="373" y="1024"/>
                  </a:lnTo>
                  <a:lnTo>
                    <a:pt x="371" y="1029"/>
                  </a:lnTo>
                  <a:lnTo>
                    <a:pt x="368" y="1034"/>
                  </a:lnTo>
                  <a:lnTo>
                    <a:pt x="368" y="1037"/>
                  </a:lnTo>
                  <a:lnTo>
                    <a:pt x="366" y="1042"/>
                  </a:lnTo>
                  <a:lnTo>
                    <a:pt x="366" y="1071"/>
                  </a:lnTo>
                  <a:lnTo>
                    <a:pt x="364" y="1101"/>
                  </a:lnTo>
                  <a:lnTo>
                    <a:pt x="362" y="1130"/>
                  </a:lnTo>
                  <a:lnTo>
                    <a:pt x="360" y="1160"/>
                  </a:lnTo>
                  <a:lnTo>
                    <a:pt x="359" y="1189"/>
                  </a:lnTo>
                  <a:lnTo>
                    <a:pt x="357" y="1220"/>
                  </a:lnTo>
                  <a:lnTo>
                    <a:pt x="355" y="1248"/>
                  </a:lnTo>
                  <a:lnTo>
                    <a:pt x="353" y="1277"/>
                  </a:lnTo>
                  <a:lnTo>
                    <a:pt x="353" y="1308"/>
                  </a:lnTo>
                  <a:lnTo>
                    <a:pt x="353" y="1336"/>
                  </a:lnTo>
                  <a:lnTo>
                    <a:pt x="351" y="1349"/>
                  </a:lnTo>
                  <a:lnTo>
                    <a:pt x="349" y="1360"/>
                  </a:lnTo>
                  <a:lnTo>
                    <a:pt x="344" y="1372"/>
                  </a:lnTo>
                  <a:lnTo>
                    <a:pt x="340" y="1381"/>
                  </a:lnTo>
                  <a:lnTo>
                    <a:pt x="335" y="1392"/>
                  </a:lnTo>
                  <a:lnTo>
                    <a:pt x="328" y="1402"/>
                  </a:lnTo>
                  <a:lnTo>
                    <a:pt x="322" y="1413"/>
                  </a:lnTo>
                  <a:lnTo>
                    <a:pt x="317" y="1424"/>
                  </a:lnTo>
                  <a:lnTo>
                    <a:pt x="313" y="1436"/>
                  </a:lnTo>
                  <a:lnTo>
                    <a:pt x="309" y="1447"/>
                  </a:lnTo>
                  <a:lnTo>
                    <a:pt x="307" y="1455"/>
                  </a:lnTo>
                  <a:lnTo>
                    <a:pt x="306" y="1463"/>
                  </a:lnTo>
                  <a:lnTo>
                    <a:pt x="302" y="1469"/>
                  </a:lnTo>
                  <a:lnTo>
                    <a:pt x="300" y="1477"/>
                  </a:lnTo>
                  <a:lnTo>
                    <a:pt x="296" y="1485"/>
                  </a:lnTo>
                  <a:lnTo>
                    <a:pt x="293" y="1493"/>
                  </a:lnTo>
                  <a:lnTo>
                    <a:pt x="287" y="1501"/>
                  </a:lnTo>
                  <a:lnTo>
                    <a:pt x="284" y="1508"/>
                  </a:lnTo>
                  <a:lnTo>
                    <a:pt x="278" y="1516"/>
                  </a:lnTo>
                  <a:lnTo>
                    <a:pt x="273" y="152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5" name="Freeform 50434"/>
            <p:cNvSpPr/>
            <p:nvPr/>
          </p:nvSpPr>
          <p:spPr>
            <a:xfrm>
              <a:off x="3778" y="2998"/>
              <a:ext cx="481" cy="775"/>
            </a:xfrm>
            <a:custGeom>
              <a:avLst/>
              <a:gdLst/>
              <a:ahLst/>
              <a:cxnLst>
                <a:cxn ang="0">
                  <a:pos x="15" y="731"/>
                </a:cxn>
                <a:cxn ang="0">
                  <a:pos x="30" y="682"/>
                </a:cxn>
                <a:cxn ang="0">
                  <a:pos x="40" y="642"/>
                </a:cxn>
                <a:cxn ang="0">
                  <a:pos x="44" y="637"/>
                </a:cxn>
                <a:cxn ang="0">
                  <a:pos x="49" y="631"/>
                </a:cxn>
                <a:cxn ang="0">
                  <a:pos x="55" y="609"/>
                </a:cxn>
                <a:cxn ang="0">
                  <a:pos x="57" y="580"/>
                </a:cxn>
                <a:cxn ang="0">
                  <a:pos x="58" y="557"/>
                </a:cxn>
                <a:cxn ang="0">
                  <a:pos x="63" y="548"/>
                </a:cxn>
                <a:cxn ang="0">
                  <a:pos x="68" y="540"/>
                </a:cxn>
                <a:cxn ang="0">
                  <a:pos x="69" y="525"/>
                </a:cxn>
                <a:cxn ang="0">
                  <a:pos x="71" y="508"/>
                </a:cxn>
                <a:cxn ang="0">
                  <a:pos x="74" y="494"/>
                </a:cxn>
                <a:cxn ang="0">
                  <a:pos x="74" y="485"/>
                </a:cxn>
                <a:cxn ang="0">
                  <a:pos x="74" y="477"/>
                </a:cxn>
                <a:cxn ang="0">
                  <a:pos x="92" y="417"/>
                </a:cxn>
                <a:cxn ang="0">
                  <a:pos x="118" y="341"/>
                </a:cxn>
                <a:cxn ang="0">
                  <a:pos x="149" y="285"/>
                </a:cxn>
                <a:cxn ang="0">
                  <a:pos x="151" y="277"/>
                </a:cxn>
                <a:cxn ang="0">
                  <a:pos x="152" y="268"/>
                </a:cxn>
                <a:cxn ang="0">
                  <a:pos x="187" y="209"/>
                </a:cxn>
                <a:cxn ang="0">
                  <a:pos x="239" y="136"/>
                </a:cxn>
                <a:cxn ang="0">
                  <a:pos x="293" y="86"/>
                </a:cxn>
                <a:cxn ang="0">
                  <a:pos x="305" y="76"/>
                </a:cxn>
                <a:cxn ang="0">
                  <a:pos x="315" y="64"/>
                </a:cxn>
                <a:cxn ang="0">
                  <a:pos x="319" y="60"/>
                </a:cxn>
                <a:cxn ang="0">
                  <a:pos x="324" y="61"/>
                </a:cxn>
                <a:cxn ang="0">
                  <a:pos x="336" y="53"/>
                </a:cxn>
                <a:cxn ang="0">
                  <a:pos x="381" y="20"/>
                </a:cxn>
                <a:cxn ang="0">
                  <a:pos x="431" y="0"/>
                </a:cxn>
                <a:cxn ang="0">
                  <a:pos x="454" y="7"/>
                </a:cxn>
                <a:cxn ang="0">
                  <a:pos x="471" y="23"/>
                </a:cxn>
                <a:cxn ang="0">
                  <a:pos x="481" y="43"/>
                </a:cxn>
                <a:cxn ang="0">
                  <a:pos x="469" y="76"/>
                </a:cxn>
                <a:cxn ang="0">
                  <a:pos x="454" y="110"/>
                </a:cxn>
                <a:cxn ang="0">
                  <a:pos x="442" y="124"/>
                </a:cxn>
                <a:cxn ang="0">
                  <a:pos x="435" y="143"/>
                </a:cxn>
                <a:cxn ang="0">
                  <a:pos x="431" y="157"/>
                </a:cxn>
                <a:cxn ang="0">
                  <a:pos x="427" y="163"/>
                </a:cxn>
                <a:cxn ang="0">
                  <a:pos x="422" y="170"/>
                </a:cxn>
                <a:cxn ang="0">
                  <a:pos x="411" y="202"/>
                </a:cxn>
                <a:cxn ang="0">
                  <a:pos x="394" y="239"/>
                </a:cxn>
                <a:cxn ang="0">
                  <a:pos x="370" y="290"/>
                </a:cxn>
                <a:cxn ang="0">
                  <a:pos x="327" y="374"/>
                </a:cxn>
                <a:cxn ang="0">
                  <a:pos x="271" y="451"/>
                </a:cxn>
                <a:cxn ang="0">
                  <a:pos x="248" y="478"/>
                </a:cxn>
                <a:cxn ang="0">
                  <a:pos x="243" y="489"/>
                </a:cxn>
                <a:cxn ang="0">
                  <a:pos x="234" y="501"/>
                </a:cxn>
                <a:cxn ang="0">
                  <a:pos x="223" y="512"/>
                </a:cxn>
                <a:cxn ang="0">
                  <a:pos x="212" y="524"/>
                </a:cxn>
                <a:cxn ang="0">
                  <a:pos x="153" y="603"/>
                </a:cxn>
                <a:cxn ang="0">
                  <a:pos x="81" y="702"/>
                </a:cxn>
                <a:cxn ang="0">
                  <a:pos x="0" y="767"/>
                </a:cxn>
              </a:cxnLst>
              <a:rect l="0" t="0" r="0" b="0"/>
              <a:pathLst>
                <a:path w="989" h="1550">
                  <a:moveTo>
                    <a:pt x="0" y="1533"/>
                  </a:moveTo>
                  <a:lnTo>
                    <a:pt x="11" y="1510"/>
                  </a:lnTo>
                  <a:lnTo>
                    <a:pt x="20" y="1486"/>
                  </a:lnTo>
                  <a:lnTo>
                    <a:pt x="31" y="1462"/>
                  </a:lnTo>
                  <a:lnTo>
                    <a:pt x="38" y="1437"/>
                  </a:lnTo>
                  <a:lnTo>
                    <a:pt x="47" y="1413"/>
                  </a:lnTo>
                  <a:lnTo>
                    <a:pt x="55" y="1389"/>
                  </a:lnTo>
                  <a:lnTo>
                    <a:pt x="62" y="1363"/>
                  </a:lnTo>
                  <a:lnTo>
                    <a:pt x="67" y="1338"/>
                  </a:lnTo>
                  <a:lnTo>
                    <a:pt x="75" y="1312"/>
                  </a:lnTo>
                  <a:lnTo>
                    <a:pt x="82" y="1286"/>
                  </a:lnTo>
                  <a:lnTo>
                    <a:pt x="82" y="1283"/>
                  </a:lnTo>
                  <a:lnTo>
                    <a:pt x="84" y="1280"/>
                  </a:lnTo>
                  <a:lnTo>
                    <a:pt x="86" y="1278"/>
                  </a:lnTo>
                  <a:lnTo>
                    <a:pt x="89" y="1275"/>
                  </a:lnTo>
                  <a:lnTo>
                    <a:pt x="91" y="1274"/>
                  </a:lnTo>
                  <a:lnTo>
                    <a:pt x="95" y="1270"/>
                  </a:lnTo>
                  <a:lnTo>
                    <a:pt x="97" y="1267"/>
                  </a:lnTo>
                  <a:lnTo>
                    <a:pt x="99" y="1266"/>
                  </a:lnTo>
                  <a:lnTo>
                    <a:pt x="100" y="1262"/>
                  </a:lnTo>
                  <a:lnTo>
                    <a:pt x="102" y="1259"/>
                  </a:lnTo>
                  <a:lnTo>
                    <a:pt x="108" y="1245"/>
                  </a:lnTo>
                  <a:lnTo>
                    <a:pt x="111" y="1232"/>
                  </a:lnTo>
                  <a:lnTo>
                    <a:pt x="113" y="1218"/>
                  </a:lnTo>
                  <a:lnTo>
                    <a:pt x="115" y="1203"/>
                  </a:lnTo>
                  <a:lnTo>
                    <a:pt x="115" y="1189"/>
                  </a:lnTo>
                  <a:lnTo>
                    <a:pt x="117" y="1174"/>
                  </a:lnTo>
                  <a:lnTo>
                    <a:pt x="117" y="1160"/>
                  </a:lnTo>
                  <a:lnTo>
                    <a:pt x="117" y="1146"/>
                  </a:lnTo>
                  <a:lnTo>
                    <a:pt x="117" y="1131"/>
                  </a:lnTo>
                  <a:lnTo>
                    <a:pt x="119" y="1117"/>
                  </a:lnTo>
                  <a:lnTo>
                    <a:pt x="120" y="1114"/>
                  </a:lnTo>
                  <a:lnTo>
                    <a:pt x="120" y="1109"/>
                  </a:lnTo>
                  <a:lnTo>
                    <a:pt x="124" y="1104"/>
                  </a:lnTo>
                  <a:lnTo>
                    <a:pt x="126" y="1101"/>
                  </a:lnTo>
                  <a:lnTo>
                    <a:pt x="130" y="1096"/>
                  </a:lnTo>
                  <a:lnTo>
                    <a:pt x="131" y="1093"/>
                  </a:lnTo>
                  <a:lnTo>
                    <a:pt x="133" y="1088"/>
                  </a:lnTo>
                  <a:lnTo>
                    <a:pt x="137" y="1083"/>
                  </a:lnTo>
                  <a:lnTo>
                    <a:pt x="139" y="1080"/>
                  </a:lnTo>
                  <a:lnTo>
                    <a:pt x="139" y="1075"/>
                  </a:lnTo>
                  <a:lnTo>
                    <a:pt x="139" y="1067"/>
                  </a:lnTo>
                  <a:lnTo>
                    <a:pt x="141" y="1059"/>
                  </a:lnTo>
                  <a:lnTo>
                    <a:pt x="141" y="1050"/>
                  </a:lnTo>
                  <a:lnTo>
                    <a:pt x="142" y="1042"/>
                  </a:lnTo>
                  <a:lnTo>
                    <a:pt x="144" y="1034"/>
                  </a:lnTo>
                  <a:lnTo>
                    <a:pt x="144" y="1026"/>
                  </a:lnTo>
                  <a:lnTo>
                    <a:pt x="146" y="1016"/>
                  </a:lnTo>
                  <a:lnTo>
                    <a:pt x="148" y="1008"/>
                  </a:lnTo>
                  <a:lnTo>
                    <a:pt x="150" y="1000"/>
                  </a:lnTo>
                  <a:lnTo>
                    <a:pt x="152" y="990"/>
                  </a:lnTo>
                  <a:lnTo>
                    <a:pt x="153" y="987"/>
                  </a:lnTo>
                  <a:lnTo>
                    <a:pt x="153" y="982"/>
                  </a:lnTo>
                  <a:lnTo>
                    <a:pt x="153" y="978"/>
                  </a:lnTo>
                  <a:lnTo>
                    <a:pt x="153" y="974"/>
                  </a:lnTo>
                  <a:lnTo>
                    <a:pt x="153" y="970"/>
                  </a:lnTo>
                  <a:lnTo>
                    <a:pt x="153" y="965"/>
                  </a:lnTo>
                  <a:lnTo>
                    <a:pt x="153" y="962"/>
                  </a:lnTo>
                  <a:lnTo>
                    <a:pt x="153" y="957"/>
                  </a:lnTo>
                  <a:lnTo>
                    <a:pt x="153" y="954"/>
                  </a:lnTo>
                  <a:lnTo>
                    <a:pt x="155" y="949"/>
                  </a:lnTo>
                  <a:lnTo>
                    <a:pt x="168" y="910"/>
                  </a:lnTo>
                  <a:lnTo>
                    <a:pt x="179" y="872"/>
                  </a:lnTo>
                  <a:lnTo>
                    <a:pt x="190" y="834"/>
                  </a:lnTo>
                  <a:lnTo>
                    <a:pt x="203" y="795"/>
                  </a:lnTo>
                  <a:lnTo>
                    <a:pt x="214" y="757"/>
                  </a:lnTo>
                  <a:lnTo>
                    <a:pt x="228" y="720"/>
                  </a:lnTo>
                  <a:lnTo>
                    <a:pt x="243" y="682"/>
                  </a:lnTo>
                  <a:lnTo>
                    <a:pt x="259" y="645"/>
                  </a:lnTo>
                  <a:lnTo>
                    <a:pt x="281" y="610"/>
                  </a:lnTo>
                  <a:lnTo>
                    <a:pt x="305" y="573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9" y="562"/>
                  </a:lnTo>
                  <a:lnTo>
                    <a:pt x="309" y="557"/>
                  </a:lnTo>
                  <a:lnTo>
                    <a:pt x="311" y="554"/>
                  </a:lnTo>
                  <a:lnTo>
                    <a:pt x="311" y="549"/>
                  </a:lnTo>
                  <a:lnTo>
                    <a:pt x="311" y="544"/>
                  </a:lnTo>
                  <a:lnTo>
                    <a:pt x="311" y="541"/>
                  </a:lnTo>
                  <a:lnTo>
                    <a:pt x="312" y="536"/>
                  </a:lnTo>
                  <a:lnTo>
                    <a:pt x="314" y="533"/>
                  </a:lnTo>
                  <a:lnTo>
                    <a:pt x="338" y="494"/>
                  </a:lnTo>
                  <a:lnTo>
                    <a:pt x="362" y="456"/>
                  </a:lnTo>
                  <a:lnTo>
                    <a:pt x="385" y="418"/>
                  </a:lnTo>
                  <a:lnTo>
                    <a:pt x="411" y="381"/>
                  </a:lnTo>
                  <a:lnTo>
                    <a:pt x="435" y="342"/>
                  </a:lnTo>
                  <a:lnTo>
                    <a:pt x="462" y="307"/>
                  </a:lnTo>
                  <a:lnTo>
                    <a:pt x="491" y="272"/>
                  </a:lnTo>
                  <a:lnTo>
                    <a:pt x="523" y="238"/>
                  </a:lnTo>
                  <a:lnTo>
                    <a:pt x="559" y="206"/>
                  </a:lnTo>
                  <a:lnTo>
                    <a:pt x="597" y="176"/>
                  </a:lnTo>
                  <a:lnTo>
                    <a:pt x="603" y="171"/>
                  </a:lnTo>
                  <a:lnTo>
                    <a:pt x="610" y="166"/>
                  </a:lnTo>
                  <a:lnTo>
                    <a:pt x="616" y="162"/>
                  </a:lnTo>
                  <a:lnTo>
                    <a:pt x="621" y="157"/>
                  </a:lnTo>
                  <a:lnTo>
                    <a:pt x="627" y="152"/>
                  </a:lnTo>
                  <a:lnTo>
                    <a:pt x="632" y="146"/>
                  </a:lnTo>
                  <a:lnTo>
                    <a:pt x="638" y="141"/>
                  </a:lnTo>
                  <a:lnTo>
                    <a:pt x="643" y="134"/>
                  </a:lnTo>
                  <a:lnTo>
                    <a:pt x="647" y="128"/>
                  </a:lnTo>
                  <a:lnTo>
                    <a:pt x="652" y="122"/>
                  </a:lnTo>
                  <a:lnTo>
                    <a:pt x="654" y="122"/>
                  </a:lnTo>
                  <a:lnTo>
                    <a:pt x="656" y="120"/>
                  </a:lnTo>
                  <a:lnTo>
                    <a:pt x="660" y="120"/>
                  </a:lnTo>
                  <a:lnTo>
                    <a:pt x="661" y="122"/>
                  </a:lnTo>
                  <a:lnTo>
                    <a:pt x="663" y="122"/>
                  </a:lnTo>
                  <a:lnTo>
                    <a:pt x="667" y="122"/>
                  </a:lnTo>
                  <a:lnTo>
                    <a:pt x="669" y="122"/>
                  </a:lnTo>
                  <a:lnTo>
                    <a:pt x="671" y="120"/>
                  </a:lnTo>
                  <a:lnTo>
                    <a:pt x="672" y="120"/>
                  </a:lnTo>
                  <a:lnTo>
                    <a:pt x="691" y="106"/>
                  </a:lnTo>
                  <a:lnTo>
                    <a:pt x="711" y="91"/>
                  </a:lnTo>
                  <a:lnTo>
                    <a:pt x="734" y="74"/>
                  </a:lnTo>
                  <a:lnTo>
                    <a:pt x="758" y="56"/>
                  </a:lnTo>
                  <a:lnTo>
                    <a:pt x="784" y="40"/>
                  </a:lnTo>
                  <a:lnTo>
                    <a:pt x="809" y="26"/>
                  </a:lnTo>
                  <a:lnTo>
                    <a:pt x="837" y="13"/>
                  </a:lnTo>
                  <a:lnTo>
                    <a:pt x="862" y="5"/>
                  </a:lnTo>
                  <a:lnTo>
                    <a:pt x="886" y="0"/>
                  </a:lnTo>
                  <a:lnTo>
                    <a:pt x="908" y="0"/>
                  </a:lnTo>
                  <a:lnTo>
                    <a:pt x="917" y="3"/>
                  </a:lnTo>
                  <a:lnTo>
                    <a:pt x="925" y="6"/>
                  </a:lnTo>
                  <a:lnTo>
                    <a:pt x="934" y="13"/>
                  </a:lnTo>
                  <a:lnTo>
                    <a:pt x="943" y="19"/>
                  </a:lnTo>
                  <a:lnTo>
                    <a:pt x="952" y="27"/>
                  </a:lnTo>
                  <a:lnTo>
                    <a:pt x="961" y="37"/>
                  </a:lnTo>
                  <a:lnTo>
                    <a:pt x="968" y="46"/>
                  </a:lnTo>
                  <a:lnTo>
                    <a:pt x="974" y="54"/>
                  </a:lnTo>
                  <a:lnTo>
                    <a:pt x="979" y="64"/>
                  </a:lnTo>
                  <a:lnTo>
                    <a:pt x="985" y="72"/>
                  </a:lnTo>
                  <a:lnTo>
                    <a:pt x="989" y="86"/>
                  </a:lnTo>
                  <a:lnTo>
                    <a:pt x="987" y="101"/>
                  </a:lnTo>
                  <a:lnTo>
                    <a:pt x="981" y="118"/>
                  </a:lnTo>
                  <a:lnTo>
                    <a:pt x="974" y="134"/>
                  </a:lnTo>
                  <a:lnTo>
                    <a:pt x="965" y="152"/>
                  </a:lnTo>
                  <a:lnTo>
                    <a:pt x="954" y="170"/>
                  </a:lnTo>
                  <a:lnTo>
                    <a:pt x="945" y="187"/>
                  </a:lnTo>
                  <a:lnTo>
                    <a:pt x="937" y="203"/>
                  </a:lnTo>
                  <a:lnTo>
                    <a:pt x="934" y="219"/>
                  </a:lnTo>
                  <a:lnTo>
                    <a:pt x="932" y="234"/>
                  </a:lnTo>
                  <a:lnTo>
                    <a:pt x="921" y="237"/>
                  </a:lnTo>
                  <a:lnTo>
                    <a:pt x="914" y="242"/>
                  </a:lnTo>
                  <a:lnTo>
                    <a:pt x="908" y="248"/>
                  </a:lnTo>
                  <a:lnTo>
                    <a:pt x="903" y="256"/>
                  </a:lnTo>
                  <a:lnTo>
                    <a:pt x="901" y="266"/>
                  </a:lnTo>
                  <a:lnTo>
                    <a:pt x="897" y="275"/>
                  </a:lnTo>
                  <a:lnTo>
                    <a:pt x="895" y="285"/>
                  </a:lnTo>
                  <a:lnTo>
                    <a:pt x="893" y="294"/>
                  </a:lnTo>
                  <a:lnTo>
                    <a:pt x="890" y="304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4" y="317"/>
                  </a:lnTo>
                  <a:lnTo>
                    <a:pt x="881" y="320"/>
                  </a:lnTo>
                  <a:lnTo>
                    <a:pt x="879" y="323"/>
                  </a:lnTo>
                  <a:lnTo>
                    <a:pt x="877" y="326"/>
                  </a:lnTo>
                  <a:lnTo>
                    <a:pt x="873" y="330"/>
                  </a:lnTo>
                  <a:lnTo>
                    <a:pt x="872" y="333"/>
                  </a:lnTo>
                  <a:lnTo>
                    <a:pt x="870" y="336"/>
                  </a:lnTo>
                  <a:lnTo>
                    <a:pt x="868" y="339"/>
                  </a:lnTo>
                  <a:lnTo>
                    <a:pt x="866" y="341"/>
                  </a:lnTo>
                  <a:lnTo>
                    <a:pt x="861" y="363"/>
                  </a:lnTo>
                  <a:lnTo>
                    <a:pt x="853" y="384"/>
                  </a:lnTo>
                  <a:lnTo>
                    <a:pt x="846" y="403"/>
                  </a:lnTo>
                  <a:lnTo>
                    <a:pt x="839" y="422"/>
                  </a:lnTo>
                  <a:lnTo>
                    <a:pt x="830" y="440"/>
                  </a:lnTo>
                  <a:lnTo>
                    <a:pt x="820" y="459"/>
                  </a:lnTo>
                  <a:lnTo>
                    <a:pt x="811" y="477"/>
                  </a:lnTo>
                  <a:lnTo>
                    <a:pt x="800" y="496"/>
                  </a:lnTo>
                  <a:lnTo>
                    <a:pt x="791" y="515"/>
                  </a:lnTo>
                  <a:lnTo>
                    <a:pt x="780" y="536"/>
                  </a:lnTo>
                  <a:lnTo>
                    <a:pt x="760" y="579"/>
                  </a:lnTo>
                  <a:lnTo>
                    <a:pt x="740" y="622"/>
                  </a:lnTo>
                  <a:lnTo>
                    <a:pt x="720" y="664"/>
                  </a:lnTo>
                  <a:lnTo>
                    <a:pt x="696" y="706"/>
                  </a:lnTo>
                  <a:lnTo>
                    <a:pt x="672" y="747"/>
                  </a:lnTo>
                  <a:lnTo>
                    <a:pt x="647" y="787"/>
                  </a:lnTo>
                  <a:lnTo>
                    <a:pt x="619" y="826"/>
                  </a:lnTo>
                  <a:lnTo>
                    <a:pt x="590" y="864"/>
                  </a:lnTo>
                  <a:lnTo>
                    <a:pt x="557" y="902"/>
                  </a:lnTo>
                  <a:lnTo>
                    <a:pt x="521" y="939"/>
                  </a:lnTo>
                  <a:lnTo>
                    <a:pt x="517" y="944"/>
                  </a:lnTo>
                  <a:lnTo>
                    <a:pt x="513" y="949"/>
                  </a:lnTo>
                  <a:lnTo>
                    <a:pt x="510" y="955"/>
                  </a:lnTo>
                  <a:lnTo>
                    <a:pt x="506" y="960"/>
                  </a:lnTo>
                  <a:lnTo>
                    <a:pt x="504" y="966"/>
                  </a:lnTo>
                  <a:lnTo>
                    <a:pt x="501" y="973"/>
                  </a:lnTo>
                  <a:lnTo>
                    <a:pt x="499" y="978"/>
                  </a:lnTo>
                  <a:lnTo>
                    <a:pt x="495" y="984"/>
                  </a:lnTo>
                  <a:lnTo>
                    <a:pt x="491" y="989"/>
                  </a:lnTo>
                  <a:lnTo>
                    <a:pt x="488" y="995"/>
                  </a:lnTo>
                  <a:lnTo>
                    <a:pt x="482" y="1002"/>
                  </a:lnTo>
                  <a:lnTo>
                    <a:pt x="477" y="1006"/>
                  </a:lnTo>
                  <a:lnTo>
                    <a:pt x="471" y="1013"/>
                  </a:lnTo>
                  <a:lnTo>
                    <a:pt x="464" y="1019"/>
                  </a:lnTo>
                  <a:lnTo>
                    <a:pt x="459" y="1024"/>
                  </a:lnTo>
                  <a:lnTo>
                    <a:pt x="453" y="1030"/>
                  </a:lnTo>
                  <a:lnTo>
                    <a:pt x="446" y="1035"/>
                  </a:lnTo>
                  <a:lnTo>
                    <a:pt x="440" y="1042"/>
                  </a:lnTo>
                  <a:lnTo>
                    <a:pt x="435" y="1048"/>
                  </a:lnTo>
                  <a:lnTo>
                    <a:pt x="429" y="1054"/>
                  </a:lnTo>
                  <a:lnTo>
                    <a:pt x="389" y="1106"/>
                  </a:lnTo>
                  <a:lnTo>
                    <a:pt x="351" y="1157"/>
                  </a:lnTo>
                  <a:lnTo>
                    <a:pt x="314" y="1206"/>
                  </a:lnTo>
                  <a:lnTo>
                    <a:pt x="276" y="1256"/>
                  </a:lnTo>
                  <a:lnTo>
                    <a:pt x="239" y="1304"/>
                  </a:lnTo>
                  <a:lnTo>
                    <a:pt x="203" y="1354"/>
                  </a:lnTo>
                  <a:lnTo>
                    <a:pt x="166" y="1403"/>
                  </a:lnTo>
                  <a:lnTo>
                    <a:pt x="130" y="1451"/>
                  </a:lnTo>
                  <a:lnTo>
                    <a:pt x="93" y="1501"/>
                  </a:lnTo>
                  <a:lnTo>
                    <a:pt x="55" y="1550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6" name="Freeform 50435"/>
            <p:cNvSpPr/>
            <p:nvPr/>
          </p:nvSpPr>
          <p:spPr>
            <a:xfrm>
              <a:off x="3778" y="2998"/>
              <a:ext cx="481" cy="775"/>
            </a:xfrm>
            <a:custGeom>
              <a:avLst/>
              <a:gdLst/>
              <a:ahLst/>
              <a:cxnLst>
                <a:cxn ang="0">
                  <a:pos x="15" y="731"/>
                </a:cxn>
                <a:cxn ang="0">
                  <a:pos x="30" y="682"/>
                </a:cxn>
                <a:cxn ang="0">
                  <a:pos x="40" y="642"/>
                </a:cxn>
                <a:cxn ang="0">
                  <a:pos x="44" y="637"/>
                </a:cxn>
                <a:cxn ang="0">
                  <a:pos x="49" y="631"/>
                </a:cxn>
                <a:cxn ang="0">
                  <a:pos x="55" y="609"/>
                </a:cxn>
                <a:cxn ang="0">
                  <a:pos x="57" y="580"/>
                </a:cxn>
                <a:cxn ang="0">
                  <a:pos x="58" y="557"/>
                </a:cxn>
                <a:cxn ang="0">
                  <a:pos x="63" y="548"/>
                </a:cxn>
                <a:cxn ang="0">
                  <a:pos x="68" y="540"/>
                </a:cxn>
                <a:cxn ang="0">
                  <a:pos x="69" y="525"/>
                </a:cxn>
                <a:cxn ang="0">
                  <a:pos x="71" y="508"/>
                </a:cxn>
                <a:cxn ang="0">
                  <a:pos x="74" y="494"/>
                </a:cxn>
                <a:cxn ang="0">
                  <a:pos x="74" y="485"/>
                </a:cxn>
                <a:cxn ang="0">
                  <a:pos x="74" y="477"/>
                </a:cxn>
                <a:cxn ang="0">
                  <a:pos x="92" y="417"/>
                </a:cxn>
                <a:cxn ang="0">
                  <a:pos x="118" y="341"/>
                </a:cxn>
                <a:cxn ang="0">
                  <a:pos x="149" y="285"/>
                </a:cxn>
                <a:cxn ang="0">
                  <a:pos x="151" y="277"/>
                </a:cxn>
                <a:cxn ang="0">
                  <a:pos x="152" y="268"/>
                </a:cxn>
                <a:cxn ang="0">
                  <a:pos x="187" y="209"/>
                </a:cxn>
                <a:cxn ang="0">
                  <a:pos x="239" y="136"/>
                </a:cxn>
                <a:cxn ang="0">
                  <a:pos x="293" y="86"/>
                </a:cxn>
                <a:cxn ang="0">
                  <a:pos x="305" y="76"/>
                </a:cxn>
                <a:cxn ang="0">
                  <a:pos x="315" y="64"/>
                </a:cxn>
                <a:cxn ang="0">
                  <a:pos x="319" y="60"/>
                </a:cxn>
                <a:cxn ang="0">
                  <a:pos x="324" y="61"/>
                </a:cxn>
                <a:cxn ang="0">
                  <a:pos x="336" y="53"/>
                </a:cxn>
                <a:cxn ang="0">
                  <a:pos x="381" y="20"/>
                </a:cxn>
                <a:cxn ang="0">
                  <a:pos x="431" y="0"/>
                </a:cxn>
                <a:cxn ang="0">
                  <a:pos x="454" y="7"/>
                </a:cxn>
                <a:cxn ang="0">
                  <a:pos x="471" y="23"/>
                </a:cxn>
                <a:cxn ang="0">
                  <a:pos x="481" y="43"/>
                </a:cxn>
                <a:cxn ang="0">
                  <a:pos x="469" y="76"/>
                </a:cxn>
                <a:cxn ang="0">
                  <a:pos x="454" y="110"/>
                </a:cxn>
                <a:cxn ang="0">
                  <a:pos x="442" y="124"/>
                </a:cxn>
                <a:cxn ang="0">
                  <a:pos x="435" y="143"/>
                </a:cxn>
                <a:cxn ang="0">
                  <a:pos x="431" y="157"/>
                </a:cxn>
                <a:cxn ang="0">
                  <a:pos x="427" y="163"/>
                </a:cxn>
                <a:cxn ang="0">
                  <a:pos x="422" y="170"/>
                </a:cxn>
                <a:cxn ang="0">
                  <a:pos x="411" y="202"/>
                </a:cxn>
                <a:cxn ang="0">
                  <a:pos x="394" y="239"/>
                </a:cxn>
                <a:cxn ang="0">
                  <a:pos x="370" y="290"/>
                </a:cxn>
                <a:cxn ang="0">
                  <a:pos x="327" y="374"/>
                </a:cxn>
                <a:cxn ang="0">
                  <a:pos x="271" y="451"/>
                </a:cxn>
                <a:cxn ang="0">
                  <a:pos x="248" y="478"/>
                </a:cxn>
                <a:cxn ang="0">
                  <a:pos x="243" y="489"/>
                </a:cxn>
                <a:cxn ang="0">
                  <a:pos x="234" y="501"/>
                </a:cxn>
                <a:cxn ang="0">
                  <a:pos x="223" y="512"/>
                </a:cxn>
                <a:cxn ang="0">
                  <a:pos x="212" y="524"/>
                </a:cxn>
                <a:cxn ang="0">
                  <a:pos x="153" y="603"/>
                </a:cxn>
                <a:cxn ang="0">
                  <a:pos x="81" y="702"/>
                </a:cxn>
              </a:cxnLst>
              <a:rect l="0" t="0" r="0" b="0"/>
              <a:pathLst>
                <a:path w="989" h="1550">
                  <a:moveTo>
                    <a:pt x="0" y="1533"/>
                  </a:moveTo>
                  <a:lnTo>
                    <a:pt x="11" y="1510"/>
                  </a:lnTo>
                  <a:lnTo>
                    <a:pt x="20" y="1486"/>
                  </a:lnTo>
                  <a:lnTo>
                    <a:pt x="31" y="1462"/>
                  </a:lnTo>
                  <a:lnTo>
                    <a:pt x="38" y="1437"/>
                  </a:lnTo>
                  <a:lnTo>
                    <a:pt x="47" y="1413"/>
                  </a:lnTo>
                  <a:lnTo>
                    <a:pt x="55" y="1389"/>
                  </a:lnTo>
                  <a:lnTo>
                    <a:pt x="62" y="1363"/>
                  </a:lnTo>
                  <a:lnTo>
                    <a:pt x="67" y="1338"/>
                  </a:lnTo>
                  <a:lnTo>
                    <a:pt x="75" y="1312"/>
                  </a:lnTo>
                  <a:lnTo>
                    <a:pt x="82" y="1286"/>
                  </a:lnTo>
                  <a:lnTo>
                    <a:pt x="82" y="1283"/>
                  </a:lnTo>
                  <a:lnTo>
                    <a:pt x="84" y="1280"/>
                  </a:lnTo>
                  <a:lnTo>
                    <a:pt x="86" y="1278"/>
                  </a:lnTo>
                  <a:lnTo>
                    <a:pt x="89" y="1275"/>
                  </a:lnTo>
                  <a:lnTo>
                    <a:pt x="91" y="1274"/>
                  </a:lnTo>
                  <a:lnTo>
                    <a:pt x="95" y="1270"/>
                  </a:lnTo>
                  <a:lnTo>
                    <a:pt x="97" y="1267"/>
                  </a:lnTo>
                  <a:lnTo>
                    <a:pt x="99" y="1266"/>
                  </a:lnTo>
                  <a:lnTo>
                    <a:pt x="100" y="1262"/>
                  </a:lnTo>
                  <a:lnTo>
                    <a:pt x="102" y="1259"/>
                  </a:lnTo>
                  <a:lnTo>
                    <a:pt x="108" y="1245"/>
                  </a:lnTo>
                  <a:lnTo>
                    <a:pt x="111" y="1232"/>
                  </a:lnTo>
                  <a:lnTo>
                    <a:pt x="113" y="1218"/>
                  </a:lnTo>
                  <a:lnTo>
                    <a:pt x="115" y="1203"/>
                  </a:lnTo>
                  <a:lnTo>
                    <a:pt x="115" y="1189"/>
                  </a:lnTo>
                  <a:lnTo>
                    <a:pt x="117" y="1174"/>
                  </a:lnTo>
                  <a:lnTo>
                    <a:pt x="117" y="1160"/>
                  </a:lnTo>
                  <a:lnTo>
                    <a:pt x="117" y="1146"/>
                  </a:lnTo>
                  <a:lnTo>
                    <a:pt x="117" y="1131"/>
                  </a:lnTo>
                  <a:lnTo>
                    <a:pt x="119" y="1117"/>
                  </a:lnTo>
                  <a:lnTo>
                    <a:pt x="120" y="1114"/>
                  </a:lnTo>
                  <a:lnTo>
                    <a:pt x="120" y="1109"/>
                  </a:lnTo>
                  <a:lnTo>
                    <a:pt x="124" y="1104"/>
                  </a:lnTo>
                  <a:lnTo>
                    <a:pt x="126" y="1101"/>
                  </a:lnTo>
                  <a:lnTo>
                    <a:pt x="130" y="1096"/>
                  </a:lnTo>
                  <a:lnTo>
                    <a:pt x="131" y="1093"/>
                  </a:lnTo>
                  <a:lnTo>
                    <a:pt x="133" y="1088"/>
                  </a:lnTo>
                  <a:lnTo>
                    <a:pt x="137" y="1083"/>
                  </a:lnTo>
                  <a:lnTo>
                    <a:pt x="139" y="1080"/>
                  </a:lnTo>
                  <a:lnTo>
                    <a:pt x="139" y="1075"/>
                  </a:lnTo>
                  <a:lnTo>
                    <a:pt x="139" y="1067"/>
                  </a:lnTo>
                  <a:lnTo>
                    <a:pt x="141" y="1059"/>
                  </a:lnTo>
                  <a:lnTo>
                    <a:pt x="141" y="1050"/>
                  </a:lnTo>
                  <a:lnTo>
                    <a:pt x="142" y="1042"/>
                  </a:lnTo>
                  <a:lnTo>
                    <a:pt x="144" y="1034"/>
                  </a:lnTo>
                  <a:lnTo>
                    <a:pt x="144" y="1026"/>
                  </a:lnTo>
                  <a:lnTo>
                    <a:pt x="146" y="1016"/>
                  </a:lnTo>
                  <a:lnTo>
                    <a:pt x="148" y="1008"/>
                  </a:lnTo>
                  <a:lnTo>
                    <a:pt x="150" y="1000"/>
                  </a:lnTo>
                  <a:lnTo>
                    <a:pt x="152" y="990"/>
                  </a:lnTo>
                  <a:lnTo>
                    <a:pt x="153" y="987"/>
                  </a:lnTo>
                  <a:lnTo>
                    <a:pt x="153" y="982"/>
                  </a:lnTo>
                  <a:lnTo>
                    <a:pt x="153" y="978"/>
                  </a:lnTo>
                  <a:lnTo>
                    <a:pt x="153" y="974"/>
                  </a:lnTo>
                  <a:lnTo>
                    <a:pt x="153" y="970"/>
                  </a:lnTo>
                  <a:lnTo>
                    <a:pt x="153" y="965"/>
                  </a:lnTo>
                  <a:lnTo>
                    <a:pt x="153" y="962"/>
                  </a:lnTo>
                  <a:lnTo>
                    <a:pt x="153" y="957"/>
                  </a:lnTo>
                  <a:lnTo>
                    <a:pt x="153" y="954"/>
                  </a:lnTo>
                  <a:lnTo>
                    <a:pt x="155" y="949"/>
                  </a:lnTo>
                  <a:lnTo>
                    <a:pt x="168" y="910"/>
                  </a:lnTo>
                  <a:lnTo>
                    <a:pt x="179" y="872"/>
                  </a:lnTo>
                  <a:lnTo>
                    <a:pt x="190" y="834"/>
                  </a:lnTo>
                  <a:lnTo>
                    <a:pt x="203" y="795"/>
                  </a:lnTo>
                  <a:lnTo>
                    <a:pt x="214" y="757"/>
                  </a:lnTo>
                  <a:lnTo>
                    <a:pt x="228" y="720"/>
                  </a:lnTo>
                  <a:lnTo>
                    <a:pt x="243" y="682"/>
                  </a:lnTo>
                  <a:lnTo>
                    <a:pt x="259" y="645"/>
                  </a:lnTo>
                  <a:lnTo>
                    <a:pt x="281" y="610"/>
                  </a:lnTo>
                  <a:lnTo>
                    <a:pt x="305" y="573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9" y="562"/>
                  </a:lnTo>
                  <a:lnTo>
                    <a:pt x="309" y="557"/>
                  </a:lnTo>
                  <a:lnTo>
                    <a:pt x="311" y="554"/>
                  </a:lnTo>
                  <a:lnTo>
                    <a:pt x="311" y="549"/>
                  </a:lnTo>
                  <a:lnTo>
                    <a:pt x="311" y="544"/>
                  </a:lnTo>
                  <a:lnTo>
                    <a:pt x="311" y="541"/>
                  </a:lnTo>
                  <a:lnTo>
                    <a:pt x="312" y="536"/>
                  </a:lnTo>
                  <a:lnTo>
                    <a:pt x="314" y="533"/>
                  </a:lnTo>
                  <a:lnTo>
                    <a:pt x="338" y="494"/>
                  </a:lnTo>
                  <a:lnTo>
                    <a:pt x="362" y="456"/>
                  </a:lnTo>
                  <a:lnTo>
                    <a:pt x="385" y="418"/>
                  </a:lnTo>
                  <a:lnTo>
                    <a:pt x="411" y="381"/>
                  </a:lnTo>
                  <a:lnTo>
                    <a:pt x="435" y="342"/>
                  </a:lnTo>
                  <a:lnTo>
                    <a:pt x="462" y="307"/>
                  </a:lnTo>
                  <a:lnTo>
                    <a:pt x="491" y="272"/>
                  </a:lnTo>
                  <a:lnTo>
                    <a:pt x="523" y="238"/>
                  </a:lnTo>
                  <a:lnTo>
                    <a:pt x="559" y="206"/>
                  </a:lnTo>
                  <a:lnTo>
                    <a:pt x="597" y="176"/>
                  </a:lnTo>
                  <a:lnTo>
                    <a:pt x="603" y="171"/>
                  </a:lnTo>
                  <a:lnTo>
                    <a:pt x="610" y="166"/>
                  </a:lnTo>
                  <a:lnTo>
                    <a:pt x="616" y="162"/>
                  </a:lnTo>
                  <a:lnTo>
                    <a:pt x="621" y="157"/>
                  </a:lnTo>
                  <a:lnTo>
                    <a:pt x="627" y="152"/>
                  </a:lnTo>
                  <a:lnTo>
                    <a:pt x="632" y="146"/>
                  </a:lnTo>
                  <a:lnTo>
                    <a:pt x="638" y="141"/>
                  </a:lnTo>
                  <a:lnTo>
                    <a:pt x="643" y="134"/>
                  </a:lnTo>
                  <a:lnTo>
                    <a:pt x="647" y="128"/>
                  </a:lnTo>
                  <a:lnTo>
                    <a:pt x="652" y="122"/>
                  </a:lnTo>
                  <a:lnTo>
                    <a:pt x="654" y="122"/>
                  </a:lnTo>
                  <a:lnTo>
                    <a:pt x="656" y="120"/>
                  </a:lnTo>
                  <a:lnTo>
                    <a:pt x="660" y="120"/>
                  </a:lnTo>
                  <a:lnTo>
                    <a:pt x="661" y="122"/>
                  </a:lnTo>
                  <a:lnTo>
                    <a:pt x="663" y="122"/>
                  </a:lnTo>
                  <a:lnTo>
                    <a:pt x="667" y="122"/>
                  </a:lnTo>
                  <a:lnTo>
                    <a:pt x="669" y="122"/>
                  </a:lnTo>
                  <a:lnTo>
                    <a:pt x="671" y="120"/>
                  </a:lnTo>
                  <a:lnTo>
                    <a:pt x="672" y="120"/>
                  </a:lnTo>
                  <a:lnTo>
                    <a:pt x="691" y="106"/>
                  </a:lnTo>
                  <a:lnTo>
                    <a:pt x="711" y="91"/>
                  </a:lnTo>
                  <a:lnTo>
                    <a:pt x="734" y="74"/>
                  </a:lnTo>
                  <a:lnTo>
                    <a:pt x="758" y="56"/>
                  </a:lnTo>
                  <a:lnTo>
                    <a:pt x="784" y="40"/>
                  </a:lnTo>
                  <a:lnTo>
                    <a:pt x="809" y="26"/>
                  </a:lnTo>
                  <a:lnTo>
                    <a:pt x="837" y="13"/>
                  </a:lnTo>
                  <a:lnTo>
                    <a:pt x="862" y="5"/>
                  </a:lnTo>
                  <a:lnTo>
                    <a:pt x="886" y="0"/>
                  </a:lnTo>
                  <a:lnTo>
                    <a:pt x="908" y="0"/>
                  </a:lnTo>
                  <a:lnTo>
                    <a:pt x="917" y="3"/>
                  </a:lnTo>
                  <a:lnTo>
                    <a:pt x="925" y="6"/>
                  </a:lnTo>
                  <a:lnTo>
                    <a:pt x="934" y="13"/>
                  </a:lnTo>
                  <a:lnTo>
                    <a:pt x="943" y="19"/>
                  </a:lnTo>
                  <a:lnTo>
                    <a:pt x="952" y="27"/>
                  </a:lnTo>
                  <a:lnTo>
                    <a:pt x="961" y="37"/>
                  </a:lnTo>
                  <a:lnTo>
                    <a:pt x="968" y="46"/>
                  </a:lnTo>
                  <a:lnTo>
                    <a:pt x="974" y="54"/>
                  </a:lnTo>
                  <a:lnTo>
                    <a:pt x="979" y="64"/>
                  </a:lnTo>
                  <a:lnTo>
                    <a:pt x="985" y="72"/>
                  </a:lnTo>
                  <a:lnTo>
                    <a:pt x="989" y="86"/>
                  </a:lnTo>
                  <a:lnTo>
                    <a:pt x="987" y="101"/>
                  </a:lnTo>
                  <a:lnTo>
                    <a:pt x="981" y="118"/>
                  </a:lnTo>
                  <a:lnTo>
                    <a:pt x="974" y="134"/>
                  </a:lnTo>
                  <a:lnTo>
                    <a:pt x="965" y="152"/>
                  </a:lnTo>
                  <a:lnTo>
                    <a:pt x="954" y="170"/>
                  </a:lnTo>
                  <a:lnTo>
                    <a:pt x="945" y="187"/>
                  </a:lnTo>
                  <a:lnTo>
                    <a:pt x="937" y="203"/>
                  </a:lnTo>
                  <a:lnTo>
                    <a:pt x="934" y="219"/>
                  </a:lnTo>
                  <a:lnTo>
                    <a:pt x="932" y="234"/>
                  </a:lnTo>
                  <a:lnTo>
                    <a:pt x="921" y="237"/>
                  </a:lnTo>
                  <a:lnTo>
                    <a:pt x="914" y="242"/>
                  </a:lnTo>
                  <a:lnTo>
                    <a:pt x="908" y="248"/>
                  </a:lnTo>
                  <a:lnTo>
                    <a:pt x="903" y="256"/>
                  </a:lnTo>
                  <a:lnTo>
                    <a:pt x="901" y="266"/>
                  </a:lnTo>
                  <a:lnTo>
                    <a:pt x="897" y="275"/>
                  </a:lnTo>
                  <a:lnTo>
                    <a:pt x="895" y="285"/>
                  </a:lnTo>
                  <a:lnTo>
                    <a:pt x="893" y="294"/>
                  </a:lnTo>
                  <a:lnTo>
                    <a:pt x="890" y="304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4" y="317"/>
                  </a:lnTo>
                  <a:lnTo>
                    <a:pt x="881" y="320"/>
                  </a:lnTo>
                  <a:lnTo>
                    <a:pt x="879" y="323"/>
                  </a:lnTo>
                  <a:lnTo>
                    <a:pt x="877" y="326"/>
                  </a:lnTo>
                  <a:lnTo>
                    <a:pt x="873" y="330"/>
                  </a:lnTo>
                  <a:lnTo>
                    <a:pt x="872" y="333"/>
                  </a:lnTo>
                  <a:lnTo>
                    <a:pt x="870" y="336"/>
                  </a:lnTo>
                  <a:lnTo>
                    <a:pt x="868" y="339"/>
                  </a:lnTo>
                  <a:lnTo>
                    <a:pt x="866" y="341"/>
                  </a:lnTo>
                  <a:lnTo>
                    <a:pt x="861" y="363"/>
                  </a:lnTo>
                  <a:lnTo>
                    <a:pt x="853" y="384"/>
                  </a:lnTo>
                  <a:lnTo>
                    <a:pt x="846" y="403"/>
                  </a:lnTo>
                  <a:lnTo>
                    <a:pt x="839" y="422"/>
                  </a:lnTo>
                  <a:lnTo>
                    <a:pt x="830" y="440"/>
                  </a:lnTo>
                  <a:lnTo>
                    <a:pt x="820" y="459"/>
                  </a:lnTo>
                  <a:lnTo>
                    <a:pt x="811" y="477"/>
                  </a:lnTo>
                  <a:lnTo>
                    <a:pt x="800" y="496"/>
                  </a:lnTo>
                  <a:lnTo>
                    <a:pt x="791" y="515"/>
                  </a:lnTo>
                  <a:lnTo>
                    <a:pt x="780" y="536"/>
                  </a:lnTo>
                  <a:lnTo>
                    <a:pt x="760" y="579"/>
                  </a:lnTo>
                  <a:lnTo>
                    <a:pt x="740" y="622"/>
                  </a:lnTo>
                  <a:lnTo>
                    <a:pt x="720" y="664"/>
                  </a:lnTo>
                  <a:lnTo>
                    <a:pt x="696" y="706"/>
                  </a:lnTo>
                  <a:lnTo>
                    <a:pt x="672" y="747"/>
                  </a:lnTo>
                  <a:lnTo>
                    <a:pt x="647" y="787"/>
                  </a:lnTo>
                  <a:lnTo>
                    <a:pt x="619" y="826"/>
                  </a:lnTo>
                  <a:lnTo>
                    <a:pt x="590" y="864"/>
                  </a:lnTo>
                  <a:lnTo>
                    <a:pt x="557" y="902"/>
                  </a:lnTo>
                  <a:lnTo>
                    <a:pt x="521" y="939"/>
                  </a:lnTo>
                  <a:lnTo>
                    <a:pt x="517" y="944"/>
                  </a:lnTo>
                  <a:lnTo>
                    <a:pt x="513" y="949"/>
                  </a:lnTo>
                  <a:lnTo>
                    <a:pt x="510" y="955"/>
                  </a:lnTo>
                  <a:lnTo>
                    <a:pt x="506" y="960"/>
                  </a:lnTo>
                  <a:lnTo>
                    <a:pt x="504" y="966"/>
                  </a:lnTo>
                  <a:lnTo>
                    <a:pt x="501" y="973"/>
                  </a:lnTo>
                  <a:lnTo>
                    <a:pt x="499" y="978"/>
                  </a:lnTo>
                  <a:lnTo>
                    <a:pt x="495" y="984"/>
                  </a:lnTo>
                  <a:lnTo>
                    <a:pt x="491" y="989"/>
                  </a:lnTo>
                  <a:lnTo>
                    <a:pt x="488" y="995"/>
                  </a:lnTo>
                  <a:lnTo>
                    <a:pt x="482" y="1002"/>
                  </a:lnTo>
                  <a:lnTo>
                    <a:pt x="477" y="1006"/>
                  </a:lnTo>
                  <a:lnTo>
                    <a:pt x="471" y="1013"/>
                  </a:lnTo>
                  <a:lnTo>
                    <a:pt x="464" y="1019"/>
                  </a:lnTo>
                  <a:lnTo>
                    <a:pt x="459" y="1024"/>
                  </a:lnTo>
                  <a:lnTo>
                    <a:pt x="453" y="1030"/>
                  </a:lnTo>
                  <a:lnTo>
                    <a:pt x="446" y="1035"/>
                  </a:lnTo>
                  <a:lnTo>
                    <a:pt x="440" y="1042"/>
                  </a:lnTo>
                  <a:lnTo>
                    <a:pt x="435" y="1048"/>
                  </a:lnTo>
                  <a:lnTo>
                    <a:pt x="429" y="1054"/>
                  </a:lnTo>
                  <a:lnTo>
                    <a:pt x="389" y="1106"/>
                  </a:lnTo>
                  <a:lnTo>
                    <a:pt x="351" y="1157"/>
                  </a:lnTo>
                  <a:lnTo>
                    <a:pt x="314" y="1206"/>
                  </a:lnTo>
                  <a:lnTo>
                    <a:pt x="276" y="1256"/>
                  </a:lnTo>
                  <a:lnTo>
                    <a:pt x="239" y="1304"/>
                  </a:lnTo>
                  <a:lnTo>
                    <a:pt x="203" y="1354"/>
                  </a:lnTo>
                  <a:lnTo>
                    <a:pt x="166" y="1403"/>
                  </a:lnTo>
                  <a:lnTo>
                    <a:pt x="130" y="1451"/>
                  </a:lnTo>
                  <a:lnTo>
                    <a:pt x="93" y="1501"/>
                  </a:lnTo>
                  <a:lnTo>
                    <a:pt x="55" y="155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7" name="Freeform 50436"/>
            <p:cNvSpPr/>
            <p:nvPr/>
          </p:nvSpPr>
          <p:spPr>
            <a:xfrm>
              <a:off x="3796" y="3217"/>
              <a:ext cx="529" cy="561"/>
            </a:xfrm>
            <a:custGeom>
              <a:avLst/>
              <a:gdLst/>
              <a:ahLst/>
              <a:cxnLst>
                <a:cxn ang="0">
                  <a:pos x="9" y="545"/>
                </a:cxn>
                <a:cxn ang="0">
                  <a:pos x="22" y="521"/>
                </a:cxn>
                <a:cxn ang="0">
                  <a:pos x="36" y="496"/>
                </a:cxn>
                <a:cxn ang="0">
                  <a:pos x="58" y="456"/>
                </a:cxn>
                <a:cxn ang="0">
                  <a:pos x="99" y="384"/>
                </a:cxn>
                <a:cxn ang="0">
                  <a:pos x="141" y="313"/>
                </a:cxn>
                <a:cxn ang="0">
                  <a:pos x="191" y="242"/>
                </a:cxn>
                <a:cxn ang="0">
                  <a:pos x="194" y="236"/>
                </a:cxn>
                <a:cxn ang="0">
                  <a:pos x="195" y="231"/>
                </a:cxn>
                <a:cxn ang="0">
                  <a:pos x="196" y="226"/>
                </a:cxn>
                <a:cxn ang="0">
                  <a:pos x="220" y="200"/>
                </a:cxn>
                <a:cxn ang="0">
                  <a:pos x="250" y="163"/>
                </a:cxn>
                <a:cxn ang="0">
                  <a:pos x="280" y="125"/>
                </a:cxn>
                <a:cxn ang="0">
                  <a:pos x="307" y="95"/>
                </a:cxn>
                <a:cxn ang="0">
                  <a:pos x="324" y="80"/>
                </a:cxn>
                <a:cxn ang="0">
                  <a:pos x="341" y="68"/>
                </a:cxn>
                <a:cxn ang="0">
                  <a:pos x="362" y="56"/>
                </a:cxn>
                <a:cxn ang="0">
                  <a:pos x="393" y="40"/>
                </a:cxn>
                <a:cxn ang="0">
                  <a:pos x="424" y="24"/>
                </a:cxn>
                <a:cxn ang="0">
                  <a:pos x="455" y="8"/>
                </a:cxn>
                <a:cxn ang="0">
                  <a:pos x="470" y="2"/>
                </a:cxn>
                <a:cxn ang="0">
                  <a:pos x="477" y="0"/>
                </a:cxn>
                <a:cxn ang="0">
                  <a:pos x="484" y="1"/>
                </a:cxn>
                <a:cxn ang="0">
                  <a:pos x="495" y="4"/>
                </a:cxn>
                <a:cxn ang="0">
                  <a:pos x="511" y="15"/>
                </a:cxn>
                <a:cxn ang="0">
                  <a:pos x="521" y="32"/>
                </a:cxn>
                <a:cxn ang="0">
                  <a:pos x="526" y="50"/>
                </a:cxn>
                <a:cxn ang="0">
                  <a:pos x="522" y="110"/>
                </a:cxn>
                <a:cxn ang="0">
                  <a:pos x="492" y="162"/>
                </a:cxn>
                <a:cxn ang="0">
                  <a:pos x="449" y="210"/>
                </a:cxn>
                <a:cxn ang="0">
                  <a:pos x="432" y="227"/>
                </a:cxn>
                <a:cxn ang="0">
                  <a:pos x="427" y="228"/>
                </a:cxn>
                <a:cxn ang="0">
                  <a:pos x="423" y="228"/>
                </a:cxn>
                <a:cxn ang="0">
                  <a:pos x="413" y="239"/>
                </a:cxn>
                <a:cxn ang="0">
                  <a:pos x="388" y="264"/>
                </a:cxn>
                <a:cxn ang="0">
                  <a:pos x="363" y="288"/>
                </a:cxn>
                <a:cxn ang="0">
                  <a:pos x="342" y="316"/>
                </a:cxn>
                <a:cxn ang="0">
                  <a:pos x="339" y="317"/>
                </a:cxn>
                <a:cxn ang="0">
                  <a:pos x="335" y="318"/>
                </a:cxn>
                <a:cxn ang="0">
                  <a:pos x="330" y="319"/>
                </a:cxn>
                <a:cxn ang="0">
                  <a:pos x="325" y="323"/>
                </a:cxn>
                <a:cxn ang="0">
                  <a:pos x="322" y="328"/>
                </a:cxn>
                <a:cxn ang="0">
                  <a:pos x="317" y="334"/>
                </a:cxn>
                <a:cxn ang="0">
                  <a:pos x="312" y="338"/>
                </a:cxn>
                <a:cxn ang="0">
                  <a:pos x="307" y="340"/>
                </a:cxn>
                <a:cxn ang="0">
                  <a:pos x="302" y="343"/>
                </a:cxn>
                <a:cxn ang="0">
                  <a:pos x="300" y="346"/>
                </a:cxn>
                <a:cxn ang="0">
                  <a:pos x="283" y="363"/>
                </a:cxn>
                <a:cxn ang="0">
                  <a:pos x="263" y="376"/>
                </a:cxn>
                <a:cxn ang="0">
                  <a:pos x="245" y="392"/>
                </a:cxn>
                <a:cxn ang="0">
                  <a:pos x="237" y="401"/>
                </a:cxn>
                <a:cxn ang="0">
                  <a:pos x="236" y="406"/>
                </a:cxn>
                <a:cxn ang="0">
                  <a:pos x="234" y="411"/>
                </a:cxn>
                <a:cxn ang="0">
                  <a:pos x="212" y="424"/>
                </a:cxn>
                <a:cxn ang="0">
                  <a:pos x="159" y="464"/>
                </a:cxn>
                <a:cxn ang="0">
                  <a:pos x="110" y="507"/>
                </a:cxn>
                <a:cxn ang="0">
                  <a:pos x="60" y="548"/>
                </a:cxn>
              </a:cxnLst>
              <a:rect l="0" t="0" r="0" b="0"/>
              <a:pathLst>
                <a:path w="1088" h="1122">
                  <a:moveTo>
                    <a:pt x="0" y="1122"/>
                  </a:moveTo>
                  <a:lnTo>
                    <a:pt x="10" y="1106"/>
                  </a:lnTo>
                  <a:lnTo>
                    <a:pt x="19" y="1090"/>
                  </a:lnTo>
                  <a:lnTo>
                    <a:pt x="28" y="1074"/>
                  </a:lnTo>
                  <a:lnTo>
                    <a:pt x="37" y="1058"/>
                  </a:lnTo>
                  <a:lnTo>
                    <a:pt x="46" y="1042"/>
                  </a:lnTo>
                  <a:lnTo>
                    <a:pt x="55" y="1026"/>
                  </a:lnTo>
                  <a:lnTo>
                    <a:pt x="64" y="1010"/>
                  </a:lnTo>
                  <a:lnTo>
                    <a:pt x="74" y="992"/>
                  </a:lnTo>
                  <a:lnTo>
                    <a:pt x="83" y="976"/>
                  </a:lnTo>
                  <a:lnTo>
                    <a:pt x="92" y="960"/>
                  </a:lnTo>
                  <a:lnTo>
                    <a:pt x="119" y="912"/>
                  </a:lnTo>
                  <a:lnTo>
                    <a:pt x="147" y="863"/>
                  </a:lnTo>
                  <a:lnTo>
                    <a:pt x="174" y="815"/>
                  </a:lnTo>
                  <a:lnTo>
                    <a:pt x="203" y="768"/>
                  </a:lnTo>
                  <a:lnTo>
                    <a:pt x="233" y="720"/>
                  </a:lnTo>
                  <a:lnTo>
                    <a:pt x="262" y="674"/>
                  </a:lnTo>
                  <a:lnTo>
                    <a:pt x="291" y="626"/>
                  </a:lnTo>
                  <a:lnTo>
                    <a:pt x="324" y="580"/>
                  </a:lnTo>
                  <a:lnTo>
                    <a:pt x="357" y="532"/>
                  </a:lnTo>
                  <a:lnTo>
                    <a:pt x="393" y="484"/>
                  </a:lnTo>
                  <a:lnTo>
                    <a:pt x="395" y="480"/>
                  </a:lnTo>
                  <a:lnTo>
                    <a:pt x="397" y="477"/>
                  </a:lnTo>
                  <a:lnTo>
                    <a:pt x="399" y="472"/>
                  </a:lnTo>
                  <a:lnTo>
                    <a:pt x="399" y="469"/>
                  </a:lnTo>
                  <a:lnTo>
                    <a:pt x="401" y="466"/>
                  </a:lnTo>
                  <a:lnTo>
                    <a:pt x="401" y="461"/>
                  </a:lnTo>
                  <a:lnTo>
                    <a:pt x="402" y="458"/>
                  </a:lnTo>
                  <a:lnTo>
                    <a:pt x="404" y="455"/>
                  </a:lnTo>
                  <a:lnTo>
                    <a:pt x="404" y="452"/>
                  </a:lnTo>
                  <a:lnTo>
                    <a:pt x="408" y="448"/>
                  </a:lnTo>
                  <a:lnTo>
                    <a:pt x="430" y="424"/>
                  </a:lnTo>
                  <a:lnTo>
                    <a:pt x="452" y="400"/>
                  </a:lnTo>
                  <a:lnTo>
                    <a:pt x="474" y="375"/>
                  </a:lnTo>
                  <a:lnTo>
                    <a:pt x="494" y="349"/>
                  </a:lnTo>
                  <a:lnTo>
                    <a:pt x="514" y="325"/>
                  </a:lnTo>
                  <a:lnTo>
                    <a:pt x="534" y="300"/>
                  </a:lnTo>
                  <a:lnTo>
                    <a:pt x="556" y="274"/>
                  </a:lnTo>
                  <a:lnTo>
                    <a:pt x="576" y="250"/>
                  </a:lnTo>
                  <a:lnTo>
                    <a:pt x="598" y="224"/>
                  </a:lnTo>
                  <a:lnTo>
                    <a:pt x="622" y="200"/>
                  </a:lnTo>
                  <a:lnTo>
                    <a:pt x="631" y="189"/>
                  </a:lnTo>
                  <a:lnTo>
                    <a:pt x="642" y="180"/>
                  </a:lnTo>
                  <a:lnTo>
                    <a:pt x="655" y="170"/>
                  </a:lnTo>
                  <a:lnTo>
                    <a:pt x="666" y="160"/>
                  </a:lnTo>
                  <a:lnTo>
                    <a:pt x="678" y="151"/>
                  </a:lnTo>
                  <a:lnTo>
                    <a:pt x="689" y="143"/>
                  </a:lnTo>
                  <a:lnTo>
                    <a:pt x="702" y="135"/>
                  </a:lnTo>
                  <a:lnTo>
                    <a:pt x="717" y="127"/>
                  </a:lnTo>
                  <a:lnTo>
                    <a:pt x="730" y="119"/>
                  </a:lnTo>
                  <a:lnTo>
                    <a:pt x="744" y="112"/>
                  </a:lnTo>
                  <a:lnTo>
                    <a:pt x="766" y="101"/>
                  </a:lnTo>
                  <a:lnTo>
                    <a:pt x="786" y="90"/>
                  </a:lnTo>
                  <a:lnTo>
                    <a:pt x="808" y="79"/>
                  </a:lnTo>
                  <a:lnTo>
                    <a:pt x="830" y="69"/>
                  </a:lnTo>
                  <a:lnTo>
                    <a:pt x="850" y="58"/>
                  </a:lnTo>
                  <a:lnTo>
                    <a:pt x="872" y="47"/>
                  </a:lnTo>
                  <a:lnTo>
                    <a:pt x="892" y="37"/>
                  </a:lnTo>
                  <a:lnTo>
                    <a:pt x="914" y="26"/>
                  </a:lnTo>
                  <a:lnTo>
                    <a:pt x="936" y="16"/>
                  </a:lnTo>
                  <a:lnTo>
                    <a:pt x="958" y="7"/>
                  </a:lnTo>
                  <a:lnTo>
                    <a:pt x="962" y="5"/>
                  </a:lnTo>
                  <a:lnTo>
                    <a:pt x="967" y="4"/>
                  </a:lnTo>
                  <a:lnTo>
                    <a:pt x="971" y="2"/>
                  </a:lnTo>
                  <a:lnTo>
                    <a:pt x="976" y="2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1" y="0"/>
                  </a:lnTo>
                  <a:lnTo>
                    <a:pt x="996" y="2"/>
                  </a:lnTo>
                  <a:lnTo>
                    <a:pt x="1000" y="2"/>
                  </a:lnTo>
                  <a:lnTo>
                    <a:pt x="1006" y="2"/>
                  </a:lnTo>
                  <a:lnTo>
                    <a:pt x="1018" y="7"/>
                  </a:lnTo>
                  <a:lnTo>
                    <a:pt x="1031" y="13"/>
                  </a:lnTo>
                  <a:lnTo>
                    <a:pt x="1042" y="21"/>
                  </a:lnTo>
                  <a:lnTo>
                    <a:pt x="1051" y="29"/>
                  </a:lnTo>
                  <a:lnTo>
                    <a:pt x="1058" y="40"/>
                  </a:lnTo>
                  <a:lnTo>
                    <a:pt x="1066" y="52"/>
                  </a:lnTo>
                  <a:lnTo>
                    <a:pt x="1071" y="63"/>
                  </a:lnTo>
                  <a:lnTo>
                    <a:pt x="1077" y="74"/>
                  </a:lnTo>
                  <a:lnTo>
                    <a:pt x="1080" y="87"/>
                  </a:lnTo>
                  <a:lnTo>
                    <a:pt x="1082" y="100"/>
                  </a:lnTo>
                  <a:lnTo>
                    <a:pt x="1088" y="141"/>
                  </a:lnTo>
                  <a:lnTo>
                    <a:pt x="1084" y="181"/>
                  </a:lnTo>
                  <a:lnTo>
                    <a:pt x="1073" y="220"/>
                  </a:lnTo>
                  <a:lnTo>
                    <a:pt x="1057" y="255"/>
                  </a:lnTo>
                  <a:lnTo>
                    <a:pt x="1035" y="290"/>
                  </a:lnTo>
                  <a:lnTo>
                    <a:pt x="1011" y="324"/>
                  </a:lnTo>
                  <a:lnTo>
                    <a:pt x="982" y="356"/>
                  </a:lnTo>
                  <a:lnTo>
                    <a:pt x="953" y="388"/>
                  </a:lnTo>
                  <a:lnTo>
                    <a:pt x="923" y="420"/>
                  </a:lnTo>
                  <a:lnTo>
                    <a:pt x="894" y="452"/>
                  </a:lnTo>
                  <a:lnTo>
                    <a:pt x="892" y="453"/>
                  </a:lnTo>
                  <a:lnTo>
                    <a:pt x="889" y="453"/>
                  </a:lnTo>
                  <a:lnTo>
                    <a:pt x="887" y="455"/>
                  </a:lnTo>
                  <a:lnTo>
                    <a:pt x="883" y="455"/>
                  </a:lnTo>
                  <a:lnTo>
                    <a:pt x="879" y="455"/>
                  </a:lnTo>
                  <a:lnTo>
                    <a:pt x="878" y="456"/>
                  </a:lnTo>
                  <a:lnTo>
                    <a:pt x="874" y="456"/>
                  </a:lnTo>
                  <a:lnTo>
                    <a:pt x="870" y="456"/>
                  </a:lnTo>
                  <a:lnTo>
                    <a:pt x="868" y="458"/>
                  </a:lnTo>
                  <a:lnTo>
                    <a:pt x="867" y="460"/>
                  </a:lnTo>
                  <a:lnTo>
                    <a:pt x="850" y="477"/>
                  </a:lnTo>
                  <a:lnTo>
                    <a:pt x="834" y="495"/>
                  </a:lnTo>
                  <a:lnTo>
                    <a:pt x="817" y="512"/>
                  </a:lnTo>
                  <a:lnTo>
                    <a:pt x="799" y="527"/>
                  </a:lnTo>
                  <a:lnTo>
                    <a:pt x="781" y="543"/>
                  </a:lnTo>
                  <a:lnTo>
                    <a:pt x="764" y="559"/>
                  </a:lnTo>
                  <a:lnTo>
                    <a:pt x="746" y="575"/>
                  </a:lnTo>
                  <a:lnTo>
                    <a:pt x="731" y="592"/>
                  </a:lnTo>
                  <a:lnTo>
                    <a:pt x="717" y="610"/>
                  </a:lnTo>
                  <a:lnTo>
                    <a:pt x="704" y="631"/>
                  </a:lnTo>
                  <a:lnTo>
                    <a:pt x="702" y="632"/>
                  </a:lnTo>
                  <a:lnTo>
                    <a:pt x="700" y="632"/>
                  </a:lnTo>
                  <a:lnTo>
                    <a:pt x="697" y="634"/>
                  </a:lnTo>
                  <a:lnTo>
                    <a:pt x="695" y="634"/>
                  </a:lnTo>
                  <a:lnTo>
                    <a:pt x="691" y="634"/>
                  </a:lnTo>
                  <a:lnTo>
                    <a:pt x="688" y="636"/>
                  </a:lnTo>
                  <a:lnTo>
                    <a:pt x="684" y="636"/>
                  </a:lnTo>
                  <a:lnTo>
                    <a:pt x="682" y="636"/>
                  </a:lnTo>
                  <a:lnTo>
                    <a:pt x="678" y="637"/>
                  </a:lnTo>
                  <a:lnTo>
                    <a:pt x="677" y="639"/>
                  </a:lnTo>
                  <a:lnTo>
                    <a:pt x="673" y="642"/>
                  </a:lnTo>
                  <a:lnTo>
                    <a:pt x="669" y="645"/>
                  </a:lnTo>
                  <a:lnTo>
                    <a:pt x="667" y="648"/>
                  </a:lnTo>
                  <a:lnTo>
                    <a:pt x="664" y="653"/>
                  </a:lnTo>
                  <a:lnTo>
                    <a:pt x="662" y="656"/>
                  </a:lnTo>
                  <a:lnTo>
                    <a:pt x="658" y="660"/>
                  </a:lnTo>
                  <a:lnTo>
                    <a:pt x="655" y="664"/>
                  </a:lnTo>
                  <a:lnTo>
                    <a:pt x="653" y="668"/>
                  </a:lnTo>
                  <a:lnTo>
                    <a:pt x="649" y="671"/>
                  </a:lnTo>
                  <a:lnTo>
                    <a:pt x="644" y="674"/>
                  </a:lnTo>
                  <a:lnTo>
                    <a:pt x="642" y="676"/>
                  </a:lnTo>
                  <a:lnTo>
                    <a:pt x="638" y="677"/>
                  </a:lnTo>
                  <a:lnTo>
                    <a:pt x="635" y="679"/>
                  </a:lnTo>
                  <a:lnTo>
                    <a:pt x="631" y="680"/>
                  </a:lnTo>
                  <a:lnTo>
                    <a:pt x="627" y="682"/>
                  </a:lnTo>
                  <a:lnTo>
                    <a:pt x="625" y="684"/>
                  </a:lnTo>
                  <a:lnTo>
                    <a:pt x="622" y="685"/>
                  </a:lnTo>
                  <a:lnTo>
                    <a:pt x="620" y="687"/>
                  </a:lnTo>
                  <a:lnTo>
                    <a:pt x="618" y="688"/>
                  </a:lnTo>
                  <a:lnTo>
                    <a:pt x="616" y="692"/>
                  </a:lnTo>
                  <a:lnTo>
                    <a:pt x="605" y="704"/>
                  </a:lnTo>
                  <a:lnTo>
                    <a:pt x="594" y="716"/>
                  </a:lnTo>
                  <a:lnTo>
                    <a:pt x="582" y="725"/>
                  </a:lnTo>
                  <a:lnTo>
                    <a:pt x="567" y="735"/>
                  </a:lnTo>
                  <a:lnTo>
                    <a:pt x="554" y="744"/>
                  </a:lnTo>
                  <a:lnTo>
                    <a:pt x="540" y="752"/>
                  </a:lnTo>
                  <a:lnTo>
                    <a:pt x="527" y="762"/>
                  </a:lnTo>
                  <a:lnTo>
                    <a:pt x="514" y="772"/>
                  </a:lnTo>
                  <a:lnTo>
                    <a:pt x="503" y="783"/>
                  </a:lnTo>
                  <a:lnTo>
                    <a:pt x="492" y="796"/>
                  </a:lnTo>
                  <a:lnTo>
                    <a:pt x="490" y="799"/>
                  </a:lnTo>
                  <a:lnTo>
                    <a:pt x="488" y="802"/>
                  </a:lnTo>
                  <a:lnTo>
                    <a:pt x="488" y="805"/>
                  </a:lnTo>
                  <a:lnTo>
                    <a:pt x="487" y="808"/>
                  </a:lnTo>
                  <a:lnTo>
                    <a:pt x="485" y="812"/>
                  </a:lnTo>
                  <a:lnTo>
                    <a:pt x="485" y="815"/>
                  </a:lnTo>
                  <a:lnTo>
                    <a:pt x="483" y="818"/>
                  </a:lnTo>
                  <a:lnTo>
                    <a:pt x="481" y="821"/>
                  </a:lnTo>
                  <a:lnTo>
                    <a:pt x="479" y="823"/>
                  </a:lnTo>
                  <a:lnTo>
                    <a:pt x="477" y="824"/>
                  </a:lnTo>
                  <a:lnTo>
                    <a:pt x="437" y="848"/>
                  </a:lnTo>
                  <a:lnTo>
                    <a:pt x="399" y="872"/>
                  </a:lnTo>
                  <a:lnTo>
                    <a:pt x="362" y="900"/>
                  </a:lnTo>
                  <a:lnTo>
                    <a:pt x="328" y="927"/>
                  </a:lnTo>
                  <a:lnTo>
                    <a:pt x="293" y="956"/>
                  </a:lnTo>
                  <a:lnTo>
                    <a:pt x="260" y="984"/>
                  </a:lnTo>
                  <a:lnTo>
                    <a:pt x="227" y="1013"/>
                  </a:lnTo>
                  <a:lnTo>
                    <a:pt x="192" y="1042"/>
                  </a:lnTo>
                  <a:lnTo>
                    <a:pt x="159" y="1069"/>
                  </a:lnTo>
                  <a:lnTo>
                    <a:pt x="123" y="1096"/>
                  </a:lnTo>
                  <a:lnTo>
                    <a:pt x="0" y="1122"/>
                  </a:lnTo>
                  <a:close/>
                </a:path>
              </a:pathLst>
            </a:custGeom>
            <a:solidFill>
              <a:srgbClr val="9F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8" name="Freeform 50437"/>
            <p:cNvSpPr/>
            <p:nvPr/>
          </p:nvSpPr>
          <p:spPr>
            <a:xfrm>
              <a:off x="3796" y="3217"/>
              <a:ext cx="529" cy="561"/>
            </a:xfrm>
            <a:custGeom>
              <a:avLst/>
              <a:gdLst/>
              <a:ahLst/>
              <a:cxnLst>
                <a:cxn ang="0">
                  <a:pos x="9" y="545"/>
                </a:cxn>
                <a:cxn ang="0">
                  <a:pos x="22" y="521"/>
                </a:cxn>
                <a:cxn ang="0">
                  <a:pos x="36" y="496"/>
                </a:cxn>
                <a:cxn ang="0">
                  <a:pos x="58" y="456"/>
                </a:cxn>
                <a:cxn ang="0">
                  <a:pos x="99" y="384"/>
                </a:cxn>
                <a:cxn ang="0">
                  <a:pos x="141" y="313"/>
                </a:cxn>
                <a:cxn ang="0">
                  <a:pos x="191" y="242"/>
                </a:cxn>
                <a:cxn ang="0">
                  <a:pos x="194" y="236"/>
                </a:cxn>
                <a:cxn ang="0">
                  <a:pos x="195" y="231"/>
                </a:cxn>
                <a:cxn ang="0">
                  <a:pos x="196" y="226"/>
                </a:cxn>
                <a:cxn ang="0">
                  <a:pos x="220" y="200"/>
                </a:cxn>
                <a:cxn ang="0">
                  <a:pos x="250" y="163"/>
                </a:cxn>
                <a:cxn ang="0">
                  <a:pos x="280" y="125"/>
                </a:cxn>
                <a:cxn ang="0">
                  <a:pos x="307" y="95"/>
                </a:cxn>
                <a:cxn ang="0">
                  <a:pos x="324" y="80"/>
                </a:cxn>
                <a:cxn ang="0">
                  <a:pos x="341" y="68"/>
                </a:cxn>
                <a:cxn ang="0">
                  <a:pos x="362" y="56"/>
                </a:cxn>
                <a:cxn ang="0">
                  <a:pos x="393" y="40"/>
                </a:cxn>
                <a:cxn ang="0">
                  <a:pos x="424" y="24"/>
                </a:cxn>
                <a:cxn ang="0">
                  <a:pos x="455" y="8"/>
                </a:cxn>
                <a:cxn ang="0">
                  <a:pos x="470" y="2"/>
                </a:cxn>
                <a:cxn ang="0">
                  <a:pos x="477" y="0"/>
                </a:cxn>
                <a:cxn ang="0">
                  <a:pos x="484" y="1"/>
                </a:cxn>
                <a:cxn ang="0">
                  <a:pos x="495" y="4"/>
                </a:cxn>
                <a:cxn ang="0">
                  <a:pos x="511" y="15"/>
                </a:cxn>
                <a:cxn ang="0">
                  <a:pos x="521" y="32"/>
                </a:cxn>
                <a:cxn ang="0">
                  <a:pos x="526" y="50"/>
                </a:cxn>
                <a:cxn ang="0">
                  <a:pos x="522" y="110"/>
                </a:cxn>
                <a:cxn ang="0">
                  <a:pos x="492" y="162"/>
                </a:cxn>
                <a:cxn ang="0">
                  <a:pos x="449" y="210"/>
                </a:cxn>
                <a:cxn ang="0">
                  <a:pos x="432" y="227"/>
                </a:cxn>
                <a:cxn ang="0">
                  <a:pos x="427" y="228"/>
                </a:cxn>
                <a:cxn ang="0">
                  <a:pos x="423" y="228"/>
                </a:cxn>
                <a:cxn ang="0">
                  <a:pos x="413" y="239"/>
                </a:cxn>
                <a:cxn ang="0">
                  <a:pos x="388" y="264"/>
                </a:cxn>
                <a:cxn ang="0">
                  <a:pos x="363" y="288"/>
                </a:cxn>
                <a:cxn ang="0">
                  <a:pos x="342" y="316"/>
                </a:cxn>
                <a:cxn ang="0">
                  <a:pos x="339" y="317"/>
                </a:cxn>
                <a:cxn ang="0">
                  <a:pos x="335" y="318"/>
                </a:cxn>
                <a:cxn ang="0">
                  <a:pos x="330" y="319"/>
                </a:cxn>
                <a:cxn ang="0">
                  <a:pos x="325" y="323"/>
                </a:cxn>
                <a:cxn ang="0">
                  <a:pos x="322" y="328"/>
                </a:cxn>
                <a:cxn ang="0">
                  <a:pos x="317" y="334"/>
                </a:cxn>
                <a:cxn ang="0">
                  <a:pos x="312" y="338"/>
                </a:cxn>
                <a:cxn ang="0">
                  <a:pos x="307" y="340"/>
                </a:cxn>
                <a:cxn ang="0">
                  <a:pos x="302" y="343"/>
                </a:cxn>
                <a:cxn ang="0">
                  <a:pos x="300" y="346"/>
                </a:cxn>
                <a:cxn ang="0">
                  <a:pos x="283" y="363"/>
                </a:cxn>
                <a:cxn ang="0">
                  <a:pos x="263" y="376"/>
                </a:cxn>
                <a:cxn ang="0">
                  <a:pos x="245" y="392"/>
                </a:cxn>
                <a:cxn ang="0">
                  <a:pos x="237" y="401"/>
                </a:cxn>
                <a:cxn ang="0">
                  <a:pos x="236" y="406"/>
                </a:cxn>
                <a:cxn ang="0">
                  <a:pos x="234" y="411"/>
                </a:cxn>
                <a:cxn ang="0">
                  <a:pos x="212" y="424"/>
                </a:cxn>
                <a:cxn ang="0">
                  <a:pos x="159" y="464"/>
                </a:cxn>
                <a:cxn ang="0">
                  <a:pos x="110" y="507"/>
                </a:cxn>
                <a:cxn ang="0">
                  <a:pos x="60" y="548"/>
                </a:cxn>
              </a:cxnLst>
              <a:rect l="0" t="0" r="0" b="0"/>
              <a:pathLst>
                <a:path w="1088" h="1122">
                  <a:moveTo>
                    <a:pt x="0" y="1122"/>
                  </a:moveTo>
                  <a:lnTo>
                    <a:pt x="10" y="1106"/>
                  </a:lnTo>
                  <a:lnTo>
                    <a:pt x="19" y="1090"/>
                  </a:lnTo>
                  <a:lnTo>
                    <a:pt x="28" y="1074"/>
                  </a:lnTo>
                  <a:lnTo>
                    <a:pt x="37" y="1058"/>
                  </a:lnTo>
                  <a:lnTo>
                    <a:pt x="46" y="1042"/>
                  </a:lnTo>
                  <a:lnTo>
                    <a:pt x="55" y="1026"/>
                  </a:lnTo>
                  <a:lnTo>
                    <a:pt x="64" y="1010"/>
                  </a:lnTo>
                  <a:lnTo>
                    <a:pt x="74" y="992"/>
                  </a:lnTo>
                  <a:lnTo>
                    <a:pt x="83" y="976"/>
                  </a:lnTo>
                  <a:lnTo>
                    <a:pt x="92" y="960"/>
                  </a:lnTo>
                  <a:lnTo>
                    <a:pt x="119" y="912"/>
                  </a:lnTo>
                  <a:lnTo>
                    <a:pt x="147" y="863"/>
                  </a:lnTo>
                  <a:lnTo>
                    <a:pt x="174" y="815"/>
                  </a:lnTo>
                  <a:lnTo>
                    <a:pt x="203" y="768"/>
                  </a:lnTo>
                  <a:lnTo>
                    <a:pt x="233" y="720"/>
                  </a:lnTo>
                  <a:lnTo>
                    <a:pt x="262" y="674"/>
                  </a:lnTo>
                  <a:lnTo>
                    <a:pt x="291" y="626"/>
                  </a:lnTo>
                  <a:lnTo>
                    <a:pt x="324" y="580"/>
                  </a:lnTo>
                  <a:lnTo>
                    <a:pt x="357" y="532"/>
                  </a:lnTo>
                  <a:lnTo>
                    <a:pt x="393" y="484"/>
                  </a:lnTo>
                  <a:lnTo>
                    <a:pt x="395" y="480"/>
                  </a:lnTo>
                  <a:lnTo>
                    <a:pt x="397" y="477"/>
                  </a:lnTo>
                  <a:lnTo>
                    <a:pt x="399" y="472"/>
                  </a:lnTo>
                  <a:lnTo>
                    <a:pt x="399" y="469"/>
                  </a:lnTo>
                  <a:lnTo>
                    <a:pt x="401" y="466"/>
                  </a:lnTo>
                  <a:lnTo>
                    <a:pt x="401" y="461"/>
                  </a:lnTo>
                  <a:lnTo>
                    <a:pt x="402" y="458"/>
                  </a:lnTo>
                  <a:lnTo>
                    <a:pt x="404" y="455"/>
                  </a:lnTo>
                  <a:lnTo>
                    <a:pt x="404" y="452"/>
                  </a:lnTo>
                  <a:lnTo>
                    <a:pt x="408" y="448"/>
                  </a:lnTo>
                  <a:lnTo>
                    <a:pt x="430" y="424"/>
                  </a:lnTo>
                  <a:lnTo>
                    <a:pt x="452" y="400"/>
                  </a:lnTo>
                  <a:lnTo>
                    <a:pt x="474" y="375"/>
                  </a:lnTo>
                  <a:lnTo>
                    <a:pt x="494" y="349"/>
                  </a:lnTo>
                  <a:lnTo>
                    <a:pt x="514" y="325"/>
                  </a:lnTo>
                  <a:lnTo>
                    <a:pt x="534" y="300"/>
                  </a:lnTo>
                  <a:lnTo>
                    <a:pt x="556" y="274"/>
                  </a:lnTo>
                  <a:lnTo>
                    <a:pt x="576" y="250"/>
                  </a:lnTo>
                  <a:lnTo>
                    <a:pt x="598" y="224"/>
                  </a:lnTo>
                  <a:lnTo>
                    <a:pt x="622" y="200"/>
                  </a:lnTo>
                  <a:lnTo>
                    <a:pt x="631" y="189"/>
                  </a:lnTo>
                  <a:lnTo>
                    <a:pt x="642" y="180"/>
                  </a:lnTo>
                  <a:lnTo>
                    <a:pt x="655" y="170"/>
                  </a:lnTo>
                  <a:lnTo>
                    <a:pt x="666" y="160"/>
                  </a:lnTo>
                  <a:lnTo>
                    <a:pt x="678" y="151"/>
                  </a:lnTo>
                  <a:lnTo>
                    <a:pt x="689" y="143"/>
                  </a:lnTo>
                  <a:lnTo>
                    <a:pt x="702" y="135"/>
                  </a:lnTo>
                  <a:lnTo>
                    <a:pt x="717" y="127"/>
                  </a:lnTo>
                  <a:lnTo>
                    <a:pt x="730" y="119"/>
                  </a:lnTo>
                  <a:lnTo>
                    <a:pt x="744" y="112"/>
                  </a:lnTo>
                  <a:lnTo>
                    <a:pt x="766" y="101"/>
                  </a:lnTo>
                  <a:lnTo>
                    <a:pt x="786" y="90"/>
                  </a:lnTo>
                  <a:lnTo>
                    <a:pt x="808" y="79"/>
                  </a:lnTo>
                  <a:lnTo>
                    <a:pt x="830" y="69"/>
                  </a:lnTo>
                  <a:lnTo>
                    <a:pt x="850" y="58"/>
                  </a:lnTo>
                  <a:lnTo>
                    <a:pt x="872" y="47"/>
                  </a:lnTo>
                  <a:lnTo>
                    <a:pt x="892" y="37"/>
                  </a:lnTo>
                  <a:lnTo>
                    <a:pt x="914" y="26"/>
                  </a:lnTo>
                  <a:lnTo>
                    <a:pt x="936" y="16"/>
                  </a:lnTo>
                  <a:lnTo>
                    <a:pt x="958" y="7"/>
                  </a:lnTo>
                  <a:lnTo>
                    <a:pt x="962" y="5"/>
                  </a:lnTo>
                  <a:lnTo>
                    <a:pt x="967" y="4"/>
                  </a:lnTo>
                  <a:lnTo>
                    <a:pt x="971" y="2"/>
                  </a:lnTo>
                  <a:lnTo>
                    <a:pt x="976" y="2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1" y="0"/>
                  </a:lnTo>
                  <a:lnTo>
                    <a:pt x="996" y="2"/>
                  </a:lnTo>
                  <a:lnTo>
                    <a:pt x="1000" y="2"/>
                  </a:lnTo>
                  <a:lnTo>
                    <a:pt x="1006" y="2"/>
                  </a:lnTo>
                  <a:lnTo>
                    <a:pt x="1018" y="7"/>
                  </a:lnTo>
                  <a:lnTo>
                    <a:pt x="1031" y="13"/>
                  </a:lnTo>
                  <a:lnTo>
                    <a:pt x="1042" y="21"/>
                  </a:lnTo>
                  <a:lnTo>
                    <a:pt x="1051" y="29"/>
                  </a:lnTo>
                  <a:lnTo>
                    <a:pt x="1058" y="40"/>
                  </a:lnTo>
                  <a:lnTo>
                    <a:pt x="1066" y="52"/>
                  </a:lnTo>
                  <a:lnTo>
                    <a:pt x="1071" y="63"/>
                  </a:lnTo>
                  <a:lnTo>
                    <a:pt x="1077" y="74"/>
                  </a:lnTo>
                  <a:lnTo>
                    <a:pt x="1080" y="87"/>
                  </a:lnTo>
                  <a:lnTo>
                    <a:pt x="1082" y="100"/>
                  </a:lnTo>
                  <a:lnTo>
                    <a:pt x="1088" y="141"/>
                  </a:lnTo>
                  <a:lnTo>
                    <a:pt x="1084" y="181"/>
                  </a:lnTo>
                  <a:lnTo>
                    <a:pt x="1073" y="220"/>
                  </a:lnTo>
                  <a:lnTo>
                    <a:pt x="1057" y="255"/>
                  </a:lnTo>
                  <a:lnTo>
                    <a:pt x="1035" y="290"/>
                  </a:lnTo>
                  <a:lnTo>
                    <a:pt x="1011" y="324"/>
                  </a:lnTo>
                  <a:lnTo>
                    <a:pt x="982" y="356"/>
                  </a:lnTo>
                  <a:lnTo>
                    <a:pt x="953" y="388"/>
                  </a:lnTo>
                  <a:lnTo>
                    <a:pt x="923" y="420"/>
                  </a:lnTo>
                  <a:lnTo>
                    <a:pt x="894" y="452"/>
                  </a:lnTo>
                  <a:lnTo>
                    <a:pt x="892" y="453"/>
                  </a:lnTo>
                  <a:lnTo>
                    <a:pt x="889" y="453"/>
                  </a:lnTo>
                  <a:lnTo>
                    <a:pt x="887" y="455"/>
                  </a:lnTo>
                  <a:lnTo>
                    <a:pt x="883" y="455"/>
                  </a:lnTo>
                  <a:lnTo>
                    <a:pt x="879" y="455"/>
                  </a:lnTo>
                  <a:lnTo>
                    <a:pt x="878" y="456"/>
                  </a:lnTo>
                  <a:lnTo>
                    <a:pt x="874" y="456"/>
                  </a:lnTo>
                  <a:lnTo>
                    <a:pt x="870" y="456"/>
                  </a:lnTo>
                  <a:lnTo>
                    <a:pt x="868" y="458"/>
                  </a:lnTo>
                  <a:lnTo>
                    <a:pt x="867" y="460"/>
                  </a:lnTo>
                  <a:lnTo>
                    <a:pt x="850" y="477"/>
                  </a:lnTo>
                  <a:lnTo>
                    <a:pt x="834" y="495"/>
                  </a:lnTo>
                  <a:lnTo>
                    <a:pt x="817" y="512"/>
                  </a:lnTo>
                  <a:lnTo>
                    <a:pt x="799" y="527"/>
                  </a:lnTo>
                  <a:lnTo>
                    <a:pt x="781" y="543"/>
                  </a:lnTo>
                  <a:lnTo>
                    <a:pt x="764" y="559"/>
                  </a:lnTo>
                  <a:lnTo>
                    <a:pt x="746" y="575"/>
                  </a:lnTo>
                  <a:lnTo>
                    <a:pt x="731" y="592"/>
                  </a:lnTo>
                  <a:lnTo>
                    <a:pt x="717" y="610"/>
                  </a:lnTo>
                  <a:lnTo>
                    <a:pt x="704" y="631"/>
                  </a:lnTo>
                  <a:lnTo>
                    <a:pt x="702" y="632"/>
                  </a:lnTo>
                  <a:lnTo>
                    <a:pt x="700" y="632"/>
                  </a:lnTo>
                  <a:lnTo>
                    <a:pt x="697" y="634"/>
                  </a:lnTo>
                  <a:lnTo>
                    <a:pt x="695" y="634"/>
                  </a:lnTo>
                  <a:lnTo>
                    <a:pt x="691" y="634"/>
                  </a:lnTo>
                  <a:lnTo>
                    <a:pt x="688" y="636"/>
                  </a:lnTo>
                  <a:lnTo>
                    <a:pt x="684" y="636"/>
                  </a:lnTo>
                  <a:lnTo>
                    <a:pt x="682" y="636"/>
                  </a:lnTo>
                  <a:lnTo>
                    <a:pt x="678" y="637"/>
                  </a:lnTo>
                  <a:lnTo>
                    <a:pt x="677" y="639"/>
                  </a:lnTo>
                  <a:lnTo>
                    <a:pt x="673" y="642"/>
                  </a:lnTo>
                  <a:lnTo>
                    <a:pt x="669" y="645"/>
                  </a:lnTo>
                  <a:lnTo>
                    <a:pt x="667" y="648"/>
                  </a:lnTo>
                  <a:lnTo>
                    <a:pt x="664" y="653"/>
                  </a:lnTo>
                  <a:lnTo>
                    <a:pt x="662" y="656"/>
                  </a:lnTo>
                  <a:lnTo>
                    <a:pt x="658" y="660"/>
                  </a:lnTo>
                  <a:lnTo>
                    <a:pt x="655" y="664"/>
                  </a:lnTo>
                  <a:lnTo>
                    <a:pt x="653" y="668"/>
                  </a:lnTo>
                  <a:lnTo>
                    <a:pt x="649" y="671"/>
                  </a:lnTo>
                  <a:lnTo>
                    <a:pt x="644" y="674"/>
                  </a:lnTo>
                  <a:lnTo>
                    <a:pt x="642" y="676"/>
                  </a:lnTo>
                  <a:lnTo>
                    <a:pt x="638" y="677"/>
                  </a:lnTo>
                  <a:lnTo>
                    <a:pt x="635" y="679"/>
                  </a:lnTo>
                  <a:lnTo>
                    <a:pt x="631" y="680"/>
                  </a:lnTo>
                  <a:lnTo>
                    <a:pt x="627" y="682"/>
                  </a:lnTo>
                  <a:lnTo>
                    <a:pt x="625" y="684"/>
                  </a:lnTo>
                  <a:lnTo>
                    <a:pt x="622" y="685"/>
                  </a:lnTo>
                  <a:lnTo>
                    <a:pt x="620" y="687"/>
                  </a:lnTo>
                  <a:lnTo>
                    <a:pt x="618" y="688"/>
                  </a:lnTo>
                  <a:lnTo>
                    <a:pt x="616" y="692"/>
                  </a:lnTo>
                  <a:lnTo>
                    <a:pt x="605" y="704"/>
                  </a:lnTo>
                  <a:lnTo>
                    <a:pt x="594" y="716"/>
                  </a:lnTo>
                  <a:lnTo>
                    <a:pt x="582" y="725"/>
                  </a:lnTo>
                  <a:lnTo>
                    <a:pt x="567" y="735"/>
                  </a:lnTo>
                  <a:lnTo>
                    <a:pt x="554" y="744"/>
                  </a:lnTo>
                  <a:lnTo>
                    <a:pt x="540" y="752"/>
                  </a:lnTo>
                  <a:lnTo>
                    <a:pt x="527" y="762"/>
                  </a:lnTo>
                  <a:lnTo>
                    <a:pt x="514" y="772"/>
                  </a:lnTo>
                  <a:lnTo>
                    <a:pt x="503" y="783"/>
                  </a:lnTo>
                  <a:lnTo>
                    <a:pt x="492" y="796"/>
                  </a:lnTo>
                  <a:lnTo>
                    <a:pt x="490" y="799"/>
                  </a:lnTo>
                  <a:lnTo>
                    <a:pt x="488" y="802"/>
                  </a:lnTo>
                  <a:lnTo>
                    <a:pt x="488" y="805"/>
                  </a:lnTo>
                  <a:lnTo>
                    <a:pt x="487" y="808"/>
                  </a:lnTo>
                  <a:lnTo>
                    <a:pt x="485" y="812"/>
                  </a:lnTo>
                  <a:lnTo>
                    <a:pt x="485" y="815"/>
                  </a:lnTo>
                  <a:lnTo>
                    <a:pt x="483" y="818"/>
                  </a:lnTo>
                  <a:lnTo>
                    <a:pt x="481" y="821"/>
                  </a:lnTo>
                  <a:lnTo>
                    <a:pt x="479" y="823"/>
                  </a:lnTo>
                  <a:lnTo>
                    <a:pt x="477" y="824"/>
                  </a:lnTo>
                  <a:lnTo>
                    <a:pt x="437" y="848"/>
                  </a:lnTo>
                  <a:lnTo>
                    <a:pt x="399" y="872"/>
                  </a:lnTo>
                  <a:lnTo>
                    <a:pt x="362" y="900"/>
                  </a:lnTo>
                  <a:lnTo>
                    <a:pt x="328" y="927"/>
                  </a:lnTo>
                  <a:lnTo>
                    <a:pt x="293" y="956"/>
                  </a:lnTo>
                  <a:lnTo>
                    <a:pt x="260" y="984"/>
                  </a:lnTo>
                  <a:lnTo>
                    <a:pt x="227" y="1013"/>
                  </a:lnTo>
                  <a:lnTo>
                    <a:pt x="192" y="1042"/>
                  </a:lnTo>
                  <a:lnTo>
                    <a:pt x="159" y="1069"/>
                  </a:lnTo>
                  <a:lnTo>
                    <a:pt x="123" y="109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9" name="Freeform 50438"/>
            <p:cNvSpPr/>
            <p:nvPr/>
          </p:nvSpPr>
          <p:spPr>
            <a:xfrm>
              <a:off x="3862" y="3451"/>
              <a:ext cx="482" cy="327"/>
            </a:xfrm>
            <a:custGeom>
              <a:avLst/>
              <a:gdLst/>
              <a:ahLst/>
              <a:cxnLst>
                <a:cxn ang="0">
                  <a:pos x="1" y="289"/>
                </a:cxn>
                <a:cxn ang="0">
                  <a:pos x="8" y="270"/>
                </a:cxn>
                <a:cxn ang="0">
                  <a:pos x="19" y="254"/>
                </a:cxn>
                <a:cxn ang="0">
                  <a:pos x="33" y="241"/>
                </a:cxn>
                <a:cxn ang="0">
                  <a:pos x="48" y="228"/>
                </a:cxn>
                <a:cxn ang="0">
                  <a:pos x="68" y="214"/>
                </a:cxn>
                <a:cxn ang="0">
                  <a:pos x="93" y="197"/>
                </a:cxn>
                <a:cxn ang="0">
                  <a:pos x="116" y="178"/>
                </a:cxn>
                <a:cxn ang="0">
                  <a:pos x="140" y="159"/>
                </a:cxn>
                <a:cxn ang="0">
                  <a:pos x="163" y="140"/>
                </a:cxn>
                <a:cxn ang="0">
                  <a:pos x="195" y="112"/>
                </a:cxn>
                <a:cxn ang="0">
                  <a:pos x="238" y="75"/>
                </a:cxn>
                <a:cxn ang="0">
                  <a:pos x="284" y="42"/>
                </a:cxn>
                <a:cxn ang="0">
                  <a:pos x="334" y="17"/>
                </a:cxn>
                <a:cxn ang="0">
                  <a:pos x="388" y="4"/>
                </a:cxn>
                <a:cxn ang="0">
                  <a:pos x="427" y="4"/>
                </a:cxn>
                <a:cxn ang="0">
                  <a:pos x="441" y="1"/>
                </a:cxn>
                <a:cxn ang="0">
                  <a:pos x="453" y="1"/>
                </a:cxn>
                <a:cxn ang="0">
                  <a:pos x="461" y="11"/>
                </a:cxn>
                <a:cxn ang="0">
                  <a:pos x="468" y="38"/>
                </a:cxn>
                <a:cxn ang="0">
                  <a:pos x="471" y="62"/>
                </a:cxn>
                <a:cxn ang="0">
                  <a:pos x="472" y="63"/>
                </a:cxn>
                <a:cxn ang="0">
                  <a:pos x="474" y="66"/>
                </a:cxn>
                <a:cxn ang="0">
                  <a:pos x="476" y="68"/>
                </a:cxn>
                <a:cxn ang="0">
                  <a:pos x="478" y="70"/>
                </a:cxn>
                <a:cxn ang="0">
                  <a:pos x="480" y="78"/>
                </a:cxn>
                <a:cxn ang="0">
                  <a:pos x="482" y="92"/>
                </a:cxn>
                <a:cxn ang="0">
                  <a:pos x="478" y="106"/>
                </a:cxn>
                <a:cxn ang="0">
                  <a:pos x="470" y="118"/>
                </a:cxn>
                <a:cxn ang="0">
                  <a:pos x="460" y="130"/>
                </a:cxn>
                <a:cxn ang="0">
                  <a:pos x="436" y="147"/>
                </a:cxn>
                <a:cxn ang="0">
                  <a:pos x="404" y="171"/>
                </a:cxn>
                <a:cxn ang="0">
                  <a:pos x="374" y="194"/>
                </a:cxn>
                <a:cxn ang="0">
                  <a:pos x="344" y="214"/>
                </a:cxn>
                <a:cxn ang="0">
                  <a:pos x="310" y="233"/>
                </a:cxn>
                <a:cxn ang="0">
                  <a:pos x="287" y="242"/>
                </a:cxn>
                <a:cxn ang="0">
                  <a:pos x="283" y="245"/>
                </a:cxn>
                <a:cxn ang="0">
                  <a:pos x="278" y="248"/>
                </a:cxn>
                <a:cxn ang="0">
                  <a:pos x="275" y="251"/>
                </a:cxn>
                <a:cxn ang="0">
                  <a:pos x="270" y="254"/>
                </a:cxn>
                <a:cxn ang="0">
                  <a:pos x="253" y="261"/>
                </a:cxn>
                <a:cxn ang="0">
                  <a:pos x="225" y="271"/>
                </a:cxn>
                <a:cxn ang="0">
                  <a:pos x="196" y="281"/>
                </a:cxn>
                <a:cxn ang="0">
                  <a:pos x="166" y="290"/>
                </a:cxn>
                <a:cxn ang="0">
                  <a:pos x="138" y="300"/>
                </a:cxn>
                <a:cxn ang="0">
                  <a:pos x="115" y="308"/>
                </a:cxn>
                <a:cxn ang="0">
                  <a:pos x="100" y="314"/>
                </a:cxn>
                <a:cxn ang="0">
                  <a:pos x="85" y="320"/>
                </a:cxn>
                <a:cxn ang="0">
                  <a:pos x="69" y="325"/>
                </a:cxn>
                <a:cxn ang="0">
                  <a:pos x="53" y="327"/>
                </a:cxn>
                <a:cxn ang="0">
                  <a:pos x="0" y="298"/>
                </a:cxn>
              </a:cxnLst>
              <a:rect l="0" t="0" r="0" b="0"/>
              <a:pathLst>
                <a:path w="990" h="654">
                  <a:moveTo>
                    <a:pt x="0" y="596"/>
                  </a:moveTo>
                  <a:lnTo>
                    <a:pt x="3" y="577"/>
                  </a:lnTo>
                  <a:lnTo>
                    <a:pt x="9" y="558"/>
                  </a:lnTo>
                  <a:lnTo>
                    <a:pt x="16" y="540"/>
                  </a:lnTo>
                  <a:lnTo>
                    <a:pt x="27" y="524"/>
                  </a:lnTo>
                  <a:lnTo>
                    <a:pt x="38" y="508"/>
                  </a:lnTo>
                  <a:lnTo>
                    <a:pt x="53" y="494"/>
                  </a:lnTo>
                  <a:lnTo>
                    <a:pt x="67" y="481"/>
                  </a:lnTo>
                  <a:lnTo>
                    <a:pt x="82" y="468"/>
                  </a:lnTo>
                  <a:lnTo>
                    <a:pt x="98" y="456"/>
                  </a:lnTo>
                  <a:lnTo>
                    <a:pt x="115" y="444"/>
                  </a:lnTo>
                  <a:lnTo>
                    <a:pt x="140" y="428"/>
                  </a:lnTo>
                  <a:lnTo>
                    <a:pt x="166" y="411"/>
                  </a:lnTo>
                  <a:lnTo>
                    <a:pt x="192" y="393"/>
                  </a:lnTo>
                  <a:lnTo>
                    <a:pt x="215" y="376"/>
                  </a:lnTo>
                  <a:lnTo>
                    <a:pt x="239" y="356"/>
                  </a:lnTo>
                  <a:lnTo>
                    <a:pt x="263" y="337"/>
                  </a:lnTo>
                  <a:lnTo>
                    <a:pt x="287" y="318"/>
                  </a:lnTo>
                  <a:lnTo>
                    <a:pt x="310" y="299"/>
                  </a:lnTo>
                  <a:lnTo>
                    <a:pt x="334" y="280"/>
                  </a:lnTo>
                  <a:lnTo>
                    <a:pt x="358" y="260"/>
                  </a:lnTo>
                  <a:lnTo>
                    <a:pt x="400" y="224"/>
                  </a:lnTo>
                  <a:lnTo>
                    <a:pt x="444" y="187"/>
                  </a:lnTo>
                  <a:lnTo>
                    <a:pt x="489" y="150"/>
                  </a:lnTo>
                  <a:lnTo>
                    <a:pt x="535" y="115"/>
                  </a:lnTo>
                  <a:lnTo>
                    <a:pt x="584" y="83"/>
                  </a:lnTo>
                  <a:lnTo>
                    <a:pt x="634" y="56"/>
                  </a:lnTo>
                  <a:lnTo>
                    <a:pt x="687" y="33"/>
                  </a:lnTo>
                  <a:lnTo>
                    <a:pt x="740" y="17"/>
                  </a:lnTo>
                  <a:lnTo>
                    <a:pt x="796" y="8"/>
                  </a:lnTo>
                  <a:lnTo>
                    <a:pt x="857" y="8"/>
                  </a:lnTo>
                  <a:lnTo>
                    <a:pt x="877" y="8"/>
                  </a:lnTo>
                  <a:lnTo>
                    <a:pt x="893" y="4"/>
                  </a:lnTo>
                  <a:lnTo>
                    <a:pt x="906" y="1"/>
                  </a:lnTo>
                  <a:lnTo>
                    <a:pt x="919" y="0"/>
                  </a:lnTo>
                  <a:lnTo>
                    <a:pt x="930" y="1"/>
                  </a:lnTo>
                  <a:lnTo>
                    <a:pt x="939" y="8"/>
                  </a:lnTo>
                  <a:lnTo>
                    <a:pt x="946" y="22"/>
                  </a:lnTo>
                  <a:lnTo>
                    <a:pt x="954" y="43"/>
                  </a:lnTo>
                  <a:lnTo>
                    <a:pt x="961" y="76"/>
                  </a:lnTo>
                  <a:lnTo>
                    <a:pt x="968" y="121"/>
                  </a:lnTo>
                  <a:lnTo>
                    <a:pt x="968" y="123"/>
                  </a:lnTo>
                  <a:lnTo>
                    <a:pt x="968" y="124"/>
                  </a:lnTo>
                  <a:lnTo>
                    <a:pt x="970" y="126"/>
                  </a:lnTo>
                  <a:lnTo>
                    <a:pt x="972" y="128"/>
                  </a:lnTo>
                  <a:lnTo>
                    <a:pt x="974" y="131"/>
                  </a:lnTo>
                  <a:lnTo>
                    <a:pt x="975" y="132"/>
                  </a:lnTo>
                  <a:lnTo>
                    <a:pt x="977" y="136"/>
                  </a:lnTo>
                  <a:lnTo>
                    <a:pt x="979" y="137"/>
                  </a:lnTo>
                  <a:lnTo>
                    <a:pt x="981" y="139"/>
                  </a:lnTo>
                  <a:lnTo>
                    <a:pt x="981" y="140"/>
                  </a:lnTo>
                  <a:lnTo>
                    <a:pt x="986" y="155"/>
                  </a:lnTo>
                  <a:lnTo>
                    <a:pt x="990" y="169"/>
                  </a:lnTo>
                  <a:lnTo>
                    <a:pt x="990" y="184"/>
                  </a:lnTo>
                  <a:lnTo>
                    <a:pt x="986" y="198"/>
                  </a:lnTo>
                  <a:lnTo>
                    <a:pt x="981" y="211"/>
                  </a:lnTo>
                  <a:lnTo>
                    <a:pt x="975" y="225"/>
                  </a:lnTo>
                  <a:lnTo>
                    <a:pt x="966" y="236"/>
                  </a:lnTo>
                  <a:lnTo>
                    <a:pt x="955" y="249"/>
                  </a:lnTo>
                  <a:lnTo>
                    <a:pt x="944" y="259"/>
                  </a:lnTo>
                  <a:lnTo>
                    <a:pt x="932" y="268"/>
                  </a:lnTo>
                  <a:lnTo>
                    <a:pt x="895" y="294"/>
                  </a:lnTo>
                  <a:lnTo>
                    <a:pt x="860" y="318"/>
                  </a:lnTo>
                  <a:lnTo>
                    <a:pt x="829" y="342"/>
                  </a:lnTo>
                  <a:lnTo>
                    <a:pt x="800" y="364"/>
                  </a:lnTo>
                  <a:lnTo>
                    <a:pt x="769" y="387"/>
                  </a:lnTo>
                  <a:lnTo>
                    <a:pt x="740" y="408"/>
                  </a:lnTo>
                  <a:lnTo>
                    <a:pt x="707" y="427"/>
                  </a:lnTo>
                  <a:lnTo>
                    <a:pt x="674" y="446"/>
                  </a:lnTo>
                  <a:lnTo>
                    <a:pt x="636" y="465"/>
                  </a:lnTo>
                  <a:lnTo>
                    <a:pt x="595" y="481"/>
                  </a:lnTo>
                  <a:lnTo>
                    <a:pt x="590" y="484"/>
                  </a:lnTo>
                  <a:lnTo>
                    <a:pt x="584" y="486"/>
                  </a:lnTo>
                  <a:lnTo>
                    <a:pt x="581" y="489"/>
                  </a:lnTo>
                  <a:lnTo>
                    <a:pt x="577" y="492"/>
                  </a:lnTo>
                  <a:lnTo>
                    <a:pt x="572" y="496"/>
                  </a:lnTo>
                  <a:lnTo>
                    <a:pt x="568" y="499"/>
                  </a:lnTo>
                  <a:lnTo>
                    <a:pt x="564" y="502"/>
                  </a:lnTo>
                  <a:lnTo>
                    <a:pt x="559" y="505"/>
                  </a:lnTo>
                  <a:lnTo>
                    <a:pt x="555" y="508"/>
                  </a:lnTo>
                  <a:lnTo>
                    <a:pt x="550" y="510"/>
                  </a:lnTo>
                  <a:lnTo>
                    <a:pt x="520" y="521"/>
                  </a:lnTo>
                  <a:lnTo>
                    <a:pt x="491" y="532"/>
                  </a:lnTo>
                  <a:lnTo>
                    <a:pt x="462" y="542"/>
                  </a:lnTo>
                  <a:lnTo>
                    <a:pt x="431" y="552"/>
                  </a:lnTo>
                  <a:lnTo>
                    <a:pt x="402" y="561"/>
                  </a:lnTo>
                  <a:lnTo>
                    <a:pt x="372" y="571"/>
                  </a:lnTo>
                  <a:lnTo>
                    <a:pt x="341" y="580"/>
                  </a:lnTo>
                  <a:lnTo>
                    <a:pt x="312" y="590"/>
                  </a:lnTo>
                  <a:lnTo>
                    <a:pt x="283" y="600"/>
                  </a:lnTo>
                  <a:lnTo>
                    <a:pt x="252" y="611"/>
                  </a:lnTo>
                  <a:lnTo>
                    <a:pt x="237" y="616"/>
                  </a:lnTo>
                  <a:lnTo>
                    <a:pt x="223" y="622"/>
                  </a:lnTo>
                  <a:lnTo>
                    <a:pt x="206" y="628"/>
                  </a:lnTo>
                  <a:lnTo>
                    <a:pt x="190" y="635"/>
                  </a:lnTo>
                  <a:lnTo>
                    <a:pt x="175" y="640"/>
                  </a:lnTo>
                  <a:lnTo>
                    <a:pt x="159" y="644"/>
                  </a:lnTo>
                  <a:lnTo>
                    <a:pt x="142" y="649"/>
                  </a:lnTo>
                  <a:lnTo>
                    <a:pt x="126" y="652"/>
                  </a:lnTo>
                  <a:lnTo>
                    <a:pt x="109" y="654"/>
                  </a:lnTo>
                  <a:lnTo>
                    <a:pt x="91" y="654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0" name="Freeform 50439"/>
            <p:cNvSpPr/>
            <p:nvPr/>
          </p:nvSpPr>
          <p:spPr>
            <a:xfrm>
              <a:off x="3862" y="3451"/>
              <a:ext cx="482" cy="327"/>
            </a:xfrm>
            <a:custGeom>
              <a:avLst/>
              <a:gdLst/>
              <a:ahLst/>
              <a:cxnLst>
                <a:cxn ang="0">
                  <a:pos x="1" y="289"/>
                </a:cxn>
                <a:cxn ang="0">
                  <a:pos x="8" y="270"/>
                </a:cxn>
                <a:cxn ang="0">
                  <a:pos x="19" y="254"/>
                </a:cxn>
                <a:cxn ang="0">
                  <a:pos x="33" y="241"/>
                </a:cxn>
                <a:cxn ang="0">
                  <a:pos x="48" y="228"/>
                </a:cxn>
                <a:cxn ang="0">
                  <a:pos x="68" y="214"/>
                </a:cxn>
                <a:cxn ang="0">
                  <a:pos x="93" y="197"/>
                </a:cxn>
                <a:cxn ang="0">
                  <a:pos x="116" y="178"/>
                </a:cxn>
                <a:cxn ang="0">
                  <a:pos x="140" y="159"/>
                </a:cxn>
                <a:cxn ang="0">
                  <a:pos x="163" y="140"/>
                </a:cxn>
                <a:cxn ang="0">
                  <a:pos x="195" y="112"/>
                </a:cxn>
                <a:cxn ang="0">
                  <a:pos x="238" y="75"/>
                </a:cxn>
                <a:cxn ang="0">
                  <a:pos x="284" y="42"/>
                </a:cxn>
                <a:cxn ang="0">
                  <a:pos x="334" y="17"/>
                </a:cxn>
                <a:cxn ang="0">
                  <a:pos x="388" y="4"/>
                </a:cxn>
                <a:cxn ang="0">
                  <a:pos x="427" y="4"/>
                </a:cxn>
                <a:cxn ang="0">
                  <a:pos x="441" y="1"/>
                </a:cxn>
                <a:cxn ang="0">
                  <a:pos x="453" y="1"/>
                </a:cxn>
                <a:cxn ang="0">
                  <a:pos x="461" y="11"/>
                </a:cxn>
                <a:cxn ang="0">
                  <a:pos x="468" y="38"/>
                </a:cxn>
                <a:cxn ang="0">
                  <a:pos x="471" y="62"/>
                </a:cxn>
                <a:cxn ang="0">
                  <a:pos x="472" y="63"/>
                </a:cxn>
                <a:cxn ang="0">
                  <a:pos x="474" y="66"/>
                </a:cxn>
                <a:cxn ang="0">
                  <a:pos x="476" y="68"/>
                </a:cxn>
                <a:cxn ang="0">
                  <a:pos x="478" y="70"/>
                </a:cxn>
                <a:cxn ang="0">
                  <a:pos x="480" y="78"/>
                </a:cxn>
                <a:cxn ang="0">
                  <a:pos x="482" y="92"/>
                </a:cxn>
                <a:cxn ang="0">
                  <a:pos x="478" y="106"/>
                </a:cxn>
                <a:cxn ang="0">
                  <a:pos x="470" y="118"/>
                </a:cxn>
                <a:cxn ang="0">
                  <a:pos x="460" y="130"/>
                </a:cxn>
                <a:cxn ang="0">
                  <a:pos x="436" y="147"/>
                </a:cxn>
                <a:cxn ang="0">
                  <a:pos x="404" y="171"/>
                </a:cxn>
                <a:cxn ang="0">
                  <a:pos x="374" y="194"/>
                </a:cxn>
                <a:cxn ang="0">
                  <a:pos x="344" y="214"/>
                </a:cxn>
                <a:cxn ang="0">
                  <a:pos x="310" y="233"/>
                </a:cxn>
                <a:cxn ang="0">
                  <a:pos x="287" y="242"/>
                </a:cxn>
                <a:cxn ang="0">
                  <a:pos x="283" y="245"/>
                </a:cxn>
                <a:cxn ang="0">
                  <a:pos x="278" y="248"/>
                </a:cxn>
                <a:cxn ang="0">
                  <a:pos x="275" y="251"/>
                </a:cxn>
                <a:cxn ang="0">
                  <a:pos x="270" y="254"/>
                </a:cxn>
                <a:cxn ang="0">
                  <a:pos x="253" y="261"/>
                </a:cxn>
                <a:cxn ang="0">
                  <a:pos x="225" y="271"/>
                </a:cxn>
                <a:cxn ang="0">
                  <a:pos x="196" y="281"/>
                </a:cxn>
                <a:cxn ang="0">
                  <a:pos x="166" y="290"/>
                </a:cxn>
                <a:cxn ang="0">
                  <a:pos x="138" y="300"/>
                </a:cxn>
                <a:cxn ang="0">
                  <a:pos x="115" y="308"/>
                </a:cxn>
                <a:cxn ang="0">
                  <a:pos x="100" y="314"/>
                </a:cxn>
                <a:cxn ang="0">
                  <a:pos x="85" y="320"/>
                </a:cxn>
                <a:cxn ang="0">
                  <a:pos x="69" y="325"/>
                </a:cxn>
                <a:cxn ang="0">
                  <a:pos x="53" y="327"/>
                </a:cxn>
              </a:cxnLst>
              <a:rect l="0" t="0" r="0" b="0"/>
              <a:pathLst>
                <a:path w="990" h="654">
                  <a:moveTo>
                    <a:pt x="0" y="596"/>
                  </a:moveTo>
                  <a:lnTo>
                    <a:pt x="3" y="577"/>
                  </a:lnTo>
                  <a:lnTo>
                    <a:pt x="9" y="558"/>
                  </a:lnTo>
                  <a:lnTo>
                    <a:pt x="16" y="540"/>
                  </a:lnTo>
                  <a:lnTo>
                    <a:pt x="27" y="524"/>
                  </a:lnTo>
                  <a:lnTo>
                    <a:pt x="38" y="508"/>
                  </a:lnTo>
                  <a:lnTo>
                    <a:pt x="53" y="494"/>
                  </a:lnTo>
                  <a:lnTo>
                    <a:pt x="67" y="481"/>
                  </a:lnTo>
                  <a:lnTo>
                    <a:pt x="82" y="468"/>
                  </a:lnTo>
                  <a:lnTo>
                    <a:pt x="98" y="456"/>
                  </a:lnTo>
                  <a:lnTo>
                    <a:pt x="115" y="444"/>
                  </a:lnTo>
                  <a:lnTo>
                    <a:pt x="140" y="428"/>
                  </a:lnTo>
                  <a:lnTo>
                    <a:pt x="166" y="411"/>
                  </a:lnTo>
                  <a:lnTo>
                    <a:pt x="192" y="393"/>
                  </a:lnTo>
                  <a:lnTo>
                    <a:pt x="215" y="376"/>
                  </a:lnTo>
                  <a:lnTo>
                    <a:pt x="239" y="356"/>
                  </a:lnTo>
                  <a:lnTo>
                    <a:pt x="263" y="337"/>
                  </a:lnTo>
                  <a:lnTo>
                    <a:pt x="287" y="318"/>
                  </a:lnTo>
                  <a:lnTo>
                    <a:pt x="310" y="299"/>
                  </a:lnTo>
                  <a:lnTo>
                    <a:pt x="334" y="280"/>
                  </a:lnTo>
                  <a:lnTo>
                    <a:pt x="358" y="260"/>
                  </a:lnTo>
                  <a:lnTo>
                    <a:pt x="400" y="224"/>
                  </a:lnTo>
                  <a:lnTo>
                    <a:pt x="444" y="187"/>
                  </a:lnTo>
                  <a:lnTo>
                    <a:pt x="489" y="150"/>
                  </a:lnTo>
                  <a:lnTo>
                    <a:pt x="535" y="115"/>
                  </a:lnTo>
                  <a:lnTo>
                    <a:pt x="584" y="83"/>
                  </a:lnTo>
                  <a:lnTo>
                    <a:pt x="634" y="56"/>
                  </a:lnTo>
                  <a:lnTo>
                    <a:pt x="687" y="33"/>
                  </a:lnTo>
                  <a:lnTo>
                    <a:pt x="740" y="17"/>
                  </a:lnTo>
                  <a:lnTo>
                    <a:pt x="796" y="8"/>
                  </a:lnTo>
                  <a:lnTo>
                    <a:pt x="857" y="8"/>
                  </a:lnTo>
                  <a:lnTo>
                    <a:pt x="877" y="8"/>
                  </a:lnTo>
                  <a:lnTo>
                    <a:pt x="893" y="4"/>
                  </a:lnTo>
                  <a:lnTo>
                    <a:pt x="906" y="1"/>
                  </a:lnTo>
                  <a:lnTo>
                    <a:pt x="919" y="0"/>
                  </a:lnTo>
                  <a:lnTo>
                    <a:pt x="930" y="1"/>
                  </a:lnTo>
                  <a:lnTo>
                    <a:pt x="939" y="8"/>
                  </a:lnTo>
                  <a:lnTo>
                    <a:pt x="946" y="22"/>
                  </a:lnTo>
                  <a:lnTo>
                    <a:pt x="954" y="43"/>
                  </a:lnTo>
                  <a:lnTo>
                    <a:pt x="961" y="76"/>
                  </a:lnTo>
                  <a:lnTo>
                    <a:pt x="968" y="121"/>
                  </a:lnTo>
                  <a:lnTo>
                    <a:pt x="968" y="123"/>
                  </a:lnTo>
                  <a:lnTo>
                    <a:pt x="968" y="124"/>
                  </a:lnTo>
                  <a:lnTo>
                    <a:pt x="970" y="126"/>
                  </a:lnTo>
                  <a:lnTo>
                    <a:pt x="972" y="128"/>
                  </a:lnTo>
                  <a:lnTo>
                    <a:pt x="974" y="131"/>
                  </a:lnTo>
                  <a:lnTo>
                    <a:pt x="975" y="132"/>
                  </a:lnTo>
                  <a:lnTo>
                    <a:pt x="977" y="136"/>
                  </a:lnTo>
                  <a:lnTo>
                    <a:pt x="979" y="137"/>
                  </a:lnTo>
                  <a:lnTo>
                    <a:pt x="981" y="139"/>
                  </a:lnTo>
                  <a:lnTo>
                    <a:pt x="981" y="140"/>
                  </a:lnTo>
                  <a:lnTo>
                    <a:pt x="986" y="155"/>
                  </a:lnTo>
                  <a:lnTo>
                    <a:pt x="990" y="169"/>
                  </a:lnTo>
                  <a:lnTo>
                    <a:pt x="990" y="184"/>
                  </a:lnTo>
                  <a:lnTo>
                    <a:pt x="986" y="198"/>
                  </a:lnTo>
                  <a:lnTo>
                    <a:pt x="981" y="211"/>
                  </a:lnTo>
                  <a:lnTo>
                    <a:pt x="975" y="225"/>
                  </a:lnTo>
                  <a:lnTo>
                    <a:pt x="966" y="236"/>
                  </a:lnTo>
                  <a:lnTo>
                    <a:pt x="955" y="249"/>
                  </a:lnTo>
                  <a:lnTo>
                    <a:pt x="944" y="259"/>
                  </a:lnTo>
                  <a:lnTo>
                    <a:pt x="932" y="268"/>
                  </a:lnTo>
                  <a:lnTo>
                    <a:pt x="895" y="294"/>
                  </a:lnTo>
                  <a:lnTo>
                    <a:pt x="860" y="318"/>
                  </a:lnTo>
                  <a:lnTo>
                    <a:pt x="829" y="342"/>
                  </a:lnTo>
                  <a:lnTo>
                    <a:pt x="800" y="364"/>
                  </a:lnTo>
                  <a:lnTo>
                    <a:pt x="769" y="387"/>
                  </a:lnTo>
                  <a:lnTo>
                    <a:pt x="740" y="408"/>
                  </a:lnTo>
                  <a:lnTo>
                    <a:pt x="707" y="427"/>
                  </a:lnTo>
                  <a:lnTo>
                    <a:pt x="674" y="446"/>
                  </a:lnTo>
                  <a:lnTo>
                    <a:pt x="636" y="465"/>
                  </a:lnTo>
                  <a:lnTo>
                    <a:pt x="595" y="481"/>
                  </a:lnTo>
                  <a:lnTo>
                    <a:pt x="590" y="484"/>
                  </a:lnTo>
                  <a:lnTo>
                    <a:pt x="584" y="486"/>
                  </a:lnTo>
                  <a:lnTo>
                    <a:pt x="581" y="489"/>
                  </a:lnTo>
                  <a:lnTo>
                    <a:pt x="577" y="492"/>
                  </a:lnTo>
                  <a:lnTo>
                    <a:pt x="572" y="496"/>
                  </a:lnTo>
                  <a:lnTo>
                    <a:pt x="568" y="499"/>
                  </a:lnTo>
                  <a:lnTo>
                    <a:pt x="564" y="502"/>
                  </a:lnTo>
                  <a:lnTo>
                    <a:pt x="559" y="505"/>
                  </a:lnTo>
                  <a:lnTo>
                    <a:pt x="555" y="508"/>
                  </a:lnTo>
                  <a:lnTo>
                    <a:pt x="550" y="510"/>
                  </a:lnTo>
                  <a:lnTo>
                    <a:pt x="520" y="521"/>
                  </a:lnTo>
                  <a:lnTo>
                    <a:pt x="491" y="532"/>
                  </a:lnTo>
                  <a:lnTo>
                    <a:pt x="462" y="542"/>
                  </a:lnTo>
                  <a:lnTo>
                    <a:pt x="431" y="552"/>
                  </a:lnTo>
                  <a:lnTo>
                    <a:pt x="402" y="561"/>
                  </a:lnTo>
                  <a:lnTo>
                    <a:pt x="372" y="571"/>
                  </a:lnTo>
                  <a:lnTo>
                    <a:pt x="341" y="580"/>
                  </a:lnTo>
                  <a:lnTo>
                    <a:pt x="312" y="590"/>
                  </a:lnTo>
                  <a:lnTo>
                    <a:pt x="283" y="600"/>
                  </a:lnTo>
                  <a:lnTo>
                    <a:pt x="252" y="611"/>
                  </a:lnTo>
                  <a:lnTo>
                    <a:pt x="237" y="616"/>
                  </a:lnTo>
                  <a:lnTo>
                    <a:pt x="223" y="622"/>
                  </a:lnTo>
                  <a:lnTo>
                    <a:pt x="206" y="628"/>
                  </a:lnTo>
                  <a:lnTo>
                    <a:pt x="190" y="635"/>
                  </a:lnTo>
                  <a:lnTo>
                    <a:pt x="175" y="640"/>
                  </a:lnTo>
                  <a:lnTo>
                    <a:pt x="159" y="644"/>
                  </a:lnTo>
                  <a:lnTo>
                    <a:pt x="142" y="649"/>
                  </a:lnTo>
                  <a:lnTo>
                    <a:pt x="126" y="652"/>
                  </a:lnTo>
                  <a:lnTo>
                    <a:pt x="109" y="654"/>
                  </a:lnTo>
                  <a:lnTo>
                    <a:pt x="91" y="654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1" name="Freeform 50440"/>
            <p:cNvSpPr/>
            <p:nvPr/>
          </p:nvSpPr>
          <p:spPr>
            <a:xfrm>
              <a:off x="3891" y="3679"/>
              <a:ext cx="364" cy="161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44" y="40"/>
                </a:cxn>
                <a:cxn ang="0">
                  <a:pos x="78" y="30"/>
                </a:cxn>
                <a:cxn ang="0">
                  <a:pos x="116" y="24"/>
                </a:cxn>
                <a:cxn ang="0">
                  <a:pos x="152" y="22"/>
                </a:cxn>
                <a:cxn ang="0">
                  <a:pos x="172" y="21"/>
                </a:cxn>
                <a:cxn ang="0">
                  <a:pos x="178" y="20"/>
                </a:cxn>
                <a:cxn ang="0">
                  <a:pos x="183" y="18"/>
                </a:cxn>
                <a:cxn ang="0">
                  <a:pos x="187" y="16"/>
                </a:cxn>
                <a:cxn ang="0">
                  <a:pos x="192" y="13"/>
                </a:cxn>
                <a:cxn ang="0">
                  <a:pos x="196" y="12"/>
                </a:cxn>
                <a:cxn ang="0">
                  <a:pos x="199" y="12"/>
                </a:cxn>
                <a:cxn ang="0">
                  <a:pos x="202" y="12"/>
                </a:cxn>
                <a:cxn ang="0">
                  <a:pos x="205" y="12"/>
                </a:cxn>
                <a:cxn ang="0">
                  <a:pos x="208" y="12"/>
                </a:cxn>
                <a:cxn ang="0">
                  <a:pos x="215" y="8"/>
                </a:cxn>
                <a:cxn ang="0">
                  <a:pos x="230" y="3"/>
                </a:cxn>
                <a:cxn ang="0">
                  <a:pos x="243" y="0"/>
                </a:cxn>
                <a:cxn ang="0">
                  <a:pos x="257" y="0"/>
                </a:cxn>
                <a:cxn ang="0">
                  <a:pos x="270" y="2"/>
                </a:cxn>
                <a:cxn ang="0">
                  <a:pos x="289" y="7"/>
                </a:cxn>
                <a:cxn ang="0">
                  <a:pos x="312" y="16"/>
                </a:cxn>
                <a:cxn ang="0">
                  <a:pos x="330" y="29"/>
                </a:cxn>
                <a:cxn ang="0">
                  <a:pos x="345" y="45"/>
                </a:cxn>
                <a:cxn ang="0">
                  <a:pos x="357" y="64"/>
                </a:cxn>
                <a:cxn ang="0">
                  <a:pos x="364" y="88"/>
                </a:cxn>
                <a:cxn ang="0">
                  <a:pos x="363" y="110"/>
                </a:cxn>
                <a:cxn ang="0">
                  <a:pos x="353" y="127"/>
                </a:cxn>
                <a:cxn ang="0">
                  <a:pos x="336" y="139"/>
                </a:cxn>
                <a:cxn ang="0">
                  <a:pos x="311" y="146"/>
                </a:cxn>
                <a:cxn ang="0">
                  <a:pos x="273" y="149"/>
                </a:cxn>
                <a:cxn ang="0">
                  <a:pos x="228" y="155"/>
                </a:cxn>
                <a:cxn ang="0">
                  <a:pos x="182" y="160"/>
                </a:cxn>
                <a:cxn ang="0">
                  <a:pos x="137" y="161"/>
                </a:cxn>
                <a:cxn ang="0">
                  <a:pos x="94" y="154"/>
                </a:cxn>
                <a:cxn ang="0">
                  <a:pos x="72" y="145"/>
                </a:cxn>
                <a:cxn ang="0">
                  <a:pos x="71" y="144"/>
                </a:cxn>
                <a:cxn ang="0">
                  <a:pos x="70" y="141"/>
                </a:cxn>
                <a:cxn ang="0">
                  <a:pos x="70" y="139"/>
                </a:cxn>
                <a:cxn ang="0">
                  <a:pos x="69" y="137"/>
                </a:cxn>
                <a:cxn ang="0">
                  <a:pos x="64" y="133"/>
                </a:cxn>
                <a:cxn ang="0">
                  <a:pos x="55" y="128"/>
                </a:cxn>
                <a:cxn ang="0">
                  <a:pos x="46" y="122"/>
                </a:cxn>
                <a:cxn ang="0">
                  <a:pos x="38" y="116"/>
                </a:cxn>
                <a:cxn ang="0">
                  <a:pos x="30" y="108"/>
                </a:cxn>
                <a:cxn ang="0">
                  <a:pos x="0" y="70"/>
                </a:cxn>
              </a:cxnLst>
              <a:rect l="0" t="0" r="0" b="0"/>
              <a:pathLst>
                <a:path w="747" h="323">
                  <a:moveTo>
                    <a:pt x="0" y="140"/>
                  </a:moveTo>
                  <a:lnTo>
                    <a:pt x="27" y="116"/>
                  </a:lnTo>
                  <a:lnTo>
                    <a:pt x="58" y="97"/>
                  </a:lnTo>
                  <a:lnTo>
                    <a:pt x="90" y="81"/>
                  </a:lnTo>
                  <a:lnTo>
                    <a:pt x="124" y="70"/>
                  </a:lnTo>
                  <a:lnTo>
                    <a:pt x="161" y="60"/>
                  </a:lnTo>
                  <a:lnTo>
                    <a:pt x="199" y="54"/>
                  </a:lnTo>
                  <a:lnTo>
                    <a:pt x="238" y="49"/>
                  </a:lnTo>
                  <a:lnTo>
                    <a:pt x="274" y="46"/>
                  </a:lnTo>
                  <a:lnTo>
                    <a:pt x="312" y="44"/>
                  </a:lnTo>
                  <a:lnTo>
                    <a:pt x="351" y="43"/>
                  </a:lnTo>
                  <a:lnTo>
                    <a:pt x="354" y="43"/>
                  </a:lnTo>
                  <a:lnTo>
                    <a:pt x="360" y="41"/>
                  </a:lnTo>
                  <a:lnTo>
                    <a:pt x="365" y="40"/>
                  </a:lnTo>
                  <a:lnTo>
                    <a:pt x="369" y="38"/>
                  </a:lnTo>
                  <a:lnTo>
                    <a:pt x="375" y="36"/>
                  </a:lnTo>
                  <a:lnTo>
                    <a:pt x="380" y="33"/>
                  </a:lnTo>
                  <a:lnTo>
                    <a:pt x="384" y="32"/>
                  </a:lnTo>
                  <a:lnTo>
                    <a:pt x="389" y="28"/>
                  </a:lnTo>
                  <a:lnTo>
                    <a:pt x="395" y="27"/>
                  </a:lnTo>
                  <a:lnTo>
                    <a:pt x="400" y="25"/>
                  </a:lnTo>
                  <a:lnTo>
                    <a:pt x="402" y="25"/>
                  </a:lnTo>
                  <a:lnTo>
                    <a:pt x="406" y="24"/>
                  </a:lnTo>
                  <a:lnTo>
                    <a:pt x="409" y="24"/>
                  </a:lnTo>
                  <a:lnTo>
                    <a:pt x="411" y="25"/>
                  </a:lnTo>
                  <a:lnTo>
                    <a:pt x="415" y="25"/>
                  </a:lnTo>
                  <a:lnTo>
                    <a:pt x="418" y="25"/>
                  </a:lnTo>
                  <a:lnTo>
                    <a:pt x="420" y="25"/>
                  </a:lnTo>
                  <a:lnTo>
                    <a:pt x="424" y="25"/>
                  </a:lnTo>
                  <a:lnTo>
                    <a:pt x="426" y="24"/>
                  </a:lnTo>
                  <a:lnTo>
                    <a:pt x="429" y="24"/>
                  </a:lnTo>
                  <a:lnTo>
                    <a:pt x="442" y="16"/>
                  </a:lnTo>
                  <a:lnTo>
                    <a:pt x="457" y="9"/>
                  </a:lnTo>
                  <a:lnTo>
                    <a:pt x="471" y="6"/>
                  </a:lnTo>
                  <a:lnTo>
                    <a:pt x="484" y="3"/>
                  </a:lnTo>
                  <a:lnTo>
                    <a:pt x="499" y="1"/>
                  </a:lnTo>
                  <a:lnTo>
                    <a:pt x="513" y="0"/>
                  </a:lnTo>
                  <a:lnTo>
                    <a:pt x="528" y="1"/>
                  </a:lnTo>
                  <a:lnTo>
                    <a:pt x="541" y="3"/>
                  </a:lnTo>
                  <a:lnTo>
                    <a:pt x="555" y="4"/>
                  </a:lnTo>
                  <a:lnTo>
                    <a:pt x="570" y="8"/>
                  </a:lnTo>
                  <a:lnTo>
                    <a:pt x="594" y="14"/>
                  </a:lnTo>
                  <a:lnTo>
                    <a:pt x="618" y="22"/>
                  </a:lnTo>
                  <a:lnTo>
                    <a:pt x="640" y="33"/>
                  </a:lnTo>
                  <a:lnTo>
                    <a:pt x="660" y="44"/>
                  </a:lnTo>
                  <a:lnTo>
                    <a:pt x="678" y="59"/>
                  </a:lnTo>
                  <a:lnTo>
                    <a:pt x="694" y="75"/>
                  </a:lnTo>
                  <a:lnTo>
                    <a:pt x="709" y="91"/>
                  </a:lnTo>
                  <a:lnTo>
                    <a:pt x="722" y="110"/>
                  </a:lnTo>
                  <a:lnTo>
                    <a:pt x="733" y="129"/>
                  </a:lnTo>
                  <a:lnTo>
                    <a:pt x="740" y="152"/>
                  </a:lnTo>
                  <a:lnTo>
                    <a:pt x="746" y="176"/>
                  </a:lnTo>
                  <a:lnTo>
                    <a:pt x="747" y="200"/>
                  </a:lnTo>
                  <a:lnTo>
                    <a:pt x="744" y="220"/>
                  </a:lnTo>
                  <a:lnTo>
                    <a:pt x="736" y="238"/>
                  </a:lnTo>
                  <a:lnTo>
                    <a:pt x="725" y="254"/>
                  </a:lnTo>
                  <a:lnTo>
                    <a:pt x="709" y="267"/>
                  </a:lnTo>
                  <a:lnTo>
                    <a:pt x="689" y="278"/>
                  </a:lnTo>
                  <a:lnTo>
                    <a:pt x="665" y="288"/>
                  </a:lnTo>
                  <a:lnTo>
                    <a:pt x="638" y="292"/>
                  </a:lnTo>
                  <a:lnTo>
                    <a:pt x="607" y="296"/>
                  </a:lnTo>
                  <a:lnTo>
                    <a:pt x="561" y="299"/>
                  </a:lnTo>
                  <a:lnTo>
                    <a:pt x="513" y="304"/>
                  </a:lnTo>
                  <a:lnTo>
                    <a:pt x="468" y="310"/>
                  </a:lnTo>
                  <a:lnTo>
                    <a:pt x="420" y="316"/>
                  </a:lnTo>
                  <a:lnTo>
                    <a:pt x="373" y="321"/>
                  </a:lnTo>
                  <a:lnTo>
                    <a:pt x="327" y="323"/>
                  </a:lnTo>
                  <a:lnTo>
                    <a:pt x="281" y="323"/>
                  </a:lnTo>
                  <a:lnTo>
                    <a:pt x="236" y="318"/>
                  </a:lnTo>
                  <a:lnTo>
                    <a:pt x="192" y="308"/>
                  </a:lnTo>
                  <a:lnTo>
                    <a:pt x="150" y="292"/>
                  </a:lnTo>
                  <a:lnTo>
                    <a:pt x="148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6" y="286"/>
                  </a:lnTo>
                  <a:lnTo>
                    <a:pt x="144" y="283"/>
                  </a:lnTo>
                  <a:lnTo>
                    <a:pt x="144" y="281"/>
                  </a:lnTo>
                  <a:lnTo>
                    <a:pt x="144" y="278"/>
                  </a:lnTo>
                  <a:lnTo>
                    <a:pt x="142" y="276"/>
                  </a:lnTo>
                  <a:lnTo>
                    <a:pt x="142" y="275"/>
                  </a:lnTo>
                  <a:lnTo>
                    <a:pt x="141" y="273"/>
                  </a:lnTo>
                  <a:lnTo>
                    <a:pt x="132" y="267"/>
                  </a:lnTo>
                  <a:lnTo>
                    <a:pt x="122" y="260"/>
                  </a:lnTo>
                  <a:lnTo>
                    <a:pt x="113" y="256"/>
                  </a:lnTo>
                  <a:lnTo>
                    <a:pt x="104" y="249"/>
                  </a:lnTo>
                  <a:lnTo>
                    <a:pt x="95" y="244"/>
                  </a:lnTo>
                  <a:lnTo>
                    <a:pt x="86" y="238"/>
                  </a:lnTo>
                  <a:lnTo>
                    <a:pt x="79" y="232"/>
                  </a:lnTo>
                  <a:lnTo>
                    <a:pt x="69" y="225"/>
                  </a:lnTo>
                  <a:lnTo>
                    <a:pt x="62" y="217"/>
                  </a:lnTo>
                  <a:lnTo>
                    <a:pt x="57" y="209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2" name="Freeform 50441"/>
            <p:cNvSpPr/>
            <p:nvPr/>
          </p:nvSpPr>
          <p:spPr>
            <a:xfrm>
              <a:off x="3891" y="3679"/>
              <a:ext cx="364" cy="161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44" y="40"/>
                </a:cxn>
                <a:cxn ang="0">
                  <a:pos x="78" y="30"/>
                </a:cxn>
                <a:cxn ang="0">
                  <a:pos x="116" y="24"/>
                </a:cxn>
                <a:cxn ang="0">
                  <a:pos x="152" y="22"/>
                </a:cxn>
                <a:cxn ang="0">
                  <a:pos x="172" y="21"/>
                </a:cxn>
                <a:cxn ang="0">
                  <a:pos x="178" y="20"/>
                </a:cxn>
                <a:cxn ang="0">
                  <a:pos x="183" y="18"/>
                </a:cxn>
                <a:cxn ang="0">
                  <a:pos x="187" y="16"/>
                </a:cxn>
                <a:cxn ang="0">
                  <a:pos x="192" y="13"/>
                </a:cxn>
                <a:cxn ang="0">
                  <a:pos x="196" y="12"/>
                </a:cxn>
                <a:cxn ang="0">
                  <a:pos x="199" y="12"/>
                </a:cxn>
                <a:cxn ang="0">
                  <a:pos x="202" y="12"/>
                </a:cxn>
                <a:cxn ang="0">
                  <a:pos x="205" y="12"/>
                </a:cxn>
                <a:cxn ang="0">
                  <a:pos x="208" y="12"/>
                </a:cxn>
                <a:cxn ang="0">
                  <a:pos x="215" y="8"/>
                </a:cxn>
                <a:cxn ang="0">
                  <a:pos x="230" y="3"/>
                </a:cxn>
                <a:cxn ang="0">
                  <a:pos x="243" y="0"/>
                </a:cxn>
                <a:cxn ang="0">
                  <a:pos x="257" y="0"/>
                </a:cxn>
                <a:cxn ang="0">
                  <a:pos x="270" y="2"/>
                </a:cxn>
                <a:cxn ang="0">
                  <a:pos x="289" y="7"/>
                </a:cxn>
                <a:cxn ang="0">
                  <a:pos x="312" y="16"/>
                </a:cxn>
                <a:cxn ang="0">
                  <a:pos x="330" y="29"/>
                </a:cxn>
                <a:cxn ang="0">
                  <a:pos x="345" y="45"/>
                </a:cxn>
                <a:cxn ang="0">
                  <a:pos x="357" y="64"/>
                </a:cxn>
                <a:cxn ang="0">
                  <a:pos x="364" y="88"/>
                </a:cxn>
                <a:cxn ang="0">
                  <a:pos x="363" y="110"/>
                </a:cxn>
                <a:cxn ang="0">
                  <a:pos x="353" y="127"/>
                </a:cxn>
                <a:cxn ang="0">
                  <a:pos x="336" y="139"/>
                </a:cxn>
                <a:cxn ang="0">
                  <a:pos x="311" y="146"/>
                </a:cxn>
                <a:cxn ang="0">
                  <a:pos x="273" y="149"/>
                </a:cxn>
                <a:cxn ang="0">
                  <a:pos x="228" y="155"/>
                </a:cxn>
                <a:cxn ang="0">
                  <a:pos x="182" y="160"/>
                </a:cxn>
                <a:cxn ang="0">
                  <a:pos x="137" y="161"/>
                </a:cxn>
                <a:cxn ang="0">
                  <a:pos x="94" y="154"/>
                </a:cxn>
                <a:cxn ang="0">
                  <a:pos x="72" y="145"/>
                </a:cxn>
                <a:cxn ang="0">
                  <a:pos x="71" y="144"/>
                </a:cxn>
                <a:cxn ang="0">
                  <a:pos x="70" y="141"/>
                </a:cxn>
                <a:cxn ang="0">
                  <a:pos x="70" y="139"/>
                </a:cxn>
                <a:cxn ang="0">
                  <a:pos x="69" y="137"/>
                </a:cxn>
                <a:cxn ang="0">
                  <a:pos x="64" y="133"/>
                </a:cxn>
                <a:cxn ang="0">
                  <a:pos x="55" y="128"/>
                </a:cxn>
                <a:cxn ang="0">
                  <a:pos x="46" y="122"/>
                </a:cxn>
                <a:cxn ang="0">
                  <a:pos x="38" y="116"/>
                </a:cxn>
                <a:cxn ang="0">
                  <a:pos x="30" y="108"/>
                </a:cxn>
              </a:cxnLst>
              <a:rect l="0" t="0" r="0" b="0"/>
              <a:pathLst>
                <a:path w="747" h="323">
                  <a:moveTo>
                    <a:pt x="0" y="140"/>
                  </a:moveTo>
                  <a:lnTo>
                    <a:pt x="27" y="116"/>
                  </a:lnTo>
                  <a:lnTo>
                    <a:pt x="58" y="97"/>
                  </a:lnTo>
                  <a:lnTo>
                    <a:pt x="90" y="81"/>
                  </a:lnTo>
                  <a:lnTo>
                    <a:pt x="124" y="70"/>
                  </a:lnTo>
                  <a:lnTo>
                    <a:pt x="161" y="60"/>
                  </a:lnTo>
                  <a:lnTo>
                    <a:pt x="199" y="54"/>
                  </a:lnTo>
                  <a:lnTo>
                    <a:pt x="238" y="49"/>
                  </a:lnTo>
                  <a:lnTo>
                    <a:pt x="274" y="46"/>
                  </a:lnTo>
                  <a:lnTo>
                    <a:pt x="312" y="44"/>
                  </a:lnTo>
                  <a:lnTo>
                    <a:pt x="351" y="43"/>
                  </a:lnTo>
                  <a:lnTo>
                    <a:pt x="354" y="43"/>
                  </a:lnTo>
                  <a:lnTo>
                    <a:pt x="360" y="41"/>
                  </a:lnTo>
                  <a:lnTo>
                    <a:pt x="365" y="40"/>
                  </a:lnTo>
                  <a:lnTo>
                    <a:pt x="369" y="38"/>
                  </a:lnTo>
                  <a:lnTo>
                    <a:pt x="375" y="36"/>
                  </a:lnTo>
                  <a:lnTo>
                    <a:pt x="380" y="33"/>
                  </a:lnTo>
                  <a:lnTo>
                    <a:pt x="384" y="32"/>
                  </a:lnTo>
                  <a:lnTo>
                    <a:pt x="389" y="28"/>
                  </a:lnTo>
                  <a:lnTo>
                    <a:pt x="395" y="27"/>
                  </a:lnTo>
                  <a:lnTo>
                    <a:pt x="400" y="25"/>
                  </a:lnTo>
                  <a:lnTo>
                    <a:pt x="402" y="25"/>
                  </a:lnTo>
                  <a:lnTo>
                    <a:pt x="406" y="24"/>
                  </a:lnTo>
                  <a:lnTo>
                    <a:pt x="409" y="24"/>
                  </a:lnTo>
                  <a:lnTo>
                    <a:pt x="411" y="25"/>
                  </a:lnTo>
                  <a:lnTo>
                    <a:pt x="415" y="25"/>
                  </a:lnTo>
                  <a:lnTo>
                    <a:pt x="418" y="25"/>
                  </a:lnTo>
                  <a:lnTo>
                    <a:pt x="420" y="25"/>
                  </a:lnTo>
                  <a:lnTo>
                    <a:pt x="424" y="25"/>
                  </a:lnTo>
                  <a:lnTo>
                    <a:pt x="426" y="24"/>
                  </a:lnTo>
                  <a:lnTo>
                    <a:pt x="429" y="24"/>
                  </a:lnTo>
                  <a:lnTo>
                    <a:pt x="442" y="16"/>
                  </a:lnTo>
                  <a:lnTo>
                    <a:pt x="457" y="9"/>
                  </a:lnTo>
                  <a:lnTo>
                    <a:pt x="471" y="6"/>
                  </a:lnTo>
                  <a:lnTo>
                    <a:pt x="484" y="3"/>
                  </a:lnTo>
                  <a:lnTo>
                    <a:pt x="499" y="1"/>
                  </a:lnTo>
                  <a:lnTo>
                    <a:pt x="513" y="0"/>
                  </a:lnTo>
                  <a:lnTo>
                    <a:pt x="528" y="1"/>
                  </a:lnTo>
                  <a:lnTo>
                    <a:pt x="541" y="3"/>
                  </a:lnTo>
                  <a:lnTo>
                    <a:pt x="555" y="4"/>
                  </a:lnTo>
                  <a:lnTo>
                    <a:pt x="570" y="8"/>
                  </a:lnTo>
                  <a:lnTo>
                    <a:pt x="594" y="14"/>
                  </a:lnTo>
                  <a:lnTo>
                    <a:pt x="618" y="22"/>
                  </a:lnTo>
                  <a:lnTo>
                    <a:pt x="640" y="33"/>
                  </a:lnTo>
                  <a:lnTo>
                    <a:pt x="660" y="44"/>
                  </a:lnTo>
                  <a:lnTo>
                    <a:pt x="678" y="59"/>
                  </a:lnTo>
                  <a:lnTo>
                    <a:pt x="694" y="75"/>
                  </a:lnTo>
                  <a:lnTo>
                    <a:pt x="709" y="91"/>
                  </a:lnTo>
                  <a:lnTo>
                    <a:pt x="722" y="110"/>
                  </a:lnTo>
                  <a:lnTo>
                    <a:pt x="733" y="129"/>
                  </a:lnTo>
                  <a:lnTo>
                    <a:pt x="740" y="152"/>
                  </a:lnTo>
                  <a:lnTo>
                    <a:pt x="746" y="176"/>
                  </a:lnTo>
                  <a:lnTo>
                    <a:pt x="747" y="200"/>
                  </a:lnTo>
                  <a:lnTo>
                    <a:pt x="744" y="220"/>
                  </a:lnTo>
                  <a:lnTo>
                    <a:pt x="736" y="238"/>
                  </a:lnTo>
                  <a:lnTo>
                    <a:pt x="725" y="254"/>
                  </a:lnTo>
                  <a:lnTo>
                    <a:pt x="709" y="267"/>
                  </a:lnTo>
                  <a:lnTo>
                    <a:pt x="689" y="278"/>
                  </a:lnTo>
                  <a:lnTo>
                    <a:pt x="665" y="288"/>
                  </a:lnTo>
                  <a:lnTo>
                    <a:pt x="638" y="292"/>
                  </a:lnTo>
                  <a:lnTo>
                    <a:pt x="607" y="296"/>
                  </a:lnTo>
                  <a:lnTo>
                    <a:pt x="561" y="299"/>
                  </a:lnTo>
                  <a:lnTo>
                    <a:pt x="513" y="304"/>
                  </a:lnTo>
                  <a:lnTo>
                    <a:pt x="468" y="310"/>
                  </a:lnTo>
                  <a:lnTo>
                    <a:pt x="420" y="316"/>
                  </a:lnTo>
                  <a:lnTo>
                    <a:pt x="373" y="321"/>
                  </a:lnTo>
                  <a:lnTo>
                    <a:pt x="327" y="323"/>
                  </a:lnTo>
                  <a:lnTo>
                    <a:pt x="281" y="323"/>
                  </a:lnTo>
                  <a:lnTo>
                    <a:pt x="236" y="318"/>
                  </a:lnTo>
                  <a:lnTo>
                    <a:pt x="192" y="308"/>
                  </a:lnTo>
                  <a:lnTo>
                    <a:pt x="150" y="292"/>
                  </a:lnTo>
                  <a:lnTo>
                    <a:pt x="148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6" y="286"/>
                  </a:lnTo>
                  <a:lnTo>
                    <a:pt x="144" y="283"/>
                  </a:lnTo>
                  <a:lnTo>
                    <a:pt x="144" y="281"/>
                  </a:lnTo>
                  <a:lnTo>
                    <a:pt x="144" y="278"/>
                  </a:lnTo>
                  <a:lnTo>
                    <a:pt x="142" y="276"/>
                  </a:lnTo>
                  <a:lnTo>
                    <a:pt x="142" y="275"/>
                  </a:lnTo>
                  <a:lnTo>
                    <a:pt x="141" y="273"/>
                  </a:lnTo>
                  <a:lnTo>
                    <a:pt x="132" y="267"/>
                  </a:lnTo>
                  <a:lnTo>
                    <a:pt x="122" y="260"/>
                  </a:lnTo>
                  <a:lnTo>
                    <a:pt x="113" y="256"/>
                  </a:lnTo>
                  <a:lnTo>
                    <a:pt x="104" y="249"/>
                  </a:lnTo>
                  <a:lnTo>
                    <a:pt x="95" y="244"/>
                  </a:lnTo>
                  <a:lnTo>
                    <a:pt x="86" y="238"/>
                  </a:lnTo>
                  <a:lnTo>
                    <a:pt x="79" y="232"/>
                  </a:lnTo>
                  <a:lnTo>
                    <a:pt x="69" y="225"/>
                  </a:lnTo>
                  <a:lnTo>
                    <a:pt x="62" y="217"/>
                  </a:lnTo>
                  <a:lnTo>
                    <a:pt x="57" y="20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3" name="Freeform 50442"/>
            <p:cNvSpPr/>
            <p:nvPr/>
          </p:nvSpPr>
          <p:spPr>
            <a:xfrm>
              <a:off x="3862" y="3754"/>
              <a:ext cx="211" cy="221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62" y="7"/>
                </a:cxn>
                <a:cxn ang="0">
                  <a:pos x="72" y="15"/>
                </a:cxn>
                <a:cxn ang="0">
                  <a:pos x="81" y="23"/>
                </a:cxn>
                <a:cxn ang="0">
                  <a:pos x="88" y="31"/>
                </a:cxn>
                <a:cxn ang="0">
                  <a:pos x="95" y="36"/>
                </a:cxn>
                <a:cxn ang="0">
                  <a:pos x="98" y="40"/>
                </a:cxn>
                <a:cxn ang="0">
                  <a:pos x="103" y="44"/>
                </a:cxn>
                <a:cxn ang="0">
                  <a:pos x="107" y="48"/>
                </a:cxn>
                <a:cxn ang="0">
                  <a:pos x="113" y="52"/>
                </a:cxn>
                <a:cxn ang="0">
                  <a:pos x="116" y="55"/>
                </a:cxn>
                <a:cxn ang="0">
                  <a:pos x="117" y="56"/>
                </a:cxn>
                <a:cxn ang="0">
                  <a:pos x="117" y="59"/>
                </a:cxn>
                <a:cxn ang="0">
                  <a:pos x="118" y="61"/>
                </a:cxn>
                <a:cxn ang="0">
                  <a:pos x="119" y="63"/>
                </a:cxn>
                <a:cxn ang="0">
                  <a:pos x="128" y="71"/>
                </a:cxn>
                <a:cxn ang="0">
                  <a:pos x="144" y="84"/>
                </a:cxn>
                <a:cxn ang="0">
                  <a:pos x="160" y="97"/>
                </a:cxn>
                <a:cxn ang="0">
                  <a:pos x="176" y="111"/>
                </a:cxn>
                <a:cxn ang="0">
                  <a:pos x="191" y="125"/>
                </a:cxn>
                <a:cxn ang="0">
                  <a:pos x="202" y="140"/>
                </a:cxn>
                <a:cxn ang="0">
                  <a:pos x="208" y="155"/>
                </a:cxn>
                <a:cxn ang="0">
                  <a:pos x="211" y="171"/>
                </a:cxn>
                <a:cxn ang="0">
                  <a:pos x="211" y="187"/>
                </a:cxn>
                <a:cxn ang="0">
                  <a:pos x="209" y="203"/>
                </a:cxn>
                <a:cxn ang="0">
                  <a:pos x="197" y="215"/>
                </a:cxn>
                <a:cxn ang="0">
                  <a:pos x="176" y="220"/>
                </a:cxn>
                <a:cxn ang="0">
                  <a:pos x="154" y="221"/>
                </a:cxn>
                <a:cxn ang="0">
                  <a:pos x="132" y="218"/>
                </a:cxn>
                <a:cxn ang="0">
                  <a:pos x="113" y="211"/>
                </a:cxn>
                <a:cxn ang="0">
                  <a:pos x="83" y="193"/>
                </a:cxn>
                <a:cxn ang="0">
                  <a:pos x="49" y="159"/>
                </a:cxn>
                <a:cxn ang="0">
                  <a:pos x="25" y="122"/>
                </a:cxn>
                <a:cxn ang="0">
                  <a:pos x="8" y="87"/>
                </a:cxn>
                <a:cxn ang="0">
                  <a:pos x="0" y="60"/>
                </a:cxn>
                <a:cxn ang="0">
                  <a:pos x="44" y="0"/>
                </a:cxn>
              </a:cxnLst>
              <a:rect l="0" t="0" r="0" b="0"/>
              <a:pathLst>
                <a:path w="435" h="442">
                  <a:moveTo>
                    <a:pt x="91" y="0"/>
                  </a:moveTo>
                  <a:lnTo>
                    <a:pt x="104" y="5"/>
                  </a:lnTo>
                  <a:lnTo>
                    <a:pt x="117" y="10"/>
                  </a:lnTo>
                  <a:lnTo>
                    <a:pt x="128" y="14"/>
                  </a:lnTo>
                  <a:lnTo>
                    <a:pt x="139" y="21"/>
                  </a:lnTo>
                  <a:lnTo>
                    <a:pt x="148" y="29"/>
                  </a:lnTo>
                  <a:lnTo>
                    <a:pt x="157" y="37"/>
                  </a:lnTo>
                  <a:lnTo>
                    <a:pt x="166" y="45"/>
                  </a:lnTo>
                  <a:lnTo>
                    <a:pt x="173" y="53"/>
                  </a:lnTo>
                  <a:lnTo>
                    <a:pt x="182" y="61"/>
                  </a:lnTo>
                  <a:lnTo>
                    <a:pt x="192" y="67"/>
                  </a:lnTo>
                  <a:lnTo>
                    <a:pt x="195" y="72"/>
                  </a:lnTo>
                  <a:lnTo>
                    <a:pt x="199" y="75"/>
                  </a:lnTo>
                  <a:lnTo>
                    <a:pt x="202" y="80"/>
                  </a:lnTo>
                  <a:lnTo>
                    <a:pt x="208" y="83"/>
                  </a:lnTo>
                  <a:lnTo>
                    <a:pt x="212" y="88"/>
                  </a:lnTo>
                  <a:lnTo>
                    <a:pt x="217" y="93"/>
                  </a:lnTo>
                  <a:lnTo>
                    <a:pt x="221" y="96"/>
                  </a:lnTo>
                  <a:lnTo>
                    <a:pt x="226" y="101"/>
                  </a:lnTo>
                  <a:lnTo>
                    <a:pt x="232" y="104"/>
                  </a:lnTo>
                  <a:lnTo>
                    <a:pt x="237" y="107"/>
                  </a:lnTo>
                  <a:lnTo>
                    <a:pt x="239" y="109"/>
                  </a:lnTo>
                  <a:lnTo>
                    <a:pt x="241" y="110"/>
                  </a:lnTo>
                  <a:lnTo>
                    <a:pt x="241" y="112"/>
                  </a:lnTo>
                  <a:lnTo>
                    <a:pt x="241" y="114"/>
                  </a:lnTo>
                  <a:lnTo>
                    <a:pt x="241" y="117"/>
                  </a:lnTo>
                  <a:lnTo>
                    <a:pt x="243" y="118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5" y="125"/>
                  </a:lnTo>
                  <a:lnTo>
                    <a:pt x="246" y="126"/>
                  </a:lnTo>
                  <a:lnTo>
                    <a:pt x="263" y="141"/>
                  </a:lnTo>
                  <a:lnTo>
                    <a:pt x="279" y="155"/>
                  </a:lnTo>
                  <a:lnTo>
                    <a:pt x="296" y="168"/>
                  </a:lnTo>
                  <a:lnTo>
                    <a:pt x="314" y="181"/>
                  </a:lnTo>
                  <a:lnTo>
                    <a:pt x="330" y="194"/>
                  </a:lnTo>
                  <a:lnTo>
                    <a:pt x="347" y="206"/>
                  </a:lnTo>
                  <a:lnTo>
                    <a:pt x="363" y="221"/>
                  </a:lnTo>
                  <a:lnTo>
                    <a:pt x="380" y="234"/>
                  </a:lnTo>
                  <a:lnTo>
                    <a:pt x="394" y="250"/>
                  </a:lnTo>
                  <a:lnTo>
                    <a:pt x="407" y="266"/>
                  </a:lnTo>
                  <a:lnTo>
                    <a:pt x="416" y="280"/>
                  </a:lnTo>
                  <a:lnTo>
                    <a:pt x="424" y="294"/>
                  </a:lnTo>
                  <a:lnTo>
                    <a:pt x="429" y="310"/>
                  </a:lnTo>
                  <a:lnTo>
                    <a:pt x="433" y="326"/>
                  </a:lnTo>
                  <a:lnTo>
                    <a:pt x="435" y="341"/>
                  </a:lnTo>
                  <a:lnTo>
                    <a:pt x="435" y="358"/>
                  </a:lnTo>
                  <a:lnTo>
                    <a:pt x="435" y="374"/>
                  </a:lnTo>
                  <a:lnTo>
                    <a:pt x="433" y="390"/>
                  </a:lnTo>
                  <a:lnTo>
                    <a:pt x="431" y="406"/>
                  </a:lnTo>
                  <a:lnTo>
                    <a:pt x="429" y="422"/>
                  </a:lnTo>
                  <a:lnTo>
                    <a:pt x="407" y="430"/>
                  </a:lnTo>
                  <a:lnTo>
                    <a:pt x="385" y="437"/>
                  </a:lnTo>
                  <a:lnTo>
                    <a:pt x="363" y="440"/>
                  </a:lnTo>
                  <a:lnTo>
                    <a:pt x="340" y="442"/>
                  </a:lnTo>
                  <a:lnTo>
                    <a:pt x="318" y="442"/>
                  </a:lnTo>
                  <a:lnTo>
                    <a:pt x="294" y="438"/>
                  </a:lnTo>
                  <a:lnTo>
                    <a:pt x="272" y="435"/>
                  </a:lnTo>
                  <a:lnTo>
                    <a:pt x="252" y="429"/>
                  </a:lnTo>
                  <a:lnTo>
                    <a:pt x="232" y="421"/>
                  </a:lnTo>
                  <a:lnTo>
                    <a:pt x="212" y="411"/>
                  </a:lnTo>
                  <a:lnTo>
                    <a:pt x="171" y="386"/>
                  </a:lnTo>
                  <a:lnTo>
                    <a:pt x="135" y="355"/>
                  </a:lnTo>
                  <a:lnTo>
                    <a:pt x="102" y="318"/>
                  </a:lnTo>
                  <a:lnTo>
                    <a:pt x="75" y="282"/>
                  </a:lnTo>
                  <a:lnTo>
                    <a:pt x="51" y="243"/>
                  </a:lnTo>
                  <a:lnTo>
                    <a:pt x="31" y="206"/>
                  </a:lnTo>
                  <a:lnTo>
                    <a:pt x="16" y="173"/>
                  </a:lnTo>
                  <a:lnTo>
                    <a:pt x="5" y="144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4" name="Freeform 50443"/>
            <p:cNvSpPr/>
            <p:nvPr/>
          </p:nvSpPr>
          <p:spPr>
            <a:xfrm>
              <a:off x="3862" y="3754"/>
              <a:ext cx="211" cy="221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62" y="7"/>
                </a:cxn>
                <a:cxn ang="0">
                  <a:pos x="72" y="15"/>
                </a:cxn>
                <a:cxn ang="0">
                  <a:pos x="81" y="23"/>
                </a:cxn>
                <a:cxn ang="0">
                  <a:pos x="88" y="31"/>
                </a:cxn>
                <a:cxn ang="0">
                  <a:pos x="95" y="36"/>
                </a:cxn>
                <a:cxn ang="0">
                  <a:pos x="98" y="40"/>
                </a:cxn>
                <a:cxn ang="0">
                  <a:pos x="103" y="44"/>
                </a:cxn>
                <a:cxn ang="0">
                  <a:pos x="107" y="48"/>
                </a:cxn>
                <a:cxn ang="0">
                  <a:pos x="113" y="52"/>
                </a:cxn>
                <a:cxn ang="0">
                  <a:pos x="116" y="55"/>
                </a:cxn>
                <a:cxn ang="0">
                  <a:pos x="117" y="56"/>
                </a:cxn>
                <a:cxn ang="0">
                  <a:pos x="117" y="59"/>
                </a:cxn>
                <a:cxn ang="0">
                  <a:pos x="118" y="61"/>
                </a:cxn>
                <a:cxn ang="0">
                  <a:pos x="119" y="63"/>
                </a:cxn>
                <a:cxn ang="0">
                  <a:pos x="128" y="71"/>
                </a:cxn>
                <a:cxn ang="0">
                  <a:pos x="144" y="84"/>
                </a:cxn>
                <a:cxn ang="0">
                  <a:pos x="160" y="97"/>
                </a:cxn>
                <a:cxn ang="0">
                  <a:pos x="176" y="111"/>
                </a:cxn>
                <a:cxn ang="0">
                  <a:pos x="191" y="125"/>
                </a:cxn>
                <a:cxn ang="0">
                  <a:pos x="202" y="140"/>
                </a:cxn>
                <a:cxn ang="0">
                  <a:pos x="208" y="155"/>
                </a:cxn>
                <a:cxn ang="0">
                  <a:pos x="211" y="171"/>
                </a:cxn>
                <a:cxn ang="0">
                  <a:pos x="211" y="187"/>
                </a:cxn>
                <a:cxn ang="0">
                  <a:pos x="209" y="203"/>
                </a:cxn>
                <a:cxn ang="0">
                  <a:pos x="197" y="215"/>
                </a:cxn>
                <a:cxn ang="0">
                  <a:pos x="176" y="220"/>
                </a:cxn>
                <a:cxn ang="0">
                  <a:pos x="154" y="221"/>
                </a:cxn>
                <a:cxn ang="0">
                  <a:pos x="132" y="218"/>
                </a:cxn>
                <a:cxn ang="0">
                  <a:pos x="113" y="211"/>
                </a:cxn>
                <a:cxn ang="0">
                  <a:pos x="83" y="193"/>
                </a:cxn>
                <a:cxn ang="0">
                  <a:pos x="49" y="159"/>
                </a:cxn>
                <a:cxn ang="0">
                  <a:pos x="25" y="122"/>
                </a:cxn>
                <a:cxn ang="0">
                  <a:pos x="8" y="87"/>
                </a:cxn>
                <a:cxn ang="0">
                  <a:pos x="0" y="60"/>
                </a:cxn>
              </a:cxnLst>
              <a:rect l="0" t="0" r="0" b="0"/>
              <a:pathLst>
                <a:path w="435" h="442">
                  <a:moveTo>
                    <a:pt x="91" y="0"/>
                  </a:moveTo>
                  <a:lnTo>
                    <a:pt x="104" y="5"/>
                  </a:lnTo>
                  <a:lnTo>
                    <a:pt x="117" y="10"/>
                  </a:lnTo>
                  <a:lnTo>
                    <a:pt x="128" y="14"/>
                  </a:lnTo>
                  <a:lnTo>
                    <a:pt x="139" y="21"/>
                  </a:lnTo>
                  <a:lnTo>
                    <a:pt x="148" y="29"/>
                  </a:lnTo>
                  <a:lnTo>
                    <a:pt x="157" y="37"/>
                  </a:lnTo>
                  <a:lnTo>
                    <a:pt x="166" y="45"/>
                  </a:lnTo>
                  <a:lnTo>
                    <a:pt x="173" y="53"/>
                  </a:lnTo>
                  <a:lnTo>
                    <a:pt x="182" y="61"/>
                  </a:lnTo>
                  <a:lnTo>
                    <a:pt x="192" y="67"/>
                  </a:lnTo>
                  <a:lnTo>
                    <a:pt x="195" y="72"/>
                  </a:lnTo>
                  <a:lnTo>
                    <a:pt x="199" y="75"/>
                  </a:lnTo>
                  <a:lnTo>
                    <a:pt x="202" y="80"/>
                  </a:lnTo>
                  <a:lnTo>
                    <a:pt x="208" y="83"/>
                  </a:lnTo>
                  <a:lnTo>
                    <a:pt x="212" y="88"/>
                  </a:lnTo>
                  <a:lnTo>
                    <a:pt x="217" y="93"/>
                  </a:lnTo>
                  <a:lnTo>
                    <a:pt x="221" y="96"/>
                  </a:lnTo>
                  <a:lnTo>
                    <a:pt x="226" y="101"/>
                  </a:lnTo>
                  <a:lnTo>
                    <a:pt x="232" y="104"/>
                  </a:lnTo>
                  <a:lnTo>
                    <a:pt x="237" y="107"/>
                  </a:lnTo>
                  <a:lnTo>
                    <a:pt x="239" y="109"/>
                  </a:lnTo>
                  <a:lnTo>
                    <a:pt x="241" y="110"/>
                  </a:lnTo>
                  <a:lnTo>
                    <a:pt x="241" y="112"/>
                  </a:lnTo>
                  <a:lnTo>
                    <a:pt x="241" y="114"/>
                  </a:lnTo>
                  <a:lnTo>
                    <a:pt x="241" y="117"/>
                  </a:lnTo>
                  <a:lnTo>
                    <a:pt x="243" y="118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5" y="125"/>
                  </a:lnTo>
                  <a:lnTo>
                    <a:pt x="246" y="126"/>
                  </a:lnTo>
                  <a:lnTo>
                    <a:pt x="263" y="141"/>
                  </a:lnTo>
                  <a:lnTo>
                    <a:pt x="279" y="155"/>
                  </a:lnTo>
                  <a:lnTo>
                    <a:pt x="296" y="168"/>
                  </a:lnTo>
                  <a:lnTo>
                    <a:pt x="314" y="181"/>
                  </a:lnTo>
                  <a:lnTo>
                    <a:pt x="330" y="194"/>
                  </a:lnTo>
                  <a:lnTo>
                    <a:pt x="347" y="206"/>
                  </a:lnTo>
                  <a:lnTo>
                    <a:pt x="363" y="221"/>
                  </a:lnTo>
                  <a:lnTo>
                    <a:pt x="380" y="234"/>
                  </a:lnTo>
                  <a:lnTo>
                    <a:pt x="394" y="250"/>
                  </a:lnTo>
                  <a:lnTo>
                    <a:pt x="407" y="266"/>
                  </a:lnTo>
                  <a:lnTo>
                    <a:pt x="416" y="280"/>
                  </a:lnTo>
                  <a:lnTo>
                    <a:pt x="424" y="294"/>
                  </a:lnTo>
                  <a:lnTo>
                    <a:pt x="429" y="310"/>
                  </a:lnTo>
                  <a:lnTo>
                    <a:pt x="433" y="326"/>
                  </a:lnTo>
                  <a:lnTo>
                    <a:pt x="435" y="341"/>
                  </a:lnTo>
                  <a:lnTo>
                    <a:pt x="435" y="358"/>
                  </a:lnTo>
                  <a:lnTo>
                    <a:pt x="435" y="374"/>
                  </a:lnTo>
                  <a:lnTo>
                    <a:pt x="433" y="390"/>
                  </a:lnTo>
                  <a:lnTo>
                    <a:pt x="431" y="406"/>
                  </a:lnTo>
                  <a:lnTo>
                    <a:pt x="429" y="422"/>
                  </a:lnTo>
                  <a:lnTo>
                    <a:pt x="407" y="430"/>
                  </a:lnTo>
                  <a:lnTo>
                    <a:pt x="385" y="437"/>
                  </a:lnTo>
                  <a:lnTo>
                    <a:pt x="363" y="440"/>
                  </a:lnTo>
                  <a:lnTo>
                    <a:pt x="340" y="442"/>
                  </a:lnTo>
                  <a:lnTo>
                    <a:pt x="318" y="442"/>
                  </a:lnTo>
                  <a:lnTo>
                    <a:pt x="294" y="438"/>
                  </a:lnTo>
                  <a:lnTo>
                    <a:pt x="272" y="435"/>
                  </a:lnTo>
                  <a:lnTo>
                    <a:pt x="252" y="429"/>
                  </a:lnTo>
                  <a:lnTo>
                    <a:pt x="232" y="421"/>
                  </a:lnTo>
                  <a:lnTo>
                    <a:pt x="212" y="411"/>
                  </a:lnTo>
                  <a:lnTo>
                    <a:pt x="171" y="386"/>
                  </a:lnTo>
                  <a:lnTo>
                    <a:pt x="135" y="355"/>
                  </a:lnTo>
                  <a:lnTo>
                    <a:pt x="102" y="318"/>
                  </a:lnTo>
                  <a:lnTo>
                    <a:pt x="75" y="282"/>
                  </a:lnTo>
                  <a:lnTo>
                    <a:pt x="51" y="243"/>
                  </a:lnTo>
                  <a:lnTo>
                    <a:pt x="31" y="206"/>
                  </a:lnTo>
                  <a:lnTo>
                    <a:pt x="16" y="173"/>
                  </a:lnTo>
                  <a:lnTo>
                    <a:pt x="5" y="144"/>
                  </a:lnTo>
                  <a:lnTo>
                    <a:pt x="0" y="120"/>
                  </a:lnTo>
                  <a:lnTo>
                    <a:pt x="0" y="10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5" name="Freeform 50444"/>
            <p:cNvSpPr/>
            <p:nvPr/>
          </p:nvSpPr>
          <p:spPr>
            <a:xfrm>
              <a:off x="1981" y="3436"/>
              <a:ext cx="1905" cy="883"/>
            </a:xfrm>
            <a:custGeom>
              <a:avLst/>
              <a:gdLst/>
              <a:ahLst/>
              <a:cxnLst>
                <a:cxn ang="0">
                  <a:pos x="1706" y="867"/>
                </a:cxn>
                <a:cxn ang="0">
                  <a:pos x="1690" y="851"/>
                </a:cxn>
                <a:cxn ang="0">
                  <a:pos x="1587" y="794"/>
                </a:cxn>
                <a:cxn ang="0">
                  <a:pos x="1419" y="770"/>
                </a:cxn>
                <a:cxn ang="0">
                  <a:pos x="1246" y="791"/>
                </a:cxn>
                <a:cxn ang="0">
                  <a:pos x="1168" y="798"/>
                </a:cxn>
                <a:cxn ang="0">
                  <a:pos x="1309" y="732"/>
                </a:cxn>
                <a:cxn ang="0">
                  <a:pos x="1407" y="700"/>
                </a:cxn>
                <a:cxn ang="0">
                  <a:pos x="1612" y="647"/>
                </a:cxn>
                <a:cxn ang="0">
                  <a:pos x="1878" y="624"/>
                </a:cxn>
                <a:cxn ang="0">
                  <a:pos x="1788" y="575"/>
                </a:cxn>
                <a:cxn ang="0">
                  <a:pos x="1600" y="547"/>
                </a:cxn>
                <a:cxn ang="0">
                  <a:pos x="1419" y="579"/>
                </a:cxn>
                <a:cxn ang="0">
                  <a:pos x="1253" y="644"/>
                </a:cxn>
                <a:cxn ang="0">
                  <a:pos x="1069" y="743"/>
                </a:cxn>
                <a:cxn ang="0">
                  <a:pos x="983" y="779"/>
                </a:cxn>
                <a:cxn ang="0">
                  <a:pos x="1211" y="591"/>
                </a:cxn>
                <a:cxn ang="0">
                  <a:pos x="1428" y="445"/>
                </a:cxn>
                <a:cxn ang="0">
                  <a:pos x="1597" y="360"/>
                </a:cxn>
                <a:cxn ang="0">
                  <a:pos x="1724" y="304"/>
                </a:cxn>
                <a:cxn ang="0">
                  <a:pos x="1577" y="300"/>
                </a:cxn>
                <a:cxn ang="0">
                  <a:pos x="1350" y="357"/>
                </a:cxn>
                <a:cxn ang="0">
                  <a:pos x="1170" y="454"/>
                </a:cxn>
                <a:cxn ang="0">
                  <a:pos x="1001" y="599"/>
                </a:cxn>
                <a:cxn ang="0">
                  <a:pos x="850" y="782"/>
                </a:cxn>
                <a:cxn ang="0">
                  <a:pos x="814" y="823"/>
                </a:cxn>
                <a:cxn ang="0">
                  <a:pos x="868" y="708"/>
                </a:cxn>
                <a:cxn ang="0">
                  <a:pos x="901" y="614"/>
                </a:cxn>
                <a:cxn ang="0">
                  <a:pos x="1060" y="359"/>
                </a:cxn>
                <a:cxn ang="0">
                  <a:pos x="1246" y="149"/>
                </a:cxn>
                <a:cxn ang="0">
                  <a:pos x="1396" y="19"/>
                </a:cxn>
                <a:cxn ang="0">
                  <a:pos x="1247" y="40"/>
                </a:cxn>
                <a:cxn ang="0">
                  <a:pos x="1091" y="131"/>
                </a:cxn>
                <a:cxn ang="0">
                  <a:pos x="855" y="391"/>
                </a:cxn>
                <a:cxn ang="0">
                  <a:pos x="771" y="476"/>
                </a:cxn>
                <a:cxn ang="0">
                  <a:pos x="818" y="199"/>
                </a:cxn>
                <a:cxn ang="0">
                  <a:pos x="836" y="103"/>
                </a:cxn>
                <a:cxn ang="0">
                  <a:pos x="820" y="63"/>
                </a:cxn>
                <a:cxn ang="0">
                  <a:pos x="659" y="359"/>
                </a:cxn>
                <a:cxn ang="0">
                  <a:pos x="639" y="422"/>
                </a:cxn>
                <a:cxn ang="0">
                  <a:pos x="621" y="459"/>
                </a:cxn>
                <a:cxn ang="0">
                  <a:pos x="593" y="559"/>
                </a:cxn>
                <a:cxn ang="0">
                  <a:pos x="569" y="732"/>
                </a:cxn>
                <a:cxn ang="0">
                  <a:pos x="572" y="819"/>
                </a:cxn>
                <a:cxn ang="0">
                  <a:pos x="518" y="743"/>
                </a:cxn>
                <a:cxn ang="0">
                  <a:pos x="411" y="627"/>
                </a:cxn>
                <a:cxn ang="0">
                  <a:pos x="314" y="649"/>
                </a:cxn>
                <a:cxn ang="0">
                  <a:pos x="269" y="667"/>
                </a:cxn>
                <a:cxn ang="0">
                  <a:pos x="301" y="667"/>
                </a:cxn>
                <a:cxn ang="0">
                  <a:pos x="281" y="687"/>
                </a:cxn>
                <a:cxn ang="0">
                  <a:pos x="235" y="707"/>
                </a:cxn>
                <a:cxn ang="0">
                  <a:pos x="210" y="723"/>
                </a:cxn>
                <a:cxn ang="0">
                  <a:pos x="173" y="736"/>
                </a:cxn>
                <a:cxn ang="0">
                  <a:pos x="140" y="755"/>
                </a:cxn>
                <a:cxn ang="0">
                  <a:pos x="106" y="765"/>
                </a:cxn>
                <a:cxn ang="0">
                  <a:pos x="55" y="773"/>
                </a:cxn>
                <a:cxn ang="0">
                  <a:pos x="3" y="800"/>
                </a:cxn>
                <a:cxn ang="0">
                  <a:pos x="97" y="796"/>
                </a:cxn>
                <a:cxn ang="0">
                  <a:pos x="360" y="826"/>
                </a:cxn>
                <a:cxn ang="0">
                  <a:pos x="426" y="860"/>
                </a:cxn>
                <a:cxn ang="0">
                  <a:pos x="428" y="867"/>
                </a:cxn>
                <a:cxn ang="0">
                  <a:pos x="314" y="877"/>
                </a:cxn>
              </a:cxnLst>
              <a:rect l="0" t="0" r="0" b="0"/>
              <a:pathLst>
                <a:path w="3916" h="1765">
                  <a:moveTo>
                    <a:pt x="3530" y="1761"/>
                  </a:moveTo>
                  <a:lnTo>
                    <a:pt x="3528" y="1758"/>
                  </a:lnTo>
                  <a:lnTo>
                    <a:pt x="3527" y="1755"/>
                  </a:lnTo>
                  <a:lnTo>
                    <a:pt x="3523" y="1752"/>
                  </a:lnTo>
                  <a:lnTo>
                    <a:pt x="3521" y="1747"/>
                  </a:lnTo>
                  <a:lnTo>
                    <a:pt x="3517" y="1744"/>
                  </a:lnTo>
                  <a:lnTo>
                    <a:pt x="3514" y="1741"/>
                  </a:lnTo>
                  <a:lnTo>
                    <a:pt x="3510" y="1736"/>
                  </a:lnTo>
                  <a:lnTo>
                    <a:pt x="3506" y="1733"/>
                  </a:lnTo>
                  <a:lnTo>
                    <a:pt x="3503" y="1728"/>
                  </a:lnTo>
                  <a:lnTo>
                    <a:pt x="3499" y="1725"/>
                  </a:lnTo>
                  <a:lnTo>
                    <a:pt x="3496" y="1721"/>
                  </a:lnTo>
                  <a:lnTo>
                    <a:pt x="3492" y="1717"/>
                  </a:lnTo>
                  <a:lnTo>
                    <a:pt x="3488" y="1713"/>
                  </a:lnTo>
                  <a:lnTo>
                    <a:pt x="3485" y="1712"/>
                  </a:lnTo>
                  <a:lnTo>
                    <a:pt x="3483" y="1709"/>
                  </a:lnTo>
                  <a:lnTo>
                    <a:pt x="3479" y="1705"/>
                  </a:lnTo>
                  <a:lnTo>
                    <a:pt x="3475" y="1702"/>
                  </a:lnTo>
                  <a:lnTo>
                    <a:pt x="3472" y="1699"/>
                  </a:lnTo>
                  <a:lnTo>
                    <a:pt x="3468" y="1696"/>
                  </a:lnTo>
                  <a:lnTo>
                    <a:pt x="3463" y="1693"/>
                  </a:lnTo>
                  <a:lnTo>
                    <a:pt x="3435" y="1672"/>
                  </a:lnTo>
                  <a:lnTo>
                    <a:pt x="3404" y="1651"/>
                  </a:lnTo>
                  <a:lnTo>
                    <a:pt x="3371" y="1633"/>
                  </a:lnTo>
                  <a:lnTo>
                    <a:pt x="3337" y="1616"/>
                  </a:lnTo>
                  <a:lnTo>
                    <a:pt x="3300" y="1601"/>
                  </a:lnTo>
                  <a:lnTo>
                    <a:pt x="3263" y="1587"/>
                  </a:lnTo>
                  <a:lnTo>
                    <a:pt x="3225" y="1576"/>
                  </a:lnTo>
                  <a:lnTo>
                    <a:pt x="3185" y="1566"/>
                  </a:lnTo>
                  <a:lnTo>
                    <a:pt x="3146" y="1558"/>
                  </a:lnTo>
                  <a:lnTo>
                    <a:pt x="3108" y="1553"/>
                  </a:lnTo>
                  <a:lnTo>
                    <a:pt x="3070" y="1549"/>
                  </a:lnTo>
                  <a:lnTo>
                    <a:pt x="3031" y="1544"/>
                  </a:lnTo>
                  <a:lnTo>
                    <a:pt x="2993" y="1541"/>
                  </a:lnTo>
                  <a:lnTo>
                    <a:pt x="2955" y="1539"/>
                  </a:lnTo>
                  <a:lnTo>
                    <a:pt x="2916" y="1539"/>
                  </a:lnTo>
                  <a:lnTo>
                    <a:pt x="2880" y="1539"/>
                  </a:lnTo>
                  <a:lnTo>
                    <a:pt x="2841" y="1542"/>
                  </a:lnTo>
                  <a:lnTo>
                    <a:pt x="2805" y="1545"/>
                  </a:lnTo>
                  <a:lnTo>
                    <a:pt x="2768" y="1550"/>
                  </a:lnTo>
                  <a:lnTo>
                    <a:pt x="2730" y="1557"/>
                  </a:lnTo>
                  <a:lnTo>
                    <a:pt x="2697" y="1561"/>
                  </a:lnTo>
                  <a:lnTo>
                    <a:pt x="2655" y="1568"/>
                  </a:lnTo>
                  <a:lnTo>
                    <a:pt x="2611" y="1574"/>
                  </a:lnTo>
                  <a:lnTo>
                    <a:pt x="2562" y="1581"/>
                  </a:lnTo>
                  <a:lnTo>
                    <a:pt x="2512" y="1589"/>
                  </a:lnTo>
                  <a:lnTo>
                    <a:pt x="2465" y="1597"/>
                  </a:lnTo>
                  <a:lnTo>
                    <a:pt x="2417" y="1606"/>
                  </a:lnTo>
                  <a:lnTo>
                    <a:pt x="2373" y="1617"/>
                  </a:lnTo>
                  <a:lnTo>
                    <a:pt x="2337" y="1630"/>
                  </a:lnTo>
                  <a:lnTo>
                    <a:pt x="2304" y="1646"/>
                  </a:lnTo>
                  <a:lnTo>
                    <a:pt x="2331" y="1630"/>
                  </a:lnTo>
                  <a:lnTo>
                    <a:pt x="2364" y="1613"/>
                  </a:lnTo>
                  <a:lnTo>
                    <a:pt x="2401" y="1595"/>
                  </a:lnTo>
                  <a:lnTo>
                    <a:pt x="2439" y="1577"/>
                  </a:lnTo>
                  <a:lnTo>
                    <a:pt x="2479" y="1558"/>
                  </a:lnTo>
                  <a:lnTo>
                    <a:pt x="2522" y="1541"/>
                  </a:lnTo>
                  <a:lnTo>
                    <a:pt x="2560" y="1523"/>
                  </a:lnTo>
                  <a:lnTo>
                    <a:pt x="2598" y="1505"/>
                  </a:lnTo>
                  <a:lnTo>
                    <a:pt x="2631" y="1489"/>
                  </a:lnTo>
                  <a:lnTo>
                    <a:pt x="2659" y="1475"/>
                  </a:lnTo>
                  <a:lnTo>
                    <a:pt x="2673" y="1469"/>
                  </a:lnTo>
                  <a:lnTo>
                    <a:pt x="2690" y="1464"/>
                  </a:lnTo>
                  <a:lnTo>
                    <a:pt x="2710" y="1457"/>
                  </a:lnTo>
                  <a:lnTo>
                    <a:pt x="2730" y="1453"/>
                  </a:lnTo>
                  <a:lnTo>
                    <a:pt x="2752" y="1448"/>
                  </a:lnTo>
                  <a:lnTo>
                    <a:pt x="2774" y="1441"/>
                  </a:lnTo>
                  <a:lnTo>
                    <a:pt x="2796" y="1437"/>
                  </a:lnTo>
                  <a:lnTo>
                    <a:pt x="2814" y="1432"/>
                  </a:lnTo>
                  <a:lnTo>
                    <a:pt x="2832" y="1425"/>
                  </a:lnTo>
                  <a:lnTo>
                    <a:pt x="2845" y="1421"/>
                  </a:lnTo>
                  <a:lnTo>
                    <a:pt x="2892" y="1400"/>
                  </a:lnTo>
                  <a:lnTo>
                    <a:pt x="2938" y="1385"/>
                  </a:lnTo>
                  <a:lnTo>
                    <a:pt x="2980" y="1373"/>
                  </a:lnTo>
                  <a:lnTo>
                    <a:pt x="3022" y="1363"/>
                  </a:lnTo>
                  <a:lnTo>
                    <a:pt x="3064" y="1355"/>
                  </a:lnTo>
                  <a:lnTo>
                    <a:pt x="3108" y="1347"/>
                  </a:lnTo>
                  <a:lnTo>
                    <a:pt x="3154" y="1339"/>
                  </a:lnTo>
                  <a:lnTo>
                    <a:pt x="3201" y="1328"/>
                  </a:lnTo>
                  <a:lnTo>
                    <a:pt x="3254" y="1313"/>
                  </a:lnTo>
                  <a:lnTo>
                    <a:pt x="3313" y="1294"/>
                  </a:lnTo>
                  <a:lnTo>
                    <a:pt x="3368" y="1278"/>
                  </a:lnTo>
                  <a:lnTo>
                    <a:pt x="3424" y="1267"/>
                  </a:lnTo>
                  <a:lnTo>
                    <a:pt x="3485" y="1259"/>
                  </a:lnTo>
                  <a:lnTo>
                    <a:pt x="3547" y="1254"/>
                  </a:lnTo>
                  <a:lnTo>
                    <a:pt x="3611" y="1253"/>
                  </a:lnTo>
                  <a:lnTo>
                    <a:pt x="3675" y="1251"/>
                  </a:lnTo>
                  <a:lnTo>
                    <a:pt x="3739" y="1251"/>
                  </a:lnTo>
                  <a:lnTo>
                    <a:pt x="3801" y="1249"/>
                  </a:lnTo>
                  <a:lnTo>
                    <a:pt x="3861" y="1248"/>
                  </a:lnTo>
                  <a:lnTo>
                    <a:pt x="3916" y="1245"/>
                  </a:lnTo>
                  <a:lnTo>
                    <a:pt x="3892" y="1232"/>
                  </a:lnTo>
                  <a:lnTo>
                    <a:pt x="3865" y="1219"/>
                  </a:lnTo>
                  <a:lnTo>
                    <a:pt x="3834" y="1206"/>
                  </a:lnTo>
                  <a:lnTo>
                    <a:pt x="3803" y="1193"/>
                  </a:lnTo>
                  <a:lnTo>
                    <a:pt x="3771" y="1181"/>
                  </a:lnTo>
                  <a:lnTo>
                    <a:pt x="3739" y="1169"/>
                  </a:lnTo>
                  <a:lnTo>
                    <a:pt x="3707" y="1158"/>
                  </a:lnTo>
                  <a:lnTo>
                    <a:pt x="3676" y="1149"/>
                  </a:lnTo>
                  <a:lnTo>
                    <a:pt x="3647" y="1139"/>
                  </a:lnTo>
                  <a:lnTo>
                    <a:pt x="3620" y="1131"/>
                  </a:lnTo>
                  <a:lnTo>
                    <a:pt x="3561" y="1115"/>
                  </a:lnTo>
                  <a:lnTo>
                    <a:pt x="3510" y="1104"/>
                  </a:lnTo>
                  <a:lnTo>
                    <a:pt x="3464" y="1096"/>
                  </a:lnTo>
                  <a:lnTo>
                    <a:pt x="3419" y="1091"/>
                  </a:lnTo>
                  <a:lnTo>
                    <a:pt x="3377" y="1091"/>
                  </a:lnTo>
                  <a:lnTo>
                    <a:pt x="3333" y="1091"/>
                  </a:lnTo>
                  <a:lnTo>
                    <a:pt x="3289" y="1094"/>
                  </a:lnTo>
                  <a:lnTo>
                    <a:pt x="3240" y="1097"/>
                  </a:lnTo>
                  <a:lnTo>
                    <a:pt x="3187" y="1102"/>
                  </a:lnTo>
                  <a:lnTo>
                    <a:pt x="3126" y="1107"/>
                  </a:lnTo>
                  <a:lnTo>
                    <a:pt x="3097" y="1110"/>
                  </a:lnTo>
                  <a:lnTo>
                    <a:pt x="3064" y="1117"/>
                  </a:lnTo>
                  <a:lnTo>
                    <a:pt x="3030" y="1125"/>
                  </a:lnTo>
                  <a:lnTo>
                    <a:pt x="2991" y="1134"/>
                  </a:lnTo>
                  <a:lnTo>
                    <a:pt x="2955" y="1145"/>
                  </a:lnTo>
                  <a:lnTo>
                    <a:pt x="2916" y="1157"/>
                  </a:lnTo>
                  <a:lnTo>
                    <a:pt x="2880" y="1168"/>
                  </a:lnTo>
                  <a:lnTo>
                    <a:pt x="2845" y="1179"/>
                  </a:lnTo>
                  <a:lnTo>
                    <a:pt x="2814" y="1190"/>
                  </a:lnTo>
                  <a:lnTo>
                    <a:pt x="2786" y="1200"/>
                  </a:lnTo>
                  <a:lnTo>
                    <a:pt x="2746" y="1216"/>
                  </a:lnTo>
                  <a:lnTo>
                    <a:pt x="2706" y="1233"/>
                  </a:lnTo>
                  <a:lnTo>
                    <a:pt x="2664" y="1251"/>
                  </a:lnTo>
                  <a:lnTo>
                    <a:pt x="2620" y="1269"/>
                  </a:lnTo>
                  <a:lnTo>
                    <a:pt x="2576" y="1288"/>
                  </a:lnTo>
                  <a:lnTo>
                    <a:pt x="2534" y="1307"/>
                  </a:lnTo>
                  <a:lnTo>
                    <a:pt x="2490" y="1326"/>
                  </a:lnTo>
                  <a:lnTo>
                    <a:pt x="2448" y="1344"/>
                  </a:lnTo>
                  <a:lnTo>
                    <a:pt x="2408" y="1363"/>
                  </a:lnTo>
                  <a:lnTo>
                    <a:pt x="2368" y="1379"/>
                  </a:lnTo>
                  <a:lnTo>
                    <a:pt x="2346" y="1392"/>
                  </a:lnTo>
                  <a:lnTo>
                    <a:pt x="2306" y="1416"/>
                  </a:lnTo>
                  <a:lnTo>
                    <a:pt x="2257" y="1448"/>
                  </a:lnTo>
                  <a:lnTo>
                    <a:pt x="2198" y="1486"/>
                  </a:lnTo>
                  <a:lnTo>
                    <a:pt x="2136" y="1526"/>
                  </a:lnTo>
                  <a:lnTo>
                    <a:pt x="2072" y="1568"/>
                  </a:lnTo>
                  <a:lnTo>
                    <a:pt x="2013" y="1605"/>
                  </a:lnTo>
                  <a:lnTo>
                    <a:pt x="1962" y="1637"/>
                  </a:lnTo>
                  <a:lnTo>
                    <a:pt x="1924" y="1661"/>
                  </a:lnTo>
                  <a:lnTo>
                    <a:pt x="1900" y="1672"/>
                  </a:lnTo>
                  <a:lnTo>
                    <a:pt x="1928" y="1646"/>
                  </a:lnTo>
                  <a:lnTo>
                    <a:pt x="1968" y="1606"/>
                  </a:lnTo>
                  <a:lnTo>
                    <a:pt x="2021" y="1558"/>
                  </a:lnTo>
                  <a:lnTo>
                    <a:pt x="2079" y="1504"/>
                  </a:lnTo>
                  <a:lnTo>
                    <a:pt x="2143" y="1446"/>
                  </a:lnTo>
                  <a:lnTo>
                    <a:pt x="2207" y="1389"/>
                  </a:lnTo>
                  <a:lnTo>
                    <a:pt x="2271" y="1334"/>
                  </a:lnTo>
                  <a:lnTo>
                    <a:pt x="2330" y="1288"/>
                  </a:lnTo>
                  <a:lnTo>
                    <a:pt x="2379" y="1249"/>
                  </a:lnTo>
                  <a:lnTo>
                    <a:pt x="2417" y="1225"/>
                  </a:lnTo>
                  <a:lnTo>
                    <a:pt x="2448" y="1208"/>
                  </a:lnTo>
                  <a:lnTo>
                    <a:pt x="2489" y="1181"/>
                  </a:lnTo>
                  <a:lnTo>
                    <a:pt x="2538" y="1147"/>
                  </a:lnTo>
                  <a:lnTo>
                    <a:pt x="2591" y="1110"/>
                  </a:lnTo>
                  <a:lnTo>
                    <a:pt x="2646" y="1070"/>
                  </a:lnTo>
                  <a:lnTo>
                    <a:pt x="2701" y="1032"/>
                  </a:lnTo>
                  <a:lnTo>
                    <a:pt x="2754" y="995"/>
                  </a:lnTo>
                  <a:lnTo>
                    <a:pt x="2801" y="961"/>
                  </a:lnTo>
                  <a:lnTo>
                    <a:pt x="2843" y="936"/>
                  </a:lnTo>
                  <a:lnTo>
                    <a:pt x="2872" y="918"/>
                  </a:lnTo>
                  <a:lnTo>
                    <a:pt x="2935" y="889"/>
                  </a:lnTo>
                  <a:lnTo>
                    <a:pt x="2982" y="867"/>
                  </a:lnTo>
                  <a:lnTo>
                    <a:pt x="3019" y="851"/>
                  </a:lnTo>
                  <a:lnTo>
                    <a:pt x="3050" y="837"/>
                  </a:lnTo>
                  <a:lnTo>
                    <a:pt x="3077" y="825"/>
                  </a:lnTo>
                  <a:lnTo>
                    <a:pt x="3104" y="813"/>
                  </a:lnTo>
                  <a:lnTo>
                    <a:pt x="3134" y="797"/>
                  </a:lnTo>
                  <a:lnTo>
                    <a:pt x="3172" y="777"/>
                  </a:lnTo>
                  <a:lnTo>
                    <a:pt x="3220" y="753"/>
                  </a:lnTo>
                  <a:lnTo>
                    <a:pt x="3282" y="720"/>
                  </a:lnTo>
                  <a:lnTo>
                    <a:pt x="3305" y="707"/>
                  </a:lnTo>
                  <a:lnTo>
                    <a:pt x="3333" y="694"/>
                  </a:lnTo>
                  <a:lnTo>
                    <a:pt x="3362" y="681"/>
                  </a:lnTo>
                  <a:lnTo>
                    <a:pt x="3393" y="669"/>
                  </a:lnTo>
                  <a:lnTo>
                    <a:pt x="3424" y="656"/>
                  </a:lnTo>
                  <a:lnTo>
                    <a:pt x="3455" y="643"/>
                  </a:lnTo>
                  <a:lnTo>
                    <a:pt x="3485" y="630"/>
                  </a:lnTo>
                  <a:lnTo>
                    <a:pt x="3514" y="619"/>
                  </a:lnTo>
                  <a:lnTo>
                    <a:pt x="3543" y="608"/>
                  </a:lnTo>
                  <a:lnTo>
                    <a:pt x="3567" y="597"/>
                  </a:lnTo>
                  <a:lnTo>
                    <a:pt x="3527" y="593"/>
                  </a:lnTo>
                  <a:lnTo>
                    <a:pt x="3486" y="592"/>
                  </a:lnTo>
                  <a:lnTo>
                    <a:pt x="3444" y="592"/>
                  </a:lnTo>
                  <a:lnTo>
                    <a:pt x="3404" y="592"/>
                  </a:lnTo>
                  <a:lnTo>
                    <a:pt x="3364" y="592"/>
                  </a:lnTo>
                  <a:lnTo>
                    <a:pt x="3322" y="593"/>
                  </a:lnTo>
                  <a:lnTo>
                    <a:pt x="3282" y="597"/>
                  </a:lnTo>
                  <a:lnTo>
                    <a:pt x="3242" y="600"/>
                  </a:lnTo>
                  <a:lnTo>
                    <a:pt x="3199" y="606"/>
                  </a:lnTo>
                  <a:lnTo>
                    <a:pt x="3157" y="611"/>
                  </a:lnTo>
                  <a:lnTo>
                    <a:pt x="3115" y="619"/>
                  </a:lnTo>
                  <a:lnTo>
                    <a:pt x="3068" y="629"/>
                  </a:lnTo>
                  <a:lnTo>
                    <a:pt x="3017" y="640"/>
                  </a:lnTo>
                  <a:lnTo>
                    <a:pt x="2964" y="653"/>
                  </a:lnTo>
                  <a:lnTo>
                    <a:pt x="2905" y="669"/>
                  </a:lnTo>
                  <a:lnTo>
                    <a:pt x="2841" y="689"/>
                  </a:lnTo>
                  <a:lnTo>
                    <a:pt x="2776" y="713"/>
                  </a:lnTo>
                  <a:lnTo>
                    <a:pt x="2704" y="742"/>
                  </a:lnTo>
                  <a:lnTo>
                    <a:pt x="2627" y="776"/>
                  </a:lnTo>
                  <a:lnTo>
                    <a:pt x="2545" y="816"/>
                  </a:lnTo>
                  <a:lnTo>
                    <a:pt x="2523" y="829"/>
                  </a:lnTo>
                  <a:lnTo>
                    <a:pt x="2500" y="841"/>
                  </a:lnTo>
                  <a:lnTo>
                    <a:pt x="2476" y="857"/>
                  </a:lnTo>
                  <a:lnTo>
                    <a:pt x="2452" y="873"/>
                  </a:lnTo>
                  <a:lnTo>
                    <a:pt x="2428" y="891"/>
                  </a:lnTo>
                  <a:lnTo>
                    <a:pt x="2405" y="907"/>
                  </a:lnTo>
                  <a:lnTo>
                    <a:pt x="2383" y="925"/>
                  </a:lnTo>
                  <a:lnTo>
                    <a:pt x="2359" y="941"/>
                  </a:lnTo>
                  <a:lnTo>
                    <a:pt x="2337" y="957"/>
                  </a:lnTo>
                  <a:lnTo>
                    <a:pt x="2317" y="971"/>
                  </a:lnTo>
                  <a:lnTo>
                    <a:pt x="2251" y="1017"/>
                  </a:lnTo>
                  <a:lnTo>
                    <a:pt x="2194" y="1062"/>
                  </a:lnTo>
                  <a:lnTo>
                    <a:pt x="2143" y="1107"/>
                  </a:lnTo>
                  <a:lnTo>
                    <a:pt x="2099" y="1153"/>
                  </a:lnTo>
                  <a:lnTo>
                    <a:pt x="2057" y="1198"/>
                  </a:lnTo>
                  <a:lnTo>
                    <a:pt x="2015" y="1246"/>
                  </a:lnTo>
                  <a:lnTo>
                    <a:pt x="1973" y="1294"/>
                  </a:lnTo>
                  <a:lnTo>
                    <a:pt x="1929" y="1344"/>
                  </a:lnTo>
                  <a:lnTo>
                    <a:pt x="1878" y="1395"/>
                  </a:lnTo>
                  <a:lnTo>
                    <a:pt x="1820" y="1449"/>
                  </a:lnTo>
                  <a:lnTo>
                    <a:pt x="1807" y="1465"/>
                  </a:lnTo>
                  <a:lnTo>
                    <a:pt x="1791" y="1491"/>
                  </a:lnTo>
                  <a:lnTo>
                    <a:pt x="1770" y="1525"/>
                  </a:lnTo>
                  <a:lnTo>
                    <a:pt x="1747" y="1563"/>
                  </a:lnTo>
                  <a:lnTo>
                    <a:pt x="1723" y="1601"/>
                  </a:lnTo>
                  <a:lnTo>
                    <a:pt x="1701" y="1638"/>
                  </a:lnTo>
                  <a:lnTo>
                    <a:pt x="1681" y="1669"/>
                  </a:lnTo>
                  <a:lnTo>
                    <a:pt x="1666" y="1691"/>
                  </a:lnTo>
                  <a:lnTo>
                    <a:pt x="1657" y="1699"/>
                  </a:lnTo>
                  <a:lnTo>
                    <a:pt x="1655" y="1693"/>
                  </a:lnTo>
                  <a:lnTo>
                    <a:pt x="1657" y="1683"/>
                  </a:lnTo>
                  <a:lnTo>
                    <a:pt x="1664" y="1665"/>
                  </a:lnTo>
                  <a:lnTo>
                    <a:pt x="1674" y="1645"/>
                  </a:lnTo>
                  <a:lnTo>
                    <a:pt x="1686" y="1619"/>
                  </a:lnTo>
                  <a:lnTo>
                    <a:pt x="1699" y="1592"/>
                  </a:lnTo>
                  <a:lnTo>
                    <a:pt x="1714" y="1566"/>
                  </a:lnTo>
                  <a:lnTo>
                    <a:pt x="1727" y="1541"/>
                  </a:lnTo>
                  <a:lnTo>
                    <a:pt x="1738" y="1520"/>
                  </a:lnTo>
                  <a:lnTo>
                    <a:pt x="1745" y="1504"/>
                  </a:lnTo>
                  <a:lnTo>
                    <a:pt x="1750" y="1494"/>
                  </a:lnTo>
                  <a:lnTo>
                    <a:pt x="1772" y="1446"/>
                  </a:lnTo>
                  <a:lnTo>
                    <a:pt x="1785" y="1416"/>
                  </a:lnTo>
                  <a:lnTo>
                    <a:pt x="1792" y="1398"/>
                  </a:lnTo>
                  <a:lnTo>
                    <a:pt x="1794" y="1389"/>
                  </a:lnTo>
                  <a:lnTo>
                    <a:pt x="1794" y="1382"/>
                  </a:lnTo>
                  <a:lnTo>
                    <a:pt x="1794" y="1377"/>
                  </a:lnTo>
                  <a:lnTo>
                    <a:pt x="1796" y="1368"/>
                  </a:lnTo>
                  <a:lnTo>
                    <a:pt x="1802" y="1349"/>
                  </a:lnTo>
                  <a:lnTo>
                    <a:pt x="1812" y="1318"/>
                  </a:lnTo>
                  <a:lnTo>
                    <a:pt x="1833" y="1270"/>
                  </a:lnTo>
                  <a:lnTo>
                    <a:pt x="1853" y="1227"/>
                  </a:lnTo>
                  <a:lnTo>
                    <a:pt x="1880" y="1174"/>
                  </a:lnTo>
                  <a:lnTo>
                    <a:pt x="1913" y="1117"/>
                  </a:lnTo>
                  <a:lnTo>
                    <a:pt x="1950" y="1054"/>
                  </a:lnTo>
                  <a:lnTo>
                    <a:pt x="1990" y="989"/>
                  </a:lnTo>
                  <a:lnTo>
                    <a:pt x="2030" y="925"/>
                  </a:lnTo>
                  <a:lnTo>
                    <a:pt x="2072" y="864"/>
                  </a:lnTo>
                  <a:lnTo>
                    <a:pt x="2110" y="808"/>
                  </a:lnTo>
                  <a:lnTo>
                    <a:pt x="2147" y="758"/>
                  </a:lnTo>
                  <a:lnTo>
                    <a:pt x="2180" y="718"/>
                  </a:lnTo>
                  <a:lnTo>
                    <a:pt x="2222" y="669"/>
                  </a:lnTo>
                  <a:lnTo>
                    <a:pt x="2264" y="621"/>
                  </a:lnTo>
                  <a:lnTo>
                    <a:pt x="2304" y="573"/>
                  </a:lnTo>
                  <a:lnTo>
                    <a:pt x="2346" y="528"/>
                  </a:lnTo>
                  <a:lnTo>
                    <a:pt x="2388" y="481"/>
                  </a:lnTo>
                  <a:lnTo>
                    <a:pt x="2430" y="437"/>
                  </a:lnTo>
                  <a:lnTo>
                    <a:pt x="2474" y="390"/>
                  </a:lnTo>
                  <a:lnTo>
                    <a:pt x="2518" y="344"/>
                  </a:lnTo>
                  <a:lnTo>
                    <a:pt x="2562" y="297"/>
                  </a:lnTo>
                  <a:lnTo>
                    <a:pt x="2609" y="251"/>
                  </a:lnTo>
                  <a:lnTo>
                    <a:pt x="2629" y="230"/>
                  </a:lnTo>
                  <a:lnTo>
                    <a:pt x="2657" y="206"/>
                  </a:lnTo>
                  <a:lnTo>
                    <a:pt x="2688" y="179"/>
                  </a:lnTo>
                  <a:lnTo>
                    <a:pt x="2724" y="150"/>
                  </a:lnTo>
                  <a:lnTo>
                    <a:pt x="2761" y="120"/>
                  </a:lnTo>
                  <a:lnTo>
                    <a:pt x="2797" y="91"/>
                  </a:lnTo>
                  <a:lnTo>
                    <a:pt x="2834" y="64"/>
                  </a:lnTo>
                  <a:lnTo>
                    <a:pt x="2869" y="38"/>
                  </a:lnTo>
                  <a:lnTo>
                    <a:pt x="2898" y="17"/>
                  </a:lnTo>
                  <a:lnTo>
                    <a:pt x="2924" y="0"/>
                  </a:lnTo>
                  <a:lnTo>
                    <a:pt x="2883" y="1"/>
                  </a:lnTo>
                  <a:lnTo>
                    <a:pt x="2834" y="8"/>
                  </a:lnTo>
                  <a:lnTo>
                    <a:pt x="2783" y="17"/>
                  </a:lnTo>
                  <a:lnTo>
                    <a:pt x="2728" y="29"/>
                  </a:lnTo>
                  <a:lnTo>
                    <a:pt x="2671" y="43"/>
                  </a:lnTo>
                  <a:lnTo>
                    <a:pt x="2617" y="61"/>
                  </a:lnTo>
                  <a:lnTo>
                    <a:pt x="2564" y="80"/>
                  </a:lnTo>
                  <a:lnTo>
                    <a:pt x="2516" y="99"/>
                  </a:lnTo>
                  <a:lnTo>
                    <a:pt x="2474" y="120"/>
                  </a:lnTo>
                  <a:lnTo>
                    <a:pt x="2441" y="141"/>
                  </a:lnTo>
                  <a:lnTo>
                    <a:pt x="2395" y="171"/>
                  </a:lnTo>
                  <a:lnTo>
                    <a:pt x="2357" y="195"/>
                  </a:lnTo>
                  <a:lnTo>
                    <a:pt x="2324" y="216"/>
                  </a:lnTo>
                  <a:lnTo>
                    <a:pt x="2295" y="232"/>
                  </a:lnTo>
                  <a:lnTo>
                    <a:pt x="2269" y="246"/>
                  </a:lnTo>
                  <a:lnTo>
                    <a:pt x="2242" y="262"/>
                  </a:lnTo>
                  <a:lnTo>
                    <a:pt x="2213" y="278"/>
                  </a:lnTo>
                  <a:lnTo>
                    <a:pt x="2182" y="299"/>
                  </a:lnTo>
                  <a:lnTo>
                    <a:pt x="2143" y="325"/>
                  </a:lnTo>
                  <a:lnTo>
                    <a:pt x="2099" y="357"/>
                  </a:lnTo>
                  <a:lnTo>
                    <a:pt x="2026" y="421"/>
                  </a:lnTo>
                  <a:lnTo>
                    <a:pt x="1955" y="497"/>
                  </a:lnTo>
                  <a:lnTo>
                    <a:pt x="1886" y="585"/>
                  </a:lnTo>
                  <a:lnTo>
                    <a:pt x="1820" y="681"/>
                  </a:lnTo>
                  <a:lnTo>
                    <a:pt x="1758" y="782"/>
                  </a:lnTo>
                  <a:lnTo>
                    <a:pt x="1703" y="886"/>
                  </a:lnTo>
                  <a:lnTo>
                    <a:pt x="1652" y="989"/>
                  </a:lnTo>
                  <a:lnTo>
                    <a:pt x="1610" y="1088"/>
                  </a:lnTo>
                  <a:lnTo>
                    <a:pt x="1577" y="1182"/>
                  </a:lnTo>
                  <a:lnTo>
                    <a:pt x="1551" y="1265"/>
                  </a:lnTo>
                  <a:lnTo>
                    <a:pt x="1557" y="1190"/>
                  </a:lnTo>
                  <a:lnTo>
                    <a:pt x="1564" y="1113"/>
                  </a:lnTo>
                  <a:lnTo>
                    <a:pt x="1573" y="1033"/>
                  </a:lnTo>
                  <a:lnTo>
                    <a:pt x="1584" y="952"/>
                  </a:lnTo>
                  <a:lnTo>
                    <a:pt x="1597" y="869"/>
                  </a:lnTo>
                  <a:lnTo>
                    <a:pt x="1611" y="787"/>
                  </a:lnTo>
                  <a:lnTo>
                    <a:pt x="1626" y="705"/>
                  </a:lnTo>
                  <a:lnTo>
                    <a:pt x="1641" y="625"/>
                  </a:lnTo>
                  <a:lnTo>
                    <a:pt x="1655" y="547"/>
                  </a:lnTo>
                  <a:lnTo>
                    <a:pt x="1670" y="470"/>
                  </a:lnTo>
                  <a:lnTo>
                    <a:pt x="1674" y="445"/>
                  </a:lnTo>
                  <a:lnTo>
                    <a:pt x="1677" y="419"/>
                  </a:lnTo>
                  <a:lnTo>
                    <a:pt x="1681" y="397"/>
                  </a:lnTo>
                  <a:lnTo>
                    <a:pt x="1683" y="374"/>
                  </a:lnTo>
                  <a:lnTo>
                    <a:pt x="1686" y="353"/>
                  </a:lnTo>
                  <a:lnTo>
                    <a:pt x="1688" y="333"/>
                  </a:lnTo>
                  <a:lnTo>
                    <a:pt x="1692" y="310"/>
                  </a:lnTo>
                  <a:lnTo>
                    <a:pt x="1696" y="288"/>
                  </a:lnTo>
                  <a:lnTo>
                    <a:pt x="1703" y="262"/>
                  </a:lnTo>
                  <a:lnTo>
                    <a:pt x="1710" y="237"/>
                  </a:lnTo>
                  <a:lnTo>
                    <a:pt x="1716" y="216"/>
                  </a:lnTo>
                  <a:lnTo>
                    <a:pt x="1719" y="205"/>
                  </a:lnTo>
                  <a:lnTo>
                    <a:pt x="1721" y="201"/>
                  </a:lnTo>
                  <a:lnTo>
                    <a:pt x="1719" y="201"/>
                  </a:lnTo>
                  <a:lnTo>
                    <a:pt x="1717" y="198"/>
                  </a:lnTo>
                  <a:lnTo>
                    <a:pt x="1717" y="189"/>
                  </a:lnTo>
                  <a:lnTo>
                    <a:pt x="1717" y="169"/>
                  </a:lnTo>
                  <a:lnTo>
                    <a:pt x="1719" y="136"/>
                  </a:lnTo>
                  <a:lnTo>
                    <a:pt x="1723" y="85"/>
                  </a:lnTo>
                  <a:lnTo>
                    <a:pt x="1685" y="125"/>
                  </a:lnTo>
                  <a:lnTo>
                    <a:pt x="1648" y="165"/>
                  </a:lnTo>
                  <a:lnTo>
                    <a:pt x="1610" y="208"/>
                  </a:lnTo>
                  <a:lnTo>
                    <a:pt x="1571" y="254"/>
                  </a:lnTo>
                  <a:lnTo>
                    <a:pt x="1533" y="307"/>
                  </a:lnTo>
                  <a:lnTo>
                    <a:pt x="1496" y="368"/>
                  </a:lnTo>
                  <a:lnTo>
                    <a:pt x="1460" y="438"/>
                  </a:lnTo>
                  <a:lnTo>
                    <a:pt x="1423" y="518"/>
                  </a:lnTo>
                  <a:lnTo>
                    <a:pt x="1387" y="609"/>
                  </a:lnTo>
                  <a:lnTo>
                    <a:pt x="1354" y="717"/>
                  </a:lnTo>
                  <a:lnTo>
                    <a:pt x="1348" y="729"/>
                  </a:lnTo>
                  <a:lnTo>
                    <a:pt x="1345" y="742"/>
                  </a:lnTo>
                  <a:lnTo>
                    <a:pt x="1341" y="757"/>
                  </a:lnTo>
                  <a:lnTo>
                    <a:pt x="1336" y="771"/>
                  </a:lnTo>
                  <a:lnTo>
                    <a:pt x="1332" y="785"/>
                  </a:lnTo>
                  <a:lnTo>
                    <a:pt x="1326" y="800"/>
                  </a:lnTo>
                  <a:lnTo>
                    <a:pt x="1323" y="814"/>
                  </a:lnTo>
                  <a:lnTo>
                    <a:pt x="1319" y="829"/>
                  </a:lnTo>
                  <a:lnTo>
                    <a:pt x="1314" y="843"/>
                  </a:lnTo>
                  <a:lnTo>
                    <a:pt x="1310" y="859"/>
                  </a:lnTo>
                  <a:lnTo>
                    <a:pt x="1308" y="865"/>
                  </a:lnTo>
                  <a:lnTo>
                    <a:pt x="1306" y="873"/>
                  </a:lnTo>
                  <a:lnTo>
                    <a:pt x="1301" y="880"/>
                  </a:lnTo>
                  <a:lnTo>
                    <a:pt x="1297" y="888"/>
                  </a:lnTo>
                  <a:lnTo>
                    <a:pt x="1292" y="894"/>
                  </a:lnTo>
                  <a:lnTo>
                    <a:pt x="1286" y="902"/>
                  </a:lnTo>
                  <a:lnTo>
                    <a:pt x="1283" y="910"/>
                  </a:lnTo>
                  <a:lnTo>
                    <a:pt x="1277" y="917"/>
                  </a:lnTo>
                  <a:lnTo>
                    <a:pt x="1272" y="925"/>
                  </a:lnTo>
                  <a:lnTo>
                    <a:pt x="1268" y="933"/>
                  </a:lnTo>
                  <a:lnTo>
                    <a:pt x="1255" y="958"/>
                  </a:lnTo>
                  <a:lnTo>
                    <a:pt x="1246" y="985"/>
                  </a:lnTo>
                  <a:lnTo>
                    <a:pt x="1239" y="1011"/>
                  </a:lnTo>
                  <a:lnTo>
                    <a:pt x="1231" y="1038"/>
                  </a:lnTo>
                  <a:lnTo>
                    <a:pt x="1228" y="1064"/>
                  </a:lnTo>
                  <a:lnTo>
                    <a:pt x="1224" y="1091"/>
                  </a:lnTo>
                  <a:lnTo>
                    <a:pt x="1220" y="1118"/>
                  </a:lnTo>
                  <a:lnTo>
                    <a:pt x="1217" y="1145"/>
                  </a:lnTo>
                  <a:lnTo>
                    <a:pt x="1213" y="1173"/>
                  </a:lnTo>
                  <a:lnTo>
                    <a:pt x="1208" y="1200"/>
                  </a:lnTo>
                  <a:lnTo>
                    <a:pt x="1198" y="1243"/>
                  </a:lnTo>
                  <a:lnTo>
                    <a:pt x="1191" y="1288"/>
                  </a:lnTo>
                  <a:lnTo>
                    <a:pt x="1184" y="1331"/>
                  </a:lnTo>
                  <a:lnTo>
                    <a:pt x="1178" y="1376"/>
                  </a:lnTo>
                  <a:lnTo>
                    <a:pt x="1173" y="1419"/>
                  </a:lnTo>
                  <a:lnTo>
                    <a:pt x="1169" y="1464"/>
                  </a:lnTo>
                  <a:lnTo>
                    <a:pt x="1167" y="1507"/>
                  </a:lnTo>
                  <a:lnTo>
                    <a:pt x="1167" y="1552"/>
                  </a:lnTo>
                  <a:lnTo>
                    <a:pt x="1169" y="1597"/>
                  </a:lnTo>
                  <a:lnTo>
                    <a:pt x="1171" y="1640"/>
                  </a:lnTo>
                  <a:lnTo>
                    <a:pt x="1171" y="1637"/>
                  </a:lnTo>
                  <a:lnTo>
                    <a:pt x="1173" y="1637"/>
                  </a:lnTo>
                  <a:lnTo>
                    <a:pt x="1175" y="1638"/>
                  </a:lnTo>
                  <a:lnTo>
                    <a:pt x="1175" y="1641"/>
                  </a:lnTo>
                  <a:lnTo>
                    <a:pt x="1175" y="1643"/>
                  </a:lnTo>
                  <a:lnTo>
                    <a:pt x="1173" y="1643"/>
                  </a:lnTo>
                  <a:lnTo>
                    <a:pt x="1171" y="1640"/>
                  </a:lnTo>
                  <a:lnTo>
                    <a:pt x="1140" y="1600"/>
                  </a:lnTo>
                  <a:lnTo>
                    <a:pt x="1113" y="1560"/>
                  </a:lnTo>
                  <a:lnTo>
                    <a:pt x="1087" y="1523"/>
                  </a:lnTo>
                  <a:lnTo>
                    <a:pt x="1065" y="1486"/>
                  </a:lnTo>
                  <a:lnTo>
                    <a:pt x="1041" y="1449"/>
                  </a:lnTo>
                  <a:lnTo>
                    <a:pt x="1019" y="1414"/>
                  </a:lnTo>
                  <a:lnTo>
                    <a:pt x="994" y="1379"/>
                  </a:lnTo>
                  <a:lnTo>
                    <a:pt x="966" y="1345"/>
                  </a:lnTo>
                  <a:lnTo>
                    <a:pt x="937" y="1310"/>
                  </a:lnTo>
                  <a:lnTo>
                    <a:pt x="902" y="1275"/>
                  </a:lnTo>
                  <a:lnTo>
                    <a:pt x="888" y="1265"/>
                  </a:lnTo>
                  <a:lnTo>
                    <a:pt x="868" y="1257"/>
                  </a:lnTo>
                  <a:lnTo>
                    <a:pt x="844" y="1254"/>
                  </a:lnTo>
                  <a:lnTo>
                    <a:pt x="818" y="1253"/>
                  </a:lnTo>
                  <a:lnTo>
                    <a:pt x="793" y="1253"/>
                  </a:lnTo>
                  <a:lnTo>
                    <a:pt x="764" y="1256"/>
                  </a:lnTo>
                  <a:lnTo>
                    <a:pt x="738" y="1262"/>
                  </a:lnTo>
                  <a:lnTo>
                    <a:pt x="711" y="1269"/>
                  </a:lnTo>
                  <a:lnTo>
                    <a:pt x="687" y="1278"/>
                  </a:lnTo>
                  <a:lnTo>
                    <a:pt x="667" y="1289"/>
                  </a:lnTo>
                  <a:lnTo>
                    <a:pt x="656" y="1294"/>
                  </a:lnTo>
                  <a:lnTo>
                    <a:pt x="645" y="1297"/>
                  </a:lnTo>
                  <a:lnTo>
                    <a:pt x="630" y="1299"/>
                  </a:lnTo>
                  <a:lnTo>
                    <a:pt x="616" y="1301"/>
                  </a:lnTo>
                  <a:lnTo>
                    <a:pt x="601" y="1302"/>
                  </a:lnTo>
                  <a:lnTo>
                    <a:pt x="586" y="1305"/>
                  </a:lnTo>
                  <a:lnTo>
                    <a:pt x="573" y="1309"/>
                  </a:lnTo>
                  <a:lnTo>
                    <a:pt x="561" y="1315"/>
                  </a:lnTo>
                  <a:lnTo>
                    <a:pt x="552" y="1323"/>
                  </a:lnTo>
                  <a:lnTo>
                    <a:pt x="546" y="1334"/>
                  </a:lnTo>
                  <a:lnTo>
                    <a:pt x="553" y="1334"/>
                  </a:lnTo>
                  <a:lnTo>
                    <a:pt x="561" y="1334"/>
                  </a:lnTo>
                  <a:lnTo>
                    <a:pt x="568" y="1334"/>
                  </a:lnTo>
                  <a:lnTo>
                    <a:pt x="575" y="1334"/>
                  </a:lnTo>
                  <a:lnTo>
                    <a:pt x="583" y="1334"/>
                  </a:lnTo>
                  <a:lnTo>
                    <a:pt x="590" y="1334"/>
                  </a:lnTo>
                  <a:lnTo>
                    <a:pt x="597" y="1334"/>
                  </a:lnTo>
                  <a:lnTo>
                    <a:pt x="605" y="1334"/>
                  </a:lnTo>
                  <a:lnTo>
                    <a:pt x="612" y="1334"/>
                  </a:lnTo>
                  <a:lnTo>
                    <a:pt x="619" y="1334"/>
                  </a:lnTo>
                  <a:lnTo>
                    <a:pt x="617" y="1341"/>
                  </a:lnTo>
                  <a:lnTo>
                    <a:pt x="614" y="1347"/>
                  </a:lnTo>
                  <a:lnTo>
                    <a:pt x="610" y="1352"/>
                  </a:lnTo>
                  <a:lnTo>
                    <a:pt x="605" y="1357"/>
                  </a:lnTo>
                  <a:lnTo>
                    <a:pt x="599" y="1361"/>
                  </a:lnTo>
                  <a:lnTo>
                    <a:pt x="594" y="1365"/>
                  </a:lnTo>
                  <a:lnTo>
                    <a:pt x="588" y="1368"/>
                  </a:lnTo>
                  <a:lnTo>
                    <a:pt x="583" y="1371"/>
                  </a:lnTo>
                  <a:lnTo>
                    <a:pt x="577" y="1373"/>
                  </a:lnTo>
                  <a:lnTo>
                    <a:pt x="570" y="1374"/>
                  </a:lnTo>
                  <a:lnTo>
                    <a:pt x="557" y="1376"/>
                  </a:lnTo>
                  <a:lnTo>
                    <a:pt x="544" y="1379"/>
                  </a:lnTo>
                  <a:lnTo>
                    <a:pt x="533" y="1384"/>
                  </a:lnTo>
                  <a:lnTo>
                    <a:pt x="522" y="1389"/>
                  </a:lnTo>
                  <a:lnTo>
                    <a:pt x="513" y="1393"/>
                  </a:lnTo>
                  <a:lnTo>
                    <a:pt x="502" y="1400"/>
                  </a:lnTo>
                  <a:lnTo>
                    <a:pt x="493" y="1406"/>
                  </a:lnTo>
                  <a:lnTo>
                    <a:pt x="484" y="1413"/>
                  </a:lnTo>
                  <a:lnTo>
                    <a:pt x="473" y="1417"/>
                  </a:lnTo>
                  <a:lnTo>
                    <a:pt x="464" y="1424"/>
                  </a:lnTo>
                  <a:lnTo>
                    <a:pt x="458" y="1425"/>
                  </a:lnTo>
                  <a:lnTo>
                    <a:pt x="455" y="1429"/>
                  </a:lnTo>
                  <a:lnTo>
                    <a:pt x="449" y="1432"/>
                  </a:lnTo>
                  <a:lnTo>
                    <a:pt x="446" y="1435"/>
                  </a:lnTo>
                  <a:lnTo>
                    <a:pt x="440" y="1440"/>
                  </a:lnTo>
                  <a:lnTo>
                    <a:pt x="436" y="1443"/>
                  </a:lnTo>
                  <a:lnTo>
                    <a:pt x="431" y="1446"/>
                  </a:lnTo>
                  <a:lnTo>
                    <a:pt x="427" y="1451"/>
                  </a:lnTo>
                  <a:lnTo>
                    <a:pt x="424" y="1453"/>
                  </a:lnTo>
                  <a:lnTo>
                    <a:pt x="420" y="1456"/>
                  </a:lnTo>
                  <a:lnTo>
                    <a:pt x="404" y="1464"/>
                  </a:lnTo>
                  <a:lnTo>
                    <a:pt x="391" y="1469"/>
                  </a:lnTo>
                  <a:lnTo>
                    <a:pt x="380" y="1470"/>
                  </a:lnTo>
                  <a:lnTo>
                    <a:pt x="371" y="1472"/>
                  </a:lnTo>
                  <a:lnTo>
                    <a:pt x="363" y="1472"/>
                  </a:lnTo>
                  <a:lnTo>
                    <a:pt x="356" y="1472"/>
                  </a:lnTo>
                  <a:lnTo>
                    <a:pt x="349" y="1473"/>
                  </a:lnTo>
                  <a:lnTo>
                    <a:pt x="340" y="1477"/>
                  </a:lnTo>
                  <a:lnTo>
                    <a:pt x="329" y="1483"/>
                  </a:lnTo>
                  <a:lnTo>
                    <a:pt x="316" y="1493"/>
                  </a:lnTo>
                  <a:lnTo>
                    <a:pt x="312" y="1496"/>
                  </a:lnTo>
                  <a:lnTo>
                    <a:pt x="307" y="1499"/>
                  </a:lnTo>
                  <a:lnTo>
                    <a:pt x="299" y="1502"/>
                  </a:lnTo>
                  <a:lnTo>
                    <a:pt x="294" y="1505"/>
                  </a:lnTo>
                  <a:lnTo>
                    <a:pt x="287" y="1509"/>
                  </a:lnTo>
                  <a:lnTo>
                    <a:pt x="279" y="1512"/>
                  </a:lnTo>
                  <a:lnTo>
                    <a:pt x="272" y="1515"/>
                  </a:lnTo>
                  <a:lnTo>
                    <a:pt x="265" y="1517"/>
                  </a:lnTo>
                  <a:lnTo>
                    <a:pt x="257" y="1520"/>
                  </a:lnTo>
                  <a:lnTo>
                    <a:pt x="250" y="1521"/>
                  </a:lnTo>
                  <a:lnTo>
                    <a:pt x="243" y="1523"/>
                  </a:lnTo>
                  <a:lnTo>
                    <a:pt x="234" y="1526"/>
                  </a:lnTo>
                  <a:lnTo>
                    <a:pt x="224" y="1528"/>
                  </a:lnTo>
                  <a:lnTo>
                    <a:pt x="217" y="1529"/>
                  </a:lnTo>
                  <a:lnTo>
                    <a:pt x="208" y="1533"/>
                  </a:lnTo>
                  <a:lnTo>
                    <a:pt x="199" y="1534"/>
                  </a:lnTo>
                  <a:lnTo>
                    <a:pt x="192" y="1536"/>
                  </a:lnTo>
                  <a:lnTo>
                    <a:pt x="182" y="1537"/>
                  </a:lnTo>
                  <a:lnTo>
                    <a:pt x="173" y="1539"/>
                  </a:lnTo>
                  <a:lnTo>
                    <a:pt x="166" y="1541"/>
                  </a:lnTo>
                  <a:lnTo>
                    <a:pt x="148" y="1542"/>
                  </a:lnTo>
                  <a:lnTo>
                    <a:pt x="129" y="1544"/>
                  </a:lnTo>
                  <a:lnTo>
                    <a:pt x="113" y="1545"/>
                  </a:lnTo>
                  <a:lnTo>
                    <a:pt x="97" y="1547"/>
                  </a:lnTo>
                  <a:lnTo>
                    <a:pt x="80" y="1549"/>
                  </a:lnTo>
                  <a:lnTo>
                    <a:pt x="65" y="1552"/>
                  </a:lnTo>
                  <a:lnTo>
                    <a:pt x="51" y="1555"/>
                  </a:lnTo>
                  <a:lnTo>
                    <a:pt x="36" y="1561"/>
                  </a:lnTo>
                  <a:lnTo>
                    <a:pt x="22" y="1569"/>
                  </a:lnTo>
                  <a:lnTo>
                    <a:pt x="9" y="1579"/>
                  </a:lnTo>
                  <a:lnTo>
                    <a:pt x="0" y="1592"/>
                  </a:lnTo>
                  <a:lnTo>
                    <a:pt x="7" y="1600"/>
                  </a:lnTo>
                  <a:lnTo>
                    <a:pt x="25" y="1605"/>
                  </a:lnTo>
                  <a:lnTo>
                    <a:pt x="53" y="1605"/>
                  </a:lnTo>
                  <a:lnTo>
                    <a:pt x="82" y="1605"/>
                  </a:lnTo>
                  <a:lnTo>
                    <a:pt x="109" y="1601"/>
                  </a:lnTo>
                  <a:lnTo>
                    <a:pt x="133" y="1598"/>
                  </a:lnTo>
                  <a:lnTo>
                    <a:pt x="146" y="1595"/>
                  </a:lnTo>
                  <a:lnTo>
                    <a:pt x="146" y="1592"/>
                  </a:lnTo>
                  <a:lnTo>
                    <a:pt x="129" y="1590"/>
                  </a:lnTo>
                  <a:lnTo>
                    <a:pt x="199" y="1592"/>
                  </a:lnTo>
                  <a:lnTo>
                    <a:pt x="263" y="1595"/>
                  </a:lnTo>
                  <a:lnTo>
                    <a:pt x="321" y="1598"/>
                  </a:lnTo>
                  <a:lnTo>
                    <a:pt x="378" y="1601"/>
                  </a:lnTo>
                  <a:lnTo>
                    <a:pt x="435" y="1606"/>
                  </a:lnTo>
                  <a:lnTo>
                    <a:pt x="489" y="1613"/>
                  </a:lnTo>
                  <a:lnTo>
                    <a:pt x="546" y="1621"/>
                  </a:lnTo>
                  <a:lnTo>
                    <a:pt x="606" y="1629"/>
                  </a:lnTo>
                  <a:lnTo>
                    <a:pt x="670" y="1638"/>
                  </a:lnTo>
                  <a:lnTo>
                    <a:pt x="740" y="1651"/>
                  </a:lnTo>
                  <a:lnTo>
                    <a:pt x="747" y="1653"/>
                  </a:lnTo>
                  <a:lnTo>
                    <a:pt x="756" y="1654"/>
                  </a:lnTo>
                  <a:lnTo>
                    <a:pt x="771" y="1659"/>
                  </a:lnTo>
                  <a:lnTo>
                    <a:pt x="787" y="1665"/>
                  </a:lnTo>
                  <a:lnTo>
                    <a:pt x="806" y="1672"/>
                  </a:lnTo>
                  <a:lnTo>
                    <a:pt x="826" y="1681"/>
                  </a:lnTo>
                  <a:lnTo>
                    <a:pt x="844" y="1693"/>
                  </a:lnTo>
                  <a:lnTo>
                    <a:pt x="860" y="1705"/>
                  </a:lnTo>
                  <a:lnTo>
                    <a:pt x="875" y="1720"/>
                  </a:lnTo>
                  <a:lnTo>
                    <a:pt x="886" y="1736"/>
                  </a:lnTo>
                  <a:lnTo>
                    <a:pt x="888" y="1741"/>
                  </a:lnTo>
                  <a:lnTo>
                    <a:pt x="888" y="1742"/>
                  </a:lnTo>
                  <a:lnTo>
                    <a:pt x="888" y="1741"/>
                  </a:lnTo>
                  <a:lnTo>
                    <a:pt x="888" y="1739"/>
                  </a:lnTo>
                  <a:lnTo>
                    <a:pt x="886" y="1736"/>
                  </a:lnTo>
                  <a:lnTo>
                    <a:pt x="884" y="1734"/>
                  </a:lnTo>
                  <a:lnTo>
                    <a:pt x="882" y="1733"/>
                  </a:lnTo>
                  <a:lnTo>
                    <a:pt x="880" y="1733"/>
                  </a:lnTo>
                  <a:lnTo>
                    <a:pt x="880" y="1734"/>
                  </a:lnTo>
                  <a:lnTo>
                    <a:pt x="880" y="1741"/>
                  </a:lnTo>
                  <a:lnTo>
                    <a:pt x="846" y="1741"/>
                  </a:lnTo>
                  <a:lnTo>
                    <a:pt x="811" y="1742"/>
                  </a:lnTo>
                  <a:lnTo>
                    <a:pt x="778" y="1742"/>
                  </a:lnTo>
                  <a:lnTo>
                    <a:pt x="743" y="1745"/>
                  </a:lnTo>
                  <a:lnTo>
                    <a:pt x="711" y="1747"/>
                  </a:lnTo>
                  <a:lnTo>
                    <a:pt x="678" y="1750"/>
                  </a:lnTo>
                  <a:lnTo>
                    <a:pt x="645" y="1753"/>
                  </a:lnTo>
                  <a:lnTo>
                    <a:pt x="612" y="1757"/>
                  </a:lnTo>
                  <a:lnTo>
                    <a:pt x="579" y="1761"/>
                  </a:lnTo>
                  <a:lnTo>
                    <a:pt x="546" y="1765"/>
                  </a:lnTo>
                  <a:lnTo>
                    <a:pt x="3530" y="1763"/>
                  </a:lnTo>
                  <a:lnTo>
                    <a:pt x="3530" y="1761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6" name="Freeform 50445"/>
            <p:cNvSpPr/>
            <p:nvPr/>
          </p:nvSpPr>
          <p:spPr>
            <a:xfrm>
              <a:off x="1981" y="3436"/>
              <a:ext cx="1905" cy="883"/>
            </a:xfrm>
            <a:custGeom>
              <a:avLst/>
              <a:gdLst/>
              <a:ahLst/>
              <a:cxnLst>
                <a:cxn ang="0">
                  <a:pos x="1706" y="867"/>
                </a:cxn>
                <a:cxn ang="0">
                  <a:pos x="1690" y="851"/>
                </a:cxn>
                <a:cxn ang="0">
                  <a:pos x="1587" y="794"/>
                </a:cxn>
                <a:cxn ang="0">
                  <a:pos x="1419" y="770"/>
                </a:cxn>
                <a:cxn ang="0">
                  <a:pos x="1246" y="791"/>
                </a:cxn>
                <a:cxn ang="0">
                  <a:pos x="1168" y="798"/>
                </a:cxn>
                <a:cxn ang="0">
                  <a:pos x="1309" y="732"/>
                </a:cxn>
                <a:cxn ang="0">
                  <a:pos x="1407" y="700"/>
                </a:cxn>
                <a:cxn ang="0">
                  <a:pos x="1612" y="647"/>
                </a:cxn>
                <a:cxn ang="0">
                  <a:pos x="1878" y="624"/>
                </a:cxn>
                <a:cxn ang="0">
                  <a:pos x="1788" y="575"/>
                </a:cxn>
                <a:cxn ang="0">
                  <a:pos x="1600" y="547"/>
                </a:cxn>
                <a:cxn ang="0">
                  <a:pos x="1419" y="579"/>
                </a:cxn>
                <a:cxn ang="0">
                  <a:pos x="1253" y="644"/>
                </a:cxn>
                <a:cxn ang="0">
                  <a:pos x="1069" y="743"/>
                </a:cxn>
                <a:cxn ang="0">
                  <a:pos x="983" y="779"/>
                </a:cxn>
                <a:cxn ang="0">
                  <a:pos x="1211" y="591"/>
                </a:cxn>
                <a:cxn ang="0">
                  <a:pos x="1428" y="445"/>
                </a:cxn>
                <a:cxn ang="0">
                  <a:pos x="1597" y="360"/>
                </a:cxn>
                <a:cxn ang="0">
                  <a:pos x="1724" y="304"/>
                </a:cxn>
                <a:cxn ang="0">
                  <a:pos x="1577" y="300"/>
                </a:cxn>
                <a:cxn ang="0">
                  <a:pos x="1350" y="357"/>
                </a:cxn>
                <a:cxn ang="0">
                  <a:pos x="1170" y="454"/>
                </a:cxn>
                <a:cxn ang="0">
                  <a:pos x="1001" y="599"/>
                </a:cxn>
                <a:cxn ang="0">
                  <a:pos x="850" y="782"/>
                </a:cxn>
                <a:cxn ang="0">
                  <a:pos x="814" y="823"/>
                </a:cxn>
                <a:cxn ang="0">
                  <a:pos x="868" y="708"/>
                </a:cxn>
                <a:cxn ang="0">
                  <a:pos x="901" y="614"/>
                </a:cxn>
                <a:cxn ang="0">
                  <a:pos x="1060" y="359"/>
                </a:cxn>
                <a:cxn ang="0">
                  <a:pos x="1246" y="149"/>
                </a:cxn>
                <a:cxn ang="0">
                  <a:pos x="1396" y="19"/>
                </a:cxn>
                <a:cxn ang="0">
                  <a:pos x="1247" y="40"/>
                </a:cxn>
                <a:cxn ang="0">
                  <a:pos x="1091" y="131"/>
                </a:cxn>
                <a:cxn ang="0">
                  <a:pos x="855" y="391"/>
                </a:cxn>
                <a:cxn ang="0">
                  <a:pos x="771" y="476"/>
                </a:cxn>
                <a:cxn ang="0">
                  <a:pos x="818" y="199"/>
                </a:cxn>
                <a:cxn ang="0">
                  <a:pos x="836" y="103"/>
                </a:cxn>
                <a:cxn ang="0">
                  <a:pos x="820" y="63"/>
                </a:cxn>
                <a:cxn ang="0">
                  <a:pos x="659" y="359"/>
                </a:cxn>
                <a:cxn ang="0">
                  <a:pos x="639" y="422"/>
                </a:cxn>
                <a:cxn ang="0">
                  <a:pos x="621" y="459"/>
                </a:cxn>
                <a:cxn ang="0">
                  <a:pos x="593" y="559"/>
                </a:cxn>
                <a:cxn ang="0">
                  <a:pos x="569" y="732"/>
                </a:cxn>
                <a:cxn ang="0">
                  <a:pos x="572" y="819"/>
                </a:cxn>
                <a:cxn ang="0">
                  <a:pos x="518" y="743"/>
                </a:cxn>
                <a:cxn ang="0">
                  <a:pos x="411" y="627"/>
                </a:cxn>
                <a:cxn ang="0">
                  <a:pos x="314" y="649"/>
                </a:cxn>
                <a:cxn ang="0">
                  <a:pos x="269" y="667"/>
                </a:cxn>
                <a:cxn ang="0">
                  <a:pos x="301" y="667"/>
                </a:cxn>
                <a:cxn ang="0">
                  <a:pos x="281" y="687"/>
                </a:cxn>
                <a:cxn ang="0">
                  <a:pos x="235" y="707"/>
                </a:cxn>
                <a:cxn ang="0">
                  <a:pos x="210" y="723"/>
                </a:cxn>
                <a:cxn ang="0">
                  <a:pos x="173" y="736"/>
                </a:cxn>
                <a:cxn ang="0">
                  <a:pos x="140" y="755"/>
                </a:cxn>
                <a:cxn ang="0">
                  <a:pos x="106" y="765"/>
                </a:cxn>
                <a:cxn ang="0">
                  <a:pos x="55" y="773"/>
                </a:cxn>
                <a:cxn ang="0">
                  <a:pos x="3" y="800"/>
                </a:cxn>
                <a:cxn ang="0">
                  <a:pos x="97" y="796"/>
                </a:cxn>
                <a:cxn ang="0">
                  <a:pos x="360" y="826"/>
                </a:cxn>
                <a:cxn ang="0">
                  <a:pos x="426" y="860"/>
                </a:cxn>
                <a:cxn ang="0">
                  <a:pos x="428" y="867"/>
                </a:cxn>
                <a:cxn ang="0">
                  <a:pos x="314" y="877"/>
                </a:cxn>
              </a:cxnLst>
              <a:rect l="0" t="0" r="0" b="0"/>
              <a:pathLst>
                <a:path w="3916" h="1765">
                  <a:moveTo>
                    <a:pt x="3530" y="1761"/>
                  </a:moveTo>
                  <a:lnTo>
                    <a:pt x="3528" y="1758"/>
                  </a:lnTo>
                  <a:lnTo>
                    <a:pt x="3527" y="1755"/>
                  </a:lnTo>
                  <a:lnTo>
                    <a:pt x="3523" y="1752"/>
                  </a:lnTo>
                  <a:lnTo>
                    <a:pt x="3521" y="1747"/>
                  </a:lnTo>
                  <a:lnTo>
                    <a:pt x="3517" y="1744"/>
                  </a:lnTo>
                  <a:lnTo>
                    <a:pt x="3514" y="1741"/>
                  </a:lnTo>
                  <a:lnTo>
                    <a:pt x="3510" y="1736"/>
                  </a:lnTo>
                  <a:lnTo>
                    <a:pt x="3506" y="1733"/>
                  </a:lnTo>
                  <a:lnTo>
                    <a:pt x="3503" y="1728"/>
                  </a:lnTo>
                  <a:lnTo>
                    <a:pt x="3499" y="1725"/>
                  </a:lnTo>
                  <a:lnTo>
                    <a:pt x="3496" y="1721"/>
                  </a:lnTo>
                  <a:lnTo>
                    <a:pt x="3492" y="1717"/>
                  </a:lnTo>
                  <a:lnTo>
                    <a:pt x="3488" y="1713"/>
                  </a:lnTo>
                  <a:lnTo>
                    <a:pt x="3485" y="1712"/>
                  </a:lnTo>
                  <a:lnTo>
                    <a:pt x="3483" y="1709"/>
                  </a:lnTo>
                  <a:lnTo>
                    <a:pt x="3479" y="1705"/>
                  </a:lnTo>
                  <a:lnTo>
                    <a:pt x="3475" y="1702"/>
                  </a:lnTo>
                  <a:lnTo>
                    <a:pt x="3472" y="1699"/>
                  </a:lnTo>
                  <a:lnTo>
                    <a:pt x="3468" y="1696"/>
                  </a:lnTo>
                  <a:lnTo>
                    <a:pt x="3463" y="1693"/>
                  </a:lnTo>
                  <a:lnTo>
                    <a:pt x="3435" y="1672"/>
                  </a:lnTo>
                  <a:lnTo>
                    <a:pt x="3404" y="1651"/>
                  </a:lnTo>
                  <a:lnTo>
                    <a:pt x="3371" y="1633"/>
                  </a:lnTo>
                  <a:lnTo>
                    <a:pt x="3337" y="1616"/>
                  </a:lnTo>
                  <a:lnTo>
                    <a:pt x="3300" y="1601"/>
                  </a:lnTo>
                  <a:lnTo>
                    <a:pt x="3263" y="1587"/>
                  </a:lnTo>
                  <a:lnTo>
                    <a:pt x="3225" y="1576"/>
                  </a:lnTo>
                  <a:lnTo>
                    <a:pt x="3185" y="1566"/>
                  </a:lnTo>
                  <a:lnTo>
                    <a:pt x="3146" y="1558"/>
                  </a:lnTo>
                  <a:lnTo>
                    <a:pt x="3108" y="1553"/>
                  </a:lnTo>
                  <a:lnTo>
                    <a:pt x="3070" y="1549"/>
                  </a:lnTo>
                  <a:lnTo>
                    <a:pt x="3031" y="1544"/>
                  </a:lnTo>
                  <a:lnTo>
                    <a:pt x="2993" y="1541"/>
                  </a:lnTo>
                  <a:lnTo>
                    <a:pt x="2955" y="1539"/>
                  </a:lnTo>
                  <a:lnTo>
                    <a:pt x="2916" y="1539"/>
                  </a:lnTo>
                  <a:lnTo>
                    <a:pt x="2880" y="1539"/>
                  </a:lnTo>
                  <a:lnTo>
                    <a:pt x="2841" y="1542"/>
                  </a:lnTo>
                  <a:lnTo>
                    <a:pt x="2805" y="1545"/>
                  </a:lnTo>
                  <a:lnTo>
                    <a:pt x="2768" y="1550"/>
                  </a:lnTo>
                  <a:lnTo>
                    <a:pt x="2730" y="1557"/>
                  </a:lnTo>
                  <a:lnTo>
                    <a:pt x="2697" y="1561"/>
                  </a:lnTo>
                  <a:lnTo>
                    <a:pt x="2655" y="1568"/>
                  </a:lnTo>
                  <a:lnTo>
                    <a:pt x="2611" y="1574"/>
                  </a:lnTo>
                  <a:lnTo>
                    <a:pt x="2562" y="1581"/>
                  </a:lnTo>
                  <a:lnTo>
                    <a:pt x="2512" y="1589"/>
                  </a:lnTo>
                  <a:lnTo>
                    <a:pt x="2465" y="1597"/>
                  </a:lnTo>
                  <a:lnTo>
                    <a:pt x="2417" y="1606"/>
                  </a:lnTo>
                  <a:lnTo>
                    <a:pt x="2373" y="1617"/>
                  </a:lnTo>
                  <a:lnTo>
                    <a:pt x="2337" y="1630"/>
                  </a:lnTo>
                  <a:lnTo>
                    <a:pt x="2304" y="1646"/>
                  </a:lnTo>
                  <a:lnTo>
                    <a:pt x="2331" y="1630"/>
                  </a:lnTo>
                  <a:lnTo>
                    <a:pt x="2364" y="1613"/>
                  </a:lnTo>
                  <a:lnTo>
                    <a:pt x="2401" y="1595"/>
                  </a:lnTo>
                  <a:lnTo>
                    <a:pt x="2439" y="1577"/>
                  </a:lnTo>
                  <a:lnTo>
                    <a:pt x="2479" y="1558"/>
                  </a:lnTo>
                  <a:lnTo>
                    <a:pt x="2522" y="1541"/>
                  </a:lnTo>
                  <a:lnTo>
                    <a:pt x="2560" y="1523"/>
                  </a:lnTo>
                  <a:lnTo>
                    <a:pt x="2598" y="1505"/>
                  </a:lnTo>
                  <a:lnTo>
                    <a:pt x="2631" y="1489"/>
                  </a:lnTo>
                  <a:lnTo>
                    <a:pt x="2659" y="1475"/>
                  </a:lnTo>
                  <a:lnTo>
                    <a:pt x="2673" y="1469"/>
                  </a:lnTo>
                  <a:lnTo>
                    <a:pt x="2690" y="1464"/>
                  </a:lnTo>
                  <a:lnTo>
                    <a:pt x="2710" y="1457"/>
                  </a:lnTo>
                  <a:lnTo>
                    <a:pt x="2730" y="1453"/>
                  </a:lnTo>
                  <a:lnTo>
                    <a:pt x="2752" y="1448"/>
                  </a:lnTo>
                  <a:lnTo>
                    <a:pt x="2774" y="1441"/>
                  </a:lnTo>
                  <a:lnTo>
                    <a:pt x="2796" y="1437"/>
                  </a:lnTo>
                  <a:lnTo>
                    <a:pt x="2814" y="1432"/>
                  </a:lnTo>
                  <a:lnTo>
                    <a:pt x="2832" y="1425"/>
                  </a:lnTo>
                  <a:lnTo>
                    <a:pt x="2845" y="1421"/>
                  </a:lnTo>
                  <a:lnTo>
                    <a:pt x="2892" y="1400"/>
                  </a:lnTo>
                  <a:lnTo>
                    <a:pt x="2938" y="1385"/>
                  </a:lnTo>
                  <a:lnTo>
                    <a:pt x="2980" y="1373"/>
                  </a:lnTo>
                  <a:lnTo>
                    <a:pt x="3022" y="1363"/>
                  </a:lnTo>
                  <a:lnTo>
                    <a:pt x="3064" y="1355"/>
                  </a:lnTo>
                  <a:lnTo>
                    <a:pt x="3108" y="1347"/>
                  </a:lnTo>
                  <a:lnTo>
                    <a:pt x="3154" y="1339"/>
                  </a:lnTo>
                  <a:lnTo>
                    <a:pt x="3201" y="1328"/>
                  </a:lnTo>
                  <a:lnTo>
                    <a:pt x="3254" y="1313"/>
                  </a:lnTo>
                  <a:lnTo>
                    <a:pt x="3313" y="1294"/>
                  </a:lnTo>
                  <a:lnTo>
                    <a:pt x="3368" y="1278"/>
                  </a:lnTo>
                  <a:lnTo>
                    <a:pt x="3424" y="1267"/>
                  </a:lnTo>
                  <a:lnTo>
                    <a:pt x="3485" y="1259"/>
                  </a:lnTo>
                  <a:lnTo>
                    <a:pt x="3547" y="1254"/>
                  </a:lnTo>
                  <a:lnTo>
                    <a:pt x="3611" y="1253"/>
                  </a:lnTo>
                  <a:lnTo>
                    <a:pt x="3675" y="1251"/>
                  </a:lnTo>
                  <a:lnTo>
                    <a:pt x="3739" y="1251"/>
                  </a:lnTo>
                  <a:lnTo>
                    <a:pt x="3801" y="1249"/>
                  </a:lnTo>
                  <a:lnTo>
                    <a:pt x="3861" y="1248"/>
                  </a:lnTo>
                  <a:lnTo>
                    <a:pt x="3916" y="1245"/>
                  </a:lnTo>
                  <a:lnTo>
                    <a:pt x="3892" y="1232"/>
                  </a:lnTo>
                  <a:lnTo>
                    <a:pt x="3865" y="1219"/>
                  </a:lnTo>
                  <a:lnTo>
                    <a:pt x="3834" y="1206"/>
                  </a:lnTo>
                  <a:lnTo>
                    <a:pt x="3803" y="1193"/>
                  </a:lnTo>
                  <a:lnTo>
                    <a:pt x="3771" y="1181"/>
                  </a:lnTo>
                  <a:lnTo>
                    <a:pt x="3739" y="1169"/>
                  </a:lnTo>
                  <a:lnTo>
                    <a:pt x="3707" y="1158"/>
                  </a:lnTo>
                  <a:lnTo>
                    <a:pt x="3676" y="1149"/>
                  </a:lnTo>
                  <a:lnTo>
                    <a:pt x="3647" y="1139"/>
                  </a:lnTo>
                  <a:lnTo>
                    <a:pt x="3620" y="1131"/>
                  </a:lnTo>
                  <a:lnTo>
                    <a:pt x="3561" y="1115"/>
                  </a:lnTo>
                  <a:lnTo>
                    <a:pt x="3510" y="1104"/>
                  </a:lnTo>
                  <a:lnTo>
                    <a:pt x="3464" y="1096"/>
                  </a:lnTo>
                  <a:lnTo>
                    <a:pt x="3419" y="1091"/>
                  </a:lnTo>
                  <a:lnTo>
                    <a:pt x="3377" y="1091"/>
                  </a:lnTo>
                  <a:lnTo>
                    <a:pt x="3333" y="1091"/>
                  </a:lnTo>
                  <a:lnTo>
                    <a:pt x="3289" y="1094"/>
                  </a:lnTo>
                  <a:lnTo>
                    <a:pt x="3240" y="1097"/>
                  </a:lnTo>
                  <a:lnTo>
                    <a:pt x="3187" y="1102"/>
                  </a:lnTo>
                  <a:lnTo>
                    <a:pt x="3126" y="1107"/>
                  </a:lnTo>
                  <a:lnTo>
                    <a:pt x="3097" y="1110"/>
                  </a:lnTo>
                  <a:lnTo>
                    <a:pt x="3064" y="1117"/>
                  </a:lnTo>
                  <a:lnTo>
                    <a:pt x="3030" y="1125"/>
                  </a:lnTo>
                  <a:lnTo>
                    <a:pt x="2991" y="1134"/>
                  </a:lnTo>
                  <a:lnTo>
                    <a:pt x="2955" y="1145"/>
                  </a:lnTo>
                  <a:lnTo>
                    <a:pt x="2916" y="1157"/>
                  </a:lnTo>
                  <a:lnTo>
                    <a:pt x="2880" y="1168"/>
                  </a:lnTo>
                  <a:lnTo>
                    <a:pt x="2845" y="1179"/>
                  </a:lnTo>
                  <a:lnTo>
                    <a:pt x="2814" y="1190"/>
                  </a:lnTo>
                  <a:lnTo>
                    <a:pt x="2786" y="1200"/>
                  </a:lnTo>
                  <a:lnTo>
                    <a:pt x="2746" y="1216"/>
                  </a:lnTo>
                  <a:lnTo>
                    <a:pt x="2706" y="1233"/>
                  </a:lnTo>
                  <a:lnTo>
                    <a:pt x="2664" y="1251"/>
                  </a:lnTo>
                  <a:lnTo>
                    <a:pt x="2620" y="1269"/>
                  </a:lnTo>
                  <a:lnTo>
                    <a:pt x="2576" y="1288"/>
                  </a:lnTo>
                  <a:lnTo>
                    <a:pt x="2534" y="1307"/>
                  </a:lnTo>
                  <a:lnTo>
                    <a:pt x="2490" y="1326"/>
                  </a:lnTo>
                  <a:lnTo>
                    <a:pt x="2448" y="1344"/>
                  </a:lnTo>
                  <a:lnTo>
                    <a:pt x="2408" y="1363"/>
                  </a:lnTo>
                  <a:lnTo>
                    <a:pt x="2368" y="1379"/>
                  </a:lnTo>
                  <a:lnTo>
                    <a:pt x="2346" y="1392"/>
                  </a:lnTo>
                  <a:lnTo>
                    <a:pt x="2306" y="1416"/>
                  </a:lnTo>
                  <a:lnTo>
                    <a:pt x="2257" y="1448"/>
                  </a:lnTo>
                  <a:lnTo>
                    <a:pt x="2198" y="1486"/>
                  </a:lnTo>
                  <a:lnTo>
                    <a:pt x="2136" y="1526"/>
                  </a:lnTo>
                  <a:lnTo>
                    <a:pt x="2072" y="1568"/>
                  </a:lnTo>
                  <a:lnTo>
                    <a:pt x="2013" y="1605"/>
                  </a:lnTo>
                  <a:lnTo>
                    <a:pt x="1962" y="1637"/>
                  </a:lnTo>
                  <a:lnTo>
                    <a:pt x="1924" y="1661"/>
                  </a:lnTo>
                  <a:lnTo>
                    <a:pt x="1900" y="1672"/>
                  </a:lnTo>
                  <a:lnTo>
                    <a:pt x="1928" y="1646"/>
                  </a:lnTo>
                  <a:lnTo>
                    <a:pt x="1968" y="1606"/>
                  </a:lnTo>
                  <a:lnTo>
                    <a:pt x="2021" y="1558"/>
                  </a:lnTo>
                  <a:lnTo>
                    <a:pt x="2079" y="1504"/>
                  </a:lnTo>
                  <a:lnTo>
                    <a:pt x="2143" y="1446"/>
                  </a:lnTo>
                  <a:lnTo>
                    <a:pt x="2207" y="1389"/>
                  </a:lnTo>
                  <a:lnTo>
                    <a:pt x="2271" y="1334"/>
                  </a:lnTo>
                  <a:lnTo>
                    <a:pt x="2330" y="1288"/>
                  </a:lnTo>
                  <a:lnTo>
                    <a:pt x="2379" y="1249"/>
                  </a:lnTo>
                  <a:lnTo>
                    <a:pt x="2417" y="1225"/>
                  </a:lnTo>
                  <a:lnTo>
                    <a:pt x="2448" y="1208"/>
                  </a:lnTo>
                  <a:lnTo>
                    <a:pt x="2489" y="1181"/>
                  </a:lnTo>
                  <a:lnTo>
                    <a:pt x="2538" y="1147"/>
                  </a:lnTo>
                  <a:lnTo>
                    <a:pt x="2591" y="1110"/>
                  </a:lnTo>
                  <a:lnTo>
                    <a:pt x="2646" y="1070"/>
                  </a:lnTo>
                  <a:lnTo>
                    <a:pt x="2701" y="1032"/>
                  </a:lnTo>
                  <a:lnTo>
                    <a:pt x="2754" y="995"/>
                  </a:lnTo>
                  <a:lnTo>
                    <a:pt x="2801" y="961"/>
                  </a:lnTo>
                  <a:lnTo>
                    <a:pt x="2843" y="936"/>
                  </a:lnTo>
                  <a:lnTo>
                    <a:pt x="2872" y="918"/>
                  </a:lnTo>
                  <a:lnTo>
                    <a:pt x="2935" y="889"/>
                  </a:lnTo>
                  <a:lnTo>
                    <a:pt x="2982" y="867"/>
                  </a:lnTo>
                  <a:lnTo>
                    <a:pt x="3019" y="851"/>
                  </a:lnTo>
                  <a:lnTo>
                    <a:pt x="3050" y="837"/>
                  </a:lnTo>
                  <a:lnTo>
                    <a:pt x="3077" y="825"/>
                  </a:lnTo>
                  <a:lnTo>
                    <a:pt x="3104" y="813"/>
                  </a:lnTo>
                  <a:lnTo>
                    <a:pt x="3134" y="797"/>
                  </a:lnTo>
                  <a:lnTo>
                    <a:pt x="3172" y="777"/>
                  </a:lnTo>
                  <a:lnTo>
                    <a:pt x="3220" y="753"/>
                  </a:lnTo>
                  <a:lnTo>
                    <a:pt x="3282" y="720"/>
                  </a:lnTo>
                  <a:lnTo>
                    <a:pt x="3305" y="707"/>
                  </a:lnTo>
                  <a:lnTo>
                    <a:pt x="3333" y="694"/>
                  </a:lnTo>
                  <a:lnTo>
                    <a:pt x="3362" y="681"/>
                  </a:lnTo>
                  <a:lnTo>
                    <a:pt x="3393" y="669"/>
                  </a:lnTo>
                  <a:lnTo>
                    <a:pt x="3424" y="656"/>
                  </a:lnTo>
                  <a:lnTo>
                    <a:pt x="3455" y="643"/>
                  </a:lnTo>
                  <a:lnTo>
                    <a:pt x="3485" y="630"/>
                  </a:lnTo>
                  <a:lnTo>
                    <a:pt x="3514" y="619"/>
                  </a:lnTo>
                  <a:lnTo>
                    <a:pt x="3543" y="608"/>
                  </a:lnTo>
                  <a:lnTo>
                    <a:pt x="3567" y="597"/>
                  </a:lnTo>
                  <a:lnTo>
                    <a:pt x="3527" y="593"/>
                  </a:lnTo>
                  <a:lnTo>
                    <a:pt x="3486" y="592"/>
                  </a:lnTo>
                  <a:lnTo>
                    <a:pt x="3444" y="592"/>
                  </a:lnTo>
                  <a:lnTo>
                    <a:pt x="3404" y="592"/>
                  </a:lnTo>
                  <a:lnTo>
                    <a:pt x="3364" y="592"/>
                  </a:lnTo>
                  <a:lnTo>
                    <a:pt x="3322" y="593"/>
                  </a:lnTo>
                  <a:lnTo>
                    <a:pt x="3282" y="597"/>
                  </a:lnTo>
                  <a:lnTo>
                    <a:pt x="3242" y="600"/>
                  </a:lnTo>
                  <a:lnTo>
                    <a:pt x="3199" y="606"/>
                  </a:lnTo>
                  <a:lnTo>
                    <a:pt x="3157" y="611"/>
                  </a:lnTo>
                  <a:lnTo>
                    <a:pt x="3115" y="619"/>
                  </a:lnTo>
                  <a:lnTo>
                    <a:pt x="3068" y="629"/>
                  </a:lnTo>
                  <a:lnTo>
                    <a:pt x="3017" y="640"/>
                  </a:lnTo>
                  <a:lnTo>
                    <a:pt x="2964" y="653"/>
                  </a:lnTo>
                  <a:lnTo>
                    <a:pt x="2905" y="669"/>
                  </a:lnTo>
                  <a:lnTo>
                    <a:pt x="2841" y="689"/>
                  </a:lnTo>
                  <a:lnTo>
                    <a:pt x="2776" y="713"/>
                  </a:lnTo>
                  <a:lnTo>
                    <a:pt x="2704" y="742"/>
                  </a:lnTo>
                  <a:lnTo>
                    <a:pt x="2627" y="776"/>
                  </a:lnTo>
                  <a:lnTo>
                    <a:pt x="2545" y="816"/>
                  </a:lnTo>
                  <a:lnTo>
                    <a:pt x="2523" y="829"/>
                  </a:lnTo>
                  <a:lnTo>
                    <a:pt x="2500" y="841"/>
                  </a:lnTo>
                  <a:lnTo>
                    <a:pt x="2476" y="857"/>
                  </a:lnTo>
                  <a:lnTo>
                    <a:pt x="2452" y="873"/>
                  </a:lnTo>
                  <a:lnTo>
                    <a:pt x="2428" y="891"/>
                  </a:lnTo>
                  <a:lnTo>
                    <a:pt x="2405" y="907"/>
                  </a:lnTo>
                  <a:lnTo>
                    <a:pt x="2383" y="925"/>
                  </a:lnTo>
                  <a:lnTo>
                    <a:pt x="2359" y="941"/>
                  </a:lnTo>
                  <a:lnTo>
                    <a:pt x="2337" y="957"/>
                  </a:lnTo>
                  <a:lnTo>
                    <a:pt x="2317" y="971"/>
                  </a:lnTo>
                  <a:lnTo>
                    <a:pt x="2251" y="1017"/>
                  </a:lnTo>
                  <a:lnTo>
                    <a:pt x="2194" y="1062"/>
                  </a:lnTo>
                  <a:lnTo>
                    <a:pt x="2143" y="1107"/>
                  </a:lnTo>
                  <a:lnTo>
                    <a:pt x="2099" y="1153"/>
                  </a:lnTo>
                  <a:lnTo>
                    <a:pt x="2057" y="1198"/>
                  </a:lnTo>
                  <a:lnTo>
                    <a:pt x="2015" y="1246"/>
                  </a:lnTo>
                  <a:lnTo>
                    <a:pt x="1973" y="1294"/>
                  </a:lnTo>
                  <a:lnTo>
                    <a:pt x="1929" y="1344"/>
                  </a:lnTo>
                  <a:lnTo>
                    <a:pt x="1878" y="1395"/>
                  </a:lnTo>
                  <a:lnTo>
                    <a:pt x="1820" y="1449"/>
                  </a:lnTo>
                  <a:lnTo>
                    <a:pt x="1807" y="1465"/>
                  </a:lnTo>
                  <a:lnTo>
                    <a:pt x="1791" y="1491"/>
                  </a:lnTo>
                  <a:lnTo>
                    <a:pt x="1770" y="1525"/>
                  </a:lnTo>
                  <a:lnTo>
                    <a:pt x="1747" y="1563"/>
                  </a:lnTo>
                  <a:lnTo>
                    <a:pt x="1723" y="1601"/>
                  </a:lnTo>
                  <a:lnTo>
                    <a:pt x="1701" y="1638"/>
                  </a:lnTo>
                  <a:lnTo>
                    <a:pt x="1681" y="1669"/>
                  </a:lnTo>
                  <a:lnTo>
                    <a:pt x="1666" y="1691"/>
                  </a:lnTo>
                  <a:lnTo>
                    <a:pt x="1657" y="1699"/>
                  </a:lnTo>
                  <a:lnTo>
                    <a:pt x="1655" y="1693"/>
                  </a:lnTo>
                  <a:lnTo>
                    <a:pt x="1657" y="1683"/>
                  </a:lnTo>
                  <a:lnTo>
                    <a:pt x="1664" y="1665"/>
                  </a:lnTo>
                  <a:lnTo>
                    <a:pt x="1674" y="1645"/>
                  </a:lnTo>
                  <a:lnTo>
                    <a:pt x="1686" y="1619"/>
                  </a:lnTo>
                  <a:lnTo>
                    <a:pt x="1699" y="1592"/>
                  </a:lnTo>
                  <a:lnTo>
                    <a:pt x="1714" y="1566"/>
                  </a:lnTo>
                  <a:lnTo>
                    <a:pt x="1727" y="1541"/>
                  </a:lnTo>
                  <a:lnTo>
                    <a:pt x="1738" y="1520"/>
                  </a:lnTo>
                  <a:lnTo>
                    <a:pt x="1745" y="1504"/>
                  </a:lnTo>
                  <a:lnTo>
                    <a:pt x="1750" y="1494"/>
                  </a:lnTo>
                  <a:lnTo>
                    <a:pt x="1772" y="1446"/>
                  </a:lnTo>
                  <a:lnTo>
                    <a:pt x="1785" y="1416"/>
                  </a:lnTo>
                  <a:lnTo>
                    <a:pt x="1792" y="1398"/>
                  </a:lnTo>
                  <a:lnTo>
                    <a:pt x="1794" y="1389"/>
                  </a:lnTo>
                  <a:lnTo>
                    <a:pt x="1794" y="1382"/>
                  </a:lnTo>
                  <a:lnTo>
                    <a:pt x="1794" y="1377"/>
                  </a:lnTo>
                  <a:lnTo>
                    <a:pt x="1796" y="1368"/>
                  </a:lnTo>
                  <a:lnTo>
                    <a:pt x="1802" y="1349"/>
                  </a:lnTo>
                  <a:lnTo>
                    <a:pt x="1812" y="1318"/>
                  </a:lnTo>
                  <a:lnTo>
                    <a:pt x="1833" y="1270"/>
                  </a:lnTo>
                  <a:lnTo>
                    <a:pt x="1853" y="1227"/>
                  </a:lnTo>
                  <a:lnTo>
                    <a:pt x="1880" y="1174"/>
                  </a:lnTo>
                  <a:lnTo>
                    <a:pt x="1913" y="1117"/>
                  </a:lnTo>
                  <a:lnTo>
                    <a:pt x="1950" y="1054"/>
                  </a:lnTo>
                  <a:lnTo>
                    <a:pt x="1990" y="989"/>
                  </a:lnTo>
                  <a:lnTo>
                    <a:pt x="2030" y="925"/>
                  </a:lnTo>
                  <a:lnTo>
                    <a:pt x="2072" y="864"/>
                  </a:lnTo>
                  <a:lnTo>
                    <a:pt x="2110" y="808"/>
                  </a:lnTo>
                  <a:lnTo>
                    <a:pt x="2147" y="758"/>
                  </a:lnTo>
                  <a:lnTo>
                    <a:pt x="2180" y="718"/>
                  </a:lnTo>
                  <a:lnTo>
                    <a:pt x="2222" y="669"/>
                  </a:lnTo>
                  <a:lnTo>
                    <a:pt x="2264" y="621"/>
                  </a:lnTo>
                  <a:lnTo>
                    <a:pt x="2304" y="573"/>
                  </a:lnTo>
                  <a:lnTo>
                    <a:pt x="2346" y="528"/>
                  </a:lnTo>
                  <a:lnTo>
                    <a:pt x="2388" y="481"/>
                  </a:lnTo>
                  <a:lnTo>
                    <a:pt x="2430" y="437"/>
                  </a:lnTo>
                  <a:lnTo>
                    <a:pt x="2474" y="390"/>
                  </a:lnTo>
                  <a:lnTo>
                    <a:pt x="2518" y="344"/>
                  </a:lnTo>
                  <a:lnTo>
                    <a:pt x="2562" y="297"/>
                  </a:lnTo>
                  <a:lnTo>
                    <a:pt x="2609" y="251"/>
                  </a:lnTo>
                  <a:lnTo>
                    <a:pt x="2629" y="230"/>
                  </a:lnTo>
                  <a:lnTo>
                    <a:pt x="2657" y="206"/>
                  </a:lnTo>
                  <a:lnTo>
                    <a:pt x="2688" y="179"/>
                  </a:lnTo>
                  <a:lnTo>
                    <a:pt x="2724" y="150"/>
                  </a:lnTo>
                  <a:lnTo>
                    <a:pt x="2761" y="120"/>
                  </a:lnTo>
                  <a:lnTo>
                    <a:pt x="2797" y="91"/>
                  </a:lnTo>
                  <a:lnTo>
                    <a:pt x="2834" y="64"/>
                  </a:lnTo>
                  <a:lnTo>
                    <a:pt x="2869" y="38"/>
                  </a:lnTo>
                  <a:lnTo>
                    <a:pt x="2898" y="17"/>
                  </a:lnTo>
                  <a:lnTo>
                    <a:pt x="2924" y="0"/>
                  </a:lnTo>
                  <a:lnTo>
                    <a:pt x="2883" y="1"/>
                  </a:lnTo>
                  <a:lnTo>
                    <a:pt x="2834" y="8"/>
                  </a:lnTo>
                  <a:lnTo>
                    <a:pt x="2783" y="17"/>
                  </a:lnTo>
                  <a:lnTo>
                    <a:pt x="2728" y="29"/>
                  </a:lnTo>
                  <a:lnTo>
                    <a:pt x="2671" y="43"/>
                  </a:lnTo>
                  <a:lnTo>
                    <a:pt x="2617" y="61"/>
                  </a:lnTo>
                  <a:lnTo>
                    <a:pt x="2564" y="80"/>
                  </a:lnTo>
                  <a:lnTo>
                    <a:pt x="2516" y="99"/>
                  </a:lnTo>
                  <a:lnTo>
                    <a:pt x="2474" y="120"/>
                  </a:lnTo>
                  <a:lnTo>
                    <a:pt x="2441" y="141"/>
                  </a:lnTo>
                  <a:lnTo>
                    <a:pt x="2395" y="171"/>
                  </a:lnTo>
                  <a:lnTo>
                    <a:pt x="2357" y="195"/>
                  </a:lnTo>
                  <a:lnTo>
                    <a:pt x="2324" y="216"/>
                  </a:lnTo>
                  <a:lnTo>
                    <a:pt x="2295" y="232"/>
                  </a:lnTo>
                  <a:lnTo>
                    <a:pt x="2269" y="246"/>
                  </a:lnTo>
                  <a:lnTo>
                    <a:pt x="2242" y="262"/>
                  </a:lnTo>
                  <a:lnTo>
                    <a:pt x="2213" y="278"/>
                  </a:lnTo>
                  <a:lnTo>
                    <a:pt x="2182" y="299"/>
                  </a:lnTo>
                  <a:lnTo>
                    <a:pt x="2143" y="325"/>
                  </a:lnTo>
                  <a:lnTo>
                    <a:pt x="2099" y="357"/>
                  </a:lnTo>
                  <a:lnTo>
                    <a:pt x="2026" y="421"/>
                  </a:lnTo>
                  <a:lnTo>
                    <a:pt x="1955" y="497"/>
                  </a:lnTo>
                  <a:lnTo>
                    <a:pt x="1886" y="585"/>
                  </a:lnTo>
                  <a:lnTo>
                    <a:pt x="1820" y="681"/>
                  </a:lnTo>
                  <a:lnTo>
                    <a:pt x="1758" y="782"/>
                  </a:lnTo>
                  <a:lnTo>
                    <a:pt x="1703" y="886"/>
                  </a:lnTo>
                  <a:lnTo>
                    <a:pt x="1652" y="989"/>
                  </a:lnTo>
                  <a:lnTo>
                    <a:pt x="1610" y="1088"/>
                  </a:lnTo>
                  <a:lnTo>
                    <a:pt x="1577" y="1182"/>
                  </a:lnTo>
                  <a:lnTo>
                    <a:pt x="1551" y="1265"/>
                  </a:lnTo>
                  <a:lnTo>
                    <a:pt x="1557" y="1190"/>
                  </a:lnTo>
                  <a:lnTo>
                    <a:pt x="1564" y="1113"/>
                  </a:lnTo>
                  <a:lnTo>
                    <a:pt x="1573" y="1033"/>
                  </a:lnTo>
                  <a:lnTo>
                    <a:pt x="1584" y="952"/>
                  </a:lnTo>
                  <a:lnTo>
                    <a:pt x="1597" y="869"/>
                  </a:lnTo>
                  <a:lnTo>
                    <a:pt x="1611" y="787"/>
                  </a:lnTo>
                  <a:lnTo>
                    <a:pt x="1626" y="705"/>
                  </a:lnTo>
                  <a:lnTo>
                    <a:pt x="1641" y="625"/>
                  </a:lnTo>
                  <a:lnTo>
                    <a:pt x="1655" y="547"/>
                  </a:lnTo>
                  <a:lnTo>
                    <a:pt x="1670" y="470"/>
                  </a:lnTo>
                  <a:lnTo>
                    <a:pt x="1674" y="445"/>
                  </a:lnTo>
                  <a:lnTo>
                    <a:pt x="1677" y="419"/>
                  </a:lnTo>
                  <a:lnTo>
                    <a:pt x="1681" y="397"/>
                  </a:lnTo>
                  <a:lnTo>
                    <a:pt x="1683" y="374"/>
                  </a:lnTo>
                  <a:lnTo>
                    <a:pt x="1686" y="353"/>
                  </a:lnTo>
                  <a:lnTo>
                    <a:pt x="1688" y="333"/>
                  </a:lnTo>
                  <a:lnTo>
                    <a:pt x="1692" y="310"/>
                  </a:lnTo>
                  <a:lnTo>
                    <a:pt x="1696" y="288"/>
                  </a:lnTo>
                  <a:lnTo>
                    <a:pt x="1703" y="262"/>
                  </a:lnTo>
                  <a:lnTo>
                    <a:pt x="1710" y="237"/>
                  </a:lnTo>
                  <a:lnTo>
                    <a:pt x="1716" y="216"/>
                  </a:lnTo>
                  <a:lnTo>
                    <a:pt x="1719" y="205"/>
                  </a:lnTo>
                  <a:lnTo>
                    <a:pt x="1721" y="201"/>
                  </a:lnTo>
                  <a:lnTo>
                    <a:pt x="1719" y="201"/>
                  </a:lnTo>
                  <a:lnTo>
                    <a:pt x="1717" y="198"/>
                  </a:lnTo>
                  <a:lnTo>
                    <a:pt x="1717" y="189"/>
                  </a:lnTo>
                  <a:lnTo>
                    <a:pt x="1717" y="169"/>
                  </a:lnTo>
                  <a:lnTo>
                    <a:pt x="1719" y="136"/>
                  </a:lnTo>
                  <a:lnTo>
                    <a:pt x="1723" y="85"/>
                  </a:lnTo>
                  <a:lnTo>
                    <a:pt x="1685" y="125"/>
                  </a:lnTo>
                  <a:lnTo>
                    <a:pt x="1648" y="165"/>
                  </a:lnTo>
                  <a:lnTo>
                    <a:pt x="1610" y="208"/>
                  </a:lnTo>
                  <a:lnTo>
                    <a:pt x="1571" y="254"/>
                  </a:lnTo>
                  <a:lnTo>
                    <a:pt x="1533" y="307"/>
                  </a:lnTo>
                  <a:lnTo>
                    <a:pt x="1496" y="368"/>
                  </a:lnTo>
                  <a:lnTo>
                    <a:pt x="1460" y="438"/>
                  </a:lnTo>
                  <a:lnTo>
                    <a:pt x="1423" y="518"/>
                  </a:lnTo>
                  <a:lnTo>
                    <a:pt x="1387" y="609"/>
                  </a:lnTo>
                  <a:lnTo>
                    <a:pt x="1354" y="717"/>
                  </a:lnTo>
                  <a:lnTo>
                    <a:pt x="1348" y="729"/>
                  </a:lnTo>
                  <a:lnTo>
                    <a:pt x="1345" y="742"/>
                  </a:lnTo>
                  <a:lnTo>
                    <a:pt x="1341" y="757"/>
                  </a:lnTo>
                  <a:lnTo>
                    <a:pt x="1336" y="771"/>
                  </a:lnTo>
                  <a:lnTo>
                    <a:pt x="1332" y="785"/>
                  </a:lnTo>
                  <a:lnTo>
                    <a:pt x="1326" y="800"/>
                  </a:lnTo>
                  <a:lnTo>
                    <a:pt x="1323" y="814"/>
                  </a:lnTo>
                  <a:lnTo>
                    <a:pt x="1319" y="829"/>
                  </a:lnTo>
                  <a:lnTo>
                    <a:pt x="1314" y="843"/>
                  </a:lnTo>
                  <a:lnTo>
                    <a:pt x="1310" y="859"/>
                  </a:lnTo>
                  <a:lnTo>
                    <a:pt x="1308" y="865"/>
                  </a:lnTo>
                  <a:lnTo>
                    <a:pt x="1306" y="873"/>
                  </a:lnTo>
                  <a:lnTo>
                    <a:pt x="1301" y="880"/>
                  </a:lnTo>
                  <a:lnTo>
                    <a:pt x="1297" y="888"/>
                  </a:lnTo>
                  <a:lnTo>
                    <a:pt x="1292" y="894"/>
                  </a:lnTo>
                  <a:lnTo>
                    <a:pt x="1286" y="902"/>
                  </a:lnTo>
                  <a:lnTo>
                    <a:pt x="1283" y="910"/>
                  </a:lnTo>
                  <a:lnTo>
                    <a:pt x="1277" y="917"/>
                  </a:lnTo>
                  <a:lnTo>
                    <a:pt x="1272" y="925"/>
                  </a:lnTo>
                  <a:lnTo>
                    <a:pt x="1268" y="933"/>
                  </a:lnTo>
                  <a:lnTo>
                    <a:pt x="1255" y="958"/>
                  </a:lnTo>
                  <a:lnTo>
                    <a:pt x="1246" y="985"/>
                  </a:lnTo>
                  <a:lnTo>
                    <a:pt x="1239" y="1011"/>
                  </a:lnTo>
                  <a:lnTo>
                    <a:pt x="1231" y="1038"/>
                  </a:lnTo>
                  <a:lnTo>
                    <a:pt x="1228" y="1064"/>
                  </a:lnTo>
                  <a:lnTo>
                    <a:pt x="1224" y="1091"/>
                  </a:lnTo>
                  <a:lnTo>
                    <a:pt x="1220" y="1118"/>
                  </a:lnTo>
                  <a:lnTo>
                    <a:pt x="1217" y="1145"/>
                  </a:lnTo>
                  <a:lnTo>
                    <a:pt x="1213" y="1173"/>
                  </a:lnTo>
                  <a:lnTo>
                    <a:pt x="1208" y="1200"/>
                  </a:lnTo>
                  <a:lnTo>
                    <a:pt x="1198" y="1243"/>
                  </a:lnTo>
                  <a:lnTo>
                    <a:pt x="1191" y="1288"/>
                  </a:lnTo>
                  <a:lnTo>
                    <a:pt x="1184" y="1331"/>
                  </a:lnTo>
                  <a:lnTo>
                    <a:pt x="1178" y="1376"/>
                  </a:lnTo>
                  <a:lnTo>
                    <a:pt x="1173" y="1419"/>
                  </a:lnTo>
                  <a:lnTo>
                    <a:pt x="1169" y="1464"/>
                  </a:lnTo>
                  <a:lnTo>
                    <a:pt x="1167" y="1507"/>
                  </a:lnTo>
                  <a:lnTo>
                    <a:pt x="1167" y="1552"/>
                  </a:lnTo>
                  <a:lnTo>
                    <a:pt x="1169" y="1597"/>
                  </a:lnTo>
                  <a:lnTo>
                    <a:pt x="1171" y="1640"/>
                  </a:lnTo>
                  <a:lnTo>
                    <a:pt x="1171" y="1637"/>
                  </a:lnTo>
                  <a:lnTo>
                    <a:pt x="1173" y="1637"/>
                  </a:lnTo>
                  <a:lnTo>
                    <a:pt x="1175" y="1638"/>
                  </a:lnTo>
                  <a:lnTo>
                    <a:pt x="1175" y="1641"/>
                  </a:lnTo>
                  <a:lnTo>
                    <a:pt x="1175" y="1643"/>
                  </a:lnTo>
                  <a:lnTo>
                    <a:pt x="1173" y="1643"/>
                  </a:lnTo>
                  <a:lnTo>
                    <a:pt x="1171" y="1640"/>
                  </a:lnTo>
                  <a:lnTo>
                    <a:pt x="1140" y="1600"/>
                  </a:lnTo>
                  <a:lnTo>
                    <a:pt x="1113" y="1560"/>
                  </a:lnTo>
                  <a:lnTo>
                    <a:pt x="1087" y="1523"/>
                  </a:lnTo>
                  <a:lnTo>
                    <a:pt x="1065" y="1486"/>
                  </a:lnTo>
                  <a:lnTo>
                    <a:pt x="1041" y="1449"/>
                  </a:lnTo>
                  <a:lnTo>
                    <a:pt x="1019" y="1414"/>
                  </a:lnTo>
                  <a:lnTo>
                    <a:pt x="994" y="1379"/>
                  </a:lnTo>
                  <a:lnTo>
                    <a:pt x="966" y="1345"/>
                  </a:lnTo>
                  <a:lnTo>
                    <a:pt x="937" y="1310"/>
                  </a:lnTo>
                  <a:lnTo>
                    <a:pt x="902" y="1275"/>
                  </a:lnTo>
                  <a:lnTo>
                    <a:pt x="888" y="1265"/>
                  </a:lnTo>
                  <a:lnTo>
                    <a:pt x="868" y="1257"/>
                  </a:lnTo>
                  <a:lnTo>
                    <a:pt x="844" y="1254"/>
                  </a:lnTo>
                  <a:lnTo>
                    <a:pt x="818" y="1253"/>
                  </a:lnTo>
                  <a:lnTo>
                    <a:pt x="793" y="1253"/>
                  </a:lnTo>
                  <a:lnTo>
                    <a:pt x="764" y="1256"/>
                  </a:lnTo>
                  <a:lnTo>
                    <a:pt x="738" y="1262"/>
                  </a:lnTo>
                  <a:lnTo>
                    <a:pt x="711" y="1269"/>
                  </a:lnTo>
                  <a:lnTo>
                    <a:pt x="687" y="1278"/>
                  </a:lnTo>
                  <a:lnTo>
                    <a:pt x="667" y="1289"/>
                  </a:lnTo>
                  <a:lnTo>
                    <a:pt x="656" y="1294"/>
                  </a:lnTo>
                  <a:lnTo>
                    <a:pt x="645" y="1297"/>
                  </a:lnTo>
                  <a:lnTo>
                    <a:pt x="630" y="1299"/>
                  </a:lnTo>
                  <a:lnTo>
                    <a:pt x="616" y="1301"/>
                  </a:lnTo>
                  <a:lnTo>
                    <a:pt x="601" y="1302"/>
                  </a:lnTo>
                  <a:lnTo>
                    <a:pt x="586" y="1305"/>
                  </a:lnTo>
                  <a:lnTo>
                    <a:pt x="573" y="1309"/>
                  </a:lnTo>
                  <a:lnTo>
                    <a:pt x="561" y="1315"/>
                  </a:lnTo>
                  <a:lnTo>
                    <a:pt x="552" y="1323"/>
                  </a:lnTo>
                  <a:lnTo>
                    <a:pt x="546" y="1334"/>
                  </a:lnTo>
                  <a:lnTo>
                    <a:pt x="553" y="1334"/>
                  </a:lnTo>
                  <a:lnTo>
                    <a:pt x="561" y="1334"/>
                  </a:lnTo>
                  <a:lnTo>
                    <a:pt x="568" y="1334"/>
                  </a:lnTo>
                  <a:lnTo>
                    <a:pt x="575" y="1334"/>
                  </a:lnTo>
                  <a:lnTo>
                    <a:pt x="583" y="1334"/>
                  </a:lnTo>
                  <a:lnTo>
                    <a:pt x="590" y="1334"/>
                  </a:lnTo>
                  <a:lnTo>
                    <a:pt x="597" y="1334"/>
                  </a:lnTo>
                  <a:lnTo>
                    <a:pt x="605" y="1334"/>
                  </a:lnTo>
                  <a:lnTo>
                    <a:pt x="612" y="1334"/>
                  </a:lnTo>
                  <a:lnTo>
                    <a:pt x="619" y="1334"/>
                  </a:lnTo>
                  <a:lnTo>
                    <a:pt x="617" y="1341"/>
                  </a:lnTo>
                  <a:lnTo>
                    <a:pt x="614" y="1347"/>
                  </a:lnTo>
                  <a:lnTo>
                    <a:pt x="610" y="1352"/>
                  </a:lnTo>
                  <a:lnTo>
                    <a:pt x="605" y="1357"/>
                  </a:lnTo>
                  <a:lnTo>
                    <a:pt x="599" y="1361"/>
                  </a:lnTo>
                  <a:lnTo>
                    <a:pt x="594" y="1365"/>
                  </a:lnTo>
                  <a:lnTo>
                    <a:pt x="588" y="1368"/>
                  </a:lnTo>
                  <a:lnTo>
                    <a:pt x="583" y="1371"/>
                  </a:lnTo>
                  <a:lnTo>
                    <a:pt x="577" y="1373"/>
                  </a:lnTo>
                  <a:lnTo>
                    <a:pt x="570" y="1374"/>
                  </a:lnTo>
                  <a:lnTo>
                    <a:pt x="557" y="1376"/>
                  </a:lnTo>
                  <a:lnTo>
                    <a:pt x="544" y="1379"/>
                  </a:lnTo>
                  <a:lnTo>
                    <a:pt x="533" y="1384"/>
                  </a:lnTo>
                  <a:lnTo>
                    <a:pt x="522" y="1389"/>
                  </a:lnTo>
                  <a:lnTo>
                    <a:pt x="513" y="1393"/>
                  </a:lnTo>
                  <a:lnTo>
                    <a:pt x="502" y="1400"/>
                  </a:lnTo>
                  <a:lnTo>
                    <a:pt x="493" y="1406"/>
                  </a:lnTo>
                  <a:lnTo>
                    <a:pt x="484" y="1413"/>
                  </a:lnTo>
                  <a:lnTo>
                    <a:pt x="473" y="1417"/>
                  </a:lnTo>
                  <a:lnTo>
                    <a:pt x="464" y="1424"/>
                  </a:lnTo>
                  <a:lnTo>
                    <a:pt x="458" y="1425"/>
                  </a:lnTo>
                  <a:lnTo>
                    <a:pt x="455" y="1429"/>
                  </a:lnTo>
                  <a:lnTo>
                    <a:pt x="449" y="1432"/>
                  </a:lnTo>
                  <a:lnTo>
                    <a:pt x="446" y="1435"/>
                  </a:lnTo>
                  <a:lnTo>
                    <a:pt x="440" y="1440"/>
                  </a:lnTo>
                  <a:lnTo>
                    <a:pt x="436" y="1443"/>
                  </a:lnTo>
                  <a:lnTo>
                    <a:pt x="431" y="1446"/>
                  </a:lnTo>
                  <a:lnTo>
                    <a:pt x="427" y="1451"/>
                  </a:lnTo>
                  <a:lnTo>
                    <a:pt x="424" y="1453"/>
                  </a:lnTo>
                  <a:lnTo>
                    <a:pt x="420" y="1456"/>
                  </a:lnTo>
                  <a:lnTo>
                    <a:pt x="404" y="1464"/>
                  </a:lnTo>
                  <a:lnTo>
                    <a:pt x="391" y="1469"/>
                  </a:lnTo>
                  <a:lnTo>
                    <a:pt x="380" y="1470"/>
                  </a:lnTo>
                  <a:lnTo>
                    <a:pt x="371" y="1472"/>
                  </a:lnTo>
                  <a:lnTo>
                    <a:pt x="363" y="1472"/>
                  </a:lnTo>
                  <a:lnTo>
                    <a:pt x="356" y="1472"/>
                  </a:lnTo>
                  <a:lnTo>
                    <a:pt x="349" y="1473"/>
                  </a:lnTo>
                  <a:lnTo>
                    <a:pt x="340" y="1477"/>
                  </a:lnTo>
                  <a:lnTo>
                    <a:pt x="329" y="1483"/>
                  </a:lnTo>
                  <a:lnTo>
                    <a:pt x="316" y="1493"/>
                  </a:lnTo>
                  <a:lnTo>
                    <a:pt x="312" y="1496"/>
                  </a:lnTo>
                  <a:lnTo>
                    <a:pt x="307" y="1499"/>
                  </a:lnTo>
                  <a:lnTo>
                    <a:pt x="299" y="1502"/>
                  </a:lnTo>
                  <a:lnTo>
                    <a:pt x="294" y="1505"/>
                  </a:lnTo>
                  <a:lnTo>
                    <a:pt x="287" y="1509"/>
                  </a:lnTo>
                  <a:lnTo>
                    <a:pt x="279" y="1512"/>
                  </a:lnTo>
                  <a:lnTo>
                    <a:pt x="272" y="1515"/>
                  </a:lnTo>
                  <a:lnTo>
                    <a:pt x="265" y="1517"/>
                  </a:lnTo>
                  <a:lnTo>
                    <a:pt x="257" y="1520"/>
                  </a:lnTo>
                  <a:lnTo>
                    <a:pt x="250" y="1521"/>
                  </a:lnTo>
                  <a:lnTo>
                    <a:pt x="243" y="1523"/>
                  </a:lnTo>
                  <a:lnTo>
                    <a:pt x="234" y="1526"/>
                  </a:lnTo>
                  <a:lnTo>
                    <a:pt x="224" y="1528"/>
                  </a:lnTo>
                  <a:lnTo>
                    <a:pt x="217" y="1529"/>
                  </a:lnTo>
                  <a:lnTo>
                    <a:pt x="208" y="1533"/>
                  </a:lnTo>
                  <a:lnTo>
                    <a:pt x="199" y="1534"/>
                  </a:lnTo>
                  <a:lnTo>
                    <a:pt x="192" y="1536"/>
                  </a:lnTo>
                  <a:lnTo>
                    <a:pt x="182" y="1537"/>
                  </a:lnTo>
                  <a:lnTo>
                    <a:pt x="173" y="1539"/>
                  </a:lnTo>
                  <a:lnTo>
                    <a:pt x="166" y="1541"/>
                  </a:lnTo>
                  <a:lnTo>
                    <a:pt x="148" y="1542"/>
                  </a:lnTo>
                  <a:lnTo>
                    <a:pt x="129" y="1544"/>
                  </a:lnTo>
                  <a:lnTo>
                    <a:pt x="113" y="1545"/>
                  </a:lnTo>
                  <a:lnTo>
                    <a:pt x="97" y="1547"/>
                  </a:lnTo>
                  <a:lnTo>
                    <a:pt x="80" y="1549"/>
                  </a:lnTo>
                  <a:lnTo>
                    <a:pt x="65" y="1552"/>
                  </a:lnTo>
                  <a:lnTo>
                    <a:pt x="51" y="1555"/>
                  </a:lnTo>
                  <a:lnTo>
                    <a:pt x="36" y="1561"/>
                  </a:lnTo>
                  <a:lnTo>
                    <a:pt x="22" y="1569"/>
                  </a:lnTo>
                  <a:lnTo>
                    <a:pt x="9" y="1579"/>
                  </a:lnTo>
                  <a:lnTo>
                    <a:pt x="0" y="1592"/>
                  </a:lnTo>
                  <a:lnTo>
                    <a:pt x="7" y="1600"/>
                  </a:lnTo>
                  <a:lnTo>
                    <a:pt x="25" y="1605"/>
                  </a:lnTo>
                  <a:lnTo>
                    <a:pt x="53" y="1605"/>
                  </a:lnTo>
                  <a:lnTo>
                    <a:pt x="82" y="1605"/>
                  </a:lnTo>
                  <a:lnTo>
                    <a:pt x="109" y="1601"/>
                  </a:lnTo>
                  <a:lnTo>
                    <a:pt x="133" y="1598"/>
                  </a:lnTo>
                  <a:lnTo>
                    <a:pt x="146" y="1595"/>
                  </a:lnTo>
                  <a:lnTo>
                    <a:pt x="146" y="1592"/>
                  </a:lnTo>
                  <a:lnTo>
                    <a:pt x="129" y="1590"/>
                  </a:lnTo>
                  <a:lnTo>
                    <a:pt x="199" y="1592"/>
                  </a:lnTo>
                  <a:lnTo>
                    <a:pt x="263" y="1595"/>
                  </a:lnTo>
                  <a:lnTo>
                    <a:pt x="321" y="1598"/>
                  </a:lnTo>
                  <a:lnTo>
                    <a:pt x="378" y="1601"/>
                  </a:lnTo>
                  <a:lnTo>
                    <a:pt x="435" y="1606"/>
                  </a:lnTo>
                  <a:lnTo>
                    <a:pt x="489" y="1613"/>
                  </a:lnTo>
                  <a:lnTo>
                    <a:pt x="546" y="1621"/>
                  </a:lnTo>
                  <a:lnTo>
                    <a:pt x="606" y="1629"/>
                  </a:lnTo>
                  <a:lnTo>
                    <a:pt x="670" y="1638"/>
                  </a:lnTo>
                  <a:lnTo>
                    <a:pt x="740" y="1651"/>
                  </a:lnTo>
                  <a:lnTo>
                    <a:pt x="747" y="1653"/>
                  </a:lnTo>
                  <a:lnTo>
                    <a:pt x="756" y="1654"/>
                  </a:lnTo>
                  <a:lnTo>
                    <a:pt x="771" y="1659"/>
                  </a:lnTo>
                  <a:lnTo>
                    <a:pt x="787" y="1665"/>
                  </a:lnTo>
                  <a:lnTo>
                    <a:pt x="806" y="1672"/>
                  </a:lnTo>
                  <a:lnTo>
                    <a:pt x="826" y="1681"/>
                  </a:lnTo>
                  <a:lnTo>
                    <a:pt x="844" y="1693"/>
                  </a:lnTo>
                  <a:lnTo>
                    <a:pt x="860" y="1705"/>
                  </a:lnTo>
                  <a:lnTo>
                    <a:pt x="875" y="1720"/>
                  </a:lnTo>
                  <a:lnTo>
                    <a:pt x="886" y="1736"/>
                  </a:lnTo>
                  <a:lnTo>
                    <a:pt x="888" y="1741"/>
                  </a:lnTo>
                  <a:lnTo>
                    <a:pt x="888" y="1742"/>
                  </a:lnTo>
                  <a:lnTo>
                    <a:pt x="888" y="1741"/>
                  </a:lnTo>
                  <a:lnTo>
                    <a:pt x="888" y="1739"/>
                  </a:lnTo>
                  <a:lnTo>
                    <a:pt x="886" y="1736"/>
                  </a:lnTo>
                  <a:lnTo>
                    <a:pt x="884" y="1734"/>
                  </a:lnTo>
                  <a:lnTo>
                    <a:pt x="882" y="1733"/>
                  </a:lnTo>
                  <a:lnTo>
                    <a:pt x="880" y="1733"/>
                  </a:lnTo>
                  <a:lnTo>
                    <a:pt x="880" y="1734"/>
                  </a:lnTo>
                  <a:lnTo>
                    <a:pt x="880" y="1741"/>
                  </a:lnTo>
                  <a:lnTo>
                    <a:pt x="846" y="1741"/>
                  </a:lnTo>
                  <a:lnTo>
                    <a:pt x="811" y="1742"/>
                  </a:lnTo>
                  <a:lnTo>
                    <a:pt x="778" y="1742"/>
                  </a:lnTo>
                  <a:lnTo>
                    <a:pt x="743" y="1745"/>
                  </a:lnTo>
                  <a:lnTo>
                    <a:pt x="711" y="1747"/>
                  </a:lnTo>
                  <a:lnTo>
                    <a:pt x="678" y="1750"/>
                  </a:lnTo>
                  <a:lnTo>
                    <a:pt x="645" y="1753"/>
                  </a:lnTo>
                  <a:lnTo>
                    <a:pt x="612" y="1757"/>
                  </a:lnTo>
                  <a:lnTo>
                    <a:pt x="579" y="1761"/>
                  </a:lnTo>
                  <a:lnTo>
                    <a:pt x="546" y="1765"/>
                  </a:lnTo>
                  <a:lnTo>
                    <a:pt x="3530" y="1763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7" name="Freeform 50446"/>
            <p:cNvSpPr/>
            <p:nvPr/>
          </p:nvSpPr>
          <p:spPr>
            <a:xfrm>
              <a:off x="1649" y="4230"/>
              <a:ext cx="764" cy="87"/>
            </a:xfrm>
            <a:custGeom>
              <a:avLst/>
              <a:gdLst/>
              <a:ahLst/>
              <a:cxnLst>
                <a:cxn ang="0">
                  <a:pos x="15" y="78"/>
                </a:cxn>
                <a:cxn ang="0">
                  <a:pos x="40" y="63"/>
                </a:cxn>
                <a:cxn ang="0">
                  <a:pos x="54" y="55"/>
                </a:cxn>
                <a:cxn ang="0">
                  <a:pos x="55" y="56"/>
                </a:cxn>
                <a:cxn ang="0">
                  <a:pos x="37" y="69"/>
                </a:cxn>
                <a:cxn ang="0">
                  <a:pos x="40" y="67"/>
                </a:cxn>
                <a:cxn ang="0">
                  <a:pos x="64" y="52"/>
                </a:cxn>
                <a:cxn ang="0">
                  <a:pos x="77" y="47"/>
                </a:cxn>
                <a:cxn ang="0">
                  <a:pos x="91" y="43"/>
                </a:cxn>
                <a:cxn ang="0">
                  <a:pos x="118" y="32"/>
                </a:cxn>
                <a:cxn ang="0">
                  <a:pos x="146" y="21"/>
                </a:cxn>
                <a:cxn ang="0">
                  <a:pos x="161" y="17"/>
                </a:cxn>
                <a:cxn ang="0">
                  <a:pos x="180" y="15"/>
                </a:cxn>
                <a:cxn ang="0">
                  <a:pos x="200" y="12"/>
                </a:cxn>
                <a:cxn ang="0">
                  <a:pos x="215" y="11"/>
                </a:cxn>
                <a:cxn ang="0">
                  <a:pos x="251" y="7"/>
                </a:cxn>
                <a:cxn ang="0">
                  <a:pos x="308" y="2"/>
                </a:cxn>
                <a:cxn ang="0">
                  <a:pos x="366" y="0"/>
                </a:cxn>
                <a:cxn ang="0">
                  <a:pos x="424" y="0"/>
                </a:cxn>
                <a:cxn ang="0">
                  <a:pos x="481" y="3"/>
                </a:cxn>
                <a:cxn ang="0">
                  <a:pos x="519" y="5"/>
                </a:cxn>
                <a:cxn ang="0">
                  <a:pos x="537" y="6"/>
                </a:cxn>
                <a:cxn ang="0">
                  <a:pos x="555" y="7"/>
                </a:cxn>
                <a:cxn ang="0">
                  <a:pos x="572" y="8"/>
                </a:cxn>
                <a:cxn ang="0">
                  <a:pos x="590" y="10"/>
                </a:cxn>
                <a:cxn ang="0">
                  <a:pos x="607" y="11"/>
                </a:cxn>
                <a:cxn ang="0">
                  <a:pos x="623" y="14"/>
                </a:cxn>
                <a:cxn ang="0">
                  <a:pos x="638" y="17"/>
                </a:cxn>
                <a:cxn ang="0">
                  <a:pos x="653" y="21"/>
                </a:cxn>
                <a:cxn ang="0">
                  <a:pos x="669" y="25"/>
                </a:cxn>
                <a:cxn ang="0">
                  <a:pos x="683" y="28"/>
                </a:cxn>
                <a:cxn ang="0">
                  <a:pos x="697" y="31"/>
                </a:cxn>
                <a:cxn ang="0">
                  <a:pos x="710" y="36"/>
                </a:cxn>
                <a:cxn ang="0">
                  <a:pos x="723" y="42"/>
                </a:cxn>
                <a:cxn ang="0">
                  <a:pos x="734" y="48"/>
                </a:cxn>
                <a:cxn ang="0">
                  <a:pos x="748" y="56"/>
                </a:cxn>
                <a:cxn ang="0">
                  <a:pos x="758" y="64"/>
                </a:cxn>
                <a:cxn ang="0">
                  <a:pos x="763" y="70"/>
                </a:cxn>
                <a:cxn ang="0">
                  <a:pos x="764" y="73"/>
                </a:cxn>
                <a:cxn ang="0">
                  <a:pos x="764" y="72"/>
                </a:cxn>
                <a:cxn ang="0">
                  <a:pos x="763" y="74"/>
                </a:cxn>
                <a:cxn ang="0">
                  <a:pos x="760" y="79"/>
                </a:cxn>
                <a:cxn ang="0">
                  <a:pos x="755" y="80"/>
                </a:cxn>
                <a:cxn ang="0">
                  <a:pos x="753" y="80"/>
                </a:cxn>
                <a:cxn ang="0">
                  <a:pos x="757" y="79"/>
                </a:cxn>
                <a:cxn ang="0">
                  <a:pos x="750" y="79"/>
                </a:cxn>
                <a:cxn ang="0">
                  <a:pos x="725" y="82"/>
                </a:cxn>
                <a:cxn ang="0">
                  <a:pos x="698" y="83"/>
                </a:cxn>
                <a:cxn ang="0">
                  <a:pos x="671" y="84"/>
                </a:cxn>
                <a:cxn ang="0">
                  <a:pos x="642" y="86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0" b="0"/>
              <a:pathLst>
                <a:path w="1572" h="174">
                  <a:moveTo>
                    <a:pt x="0" y="173"/>
                  </a:moveTo>
                  <a:lnTo>
                    <a:pt x="31" y="155"/>
                  </a:lnTo>
                  <a:lnTo>
                    <a:pt x="59" y="139"/>
                  </a:lnTo>
                  <a:lnTo>
                    <a:pt x="82" y="126"/>
                  </a:lnTo>
                  <a:lnTo>
                    <a:pt x="101" y="115"/>
                  </a:lnTo>
                  <a:lnTo>
                    <a:pt x="112" y="110"/>
                  </a:lnTo>
                  <a:lnTo>
                    <a:pt x="117" y="109"/>
                  </a:lnTo>
                  <a:lnTo>
                    <a:pt x="114" y="112"/>
                  </a:lnTo>
                  <a:lnTo>
                    <a:pt x="99" y="122"/>
                  </a:lnTo>
                  <a:lnTo>
                    <a:pt x="77" y="138"/>
                  </a:lnTo>
                  <a:lnTo>
                    <a:pt x="42" y="160"/>
                  </a:lnTo>
                  <a:lnTo>
                    <a:pt x="82" y="134"/>
                  </a:lnTo>
                  <a:lnTo>
                    <a:pt x="112" y="115"/>
                  </a:lnTo>
                  <a:lnTo>
                    <a:pt x="132" y="104"/>
                  </a:lnTo>
                  <a:lnTo>
                    <a:pt x="146" y="98"/>
                  </a:lnTo>
                  <a:lnTo>
                    <a:pt x="159" y="93"/>
                  </a:lnTo>
                  <a:lnTo>
                    <a:pt x="172" y="90"/>
                  </a:lnTo>
                  <a:lnTo>
                    <a:pt x="187" y="85"/>
                  </a:lnTo>
                  <a:lnTo>
                    <a:pt x="210" y="77"/>
                  </a:lnTo>
                  <a:lnTo>
                    <a:pt x="243" y="64"/>
                  </a:lnTo>
                  <a:lnTo>
                    <a:pt x="289" y="45"/>
                  </a:lnTo>
                  <a:lnTo>
                    <a:pt x="300" y="42"/>
                  </a:lnTo>
                  <a:lnTo>
                    <a:pt x="315" y="37"/>
                  </a:lnTo>
                  <a:lnTo>
                    <a:pt x="331" y="34"/>
                  </a:lnTo>
                  <a:lnTo>
                    <a:pt x="351" y="32"/>
                  </a:lnTo>
                  <a:lnTo>
                    <a:pt x="371" y="29"/>
                  </a:lnTo>
                  <a:lnTo>
                    <a:pt x="391" y="27"/>
                  </a:lnTo>
                  <a:lnTo>
                    <a:pt x="411" y="24"/>
                  </a:lnTo>
                  <a:lnTo>
                    <a:pt x="428" y="22"/>
                  </a:lnTo>
                  <a:lnTo>
                    <a:pt x="442" y="21"/>
                  </a:lnTo>
                  <a:lnTo>
                    <a:pt x="455" y="19"/>
                  </a:lnTo>
                  <a:lnTo>
                    <a:pt x="516" y="13"/>
                  </a:lnTo>
                  <a:lnTo>
                    <a:pt x="576" y="8"/>
                  </a:lnTo>
                  <a:lnTo>
                    <a:pt x="634" y="3"/>
                  </a:lnTo>
                  <a:lnTo>
                    <a:pt x="695" y="2"/>
                  </a:lnTo>
                  <a:lnTo>
                    <a:pt x="753" y="0"/>
                  </a:lnTo>
                  <a:lnTo>
                    <a:pt x="812" y="0"/>
                  </a:lnTo>
                  <a:lnTo>
                    <a:pt x="872" y="0"/>
                  </a:lnTo>
                  <a:lnTo>
                    <a:pt x="930" y="2"/>
                  </a:lnTo>
                  <a:lnTo>
                    <a:pt x="989" y="5"/>
                  </a:lnTo>
                  <a:lnTo>
                    <a:pt x="1049" y="8"/>
                  </a:lnTo>
                  <a:lnTo>
                    <a:pt x="1067" y="10"/>
                  </a:lnTo>
                  <a:lnTo>
                    <a:pt x="1086" y="11"/>
                  </a:lnTo>
                  <a:lnTo>
                    <a:pt x="1104" y="11"/>
                  </a:lnTo>
                  <a:lnTo>
                    <a:pt x="1122" y="13"/>
                  </a:lnTo>
                  <a:lnTo>
                    <a:pt x="1141" y="14"/>
                  </a:lnTo>
                  <a:lnTo>
                    <a:pt x="1159" y="16"/>
                  </a:lnTo>
                  <a:lnTo>
                    <a:pt x="1177" y="16"/>
                  </a:lnTo>
                  <a:lnTo>
                    <a:pt x="1195" y="18"/>
                  </a:lnTo>
                  <a:lnTo>
                    <a:pt x="1214" y="19"/>
                  </a:lnTo>
                  <a:lnTo>
                    <a:pt x="1234" y="21"/>
                  </a:lnTo>
                  <a:lnTo>
                    <a:pt x="1248" y="22"/>
                  </a:lnTo>
                  <a:lnTo>
                    <a:pt x="1265" y="24"/>
                  </a:lnTo>
                  <a:lnTo>
                    <a:pt x="1281" y="27"/>
                  </a:lnTo>
                  <a:lnTo>
                    <a:pt x="1298" y="30"/>
                  </a:lnTo>
                  <a:lnTo>
                    <a:pt x="1312" y="34"/>
                  </a:lnTo>
                  <a:lnTo>
                    <a:pt x="1329" y="37"/>
                  </a:lnTo>
                  <a:lnTo>
                    <a:pt x="1343" y="42"/>
                  </a:lnTo>
                  <a:lnTo>
                    <a:pt x="1360" y="45"/>
                  </a:lnTo>
                  <a:lnTo>
                    <a:pt x="1376" y="50"/>
                  </a:lnTo>
                  <a:lnTo>
                    <a:pt x="1393" y="53"/>
                  </a:lnTo>
                  <a:lnTo>
                    <a:pt x="1406" y="56"/>
                  </a:lnTo>
                  <a:lnTo>
                    <a:pt x="1420" y="59"/>
                  </a:lnTo>
                  <a:lnTo>
                    <a:pt x="1435" y="62"/>
                  </a:lnTo>
                  <a:lnTo>
                    <a:pt x="1448" y="67"/>
                  </a:lnTo>
                  <a:lnTo>
                    <a:pt x="1460" y="72"/>
                  </a:lnTo>
                  <a:lnTo>
                    <a:pt x="1475" y="77"/>
                  </a:lnTo>
                  <a:lnTo>
                    <a:pt x="1488" y="83"/>
                  </a:lnTo>
                  <a:lnTo>
                    <a:pt x="1499" y="90"/>
                  </a:lnTo>
                  <a:lnTo>
                    <a:pt x="1511" y="96"/>
                  </a:lnTo>
                  <a:lnTo>
                    <a:pt x="1524" y="102"/>
                  </a:lnTo>
                  <a:lnTo>
                    <a:pt x="1539" y="112"/>
                  </a:lnTo>
                  <a:lnTo>
                    <a:pt x="1550" y="120"/>
                  </a:lnTo>
                  <a:lnTo>
                    <a:pt x="1559" y="128"/>
                  </a:lnTo>
                  <a:lnTo>
                    <a:pt x="1564" y="134"/>
                  </a:lnTo>
                  <a:lnTo>
                    <a:pt x="1570" y="139"/>
                  </a:lnTo>
                  <a:lnTo>
                    <a:pt x="1572" y="144"/>
                  </a:lnTo>
                  <a:lnTo>
                    <a:pt x="1572" y="146"/>
                  </a:lnTo>
                  <a:lnTo>
                    <a:pt x="1572" y="144"/>
                  </a:lnTo>
                  <a:lnTo>
                    <a:pt x="1570" y="139"/>
                  </a:lnTo>
                  <a:lnTo>
                    <a:pt x="1570" y="147"/>
                  </a:lnTo>
                  <a:lnTo>
                    <a:pt x="1568" y="152"/>
                  </a:lnTo>
                  <a:lnTo>
                    <a:pt x="1563" y="157"/>
                  </a:lnTo>
                  <a:lnTo>
                    <a:pt x="1559" y="158"/>
                  </a:lnTo>
                  <a:lnTo>
                    <a:pt x="1554" y="160"/>
                  </a:lnTo>
                  <a:lnTo>
                    <a:pt x="1550" y="162"/>
                  </a:lnTo>
                  <a:lnTo>
                    <a:pt x="1550" y="160"/>
                  </a:lnTo>
                  <a:lnTo>
                    <a:pt x="1552" y="158"/>
                  </a:lnTo>
                  <a:lnTo>
                    <a:pt x="1557" y="157"/>
                  </a:lnTo>
                  <a:lnTo>
                    <a:pt x="1570" y="154"/>
                  </a:lnTo>
                  <a:lnTo>
                    <a:pt x="1544" y="158"/>
                  </a:lnTo>
                  <a:lnTo>
                    <a:pt x="1519" y="162"/>
                  </a:lnTo>
                  <a:lnTo>
                    <a:pt x="1491" y="163"/>
                  </a:lnTo>
                  <a:lnTo>
                    <a:pt x="1466" y="165"/>
                  </a:lnTo>
                  <a:lnTo>
                    <a:pt x="1437" y="166"/>
                  </a:lnTo>
                  <a:lnTo>
                    <a:pt x="1409" y="166"/>
                  </a:lnTo>
                  <a:lnTo>
                    <a:pt x="1380" y="168"/>
                  </a:lnTo>
                  <a:lnTo>
                    <a:pt x="1351" y="170"/>
                  </a:lnTo>
                  <a:lnTo>
                    <a:pt x="1321" y="171"/>
                  </a:lnTo>
                  <a:lnTo>
                    <a:pt x="1292" y="174"/>
                  </a:lnTo>
                  <a:lnTo>
                    <a:pt x="0" y="174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8" name="Freeform 50447"/>
            <p:cNvSpPr/>
            <p:nvPr/>
          </p:nvSpPr>
          <p:spPr>
            <a:xfrm>
              <a:off x="1649" y="4230"/>
              <a:ext cx="764" cy="87"/>
            </a:xfrm>
            <a:custGeom>
              <a:avLst/>
              <a:gdLst/>
              <a:ahLst/>
              <a:cxnLst>
                <a:cxn ang="0">
                  <a:pos x="15" y="78"/>
                </a:cxn>
                <a:cxn ang="0">
                  <a:pos x="40" y="63"/>
                </a:cxn>
                <a:cxn ang="0">
                  <a:pos x="54" y="55"/>
                </a:cxn>
                <a:cxn ang="0">
                  <a:pos x="55" y="56"/>
                </a:cxn>
                <a:cxn ang="0">
                  <a:pos x="37" y="69"/>
                </a:cxn>
                <a:cxn ang="0">
                  <a:pos x="40" y="67"/>
                </a:cxn>
                <a:cxn ang="0">
                  <a:pos x="64" y="52"/>
                </a:cxn>
                <a:cxn ang="0">
                  <a:pos x="77" y="47"/>
                </a:cxn>
                <a:cxn ang="0">
                  <a:pos x="91" y="43"/>
                </a:cxn>
                <a:cxn ang="0">
                  <a:pos x="118" y="32"/>
                </a:cxn>
                <a:cxn ang="0">
                  <a:pos x="146" y="21"/>
                </a:cxn>
                <a:cxn ang="0">
                  <a:pos x="161" y="17"/>
                </a:cxn>
                <a:cxn ang="0">
                  <a:pos x="180" y="15"/>
                </a:cxn>
                <a:cxn ang="0">
                  <a:pos x="200" y="12"/>
                </a:cxn>
                <a:cxn ang="0">
                  <a:pos x="215" y="11"/>
                </a:cxn>
                <a:cxn ang="0">
                  <a:pos x="251" y="7"/>
                </a:cxn>
                <a:cxn ang="0">
                  <a:pos x="308" y="2"/>
                </a:cxn>
                <a:cxn ang="0">
                  <a:pos x="366" y="0"/>
                </a:cxn>
                <a:cxn ang="0">
                  <a:pos x="424" y="0"/>
                </a:cxn>
                <a:cxn ang="0">
                  <a:pos x="481" y="3"/>
                </a:cxn>
                <a:cxn ang="0">
                  <a:pos x="519" y="5"/>
                </a:cxn>
                <a:cxn ang="0">
                  <a:pos x="537" y="6"/>
                </a:cxn>
                <a:cxn ang="0">
                  <a:pos x="555" y="7"/>
                </a:cxn>
                <a:cxn ang="0">
                  <a:pos x="572" y="8"/>
                </a:cxn>
                <a:cxn ang="0">
                  <a:pos x="590" y="10"/>
                </a:cxn>
                <a:cxn ang="0">
                  <a:pos x="607" y="11"/>
                </a:cxn>
                <a:cxn ang="0">
                  <a:pos x="623" y="14"/>
                </a:cxn>
                <a:cxn ang="0">
                  <a:pos x="638" y="17"/>
                </a:cxn>
                <a:cxn ang="0">
                  <a:pos x="653" y="21"/>
                </a:cxn>
                <a:cxn ang="0">
                  <a:pos x="669" y="25"/>
                </a:cxn>
                <a:cxn ang="0">
                  <a:pos x="683" y="28"/>
                </a:cxn>
                <a:cxn ang="0">
                  <a:pos x="697" y="31"/>
                </a:cxn>
                <a:cxn ang="0">
                  <a:pos x="710" y="36"/>
                </a:cxn>
                <a:cxn ang="0">
                  <a:pos x="723" y="42"/>
                </a:cxn>
                <a:cxn ang="0">
                  <a:pos x="734" y="48"/>
                </a:cxn>
                <a:cxn ang="0">
                  <a:pos x="748" y="56"/>
                </a:cxn>
                <a:cxn ang="0">
                  <a:pos x="758" y="64"/>
                </a:cxn>
                <a:cxn ang="0">
                  <a:pos x="763" y="70"/>
                </a:cxn>
                <a:cxn ang="0">
                  <a:pos x="764" y="73"/>
                </a:cxn>
                <a:cxn ang="0">
                  <a:pos x="764" y="72"/>
                </a:cxn>
                <a:cxn ang="0">
                  <a:pos x="763" y="74"/>
                </a:cxn>
                <a:cxn ang="0">
                  <a:pos x="760" y="79"/>
                </a:cxn>
                <a:cxn ang="0">
                  <a:pos x="755" y="80"/>
                </a:cxn>
                <a:cxn ang="0">
                  <a:pos x="753" y="80"/>
                </a:cxn>
                <a:cxn ang="0">
                  <a:pos x="757" y="79"/>
                </a:cxn>
                <a:cxn ang="0">
                  <a:pos x="750" y="79"/>
                </a:cxn>
                <a:cxn ang="0">
                  <a:pos x="725" y="82"/>
                </a:cxn>
                <a:cxn ang="0">
                  <a:pos x="698" y="83"/>
                </a:cxn>
                <a:cxn ang="0">
                  <a:pos x="671" y="84"/>
                </a:cxn>
                <a:cxn ang="0">
                  <a:pos x="642" y="86"/>
                </a:cxn>
                <a:cxn ang="0">
                  <a:pos x="0" y="87"/>
                </a:cxn>
              </a:cxnLst>
              <a:rect l="0" t="0" r="0" b="0"/>
              <a:pathLst>
                <a:path w="1572" h="174">
                  <a:moveTo>
                    <a:pt x="0" y="173"/>
                  </a:moveTo>
                  <a:lnTo>
                    <a:pt x="31" y="155"/>
                  </a:lnTo>
                  <a:lnTo>
                    <a:pt x="59" y="139"/>
                  </a:lnTo>
                  <a:lnTo>
                    <a:pt x="82" y="126"/>
                  </a:lnTo>
                  <a:lnTo>
                    <a:pt x="101" y="115"/>
                  </a:lnTo>
                  <a:lnTo>
                    <a:pt x="112" y="110"/>
                  </a:lnTo>
                  <a:lnTo>
                    <a:pt x="117" y="109"/>
                  </a:lnTo>
                  <a:lnTo>
                    <a:pt x="114" y="112"/>
                  </a:lnTo>
                  <a:lnTo>
                    <a:pt x="99" y="122"/>
                  </a:lnTo>
                  <a:lnTo>
                    <a:pt x="77" y="138"/>
                  </a:lnTo>
                  <a:lnTo>
                    <a:pt x="42" y="160"/>
                  </a:lnTo>
                  <a:lnTo>
                    <a:pt x="82" y="134"/>
                  </a:lnTo>
                  <a:lnTo>
                    <a:pt x="112" y="115"/>
                  </a:lnTo>
                  <a:lnTo>
                    <a:pt x="132" y="104"/>
                  </a:lnTo>
                  <a:lnTo>
                    <a:pt x="146" y="98"/>
                  </a:lnTo>
                  <a:lnTo>
                    <a:pt x="159" y="93"/>
                  </a:lnTo>
                  <a:lnTo>
                    <a:pt x="172" y="90"/>
                  </a:lnTo>
                  <a:lnTo>
                    <a:pt x="187" y="85"/>
                  </a:lnTo>
                  <a:lnTo>
                    <a:pt x="210" y="77"/>
                  </a:lnTo>
                  <a:lnTo>
                    <a:pt x="243" y="64"/>
                  </a:lnTo>
                  <a:lnTo>
                    <a:pt x="289" y="45"/>
                  </a:lnTo>
                  <a:lnTo>
                    <a:pt x="300" y="42"/>
                  </a:lnTo>
                  <a:lnTo>
                    <a:pt x="315" y="37"/>
                  </a:lnTo>
                  <a:lnTo>
                    <a:pt x="331" y="34"/>
                  </a:lnTo>
                  <a:lnTo>
                    <a:pt x="351" y="32"/>
                  </a:lnTo>
                  <a:lnTo>
                    <a:pt x="371" y="29"/>
                  </a:lnTo>
                  <a:lnTo>
                    <a:pt x="391" y="27"/>
                  </a:lnTo>
                  <a:lnTo>
                    <a:pt x="411" y="24"/>
                  </a:lnTo>
                  <a:lnTo>
                    <a:pt x="428" y="22"/>
                  </a:lnTo>
                  <a:lnTo>
                    <a:pt x="442" y="21"/>
                  </a:lnTo>
                  <a:lnTo>
                    <a:pt x="455" y="19"/>
                  </a:lnTo>
                  <a:lnTo>
                    <a:pt x="516" y="13"/>
                  </a:lnTo>
                  <a:lnTo>
                    <a:pt x="576" y="8"/>
                  </a:lnTo>
                  <a:lnTo>
                    <a:pt x="634" y="3"/>
                  </a:lnTo>
                  <a:lnTo>
                    <a:pt x="695" y="2"/>
                  </a:lnTo>
                  <a:lnTo>
                    <a:pt x="753" y="0"/>
                  </a:lnTo>
                  <a:lnTo>
                    <a:pt x="812" y="0"/>
                  </a:lnTo>
                  <a:lnTo>
                    <a:pt x="872" y="0"/>
                  </a:lnTo>
                  <a:lnTo>
                    <a:pt x="930" y="2"/>
                  </a:lnTo>
                  <a:lnTo>
                    <a:pt x="989" y="5"/>
                  </a:lnTo>
                  <a:lnTo>
                    <a:pt x="1049" y="8"/>
                  </a:lnTo>
                  <a:lnTo>
                    <a:pt x="1067" y="10"/>
                  </a:lnTo>
                  <a:lnTo>
                    <a:pt x="1086" y="11"/>
                  </a:lnTo>
                  <a:lnTo>
                    <a:pt x="1104" y="11"/>
                  </a:lnTo>
                  <a:lnTo>
                    <a:pt x="1122" y="13"/>
                  </a:lnTo>
                  <a:lnTo>
                    <a:pt x="1141" y="14"/>
                  </a:lnTo>
                  <a:lnTo>
                    <a:pt x="1159" y="16"/>
                  </a:lnTo>
                  <a:lnTo>
                    <a:pt x="1177" y="16"/>
                  </a:lnTo>
                  <a:lnTo>
                    <a:pt x="1195" y="18"/>
                  </a:lnTo>
                  <a:lnTo>
                    <a:pt x="1214" y="19"/>
                  </a:lnTo>
                  <a:lnTo>
                    <a:pt x="1234" y="21"/>
                  </a:lnTo>
                  <a:lnTo>
                    <a:pt x="1248" y="22"/>
                  </a:lnTo>
                  <a:lnTo>
                    <a:pt x="1265" y="24"/>
                  </a:lnTo>
                  <a:lnTo>
                    <a:pt x="1281" y="27"/>
                  </a:lnTo>
                  <a:lnTo>
                    <a:pt x="1298" y="30"/>
                  </a:lnTo>
                  <a:lnTo>
                    <a:pt x="1312" y="34"/>
                  </a:lnTo>
                  <a:lnTo>
                    <a:pt x="1329" y="37"/>
                  </a:lnTo>
                  <a:lnTo>
                    <a:pt x="1343" y="42"/>
                  </a:lnTo>
                  <a:lnTo>
                    <a:pt x="1360" y="45"/>
                  </a:lnTo>
                  <a:lnTo>
                    <a:pt x="1376" y="50"/>
                  </a:lnTo>
                  <a:lnTo>
                    <a:pt x="1393" y="53"/>
                  </a:lnTo>
                  <a:lnTo>
                    <a:pt x="1406" y="56"/>
                  </a:lnTo>
                  <a:lnTo>
                    <a:pt x="1420" y="59"/>
                  </a:lnTo>
                  <a:lnTo>
                    <a:pt x="1435" y="62"/>
                  </a:lnTo>
                  <a:lnTo>
                    <a:pt x="1448" y="67"/>
                  </a:lnTo>
                  <a:lnTo>
                    <a:pt x="1460" y="72"/>
                  </a:lnTo>
                  <a:lnTo>
                    <a:pt x="1475" y="77"/>
                  </a:lnTo>
                  <a:lnTo>
                    <a:pt x="1488" y="83"/>
                  </a:lnTo>
                  <a:lnTo>
                    <a:pt x="1499" y="90"/>
                  </a:lnTo>
                  <a:lnTo>
                    <a:pt x="1511" y="96"/>
                  </a:lnTo>
                  <a:lnTo>
                    <a:pt x="1524" y="102"/>
                  </a:lnTo>
                  <a:lnTo>
                    <a:pt x="1539" y="112"/>
                  </a:lnTo>
                  <a:lnTo>
                    <a:pt x="1550" y="120"/>
                  </a:lnTo>
                  <a:lnTo>
                    <a:pt x="1559" y="128"/>
                  </a:lnTo>
                  <a:lnTo>
                    <a:pt x="1564" y="134"/>
                  </a:lnTo>
                  <a:lnTo>
                    <a:pt x="1570" y="139"/>
                  </a:lnTo>
                  <a:lnTo>
                    <a:pt x="1572" y="144"/>
                  </a:lnTo>
                  <a:lnTo>
                    <a:pt x="1572" y="146"/>
                  </a:lnTo>
                  <a:lnTo>
                    <a:pt x="1572" y="144"/>
                  </a:lnTo>
                  <a:lnTo>
                    <a:pt x="1570" y="139"/>
                  </a:lnTo>
                  <a:lnTo>
                    <a:pt x="1570" y="147"/>
                  </a:lnTo>
                  <a:lnTo>
                    <a:pt x="1568" y="152"/>
                  </a:lnTo>
                  <a:lnTo>
                    <a:pt x="1563" y="157"/>
                  </a:lnTo>
                  <a:lnTo>
                    <a:pt x="1559" y="158"/>
                  </a:lnTo>
                  <a:lnTo>
                    <a:pt x="1554" y="160"/>
                  </a:lnTo>
                  <a:lnTo>
                    <a:pt x="1550" y="162"/>
                  </a:lnTo>
                  <a:lnTo>
                    <a:pt x="1550" y="160"/>
                  </a:lnTo>
                  <a:lnTo>
                    <a:pt x="1552" y="158"/>
                  </a:lnTo>
                  <a:lnTo>
                    <a:pt x="1557" y="157"/>
                  </a:lnTo>
                  <a:lnTo>
                    <a:pt x="1570" y="154"/>
                  </a:lnTo>
                  <a:lnTo>
                    <a:pt x="1544" y="158"/>
                  </a:lnTo>
                  <a:lnTo>
                    <a:pt x="1519" y="162"/>
                  </a:lnTo>
                  <a:lnTo>
                    <a:pt x="1491" y="163"/>
                  </a:lnTo>
                  <a:lnTo>
                    <a:pt x="1466" y="165"/>
                  </a:lnTo>
                  <a:lnTo>
                    <a:pt x="1437" y="166"/>
                  </a:lnTo>
                  <a:lnTo>
                    <a:pt x="1409" y="166"/>
                  </a:lnTo>
                  <a:lnTo>
                    <a:pt x="1380" y="168"/>
                  </a:lnTo>
                  <a:lnTo>
                    <a:pt x="1351" y="170"/>
                  </a:lnTo>
                  <a:lnTo>
                    <a:pt x="1321" y="171"/>
                  </a:lnTo>
                  <a:lnTo>
                    <a:pt x="1292" y="174"/>
                  </a:lnTo>
                  <a:lnTo>
                    <a:pt x="0" y="174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9" name="Freeform 50448"/>
            <p:cNvSpPr/>
            <p:nvPr/>
          </p:nvSpPr>
          <p:spPr>
            <a:xfrm>
              <a:off x="1361" y="3819"/>
              <a:ext cx="1340" cy="500"/>
            </a:xfrm>
            <a:custGeom>
              <a:avLst/>
              <a:gdLst/>
              <a:ahLst/>
              <a:cxnLst>
                <a:cxn ang="0">
                  <a:pos x="3" y="499"/>
                </a:cxn>
                <a:cxn ang="0">
                  <a:pos x="15" y="483"/>
                </a:cxn>
                <a:cxn ang="0">
                  <a:pos x="68" y="383"/>
                </a:cxn>
                <a:cxn ang="0">
                  <a:pos x="106" y="334"/>
                </a:cxn>
                <a:cxn ang="0">
                  <a:pos x="117" y="329"/>
                </a:cxn>
                <a:cxn ang="0">
                  <a:pos x="194" y="257"/>
                </a:cxn>
                <a:cxn ang="0">
                  <a:pos x="266" y="201"/>
                </a:cxn>
                <a:cxn ang="0">
                  <a:pos x="282" y="199"/>
                </a:cxn>
                <a:cxn ang="0">
                  <a:pos x="306" y="182"/>
                </a:cxn>
                <a:cxn ang="0">
                  <a:pos x="345" y="161"/>
                </a:cxn>
                <a:cxn ang="0">
                  <a:pos x="360" y="156"/>
                </a:cxn>
                <a:cxn ang="0">
                  <a:pos x="369" y="153"/>
                </a:cxn>
                <a:cxn ang="0">
                  <a:pos x="370" y="147"/>
                </a:cxn>
                <a:cxn ang="0">
                  <a:pos x="415" y="126"/>
                </a:cxn>
                <a:cxn ang="0">
                  <a:pos x="497" y="93"/>
                </a:cxn>
                <a:cxn ang="0">
                  <a:pos x="547" y="76"/>
                </a:cxn>
                <a:cxn ang="0">
                  <a:pos x="588" y="62"/>
                </a:cxn>
                <a:cxn ang="0">
                  <a:pos x="622" y="54"/>
                </a:cxn>
                <a:cxn ang="0">
                  <a:pos x="654" y="44"/>
                </a:cxn>
                <a:cxn ang="0">
                  <a:pos x="678" y="33"/>
                </a:cxn>
                <a:cxn ang="0">
                  <a:pos x="753" y="15"/>
                </a:cxn>
                <a:cxn ang="0">
                  <a:pos x="840" y="2"/>
                </a:cxn>
                <a:cxn ang="0">
                  <a:pos x="939" y="2"/>
                </a:cxn>
                <a:cxn ang="0">
                  <a:pos x="1064" y="5"/>
                </a:cxn>
                <a:cxn ang="0">
                  <a:pos x="1235" y="40"/>
                </a:cxn>
                <a:cxn ang="0">
                  <a:pos x="1240" y="45"/>
                </a:cxn>
                <a:cxn ang="0">
                  <a:pos x="1231" y="46"/>
                </a:cxn>
                <a:cxn ang="0">
                  <a:pos x="1285" y="66"/>
                </a:cxn>
                <a:cxn ang="0">
                  <a:pos x="1318" y="88"/>
                </a:cxn>
                <a:cxn ang="0">
                  <a:pos x="1337" y="103"/>
                </a:cxn>
                <a:cxn ang="0">
                  <a:pos x="1309" y="106"/>
                </a:cxn>
                <a:cxn ang="0">
                  <a:pos x="1270" y="110"/>
                </a:cxn>
                <a:cxn ang="0">
                  <a:pos x="1222" y="114"/>
                </a:cxn>
                <a:cxn ang="0">
                  <a:pos x="1170" y="120"/>
                </a:cxn>
                <a:cxn ang="0">
                  <a:pos x="1106" y="126"/>
                </a:cxn>
                <a:cxn ang="0">
                  <a:pos x="1007" y="137"/>
                </a:cxn>
                <a:cxn ang="0">
                  <a:pos x="899" y="152"/>
                </a:cxn>
                <a:cxn ang="0">
                  <a:pos x="826" y="170"/>
                </a:cxn>
                <a:cxn ang="0">
                  <a:pos x="789" y="183"/>
                </a:cxn>
                <a:cxn ang="0">
                  <a:pos x="792" y="186"/>
                </a:cxn>
                <a:cxn ang="0">
                  <a:pos x="761" y="193"/>
                </a:cxn>
                <a:cxn ang="0">
                  <a:pos x="714" y="216"/>
                </a:cxn>
                <a:cxn ang="0">
                  <a:pos x="608" y="266"/>
                </a:cxn>
                <a:cxn ang="0">
                  <a:pos x="519" y="312"/>
                </a:cxn>
                <a:cxn ang="0">
                  <a:pos x="463" y="353"/>
                </a:cxn>
                <a:cxn ang="0">
                  <a:pos x="401" y="391"/>
                </a:cxn>
                <a:cxn ang="0">
                  <a:pos x="351" y="423"/>
                </a:cxn>
                <a:cxn ang="0">
                  <a:pos x="351" y="422"/>
                </a:cxn>
                <a:cxn ang="0">
                  <a:pos x="352" y="423"/>
                </a:cxn>
                <a:cxn ang="0">
                  <a:pos x="356" y="423"/>
                </a:cxn>
                <a:cxn ang="0">
                  <a:pos x="327" y="438"/>
                </a:cxn>
                <a:cxn ang="0">
                  <a:pos x="297" y="463"/>
                </a:cxn>
                <a:cxn ang="0">
                  <a:pos x="268" y="486"/>
                </a:cxn>
              </a:cxnLst>
              <a:rect l="0" t="0" r="0" b="0"/>
              <a:pathLst>
                <a:path w="2756" h="1000">
                  <a:moveTo>
                    <a:pt x="0" y="996"/>
                  </a:moveTo>
                  <a:lnTo>
                    <a:pt x="2" y="996"/>
                  </a:lnTo>
                  <a:lnTo>
                    <a:pt x="4" y="996"/>
                  </a:lnTo>
                  <a:lnTo>
                    <a:pt x="6" y="998"/>
                  </a:lnTo>
                  <a:lnTo>
                    <a:pt x="7" y="998"/>
                  </a:lnTo>
                  <a:lnTo>
                    <a:pt x="7" y="1000"/>
                  </a:lnTo>
                  <a:lnTo>
                    <a:pt x="9" y="998"/>
                  </a:lnTo>
                  <a:lnTo>
                    <a:pt x="31" y="966"/>
                  </a:lnTo>
                  <a:lnTo>
                    <a:pt x="49" y="932"/>
                  </a:lnTo>
                  <a:lnTo>
                    <a:pt x="68" y="899"/>
                  </a:lnTo>
                  <a:lnTo>
                    <a:pt x="86" y="865"/>
                  </a:lnTo>
                  <a:lnTo>
                    <a:pt x="102" y="832"/>
                  </a:lnTo>
                  <a:lnTo>
                    <a:pt x="121" y="800"/>
                  </a:lnTo>
                  <a:lnTo>
                    <a:pt x="139" y="766"/>
                  </a:lnTo>
                  <a:lnTo>
                    <a:pt x="159" y="736"/>
                  </a:lnTo>
                  <a:lnTo>
                    <a:pt x="183" y="704"/>
                  </a:lnTo>
                  <a:lnTo>
                    <a:pt x="210" y="675"/>
                  </a:lnTo>
                  <a:lnTo>
                    <a:pt x="212" y="673"/>
                  </a:lnTo>
                  <a:lnTo>
                    <a:pt x="216" y="672"/>
                  </a:lnTo>
                  <a:lnTo>
                    <a:pt x="219" y="668"/>
                  </a:lnTo>
                  <a:lnTo>
                    <a:pt x="223" y="667"/>
                  </a:lnTo>
                  <a:lnTo>
                    <a:pt x="225" y="665"/>
                  </a:lnTo>
                  <a:lnTo>
                    <a:pt x="229" y="664"/>
                  </a:lnTo>
                  <a:lnTo>
                    <a:pt x="232" y="662"/>
                  </a:lnTo>
                  <a:lnTo>
                    <a:pt x="236" y="659"/>
                  </a:lnTo>
                  <a:lnTo>
                    <a:pt x="240" y="657"/>
                  </a:lnTo>
                  <a:lnTo>
                    <a:pt x="241" y="656"/>
                  </a:lnTo>
                  <a:lnTo>
                    <a:pt x="274" y="620"/>
                  </a:lnTo>
                  <a:lnTo>
                    <a:pt x="305" y="590"/>
                  </a:lnTo>
                  <a:lnTo>
                    <a:pt x="336" y="563"/>
                  </a:lnTo>
                  <a:lnTo>
                    <a:pt x="369" y="537"/>
                  </a:lnTo>
                  <a:lnTo>
                    <a:pt x="399" y="513"/>
                  </a:lnTo>
                  <a:lnTo>
                    <a:pt x="430" y="491"/>
                  </a:lnTo>
                  <a:lnTo>
                    <a:pt x="461" y="468"/>
                  </a:lnTo>
                  <a:lnTo>
                    <a:pt x="490" y="448"/>
                  </a:lnTo>
                  <a:lnTo>
                    <a:pt x="517" y="427"/>
                  </a:lnTo>
                  <a:lnTo>
                    <a:pt x="545" y="404"/>
                  </a:lnTo>
                  <a:lnTo>
                    <a:pt x="548" y="401"/>
                  </a:lnTo>
                  <a:lnTo>
                    <a:pt x="554" y="400"/>
                  </a:lnTo>
                  <a:lnTo>
                    <a:pt x="559" y="398"/>
                  </a:lnTo>
                  <a:lnTo>
                    <a:pt x="563" y="398"/>
                  </a:lnTo>
                  <a:lnTo>
                    <a:pt x="568" y="398"/>
                  </a:lnTo>
                  <a:lnTo>
                    <a:pt x="574" y="398"/>
                  </a:lnTo>
                  <a:lnTo>
                    <a:pt x="579" y="398"/>
                  </a:lnTo>
                  <a:lnTo>
                    <a:pt x="583" y="396"/>
                  </a:lnTo>
                  <a:lnTo>
                    <a:pt x="589" y="395"/>
                  </a:lnTo>
                  <a:lnTo>
                    <a:pt x="592" y="392"/>
                  </a:lnTo>
                  <a:lnTo>
                    <a:pt x="603" y="382"/>
                  </a:lnTo>
                  <a:lnTo>
                    <a:pt x="616" y="372"/>
                  </a:lnTo>
                  <a:lnTo>
                    <a:pt x="629" y="363"/>
                  </a:lnTo>
                  <a:lnTo>
                    <a:pt x="642" y="355"/>
                  </a:lnTo>
                  <a:lnTo>
                    <a:pt x="654" y="348"/>
                  </a:lnTo>
                  <a:lnTo>
                    <a:pt x="667" y="340"/>
                  </a:lnTo>
                  <a:lnTo>
                    <a:pt x="680" y="334"/>
                  </a:lnTo>
                  <a:lnTo>
                    <a:pt x="695" y="328"/>
                  </a:lnTo>
                  <a:lnTo>
                    <a:pt x="709" y="321"/>
                  </a:lnTo>
                  <a:lnTo>
                    <a:pt x="724" y="315"/>
                  </a:lnTo>
                  <a:lnTo>
                    <a:pt x="726" y="315"/>
                  </a:lnTo>
                  <a:lnTo>
                    <a:pt x="729" y="313"/>
                  </a:lnTo>
                  <a:lnTo>
                    <a:pt x="733" y="313"/>
                  </a:lnTo>
                  <a:lnTo>
                    <a:pt x="737" y="312"/>
                  </a:lnTo>
                  <a:lnTo>
                    <a:pt x="740" y="312"/>
                  </a:lnTo>
                  <a:lnTo>
                    <a:pt x="744" y="312"/>
                  </a:lnTo>
                  <a:lnTo>
                    <a:pt x="748" y="310"/>
                  </a:lnTo>
                  <a:lnTo>
                    <a:pt x="751" y="310"/>
                  </a:lnTo>
                  <a:lnTo>
                    <a:pt x="755" y="308"/>
                  </a:lnTo>
                  <a:lnTo>
                    <a:pt x="759" y="307"/>
                  </a:lnTo>
                  <a:lnTo>
                    <a:pt x="759" y="305"/>
                  </a:lnTo>
                  <a:lnTo>
                    <a:pt x="760" y="304"/>
                  </a:lnTo>
                  <a:lnTo>
                    <a:pt x="760" y="302"/>
                  </a:lnTo>
                  <a:lnTo>
                    <a:pt x="762" y="300"/>
                  </a:lnTo>
                  <a:lnTo>
                    <a:pt x="762" y="297"/>
                  </a:lnTo>
                  <a:lnTo>
                    <a:pt x="762" y="296"/>
                  </a:lnTo>
                  <a:lnTo>
                    <a:pt x="762" y="294"/>
                  </a:lnTo>
                  <a:lnTo>
                    <a:pt x="764" y="291"/>
                  </a:lnTo>
                  <a:lnTo>
                    <a:pt x="766" y="289"/>
                  </a:lnTo>
                  <a:lnTo>
                    <a:pt x="795" y="276"/>
                  </a:lnTo>
                  <a:lnTo>
                    <a:pt x="824" y="265"/>
                  </a:lnTo>
                  <a:lnTo>
                    <a:pt x="854" y="252"/>
                  </a:lnTo>
                  <a:lnTo>
                    <a:pt x="881" y="241"/>
                  </a:lnTo>
                  <a:lnTo>
                    <a:pt x="908" y="230"/>
                  </a:lnTo>
                  <a:lnTo>
                    <a:pt x="936" y="219"/>
                  </a:lnTo>
                  <a:lnTo>
                    <a:pt x="963" y="208"/>
                  </a:lnTo>
                  <a:lnTo>
                    <a:pt x="992" y="196"/>
                  </a:lnTo>
                  <a:lnTo>
                    <a:pt x="1022" y="185"/>
                  </a:lnTo>
                  <a:lnTo>
                    <a:pt x="1051" y="174"/>
                  </a:lnTo>
                  <a:lnTo>
                    <a:pt x="1062" y="171"/>
                  </a:lnTo>
                  <a:lnTo>
                    <a:pt x="1075" y="166"/>
                  </a:lnTo>
                  <a:lnTo>
                    <a:pt x="1089" y="161"/>
                  </a:lnTo>
                  <a:lnTo>
                    <a:pt x="1108" y="156"/>
                  </a:lnTo>
                  <a:lnTo>
                    <a:pt x="1124" y="152"/>
                  </a:lnTo>
                  <a:lnTo>
                    <a:pt x="1142" y="147"/>
                  </a:lnTo>
                  <a:lnTo>
                    <a:pt x="1159" y="142"/>
                  </a:lnTo>
                  <a:lnTo>
                    <a:pt x="1173" y="137"/>
                  </a:lnTo>
                  <a:lnTo>
                    <a:pt x="1186" y="132"/>
                  </a:lnTo>
                  <a:lnTo>
                    <a:pt x="1197" y="128"/>
                  </a:lnTo>
                  <a:lnTo>
                    <a:pt x="1210" y="123"/>
                  </a:lnTo>
                  <a:lnTo>
                    <a:pt x="1223" y="118"/>
                  </a:lnTo>
                  <a:lnTo>
                    <a:pt x="1235" y="115"/>
                  </a:lnTo>
                  <a:lnTo>
                    <a:pt x="1246" y="112"/>
                  </a:lnTo>
                  <a:lnTo>
                    <a:pt x="1257" y="110"/>
                  </a:lnTo>
                  <a:lnTo>
                    <a:pt x="1268" y="108"/>
                  </a:lnTo>
                  <a:lnTo>
                    <a:pt x="1279" y="107"/>
                  </a:lnTo>
                  <a:lnTo>
                    <a:pt x="1292" y="105"/>
                  </a:lnTo>
                  <a:lnTo>
                    <a:pt x="1305" y="102"/>
                  </a:lnTo>
                  <a:lnTo>
                    <a:pt x="1321" y="97"/>
                  </a:lnTo>
                  <a:lnTo>
                    <a:pt x="1329" y="96"/>
                  </a:lnTo>
                  <a:lnTo>
                    <a:pt x="1336" y="92"/>
                  </a:lnTo>
                  <a:lnTo>
                    <a:pt x="1345" y="88"/>
                  </a:lnTo>
                  <a:lnTo>
                    <a:pt x="1352" y="84"/>
                  </a:lnTo>
                  <a:lnTo>
                    <a:pt x="1360" y="80"/>
                  </a:lnTo>
                  <a:lnTo>
                    <a:pt x="1369" y="76"/>
                  </a:lnTo>
                  <a:lnTo>
                    <a:pt x="1376" y="72"/>
                  </a:lnTo>
                  <a:lnTo>
                    <a:pt x="1385" y="68"/>
                  </a:lnTo>
                  <a:lnTo>
                    <a:pt x="1394" y="65"/>
                  </a:lnTo>
                  <a:lnTo>
                    <a:pt x="1404" y="62"/>
                  </a:lnTo>
                  <a:lnTo>
                    <a:pt x="1433" y="54"/>
                  </a:lnTo>
                  <a:lnTo>
                    <a:pt x="1462" y="48"/>
                  </a:lnTo>
                  <a:lnTo>
                    <a:pt x="1489" y="41"/>
                  </a:lnTo>
                  <a:lnTo>
                    <a:pt x="1519" y="36"/>
                  </a:lnTo>
                  <a:lnTo>
                    <a:pt x="1548" y="30"/>
                  </a:lnTo>
                  <a:lnTo>
                    <a:pt x="1577" y="25"/>
                  </a:lnTo>
                  <a:lnTo>
                    <a:pt x="1606" y="20"/>
                  </a:lnTo>
                  <a:lnTo>
                    <a:pt x="1638" y="16"/>
                  </a:lnTo>
                  <a:lnTo>
                    <a:pt x="1667" y="11"/>
                  </a:lnTo>
                  <a:lnTo>
                    <a:pt x="1698" y="6"/>
                  </a:lnTo>
                  <a:lnTo>
                    <a:pt x="1727" y="3"/>
                  </a:lnTo>
                  <a:lnTo>
                    <a:pt x="1760" y="0"/>
                  </a:lnTo>
                  <a:lnTo>
                    <a:pt x="1793" y="0"/>
                  </a:lnTo>
                  <a:lnTo>
                    <a:pt x="1828" y="0"/>
                  </a:lnTo>
                  <a:lnTo>
                    <a:pt x="1862" y="1"/>
                  </a:lnTo>
                  <a:lnTo>
                    <a:pt x="1897" y="3"/>
                  </a:lnTo>
                  <a:lnTo>
                    <a:pt x="1932" y="3"/>
                  </a:lnTo>
                  <a:lnTo>
                    <a:pt x="1965" y="4"/>
                  </a:lnTo>
                  <a:lnTo>
                    <a:pt x="1998" y="4"/>
                  </a:lnTo>
                  <a:lnTo>
                    <a:pt x="2029" y="3"/>
                  </a:lnTo>
                  <a:lnTo>
                    <a:pt x="2076" y="1"/>
                  </a:lnTo>
                  <a:lnTo>
                    <a:pt x="2129" y="3"/>
                  </a:lnTo>
                  <a:lnTo>
                    <a:pt x="2188" y="9"/>
                  </a:lnTo>
                  <a:lnTo>
                    <a:pt x="2248" y="17"/>
                  </a:lnTo>
                  <a:lnTo>
                    <a:pt x="2310" y="27"/>
                  </a:lnTo>
                  <a:lnTo>
                    <a:pt x="2372" y="40"/>
                  </a:lnTo>
                  <a:lnTo>
                    <a:pt x="2432" y="52"/>
                  </a:lnTo>
                  <a:lnTo>
                    <a:pt x="2489" y="67"/>
                  </a:lnTo>
                  <a:lnTo>
                    <a:pt x="2540" y="80"/>
                  </a:lnTo>
                  <a:lnTo>
                    <a:pt x="2586" y="94"/>
                  </a:lnTo>
                  <a:lnTo>
                    <a:pt x="2591" y="96"/>
                  </a:lnTo>
                  <a:lnTo>
                    <a:pt x="2590" y="96"/>
                  </a:lnTo>
                  <a:lnTo>
                    <a:pt x="2580" y="94"/>
                  </a:lnTo>
                  <a:lnTo>
                    <a:pt x="2568" y="92"/>
                  </a:lnTo>
                  <a:lnTo>
                    <a:pt x="2551" y="89"/>
                  </a:lnTo>
                  <a:lnTo>
                    <a:pt x="2537" y="86"/>
                  </a:lnTo>
                  <a:lnTo>
                    <a:pt x="2524" y="84"/>
                  </a:lnTo>
                  <a:lnTo>
                    <a:pt x="2515" y="83"/>
                  </a:lnTo>
                  <a:lnTo>
                    <a:pt x="2511" y="83"/>
                  </a:lnTo>
                  <a:lnTo>
                    <a:pt x="2516" y="86"/>
                  </a:lnTo>
                  <a:lnTo>
                    <a:pt x="2531" y="91"/>
                  </a:lnTo>
                  <a:lnTo>
                    <a:pt x="2549" y="97"/>
                  </a:lnTo>
                  <a:lnTo>
                    <a:pt x="2568" y="102"/>
                  </a:lnTo>
                  <a:lnTo>
                    <a:pt x="2586" y="108"/>
                  </a:lnTo>
                  <a:lnTo>
                    <a:pt x="2606" y="116"/>
                  </a:lnTo>
                  <a:lnTo>
                    <a:pt x="2624" y="123"/>
                  </a:lnTo>
                  <a:lnTo>
                    <a:pt x="2643" y="131"/>
                  </a:lnTo>
                  <a:lnTo>
                    <a:pt x="2659" y="139"/>
                  </a:lnTo>
                  <a:lnTo>
                    <a:pt x="2674" y="148"/>
                  </a:lnTo>
                  <a:lnTo>
                    <a:pt x="2686" y="158"/>
                  </a:lnTo>
                  <a:lnTo>
                    <a:pt x="2694" y="164"/>
                  </a:lnTo>
                  <a:lnTo>
                    <a:pt x="2703" y="171"/>
                  </a:lnTo>
                  <a:lnTo>
                    <a:pt x="2710" y="176"/>
                  </a:lnTo>
                  <a:lnTo>
                    <a:pt x="2718" y="179"/>
                  </a:lnTo>
                  <a:lnTo>
                    <a:pt x="2725" y="184"/>
                  </a:lnTo>
                  <a:lnTo>
                    <a:pt x="2730" y="188"/>
                  </a:lnTo>
                  <a:lnTo>
                    <a:pt x="2738" y="193"/>
                  </a:lnTo>
                  <a:lnTo>
                    <a:pt x="2745" y="198"/>
                  </a:lnTo>
                  <a:lnTo>
                    <a:pt x="2750" y="206"/>
                  </a:lnTo>
                  <a:lnTo>
                    <a:pt x="2756" y="214"/>
                  </a:lnTo>
                  <a:lnTo>
                    <a:pt x="2741" y="212"/>
                  </a:lnTo>
                  <a:lnTo>
                    <a:pt x="2727" y="212"/>
                  </a:lnTo>
                  <a:lnTo>
                    <a:pt x="2714" y="211"/>
                  </a:lnTo>
                  <a:lnTo>
                    <a:pt x="2703" y="211"/>
                  </a:lnTo>
                  <a:lnTo>
                    <a:pt x="2692" y="211"/>
                  </a:lnTo>
                  <a:lnTo>
                    <a:pt x="2681" y="211"/>
                  </a:lnTo>
                  <a:lnTo>
                    <a:pt x="2670" y="212"/>
                  </a:lnTo>
                  <a:lnTo>
                    <a:pt x="2657" y="214"/>
                  </a:lnTo>
                  <a:lnTo>
                    <a:pt x="2643" y="214"/>
                  </a:lnTo>
                  <a:lnTo>
                    <a:pt x="2628" y="217"/>
                  </a:lnTo>
                  <a:lnTo>
                    <a:pt x="2612" y="219"/>
                  </a:lnTo>
                  <a:lnTo>
                    <a:pt x="2595" y="220"/>
                  </a:lnTo>
                  <a:lnTo>
                    <a:pt x="2579" y="222"/>
                  </a:lnTo>
                  <a:lnTo>
                    <a:pt x="2562" y="222"/>
                  </a:lnTo>
                  <a:lnTo>
                    <a:pt x="2546" y="224"/>
                  </a:lnTo>
                  <a:lnTo>
                    <a:pt x="2529" y="225"/>
                  </a:lnTo>
                  <a:lnTo>
                    <a:pt x="2513" y="227"/>
                  </a:lnTo>
                  <a:lnTo>
                    <a:pt x="2496" y="228"/>
                  </a:lnTo>
                  <a:lnTo>
                    <a:pt x="2480" y="230"/>
                  </a:lnTo>
                  <a:lnTo>
                    <a:pt x="2463" y="232"/>
                  </a:lnTo>
                  <a:lnTo>
                    <a:pt x="2447" y="235"/>
                  </a:lnTo>
                  <a:lnTo>
                    <a:pt x="2429" y="236"/>
                  </a:lnTo>
                  <a:lnTo>
                    <a:pt x="2407" y="240"/>
                  </a:lnTo>
                  <a:lnTo>
                    <a:pt x="2385" y="241"/>
                  </a:lnTo>
                  <a:lnTo>
                    <a:pt x="2361" y="243"/>
                  </a:lnTo>
                  <a:lnTo>
                    <a:pt x="2337" y="244"/>
                  </a:lnTo>
                  <a:lnTo>
                    <a:pt x="2315" y="248"/>
                  </a:lnTo>
                  <a:lnTo>
                    <a:pt x="2294" y="249"/>
                  </a:lnTo>
                  <a:lnTo>
                    <a:pt x="2275" y="251"/>
                  </a:lnTo>
                  <a:lnTo>
                    <a:pt x="2259" y="252"/>
                  </a:lnTo>
                  <a:lnTo>
                    <a:pt x="2222" y="256"/>
                  </a:lnTo>
                  <a:lnTo>
                    <a:pt x="2186" y="260"/>
                  </a:lnTo>
                  <a:lnTo>
                    <a:pt x="2147" y="264"/>
                  </a:lnTo>
                  <a:lnTo>
                    <a:pt x="2109" y="268"/>
                  </a:lnTo>
                  <a:lnTo>
                    <a:pt x="2071" y="273"/>
                  </a:lnTo>
                  <a:lnTo>
                    <a:pt x="2032" y="276"/>
                  </a:lnTo>
                  <a:lnTo>
                    <a:pt x="1994" y="281"/>
                  </a:lnTo>
                  <a:lnTo>
                    <a:pt x="1955" y="288"/>
                  </a:lnTo>
                  <a:lnTo>
                    <a:pt x="1919" y="292"/>
                  </a:lnTo>
                  <a:lnTo>
                    <a:pt x="1882" y="299"/>
                  </a:lnTo>
                  <a:lnTo>
                    <a:pt x="1849" y="304"/>
                  </a:lnTo>
                  <a:lnTo>
                    <a:pt x="1822" y="310"/>
                  </a:lnTo>
                  <a:lnTo>
                    <a:pt x="1795" y="315"/>
                  </a:lnTo>
                  <a:lnTo>
                    <a:pt x="1771" y="321"/>
                  </a:lnTo>
                  <a:lnTo>
                    <a:pt x="1747" y="326"/>
                  </a:lnTo>
                  <a:lnTo>
                    <a:pt x="1723" y="334"/>
                  </a:lnTo>
                  <a:lnTo>
                    <a:pt x="1698" y="340"/>
                  </a:lnTo>
                  <a:lnTo>
                    <a:pt x="1674" y="348"/>
                  </a:lnTo>
                  <a:lnTo>
                    <a:pt x="1647" y="356"/>
                  </a:lnTo>
                  <a:lnTo>
                    <a:pt x="1617" y="366"/>
                  </a:lnTo>
                  <a:lnTo>
                    <a:pt x="1619" y="366"/>
                  </a:lnTo>
                  <a:lnTo>
                    <a:pt x="1621" y="366"/>
                  </a:lnTo>
                  <a:lnTo>
                    <a:pt x="1623" y="366"/>
                  </a:lnTo>
                  <a:lnTo>
                    <a:pt x="1625" y="368"/>
                  </a:lnTo>
                  <a:lnTo>
                    <a:pt x="1627" y="369"/>
                  </a:lnTo>
                  <a:lnTo>
                    <a:pt x="1627" y="371"/>
                  </a:lnTo>
                  <a:lnTo>
                    <a:pt x="1628" y="371"/>
                  </a:lnTo>
                  <a:lnTo>
                    <a:pt x="1628" y="372"/>
                  </a:lnTo>
                  <a:lnTo>
                    <a:pt x="1616" y="372"/>
                  </a:lnTo>
                  <a:lnTo>
                    <a:pt x="1603" y="376"/>
                  </a:lnTo>
                  <a:lnTo>
                    <a:pt x="1590" y="379"/>
                  </a:lnTo>
                  <a:lnTo>
                    <a:pt x="1577" y="382"/>
                  </a:lnTo>
                  <a:lnTo>
                    <a:pt x="1566" y="385"/>
                  </a:lnTo>
                  <a:lnTo>
                    <a:pt x="1553" y="390"/>
                  </a:lnTo>
                  <a:lnTo>
                    <a:pt x="1542" y="395"/>
                  </a:lnTo>
                  <a:lnTo>
                    <a:pt x="1532" y="400"/>
                  </a:lnTo>
                  <a:lnTo>
                    <a:pt x="1519" y="406"/>
                  </a:lnTo>
                  <a:lnTo>
                    <a:pt x="1508" y="411"/>
                  </a:lnTo>
                  <a:lnTo>
                    <a:pt x="1468" y="432"/>
                  </a:lnTo>
                  <a:lnTo>
                    <a:pt x="1427" y="451"/>
                  </a:lnTo>
                  <a:lnTo>
                    <a:pt x="1391" y="468"/>
                  </a:lnTo>
                  <a:lnTo>
                    <a:pt x="1356" y="484"/>
                  </a:lnTo>
                  <a:lnTo>
                    <a:pt x="1321" y="500"/>
                  </a:lnTo>
                  <a:lnTo>
                    <a:pt x="1285" y="516"/>
                  </a:lnTo>
                  <a:lnTo>
                    <a:pt x="1250" y="532"/>
                  </a:lnTo>
                  <a:lnTo>
                    <a:pt x="1212" y="548"/>
                  </a:lnTo>
                  <a:lnTo>
                    <a:pt x="1173" y="566"/>
                  </a:lnTo>
                  <a:lnTo>
                    <a:pt x="1131" y="585"/>
                  </a:lnTo>
                  <a:lnTo>
                    <a:pt x="1108" y="598"/>
                  </a:lnTo>
                  <a:lnTo>
                    <a:pt x="1086" y="611"/>
                  </a:lnTo>
                  <a:lnTo>
                    <a:pt x="1067" y="624"/>
                  </a:lnTo>
                  <a:lnTo>
                    <a:pt x="1047" y="636"/>
                  </a:lnTo>
                  <a:lnTo>
                    <a:pt x="1031" y="651"/>
                  </a:lnTo>
                  <a:lnTo>
                    <a:pt x="1013" y="664"/>
                  </a:lnTo>
                  <a:lnTo>
                    <a:pt x="994" y="678"/>
                  </a:lnTo>
                  <a:lnTo>
                    <a:pt x="974" y="691"/>
                  </a:lnTo>
                  <a:lnTo>
                    <a:pt x="952" y="705"/>
                  </a:lnTo>
                  <a:lnTo>
                    <a:pt x="930" y="718"/>
                  </a:lnTo>
                  <a:lnTo>
                    <a:pt x="912" y="728"/>
                  </a:lnTo>
                  <a:lnTo>
                    <a:pt x="892" y="740"/>
                  </a:lnTo>
                  <a:lnTo>
                    <a:pt x="870" y="753"/>
                  </a:lnTo>
                  <a:lnTo>
                    <a:pt x="848" y="768"/>
                  </a:lnTo>
                  <a:lnTo>
                    <a:pt x="824" y="782"/>
                  </a:lnTo>
                  <a:lnTo>
                    <a:pt x="801" y="796"/>
                  </a:lnTo>
                  <a:lnTo>
                    <a:pt x="779" y="811"/>
                  </a:lnTo>
                  <a:lnTo>
                    <a:pt x="757" y="824"/>
                  </a:lnTo>
                  <a:lnTo>
                    <a:pt x="738" y="836"/>
                  </a:lnTo>
                  <a:lnTo>
                    <a:pt x="722" y="846"/>
                  </a:lnTo>
                  <a:lnTo>
                    <a:pt x="722" y="844"/>
                  </a:lnTo>
                  <a:lnTo>
                    <a:pt x="722" y="843"/>
                  </a:lnTo>
                  <a:lnTo>
                    <a:pt x="722" y="841"/>
                  </a:lnTo>
                  <a:lnTo>
                    <a:pt x="722" y="843"/>
                  </a:lnTo>
                  <a:lnTo>
                    <a:pt x="724" y="844"/>
                  </a:lnTo>
                  <a:lnTo>
                    <a:pt x="724" y="846"/>
                  </a:lnTo>
                  <a:lnTo>
                    <a:pt x="726" y="846"/>
                  </a:lnTo>
                  <a:lnTo>
                    <a:pt x="727" y="846"/>
                  </a:lnTo>
                  <a:lnTo>
                    <a:pt x="729" y="846"/>
                  </a:lnTo>
                  <a:lnTo>
                    <a:pt x="731" y="846"/>
                  </a:lnTo>
                  <a:lnTo>
                    <a:pt x="733" y="846"/>
                  </a:lnTo>
                  <a:lnTo>
                    <a:pt x="735" y="846"/>
                  </a:lnTo>
                  <a:lnTo>
                    <a:pt x="720" y="851"/>
                  </a:lnTo>
                  <a:lnTo>
                    <a:pt x="707" y="857"/>
                  </a:lnTo>
                  <a:lnTo>
                    <a:pt x="696" y="864"/>
                  </a:lnTo>
                  <a:lnTo>
                    <a:pt x="684" y="870"/>
                  </a:lnTo>
                  <a:lnTo>
                    <a:pt x="673" y="876"/>
                  </a:lnTo>
                  <a:lnTo>
                    <a:pt x="662" y="884"/>
                  </a:lnTo>
                  <a:lnTo>
                    <a:pt x="653" y="892"/>
                  </a:lnTo>
                  <a:lnTo>
                    <a:pt x="642" y="900"/>
                  </a:lnTo>
                  <a:lnTo>
                    <a:pt x="631" y="910"/>
                  </a:lnTo>
                  <a:lnTo>
                    <a:pt x="621" y="918"/>
                  </a:lnTo>
                  <a:lnTo>
                    <a:pt x="611" y="926"/>
                  </a:lnTo>
                  <a:lnTo>
                    <a:pt x="601" y="934"/>
                  </a:lnTo>
                  <a:lnTo>
                    <a:pt x="590" y="942"/>
                  </a:lnTo>
                  <a:lnTo>
                    <a:pt x="581" y="950"/>
                  </a:lnTo>
                  <a:lnTo>
                    <a:pt x="572" y="956"/>
                  </a:lnTo>
                  <a:lnTo>
                    <a:pt x="561" y="964"/>
                  </a:lnTo>
                  <a:lnTo>
                    <a:pt x="552" y="972"/>
                  </a:lnTo>
                  <a:lnTo>
                    <a:pt x="543" y="980"/>
                  </a:lnTo>
                  <a:lnTo>
                    <a:pt x="532" y="988"/>
                  </a:lnTo>
                  <a:lnTo>
                    <a:pt x="523" y="996"/>
                  </a:lnTo>
                  <a:lnTo>
                    <a:pt x="0" y="996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0" name="Freeform 50449"/>
            <p:cNvSpPr/>
            <p:nvPr/>
          </p:nvSpPr>
          <p:spPr>
            <a:xfrm>
              <a:off x="1361" y="3819"/>
              <a:ext cx="1340" cy="500"/>
            </a:xfrm>
            <a:custGeom>
              <a:avLst/>
              <a:gdLst/>
              <a:ahLst/>
              <a:cxnLst>
                <a:cxn ang="0">
                  <a:pos x="3" y="499"/>
                </a:cxn>
                <a:cxn ang="0">
                  <a:pos x="15" y="483"/>
                </a:cxn>
                <a:cxn ang="0">
                  <a:pos x="68" y="383"/>
                </a:cxn>
                <a:cxn ang="0">
                  <a:pos x="106" y="334"/>
                </a:cxn>
                <a:cxn ang="0">
                  <a:pos x="117" y="329"/>
                </a:cxn>
                <a:cxn ang="0">
                  <a:pos x="194" y="257"/>
                </a:cxn>
                <a:cxn ang="0">
                  <a:pos x="266" y="201"/>
                </a:cxn>
                <a:cxn ang="0">
                  <a:pos x="282" y="199"/>
                </a:cxn>
                <a:cxn ang="0">
                  <a:pos x="306" y="182"/>
                </a:cxn>
                <a:cxn ang="0">
                  <a:pos x="345" y="161"/>
                </a:cxn>
                <a:cxn ang="0">
                  <a:pos x="360" y="156"/>
                </a:cxn>
                <a:cxn ang="0">
                  <a:pos x="369" y="153"/>
                </a:cxn>
                <a:cxn ang="0">
                  <a:pos x="370" y="147"/>
                </a:cxn>
                <a:cxn ang="0">
                  <a:pos x="415" y="126"/>
                </a:cxn>
                <a:cxn ang="0">
                  <a:pos x="497" y="93"/>
                </a:cxn>
                <a:cxn ang="0">
                  <a:pos x="547" y="76"/>
                </a:cxn>
                <a:cxn ang="0">
                  <a:pos x="588" y="62"/>
                </a:cxn>
                <a:cxn ang="0">
                  <a:pos x="622" y="54"/>
                </a:cxn>
                <a:cxn ang="0">
                  <a:pos x="654" y="44"/>
                </a:cxn>
                <a:cxn ang="0">
                  <a:pos x="678" y="33"/>
                </a:cxn>
                <a:cxn ang="0">
                  <a:pos x="753" y="15"/>
                </a:cxn>
                <a:cxn ang="0">
                  <a:pos x="840" y="2"/>
                </a:cxn>
                <a:cxn ang="0">
                  <a:pos x="939" y="2"/>
                </a:cxn>
                <a:cxn ang="0">
                  <a:pos x="1064" y="5"/>
                </a:cxn>
                <a:cxn ang="0">
                  <a:pos x="1235" y="40"/>
                </a:cxn>
                <a:cxn ang="0">
                  <a:pos x="1240" y="45"/>
                </a:cxn>
                <a:cxn ang="0">
                  <a:pos x="1231" y="46"/>
                </a:cxn>
                <a:cxn ang="0">
                  <a:pos x="1285" y="66"/>
                </a:cxn>
                <a:cxn ang="0">
                  <a:pos x="1318" y="88"/>
                </a:cxn>
                <a:cxn ang="0">
                  <a:pos x="1337" y="103"/>
                </a:cxn>
                <a:cxn ang="0">
                  <a:pos x="1309" y="106"/>
                </a:cxn>
                <a:cxn ang="0">
                  <a:pos x="1270" y="110"/>
                </a:cxn>
                <a:cxn ang="0">
                  <a:pos x="1222" y="114"/>
                </a:cxn>
                <a:cxn ang="0">
                  <a:pos x="1170" y="120"/>
                </a:cxn>
                <a:cxn ang="0">
                  <a:pos x="1106" y="126"/>
                </a:cxn>
                <a:cxn ang="0">
                  <a:pos x="1007" y="137"/>
                </a:cxn>
                <a:cxn ang="0">
                  <a:pos x="899" y="152"/>
                </a:cxn>
                <a:cxn ang="0">
                  <a:pos x="826" y="170"/>
                </a:cxn>
                <a:cxn ang="0">
                  <a:pos x="789" y="183"/>
                </a:cxn>
                <a:cxn ang="0">
                  <a:pos x="792" y="186"/>
                </a:cxn>
                <a:cxn ang="0">
                  <a:pos x="761" y="193"/>
                </a:cxn>
                <a:cxn ang="0">
                  <a:pos x="714" y="216"/>
                </a:cxn>
                <a:cxn ang="0">
                  <a:pos x="608" y="266"/>
                </a:cxn>
                <a:cxn ang="0">
                  <a:pos x="519" y="312"/>
                </a:cxn>
                <a:cxn ang="0">
                  <a:pos x="463" y="353"/>
                </a:cxn>
                <a:cxn ang="0">
                  <a:pos x="401" y="391"/>
                </a:cxn>
                <a:cxn ang="0">
                  <a:pos x="351" y="423"/>
                </a:cxn>
                <a:cxn ang="0">
                  <a:pos x="351" y="422"/>
                </a:cxn>
                <a:cxn ang="0">
                  <a:pos x="352" y="423"/>
                </a:cxn>
                <a:cxn ang="0">
                  <a:pos x="356" y="423"/>
                </a:cxn>
                <a:cxn ang="0">
                  <a:pos x="327" y="438"/>
                </a:cxn>
                <a:cxn ang="0">
                  <a:pos x="297" y="463"/>
                </a:cxn>
                <a:cxn ang="0">
                  <a:pos x="268" y="486"/>
                </a:cxn>
              </a:cxnLst>
              <a:rect l="0" t="0" r="0" b="0"/>
              <a:pathLst>
                <a:path w="2756" h="1000">
                  <a:moveTo>
                    <a:pt x="0" y="996"/>
                  </a:moveTo>
                  <a:lnTo>
                    <a:pt x="2" y="996"/>
                  </a:lnTo>
                  <a:lnTo>
                    <a:pt x="4" y="996"/>
                  </a:lnTo>
                  <a:lnTo>
                    <a:pt x="6" y="998"/>
                  </a:lnTo>
                  <a:lnTo>
                    <a:pt x="7" y="998"/>
                  </a:lnTo>
                  <a:lnTo>
                    <a:pt x="7" y="1000"/>
                  </a:lnTo>
                  <a:lnTo>
                    <a:pt x="9" y="998"/>
                  </a:lnTo>
                  <a:lnTo>
                    <a:pt x="31" y="966"/>
                  </a:lnTo>
                  <a:lnTo>
                    <a:pt x="49" y="932"/>
                  </a:lnTo>
                  <a:lnTo>
                    <a:pt x="68" y="899"/>
                  </a:lnTo>
                  <a:lnTo>
                    <a:pt x="86" y="865"/>
                  </a:lnTo>
                  <a:lnTo>
                    <a:pt x="102" y="832"/>
                  </a:lnTo>
                  <a:lnTo>
                    <a:pt x="121" y="800"/>
                  </a:lnTo>
                  <a:lnTo>
                    <a:pt x="139" y="766"/>
                  </a:lnTo>
                  <a:lnTo>
                    <a:pt x="159" y="736"/>
                  </a:lnTo>
                  <a:lnTo>
                    <a:pt x="183" y="704"/>
                  </a:lnTo>
                  <a:lnTo>
                    <a:pt x="210" y="675"/>
                  </a:lnTo>
                  <a:lnTo>
                    <a:pt x="212" y="673"/>
                  </a:lnTo>
                  <a:lnTo>
                    <a:pt x="216" y="672"/>
                  </a:lnTo>
                  <a:lnTo>
                    <a:pt x="219" y="668"/>
                  </a:lnTo>
                  <a:lnTo>
                    <a:pt x="223" y="667"/>
                  </a:lnTo>
                  <a:lnTo>
                    <a:pt x="225" y="665"/>
                  </a:lnTo>
                  <a:lnTo>
                    <a:pt x="229" y="664"/>
                  </a:lnTo>
                  <a:lnTo>
                    <a:pt x="232" y="662"/>
                  </a:lnTo>
                  <a:lnTo>
                    <a:pt x="236" y="659"/>
                  </a:lnTo>
                  <a:lnTo>
                    <a:pt x="240" y="657"/>
                  </a:lnTo>
                  <a:lnTo>
                    <a:pt x="241" y="656"/>
                  </a:lnTo>
                  <a:lnTo>
                    <a:pt x="274" y="620"/>
                  </a:lnTo>
                  <a:lnTo>
                    <a:pt x="305" y="590"/>
                  </a:lnTo>
                  <a:lnTo>
                    <a:pt x="336" y="563"/>
                  </a:lnTo>
                  <a:lnTo>
                    <a:pt x="369" y="537"/>
                  </a:lnTo>
                  <a:lnTo>
                    <a:pt x="399" y="513"/>
                  </a:lnTo>
                  <a:lnTo>
                    <a:pt x="430" y="491"/>
                  </a:lnTo>
                  <a:lnTo>
                    <a:pt x="461" y="468"/>
                  </a:lnTo>
                  <a:lnTo>
                    <a:pt x="490" y="448"/>
                  </a:lnTo>
                  <a:lnTo>
                    <a:pt x="517" y="427"/>
                  </a:lnTo>
                  <a:lnTo>
                    <a:pt x="545" y="404"/>
                  </a:lnTo>
                  <a:lnTo>
                    <a:pt x="548" y="401"/>
                  </a:lnTo>
                  <a:lnTo>
                    <a:pt x="554" y="400"/>
                  </a:lnTo>
                  <a:lnTo>
                    <a:pt x="559" y="398"/>
                  </a:lnTo>
                  <a:lnTo>
                    <a:pt x="563" y="398"/>
                  </a:lnTo>
                  <a:lnTo>
                    <a:pt x="568" y="398"/>
                  </a:lnTo>
                  <a:lnTo>
                    <a:pt x="574" y="398"/>
                  </a:lnTo>
                  <a:lnTo>
                    <a:pt x="579" y="398"/>
                  </a:lnTo>
                  <a:lnTo>
                    <a:pt x="583" y="396"/>
                  </a:lnTo>
                  <a:lnTo>
                    <a:pt x="589" y="395"/>
                  </a:lnTo>
                  <a:lnTo>
                    <a:pt x="592" y="392"/>
                  </a:lnTo>
                  <a:lnTo>
                    <a:pt x="603" y="382"/>
                  </a:lnTo>
                  <a:lnTo>
                    <a:pt x="616" y="372"/>
                  </a:lnTo>
                  <a:lnTo>
                    <a:pt x="629" y="363"/>
                  </a:lnTo>
                  <a:lnTo>
                    <a:pt x="642" y="355"/>
                  </a:lnTo>
                  <a:lnTo>
                    <a:pt x="654" y="348"/>
                  </a:lnTo>
                  <a:lnTo>
                    <a:pt x="667" y="340"/>
                  </a:lnTo>
                  <a:lnTo>
                    <a:pt x="680" y="334"/>
                  </a:lnTo>
                  <a:lnTo>
                    <a:pt x="695" y="328"/>
                  </a:lnTo>
                  <a:lnTo>
                    <a:pt x="709" y="321"/>
                  </a:lnTo>
                  <a:lnTo>
                    <a:pt x="724" y="315"/>
                  </a:lnTo>
                  <a:lnTo>
                    <a:pt x="726" y="315"/>
                  </a:lnTo>
                  <a:lnTo>
                    <a:pt x="729" y="313"/>
                  </a:lnTo>
                  <a:lnTo>
                    <a:pt x="733" y="313"/>
                  </a:lnTo>
                  <a:lnTo>
                    <a:pt x="737" y="312"/>
                  </a:lnTo>
                  <a:lnTo>
                    <a:pt x="740" y="312"/>
                  </a:lnTo>
                  <a:lnTo>
                    <a:pt x="744" y="312"/>
                  </a:lnTo>
                  <a:lnTo>
                    <a:pt x="748" y="310"/>
                  </a:lnTo>
                  <a:lnTo>
                    <a:pt x="751" y="310"/>
                  </a:lnTo>
                  <a:lnTo>
                    <a:pt x="755" y="308"/>
                  </a:lnTo>
                  <a:lnTo>
                    <a:pt x="759" y="307"/>
                  </a:lnTo>
                  <a:lnTo>
                    <a:pt x="759" y="305"/>
                  </a:lnTo>
                  <a:lnTo>
                    <a:pt x="760" y="304"/>
                  </a:lnTo>
                  <a:lnTo>
                    <a:pt x="760" y="302"/>
                  </a:lnTo>
                  <a:lnTo>
                    <a:pt x="762" y="300"/>
                  </a:lnTo>
                  <a:lnTo>
                    <a:pt x="762" y="297"/>
                  </a:lnTo>
                  <a:lnTo>
                    <a:pt x="762" y="296"/>
                  </a:lnTo>
                  <a:lnTo>
                    <a:pt x="762" y="294"/>
                  </a:lnTo>
                  <a:lnTo>
                    <a:pt x="764" y="291"/>
                  </a:lnTo>
                  <a:lnTo>
                    <a:pt x="766" y="289"/>
                  </a:lnTo>
                  <a:lnTo>
                    <a:pt x="795" y="276"/>
                  </a:lnTo>
                  <a:lnTo>
                    <a:pt x="824" y="265"/>
                  </a:lnTo>
                  <a:lnTo>
                    <a:pt x="854" y="252"/>
                  </a:lnTo>
                  <a:lnTo>
                    <a:pt x="881" y="241"/>
                  </a:lnTo>
                  <a:lnTo>
                    <a:pt x="908" y="230"/>
                  </a:lnTo>
                  <a:lnTo>
                    <a:pt x="936" y="219"/>
                  </a:lnTo>
                  <a:lnTo>
                    <a:pt x="963" y="208"/>
                  </a:lnTo>
                  <a:lnTo>
                    <a:pt x="992" y="196"/>
                  </a:lnTo>
                  <a:lnTo>
                    <a:pt x="1022" y="185"/>
                  </a:lnTo>
                  <a:lnTo>
                    <a:pt x="1051" y="174"/>
                  </a:lnTo>
                  <a:lnTo>
                    <a:pt x="1062" y="171"/>
                  </a:lnTo>
                  <a:lnTo>
                    <a:pt x="1075" y="166"/>
                  </a:lnTo>
                  <a:lnTo>
                    <a:pt x="1089" y="161"/>
                  </a:lnTo>
                  <a:lnTo>
                    <a:pt x="1108" y="156"/>
                  </a:lnTo>
                  <a:lnTo>
                    <a:pt x="1124" y="152"/>
                  </a:lnTo>
                  <a:lnTo>
                    <a:pt x="1142" y="147"/>
                  </a:lnTo>
                  <a:lnTo>
                    <a:pt x="1159" y="142"/>
                  </a:lnTo>
                  <a:lnTo>
                    <a:pt x="1173" y="137"/>
                  </a:lnTo>
                  <a:lnTo>
                    <a:pt x="1186" y="132"/>
                  </a:lnTo>
                  <a:lnTo>
                    <a:pt x="1197" y="128"/>
                  </a:lnTo>
                  <a:lnTo>
                    <a:pt x="1210" y="123"/>
                  </a:lnTo>
                  <a:lnTo>
                    <a:pt x="1223" y="118"/>
                  </a:lnTo>
                  <a:lnTo>
                    <a:pt x="1235" y="115"/>
                  </a:lnTo>
                  <a:lnTo>
                    <a:pt x="1246" y="112"/>
                  </a:lnTo>
                  <a:lnTo>
                    <a:pt x="1257" y="110"/>
                  </a:lnTo>
                  <a:lnTo>
                    <a:pt x="1268" y="108"/>
                  </a:lnTo>
                  <a:lnTo>
                    <a:pt x="1279" y="107"/>
                  </a:lnTo>
                  <a:lnTo>
                    <a:pt x="1292" y="105"/>
                  </a:lnTo>
                  <a:lnTo>
                    <a:pt x="1305" y="102"/>
                  </a:lnTo>
                  <a:lnTo>
                    <a:pt x="1321" y="97"/>
                  </a:lnTo>
                  <a:lnTo>
                    <a:pt x="1329" y="96"/>
                  </a:lnTo>
                  <a:lnTo>
                    <a:pt x="1336" y="92"/>
                  </a:lnTo>
                  <a:lnTo>
                    <a:pt x="1345" y="88"/>
                  </a:lnTo>
                  <a:lnTo>
                    <a:pt x="1352" y="84"/>
                  </a:lnTo>
                  <a:lnTo>
                    <a:pt x="1360" y="80"/>
                  </a:lnTo>
                  <a:lnTo>
                    <a:pt x="1369" y="76"/>
                  </a:lnTo>
                  <a:lnTo>
                    <a:pt x="1376" y="72"/>
                  </a:lnTo>
                  <a:lnTo>
                    <a:pt x="1385" y="68"/>
                  </a:lnTo>
                  <a:lnTo>
                    <a:pt x="1394" y="65"/>
                  </a:lnTo>
                  <a:lnTo>
                    <a:pt x="1404" y="62"/>
                  </a:lnTo>
                  <a:lnTo>
                    <a:pt x="1433" y="54"/>
                  </a:lnTo>
                  <a:lnTo>
                    <a:pt x="1462" y="48"/>
                  </a:lnTo>
                  <a:lnTo>
                    <a:pt x="1489" y="41"/>
                  </a:lnTo>
                  <a:lnTo>
                    <a:pt x="1519" y="36"/>
                  </a:lnTo>
                  <a:lnTo>
                    <a:pt x="1548" y="30"/>
                  </a:lnTo>
                  <a:lnTo>
                    <a:pt x="1577" y="25"/>
                  </a:lnTo>
                  <a:lnTo>
                    <a:pt x="1606" y="20"/>
                  </a:lnTo>
                  <a:lnTo>
                    <a:pt x="1638" y="16"/>
                  </a:lnTo>
                  <a:lnTo>
                    <a:pt x="1667" y="11"/>
                  </a:lnTo>
                  <a:lnTo>
                    <a:pt x="1698" y="6"/>
                  </a:lnTo>
                  <a:lnTo>
                    <a:pt x="1727" y="3"/>
                  </a:lnTo>
                  <a:lnTo>
                    <a:pt x="1760" y="0"/>
                  </a:lnTo>
                  <a:lnTo>
                    <a:pt x="1793" y="0"/>
                  </a:lnTo>
                  <a:lnTo>
                    <a:pt x="1828" y="0"/>
                  </a:lnTo>
                  <a:lnTo>
                    <a:pt x="1862" y="1"/>
                  </a:lnTo>
                  <a:lnTo>
                    <a:pt x="1897" y="3"/>
                  </a:lnTo>
                  <a:lnTo>
                    <a:pt x="1932" y="3"/>
                  </a:lnTo>
                  <a:lnTo>
                    <a:pt x="1965" y="4"/>
                  </a:lnTo>
                  <a:lnTo>
                    <a:pt x="1998" y="4"/>
                  </a:lnTo>
                  <a:lnTo>
                    <a:pt x="2029" y="3"/>
                  </a:lnTo>
                  <a:lnTo>
                    <a:pt x="2076" y="1"/>
                  </a:lnTo>
                  <a:lnTo>
                    <a:pt x="2129" y="3"/>
                  </a:lnTo>
                  <a:lnTo>
                    <a:pt x="2188" y="9"/>
                  </a:lnTo>
                  <a:lnTo>
                    <a:pt x="2248" y="17"/>
                  </a:lnTo>
                  <a:lnTo>
                    <a:pt x="2310" y="27"/>
                  </a:lnTo>
                  <a:lnTo>
                    <a:pt x="2372" y="40"/>
                  </a:lnTo>
                  <a:lnTo>
                    <a:pt x="2432" y="52"/>
                  </a:lnTo>
                  <a:lnTo>
                    <a:pt x="2489" y="67"/>
                  </a:lnTo>
                  <a:lnTo>
                    <a:pt x="2540" y="80"/>
                  </a:lnTo>
                  <a:lnTo>
                    <a:pt x="2586" y="94"/>
                  </a:lnTo>
                  <a:lnTo>
                    <a:pt x="2591" y="96"/>
                  </a:lnTo>
                  <a:lnTo>
                    <a:pt x="2590" y="96"/>
                  </a:lnTo>
                  <a:lnTo>
                    <a:pt x="2580" y="94"/>
                  </a:lnTo>
                  <a:lnTo>
                    <a:pt x="2568" y="92"/>
                  </a:lnTo>
                  <a:lnTo>
                    <a:pt x="2551" y="89"/>
                  </a:lnTo>
                  <a:lnTo>
                    <a:pt x="2537" y="86"/>
                  </a:lnTo>
                  <a:lnTo>
                    <a:pt x="2524" y="84"/>
                  </a:lnTo>
                  <a:lnTo>
                    <a:pt x="2515" y="83"/>
                  </a:lnTo>
                  <a:lnTo>
                    <a:pt x="2511" y="83"/>
                  </a:lnTo>
                  <a:lnTo>
                    <a:pt x="2516" y="86"/>
                  </a:lnTo>
                  <a:lnTo>
                    <a:pt x="2531" y="91"/>
                  </a:lnTo>
                  <a:lnTo>
                    <a:pt x="2549" y="97"/>
                  </a:lnTo>
                  <a:lnTo>
                    <a:pt x="2568" y="102"/>
                  </a:lnTo>
                  <a:lnTo>
                    <a:pt x="2586" y="108"/>
                  </a:lnTo>
                  <a:lnTo>
                    <a:pt x="2606" y="116"/>
                  </a:lnTo>
                  <a:lnTo>
                    <a:pt x="2624" y="123"/>
                  </a:lnTo>
                  <a:lnTo>
                    <a:pt x="2643" y="131"/>
                  </a:lnTo>
                  <a:lnTo>
                    <a:pt x="2659" y="139"/>
                  </a:lnTo>
                  <a:lnTo>
                    <a:pt x="2674" y="148"/>
                  </a:lnTo>
                  <a:lnTo>
                    <a:pt x="2686" y="158"/>
                  </a:lnTo>
                  <a:lnTo>
                    <a:pt x="2694" y="164"/>
                  </a:lnTo>
                  <a:lnTo>
                    <a:pt x="2703" y="171"/>
                  </a:lnTo>
                  <a:lnTo>
                    <a:pt x="2710" y="176"/>
                  </a:lnTo>
                  <a:lnTo>
                    <a:pt x="2718" y="179"/>
                  </a:lnTo>
                  <a:lnTo>
                    <a:pt x="2725" y="184"/>
                  </a:lnTo>
                  <a:lnTo>
                    <a:pt x="2730" y="188"/>
                  </a:lnTo>
                  <a:lnTo>
                    <a:pt x="2738" y="193"/>
                  </a:lnTo>
                  <a:lnTo>
                    <a:pt x="2745" y="198"/>
                  </a:lnTo>
                  <a:lnTo>
                    <a:pt x="2750" y="206"/>
                  </a:lnTo>
                  <a:lnTo>
                    <a:pt x="2756" y="214"/>
                  </a:lnTo>
                  <a:lnTo>
                    <a:pt x="2741" y="212"/>
                  </a:lnTo>
                  <a:lnTo>
                    <a:pt x="2727" y="212"/>
                  </a:lnTo>
                  <a:lnTo>
                    <a:pt x="2714" y="211"/>
                  </a:lnTo>
                  <a:lnTo>
                    <a:pt x="2703" y="211"/>
                  </a:lnTo>
                  <a:lnTo>
                    <a:pt x="2692" y="211"/>
                  </a:lnTo>
                  <a:lnTo>
                    <a:pt x="2681" y="211"/>
                  </a:lnTo>
                  <a:lnTo>
                    <a:pt x="2670" y="212"/>
                  </a:lnTo>
                  <a:lnTo>
                    <a:pt x="2657" y="214"/>
                  </a:lnTo>
                  <a:lnTo>
                    <a:pt x="2643" y="214"/>
                  </a:lnTo>
                  <a:lnTo>
                    <a:pt x="2628" y="217"/>
                  </a:lnTo>
                  <a:lnTo>
                    <a:pt x="2612" y="219"/>
                  </a:lnTo>
                  <a:lnTo>
                    <a:pt x="2595" y="220"/>
                  </a:lnTo>
                  <a:lnTo>
                    <a:pt x="2579" y="222"/>
                  </a:lnTo>
                  <a:lnTo>
                    <a:pt x="2562" y="222"/>
                  </a:lnTo>
                  <a:lnTo>
                    <a:pt x="2546" y="224"/>
                  </a:lnTo>
                  <a:lnTo>
                    <a:pt x="2529" y="225"/>
                  </a:lnTo>
                  <a:lnTo>
                    <a:pt x="2513" y="227"/>
                  </a:lnTo>
                  <a:lnTo>
                    <a:pt x="2496" y="228"/>
                  </a:lnTo>
                  <a:lnTo>
                    <a:pt x="2480" y="230"/>
                  </a:lnTo>
                  <a:lnTo>
                    <a:pt x="2463" y="232"/>
                  </a:lnTo>
                  <a:lnTo>
                    <a:pt x="2447" y="235"/>
                  </a:lnTo>
                  <a:lnTo>
                    <a:pt x="2429" y="236"/>
                  </a:lnTo>
                  <a:lnTo>
                    <a:pt x="2407" y="240"/>
                  </a:lnTo>
                  <a:lnTo>
                    <a:pt x="2385" y="241"/>
                  </a:lnTo>
                  <a:lnTo>
                    <a:pt x="2361" y="243"/>
                  </a:lnTo>
                  <a:lnTo>
                    <a:pt x="2337" y="244"/>
                  </a:lnTo>
                  <a:lnTo>
                    <a:pt x="2315" y="248"/>
                  </a:lnTo>
                  <a:lnTo>
                    <a:pt x="2294" y="249"/>
                  </a:lnTo>
                  <a:lnTo>
                    <a:pt x="2275" y="251"/>
                  </a:lnTo>
                  <a:lnTo>
                    <a:pt x="2259" y="252"/>
                  </a:lnTo>
                  <a:lnTo>
                    <a:pt x="2222" y="256"/>
                  </a:lnTo>
                  <a:lnTo>
                    <a:pt x="2186" y="260"/>
                  </a:lnTo>
                  <a:lnTo>
                    <a:pt x="2147" y="264"/>
                  </a:lnTo>
                  <a:lnTo>
                    <a:pt x="2109" y="268"/>
                  </a:lnTo>
                  <a:lnTo>
                    <a:pt x="2071" y="273"/>
                  </a:lnTo>
                  <a:lnTo>
                    <a:pt x="2032" y="276"/>
                  </a:lnTo>
                  <a:lnTo>
                    <a:pt x="1994" y="281"/>
                  </a:lnTo>
                  <a:lnTo>
                    <a:pt x="1955" y="288"/>
                  </a:lnTo>
                  <a:lnTo>
                    <a:pt x="1919" y="292"/>
                  </a:lnTo>
                  <a:lnTo>
                    <a:pt x="1882" y="299"/>
                  </a:lnTo>
                  <a:lnTo>
                    <a:pt x="1849" y="304"/>
                  </a:lnTo>
                  <a:lnTo>
                    <a:pt x="1822" y="310"/>
                  </a:lnTo>
                  <a:lnTo>
                    <a:pt x="1795" y="315"/>
                  </a:lnTo>
                  <a:lnTo>
                    <a:pt x="1771" y="321"/>
                  </a:lnTo>
                  <a:lnTo>
                    <a:pt x="1747" y="326"/>
                  </a:lnTo>
                  <a:lnTo>
                    <a:pt x="1723" y="334"/>
                  </a:lnTo>
                  <a:lnTo>
                    <a:pt x="1698" y="340"/>
                  </a:lnTo>
                  <a:lnTo>
                    <a:pt x="1674" y="348"/>
                  </a:lnTo>
                  <a:lnTo>
                    <a:pt x="1647" y="356"/>
                  </a:lnTo>
                  <a:lnTo>
                    <a:pt x="1617" y="366"/>
                  </a:lnTo>
                  <a:lnTo>
                    <a:pt x="1619" y="366"/>
                  </a:lnTo>
                  <a:lnTo>
                    <a:pt x="1621" y="366"/>
                  </a:lnTo>
                  <a:lnTo>
                    <a:pt x="1623" y="366"/>
                  </a:lnTo>
                  <a:lnTo>
                    <a:pt x="1625" y="368"/>
                  </a:lnTo>
                  <a:lnTo>
                    <a:pt x="1627" y="369"/>
                  </a:lnTo>
                  <a:lnTo>
                    <a:pt x="1627" y="371"/>
                  </a:lnTo>
                  <a:lnTo>
                    <a:pt x="1628" y="371"/>
                  </a:lnTo>
                  <a:lnTo>
                    <a:pt x="1628" y="372"/>
                  </a:lnTo>
                  <a:lnTo>
                    <a:pt x="1616" y="372"/>
                  </a:lnTo>
                  <a:lnTo>
                    <a:pt x="1603" y="376"/>
                  </a:lnTo>
                  <a:lnTo>
                    <a:pt x="1590" y="379"/>
                  </a:lnTo>
                  <a:lnTo>
                    <a:pt x="1577" y="382"/>
                  </a:lnTo>
                  <a:lnTo>
                    <a:pt x="1566" y="385"/>
                  </a:lnTo>
                  <a:lnTo>
                    <a:pt x="1553" y="390"/>
                  </a:lnTo>
                  <a:lnTo>
                    <a:pt x="1542" y="395"/>
                  </a:lnTo>
                  <a:lnTo>
                    <a:pt x="1532" y="400"/>
                  </a:lnTo>
                  <a:lnTo>
                    <a:pt x="1519" y="406"/>
                  </a:lnTo>
                  <a:lnTo>
                    <a:pt x="1508" y="411"/>
                  </a:lnTo>
                  <a:lnTo>
                    <a:pt x="1468" y="432"/>
                  </a:lnTo>
                  <a:lnTo>
                    <a:pt x="1427" y="451"/>
                  </a:lnTo>
                  <a:lnTo>
                    <a:pt x="1391" y="468"/>
                  </a:lnTo>
                  <a:lnTo>
                    <a:pt x="1356" y="484"/>
                  </a:lnTo>
                  <a:lnTo>
                    <a:pt x="1321" y="500"/>
                  </a:lnTo>
                  <a:lnTo>
                    <a:pt x="1285" y="516"/>
                  </a:lnTo>
                  <a:lnTo>
                    <a:pt x="1250" y="532"/>
                  </a:lnTo>
                  <a:lnTo>
                    <a:pt x="1212" y="548"/>
                  </a:lnTo>
                  <a:lnTo>
                    <a:pt x="1173" y="566"/>
                  </a:lnTo>
                  <a:lnTo>
                    <a:pt x="1131" y="585"/>
                  </a:lnTo>
                  <a:lnTo>
                    <a:pt x="1108" y="598"/>
                  </a:lnTo>
                  <a:lnTo>
                    <a:pt x="1086" y="611"/>
                  </a:lnTo>
                  <a:lnTo>
                    <a:pt x="1067" y="624"/>
                  </a:lnTo>
                  <a:lnTo>
                    <a:pt x="1047" y="636"/>
                  </a:lnTo>
                  <a:lnTo>
                    <a:pt x="1031" y="651"/>
                  </a:lnTo>
                  <a:lnTo>
                    <a:pt x="1013" y="664"/>
                  </a:lnTo>
                  <a:lnTo>
                    <a:pt x="994" y="678"/>
                  </a:lnTo>
                  <a:lnTo>
                    <a:pt x="974" y="691"/>
                  </a:lnTo>
                  <a:lnTo>
                    <a:pt x="952" y="705"/>
                  </a:lnTo>
                  <a:lnTo>
                    <a:pt x="930" y="718"/>
                  </a:lnTo>
                  <a:lnTo>
                    <a:pt x="912" y="728"/>
                  </a:lnTo>
                  <a:lnTo>
                    <a:pt x="892" y="740"/>
                  </a:lnTo>
                  <a:lnTo>
                    <a:pt x="870" y="753"/>
                  </a:lnTo>
                  <a:lnTo>
                    <a:pt x="848" y="768"/>
                  </a:lnTo>
                  <a:lnTo>
                    <a:pt x="824" y="782"/>
                  </a:lnTo>
                  <a:lnTo>
                    <a:pt x="801" y="796"/>
                  </a:lnTo>
                  <a:lnTo>
                    <a:pt x="779" y="811"/>
                  </a:lnTo>
                  <a:lnTo>
                    <a:pt x="757" y="824"/>
                  </a:lnTo>
                  <a:lnTo>
                    <a:pt x="738" y="836"/>
                  </a:lnTo>
                  <a:lnTo>
                    <a:pt x="722" y="846"/>
                  </a:lnTo>
                  <a:lnTo>
                    <a:pt x="722" y="844"/>
                  </a:lnTo>
                  <a:lnTo>
                    <a:pt x="722" y="843"/>
                  </a:lnTo>
                  <a:lnTo>
                    <a:pt x="722" y="841"/>
                  </a:lnTo>
                  <a:lnTo>
                    <a:pt x="722" y="843"/>
                  </a:lnTo>
                  <a:lnTo>
                    <a:pt x="724" y="844"/>
                  </a:lnTo>
                  <a:lnTo>
                    <a:pt x="724" y="846"/>
                  </a:lnTo>
                  <a:lnTo>
                    <a:pt x="726" y="846"/>
                  </a:lnTo>
                  <a:lnTo>
                    <a:pt x="727" y="846"/>
                  </a:lnTo>
                  <a:lnTo>
                    <a:pt x="729" y="846"/>
                  </a:lnTo>
                  <a:lnTo>
                    <a:pt x="731" y="846"/>
                  </a:lnTo>
                  <a:lnTo>
                    <a:pt x="733" y="846"/>
                  </a:lnTo>
                  <a:lnTo>
                    <a:pt x="735" y="846"/>
                  </a:lnTo>
                  <a:lnTo>
                    <a:pt x="720" y="851"/>
                  </a:lnTo>
                  <a:lnTo>
                    <a:pt x="707" y="857"/>
                  </a:lnTo>
                  <a:lnTo>
                    <a:pt x="696" y="864"/>
                  </a:lnTo>
                  <a:lnTo>
                    <a:pt x="684" y="870"/>
                  </a:lnTo>
                  <a:lnTo>
                    <a:pt x="673" y="876"/>
                  </a:lnTo>
                  <a:lnTo>
                    <a:pt x="662" y="884"/>
                  </a:lnTo>
                  <a:lnTo>
                    <a:pt x="653" y="892"/>
                  </a:lnTo>
                  <a:lnTo>
                    <a:pt x="642" y="900"/>
                  </a:lnTo>
                  <a:lnTo>
                    <a:pt x="631" y="910"/>
                  </a:lnTo>
                  <a:lnTo>
                    <a:pt x="621" y="918"/>
                  </a:lnTo>
                  <a:lnTo>
                    <a:pt x="611" y="926"/>
                  </a:lnTo>
                  <a:lnTo>
                    <a:pt x="601" y="934"/>
                  </a:lnTo>
                  <a:lnTo>
                    <a:pt x="590" y="942"/>
                  </a:lnTo>
                  <a:lnTo>
                    <a:pt x="581" y="950"/>
                  </a:lnTo>
                  <a:lnTo>
                    <a:pt x="572" y="956"/>
                  </a:lnTo>
                  <a:lnTo>
                    <a:pt x="561" y="964"/>
                  </a:lnTo>
                  <a:lnTo>
                    <a:pt x="552" y="972"/>
                  </a:lnTo>
                  <a:lnTo>
                    <a:pt x="543" y="980"/>
                  </a:lnTo>
                  <a:lnTo>
                    <a:pt x="532" y="988"/>
                  </a:lnTo>
                  <a:lnTo>
                    <a:pt x="523" y="996"/>
                  </a:lnTo>
                  <a:lnTo>
                    <a:pt x="0" y="99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1" name="Freeform 50450"/>
            <p:cNvSpPr/>
            <p:nvPr/>
          </p:nvSpPr>
          <p:spPr>
            <a:xfrm>
              <a:off x="1154" y="3925"/>
              <a:ext cx="237" cy="237"/>
            </a:xfrm>
            <a:custGeom>
              <a:avLst/>
              <a:gdLst/>
              <a:ahLst/>
              <a:cxnLst>
                <a:cxn ang="0">
                  <a:pos x="236" y="124"/>
                </a:cxn>
                <a:cxn ang="0">
                  <a:pos x="235" y="117"/>
                </a:cxn>
                <a:cxn ang="0">
                  <a:pos x="234" y="111"/>
                </a:cxn>
                <a:cxn ang="0">
                  <a:pos x="229" y="101"/>
                </a:cxn>
                <a:cxn ang="0">
                  <a:pos x="221" y="85"/>
                </a:cxn>
                <a:cxn ang="0">
                  <a:pos x="213" y="69"/>
                </a:cxn>
                <a:cxn ang="0">
                  <a:pos x="202" y="55"/>
                </a:cxn>
                <a:cxn ang="0">
                  <a:pos x="180" y="35"/>
                </a:cxn>
                <a:cxn ang="0">
                  <a:pos x="155" y="18"/>
                </a:cxn>
                <a:cxn ang="0">
                  <a:pos x="129" y="4"/>
                </a:cxn>
                <a:cxn ang="0">
                  <a:pos x="119" y="5"/>
                </a:cxn>
                <a:cxn ang="0">
                  <a:pos x="119" y="12"/>
                </a:cxn>
                <a:cxn ang="0">
                  <a:pos x="119" y="20"/>
                </a:cxn>
                <a:cxn ang="0">
                  <a:pos x="122" y="31"/>
                </a:cxn>
                <a:cxn ang="0">
                  <a:pos x="132" y="56"/>
                </a:cxn>
                <a:cxn ang="0">
                  <a:pos x="144" y="83"/>
                </a:cxn>
                <a:cxn ang="0">
                  <a:pos x="156" y="104"/>
                </a:cxn>
                <a:cxn ang="0">
                  <a:pos x="123" y="86"/>
                </a:cxn>
                <a:cxn ang="0">
                  <a:pos x="84" y="72"/>
                </a:cxn>
                <a:cxn ang="0">
                  <a:pos x="45" y="63"/>
                </a:cxn>
                <a:cxn ang="0">
                  <a:pos x="36" y="69"/>
                </a:cxn>
                <a:cxn ang="0">
                  <a:pos x="43" y="80"/>
                </a:cxn>
                <a:cxn ang="0">
                  <a:pos x="50" y="89"/>
                </a:cxn>
                <a:cxn ang="0">
                  <a:pos x="54" y="96"/>
                </a:cxn>
                <a:cxn ang="0">
                  <a:pos x="56" y="97"/>
                </a:cxn>
                <a:cxn ang="0">
                  <a:pos x="58" y="97"/>
                </a:cxn>
                <a:cxn ang="0">
                  <a:pos x="60" y="98"/>
                </a:cxn>
                <a:cxn ang="0">
                  <a:pos x="65" y="104"/>
                </a:cxn>
                <a:cxn ang="0">
                  <a:pos x="68" y="112"/>
                </a:cxn>
                <a:cxn ang="0">
                  <a:pos x="73" y="120"/>
                </a:cxn>
                <a:cxn ang="0">
                  <a:pos x="82" y="128"/>
                </a:cxn>
                <a:cxn ang="0">
                  <a:pos x="98" y="141"/>
                </a:cxn>
                <a:cxn ang="0">
                  <a:pos x="113" y="153"/>
                </a:cxn>
                <a:cxn ang="0">
                  <a:pos x="110" y="157"/>
                </a:cxn>
                <a:cxn ang="0">
                  <a:pos x="74" y="149"/>
                </a:cxn>
                <a:cxn ang="0">
                  <a:pos x="35" y="143"/>
                </a:cxn>
                <a:cxn ang="0">
                  <a:pos x="0" y="140"/>
                </a:cxn>
                <a:cxn ang="0">
                  <a:pos x="1" y="148"/>
                </a:cxn>
                <a:cxn ang="0">
                  <a:pos x="4" y="156"/>
                </a:cxn>
                <a:cxn ang="0">
                  <a:pos x="7" y="164"/>
                </a:cxn>
                <a:cxn ang="0">
                  <a:pos x="26" y="179"/>
                </a:cxn>
                <a:cxn ang="0">
                  <a:pos x="51" y="196"/>
                </a:cxn>
                <a:cxn ang="0">
                  <a:pos x="77" y="213"/>
                </a:cxn>
                <a:cxn ang="0">
                  <a:pos x="95" y="225"/>
                </a:cxn>
                <a:cxn ang="0">
                  <a:pos x="100" y="227"/>
                </a:cxn>
                <a:cxn ang="0">
                  <a:pos x="104" y="228"/>
                </a:cxn>
                <a:cxn ang="0">
                  <a:pos x="108" y="228"/>
                </a:cxn>
                <a:cxn ang="0">
                  <a:pos x="109" y="232"/>
                </a:cxn>
                <a:cxn ang="0">
                  <a:pos x="113" y="234"/>
                </a:cxn>
                <a:cxn ang="0">
                  <a:pos x="117" y="235"/>
                </a:cxn>
                <a:cxn ang="0">
                  <a:pos x="124" y="237"/>
                </a:cxn>
                <a:cxn ang="0">
                  <a:pos x="134" y="236"/>
                </a:cxn>
                <a:cxn ang="0">
                  <a:pos x="142" y="231"/>
                </a:cxn>
                <a:cxn ang="0">
                  <a:pos x="152" y="221"/>
                </a:cxn>
                <a:cxn ang="0">
                  <a:pos x="168" y="208"/>
                </a:cxn>
                <a:cxn ang="0">
                  <a:pos x="184" y="194"/>
                </a:cxn>
                <a:cxn ang="0">
                  <a:pos x="199" y="180"/>
                </a:cxn>
                <a:cxn ang="0">
                  <a:pos x="213" y="164"/>
                </a:cxn>
                <a:cxn ang="0">
                  <a:pos x="225" y="146"/>
                </a:cxn>
                <a:cxn ang="0">
                  <a:pos x="235" y="128"/>
                </a:cxn>
              </a:cxnLst>
              <a:rect l="0" t="0" r="0" b="0"/>
              <a:pathLst>
                <a:path w="488" h="474">
                  <a:moveTo>
                    <a:pt x="485" y="255"/>
                  </a:moveTo>
                  <a:lnTo>
                    <a:pt x="485" y="252"/>
                  </a:lnTo>
                  <a:lnTo>
                    <a:pt x="485" y="247"/>
                  </a:lnTo>
                  <a:lnTo>
                    <a:pt x="485" y="244"/>
                  </a:lnTo>
                  <a:lnTo>
                    <a:pt x="485" y="239"/>
                  </a:lnTo>
                  <a:lnTo>
                    <a:pt x="483" y="234"/>
                  </a:lnTo>
                  <a:lnTo>
                    <a:pt x="483" y="231"/>
                  </a:lnTo>
                  <a:lnTo>
                    <a:pt x="483" y="226"/>
                  </a:lnTo>
                  <a:lnTo>
                    <a:pt x="481" y="221"/>
                  </a:lnTo>
                  <a:lnTo>
                    <a:pt x="479" y="218"/>
                  </a:lnTo>
                  <a:lnTo>
                    <a:pt x="477" y="213"/>
                  </a:lnTo>
                  <a:lnTo>
                    <a:pt x="472" y="202"/>
                  </a:lnTo>
                  <a:lnTo>
                    <a:pt x="466" y="192"/>
                  </a:lnTo>
                  <a:lnTo>
                    <a:pt x="461" y="181"/>
                  </a:lnTo>
                  <a:lnTo>
                    <a:pt x="455" y="170"/>
                  </a:lnTo>
                  <a:lnTo>
                    <a:pt x="450" y="159"/>
                  </a:lnTo>
                  <a:lnTo>
                    <a:pt x="444" y="149"/>
                  </a:lnTo>
                  <a:lnTo>
                    <a:pt x="439" y="138"/>
                  </a:lnTo>
                  <a:lnTo>
                    <a:pt x="432" y="128"/>
                  </a:lnTo>
                  <a:lnTo>
                    <a:pt x="424" y="119"/>
                  </a:lnTo>
                  <a:lnTo>
                    <a:pt x="415" y="109"/>
                  </a:lnTo>
                  <a:lnTo>
                    <a:pt x="401" y="95"/>
                  </a:lnTo>
                  <a:lnTo>
                    <a:pt x="386" y="82"/>
                  </a:lnTo>
                  <a:lnTo>
                    <a:pt x="371" y="69"/>
                  </a:lnTo>
                  <a:lnTo>
                    <a:pt x="355" y="58"/>
                  </a:lnTo>
                  <a:lnTo>
                    <a:pt x="337" y="47"/>
                  </a:lnTo>
                  <a:lnTo>
                    <a:pt x="320" y="36"/>
                  </a:lnTo>
                  <a:lnTo>
                    <a:pt x="302" y="26"/>
                  </a:lnTo>
                  <a:lnTo>
                    <a:pt x="284" y="16"/>
                  </a:lnTo>
                  <a:lnTo>
                    <a:pt x="265" y="8"/>
                  </a:lnTo>
                  <a:lnTo>
                    <a:pt x="245" y="0"/>
                  </a:lnTo>
                  <a:lnTo>
                    <a:pt x="245" y="5"/>
                  </a:lnTo>
                  <a:lnTo>
                    <a:pt x="245" y="10"/>
                  </a:lnTo>
                  <a:lnTo>
                    <a:pt x="245" y="15"/>
                  </a:lnTo>
                  <a:lnTo>
                    <a:pt x="245" y="20"/>
                  </a:lnTo>
                  <a:lnTo>
                    <a:pt x="245" y="24"/>
                  </a:lnTo>
                  <a:lnTo>
                    <a:pt x="245" y="29"/>
                  </a:lnTo>
                  <a:lnTo>
                    <a:pt x="245" y="34"/>
                  </a:lnTo>
                  <a:lnTo>
                    <a:pt x="245" y="39"/>
                  </a:lnTo>
                  <a:lnTo>
                    <a:pt x="245" y="44"/>
                  </a:lnTo>
                  <a:lnTo>
                    <a:pt x="247" y="47"/>
                  </a:lnTo>
                  <a:lnTo>
                    <a:pt x="251" y="61"/>
                  </a:lnTo>
                  <a:lnTo>
                    <a:pt x="258" y="77"/>
                  </a:lnTo>
                  <a:lnTo>
                    <a:pt x="264" y="93"/>
                  </a:lnTo>
                  <a:lnTo>
                    <a:pt x="271" y="111"/>
                  </a:lnTo>
                  <a:lnTo>
                    <a:pt x="280" y="130"/>
                  </a:lnTo>
                  <a:lnTo>
                    <a:pt x="287" y="148"/>
                  </a:lnTo>
                  <a:lnTo>
                    <a:pt x="296" y="165"/>
                  </a:lnTo>
                  <a:lnTo>
                    <a:pt x="306" y="181"/>
                  </a:lnTo>
                  <a:lnTo>
                    <a:pt x="315" y="196"/>
                  </a:lnTo>
                  <a:lnTo>
                    <a:pt x="322" y="208"/>
                  </a:lnTo>
                  <a:lnTo>
                    <a:pt x="302" y="196"/>
                  </a:lnTo>
                  <a:lnTo>
                    <a:pt x="280" y="184"/>
                  </a:lnTo>
                  <a:lnTo>
                    <a:pt x="254" y="172"/>
                  </a:lnTo>
                  <a:lnTo>
                    <a:pt x="227" y="160"/>
                  </a:lnTo>
                  <a:lnTo>
                    <a:pt x="200" y="151"/>
                  </a:lnTo>
                  <a:lnTo>
                    <a:pt x="172" y="143"/>
                  </a:lnTo>
                  <a:lnTo>
                    <a:pt x="143" y="135"/>
                  </a:lnTo>
                  <a:lnTo>
                    <a:pt x="117" y="130"/>
                  </a:lnTo>
                  <a:lnTo>
                    <a:pt x="92" y="125"/>
                  </a:lnTo>
                  <a:lnTo>
                    <a:pt x="68" y="124"/>
                  </a:lnTo>
                  <a:lnTo>
                    <a:pt x="72" y="132"/>
                  </a:lnTo>
                  <a:lnTo>
                    <a:pt x="75" y="138"/>
                  </a:lnTo>
                  <a:lnTo>
                    <a:pt x="81" y="144"/>
                  </a:lnTo>
                  <a:lnTo>
                    <a:pt x="84" y="152"/>
                  </a:lnTo>
                  <a:lnTo>
                    <a:pt x="88" y="159"/>
                  </a:lnTo>
                  <a:lnTo>
                    <a:pt x="94" y="165"/>
                  </a:lnTo>
                  <a:lnTo>
                    <a:pt x="97" y="172"/>
                  </a:lnTo>
                  <a:lnTo>
                    <a:pt x="103" y="178"/>
                  </a:lnTo>
                  <a:lnTo>
                    <a:pt x="106" y="186"/>
                  </a:lnTo>
                  <a:lnTo>
                    <a:pt x="112" y="192"/>
                  </a:lnTo>
                  <a:lnTo>
                    <a:pt x="114" y="194"/>
                  </a:lnTo>
                  <a:lnTo>
                    <a:pt x="115" y="194"/>
                  </a:lnTo>
                  <a:lnTo>
                    <a:pt x="117" y="194"/>
                  </a:lnTo>
                  <a:lnTo>
                    <a:pt x="119" y="194"/>
                  </a:lnTo>
                  <a:lnTo>
                    <a:pt x="121" y="196"/>
                  </a:lnTo>
                  <a:lnTo>
                    <a:pt x="123" y="196"/>
                  </a:lnTo>
                  <a:lnTo>
                    <a:pt x="126" y="200"/>
                  </a:lnTo>
                  <a:lnTo>
                    <a:pt x="130" y="204"/>
                  </a:lnTo>
                  <a:lnTo>
                    <a:pt x="134" y="208"/>
                  </a:lnTo>
                  <a:lnTo>
                    <a:pt x="136" y="213"/>
                  </a:lnTo>
                  <a:lnTo>
                    <a:pt x="139" y="220"/>
                  </a:lnTo>
                  <a:lnTo>
                    <a:pt x="141" y="224"/>
                  </a:lnTo>
                  <a:lnTo>
                    <a:pt x="143" y="229"/>
                  </a:lnTo>
                  <a:lnTo>
                    <a:pt x="147" y="234"/>
                  </a:lnTo>
                  <a:lnTo>
                    <a:pt x="150" y="239"/>
                  </a:lnTo>
                  <a:lnTo>
                    <a:pt x="154" y="242"/>
                  </a:lnTo>
                  <a:lnTo>
                    <a:pt x="161" y="248"/>
                  </a:lnTo>
                  <a:lnTo>
                    <a:pt x="168" y="256"/>
                  </a:lnTo>
                  <a:lnTo>
                    <a:pt x="179" y="264"/>
                  </a:lnTo>
                  <a:lnTo>
                    <a:pt x="190" y="272"/>
                  </a:lnTo>
                  <a:lnTo>
                    <a:pt x="201" y="282"/>
                  </a:lnTo>
                  <a:lnTo>
                    <a:pt x="212" y="290"/>
                  </a:lnTo>
                  <a:lnTo>
                    <a:pt x="223" y="298"/>
                  </a:lnTo>
                  <a:lnTo>
                    <a:pt x="232" y="306"/>
                  </a:lnTo>
                  <a:lnTo>
                    <a:pt x="242" y="314"/>
                  </a:lnTo>
                  <a:lnTo>
                    <a:pt x="249" y="319"/>
                  </a:lnTo>
                  <a:lnTo>
                    <a:pt x="227" y="314"/>
                  </a:lnTo>
                  <a:lnTo>
                    <a:pt x="203" y="309"/>
                  </a:lnTo>
                  <a:lnTo>
                    <a:pt x="178" y="304"/>
                  </a:lnTo>
                  <a:lnTo>
                    <a:pt x="152" y="298"/>
                  </a:lnTo>
                  <a:lnTo>
                    <a:pt x="125" y="293"/>
                  </a:lnTo>
                  <a:lnTo>
                    <a:pt x="99" y="290"/>
                  </a:lnTo>
                  <a:lnTo>
                    <a:pt x="72" y="285"/>
                  </a:lnTo>
                  <a:lnTo>
                    <a:pt x="48" y="284"/>
                  </a:lnTo>
                  <a:lnTo>
                    <a:pt x="22" y="280"/>
                  </a:lnTo>
                  <a:lnTo>
                    <a:pt x="0" y="280"/>
                  </a:lnTo>
                  <a:lnTo>
                    <a:pt x="2" y="285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4" y="303"/>
                  </a:lnTo>
                  <a:lnTo>
                    <a:pt x="6" y="308"/>
                  </a:lnTo>
                  <a:lnTo>
                    <a:pt x="8" y="312"/>
                  </a:lnTo>
                  <a:lnTo>
                    <a:pt x="9" y="317"/>
                  </a:lnTo>
                  <a:lnTo>
                    <a:pt x="13" y="322"/>
                  </a:lnTo>
                  <a:lnTo>
                    <a:pt x="15" y="327"/>
                  </a:lnTo>
                  <a:lnTo>
                    <a:pt x="20" y="332"/>
                  </a:lnTo>
                  <a:lnTo>
                    <a:pt x="37" y="344"/>
                  </a:lnTo>
                  <a:lnTo>
                    <a:pt x="53" y="357"/>
                  </a:lnTo>
                  <a:lnTo>
                    <a:pt x="70" y="370"/>
                  </a:lnTo>
                  <a:lnTo>
                    <a:pt x="86" y="381"/>
                  </a:lnTo>
                  <a:lnTo>
                    <a:pt x="105" y="392"/>
                  </a:lnTo>
                  <a:lnTo>
                    <a:pt x="121" y="404"/>
                  </a:lnTo>
                  <a:lnTo>
                    <a:pt x="139" y="415"/>
                  </a:lnTo>
                  <a:lnTo>
                    <a:pt x="158" y="426"/>
                  </a:lnTo>
                  <a:lnTo>
                    <a:pt x="176" y="437"/>
                  </a:lnTo>
                  <a:lnTo>
                    <a:pt x="194" y="448"/>
                  </a:lnTo>
                  <a:lnTo>
                    <a:pt x="196" y="450"/>
                  </a:lnTo>
                  <a:lnTo>
                    <a:pt x="200" y="450"/>
                  </a:lnTo>
                  <a:lnTo>
                    <a:pt x="203" y="452"/>
                  </a:lnTo>
                  <a:lnTo>
                    <a:pt x="205" y="453"/>
                  </a:lnTo>
                  <a:lnTo>
                    <a:pt x="209" y="453"/>
                  </a:lnTo>
                  <a:lnTo>
                    <a:pt x="212" y="455"/>
                  </a:lnTo>
                  <a:lnTo>
                    <a:pt x="214" y="455"/>
                  </a:lnTo>
                  <a:lnTo>
                    <a:pt x="218" y="455"/>
                  </a:lnTo>
                  <a:lnTo>
                    <a:pt x="221" y="456"/>
                  </a:lnTo>
                  <a:lnTo>
                    <a:pt x="223" y="456"/>
                  </a:lnTo>
                  <a:lnTo>
                    <a:pt x="223" y="460"/>
                  </a:lnTo>
                  <a:lnTo>
                    <a:pt x="223" y="463"/>
                  </a:lnTo>
                  <a:lnTo>
                    <a:pt x="225" y="464"/>
                  </a:lnTo>
                  <a:lnTo>
                    <a:pt x="227" y="466"/>
                  </a:lnTo>
                  <a:lnTo>
                    <a:pt x="229" y="468"/>
                  </a:lnTo>
                  <a:lnTo>
                    <a:pt x="232" y="468"/>
                  </a:lnTo>
                  <a:lnTo>
                    <a:pt x="234" y="469"/>
                  </a:lnTo>
                  <a:lnTo>
                    <a:pt x="238" y="469"/>
                  </a:lnTo>
                  <a:lnTo>
                    <a:pt x="240" y="469"/>
                  </a:lnTo>
                  <a:lnTo>
                    <a:pt x="243" y="471"/>
                  </a:lnTo>
                  <a:lnTo>
                    <a:pt x="251" y="472"/>
                  </a:lnTo>
                  <a:lnTo>
                    <a:pt x="256" y="474"/>
                  </a:lnTo>
                  <a:lnTo>
                    <a:pt x="264" y="474"/>
                  </a:lnTo>
                  <a:lnTo>
                    <a:pt x="269" y="472"/>
                  </a:lnTo>
                  <a:lnTo>
                    <a:pt x="276" y="471"/>
                  </a:lnTo>
                  <a:lnTo>
                    <a:pt x="282" y="469"/>
                  </a:lnTo>
                  <a:lnTo>
                    <a:pt x="287" y="466"/>
                  </a:lnTo>
                  <a:lnTo>
                    <a:pt x="293" y="461"/>
                  </a:lnTo>
                  <a:lnTo>
                    <a:pt x="298" y="458"/>
                  </a:lnTo>
                  <a:lnTo>
                    <a:pt x="304" y="453"/>
                  </a:lnTo>
                  <a:lnTo>
                    <a:pt x="313" y="442"/>
                  </a:lnTo>
                  <a:lnTo>
                    <a:pt x="324" y="432"/>
                  </a:lnTo>
                  <a:lnTo>
                    <a:pt x="335" y="423"/>
                  </a:lnTo>
                  <a:lnTo>
                    <a:pt x="346" y="415"/>
                  </a:lnTo>
                  <a:lnTo>
                    <a:pt x="357" y="405"/>
                  </a:lnTo>
                  <a:lnTo>
                    <a:pt x="368" y="396"/>
                  </a:lnTo>
                  <a:lnTo>
                    <a:pt x="379" y="388"/>
                  </a:lnTo>
                  <a:lnTo>
                    <a:pt x="390" y="378"/>
                  </a:lnTo>
                  <a:lnTo>
                    <a:pt x="401" y="368"/>
                  </a:lnTo>
                  <a:lnTo>
                    <a:pt x="410" y="359"/>
                  </a:lnTo>
                  <a:lnTo>
                    <a:pt x="421" y="348"/>
                  </a:lnTo>
                  <a:lnTo>
                    <a:pt x="430" y="336"/>
                  </a:lnTo>
                  <a:lnTo>
                    <a:pt x="439" y="327"/>
                  </a:lnTo>
                  <a:lnTo>
                    <a:pt x="448" y="316"/>
                  </a:lnTo>
                  <a:lnTo>
                    <a:pt x="455" y="303"/>
                  </a:lnTo>
                  <a:lnTo>
                    <a:pt x="463" y="292"/>
                  </a:lnTo>
                  <a:lnTo>
                    <a:pt x="470" y="280"/>
                  </a:lnTo>
                  <a:lnTo>
                    <a:pt x="475" y="268"/>
                  </a:lnTo>
                  <a:lnTo>
                    <a:pt x="483" y="255"/>
                  </a:lnTo>
                  <a:lnTo>
                    <a:pt x="488" y="244"/>
                  </a:lnTo>
                  <a:lnTo>
                    <a:pt x="485" y="255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2" name="Freeform 50451"/>
            <p:cNvSpPr/>
            <p:nvPr/>
          </p:nvSpPr>
          <p:spPr>
            <a:xfrm>
              <a:off x="1154" y="3925"/>
              <a:ext cx="237" cy="237"/>
            </a:xfrm>
            <a:custGeom>
              <a:avLst/>
              <a:gdLst/>
              <a:ahLst/>
              <a:cxnLst>
                <a:cxn ang="0">
                  <a:pos x="236" y="124"/>
                </a:cxn>
                <a:cxn ang="0">
                  <a:pos x="235" y="117"/>
                </a:cxn>
                <a:cxn ang="0">
                  <a:pos x="234" y="111"/>
                </a:cxn>
                <a:cxn ang="0">
                  <a:pos x="229" y="101"/>
                </a:cxn>
                <a:cxn ang="0">
                  <a:pos x="221" y="85"/>
                </a:cxn>
                <a:cxn ang="0">
                  <a:pos x="213" y="69"/>
                </a:cxn>
                <a:cxn ang="0">
                  <a:pos x="202" y="55"/>
                </a:cxn>
                <a:cxn ang="0">
                  <a:pos x="180" y="35"/>
                </a:cxn>
                <a:cxn ang="0">
                  <a:pos x="155" y="18"/>
                </a:cxn>
                <a:cxn ang="0">
                  <a:pos x="129" y="4"/>
                </a:cxn>
                <a:cxn ang="0">
                  <a:pos x="119" y="5"/>
                </a:cxn>
                <a:cxn ang="0">
                  <a:pos x="119" y="12"/>
                </a:cxn>
                <a:cxn ang="0">
                  <a:pos x="119" y="20"/>
                </a:cxn>
                <a:cxn ang="0">
                  <a:pos x="122" y="31"/>
                </a:cxn>
                <a:cxn ang="0">
                  <a:pos x="132" y="56"/>
                </a:cxn>
                <a:cxn ang="0">
                  <a:pos x="144" y="83"/>
                </a:cxn>
                <a:cxn ang="0">
                  <a:pos x="156" y="104"/>
                </a:cxn>
                <a:cxn ang="0">
                  <a:pos x="123" y="86"/>
                </a:cxn>
                <a:cxn ang="0">
                  <a:pos x="84" y="72"/>
                </a:cxn>
                <a:cxn ang="0">
                  <a:pos x="45" y="63"/>
                </a:cxn>
                <a:cxn ang="0">
                  <a:pos x="36" y="69"/>
                </a:cxn>
                <a:cxn ang="0">
                  <a:pos x="43" y="80"/>
                </a:cxn>
                <a:cxn ang="0">
                  <a:pos x="50" y="89"/>
                </a:cxn>
                <a:cxn ang="0">
                  <a:pos x="54" y="96"/>
                </a:cxn>
                <a:cxn ang="0">
                  <a:pos x="56" y="97"/>
                </a:cxn>
                <a:cxn ang="0">
                  <a:pos x="58" y="97"/>
                </a:cxn>
                <a:cxn ang="0">
                  <a:pos x="60" y="98"/>
                </a:cxn>
                <a:cxn ang="0">
                  <a:pos x="65" y="104"/>
                </a:cxn>
                <a:cxn ang="0">
                  <a:pos x="68" y="112"/>
                </a:cxn>
                <a:cxn ang="0">
                  <a:pos x="73" y="120"/>
                </a:cxn>
                <a:cxn ang="0">
                  <a:pos x="82" y="128"/>
                </a:cxn>
                <a:cxn ang="0">
                  <a:pos x="98" y="141"/>
                </a:cxn>
                <a:cxn ang="0">
                  <a:pos x="113" y="153"/>
                </a:cxn>
                <a:cxn ang="0">
                  <a:pos x="110" y="157"/>
                </a:cxn>
                <a:cxn ang="0">
                  <a:pos x="74" y="149"/>
                </a:cxn>
                <a:cxn ang="0">
                  <a:pos x="35" y="143"/>
                </a:cxn>
                <a:cxn ang="0">
                  <a:pos x="0" y="140"/>
                </a:cxn>
                <a:cxn ang="0">
                  <a:pos x="1" y="148"/>
                </a:cxn>
                <a:cxn ang="0">
                  <a:pos x="4" y="156"/>
                </a:cxn>
                <a:cxn ang="0">
                  <a:pos x="7" y="164"/>
                </a:cxn>
                <a:cxn ang="0">
                  <a:pos x="26" y="179"/>
                </a:cxn>
                <a:cxn ang="0">
                  <a:pos x="51" y="196"/>
                </a:cxn>
                <a:cxn ang="0">
                  <a:pos x="77" y="213"/>
                </a:cxn>
                <a:cxn ang="0">
                  <a:pos x="95" y="225"/>
                </a:cxn>
                <a:cxn ang="0">
                  <a:pos x="100" y="227"/>
                </a:cxn>
                <a:cxn ang="0">
                  <a:pos x="104" y="228"/>
                </a:cxn>
                <a:cxn ang="0">
                  <a:pos x="108" y="228"/>
                </a:cxn>
                <a:cxn ang="0">
                  <a:pos x="109" y="232"/>
                </a:cxn>
                <a:cxn ang="0">
                  <a:pos x="113" y="234"/>
                </a:cxn>
                <a:cxn ang="0">
                  <a:pos x="117" y="235"/>
                </a:cxn>
                <a:cxn ang="0">
                  <a:pos x="124" y="237"/>
                </a:cxn>
                <a:cxn ang="0">
                  <a:pos x="134" y="236"/>
                </a:cxn>
                <a:cxn ang="0">
                  <a:pos x="142" y="231"/>
                </a:cxn>
                <a:cxn ang="0">
                  <a:pos x="152" y="221"/>
                </a:cxn>
                <a:cxn ang="0">
                  <a:pos x="168" y="208"/>
                </a:cxn>
                <a:cxn ang="0">
                  <a:pos x="184" y="194"/>
                </a:cxn>
                <a:cxn ang="0">
                  <a:pos x="199" y="180"/>
                </a:cxn>
                <a:cxn ang="0">
                  <a:pos x="213" y="164"/>
                </a:cxn>
                <a:cxn ang="0">
                  <a:pos x="225" y="146"/>
                </a:cxn>
                <a:cxn ang="0">
                  <a:pos x="235" y="128"/>
                </a:cxn>
              </a:cxnLst>
              <a:rect l="0" t="0" r="0" b="0"/>
              <a:pathLst>
                <a:path w="488" h="474">
                  <a:moveTo>
                    <a:pt x="485" y="255"/>
                  </a:moveTo>
                  <a:lnTo>
                    <a:pt x="485" y="252"/>
                  </a:lnTo>
                  <a:lnTo>
                    <a:pt x="485" y="247"/>
                  </a:lnTo>
                  <a:lnTo>
                    <a:pt x="485" y="244"/>
                  </a:lnTo>
                  <a:lnTo>
                    <a:pt x="485" y="239"/>
                  </a:lnTo>
                  <a:lnTo>
                    <a:pt x="483" y="234"/>
                  </a:lnTo>
                  <a:lnTo>
                    <a:pt x="483" y="231"/>
                  </a:lnTo>
                  <a:lnTo>
                    <a:pt x="483" y="226"/>
                  </a:lnTo>
                  <a:lnTo>
                    <a:pt x="481" y="221"/>
                  </a:lnTo>
                  <a:lnTo>
                    <a:pt x="479" y="218"/>
                  </a:lnTo>
                  <a:lnTo>
                    <a:pt x="477" y="213"/>
                  </a:lnTo>
                  <a:lnTo>
                    <a:pt x="472" y="202"/>
                  </a:lnTo>
                  <a:lnTo>
                    <a:pt x="466" y="192"/>
                  </a:lnTo>
                  <a:lnTo>
                    <a:pt x="461" y="181"/>
                  </a:lnTo>
                  <a:lnTo>
                    <a:pt x="455" y="170"/>
                  </a:lnTo>
                  <a:lnTo>
                    <a:pt x="450" y="159"/>
                  </a:lnTo>
                  <a:lnTo>
                    <a:pt x="444" y="149"/>
                  </a:lnTo>
                  <a:lnTo>
                    <a:pt x="439" y="138"/>
                  </a:lnTo>
                  <a:lnTo>
                    <a:pt x="432" y="128"/>
                  </a:lnTo>
                  <a:lnTo>
                    <a:pt x="424" y="119"/>
                  </a:lnTo>
                  <a:lnTo>
                    <a:pt x="415" y="109"/>
                  </a:lnTo>
                  <a:lnTo>
                    <a:pt x="401" y="95"/>
                  </a:lnTo>
                  <a:lnTo>
                    <a:pt x="386" y="82"/>
                  </a:lnTo>
                  <a:lnTo>
                    <a:pt x="371" y="69"/>
                  </a:lnTo>
                  <a:lnTo>
                    <a:pt x="355" y="58"/>
                  </a:lnTo>
                  <a:lnTo>
                    <a:pt x="337" y="47"/>
                  </a:lnTo>
                  <a:lnTo>
                    <a:pt x="320" y="36"/>
                  </a:lnTo>
                  <a:lnTo>
                    <a:pt x="302" y="26"/>
                  </a:lnTo>
                  <a:lnTo>
                    <a:pt x="284" y="16"/>
                  </a:lnTo>
                  <a:lnTo>
                    <a:pt x="265" y="8"/>
                  </a:lnTo>
                  <a:lnTo>
                    <a:pt x="245" y="0"/>
                  </a:lnTo>
                  <a:lnTo>
                    <a:pt x="245" y="5"/>
                  </a:lnTo>
                  <a:lnTo>
                    <a:pt x="245" y="10"/>
                  </a:lnTo>
                  <a:lnTo>
                    <a:pt x="245" y="15"/>
                  </a:lnTo>
                  <a:lnTo>
                    <a:pt x="245" y="20"/>
                  </a:lnTo>
                  <a:lnTo>
                    <a:pt x="245" y="24"/>
                  </a:lnTo>
                  <a:lnTo>
                    <a:pt x="245" y="29"/>
                  </a:lnTo>
                  <a:lnTo>
                    <a:pt x="245" y="34"/>
                  </a:lnTo>
                  <a:lnTo>
                    <a:pt x="245" y="39"/>
                  </a:lnTo>
                  <a:lnTo>
                    <a:pt x="245" y="44"/>
                  </a:lnTo>
                  <a:lnTo>
                    <a:pt x="247" y="47"/>
                  </a:lnTo>
                  <a:lnTo>
                    <a:pt x="251" y="61"/>
                  </a:lnTo>
                  <a:lnTo>
                    <a:pt x="258" y="77"/>
                  </a:lnTo>
                  <a:lnTo>
                    <a:pt x="264" y="93"/>
                  </a:lnTo>
                  <a:lnTo>
                    <a:pt x="271" y="111"/>
                  </a:lnTo>
                  <a:lnTo>
                    <a:pt x="280" y="130"/>
                  </a:lnTo>
                  <a:lnTo>
                    <a:pt x="287" y="148"/>
                  </a:lnTo>
                  <a:lnTo>
                    <a:pt x="296" y="165"/>
                  </a:lnTo>
                  <a:lnTo>
                    <a:pt x="306" y="181"/>
                  </a:lnTo>
                  <a:lnTo>
                    <a:pt x="315" y="196"/>
                  </a:lnTo>
                  <a:lnTo>
                    <a:pt x="322" y="208"/>
                  </a:lnTo>
                  <a:lnTo>
                    <a:pt x="302" y="196"/>
                  </a:lnTo>
                  <a:lnTo>
                    <a:pt x="280" y="184"/>
                  </a:lnTo>
                  <a:lnTo>
                    <a:pt x="254" y="172"/>
                  </a:lnTo>
                  <a:lnTo>
                    <a:pt x="227" y="160"/>
                  </a:lnTo>
                  <a:lnTo>
                    <a:pt x="200" y="151"/>
                  </a:lnTo>
                  <a:lnTo>
                    <a:pt x="172" y="143"/>
                  </a:lnTo>
                  <a:lnTo>
                    <a:pt x="143" y="135"/>
                  </a:lnTo>
                  <a:lnTo>
                    <a:pt x="117" y="130"/>
                  </a:lnTo>
                  <a:lnTo>
                    <a:pt x="92" y="125"/>
                  </a:lnTo>
                  <a:lnTo>
                    <a:pt x="68" y="124"/>
                  </a:lnTo>
                  <a:lnTo>
                    <a:pt x="72" y="132"/>
                  </a:lnTo>
                  <a:lnTo>
                    <a:pt x="75" y="138"/>
                  </a:lnTo>
                  <a:lnTo>
                    <a:pt x="81" y="144"/>
                  </a:lnTo>
                  <a:lnTo>
                    <a:pt x="84" y="152"/>
                  </a:lnTo>
                  <a:lnTo>
                    <a:pt x="88" y="159"/>
                  </a:lnTo>
                  <a:lnTo>
                    <a:pt x="94" y="165"/>
                  </a:lnTo>
                  <a:lnTo>
                    <a:pt x="97" y="172"/>
                  </a:lnTo>
                  <a:lnTo>
                    <a:pt x="103" y="178"/>
                  </a:lnTo>
                  <a:lnTo>
                    <a:pt x="106" y="186"/>
                  </a:lnTo>
                  <a:lnTo>
                    <a:pt x="112" y="192"/>
                  </a:lnTo>
                  <a:lnTo>
                    <a:pt x="114" y="194"/>
                  </a:lnTo>
                  <a:lnTo>
                    <a:pt x="115" y="194"/>
                  </a:lnTo>
                  <a:lnTo>
                    <a:pt x="117" y="194"/>
                  </a:lnTo>
                  <a:lnTo>
                    <a:pt x="119" y="194"/>
                  </a:lnTo>
                  <a:lnTo>
                    <a:pt x="121" y="196"/>
                  </a:lnTo>
                  <a:lnTo>
                    <a:pt x="123" y="196"/>
                  </a:lnTo>
                  <a:lnTo>
                    <a:pt x="126" y="200"/>
                  </a:lnTo>
                  <a:lnTo>
                    <a:pt x="130" y="204"/>
                  </a:lnTo>
                  <a:lnTo>
                    <a:pt x="134" y="208"/>
                  </a:lnTo>
                  <a:lnTo>
                    <a:pt x="136" y="213"/>
                  </a:lnTo>
                  <a:lnTo>
                    <a:pt x="139" y="220"/>
                  </a:lnTo>
                  <a:lnTo>
                    <a:pt x="141" y="224"/>
                  </a:lnTo>
                  <a:lnTo>
                    <a:pt x="143" y="229"/>
                  </a:lnTo>
                  <a:lnTo>
                    <a:pt x="147" y="234"/>
                  </a:lnTo>
                  <a:lnTo>
                    <a:pt x="150" y="239"/>
                  </a:lnTo>
                  <a:lnTo>
                    <a:pt x="154" y="242"/>
                  </a:lnTo>
                  <a:lnTo>
                    <a:pt x="161" y="248"/>
                  </a:lnTo>
                  <a:lnTo>
                    <a:pt x="168" y="256"/>
                  </a:lnTo>
                  <a:lnTo>
                    <a:pt x="179" y="264"/>
                  </a:lnTo>
                  <a:lnTo>
                    <a:pt x="190" y="272"/>
                  </a:lnTo>
                  <a:lnTo>
                    <a:pt x="201" y="282"/>
                  </a:lnTo>
                  <a:lnTo>
                    <a:pt x="212" y="290"/>
                  </a:lnTo>
                  <a:lnTo>
                    <a:pt x="223" y="298"/>
                  </a:lnTo>
                  <a:lnTo>
                    <a:pt x="232" y="306"/>
                  </a:lnTo>
                  <a:lnTo>
                    <a:pt x="242" y="314"/>
                  </a:lnTo>
                  <a:lnTo>
                    <a:pt x="249" y="319"/>
                  </a:lnTo>
                  <a:lnTo>
                    <a:pt x="227" y="314"/>
                  </a:lnTo>
                  <a:lnTo>
                    <a:pt x="203" y="309"/>
                  </a:lnTo>
                  <a:lnTo>
                    <a:pt x="178" y="304"/>
                  </a:lnTo>
                  <a:lnTo>
                    <a:pt x="152" y="298"/>
                  </a:lnTo>
                  <a:lnTo>
                    <a:pt x="125" y="293"/>
                  </a:lnTo>
                  <a:lnTo>
                    <a:pt x="99" y="290"/>
                  </a:lnTo>
                  <a:lnTo>
                    <a:pt x="72" y="285"/>
                  </a:lnTo>
                  <a:lnTo>
                    <a:pt x="48" y="284"/>
                  </a:lnTo>
                  <a:lnTo>
                    <a:pt x="22" y="280"/>
                  </a:lnTo>
                  <a:lnTo>
                    <a:pt x="0" y="280"/>
                  </a:lnTo>
                  <a:lnTo>
                    <a:pt x="2" y="285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4" y="303"/>
                  </a:lnTo>
                  <a:lnTo>
                    <a:pt x="6" y="308"/>
                  </a:lnTo>
                  <a:lnTo>
                    <a:pt x="8" y="312"/>
                  </a:lnTo>
                  <a:lnTo>
                    <a:pt x="9" y="317"/>
                  </a:lnTo>
                  <a:lnTo>
                    <a:pt x="13" y="322"/>
                  </a:lnTo>
                  <a:lnTo>
                    <a:pt x="15" y="327"/>
                  </a:lnTo>
                  <a:lnTo>
                    <a:pt x="20" y="332"/>
                  </a:lnTo>
                  <a:lnTo>
                    <a:pt x="37" y="344"/>
                  </a:lnTo>
                  <a:lnTo>
                    <a:pt x="53" y="357"/>
                  </a:lnTo>
                  <a:lnTo>
                    <a:pt x="70" y="370"/>
                  </a:lnTo>
                  <a:lnTo>
                    <a:pt x="86" y="381"/>
                  </a:lnTo>
                  <a:lnTo>
                    <a:pt x="105" y="392"/>
                  </a:lnTo>
                  <a:lnTo>
                    <a:pt x="121" y="404"/>
                  </a:lnTo>
                  <a:lnTo>
                    <a:pt x="139" y="415"/>
                  </a:lnTo>
                  <a:lnTo>
                    <a:pt x="158" y="426"/>
                  </a:lnTo>
                  <a:lnTo>
                    <a:pt x="176" y="437"/>
                  </a:lnTo>
                  <a:lnTo>
                    <a:pt x="194" y="448"/>
                  </a:lnTo>
                  <a:lnTo>
                    <a:pt x="196" y="450"/>
                  </a:lnTo>
                  <a:lnTo>
                    <a:pt x="200" y="450"/>
                  </a:lnTo>
                  <a:lnTo>
                    <a:pt x="203" y="452"/>
                  </a:lnTo>
                  <a:lnTo>
                    <a:pt x="205" y="453"/>
                  </a:lnTo>
                  <a:lnTo>
                    <a:pt x="209" y="453"/>
                  </a:lnTo>
                  <a:lnTo>
                    <a:pt x="212" y="455"/>
                  </a:lnTo>
                  <a:lnTo>
                    <a:pt x="214" y="455"/>
                  </a:lnTo>
                  <a:lnTo>
                    <a:pt x="218" y="455"/>
                  </a:lnTo>
                  <a:lnTo>
                    <a:pt x="221" y="456"/>
                  </a:lnTo>
                  <a:lnTo>
                    <a:pt x="223" y="456"/>
                  </a:lnTo>
                  <a:lnTo>
                    <a:pt x="223" y="460"/>
                  </a:lnTo>
                  <a:lnTo>
                    <a:pt x="223" y="463"/>
                  </a:lnTo>
                  <a:lnTo>
                    <a:pt x="225" y="464"/>
                  </a:lnTo>
                  <a:lnTo>
                    <a:pt x="227" y="466"/>
                  </a:lnTo>
                  <a:lnTo>
                    <a:pt x="229" y="468"/>
                  </a:lnTo>
                  <a:lnTo>
                    <a:pt x="232" y="468"/>
                  </a:lnTo>
                  <a:lnTo>
                    <a:pt x="234" y="469"/>
                  </a:lnTo>
                  <a:lnTo>
                    <a:pt x="238" y="469"/>
                  </a:lnTo>
                  <a:lnTo>
                    <a:pt x="240" y="469"/>
                  </a:lnTo>
                  <a:lnTo>
                    <a:pt x="243" y="471"/>
                  </a:lnTo>
                  <a:lnTo>
                    <a:pt x="251" y="472"/>
                  </a:lnTo>
                  <a:lnTo>
                    <a:pt x="256" y="474"/>
                  </a:lnTo>
                  <a:lnTo>
                    <a:pt x="264" y="474"/>
                  </a:lnTo>
                  <a:lnTo>
                    <a:pt x="269" y="472"/>
                  </a:lnTo>
                  <a:lnTo>
                    <a:pt x="276" y="471"/>
                  </a:lnTo>
                  <a:lnTo>
                    <a:pt x="282" y="469"/>
                  </a:lnTo>
                  <a:lnTo>
                    <a:pt x="287" y="466"/>
                  </a:lnTo>
                  <a:lnTo>
                    <a:pt x="293" y="461"/>
                  </a:lnTo>
                  <a:lnTo>
                    <a:pt x="298" y="458"/>
                  </a:lnTo>
                  <a:lnTo>
                    <a:pt x="304" y="453"/>
                  </a:lnTo>
                  <a:lnTo>
                    <a:pt x="313" y="442"/>
                  </a:lnTo>
                  <a:lnTo>
                    <a:pt x="324" y="432"/>
                  </a:lnTo>
                  <a:lnTo>
                    <a:pt x="335" y="423"/>
                  </a:lnTo>
                  <a:lnTo>
                    <a:pt x="346" y="415"/>
                  </a:lnTo>
                  <a:lnTo>
                    <a:pt x="357" y="405"/>
                  </a:lnTo>
                  <a:lnTo>
                    <a:pt x="368" y="396"/>
                  </a:lnTo>
                  <a:lnTo>
                    <a:pt x="379" y="388"/>
                  </a:lnTo>
                  <a:lnTo>
                    <a:pt x="390" y="378"/>
                  </a:lnTo>
                  <a:lnTo>
                    <a:pt x="401" y="368"/>
                  </a:lnTo>
                  <a:lnTo>
                    <a:pt x="410" y="359"/>
                  </a:lnTo>
                  <a:lnTo>
                    <a:pt x="421" y="348"/>
                  </a:lnTo>
                  <a:lnTo>
                    <a:pt x="430" y="336"/>
                  </a:lnTo>
                  <a:lnTo>
                    <a:pt x="439" y="327"/>
                  </a:lnTo>
                  <a:lnTo>
                    <a:pt x="448" y="316"/>
                  </a:lnTo>
                  <a:lnTo>
                    <a:pt x="455" y="303"/>
                  </a:lnTo>
                  <a:lnTo>
                    <a:pt x="463" y="292"/>
                  </a:lnTo>
                  <a:lnTo>
                    <a:pt x="470" y="280"/>
                  </a:lnTo>
                  <a:lnTo>
                    <a:pt x="475" y="268"/>
                  </a:lnTo>
                  <a:lnTo>
                    <a:pt x="483" y="255"/>
                  </a:lnTo>
                  <a:lnTo>
                    <a:pt x="488" y="244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3" name="Freeform 50452"/>
            <p:cNvSpPr/>
            <p:nvPr/>
          </p:nvSpPr>
          <p:spPr>
            <a:xfrm>
              <a:off x="1271" y="4050"/>
              <a:ext cx="157" cy="149"/>
            </a:xfrm>
            <a:custGeom>
              <a:avLst/>
              <a:gdLst/>
              <a:ahLst/>
              <a:cxnLst>
                <a:cxn ang="0">
                  <a:pos x="1" y="117"/>
                </a:cxn>
                <a:cxn ang="0">
                  <a:pos x="4" y="115"/>
                </a:cxn>
                <a:cxn ang="0">
                  <a:pos x="5" y="115"/>
                </a:cxn>
                <a:cxn ang="0">
                  <a:pos x="6" y="113"/>
                </a:cxn>
                <a:cxn ang="0">
                  <a:pos x="8" y="110"/>
                </a:cxn>
                <a:cxn ang="0">
                  <a:pos x="11" y="107"/>
                </a:cxn>
                <a:cxn ang="0">
                  <a:pos x="12" y="105"/>
                </a:cxn>
                <a:cxn ang="0">
                  <a:pos x="18" y="99"/>
                </a:cxn>
                <a:cxn ang="0">
                  <a:pos x="26" y="88"/>
                </a:cxn>
                <a:cxn ang="0">
                  <a:pos x="32" y="79"/>
                </a:cxn>
                <a:cxn ang="0">
                  <a:pos x="46" y="67"/>
                </a:cxn>
                <a:cxn ang="0">
                  <a:pos x="60" y="53"/>
                </a:cxn>
                <a:cxn ang="0">
                  <a:pos x="73" y="40"/>
                </a:cxn>
                <a:cxn ang="0">
                  <a:pos x="87" y="26"/>
                </a:cxn>
                <a:cxn ang="0">
                  <a:pos x="99" y="17"/>
                </a:cxn>
                <a:cxn ang="0">
                  <a:pos x="112" y="9"/>
                </a:cxn>
                <a:cxn ang="0">
                  <a:pos x="124" y="1"/>
                </a:cxn>
                <a:cxn ang="0">
                  <a:pos x="125" y="0"/>
                </a:cxn>
                <a:cxn ang="0">
                  <a:pos x="127" y="0"/>
                </a:cxn>
                <a:cxn ang="0">
                  <a:pos x="128" y="1"/>
                </a:cxn>
                <a:cxn ang="0">
                  <a:pos x="134" y="9"/>
                </a:cxn>
                <a:cxn ang="0">
                  <a:pos x="142" y="20"/>
                </a:cxn>
                <a:cxn ang="0">
                  <a:pos x="148" y="33"/>
                </a:cxn>
                <a:cxn ang="0">
                  <a:pos x="154" y="48"/>
                </a:cxn>
                <a:cxn ang="0">
                  <a:pos x="156" y="67"/>
                </a:cxn>
                <a:cxn ang="0">
                  <a:pos x="156" y="87"/>
                </a:cxn>
                <a:cxn ang="0">
                  <a:pos x="153" y="106"/>
                </a:cxn>
                <a:cxn ang="0">
                  <a:pos x="148" y="115"/>
                </a:cxn>
                <a:cxn ang="0">
                  <a:pos x="141" y="125"/>
                </a:cxn>
                <a:cxn ang="0">
                  <a:pos x="134" y="135"/>
                </a:cxn>
                <a:cxn ang="0">
                  <a:pos x="127" y="142"/>
                </a:cxn>
                <a:cxn ang="0">
                  <a:pos x="119" y="145"/>
                </a:cxn>
                <a:cxn ang="0">
                  <a:pos x="110" y="147"/>
                </a:cxn>
                <a:cxn ang="0">
                  <a:pos x="100" y="148"/>
                </a:cxn>
                <a:cxn ang="0">
                  <a:pos x="87" y="149"/>
                </a:cxn>
                <a:cxn ang="0">
                  <a:pos x="73" y="148"/>
                </a:cxn>
                <a:cxn ang="0">
                  <a:pos x="60" y="146"/>
                </a:cxn>
                <a:cxn ang="0">
                  <a:pos x="52" y="143"/>
                </a:cxn>
                <a:cxn ang="0">
                  <a:pos x="36" y="135"/>
                </a:cxn>
                <a:cxn ang="0">
                  <a:pos x="24" y="130"/>
                </a:cxn>
                <a:cxn ang="0">
                  <a:pos x="18" y="127"/>
                </a:cxn>
                <a:cxn ang="0">
                  <a:pos x="13" y="124"/>
                </a:cxn>
                <a:cxn ang="0">
                  <a:pos x="9" y="122"/>
                </a:cxn>
                <a:cxn ang="0">
                  <a:pos x="6" y="119"/>
                </a:cxn>
                <a:cxn ang="0">
                  <a:pos x="6" y="116"/>
                </a:cxn>
                <a:cxn ang="0">
                  <a:pos x="6" y="114"/>
                </a:cxn>
                <a:cxn ang="0">
                  <a:pos x="6" y="111"/>
                </a:cxn>
              </a:cxnLst>
              <a:rect l="0" t="0" r="0" b="0"/>
              <a:pathLst>
                <a:path w="323" h="298">
                  <a:moveTo>
                    <a:pt x="0" y="232"/>
                  </a:moveTo>
                  <a:lnTo>
                    <a:pt x="1" y="234"/>
                  </a:lnTo>
                  <a:lnTo>
                    <a:pt x="3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9" y="230"/>
                  </a:lnTo>
                  <a:lnTo>
                    <a:pt x="11" y="229"/>
                  </a:lnTo>
                  <a:lnTo>
                    <a:pt x="11" y="227"/>
                  </a:lnTo>
                  <a:lnTo>
                    <a:pt x="12" y="227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4" y="221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0" y="216"/>
                  </a:lnTo>
                  <a:lnTo>
                    <a:pt x="22" y="214"/>
                  </a:lnTo>
                  <a:lnTo>
                    <a:pt x="22" y="213"/>
                  </a:lnTo>
                  <a:lnTo>
                    <a:pt x="23" y="211"/>
                  </a:lnTo>
                  <a:lnTo>
                    <a:pt x="25" y="210"/>
                  </a:lnTo>
                  <a:lnTo>
                    <a:pt x="29" y="208"/>
                  </a:lnTo>
                  <a:lnTo>
                    <a:pt x="34" y="203"/>
                  </a:lnTo>
                  <a:lnTo>
                    <a:pt x="38" y="197"/>
                  </a:lnTo>
                  <a:lnTo>
                    <a:pt x="43" y="190"/>
                  </a:lnTo>
                  <a:lnTo>
                    <a:pt x="49" y="182"/>
                  </a:lnTo>
                  <a:lnTo>
                    <a:pt x="53" y="176"/>
                  </a:lnTo>
                  <a:lnTo>
                    <a:pt x="58" y="168"/>
                  </a:lnTo>
                  <a:lnTo>
                    <a:pt x="62" y="162"/>
                  </a:lnTo>
                  <a:lnTo>
                    <a:pt x="65" y="157"/>
                  </a:lnTo>
                  <a:lnTo>
                    <a:pt x="69" y="155"/>
                  </a:lnTo>
                  <a:lnTo>
                    <a:pt x="84" y="142"/>
                  </a:lnTo>
                  <a:lnTo>
                    <a:pt x="95" y="133"/>
                  </a:lnTo>
                  <a:lnTo>
                    <a:pt x="106" y="123"/>
                  </a:lnTo>
                  <a:lnTo>
                    <a:pt x="115" y="114"/>
                  </a:lnTo>
                  <a:lnTo>
                    <a:pt x="124" y="106"/>
                  </a:lnTo>
                  <a:lnTo>
                    <a:pt x="133" y="98"/>
                  </a:lnTo>
                  <a:lnTo>
                    <a:pt x="140" y="90"/>
                  </a:lnTo>
                  <a:lnTo>
                    <a:pt x="151" y="80"/>
                  </a:lnTo>
                  <a:lnTo>
                    <a:pt x="162" y="70"/>
                  </a:lnTo>
                  <a:lnTo>
                    <a:pt x="175" y="58"/>
                  </a:lnTo>
                  <a:lnTo>
                    <a:pt x="180" y="51"/>
                  </a:lnTo>
                  <a:lnTo>
                    <a:pt x="188" y="46"/>
                  </a:lnTo>
                  <a:lnTo>
                    <a:pt x="197" y="40"/>
                  </a:lnTo>
                  <a:lnTo>
                    <a:pt x="204" y="34"/>
                  </a:lnTo>
                  <a:lnTo>
                    <a:pt x="213" y="29"/>
                  </a:lnTo>
                  <a:lnTo>
                    <a:pt x="221" y="22"/>
                  </a:lnTo>
                  <a:lnTo>
                    <a:pt x="230" y="18"/>
                  </a:lnTo>
                  <a:lnTo>
                    <a:pt x="239" y="11"/>
                  </a:lnTo>
                  <a:lnTo>
                    <a:pt x="246" y="6"/>
                  </a:lnTo>
                  <a:lnTo>
                    <a:pt x="255" y="2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3" y="2"/>
                  </a:lnTo>
                  <a:lnTo>
                    <a:pt x="268" y="10"/>
                  </a:lnTo>
                  <a:lnTo>
                    <a:pt x="276" y="18"/>
                  </a:lnTo>
                  <a:lnTo>
                    <a:pt x="281" y="26"/>
                  </a:lnTo>
                  <a:lnTo>
                    <a:pt x="286" y="34"/>
                  </a:lnTo>
                  <a:lnTo>
                    <a:pt x="292" y="40"/>
                  </a:lnTo>
                  <a:lnTo>
                    <a:pt x="296" y="48"/>
                  </a:lnTo>
                  <a:lnTo>
                    <a:pt x="301" y="58"/>
                  </a:lnTo>
                  <a:lnTo>
                    <a:pt x="305" y="66"/>
                  </a:lnTo>
                  <a:lnTo>
                    <a:pt x="308" y="74"/>
                  </a:lnTo>
                  <a:lnTo>
                    <a:pt x="312" y="83"/>
                  </a:lnTo>
                  <a:lnTo>
                    <a:pt x="316" y="96"/>
                  </a:lnTo>
                  <a:lnTo>
                    <a:pt x="318" y="109"/>
                  </a:lnTo>
                  <a:lnTo>
                    <a:pt x="321" y="122"/>
                  </a:lnTo>
                  <a:lnTo>
                    <a:pt x="321" y="134"/>
                  </a:lnTo>
                  <a:lnTo>
                    <a:pt x="323" y="147"/>
                  </a:lnTo>
                  <a:lnTo>
                    <a:pt x="323" y="160"/>
                  </a:lnTo>
                  <a:lnTo>
                    <a:pt x="321" y="173"/>
                  </a:lnTo>
                  <a:lnTo>
                    <a:pt x="319" y="186"/>
                  </a:lnTo>
                  <a:lnTo>
                    <a:pt x="318" y="198"/>
                  </a:lnTo>
                  <a:lnTo>
                    <a:pt x="314" y="211"/>
                  </a:lnTo>
                  <a:lnTo>
                    <a:pt x="310" y="218"/>
                  </a:lnTo>
                  <a:lnTo>
                    <a:pt x="308" y="224"/>
                  </a:lnTo>
                  <a:lnTo>
                    <a:pt x="305" y="230"/>
                  </a:lnTo>
                  <a:lnTo>
                    <a:pt x="299" y="237"/>
                  </a:lnTo>
                  <a:lnTo>
                    <a:pt x="296" y="243"/>
                  </a:lnTo>
                  <a:lnTo>
                    <a:pt x="290" y="250"/>
                  </a:lnTo>
                  <a:lnTo>
                    <a:pt x="285" y="256"/>
                  </a:lnTo>
                  <a:lnTo>
                    <a:pt x="279" y="262"/>
                  </a:lnTo>
                  <a:lnTo>
                    <a:pt x="276" y="269"/>
                  </a:lnTo>
                  <a:lnTo>
                    <a:pt x="270" y="275"/>
                  </a:lnTo>
                  <a:lnTo>
                    <a:pt x="265" y="278"/>
                  </a:lnTo>
                  <a:lnTo>
                    <a:pt x="261" y="283"/>
                  </a:lnTo>
                  <a:lnTo>
                    <a:pt x="255" y="285"/>
                  </a:lnTo>
                  <a:lnTo>
                    <a:pt x="250" y="288"/>
                  </a:lnTo>
                  <a:lnTo>
                    <a:pt x="244" y="290"/>
                  </a:lnTo>
                  <a:lnTo>
                    <a:pt x="239" y="291"/>
                  </a:lnTo>
                  <a:lnTo>
                    <a:pt x="233" y="293"/>
                  </a:lnTo>
                  <a:lnTo>
                    <a:pt x="226" y="293"/>
                  </a:lnTo>
                  <a:lnTo>
                    <a:pt x="221" y="294"/>
                  </a:lnTo>
                  <a:lnTo>
                    <a:pt x="215" y="294"/>
                  </a:lnTo>
                  <a:lnTo>
                    <a:pt x="206" y="296"/>
                  </a:lnTo>
                  <a:lnTo>
                    <a:pt x="197" y="298"/>
                  </a:lnTo>
                  <a:lnTo>
                    <a:pt x="188" y="298"/>
                  </a:lnTo>
                  <a:lnTo>
                    <a:pt x="179" y="298"/>
                  </a:lnTo>
                  <a:lnTo>
                    <a:pt x="170" y="298"/>
                  </a:lnTo>
                  <a:lnTo>
                    <a:pt x="160" y="298"/>
                  </a:lnTo>
                  <a:lnTo>
                    <a:pt x="151" y="296"/>
                  </a:lnTo>
                  <a:lnTo>
                    <a:pt x="142" y="296"/>
                  </a:lnTo>
                  <a:lnTo>
                    <a:pt x="133" y="294"/>
                  </a:lnTo>
                  <a:lnTo>
                    <a:pt x="124" y="291"/>
                  </a:lnTo>
                  <a:lnTo>
                    <a:pt x="122" y="291"/>
                  </a:lnTo>
                  <a:lnTo>
                    <a:pt x="115" y="288"/>
                  </a:lnTo>
                  <a:lnTo>
                    <a:pt x="107" y="285"/>
                  </a:lnTo>
                  <a:lnTo>
                    <a:pt x="96" y="280"/>
                  </a:lnTo>
                  <a:lnTo>
                    <a:pt x="85" y="275"/>
                  </a:lnTo>
                  <a:lnTo>
                    <a:pt x="75" y="270"/>
                  </a:lnTo>
                  <a:lnTo>
                    <a:pt x="64" y="266"/>
                  </a:lnTo>
                  <a:lnTo>
                    <a:pt x="54" y="262"/>
                  </a:lnTo>
                  <a:lnTo>
                    <a:pt x="49" y="259"/>
                  </a:lnTo>
                  <a:lnTo>
                    <a:pt x="45" y="258"/>
                  </a:lnTo>
                  <a:lnTo>
                    <a:pt x="42" y="256"/>
                  </a:lnTo>
                  <a:lnTo>
                    <a:pt x="38" y="253"/>
                  </a:lnTo>
                  <a:lnTo>
                    <a:pt x="34" y="251"/>
                  </a:lnTo>
                  <a:lnTo>
                    <a:pt x="31" y="250"/>
                  </a:lnTo>
                  <a:lnTo>
                    <a:pt x="27" y="248"/>
                  </a:lnTo>
                  <a:lnTo>
                    <a:pt x="23" y="246"/>
                  </a:lnTo>
                  <a:lnTo>
                    <a:pt x="22" y="245"/>
                  </a:lnTo>
                  <a:lnTo>
                    <a:pt x="18" y="243"/>
                  </a:lnTo>
                  <a:lnTo>
                    <a:pt x="16" y="240"/>
                  </a:lnTo>
                  <a:lnTo>
                    <a:pt x="14" y="238"/>
                  </a:lnTo>
                  <a:lnTo>
                    <a:pt x="12" y="237"/>
                  </a:lnTo>
                  <a:lnTo>
                    <a:pt x="12" y="235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12" y="230"/>
                  </a:lnTo>
                  <a:lnTo>
                    <a:pt x="12" y="229"/>
                  </a:lnTo>
                  <a:lnTo>
                    <a:pt x="12" y="227"/>
                  </a:lnTo>
                  <a:lnTo>
                    <a:pt x="12" y="226"/>
                  </a:lnTo>
                  <a:lnTo>
                    <a:pt x="12" y="224"/>
                  </a:lnTo>
                  <a:lnTo>
                    <a:pt x="12" y="22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4" name="Freeform 50453"/>
            <p:cNvSpPr/>
            <p:nvPr/>
          </p:nvSpPr>
          <p:spPr>
            <a:xfrm>
              <a:off x="1271" y="4050"/>
              <a:ext cx="157" cy="149"/>
            </a:xfrm>
            <a:custGeom>
              <a:avLst/>
              <a:gdLst/>
              <a:ahLst/>
              <a:cxnLst>
                <a:cxn ang="0">
                  <a:pos x="1" y="117"/>
                </a:cxn>
                <a:cxn ang="0">
                  <a:pos x="4" y="115"/>
                </a:cxn>
                <a:cxn ang="0">
                  <a:pos x="5" y="115"/>
                </a:cxn>
                <a:cxn ang="0">
                  <a:pos x="6" y="113"/>
                </a:cxn>
                <a:cxn ang="0">
                  <a:pos x="8" y="110"/>
                </a:cxn>
                <a:cxn ang="0">
                  <a:pos x="11" y="107"/>
                </a:cxn>
                <a:cxn ang="0">
                  <a:pos x="12" y="105"/>
                </a:cxn>
                <a:cxn ang="0">
                  <a:pos x="18" y="99"/>
                </a:cxn>
                <a:cxn ang="0">
                  <a:pos x="26" y="88"/>
                </a:cxn>
                <a:cxn ang="0">
                  <a:pos x="32" y="79"/>
                </a:cxn>
                <a:cxn ang="0">
                  <a:pos x="46" y="67"/>
                </a:cxn>
                <a:cxn ang="0">
                  <a:pos x="60" y="53"/>
                </a:cxn>
                <a:cxn ang="0">
                  <a:pos x="73" y="40"/>
                </a:cxn>
                <a:cxn ang="0">
                  <a:pos x="87" y="26"/>
                </a:cxn>
                <a:cxn ang="0">
                  <a:pos x="99" y="17"/>
                </a:cxn>
                <a:cxn ang="0">
                  <a:pos x="112" y="9"/>
                </a:cxn>
                <a:cxn ang="0">
                  <a:pos x="124" y="1"/>
                </a:cxn>
                <a:cxn ang="0">
                  <a:pos x="125" y="0"/>
                </a:cxn>
                <a:cxn ang="0">
                  <a:pos x="127" y="0"/>
                </a:cxn>
                <a:cxn ang="0">
                  <a:pos x="128" y="1"/>
                </a:cxn>
                <a:cxn ang="0">
                  <a:pos x="134" y="9"/>
                </a:cxn>
                <a:cxn ang="0">
                  <a:pos x="142" y="20"/>
                </a:cxn>
                <a:cxn ang="0">
                  <a:pos x="148" y="33"/>
                </a:cxn>
                <a:cxn ang="0">
                  <a:pos x="154" y="48"/>
                </a:cxn>
                <a:cxn ang="0">
                  <a:pos x="156" y="67"/>
                </a:cxn>
                <a:cxn ang="0">
                  <a:pos x="156" y="87"/>
                </a:cxn>
                <a:cxn ang="0">
                  <a:pos x="153" y="106"/>
                </a:cxn>
                <a:cxn ang="0">
                  <a:pos x="148" y="115"/>
                </a:cxn>
                <a:cxn ang="0">
                  <a:pos x="141" y="125"/>
                </a:cxn>
                <a:cxn ang="0">
                  <a:pos x="134" y="135"/>
                </a:cxn>
                <a:cxn ang="0">
                  <a:pos x="127" y="142"/>
                </a:cxn>
                <a:cxn ang="0">
                  <a:pos x="119" y="145"/>
                </a:cxn>
                <a:cxn ang="0">
                  <a:pos x="110" y="147"/>
                </a:cxn>
                <a:cxn ang="0">
                  <a:pos x="100" y="148"/>
                </a:cxn>
                <a:cxn ang="0">
                  <a:pos x="87" y="149"/>
                </a:cxn>
                <a:cxn ang="0">
                  <a:pos x="73" y="148"/>
                </a:cxn>
                <a:cxn ang="0">
                  <a:pos x="60" y="146"/>
                </a:cxn>
                <a:cxn ang="0">
                  <a:pos x="52" y="143"/>
                </a:cxn>
                <a:cxn ang="0">
                  <a:pos x="36" y="135"/>
                </a:cxn>
                <a:cxn ang="0">
                  <a:pos x="24" y="130"/>
                </a:cxn>
                <a:cxn ang="0">
                  <a:pos x="18" y="127"/>
                </a:cxn>
                <a:cxn ang="0">
                  <a:pos x="13" y="124"/>
                </a:cxn>
                <a:cxn ang="0">
                  <a:pos x="9" y="122"/>
                </a:cxn>
                <a:cxn ang="0">
                  <a:pos x="6" y="119"/>
                </a:cxn>
                <a:cxn ang="0">
                  <a:pos x="6" y="116"/>
                </a:cxn>
                <a:cxn ang="0">
                  <a:pos x="6" y="114"/>
                </a:cxn>
                <a:cxn ang="0">
                  <a:pos x="6" y="111"/>
                </a:cxn>
              </a:cxnLst>
              <a:rect l="0" t="0" r="0" b="0"/>
              <a:pathLst>
                <a:path w="323" h="298">
                  <a:moveTo>
                    <a:pt x="0" y="232"/>
                  </a:moveTo>
                  <a:lnTo>
                    <a:pt x="1" y="234"/>
                  </a:lnTo>
                  <a:lnTo>
                    <a:pt x="3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9" y="230"/>
                  </a:lnTo>
                  <a:lnTo>
                    <a:pt x="11" y="229"/>
                  </a:lnTo>
                  <a:lnTo>
                    <a:pt x="11" y="227"/>
                  </a:lnTo>
                  <a:lnTo>
                    <a:pt x="12" y="227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4" y="221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0" y="216"/>
                  </a:lnTo>
                  <a:lnTo>
                    <a:pt x="22" y="214"/>
                  </a:lnTo>
                  <a:lnTo>
                    <a:pt x="22" y="213"/>
                  </a:lnTo>
                  <a:lnTo>
                    <a:pt x="23" y="211"/>
                  </a:lnTo>
                  <a:lnTo>
                    <a:pt x="25" y="210"/>
                  </a:lnTo>
                  <a:lnTo>
                    <a:pt x="29" y="208"/>
                  </a:lnTo>
                  <a:lnTo>
                    <a:pt x="34" y="203"/>
                  </a:lnTo>
                  <a:lnTo>
                    <a:pt x="38" y="197"/>
                  </a:lnTo>
                  <a:lnTo>
                    <a:pt x="43" y="190"/>
                  </a:lnTo>
                  <a:lnTo>
                    <a:pt x="49" y="182"/>
                  </a:lnTo>
                  <a:lnTo>
                    <a:pt x="53" y="176"/>
                  </a:lnTo>
                  <a:lnTo>
                    <a:pt x="58" y="168"/>
                  </a:lnTo>
                  <a:lnTo>
                    <a:pt x="62" y="162"/>
                  </a:lnTo>
                  <a:lnTo>
                    <a:pt x="65" y="157"/>
                  </a:lnTo>
                  <a:lnTo>
                    <a:pt x="69" y="155"/>
                  </a:lnTo>
                  <a:lnTo>
                    <a:pt x="84" y="142"/>
                  </a:lnTo>
                  <a:lnTo>
                    <a:pt x="95" y="133"/>
                  </a:lnTo>
                  <a:lnTo>
                    <a:pt x="106" y="123"/>
                  </a:lnTo>
                  <a:lnTo>
                    <a:pt x="115" y="114"/>
                  </a:lnTo>
                  <a:lnTo>
                    <a:pt x="124" y="106"/>
                  </a:lnTo>
                  <a:lnTo>
                    <a:pt x="133" y="98"/>
                  </a:lnTo>
                  <a:lnTo>
                    <a:pt x="140" y="90"/>
                  </a:lnTo>
                  <a:lnTo>
                    <a:pt x="151" y="80"/>
                  </a:lnTo>
                  <a:lnTo>
                    <a:pt x="162" y="70"/>
                  </a:lnTo>
                  <a:lnTo>
                    <a:pt x="175" y="58"/>
                  </a:lnTo>
                  <a:lnTo>
                    <a:pt x="180" y="51"/>
                  </a:lnTo>
                  <a:lnTo>
                    <a:pt x="188" y="46"/>
                  </a:lnTo>
                  <a:lnTo>
                    <a:pt x="197" y="40"/>
                  </a:lnTo>
                  <a:lnTo>
                    <a:pt x="204" y="34"/>
                  </a:lnTo>
                  <a:lnTo>
                    <a:pt x="213" y="29"/>
                  </a:lnTo>
                  <a:lnTo>
                    <a:pt x="221" y="22"/>
                  </a:lnTo>
                  <a:lnTo>
                    <a:pt x="230" y="18"/>
                  </a:lnTo>
                  <a:lnTo>
                    <a:pt x="239" y="11"/>
                  </a:lnTo>
                  <a:lnTo>
                    <a:pt x="246" y="6"/>
                  </a:lnTo>
                  <a:lnTo>
                    <a:pt x="255" y="2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3" y="2"/>
                  </a:lnTo>
                  <a:lnTo>
                    <a:pt x="268" y="10"/>
                  </a:lnTo>
                  <a:lnTo>
                    <a:pt x="276" y="18"/>
                  </a:lnTo>
                  <a:lnTo>
                    <a:pt x="281" y="26"/>
                  </a:lnTo>
                  <a:lnTo>
                    <a:pt x="286" y="34"/>
                  </a:lnTo>
                  <a:lnTo>
                    <a:pt x="292" y="40"/>
                  </a:lnTo>
                  <a:lnTo>
                    <a:pt x="296" y="48"/>
                  </a:lnTo>
                  <a:lnTo>
                    <a:pt x="301" y="58"/>
                  </a:lnTo>
                  <a:lnTo>
                    <a:pt x="305" y="66"/>
                  </a:lnTo>
                  <a:lnTo>
                    <a:pt x="308" y="74"/>
                  </a:lnTo>
                  <a:lnTo>
                    <a:pt x="312" y="83"/>
                  </a:lnTo>
                  <a:lnTo>
                    <a:pt x="316" y="96"/>
                  </a:lnTo>
                  <a:lnTo>
                    <a:pt x="318" y="109"/>
                  </a:lnTo>
                  <a:lnTo>
                    <a:pt x="321" y="122"/>
                  </a:lnTo>
                  <a:lnTo>
                    <a:pt x="321" y="134"/>
                  </a:lnTo>
                  <a:lnTo>
                    <a:pt x="323" y="147"/>
                  </a:lnTo>
                  <a:lnTo>
                    <a:pt x="323" y="160"/>
                  </a:lnTo>
                  <a:lnTo>
                    <a:pt x="321" y="173"/>
                  </a:lnTo>
                  <a:lnTo>
                    <a:pt x="319" y="186"/>
                  </a:lnTo>
                  <a:lnTo>
                    <a:pt x="318" y="198"/>
                  </a:lnTo>
                  <a:lnTo>
                    <a:pt x="314" y="211"/>
                  </a:lnTo>
                  <a:lnTo>
                    <a:pt x="310" y="218"/>
                  </a:lnTo>
                  <a:lnTo>
                    <a:pt x="308" y="224"/>
                  </a:lnTo>
                  <a:lnTo>
                    <a:pt x="305" y="230"/>
                  </a:lnTo>
                  <a:lnTo>
                    <a:pt x="299" y="237"/>
                  </a:lnTo>
                  <a:lnTo>
                    <a:pt x="296" y="243"/>
                  </a:lnTo>
                  <a:lnTo>
                    <a:pt x="290" y="250"/>
                  </a:lnTo>
                  <a:lnTo>
                    <a:pt x="285" y="256"/>
                  </a:lnTo>
                  <a:lnTo>
                    <a:pt x="279" y="262"/>
                  </a:lnTo>
                  <a:lnTo>
                    <a:pt x="276" y="269"/>
                  </a:lnTo>
                  <a:lnTo>
                    <a:pt x="270" y="275"/>
                  </a:lnTo>
                  <a:lnTo>
                    <a:pt x="265" y="278"/>
                  </a:lnTo>
                  <a:lnTo>
                    <a:pt x="261" y="283"/>
                  </a:lnTo>
                  <a:lnTo>
                    <a:pt x="255" y="285"/>
                  </a:lnTo>
                  <a:lnTo>
                    <a:pt x="250" y="288"/>
                  </a:lnTo>
                  <a:lnTo>
                    <a:pt x="244" y="290"/>
                  </a:lnTo>
                  <a:lnTo>
                    <a:pt x="239" y="291"/>
                  </a:lnTo>
                  <a:lnTo>
                    <a:pt x="233" y="293"/>
                  </a:lnTo>
                  <a:lnTo>
                    <a:pt x="226" y="293"/>
                  </a:lnTo>
                  <a:lnTo>
                    <a:pt x="221" y="294"/>
                  </a:lnTo>
                  <a:lnTo>
                    <a:pt x="215" y="294"/>
                  </a:lnTo>
                  <a:lnTo>
                    <a:pt x="206" y="296"/>
                  </a:lnTo>
                  <a:lnTo>
                    <a:pt x="197" y="298"/>
                  </a:lnTo>
                  <a:lnTo>
                    <a:pt x="188" y="298"/>
                  </a:lnTo>
                  <a:lnTo>
                    <a:pt x="179" y="298"/>
                  </a:lnTo>
                  <a:lnTo>
                    <a:pt x="170" y="298"/>
                  </a:lnTo>
                  <a:lnTo>
                    <a:pt x="160" y="298"/>
                  </a:lnTo>
                  <a:lnTo>
                    <a:pt x="151" y="296"/>
                  </a:lnTo>
                  <a:lnTo>
                    <a:pt x="142" y="296"/>
                  </a:lnTo>
                  <a:lnTo>
                    <a:pt x="133" y="294"/>
                  </a:lnTo>
                  <a:lnTo>
                    <a:pt x="124" y="291"/>
                  </a:lnTo>
                  <a:lnTo>
                    <a:pt x="122" y="291"/>
                  </a:lnTo>
                  <a:lnTo>
                    <a:pt x="115" y="288"/>
                  </a:lnTo>
                  <a:lnTo>
                    <a:pt x="107" y="285"/>
                  </a:lnTo>
                  <a:lnTo>
                    <a:pt x="96" y="280"/>
                  </a:lnTo>
                  <a:lnTo>
                    <a:pt x="85" y="275"/>
                  </a:lnTo>
                  <a:lnTo>
                    <a:pt x="75" y="270"/>
                  </a:lnTo>
                  <a:lnTo>
                    <a:pt x="64" y="266"/>
                  </a:lnTo>
                  <a:lnTo>
                    <a:pt x="54" y="262"/>
                  </a:lnTo>
                  <a:lnTo>
                    <a:pt x="49" y="259"/>
                  </a:lnTo>
                  <a:lnTo>
                    <a:pt x="45" y="258"/>
                  </a:lnTo>
                  <a:lnTo>
                    <a:pt x="42" y="256"/>
                  </a:lnTo>
                  <a:lnTo>
                    <a:pt x="38" y="253"/>
                  </a:lnTo>
                  <a:lnTo>
                    <a:pt x="34" y="251"/>
                  </a:lnTo>
                  <a:lnTo>
                    <a:pt x="31" y="250"/>
                  </a:lnTo>
                  <a:lnTo>
                    <a:pt x="27" y="248"/>
                  </a:lnTo>
                  <a:lnTo>
                    <a:pt x="23" y="246"/>
                  </a:lnTo>
                  <a:lnTo>
                    <a:pt x="22" y="245"/>
                  </a:lnTo>
                  <a:lnTo>
                    <a:pt x="18" y="243"/>
                  </a:lnTo>
                  <a:lnTo>
                    <a:pt x="16" y="240"/>
                  </a:lnTo>
                  <a:lnTo>
                    <a:pt x="14" y="238"/>
                  </a:lnTo>
                  <a:lnTo>
                    <a:pt x="12" y="237"/>
                  </a:lnTo>
                  <a:lnTo>
                    <a:pt x="12" y="235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12" y="230"/>
                  </a:lnTo>
                  <a:lnTo>
                    <a:pt x="12" y="229"/>
                  </a:lnTo>
                  <a:lnTo>
                    <a:pt x="12" y="227"/>
                  </a:lnTo>
                  <a:lnTo>
                    <a:pt x="12" y="226"/>
                  </a:lnTo>
                  <a:lnTo>
                    <a:pt x="12" y="224"/>
                  </a:lnTo>
                  <a:lnTo>
                    <a:pt x="12" y="222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5" name="Freeform 50454"/>
            <p:cNvSpPr/>
            <p:nvPr/>
          </p:nvSpPr>
          <p:spPr>
            <a:xfrm>
              <a:off x="1384" y="4079"/>
              <a:ext cx="9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0"/>
                </a:cxn>
              </a:cxnLst>
              <a:rect l="0" t="0" r="0" b="0"/>
              <a:pathLst>
                <a:path w="20" h="20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6" name="Freeform 50455"/>
            <p:cNvSpPr/>
            <p:nvPr/>
          </p:nvSpPr>
          <p:spPr>
            <a:xfrm>
              <a:off x="1384" y="4079"/>
              <a:ext cx="9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5"/>
                </a:cxn>
              </a:cxnLst>
              <a:rect l="0" t="0" r="0" b="0"/>
              <a:pathLst>
                <a:path w="20" h="20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7" name="Freeform 50456"/>
            <p:cNvSpPr/>
            <p:nvPr/>
          </p:nvSpPr>
          <p:spPr>
            <a:xfrm>
              <a:off x="1358" y="4097"/>
              <a:ext cx="12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12" y="0"/>
                </a:cxn>
              </a:cxnLst>
              <a:rect l="0" t="0" r="0" b="0"/>
              <a:pathLst>
                <a:path w="23" h="28">
                  <a:moveTo>
                    <a:pt x="23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8" name="Freeform 50457"/>
            <p:cNvSpPr/>
            <p:nvPr/>
          </p:nvSpPr>
          <p:spPr>
            <a:xfrm>
              <a:off x="1358" y="4097"/>
              <a:ext cx="12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4"/>
                </a:cxn>
              </a:cxnLst>
              <a:rect l="0" t="0" r="0" b="0"/>
              <a:pathLst>
                <a:path w="23" h="28">
                  <a:moveTo>
                    <a:pt x="23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9" y="2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9" name="Freeform 50458"/>
            <p:cNvSpPr/>
            <p:nvPr/>
          </p:nvSpPr>
          <p:spPr>
            <a:xfrm>
              <a:off x="1320" y="4124"/>
              <a:ext cx="25" cy="13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25" y="1"/>
                </a:cxn>
              </a:cxnLst>
              <a:rect l="0" t="0" r="0" b="0"/>
              <a:pathLst>
                <a:path w="49" h="25">
                  <a:moveTo>
                    <a:pt x="49" y="1"/>
                  </a:moveTo>
                  <a:lnTo>
                    <a:pt x="46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5" y="8"/>
                  </a:lnTo>
                  <a:lnTo>
                    <a:pt x="4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0" name="Freeform 50459"/>
            <p:cNvSpPr/>
            <p:nvPr/>
          </p:nvSpPr>
          <p:spPr>
            <a:xfrm>
              <a:off x="1320" y="4124"/>
              <a:ext cx="25" cy="13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3"/>
                </a:cxn>
              </a:cxnLst>
              <a:rect l="0" t="0" r="0" b="0"/>
              <a:pathLst>
                <a:path w="49" h="25">
                  <a:moveTo>
                    <a:pt x="49" y="1"/>
                  </a:moveTo>
                  <a:lnTo>
                    <a:pt x="46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5" y="8"/>
                  </a:lnTo>
                  <a:lnTo>
                    <a:pt x="4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1" name="Freeform 50460"/>
            <p:cNvSpPr/>
            <p:nvPr/>
          </p:nvSpPr>
          <p:spPr>
            <a:xfrm>
              <a:off x="1318" y="4157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0" b="0"/>
              <a:pathLst>
                <a:path w="25" h="23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2" name="Freeform 50461"/>
            <p:cNvSpPr/>
            <p:nvPr/>
          </p:nvSpPr>
          <p:spPr>
            <a:xfrm>
              <a:off x="1318" y="4157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8"/>
                </a:cxn>
                <a:cxn ang="0">
                  <a:pos x="12" y="6"/>
                </a:cxn>
              </a:cxnLst>
              <a:rect l="0" t="0" r="0" b="0"/>
              <a:pathLst>
                <a:path w="25" h="23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5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3" name="Freeform 50462"/>
            <p:cNvSpPr/>
            <p:nvPr/>
          </p:nvSpPr>
          <p:spPr>
            <a:xfrm>
              <a:off x="1357" y="4170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6"/>
                </a:cxn>
                <a:cxn ang="0">
                  <a:pos x="0" y="0"/>
                </a:cxn>
              </a:cxnLst>
              <a:rect l="0" t="0" r="0" b="0"/>
              <a:pathLst>
                <a:path w="29" h="14">
                  <a:moveTo>
                    <a:pt x="0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3" y="13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4" name="Freeform 50463"/>
            <p:cNvSpPr/>
            <p:nvPr/>
          </p:nvSpPr>
          <p:spPr>
            <a:xfrm>
              <a:off x="1357" y="4170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6"/>
                </a:cxn>
              </a:cxnLst>
              <a:rect l="0" t="0" r="0" b="0"/>
              <a:pathLst>
                <a:path w="29" h="14">
                  <a:moveTo>
                    <a:pt x="0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3" y="13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9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5" name="Freeform 50464"/>
            <p:cNvSpPr/>
            <p:nvPr/>
          </p:nvSpPr>
          <p:spPr>
            <a:xfrm>
              <a:off x="1361" y="4139"/>
              <a:ext cx="10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0" y="11"/>
                </a:cxn>
              </a:cxnLst>
              <a:rect l="0" t="0" r="0" b="0"/>
              <a:pathLst>
                <a:path w="18" h="24">
                  <a:moveTo>
                    <a:pt x="0" y="22"/>
                  </a:moveTo>
                  <a:lnTo>
                    <a:pt x="5" y="24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6" name="Freeform 50465"/>
            <p:cNvSpPr/>
            <p:nvPr/>
          </p:nvSpPr>
          <p:spPr>
            <a:xfrm>
              <a:off x="1361" y="4139"/>
              <a:ext cx="10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0"/>
                </a:cxn>
              </a:cxnLst>
              <a:rect l="0" t="0" r="0" b="0"/>
              <a:pathLst>
                <a:path w="18" h="24">
                  <a:moveTo>
                    <a:pt x="0" y="22"/>
                  </a:moveTo>
                  <a:lnTo>
                    <a:pt x="5" y="24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5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7" name="Freeform 50466"/>
            <p:cNvSpPr/>
            <p:nvPr/>
          </p:nvSpPr>
          <p:spPr>
            <a:xfrm>
              <a:off x="1392" y="4117"/>
              <a:ext cx="2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11" y="10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8" y="9"/>
                </a:cxn>
                <a:cxn ang="0">
                  <a:pos x="20" y="8"/>
                </a:cxn>
                <a:cxn ang="0">
                  <a:pos x="22" y="7"/>
                </a:cxn>
                <a:cxn ang="0">
                  <a:pos x="24" y="6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4" y="4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6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9" y="2"/>
                </a:cxn>
                <a:cxn ang="0">
                  <a:pos x="18" y="3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0" y="10"/>
                </a:cxn>
              </a:cxnLst>
              <a:rect l="0" t="0" r="0" b="0"/>
              <a:pathLst>
                <a:path w="53" h="20">
                  <a:moveTo>
                    <a:pt x="0" y="20"/>
                  </a:moveTo>
                  <a:lnTo>
                    <a:pt x="6" y="20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4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8" name="Freeform 50467"/>
            <p:cNvSpPr/>
            <p:nvPr/>
          </p:nvSpPr>
          <p:spPr>
            <a:xfrm>
              <a:off x="1392" y="4117"/>
              <a:ext cx="2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11" y="10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8" y="9"/>
                </a:cxn>
                <a:cxn ang="0">
                  <a:pos x="20" y="8"/>
                </a:cxn>
                <a:cxn ang="0">
                  <a:pos x="22" y="7"/>
                </a:cxn>
                <a:cxn ang="0">
                  <a:pos x="24" y="6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4" y="4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6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9" y="2"/>
                </a:cxn>
                <a:cxn ang="0">
                  <a:pos x="18" y="3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0" b="0"/>
              <a:pathLst>
                <a:path w="53" h="20">
                  <a:moveTo>
                    <a:pt x="0" y="20"/>
                  </a:moveTo>
                  <a:lnTo>
                    <a:pt x="6" y="20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4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5" y="7"/>
                  </a:lnTo>
                  <a:lnTo>
                    <a:pt x="35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9" name="Freeform 50468"/>
            <p:cNvSpPr/>
            <p:nvPr/>
          </p:nvSpPr>
          <p:spPr>
            <a:xfrm>
              <a:off x="1396" y="4156"/>
              <a:ext cx="13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2" y="0"/>
                </a:cxn>
              </a:cxnLst>
              <a:rect l="0" t="0" r="0" b="0"/>
              <a:pathLst>
                <a:path w="26" h="11">
                  <a:moveTo>
                    <a:pt x="4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4" y="3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0" name="Freeform 50469"/>
            <p:cNvSpPr/>
            <p:nvPr/>
          </p:nvSpPr>
          <p:spPr>
            <a:xfrm>
              <a:off x="1396" y="4156"/>
              <a:ext cx="13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0" b="0"/>
              <a:pathLst>
                <a:path w="26" h="11">
                  <a:moveTo>
                    <a:pt x="4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4" y="3"/>
                  </a:lnTo>
                  <a:lnTo>
                    <a:pt x="26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1" name="Freeform 50470"/>
            <p:cNvSpPr/>
            <p:nvPr/>
          </p:nvSpPr>
          <p:spPr>
            <a:xfrm>
              <a:off x="1619" y="3958"/>
              <a:ext cx="1044" cy="359"/>
            </a:xfrm>
            <a:custGeom>
              <a:avLst/>
              <a:gdLst/>
              <a:ahLst/>
              <a:cxnLst>
                <a:cxn ang="0">
                  <a:pos x="32" y="333"/>
                </a:cxn>
                <a:cxn ang="0">
                  <a:pos x="75" y="300"/>
                </a:cxn>
                <a:cxn ang="0">
                  <a:pos x="114" y="272"/>
                </a:cxn>
                <a:cxn ang="0">
                  <a:pos x="132" y="246"/>
                </a:cxn>
                <a:cxn ang="0">
                  <a:pos x="158" y="225"/>
                </a:cxn>
                <a:cxn ang="0">
                  <a:pos x="167" y="218"/>
                </a:cxn>
                <a:cxn ang="0">
                  <a:pos x="173" y="211"/>
                </a:cxn>
                <a:cxn ang="0">
                  <a:pos x="186" y="201"/>
                </a:cxn>
                <a:cxn ang="0">
                  <a:pos x="228" y="179"/>
                </a:cxn>
                <a:cxn ang="0">
                  <a:pos x="270" y="157"/>
                </a:cxn>
                <a:cxn ang="0">
                  <a:pos x="309" y="131"/>
                </a:cxn>
                <a:cxn ang="0">
                  <a:pos x="348" y="109"/>
                </a:cxn>
                <a:cxn ang="0">
                  <a:pos x="389" y="92"/>
                </a:cxn>
                <a:cxn ang="0">
                  <a:pos x="420" y="79"/>
                </a:cxn>
                <a:cxn ang="0">
                  <a:pos x="451" y="68"/>
                </a:cxn>
                <a:cxn ang="0">
                  <a:pos x="486" y="58"/>
                </a:cxn>
                <a:cxn ang="0">
                  <a:pos x="519" y="44"/>
                </a:cxn>
                <a:cxn ang="0">
                  <a:pos x="549" y="34"/>
                </a:cxn>
                <a:cxn ang="0">
                  <a:pos x="572" y="27"/>
                </a:cxn>
                <a:cxn ang="0">
                  <a:pos x="596" y="23"/>
                </a:cxn>
                <a:cxn ang="0">
                  <a:pos x="612" y="19"/>
                </a:cxn>
                <a:cxn ang="0">
                  <a:pos x="626" y="15"/>
                </a:cxn>
                <a:cxn ang="0">
                  <a:pos x="641" y="11"/>
                </a:cxn>
                <a:cxn ang="0">
                  <a:pos x="663" y="7"/>
                </a:cxn>
                <a:cxn ang="0">
                  <a:pos x="684" y="4"/>
                </a:cxn>
                <a:cxn ang="0">
                  <a:pos x="726" y="1"/>
                </a:cxn>
                <a:cxn ang="0">
                  <a:pos x="775" y="1"/>
                </a:cxn>
                <a:cxn ang="0">
                  <a:pos x="819" y="3"/>
                </a:cxn>
                <a:cxn ang="0">
                  <a:pos x="849" y="11"/>
                </a:cxn>
                <a:cxn ang="0">
                  <a:pos x="879" y="22"/>
                </a:cxn>
                <a:cxn ang="0">
                  <a:pos x="915" y="31"/>
                </a:cxn>
                <a:cxn ang="0">
                  <a:pos x="951" y="43"/>
                </a:cxn>
                <a:cxn ang="0">
                  <a:pos x="986" y="53"/>
                </a:cxn>
                <a:cxn ang="0">
                  <a:pos x="1013" y="67"/>
                </a:cxn>
                <a:cxn ang="0">
                  <a:pos x="1038" y="85"/>
                </a:cxn>
                <a:cxn ang="0">
                  <a:pos x="993" y="91"/>
                </a:cxn>
                <a:cxn ang="0">
                  <a:pos x="925" y="92"/>
                </a:cxn>
                <a:cxn ang="0">
                  <a:pos x="866" y="101"/>
                </a:cxn>
                <a:cxn ang="0">
                  <a:pos x="831" y="111"/>
                </a:cxn>
                <a:cxn ang="0">
                  <a:pos x="796" y="118"/>
                </a:cxn>
                <a:cxn ang="0">
                  <a:pos x="738" y="124"/>
                </a:cxn>
                <a:cxn ang="0">
                  <a:pos x="673" y="134"/>
                </a:cxn>
                <a:cxn ang="0">
                  <a:pos x="615" y="147"/>
                </a:cxn>
                <a:cxn ang="0">
                  <a:pos x="578" y="160"/>
                </a:cxn>
                <a:cxn ang="0">
                  <a:pos x="541" y="175"/>
                </a:cxn>
                <a:cxn ang="0">
                  <a:pos x="524" y="180"/>
                </a:cxn>
                <a:cxn ang="0">
                  <a:pos x="514" y="181"/>
                </a:cxn>
                <a:cxn ang="0">
                  <a:pos x="502" y="184"/>
                </a:cxn>
                <a:cxn ang="0">
                  <a:pos x="479" y="195"/>
                </a:cxn>
                <a:cxn ang="0">
                  <a:pos x="457" y="207"/>
                </a:cxn>
                <a:cxn ang="0">
                  <a:pos x="450" y="214"/>
                </a:cxn>
                <a:cxn ang="0">
                  <a:pos x="449" y="218"/>
                </a:cxn>
                <a:cxn ang="0">
                  <a:pos x="441" y="225"/>
                </a:cxn>
                <a:cxn ang="0">
                  <a:pos x="411" y="243"/>
                </a:cxn>
                <a:cxn ang="0">
                  <a:pos x="382" y="258"/>
                </a:cxn>
                <a:cxn ang="0">
                  <a:pos x="344" y="280"/>
                </a:cxn>
                <a:cxn ang="0">
                  <a:pos x="307" y="312"/>
                </a:cxn>
                <a:cxn ang="0">
                  <a:pos x="278" y="343"/>
                </a:cxn>
                <a:cxn ang="0">
                  <a:pos x="263" y="353"/>
                </a:cxn>
                <a:cxn ang="0">
                  <a:pos x="246" y="359"/>
                </a:cxn>
                <a:cxn ang="0">
                  <a:pos x="237" y="359"/>
                </a:cxn>
                <a:cxn ang="0">
                  <a:pos x="231" y="359"/>
                </a:cxn>
                <a:cxn ang="0">
                  <a:pos x="1" y="359"/>
                </a:cxn>
              </a:cxnLst>
              <a:rect l="0" t="0" r="0" b="0"/>
              <a:pathLst>
                <a:path w="2147" h="718">
                  <a:moveTo>
                    <a:pt x="0" y="718"/>
                  </a:moveTo>
                  <a:lnTo>
                    <a:pt x="22" y="701"/>
                  </a:lnTo>
                  <a:lnTo>
                    <a:pt x="44" y="682"/>
                  </a:lnTo>
                  <a:lnTo>
                    <a:pt x="66" y="666"/>
                  </a:lnTo>
                  <a:lnTo>
                    <a:pt x="86" y="648"/>
                  </a:lnTo>
                  <a:lnTo>
                    <a:pt x="110" y="632"/>
                  </a:lnTo>
                  <a:lnTo>
                    <a:pt x="132" y="616"/>
                  </a:lnTo>
                  <a:lnTo>
                    <a:pt x="155" y="600"/>
                  </a:lnTo>
                  <a:lnTo>
                    <a:pt x="179" y="586"/>
                  </a:lnTo>
                  <a:lnTo>
                    <a:pt x="203" y="571"/>
                  </a:lnTo>
                  <a:lnTo>
                    <a:pt x="229" y="558"/>
                  </a:lnTo>
                  <a:lnTo>
                    <a:pt x="234" y="544"/>
                  </a:lnTo>
                  <a:lnTo>
                    <a:pt x="241" y="530"/>
                  </a:lnTo>
                  <a:lnTo>
                    <a:pt x="250" y="517"/>
                  </a:lnTo>
                  <a:lnTo>
                    <a:pt x="261" y="504"/>
                  </a:lnTo>
                  <a:lnTo>
                    <a:pt x="271" y="491"/>
                  </a:lnTo>
                  <a:lnTo>
                    <a:pt x="283" y="480"/>
                  </a:lnTo>
                  <a:lnTo>
                    <a:pt x="296" y="470"/>
                  </a:lnTo>
                  <a:lnTo>
                    <a:pt x="309" y="459"/>
                  </a:lnTo>
                  <a:lnTo>
                    <a:pt x="324" y="450"/>
                  </a:lnTo>
                  <a:lnTo>
                    <a:pt x="338" y="440"/>
                  </a:lnTo>
                  <a:lnTo>
                    <a:pt x="340" y="438"/>
                  </a:lnTo>
                  <a:lnTo>
                    <a:pt x="342" y="437"/>
                  </a:lnTo>
                  <a:lnTo>
                    <a:pt x="344" y="435"/>
                  </a:lnTo>
                  <a:lnTo>
                    <a:pt x="347" y="432"/>
                  </a:lnTo>
                  <a:lnTo>
                    <a:pt x="349" y="429"/>
                  </a:lnTo>
                  <a:lnTo>
                    <a:pt x="353" y="426"/>
                  </a:lnTo>
                  <a:lnTo>
                    <a:pt x="355" y="422"/>
                  </a:lnTo>
                  <a:lnTo>
                    <a:pt x="358" y="421"/>
                  </a:lnTo>
                  <a:lnTo>
                    <a:pt x="360" y="418"/>
                  </a:lnTo>
                  <a:lnTo>
                    <a:pt x="362" y="416"/>
                  </a:lnTo>
                  <a:lnTo>
                    <a:pt x="382" y="402"/>
                  </a:lnTo>
                  <a:lnTo>
                    <a:pt x="402" y="389"/>
                  </a:lnTo>
                  <a:lnTo>
                    <a:pt x="424" y="378"/>
                  </a:lnTo>
                  <a:lnTo>
                    <a:pt x="446" y="366"/>
                  </a:lnTo>
                  <a:lnTo>
                    <a:pt x="468" y="357"/>
                  </a:lnTo>
                  <a:lnTo>
                    <a:pt x="490" y="346"/>
                  </a:lnTo>
                  <a:lnTo>
                    <a:pt x="512" y="336"/>
                  </a:lnTo>
                  <a:lnTo>
                    <a:pt x="534" y="325"/>
                  </a:lnTo>
                  <a:lnTo>
                    <a:pt x="556" y="314"/>
                  </a:lnTo>
                  <a:lnTo>
                    <a:pt x="576" y="301"/>
                  </a:lnTo>
                  <a:lnTo>
                    <a:pt x="598" y="286"/>
                  </a:lnTo>
                  <a:lnTo>
                    <a:pt x="618" y="274"/>
                  </a:lnTo>
                  <a:lnTo>
                    <a:pt x="636" y="262"/>
                  </a:lnTo>
                  <a:lnTo>
                    <a:pt x="656" y="250"/>
                  </a:lnTo>
                  <a:lnTo>
                    <a:pt x="676" y="238"/>
                  </a:lnTo>
                  <a:lnTo>
                    <a:pt x="696" y="227"/>
                  </a:lnTo>
                  <a:lnTo>
                    <a:pt x="716" y="218"/>
                  </a:lnTo>
                  <a:lnTo>
                    <a:pt x="738" y="208"/>
                  </a:lnTo>
                  <a:lnTo>
                    <a:pt x="760" y="198"/>
                  </a:lnTo>
                  <a:lnTo>
                    <a:pt x="782" y="189"/>
                  </a:lnTo>
                  <a:lnTo>
                    <a:pt x="799" y="184"/>
                  </a:lnTo>
                  <a:lnTo>
                    <a:pt x="815" y="178"/>
                  </a:lnTo>
                  <a:lnTo>
                    <a:pt x="830" y="171"/>
                  </a:lnTo>
                  <a:lnTo>
                    <a:pt x="846" y="165"/>
                  </a:lnTo>
                  <a:lnTo>
                    <a:pt x="863" y="158"/>
                  </a:lnTo>
                  <a:lnTo>
                    <a:pt x="879" y="152"/>
                  </a:lnTo>
                  <a:lnTo>
                    <a:pt x="896" y="146"/>
                  </a:lnTo>
                  <a:lnTo>
                    <a:pt x="912" y="141"/>
                  </a:lnTo>
                  <a:lnTo>
                    <a:pt x="928" y="136"/>
                  </a:lnTo>
                  <a:lnTo>
                    <a:pt x="947" y="131"/>
                  </a:lnTo>
                  <a:lnTo>
                    <a:pt x="965" y="126"/>
                  </a:lnTo>
                  <a:lnTo>
                    <a:pt x="981" y="122"/>
                  </a:lnTo>
                  <a:lnTo>
                    <a:pt x="1000" y="115"/>
                  </a:lnTo>
                  <a:lnTo>
                    <a:pt x="1016" y="109"/>
                  </a:lnTo>
                  <a:lnTo>
                    <a:pt x="1034" y="102"/>
                  </a:lnTo>
                  <a:lnTo>
                    <a:pt x="1051" y="94"/>
                  </a:lnTo>
                  <a:lnTo>
                    <a:pt x="1067" y="88"/>
                  </a:lnTo>
                  <a:lnTo>
                    <a:pt x="1084" y="82"/>
                  </a:lnTo>
                  <a:lnTo>
                    <a:pt x="1100" y="75"/>
                  </a:lnTo>
                  <a:lnTo>
                    <a:pt x="1118" y="70"/>
                  </a:lnTo>
                  <a:lnTo>
                    <a:pt x="1129" y="67"/>
                  </a:lnTo>
                  <a:lnTo>
                    <a:pt x="1142" y="64"/>
                  </a:lnTo>
                  <a:lnTo>
                    <a:pt x="1153" y="61"/>
                  </a:lnTo>
                  <a:lnTo>
                    <a:pt x="1166" y="58"/>
                  </a:lnTo>
                  <a:lnTo>
                    <a:pt x="1177" y="54"/>
                  </a:lnTo>
                  <a:lnTo>
                    <a:pt x="1190" y="53"/>
                  </a:lnTo>
                  <a:lnTo>
                    <a:pt x="1203" y="50"/>
                  </a:lnTo>
                  <a:lnTo>
                    <a:pt x="1213" y="48"/>
                  </a:lnTo>
                  <a:lnTo>
                    <a:pt x="1226" y="45"/>
                  </a:lnTo>
                  <a:lnTo>
                    <a:pt x="1239" y="43"/>
                  </a:lnTo>
                  <a:lnTo>
                    <a:pt x="1246" y="42"/>
                  </a:lnTo>
                  <a:lnTo>
                    <a:pt x="1254" y="40"/>
                  </a:lnTo>
                  <a:lnTo>
                    <a:pt x="1259" y="38"/>
                  </a:lnTo>
                  <a:lnTo>
                    <a:pt x="1266" y="35"/>
                  </a:lnTo>
                  <a:lnTo>
                    <a:pt x="1274" y="34"/>
                  </a:lnTo>
                  <a:lnTo>
                    <a:pt x="1281" y="30"/>
                  </a:lnTo>
                  <a:lnTo>
                    <a:pt x="1287" y="29"/>
                  </a:lnTo>
                  <a:lnTo>
                    <a:pt x="1294" y="27"/>
                  </a:lnTo>
                  <a:lnTo>
                    <a:pt x="1301" y="24"/>
                  </a:lnTo>
                  <a:lnTo>
                    <a:pt x="1309" y="22"/>
                  </a:lnTo>
                  <a:lnTo>
                    <a:pt x="1319" y="21"/>
                  </a:lnTo>
                  <a:lnTo>
                    <a:pt x="1330" y="19"/>
                  </a:lnTo>
                  <a:lnTo>
                    <a:pt x="1341" y="18"/>
                  </a:lnTo>
                  <a:lnTo>
                    <a:pt x="1352" y="14"/>
                  </a:lnTo>
                  <a:lnTo>
                    <a:pt x="1363" y="13"/>
                  </a:lnTo>
                  <a:lnTo>
                    <a:pt x="1374" y="11"/>
                  </a:lnTo>
                  <a:lnTo>
                    <a:pt x="1385" y="10"/>
                  </a:lnTo>
                  <a:lnTo>
                    <a:pt x="1396" y="10"/>
                  </a:lnTo>
                  <a:lnTo>
                    <a:pt x="1407" y="8"/>
                  </a:lnTo>
                  <a:lnTo>
                    <a:pt x="1418" y="6"/>
                  </a:lnTo>
                  <a:lnTo>
                    <a:pt x="1444" y="3"/>
                  </a:lnTo>
                  <a:lnTo>
                    <a:pt x="1469" y="2"/>
                  </a:lnTo>
                  <a:lnTo>
                    <a:pt x="1493" y="2"/>
                  </a:lnTo>
                  <a:lnTo>
                    <a:pt x="1519" y="0"/>
                  </a:lnTo>
                  <a:lnTo>
                    <a:pt x="1544" y="0"/>
                  </a:lnTo>
                  <a:lnTo>
                    <a:pt x="1568" y="2"/>
                  </a:lnTo>
                  <a:lnTo>
                    <a:pt x="1594" y="2"/>
                  </a:lnTo>
                  <a:lnTo>
                    <a:pt x="1619" y="2"/>
                  </a:lnTo>
                  <a:lnTo>
                    <a:pt x="1645" y="3"/>
                  </a:lnTo>
                  <a:lnTo>
                    <a:pt x="1669" y="3"/>
                  </a:lnTo>
                  <a:lnTo>
                    <a:pt x="1685" y="5"/>
                  </a:lnTo>
                  <a:lnTo>
                    <a:pt x="1700" y="8"/>
                  </a:lnTo>
                  <a:lnTo>
                    <a:pt x="1716" y="11"/>
                  </a:lnTo>
                  <a:lnTo>
                    <a:pt x="1731" y="16"/>
                  </a:lnTo>
                  <a:lnTo>
                    <a:pt x="1745" y="21"/>
                  </a:lnTo>
                  <a:lnTo>
                    <a:pt x="1762" y="27"/>
                  </a:lnTo>
                  <a:lnTo>
                    <a:pt x="1776" y="34"/>
                  </a:lnTo>
                  <a:lnTo>
                    <a:pt x="1793" y="38"/>
                  </a:lnTo>
                  <a:lnTo>
                    <a:pt x="1807" y="43"/>
                  </a:lnTo>
                  <a:lnTo>
                    <a:pt x="1824" y="48"/>
                  </a:lnTo>
                  <a:lnTo>
                    <a:pt x="1842" y="53"/>
                  </a:lnTo>
                  <a:lnTo>
                    <a:pt x="1862" y="58"/>
                  </a:lnTo>
                  <a:lnTo>
                    <a:pt x="1881" y="62"/>
                  </a:lnTo>
                  <a:lnTo>
                    <a:pt x="1899" y="69"/>
                  </a:lnTo>
                  <a:lnTo>
                    <a:pt x="1917" y="74"/>
                  </a:lnTo>
                  <a:lnTo>
                    <a:pt x="1937" y="78"/>
                  </a:lnTo>
                  <a:lnTo>
                    <a:pt x="1955" y="85"/>
                  </a:lnTo>
                  <a:lnTo>
                    <a:pt x="1974" y="90"/>
                  </a:lnTo>
                  <a:lnTo>
                    <a:pt x="1992" y="96"/>
                  </a:lnTo>
                  <a:lnTo>
                    <a:pt x="2012" y="101"/>
                  </a:lnTo>
                  <a:lnTo>
                    <a:pt x="2027" y="106"/>
                  </a:lnTo>
                  <a:lnTo>
                    <a:pt x="2041" y="112"/>
                  </a:lnTo>
                  <a:lnTo>
                    <a:pt x="2056" y="118"/>
                  </a:lnTo>
                  <a:lnTo>
                    <a:pt x="2071" y="126"/>
                  </a:lnTo>
                  <a:lnTo>
                    <a:pt x="2083" y="134"/>
                  </a:lnTo>
                  <a:lnTo>
                    <a:pt x="2096" y="142"/>
                  </a:lnTo>
                  <a:lnTo>
                    <a:pt x="2109" y="152"/>
                  </a:lnTo>
                  <a:lnTo>
                    <a:pt x="2122" y="162"/>
                  </a:lnTo>
                  <a:lnTo>
                    <a:pt x="2135" y="170"/>
                  </a:lnTo>
                  <a:lnTo>
                    <a:pt x="2147" y="178"/>
                  </a:lnTo>
                  <a:lnTo>
                    <a:pt x="2113" y="181"/>
                  </a:lnTo>
                  <a:lnTo>
                    <a:pt x="2078" y="182"/>
                  </a:lnTo>
                  <a:lnTo>
                    <a:pt x="2043" y="182"/>
                  </a:lnTo>
                  <a:lnTo>
                    <a:pt x="2008" y="182"/>
                  </a:lnTo>
                  <a:lnTo>
                    <a:pt x="1972" y="182"/>
                  </a:lnTo>
                  <a:lnTo>
                    <a:pt x="1937" y="182"/>
                  </a:lnTo>
                  <a:lnTo>
                    <a:pt x="1902" y="184"/>
                  </a:lnTo>
                  <a:lnTo>
                    <a:pt x="1868" y="186"/>
                  </a:lnTo>
                  <a:lnTo>
                    <a:pt x="1833" y="190"/>
                  </a:lnTo>
                  <a:lnTo>
                    <a:pt x="1798" y="197"/>
                  </a:lnTo>
                  <a:lnTo>
                    <a:pt x="1780" y="202"/>
                  </a:lnTo>
                  <a:lnTo>
                    <a:pt x="1762" y="206"/>
                  </a:lnTo>
                  <a:lnTo>
                    <a:pt x="1745" y="211"/>
                  </a:lnTo>
                  <a:lnTo>
                    <a:pt x="1727" y="216"/>
                  </a:lnTo>
                  <a:lnTo>
                    <a:pt x="1709" y="221"/>
                  </a:lnTo>
                  <a:lnTo>
                    <a:pt x="1690" y="226"/>
                  </a:lnTo>
                  <a:lnTo>
                    <a:pt x="1674" y="229"/>
                  </a:lnTo>
                  <a:lnTo>
                    <a:pt x="1656" y="234"/>
                  </a:lnTo>
                  <a:lnTo>
                    <a:pt x="1637" y="235"/>
                  </a:lnTo>
                  <a:lnTo>
                    <a:pt x="1619" y="238"/>
                  </a:lnTo>
                  <a:lnTo>
                    <a:pt x="1584" y="240"/>
                  </a:lnTo>
                  <a:lnTo>
                    <a:pt x="1552" y="243"/>
                  </a:lnTo>
                  <a:lnTo>
                    <a:pt x="1517" y="248"/>
                  </a:lnTo>
                  <a:lnTo>
                    <a:pt x="1484" y="251"/>
                  </a:lnTo>
                  <a:lnTo>
                    <a:pt x="1451" y="258"/>
                  </a:lnTo>
                  <a:lnTo>
                    <a:pt x="1418" y="262"/>
                  </a:lnTo>
                  <a:lnTo>
                    <a:pt x="1385" y="267"/>
                  </a:lnTo>
                  <a:lnTo>
                    <a:pt x="1351" y="274"/>
                  </a:lnTo>
                  <a:lnTo>
                    <a:pt x="1318" y="280"/>
                  </a:lnTo>
                  <a:lnTo>
                    <a:pt x="1285" y="288"/>
                  </a:lnTo>
                  <a:lnTo>
                    <a:pt x="1265" y="293"/>
                  </a:lnTo>
                  <a:lnTo>
                    <a:pt x="1245" y="299"/>
                  </a:lnTo>
                  <a:lnTo>
                    <a:pt x="1224" y="306"/>
                  </a:lnTo>
                  <a:lnTo>
                    <a:pt x="1206" y="312"/>
                  </a:lnTo>
                  <a:lnTo>
                    <a:pt x="1188" y="320"/>
                  </a:lnTo>
                  <a:lnTo>
                    <a:pt x="1170" y="328"/>
                  </a:lnTo>
                  <a:lnTo>
                    <a:pt x="1150" y="336"/>
                  </a:lnTo>
                  <a:lnTo>
                    <a:pt x="1131" y="344"/>
                  </a:lnTo>
                  <a:lnTo>
                    <a:pt x="1113" y="350"/>
                  </a:lnTo>
                  <a:lnTo>
                    <a:pt x="1093" y="357"/>
                  </a:lnTo>
                  <a:lnTo>
                    <a:pt x="1087" y="358"/>
                  </a:lnTo>
                  <a:lnTo>
                    <a:pt x="1084" y="358"/>
                  </a:lnTo>
                  <a:lnTo>
                    <a:pt x="1078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4" y="362"/>
                  </a:lnTo>
                  <a:lnTo>
                    <a:pt x="1058" y="362"/>
                  </a:lnTo>
                  <a:lnTo>
                    <a:pt x="1055" y="362"/>
                  </a:lnTo>
                  <a:lnTo>
                    <a:pt x="1049" y="363"/>
                  </a:lnTo>
                  <a:lnTo>
                    <a:pt x="1045" y="365"/>
                  </a:lnTo>
                  <a:lnTo>
                    <a:pt x="1033" y="368"/>
                  </a:lnTo>
                  <a:lnTo>
                    <a:pt x="1020" y="373"/>
                  </a:lnTo>
                  <a:lnTo>
                    <a:pt x="1009" y="378"/>
                  </a:lnTo>
                  <a:lnTo>
                    <a:pt x="996" y="384"/>
                  </a:lnTo>
                  <a:lnTo>
                    <a:pt x="985" y="389"/>
                  </a:lnTo>
                  <a:lnTo>
                    <a:pt x="974" y="395"/>
                  </a:lnTo>
                  <a:lnTo>
                    <a:pt x="963" y="402"/>
                  </a:lnTo>
                  <a:lnTo>
                    <a:pt x="950" y="408"/>
                  </a:lnTo>
                  <a:lnTo>
                    <a:pt x="939" y="414"/>
                  </a:lnTo>
                  <a:lnTo>
                    <a:pt x="928" y="422"/>
                  </a:lnTo>
                  <a:lnTo>
                    <a:pt x="927" y="424"/>
                  </a:lnTo>
                  <a:lnTo>
                    <a:pt x="927" y="426"/>
                  </a:lnTo>
                  <a:lnTo>
                    <a:pt x="925" y="427"/>
                  </a:lnTo>
                  <a:lnTo>
                    <a:pt x="925" y="429"/>
                  </a:lnTo>
                  <a:lnTo>
                    <a:pt x="925" y="432"/>
                  </a:lnTo>
                  <a:lnTo>
                    <a:pt x="925" y="434"/>
                  </a:lnTo>
                  <a:lnTo>
                    <a:pt x="923" y="435"/>
                  </a:lnTo>
                  <a:lnTo>
                    <a:pt x="923" y="437"/>
                  </a:lnTo>
                  <a:lnTo>
                    <a:pt x="921" y="440"/>
                  </a:lnTo>
                  <a:lnTo>
                    <a:pt x="919" y="440"/>
                  </a:lnTo>
                  <a:lnTo>
                    <a:pt x="906" y="450"/>
                  </a:lnTo>
                  <a:lnTo>
                    <a:pt x="892" y="459"/>
                  </a:lnTo>
                  <a:lnTo>
                    <a:pt x="877" y="467"/>
                  </a:lnTo>
                  <a:lnTo>
                    <a:pt x="861" y="475"/>
                  </a:lnTo>
                  <a:lnTo>
                    <a:pt x="846" y="485"/>
                  </a:lnTo>
                  <a:lnTo>
                    <a:pt x="832" y="493"/>
                  </a:lnTo>
                  <a:lnTo>
                    <a:pt x="817" y="499"/>
                  </a:lnTo>
                  <a:lnTo>
                    <a:pt x="802" y="507"/>
                  </a:lnTo>
                  <a:lnTo>
                    <a:pt x="786" y="515"/>
                  </a:lnTo>
                  <a:lnTo>
                    <a:pt x="771" y="522"/>
                  </a:lnTo>
                  <a:lnTo>
                    <a:pt x="749" y="533"/>
                  </a:lnTo>
                  <a:lnTo>
                    <a:pt x="727" y="546"/>
                  </a:lnTo>
                  <a:lnTo>
                    <a:pt x="707" y="560"/>
                  </a:lnTo>
                  <a:lnTo>
                    <a:pt x="687" y="574"/>
                  </a:lnTo>
                  <a:lnTo>
                    <a:pt x="667" y="590"/>
                  </a:lnTo>
                  <a:lnTo>
                    <a:pt x="649" y="608"/>
                  </a:lnTo>
                  <a:lnTo>
                    <a:pt x="631" y="624"/>
                  </a:lnTo>
                  <a:lnTo>
                    <a:pt x="614" y="642"/>
                  </a:lnTo>
                  <a:lnTo>
                    <a:pt x="596" y="661"/>
                  </a:lnTo>
                  <a:lnTo>
                    <a:pt x="578" y="678"/>
                  </a:lnTo>
                  <a:lnTo>
                    <a:pt x="572" y="685"/>
                  </a:lnTo>
                  <a:lnTo>
                    <a:pt x="565" y="691"/>
                  </a:lnTo>
                  <a:lnTo>
                    <a:pt x="557" y="698"/>
                  </a:lnTo>
                  <a:lnTo>
                    <a:pt x="548" y="702"/>
                  </a:lnTo>
                  <a:lnTo>
                    <a:pt x="541" y="706"/>
                  </a:lnTo>
                  <a:lnTo>
                    <a:pt x="532" y="709"/>
                  </a:lnTo>
                  <a:lnTo>
                    <a:pt x="525" y="712"/>
                  </a:lnTo>
                  <a:lnTo>
                    <a:pt x="515" y="715"/>
                  </a:lnTo>
                  <a:lnTo>
                    <a:pt x="506" y="717"/>
                  </a:lnTo>
                  <a:lnTo>
                    <a:pt x="497" y="718"/>
                  </a:lnTo>
                  <a:lnTo>
                    <a:pt x="495" y="718"/>
                  </a:lnTo>
                  <a:lnTo>
                    <a:pt x="492" y="718"/>
                  </a:lnTo>
                  <a:lnTo>
                    <a:pt x="488" y="718"/>
                  </a:lnTo>
                  <a:lnTo>
                    <a:pt x="484" y="718"/>
                  </a:lnTo>
                  <a:lnTo>
                    <a:pt x="481" y="718"/>
                  </a:lnTo>
                  <a:lnTo>
                    <a:pt x="479" y="718"/>
                  </a:lnTo>
                  <a:lnTo>
                    <a:pt x="475" y="718"/>
                  </a:lnTo>
                  <a:lnTo>
                    <a:pt x="472" y="718"/>
                  </a:lnTo>
                  <a:lnTo>
                    <a:pt x="468" y="718"/>
                  </a:lnTo>
                  <a:lnTo>
                    <a:pt x="464" y="718"/>
                  </a:lnTo>
                  <a:lnTo>
                    <a:pt x="2" y="718"/>
                  </a:lnTo>
                  <a:lnTo>
                    <a:pt x="0" y="718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2" name="Freeform 50471"/>
            <p:cNvSpPr/>
            <p:nvPr/>
          </p:nvSpPr>
          <p:spPr>
            <a:xfrm>
              <a:off x="1619" y="3958"/>
              <a:ext cx="1044" cy="359"/>
            </a:xfrm>
            <a:custGeom>
              <a:avLst/>
              <a:gdLst/>
              <a:ahLst/>
              <a:cxnLst>
                <a:cxn ang="0">
                  <a:pos x="32" y="333"/>
                </a:cxn>
                <a:cxn ang="0">
                  <a:pos x="75" y="300"/>
                </a:cxn>
                <a:cxn ang="0">
                  <a:pos x="114" y="272"/>
                </a:cxn>
                <a:cxn ang="0">
                  <a:pos x="132" y="246"/>
                </a:cxn>
                <a:cxn ang="0">
                  <a:pos x="158" y="225"/>
                </a:cxn>
                <a:cxn ang="0">
                  <a:pos x="167" y="218"/>
                </a:cxn>
                <a:cxn ang="0">
                  <a:pos x="173" y="211"/>
                </a:cxn>
                <a:cxn ang="0">
                  <a:pos x="186" y="201"/>
                </a:cxn>
                <a:cxn ang="0">
                  <a:pos x="228" y="179"/>
                </a:cxn>
                <a:cxn ang="0">
                  <a:pos x="270" y="157"/>
                </a:cxn>
                <a:cxn ang="0">
                  <a:pos x="309" y="131"/>
                </a:cxn>
                <a:cxn ang="0">
                  <a:pos x="348" y="109"/>
                </a:cxn>
                <a:cxn ang="0">
                  <a:pos x="389" y="92"/>
                </a:cxn>
                <a:cxn ang="0">
                  <a:pos x="420" y="79"/>
                </a:cxn>
                <a:cxn ang="0">
                  <a:pos x="451" y="68"/>
                </a:cxn>
                <a:cxn ang="0">
                  <a:pos x="486" y="58"/>
                </a:cxn>
                <a:cxn ang="0">
                  <a:pos x="519" y="44"/>
                </a:cxn>
                <a:cxn ang="0">
                  <a:pos x="549" y="34"/>
                </a:cxn>
                <a:cxn ang="0">
                  <a:pos x="572" y="27"/>
                </a:cxn>
                <a:cxn ang="0">
                  <a:pos x="596" y="23"/>
                </a:cxn>
                <a:cxn ang="0">
                  <a:pos x="612" y="19"/>
                </a:cxn>
                <a:cxn ang="0">
                  <a:pos x="626" y="15"/>
                </a:cxn>
                <a:cxn ang="0">
                  <a:pos x="641" y="11"/>
                </a:cxn>
                <a:cxn ang="0">
                  <a:pos x="663" y="7"/>
                </a:cxn>
                <a:cxn ang="0">
                  <a:pos x="684" y="4"/>
                </a:cxn>
                <a:cxn ang="0">
                  <a:pos x="726" y="1"/>
                </a:cxn>
                <a:cxn ang="0">
                  <a:pos x="775" y="1"/>
                </a:cxn>
                <a:cxn ang="0">
                  <a:pos x="819" y="3"/>
                </a:cxn>
                <a:cxn ang="0">
                  <a:pos x="849" y="11"/>
                </a:cxn>
                <a:cxn ang="0">
                  <a:pos x="879" y="22"/>
                </a:cxn>
                <a:cxn ang="0">
                  <a:pos x="915" y="31"/>
                </a:cxn>
                <a:cxn ang="0">
                  <a:pos x="951" y="43"/>
                </a:cxn>
                <a:cxn ang="0">
                  <a:pos x="986" y="53"/>
                </a:cxn>
                <a:cxn ang="0">
                  <a:pos x="1013" y="67"/>
                </a:cxn>
                <a:cxn ang="0">
                  <a:pos x="1038" y="85"/>
                </a:cxn>
                <a:cxn ang="0">
                  <a:pos x="993" y="91"/>
                </a:cxn>
                <a:cxn ang="0">
                  <a:pos x="925" y="92"/>
                </a:cxn>
                <a:cxn ang="0">
                  <a:pos x="866" y="101"/>
                </a:cxn>
                <a:cxn ang="0">
                  <a:pos x="831" y="111"/>
                </a:cxn>
                <a:cxn ang="0">
                  <a:pos x="796" y="118"/>
                </a:cxn>
                <a:cxn ang="0">
                  <a:pos x="738" y="124"/>
                </a:cxn>
                <a:cxn ang="0">
                  <a:pos x="673" y="134"/>
                </a:cxn>
                <a:cxn ang="0">
                  <a:pos x="615" y="147"/>
                </a:cxn>
                <a:cxn ang="0">
                  <a:pos x="578" y="160"/>
                </a:cxn>
                <a:cxn ang="0">
                  <a:pos x="541" y="175"/>
                </a:cxn>
                <a:cxn ang="0">
                  <a:pos x="524" y="180"/>
                </a:cxn>
                <a:cxn ang="0">
                  <a:pos x="514" y="181"/>
                </a:cxn>
                <a:cxn ang="0">
                  <a:pos x="502" y="184"/>
                </a:cxn>
                <a:cxn ang="0">
                  <a:pos x="479" y="195"/>
                </a:cxn>
                <a:cxn ang="0">
                  <a:pos x="457" y="207"/>
                </a:cxn>
                <a:cxn ang="0">
                  <a:pos x="450" y="214"/>
                </a:cxn>
                <a:cxn ang="0">
                  <a:pos x="449" y="218"/>
                </a:cxn>
                <a:cxn ang="0">
                  <a:pos x="441" y="225"/>
                </a:cxn>
                <a:cxn ang="0">
                  <a:pos x="411" y="243"/>
                </a:cxn>
                <a:cxn ang="0">
                  <a:pos x="382" y="258"/>
                </a:cxn>
                <a:cxn ang="0">
                  <a:pos x="344" y="280"/>
                </a:cxn>
                <a:cxn ang="0">
                  <a:pos x="307" y="312"/>
                </a:cxn>
                <a:cxn ang="0">
                  <a:pos x="278" y="343"/>
                </a:cxn>
                <a:cxn ang="0">
                  <a:pos x="263" y="353"/>
                </a:cxn>
                <a:cxn ang="0">
                  <a:pos x="246" y="359"/>
                </a:cxn>
                <a:cxn ang="0">
                  <a:pos x="237" y="359"/>
                </a:cxn>
                <a:cxn ang="0">
                  <a:pos x="231" y="359"/>
                </a:cxn>
                <a:cxn ang="0">
                  <a:pos x="1" y="359"/>
                </a:cxn>
              </a:cxnLst>
              <a:rect l="0" t="0" r="0" b="0"/>
              <a:pathLst>
                <a:path w="2147" h="718">
                  <a:moveTo>
                    <a:pt x="0" y="718"/>
                  </a:moveTo>
                  <a:lnTo>
                    <a:pt x="22" y="701"/>
                  </a:lnTo>
                  <a:lnTo>
                    <a:pt x="44" y="682"/>
                  </a:lnTo>
                  <a:lnTo>
                    <a:pt x="66" y="666"/>
                  </a:lnTo>
                  <a:lnTo>
                    <a:pt x="86" y="648"/>
                  </a:lnTo>
                  <a:lnTo>
                    <a:pt x="110" y="632"/>
                  </a:lnTo>
                  <a:lnTo>
                    <a:pt x="132" y="616"/>
                  </a:lnTo>
                  <a:lnTo>
                    <a:pt x="155" y="600"/>
                  </a:lnTo>
                  <a:lnTo>
                    <a:pt x="179" y="586"/>
                  </a:lnTo>
                  <a:lnTo>
                    <a:pt x="203" y="571"/>
                  </a:lnTo>
                  <a:lnTo>
                    <a:pt x="229" y="558"/>
                  </a:lnTo>
                  <a:lnTo>
                    <a:pt x="234" y="544"/>
                  </a:lnTo>
                  <a:lnTo>
                    <a:pt x="241" y="530"/>
                  </a:lnTo>
                  <a:lnTo>
                    <a:pt x="250" y="517"/>
                  </a:lnTo>
                  <a:lnTo>
                    <a:pt x="261" y="504"/>
                  </a:lnTo>
                  <a:lnTo>
                    <a:pt x="271" y="491"/>
                  </a:lnTo>
                  <a:lnTo>
                    <a:pt x="283" y="480"/>
                  </a:lnTo>
                  <a:lnTo>
                    <a:pt x="296" y="470"/>
                  </a:lnTo>
                  <a:lnTo>
                    <a:pt x="309" y="459"/>
                  </a:lnTo>
                  <a:lnTo>
                    <a:pt x="324" y="450"/>
                  </a:lnTo>
                  <a:lnTo>
                    <a:pt x="338" y="440"/>
                  </a:lnTo>
                  <a:lnTo>
                    <a:pt x="340" y="438"/>
                  </a:lnTo>
                  <a:lnTo>
                    <a:pt x="342" y="437"/>
                  </a:lnTo>
                  <a:lnTo>
                    <a:pt x="344" y="435"/>
                  </a:lnTo>
                  <a:lnTo>
                    <a:pt x="347" y="432"/>
                  </a:lnTo>
                  <a:lnTo>
                    <a:pt x="349" y="429"/>
                  </a:lnTo>
                  <a:lnTo>
                    <a:pt x="353" y="426"/>
                  </a:lnTo>
                  <a:lnTo>
                    <a:pt x="355" y="422"/>
                  </a:lnTo>
                  <a:lnTo>
                    <a:pt x="358" y="421"/>
                  </a:lnTo>
                  <a:lnTo>
                    <a:pt x="360" y="418"/>
                  </a:lnTo>
                  <a:lnTo>
                    <a:pt x="362" y="416"/>
                  </a:lnTo>
                  <a:lnTo>
                    <a:pt x="382" y="402"/>
                  </a:lnTo>
                  <a:lnTo>
                    <a:pt x="402" y="389"/>
                  </a:lnTo>
                  <a:lnTo>
                    <a:pt x="424" y="378"/>
                  </a:lnTo>
                  <a:lnTo>
                    <a:pt x="446" y="366"/>
                  </a:lnTo>
                  <a:lnTo>
                    <a:pt x="468" y="357"/>
                  </a:lnTo>
                  <a:lnTo>
                    <a:pt x="490" y="346"/>
                  </a:lnTo>
                  <a:lnTo>
                    <a:pt x="512" y="336"/>
                  </a:lnTo>
                  <a:lnTo>
                    <a:pt x="534" y="325"/>
                  </a:lnTo>
                  <a:lnTo>
                    <a:pt x="556" y="314"/>
                  </a:lnTo>
                  <a:lnTo>
                    <a:pt x="576" y="301"/>
                  </a:lnTo>
                  <a:lnTo>
                    <a:pt x="598" y="286"/>
                  </a:lnTo>
                  <a:lnTo>
                    <a:pt x="618" y="274"/>
                  </a:lnTo>
                  <a:lnTo>
                    <a:pt x="636" y="262"/>
                  </a:lnTo>
                  <a:lnTo>
                    <a:pt x="656" y="250"/>
                  </a:lnTo>
                  <a:lnTo>
                    <a:pt x="676" y="238"/>
                  </a:lnTo>
                  <a:lnTo>
                    <a:pt x="696" y="227"/>
                  </a:lnTo>
                  <a:lnTo>
                    <a:pt x="716" y="218"/>
                  </a:lnTo>
                  <a:lnTo>
                    <a:pt x="738" y="208"/>
                  </a:lnTo>
                  <a:lnTo>
                    <a:pt x="760" y="198"/>
                  </a:lnTo>
                  <a:lnTo>
                    <a:pt x="782" y="189"/>
                  </a:lnTo>
                  <a:lnTo>
                    <a:pt x="799" y="184"/>
                  </a:lnTo>
                  <a:lnTo>
                    <a:pt x="815" y="178"/>
                  </a:lnTo>
                  <a:lnTo>
                    <a:pt x="830" y="171"/>
                  </a:lnTo>
                  <a:lnTo>
                    <a:pt x="846" y="165"/>
                  </a:lnTo>
                  <a:lnTo>
                    <a:pt x="863" y="158"/>
                  </a:lnTo>
                  <a:lnTo>
                    <a:pt x="879" y="152"/>
                  </a:lnTo>
                  <a:lnTo>
                    <a:pt x="896" y="146"/>
                  </a:lnTo>
                  <a:lnTo>
                    <a:pt x="912" y="141"/>
                  </a:lnTo>
                  <a:lnTo>
                    <a:pt x="928" y="136"/>
                  </a:lnTo>
                  <a:lnTo>
                    <a:pt x="947" y="131"/>
                  </a:lnTo>
                  <a:lnTo>
                    <a:pt x="965" y="126"/>
                  </a:lnTo>
                  <a:lnTo>
                    <a:pt x="981" y="122"/>
                  </a:lnTo>
                  <a:lnTo>
                    <a:pt x="1000" y="115"/>
                  </a:lnTo>
                  <a:lnTo>
                    <a:pt x="1016" y="109"/>
                  </a:lnTo>
                  <a:lnTo>
                    <a:pt x="1034" y="102"/>
                  </a:lnTo>
                  <a:lnTo>
                    <a:pt x="1051" y="94"/>
                  </a:lnTo>
                  <a:lnTo>
                    <a:pt x="1067" y="88"/>
                  </a:lnTo>
                  <a:lnTo>
                    <a:pt x="1084" y="82"/>
                  </a:lnTo>
                  <a:lnTo>
                    <a:pt x="1100" y="75"/>
                  </a:lnTo>
                  <a:lnTo>
                    <a:pt x="1118" y="70"/>
                  </a:lnTo>
                  <a:lnTo>
                    <a:pt x="1129" y="67"/>
                  </a:lnTo>
                  <a:lnTo>
                    <a:pt x="1142" y="64"/>
                  </a:lnTo>
                  <a:lnTo>
                    <a:pt x="1153" y="61"/>
                  </a:lnTo>
                  <a:lnTo>
                    <a:pt x="1166" y="58"/>
                  </a:lnTo>
                  <a:lnTo>
                    <a:pt x="1177" y="54"/>
                  </a:lnTo>
                  <a:lnTo>
                    <a:pt x="1190" y="53"/>
                  </a:lnTo>
                  <a:lnTo>
                    <a:pt x="1203" y="50"/>
                  </a:lnTo>
                  <a:lnTo>
                    <a:pt x="1213" y="48"/>
                  </a:lnTo>
                  <a:lnTo>
                    <a:pt x="1226" y="45"/>
                  </a:lnTo>
                  <a:lnTo>
                    <a:pt x="1239" y="43"/>
                  </a:lnTo>
                  <a:lnTo>
                    <a:pt x="1246" y="42"/>
                  </a:lnTo>
                  <a:lnTo>
                    <a:pt x="1254" y="40"/>
                  </a:lnTo>
                  <a:lnTo>
                    <a:pt x="1259" y="38"/>
                  </a:lnTo>
                  <a:lnTo>
                    <a:pt x="1266" y="35"/>
                  </a:lnTo>
                  <a:lnTo>
                    <a:pt x="1274" y="34"/>
                  </a:lnTo>
                  <a:lnTo>
                    <a:pt x="1281" y="30"/>
                  </a:lnTo>
                  <a:lnTo>
                    <a:pt x="1287" y="29"/>
                  </a:lnTo>
                  <a:lnTo>
                    <a:pt x="1294" y="27"/>
                  </a:lnTo>
                  <a:lnTo>
                    <a:pt x="1301" y="24"/>
                  </a:lnTo>
                  <a:lnTo>
                    <a:pt x="1309" y="22"/>
                  </a:lnTo>
                  <a:lnTo>
                    <a:pt x="1319" y="21"/>
                  </a:lnTo>
                  <a:lnTo>
                    <a:pt x="1330" y="19"/>
                  </a:lnTo>
                  <a:lnTo>
                    <a:pt x="1341" y="18"/>
                  </a:lnTo>
                  <a:lnTo>
                    <a:pt x="1352" y="14"/>
                  </a:lnTo>
                  <a:lnTo>
                    <a:pt x="1363" y="13"/>
                  </a:lnTo>
                  <a:lnTo>
                    <a:pt x="1374" y="11"/>
                  </a:lnTo>
                  <a:lnTo>
                    <a:pt x="1385" y="10"/>
                  </a:lnTo>
                  <a:lnTo>
                    <a:pt x="1396" y="10"/>
                  </a:lnTo>
                  <a:lnTo>
                    <a:pt x="1407" y="8"/>
                  </a:lnTo>
                  <a:lnTo>
                    <a:pt x="1418" y="6"/>
                  </a:lnTo>
                  <a:lnTo>
                    <a:pt x="1444" y="3"/>
                  </a:lnTo>
                  <a:lnTo>
                    <a:pt x="1469" y="2"/>
                  </a:lnTo>
                  <a:lnTo>
                    <a:pt x="1493" y="2"/>
                  </a:lnTo>
                  <a:lnTo>
                    <a:pt x="1519" y="0"/>
                  </a:lnTo>
                  <a:lnTo>
                    <a:pt x="1544" y="0"/>
                  </a:lnTo>
                  <a:lnTo>
                    <a:pt x="1568" y="2"/>
                  </a:lnTo>
                  <a:lnTo>
                    <a:pt x="1594" y="2"/>
                  </a:lnTo>
                  <a:lnTo>
                    <a:pt x="1619" y="2"/>
                  </a:lnTo>
                  <a:lnTo>
                    <a:pt x="1645" y="3"/>
                  </a:lnTo>
                  <a:lnTo>
                    <a:pt x="1669" y="3"/>
                  </a:lnTo>
                  <a:lnTo>
                    <a:pt x="1685" y="5"/>
                  </a:lnTo>
                  <a:lnTo>
                    <a:pt x="1700" y="8"/>
                  </a:lnTo>
                  <a:lnTo>
                    <a:pt x="1716" y="11"/>
                  </a:lnTo>
                  <a:lnTo>
                    <a:pt x="1731" y="16"/>
                  </a:lnTo>
                  <a:lnTo>
                    <a:pt x="1745" y="21"/>
                  </a:lnTo>
                  <a:lnTo>
                    <a:pt x="1762" y="27"/>
                  </a:lnTo>
                  <a:lnTo>
                    <a:pt x="1776" y="34"/>
                  </a:lnTo>
                  <a:lnTo>
                    <a:pt x="1793" y="38"/>
                  </a:lnTo>
                  <a:lnTo>
                    <a:pt x="1807" y="43"/>
                  </a:lnTo>
                  <a:lnTo>
                    <a:pt x="1824" y="48"/>
                  </a:lnTo>
                  <a:lnTo>
                    <a:pt x="1842" y="53"/>
                  </a:lnTo>
                  <a:lnTo>
                    <a:pt x="1862" y="58"/>
                  </a:lnTo>
                  <a:lnTo>
                    <a:pt x="1881" y="62"/>
                  </a:lnTo>
                  <a:lnTo>
                    <a:pt x="1899" y="69"/>
                  </a:lnTo>
                  <a:lnTo>
                    <a:pt x="1917" y="74"/>
                  </a:lnTo>
                  <a:lnTo>
                    <a:pt x="1937" y="78"/>
                  </a:lnTo>
                  <a:lnTo>
                    <a:pt x="1955" y="85"/>
                  </a:lnTo>
                  <a:lnTo>
                    <a:pt x="1974" y="90"/>
                  </a:lnTo>
                  <a:lnTo>
                    <a:pt x="1992" y="96"/>
                  </a:lnTo>
                  <a:lnTo>
                    <a:pt x="2012" y="101"/>
                  </a:lnTo>
                  <a:lnTo>
                    <a:pt x="2027" y="106"/>
                  </a:lnTo>
                  <a:lnTo>
                    <a:pt x="2041" y="112"/>
                  </a:lnTo>
                  <a:lnTo>
                    <a:pt x="2056" y="118"/>
                  </a:lnTo>
                  <a:lnTo>
                    <a:pt x="2071" y="126"/>
                  </a:lnTo>
                  <a:lnTo>
                    <a:pt x="2083" y="134"/>
                  </a:lnTo>
                  <a:lnTo>
                    <a:pt x="2096" y="142"/>
                  </a:lnTo>
                  <a:lnTo>
                    <a:pt x="2109" y="152"/>
                  </a:lnTo>
                  <a:lnTo>
                    <a:pt x="2122" y="162"/>
                  </a:lnTo>
                  <a:lnTo>
                    <a:pt x="2135" y="170"/>
                  </a:lnTo>
                  <a:lnTo>
                    <a:pt x="2147" y="178"/>
                  </a:lnTo>
                  <a:lnTo>
                    <a:pt x="2113" y="181"/>
                  </a:lnTo>
                  <a:lnTo>
                    <a:pt x="2078" y="182"/>
                  </a:lnTo>
                  <a:lnTo>
                    <a:pt x="2043" y="182"/>
                  </a:lnTo>
                  <a:lnTo>
                    <a:pt x="2008" y="182"/>
                  </a:lnTo>
                  <a:lnTo>
                    <a:pt x="1972" y="182"/>
                  </a:lnTo>
                  <a:lnTo>
                    <a:pt x="1937" y="182"/>
                  </a:lnTo>
                  <a:lnTo>
                    <a:pt x="1902" y="184"/>
                  </a:lnTo>
                  <a:lnTo>
                    <a:pt x="1868" y="186"/>
                  </a:lnTo>
                  <a:lnTo>
                    <a:pt x="1833" y="190"/>
                  </a:lnTo>
                  <a:lnTo>
                    <a:pt x="1798" y="197"/>
                  </a:lnTo>
                  <a:lnTo>
                    <a:pt x="1780" y="202"/>
                  </a:lnTo>
                  <a:lnTo>
                    <a:pt x="1762" y="206"/>
                  </a:lnTo>
                  <a:lnTo>
                    <a:pt x="1745" y="211"/>
                  </a:lnTo>
                  <a:lnTo>
                    <a:pt x="1727" y="216"/>
                  </a:lnTo>
                  <a:lnTo>
                    <a:pt x="1709" y="221"/>
                  </a:lnTo>
                  <a:lnTo>
                    <a:pt x="1690" y="226"/>
                  </a:lnTo>
                  <a:lnTo>
                    <a:pt x="1674" y="229"/>
                  </a:lnTo>
                  <a:lnTo>
                    <a:pt x="1656" y="234"/>
                  </a:lnTo>
                  <a:lnTo>
                    <a:pt x="1637" y="235"/>
                  </a:lnTo>
                  <a:lnTo>
                    <a:pt x="1619" y="238"/>
                  </a:lnTo>
                  <a:lnTo>
                    <a:pt x="1584" y="240"/>
                  </a:lnTo>
                  <a:lnTo>
                    <a:pt x="1552" y="243"/>
                  </a:lnTo>
                  <a:lnTo>
                    <a:pt x="1517" y="248"/>
                  </a:lnTo>
                  <a:lnTo>
                    <a:pt x="1484" y="251"/>
                  </a:lnTo>
                  <a:lnTo>
                    <a:pt x="1451" y="258"/>
                  </a:lnTo>
                  <a:lnTo>
                    <a:pt x="1418" y="262"/>
                  </a:lnTo>
                  <a:lnTo>
                    <a:pt x="1385" y="267"/>
                  </a:lnTo>
                  <a:lnTo>
                    <a:pt x="1351" y="274"/>
                  </a:lnTo>
                  <a:lnTo>
                    <a:pt x="1318" y="280"/>
                  </a:lnTo>
                  <a:lnTo>
                    <a:pt x="1285" y="288"/>
                  </a:lnTo>
                  <a:lnTo>
                    <a:pt x="1265" y="293"/>
                  </a:lnTo>
                  <a:lnTo>
                    <a:pt x="1245" y="299"/>
                  </a:lnTo>
                  <a:lnTo>
                    <a:pt x="1224" y="306"/>
                  </a:lnTo>
                  <a:lnTo>
                    <a:pt x="1206" y="312"/>
                  </a:lnTo>
                  <a:lnTo>
                    <a:pt x="1188" y="320"/>
                  </a:lnTo>
                  <a:lnTo>
                    <a:pt x="1170" y="328"/>
                  </a:lnTo>
                  <a:lnTo>
                    <a:pt x="1150" y="336"/>
                  </a:lnTo>
                  <a:lnTo>
                    <a:pt x="1131" y="344"/>
                  </a:lnTo>
                  <a:lnTo>
                    <a:pt x="1113" y="350"/>
                  </a:lnTo>
                  <a:lnTo>
                    <a:pt x="1093" y="357"/>
                  </a:lnTo>
                  <a:lnTo>
                    <a:pt x="1087" y="358"/>
                  </a:lnTo>
                  <a:lnTo>
                    <a:pt x="1084" y="358"/>
                  </a:lnTo>
                  <a:lnTo>
                    <a:pt x="1078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4" y="362"/>
                  </a:lnTo>
                  <a:lnTo>
                    <a:pt x="1058" y="362"/>
                  </a:lnTo>
                  <a:lnTo>
                    <a:pt x="1055" y="362"/>
                  </a:lnTo>
                  <a:lnTo>
                    <a:pt x="1049" y="363"/>
                  </a:lnTo>
                  <a:lnTo>
                    <a:pt x="1045" y="365"/>
                  </a:lnTo>
                  <a:lnTo>
                    <a:pt x="1033" y="368"/>
                  </a:lnTo>
                  <a:lnTo>
                    <a:pt x="1020" y="373"/>
                  </a:lnTo>
                  <a:lnTo>
                    <a:pt x="1009" y="378"/>
                  </a:lnTo>
                  <a:lnTo>
                    <a:pt x="996" y="384"/>
                  </a:lnTo>
                  <a:lnTo>
                    <a:pt x="985" y="389"/>
                  </a:lnTo>
                  <a:lnTo>
                    <a:pt x="974" y="395"/>
                  </a:lnTo>
                  <a:lnTo>
                    <a:pt x="963" y="402"/>
                  </a:lnTo>
                  <a:lnTo>
                    <a:pt x="950" y="408"/>
                  </a:lnTo>
                  <a:lnTo>
                    <a:pt x="939" y="414"/>
                  </a:lnTo>
                  <a:lnTo>
                    <a:pt x="928" y="422"/>
                  </a:lnTo>
                  <a:lnTo>
                    <a:pt x="927" y="424"/>
                  </a:lnTo>
                  <a:lnTo>
                    <a:pt x="927" y="426"/>
                  </a:lnTo>
                  <a:lnTo>
                    <a:pt x="925" y="427"/>
                  </a:lnTo>
                  <a:lnTo>
                    <a:pt x="925" y="429"/>
                  </a:lnTo>
                  <a:lnTo>
                    <a:pt x="925" y="432"/>
                  </a:lnTo>
                  <a:lnTo>
                    <a:pt x="925" y="434"/>
                  </a:lnTo>
                  <a:lnTo>
                    <a:pt x="923" y="435"/>
                  </a:lnTo>
                  <a:lnTo>
                    <a:pt x="923" y="437"/>
                  </a:lnTo>
                  <a:lnTo>
                    <a:pt x="921" y="440"/>
                  </a:lnTo>
                  <a:lnTo>
                    <a:pt x="919" y="440"/>
                  </a:lnTo>
                  <a:lnTo>
                    <a:pt x="906" y="450"/>
                  </a:lnTo>
                  <a:lnTo>
                    <a:pt x="892" y="459"/>
                  </a:lnTo>
                  <a:lnTo>
                    <a:pt x="877" y="467"/>
                  </a:lnTo>
                  <a:lnTo>
                    <a:pt x="861" y="475"/>
                  </a:lnTo>
                  <a:lnTo>
                    <a:pt x="846" y="485"/>
                  </a:lnTo>
                  <a:lnTo>
                    <a:pt x="832" y="493"/>
                  </a:lnTo>
                  <a:lnTo>
                    <a:pt x="817" y="499"/>
                  </a:lnTo>
                  <a:lnTo>
                    <a:pt x="802" y="507"/>
                  </a:lnTo>
                  <a:lnTo>
                    <a:pt x="786" y="515"/>
                  </a:lnTo>
                  <a:lnTo>
                    <a:pt x="771" y="522"/>
                  </a:lnTo>
                  <a:lnTo>
                    <a:pt x="749" y="533"/>
                  </a:lnTo>
                  <a:lnTo>
                    <a:pt x="727" y="546"/>
                  </a:lnTo>
                  <a:lnTo>
                    <a:pt x="707" y="560"/>
                  </a:lnTo>
                  <a:lnTo>
                    <a:pt x="687" y="574"/>
                  </a:lnTo>
                  <a:lnTo>
                    <a:pt x="667" y="590"/>
                  </a:lnTo>
                  <a:lnTo>
                    <a:pt x="649" y="608"/>
                  </a:lnTo>
                  <a:lnTo>
                    <a:pt x="631" y="624"/>
                  </a:lnTo>
                  <a:lnTo>
                    <a:pt x="614" y="642"/>
                  </a:lnTo>
                  <a:lnTo>
                    <a:pt x="596" y="661"/>
                  </a:lnTo>
                  <a:lnTo>
                    <a:pt x="578" y="678"/>
                  </a:lnTo>
                  <a:lnTo>
                    <a:pt x="572" y="685"/>
                  </a:lnTo>
                  <a:lnTo>
                    <a:pt x="565" y="691"/>
                  </a:lnTo>
                  <a:lnTo>
                    <a:pt x="557" y="698"/>
                  </a:lnTo>
                  <a:lnTo>
                    <a:pt x="548" y="702"/>
                  </a:lnTo>
                  <a:lnTo>
                    <a:pt x="541" y="706"/>
                  </a:lnTo>
                  <a:lnTo>
                    <a:pt x="532" y="709"/>
                  </a:lnTo>
                  <a:lnTo>
                    <a:pt x="525" y="712"/>
                  </a:lnTo>
                  <a:lnTo>
                    <a:pt x="515" y="715"/>
                  </a:lnTo>
                  <a:lnTo>
                    <a:pt x="506" y="717"/>
                  </a:lnTo>
                  <a:lnTo>
                    <a:pt x="497" y="718"/>
                  </a:lnTo>
                  <a:lnTo>
                    <a:pt x="495" y="718"/>
                  </a:lnTo>
                  <a:lnTo>
                    <a:pt x="492" y="718"/>
                  </a:lnTo>
                  <a:lnTo>
                    <a:pt x="488" y="718"/>
                  </a:lnTo>
                  <a:lnTo>
                    <a:pt x="484" y="718"/>
                  </a:lnTo>
                  <a:lnTo>
                    <a:pt x="481" y="718"/>
                  </a:lnTo>
                  <a:lnTo>
                    <a:pt x="479" y="718"/>
                  </a:lnTo>
                  <a:lnTo>
                    <a:pt x="475" y="718"/>
                  </a:lnTo>
                  <a:lnTo>
                    <a:pt x="472" y="718"/>
                  </a:lnTo>
                  <a:lnTo>
                    <a:pt x="468" y="718"/>
                  </a:lnTo>
                  <a:lnTo>
                    <a:pt x="464" y="718"/>
                  </a:lnTo>
                  <a:lnTo>
                    <a:pt x="2" y="71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3" name="Freeform 50472"/>
            <p:cNvSpPr/>
            <p:nvPr/>
          </p:nvSpPr>
          <p:spPr>
            <a:xfrm>
              <a:off x="1841" y="4317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0" b="0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4" name="Freeform 50473"/>
            <p:cNvSpPr/>
            <p:nvPr/>
          </p:nvSpPr>
          <p:spPr>
            <a:xfrm>
              <a:off x="1841" y="4317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5" name="Freeform 50474"/>
            <p:cNvSpPr/>
            <p:nvPr/>
          </p:nvSpPr>
          <p:spPr>
            <a:xfrm>
              <a:off x="2048" y="3965"/>
              <a:ext cx="232" cy="206"/>
            </a:xfrm>
            <a:custGeom>
              <a:avLst/>
              <a:gdLst/>
              <a:ahLst/>
              <a:cxnLst>
                <a:cxn ang="0">
                  <a:pos x="1" y="120"/>
                </a:cxn>
                <a:cxn ang="0">
                  <a:pos x="1" y="110"/>
                </a:cxn>
                <a:cxn ang="0">
                  <a:pos x="0" y="100"/>
                </a:cxn>
                <a:cxn ang="0">
                  <a:pos x="6" y="84"/>
                </a:cxn>
                <a:cxn ang="0">
                  <a:pos x="23" y="54"/>
                </a:cxn>
                <a:cxn ang="0">
                  <a:pos x="45" y="27"/>
                </a:cxn>
                <a:cxn ang="0">
                  <a:pos x="71" y="4"/>
                </a:cxn>
                <a:cxn ang="0">
                  <a:pos x="73" y="2"/>
                </a:cxn>
                <a:cxn ang="0">
                  <a:pos x="77" y="0"/>
                </a:cxn>
                <a:cxn ang="0">
                  <a:pos x="81" y="1"/>
                </a:cxn>
                <a:cxn ang="0">
                  <a:pos x="83" y="4"/>
                </a:cxn>
                <a:cxn ang="0">
                  <a:pos x="84" y="7"/>
                </a:cxn>
                <a:cxn ang="0">
                  <a:pos x="84" y="10"/>
                </a:cxn>
                <a:cxn ang="0">
                  <a:pos x="85" y="20"/>
                </a:cxn>
                <a:cxn ang="0">
                  <a:pos x="85" y="44"/>
                </a:cxn>
                <a:cxn ang="0">
                  <a:pos x="84" y="69"/>
                </a:cxn>
                <a:cxn ang="0">
                  <a:pos x="82" y="93"/>
                </a:cxn>
                <a:cxn ang="0">
                  <a:pos x="107" y="80"/>
                </a:cxn>
                <a:cxn ang="0">
                  <a:pos x="133" y="69"/>
                </a:cxn>
                <a:cxn ang="0">
                  <a:pos x="161" y="64"/>
                </a:cxn>
                <a:cxn ang="0">
                  <a:pos x="172" y="66"/>
                </a:cxn>
                <a:cxn ang="0">
                  <a:pos x="173" y="70"/>
                </a:cxn>
                <a:cxn ang="0">
                  <a:pos x="173" y="76"/>
                </a:cxn>
                <a:cxn ang="0">
                  <a:pos x="172" y="79"/>
                </a:cxn>
                <a:cxn ang="0">
                  <a:pos x="171" y="80"/>
                </a:cxn>
                <a:cxn ang="0">
                  <a:pos x="169" y="80"/>
                </a:cxn>
                <a:cxn ang="0">
                  <a:pos x="168" y="80"/>
                </a:cxn>
                <a:cxn ang="0">
                  <a:pos x="161" y="100"/>
                </a:cxn>
                <a:cxn ang="0">
                  <a:pos x="145" y="115"/>
                </a:cxn>
                <a:cxn ang="0">
                  <a:pos x="129" y="129"/>
                </a:cxn>
                <a:cxn ang="0">
                  <a:pos x="136" y="132"/>
                </a:cxn>
                <a:cxn ang="0">
                  <a:pos x="154" y="130"/>
                </a:cxn>
                <a:cxn ang="0">
                  <a:pos x="171" y="130"/>
                </a:cxn>
                <a:cxn ang="0">
                  <a:pos x="188" y="132"/>
                </a:cxn>
                <a:cxn ang="0">
                  <a:pos x="203" y="132"/>
                </a:cxn>
                <a:cxn ang="0">
                  <a:pos x="217" y="133"/>
                </a:cxn>
                <a:cxn ang="0">
                  <a:pos x="230" y="139"/>
                </a:cxn>
                <a:cxn ang="0">
                  <a:pos x="232" y="143"/>
                </a:cxn>
                <a:cxn ang="0">
                  <a:pos x="232" y="147"/>
                </a:cxn>
                <a:cxn ang="0">
                  <a:pos x="230" y="151"/>
                </a:cxn>
                <a:cxn ang="0">
                  <a:pos x="219" y="160"/>
                </a:cxn>
                <a:cxn ang="0">
                  <a:pos x="203" y="171"/>
                </a:cxn>
                <a:cxn ang="0">
                  <a:pos x="186" y="180"/>
                </a:cxn>
                <a:cxn ang="0">
                  <a:pos x="173" y="186"/>
                </a:cxn>
                <a:cxn ang="0">
                  <a:pos x="168" y="188"/>
                </a:cxn>
                <a:cxn ang="0">
                  <a:pos x="162" y="192"/>
                </a:cxn>
                <a:cxn ang="0">
                  <a:pos x="157" y="194"/>
                </a:cxn>
                <a:cxn ang="0">
                  <a:pos x="148" y="197"/>
                </a:cxn>
                <a:cxn ang="0">
                  <a:pos x="140" y="201"/>
                </a:cxn>
                <a:cxn ang="0">
                  <a:pos x="131" y="204"/>
                </a:cxn>
                <a:cxn ang="0">
                  <a:pos x="119" y="206"/>
                </a:cxn>
                <a:cxn ang="0">
                  <a:pos x="106" y="206"/>
                </a:cxn>
                <a:cxn ang="0">
                  <a:pos x="92" y="204"/>
                </a:cxn>
                <a:cxn ang="0">
                  <a:pos x="83" y="201"/>
                </a:cxn>
                <a:cxn ang="0">
                  <a:pos x="81" y="200"/>
                </a:cxn>
                <a:cxn ang="0">
                  <a:pos x="78" y="199"/>
                </a:cxn>
                <a:cxn ang="0">
                  <a:pos x="77" y="196"/>
                </a:cxn>
              </a:cxnLst>
              <a:rect l="0" t="0" r="0" b="0"/>
              <a:pathLst>
                <a:path w="477" h="412">
                  <a:moveTo>
                    <a:pt x="2" y="248"/>
                  </a:moveTo>
                  <a:lnTo>
                    <a:pt x="3" y="244"/>
                  </a:lnTo>
                  <a:lnTo>
                    <a:pt x="3" y="239"/>
                  </a:lnTo>
                  <a:lnTo>
                    <a:pt x="2" y="232"/>
                  </a:lnTo>
                  <a:lnTo>
                    <a:pt x="2" y="226"/>
                  </a:lnTo>
                  <a:lnTo>
                    <a:pt x="2" y="220"/>
                  </a:lnTo>
                  <a:lnTo>
                    <a:pt x="0" y="213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2" y="194"/>
                  </a:lnTo>
                  <a:lnTo>
                    <a:pt x="3" y="188"/>
                  </a:lnTo>
                  <a:lnTo>
                    <a:pt x="13" y="167"/>
                  </a:lnTo>
                  <a:lnTo>
                    <a:pt x="23" y="146"/>
                  </a:lnTo>
                  <a:lnTo>
                    <a:pt x="34" y="127"/>
                  </a:lnTo>
                  <a:lnTo>
                    <a:pt x="47" y="108"/>
                  </a:lnTo>
                  <a:lnTo>
                    <a:pt x="62" y="88"/>
                  </a:lnTo>
                  <a:lnTo>
                    <a:pt x="76" y="71"/>
                  </a:lnTo>
                  <a:lnTo>
                    <a:pt x="93" y="53"/>
                  </a:lnTo>
                  <a:lnTo>
                    <a:pt x="109" y="37"/>
                  </a:lnTo>
                  <a:lnTo>
                    <a:pt x="128" y="21"/>
                  </a:lnTo>
                  <a:lnTo>
                    <a:pt x="146" y="7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3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8" y="5"/>
                  </a:lnTo>
                  <a:lnTo>
                    <a:pt x="170" y="7"/>
                  </a:lnTo>
                  <a:lnTo>
                    <a:pt x="170" y="8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2" y="13"/>
                  </a:lnTo>
                  <a:lnTo>
                    <a:pt x="172" y="16"/>
                  </a:lnTo>
                  <a:lnTo>
                    <a:pt x="173" y="18"/>
                  </a:lnTo>
                  <a:lnTo>
                    <a:pt x="173" y="20"/>
                  </a:lnTo>
                  <a:lnTo>
                    <a:pt x="173" y="21"/>
                  </a:lnTo>
                  <a:lnTo>
                    <a:pt x="173" y="23"/>
                  </a:lnTo>
                  <a:lnTo>
                    <a:pt x="175" y="40"/>
                  </a:lnTo>
                  <a:lnTo>
                    <a:pt x="175" y="56"/>
                  </a:lnTo>
                  <a:lnTo>
                    <a:pt x="175" y="72"/>
                  </a:lnTo>
                  <a:lnTo>
                    <a:pt x="175" y="88"/>
                  </a:lnTo>
                  <a:lnTo>
                    <a:pt x="173" y="104"/>
                  </a:lnTo>
                  <a:lnTo>
                    <a:pt x="173" y="122"/>
                  </a:lnTo>
                  <a:lnTo>
                    <a:pt x="172" y="138"/>
                  </a:lnTo>
                  <a:lnTo>
                    <a:pt x="170" y="154"/>
                  </a:lnTo>
                  <a:lnTo>
                    <a:pt x="170" y="170"/>
                  </a:lnTo>
                  <a:lnTo>
                    <a:pt x="168" y="186"/>
                  </a:lnTo>
                  <a:lnTo>
                    <a:pt x="184" y="176"/>
                  </a:lnTo>
                  <a:lnTo>
                    <a:pt x="203" y="168"/>
                  </a:lnTo>
                  <a:lnTo>
                    <a:pt x="219" y="159"/>
                  </a:lnTo>
                  <a:lnTo>
                    <a:pt x="237" y="151"/>
                  </a:lnTo>
                  <a:lnTo>
                    <a:pt x="256" y="144"/>
                  </a:lnTo>
                  <a:lnTo>
                    <a:pt x="274" y="138"/>
                  </a:lnTo>
                  <a:lnTo>
                    <a:pt x="294" y="133"/>
                  </a:lnTo>
                  <a:lnTo>
                    <a:pt x="312" y="130"/>
                  </a:lnTo>
                  <a:lnTo>
                    <a:pt x="332" y="128"/>
                  </a:lnTo>
                  <a:lnTo>
                    <a:pt x="352" y="128"/>
                  </a:lnTo>
                  <a:lnTo>
                    <a:pt x="354" y="130"/>
                  </a:lnTo>
                  <a:lnTo>
                    <a:pt x="354" y="132"/>
                  </a:lnTo>
                  <a:lnTo>
                    <a:pt x="356" y="133"/>
                  </a:lnTo>
                  <a:lnTo>
                    <a:pt x="356" y="136"/>
                  </a:lnTo>
                  <a:lnTo>
                    <a:pt x="356" y="140"/>
                  </a:lnTo>
                  <a:lnTo>
                    <a:pt x="356" y="143"/>
                  </a:lnTo>
                  <a:lnTo>
                    <a:pt x="356" y="148"/>
                  </a:lnTo>
                  <a:lnTo>
                    <a:pt x="356" y="151"/>
                  </a:lnTo>
                  <a:lnTo>
                    <a:pt x="354" y="154"/>
                  </a:lnTo>
                  <a:lnTo>
                    <a:pt x="354" y="157"/>
                  </a:lnTo>
                  <a:lnTo>
                    <a:pt x="352" y="159"/>
                  </a:lnTo>
                  <a:lnTo>
                    <a:pt x="351" y="159"/>
                  </a:lnTo>
                  <a:lnTo>
                    <a:pt x="349" y="159"/>
                  </a:lnTo>
                  <a:lnTo>
                    <a:pt x="347" y="159"/>
                  </a:lnTo>
                  <a:lnTo>
                    <a:pt x="345" y="160"/>
                  </a:lnTo>
                  <a:lnTo>
                    <a:pt x="343" y="175"/>
                  </a:lnTo>
                  <a:lnTo>
                    <a:pt x="338" y="188"/>
                  </a:lnTo>
                  <a:lnTo>
                    <a:pt x="330" y="199"/>
                  </a:lnTo>
                  <a:lnTo>
                    <a:pt x="321" y="210"/>
                  </a:lnTo>
                  <a:lnTo>
                    <a:pt x="312" y="220"/>
                  </a:lnTo>
                  <a:lnTo>
                    <a:pt x="299" y="229"/>
                  </a:lnTo>
                  <a:lnTo>
                    <a:pt x="288" y="239"/>
                  </a:lnTo>
                  <a:lnTo>
                    <a:pt x="276" y="248"/>
                  </a:lnTo>
                  <a:lnTo>
                    <a:pt x="265" y="258"/>
                  </a:lnTo>
                  <a:lnTo>
                    <a:pt x="254" y="268"/>
                  </a:lnTo>
                  <a:lnTo>
                    <a:pt x="267" y="264"/>
                  </a:lnTo>
                  <a:lnTo>
                    <a:pt x="279" y="263"/>
                  </a:lnTo>
                  <a:lnTo>
                    <a:pt x="290" y="261"/>
                  </a:lnTo>
                  <a:lnTo>
                    <a:pt x="303" y="260"/>
                  </a:lnTo>
                  <a:lnTo>
                    <a:pt x="316" y="260"/>
                  </a:lnTo>
                  <a:lnTo>
                    <a:pt x="327" y="260"/>
                  </a:lnTo>
                  <a:lnTo>
                    <a:pt x="340" y="260"/>
                  </a:lnTo>
                  <a:lnTo>
                    <a:pt x="352" y="260"/>
                  </a:lnTo>
                  <a:lnTo>
                    <a:pt x="365" y="261"/>
                  </a:lnTo>
                  <a:lnTo>
                    <a:pt x="376" y="261"/>
                  </a:lnTo>
                  <a:lnTo>
                    <a:pt x="387" y="263"/>
                  </a:lnTo>
                  <a:lnTo>
                    <a:pt x="396" y="263"/>
                  </a:lnTo>
                  <a:lnTo>
                    <a:pt x="407" y="263"/>
                  </a:lnTo>
                  <a:lnTo>
                    <a:pt x="418" y="263"/>
                  </a:lnTo>
                  <a:lnTo>
                    <a:pt x="427" y="263"/>
                  </a:lnTo>
                  <a:lnTo>
                    <a:pt x="438" y="264"/>
                  </a:lnTo>
                  <a:lnTo>
                    <a:pt x="447" y="266"/>
                  </a:lnTo>
                  <a:lnTo>
                    <a:pt x="457" y="269"/>
                  </a:lnTo>
                  <a:lnTo>
                    <a:pt x="466" y="272"/>
                  </a:lnTo>
                  <a:lnTo>
                    <a:pt x="473" y="277"/>
                  </a:lnTo>
                  <a:lnTo>
                    <a:pt x="475" y="280"/>
                  </a:lnTo>
                  <a:lnTo>
                    <a:pt x="477" y="282"/>
                  </a:lnTo>
                  <a:lnTo>
                    <a:pt x="477" y="285"/>
                  </a:lnTo>
                  <a:lnTo>
                    <a:pt x="477" y="287"/>
                  </a:lnTo>
                  <a:lnTo>
                    <a:pt x="477" y="290"/>
                  </a:lnTo>
                  <a:lnTo>
                    <a:pt x="477" y="293"/>
                  </a:lnTo>
                  <a:lnTo>
                    <a:pt x="475" y="296"/>
                  </a:lnTo>
                  <a:lnTo>
                    <a:pt x="475" y="300"/>
                  </a:lnTo>
                  <a:lnTo>
                    <a:pt x="473" y="301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1" y="320"/>
                  </a:lnTo>
                  <a:lnTo>
                    <a:pt x="440" y="327"/>
                  </a:lnTo>
                  <a:lnTo>
                    <a:pt x="429" y="335"/>
                  </a:lnTo>
                  <a:lnTo>
                    <a:pt x="418" y="341"/>
                  </a:lnTo>
                  <a:lnTo>
                    <a:pt x="407" y="348"/>
                  </a:lnTo>
                  <a:lnTo>
                    <a:pt x="396" y="352"/>
                  </a:lnTo>
                  <a:lnTo>
                    <a:pt x="383" y="359"/>
                  </a:lnTo>
                  <a:lnTo>
                    <a:pt x="373" y="365"/>
                  </a:lnTo>
                  <a:lnTo>
                    <a:pt x="360" y="370"/>
                  </a:lnTo>
                  <a:lnTo>
                    <a:pt x="356" y="372"/>
                  </a:lnTo>
                  <a:lnTo>
                    <a:pt x="352" y="373"/>
                  </a:lnTo>
                  <a:lnTo>
                    <a:pt x="349" y="375"/>
                  </a:lnTo>
                  <a:lnTo>
                    <a:pt x="345" y="376"/>
                  </a:lnTo>
                  <a:lnTo>
                    <a:pt x="341" y="380"/>
                  </a:lnTo>
                  <a:lnTo>
                    <a:pt x="338" y="381"/>
                  </a:lnTo>
                  <a:lnTo>
                    <a:pt x="334" y="383"/>
                  </a:lnTo>
                  <a:lnTo>
                    <a:pt x="330" y="384"/>
                  </a:lnTo>
                  <a:lnTo>
                    <a:pt x="327" y="386"/>
                  </a:lnTo>
                  <a:lnTo>
                    <a:pt x="323" y="388"/>
                  </a:lnTo>
                  <a:lnTo>
                    <a:pt x="318" y="389"/>
                  </a:lnTo>
                  <a:lnTo>
                    <a:pt x="312" y="392"/>
                  </a:lnTo>
                  <a:lnTo>
                    <a:pt x="305" y="394"/>
                  </a:lnTo>
                  <a:lnTo>
                    <a:pt x="299" y="397"/>
                  </a:lnTo>
                  <a:lnTo>
                    <a:pt x="294" y="399"/>
                  </a:lnTo>
                  <a:lnTo>
                    <a:pt x="288" y="402"/>
                  </a:lnTo>
                  <a:lnTo>
                    <a:pt x="281" y="404"/>
                  </a:lnTo>
                  <a:lnTo>
                    <a:pt x="276" y="405"/>
                  </a:lnTo>
                  <a:lnTo>
                    <a:pt x="270" y="408"/>
                  </a:lnTo>
                  <a:lnTo>
                    <a:pt x="263" y="408"/>
                  </a:lnTo>
                  <a:lnTo>
                    <a:pt x="254" y="410"/>
                  </a:lnTo>
                  <a:lnTo>
                    <a:pt x="245" y="412"/>
                  </a:lnTo>
                  <a:lnTo>
                    <a:pt x="235" y="412"/>
                  </a:lnTo>
                  <a:lnTo>
                    <a:pt x="226" y="412"/>
                  </a:lnTo>
                  <a:lnTo>
                    <a:pt x="217" y="412"/>
                  </a:lnTo>
                  <a:lnTo>
                    <a:pt x="208" y="412"/>
                  </a:lnTo>
                  <a:lnTo>
                    <a:pt x="199" y="410"/>
                  </a:lnTo>
                  <a:lnTo>
                    <a:pt x="190" y="408"/>
                  </a:lnTo>
                  <a:lnTo>
                    <a:pt x="181" y="405"/>
                  </a:lnTo>
                  <a:lnTo>
                    <a:pt x="172" y="402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68" y="400"/>
                  </a:lnTo>
                  <a:lnTo>
                    <a:pt x="166" y="399"/>
                  </a:lnTo>
                  <a:lnTo>
                    <a:pt x="164" y="399"/>
                  </a:lnTo>
                  <a:lnTo>
                    <a:pt x="162" y="397"/>
                  </a:lnTo>
                  <a:lnTo>
                    <a:pt x="161" y="397"/>
                  </a:lnTo>
                  <a:lnTo>
                    <a:pt x="161" y="396"/>
                  </a:lnTo>
                  <a:lnTo>
                    <a:pt x="159" y="394"/>
                  </a:lnTo>
                  <a:lnTo>
                    <a:pt x="159" y="392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6" name="Freeform 50475"/>
            <p:cNvSpPr/>
            <p:nvPr/>
          </p:nvSpPr>
          <p:spPr>
            <a:xfrm>
              <a:off x="2048" y="3965"/>
              <a:ext cx="232" cy="206"/>
            </a:xfrm>
            <a:custGeom>
              <a:avLst/>
              <a:gdLst/>
              <a:ahLst/>
              <a:cxnLst>
                <a:cxn ang="0">
                  <a:pos x="1" y="120"/>
                </a:cxn>
                <a:cxn ang="0">
                  <a:pos x="1" y="110"/>
                </a:cxn>
                <a:cxn ang="0">
                  <a:pos x="0" y="100"/>
                </a:cxn>
                <a:cxn ang="0">
                  <a:pos x="6" y="84"/>
                </a:cxn>
                <a:cxn ang="0">
                  <a:pos x="23" y="54"/>
                </a:cxn>
                <a:cxn ang="0">
                  <a:pos x="45" y="27"/>
                </a:cxn>
                <a:cxn ang="0">
                  <a:pos x="71" y="4"/>
                </a:cxn>
                <a:cxn ang="0">
                  <a:pos x="73" y="2"/>
                </a:cxn>
                <a:cxn ang="0">
                  <a:pos x="77" y="0"/>
                </a:cxn>
                <a:cxn ang="0">
                  <a:pos x="81" y="1"/>
                </a:cxn>
                <a:cxn ang="0">
                  <a:pos x="83" y="4"/>
                </a:cxn>
                <a:cxn ang="0">
                  <a:pos x="84" y="7"/>
                </a:cxn>
                <a:cxn ang="0">
                  <a:pos x="84" y="10"/>
                </a:cxn>
                <a:cxn ang="0">
                  <a:pos x="85" y="20"/>
                </a:cxn>
                <a:cxn ang="0">
                  <a:pos x="85" y="44"/>
                </a:cxn>
                <a:cxn ang="0">
                  <a:pos x="84" y="69"/>
                </a:cxn>
                <a:cxn ang="0">
                  <a:pos x="82" y="93"/>
                </a:cxn>
                <a:cxn ang="0">
                  <a:pos x="107" y="80"/>
                </a:cxn>
                <a:cxn ang="0">
                  <a:pos x="133" y="69"/>
                </a:cxn>
                <a:cxn ang="0">
                  <a:pos x="161" y="64"/>
                </a:cxn>
                <a:cxn ang="0">
                  <a:pos x="172" y="66"/>
                </a:cxn>
                <a:cxn ang="0">
                  <a:pos x="173" y="70"/>
                </a:cxn>
                <a:cxn ang="0">
                  <a:pos x="173" y="76"/>
                </a:cxn>
                <a:cxn ang="0">
                  <a:pos x="172" y="79"/>
                </a:cxn>
                <a:cxn ang="0">
                  <a:pos x="171" y="80"/>
                </a:cxn>
                <a:cxn ang="0">
                  <a:pos x="169" y="80"/>
                </a:cxn>
                <a:cxn ang="0">
                  <a:pos x="168" y="80"/>
                </a:cxn>
                <a:cxn ang="0">
                  <a:pos x="161" y="100"/>
                </a:cxn>
                <a:cxn ang="0">
                  <a:pos x="145" y="115"/>
                </a:cxn>
                <a:cxn ang="0">
                  <a:pos x="129" y="129"/>
                </a:cxn>
                <a:cxn ang="0">
                  <a:pos x="136" y="132"/>
                </a:cxn>
                <a:cxn ang="0">
                  <a:pos x="154" y="130"/>
                </a:cxn>
                <a:cxn ang="0">
                  <a:pos x="171" y="130"/>
                </a:cxn>
                <a:cxn ang="0">
                  <a:pos x="188" y="132"/>
                </a:cxn>
                <a:cxn ang="0">
                  <a:pos x="203" y="132"/>
                </a:cxn>
                <a:cxn ang="0">
                  <a:pos x="217" y="133"/>
                </a:cxn>
                <a:cxn ang="0">
                  <a:pos x="230" y="139"/>
                </a:cxn>
                <a:cxn ang="0">
                  <a:pos x="232" y="143"/>
                </a:cxn>
                <a:cxn ang="0">
                  <a:pos x="232" y="147"/>
                </a:cxn>
                <a:cxn ang="0">
                  <a:pos x="230" y="151"/>
                </a:cxn>
                <a:cxn ang="0">
                  <a:pos x="219" y="160"/>
                </a:cxn>
                <a:cxn ang="0">
                  <a:pos x="203" y="171"/>
                </a:cxn>
                <a:cxn ang="0">
                  <a:pos x="186" y="180"/>
                </a:cxn>
                <a:cxn ang="0">
                  <a:pos x="173" y="186"/>
                </a:cxn>
                <a:cxn ang="0">
                  <a:pos x="168" y="188"/>
                </a:cxn>
                <a:cxn ang="0">
                  <a:pos x="162" y="192"/>
                </a:cxn>
                <a:cxn ang="0">
                  <a:pos x="157" y="194"/>
                </a:cxn>
                <a:cxn ang="0">
                  <a:pos x="148" y="197"/>
                </a:cxn>
                <a:cxn ang="0">
                  <a:pos x="140" y="201"/>
                </a:cxn>
                <a:cxn ang="0">
                  <a:pos x="131" y="204"/>
                </a:cxn>
                <a:cxn ang="0">
                  <a:pos x="119" y="206"/>
                </a:cxn>
                <a:cxn ang="0">
                  <a:pos x="106" y="206"/>
                </a:cxn>
                <a:cxn ang="0">
                  <a:pos x="92" y="204"/>
                </a:cxn>
                <a:cxn ang="0">
                  <a:pos x="83" y="201"/>
                </a:cxn>
                <a:cxn ang="0">
                  <a:pos x="81" y="200"/>
                </a:cxn>
                <a:cxn ang="0">
                  <a:pos x="78" y="199"/>
                </a:cxn>
                <a:cxn ang="0">
                  <a:pos x="77" y="196"/>
                </a:cxn>
              </a:cxnLst>
              <a:rect l="0" t="0" r="0" b="0"/>
              <a:pathLst>
                <a:path w="477" h="412">
                  <a:moveTo>
                    <a:pt x="2" y="248"/>
                  </a:moveTo>
                  <a:lnTo>
                    <a:pt x="3" y="244"/>
                  </a:lnTo>
                  <a:lnTo>
                    <a:pt x="3" y="239"/>
                  </a:lnTo>
                  <a:lnTo>
                    <a:pt x="2" y="232"/>
                  </a:lnTo>
                  <a:lnTo>
                    <a:pt x="2" y="226"/>
                  </a:lnTo>
                  <a:lnTo>
                    <a:pt x="2" y="220"/>
                  </a:lnTo>
                  <a:lnTo>
                    <a:pt x="0" y="213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2" y="194"/>
                  </a:lnTo>
                  <a:lnTo>
                    <a:pt x="3" y="188"/>
                  </a:lnTo>
                  <a:lnTo>
                    <a:pt x="13" y="167"/>
                  </a:lnTo>
                  <a:lnTo>
                    <a:pt x="23" y="146"/>
                  </a:lnTo>
                  <a:lnTo>
                    <a:pt x="34" y="127"/>
                  </a:lnTo>
                  <a:lnTo>
                    <a:pt x="47" y="108"/>
                  </a:lnTo>
                  <a:lnTo>
                    <a:pt x="62" y="88"/>
                  </a:lnTo>
                  <a:lnTo>
                    <a:pt x="76" y="71"/>
                  </a:lnTo>
                  <a:lnTo>
                    <a:pt x="93" y="53"/>
                  </a:lnTo>
                  <a:lnTo>
                    <a:pt x="109" y="37"/>
                  </a:lnTo>
                  <a:lnTo>
                    <a:pt x="128" y="21"/>
                  </a:lnTo>
                  <a:lnTo>
                    <a:pt x="146" y="7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3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8" y="5"/>
                  </a:lnTo>
                  <a:lnTo>
                    <a:pt x="170" y="7"/>
                  </a:lnTo>
                  <a:lnTo>
                    <a:pt x="170" y="8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2" y="13"/>
                  </a:lnTo>
                  <a:lnTo>
                    <a:pt x="172" y="16"/>
                  </a:lnTo>
                  <a:lnTo>
                    <a:pt x="173" y="18"/>
                  </a:lnTo>
                  <a:lnTo>
                    <a:pt x="173" y="20"/>
                  </a:lnTo>
                  <a:lnTo>
                    <a:pt x="173" y="21"/>
                  </a:lnTo>
                  <a:lnTo>
                    <a:pt x="173" y="23"/>
                  </a:lnTo>
                  <a:lnTo>
                    <a:pt x="175" y="40"/>
                  </a:lnTo>
                  <a:lnTo>
                    <a:pt x="175" y="56"/>
                  </a:lnTo>
                  <a:lnTo>
                    <a:pt x="175" y="72"/>
                  </a:lnTo>
                  <a:lnTo>
                    <a:pt x="175" y="88"/>
                  </a:lnTo>
                  <a:lnTo>
                    <a:pt x="173" y="104"/>
                  </a:lnTo>
                  <a:lnTo>
                    <a:pt x="173" y="122"/>
                  </a:lnTo>
                  <a:lnTo>
                    <a:pt x="172" y="138"/>
                  </a:lnTo>
                  <a:lnTo>
                    <a:pt x="170" y="154"/>
                  </a:lnTo>
                  <a:lnTo>
                    <a:pt x="170" y="170"/>
                  </a:lnTo>
                  <a:lnTo>
                    <a:pt x="168" y="186"/>
                  </a:lnTo>
                  <a:lnTo>
                    <a:pt x="184" y="176"/>
                  </a:lnTo>
                  <a:lnTo>
                    <a:pt x="203" y="168"/>
                  </a:lnTo>
                  <a:lnTo>
                    <a:pt x="219" y="159"/>
                  </a:lnTo>
                  <a:lnTo>
                    <a:pt x="237" y="151"/>
                  </a:lnTo>
                  <a:lnTo>
                    <a:pt x="256" y="144"/>
                  </a:lnTo>
                  <a:lnTo>
                    <a:pt x="274" y="138"/>
                  </a:lnTo>
                  <a:lnTo>
                    <a:pt x="294" y="133"/>
                  </a:lnTo>
                  <a:lnTo>
                    <a:pt x="312" y="130"/>
                  </a:lnTo>
                  <a:lnTo>
                    <a:pt x="332" y="128"/>
                  </a:lnTo>
                  <a:lnTo>
                    <a:pt x="352" y="128"/>
                  </a:lnTo>
                  <a:lnTo>
                    <a:pt x="354" y="130"/>
                  </a:lnTo>
                  <a:lnTo>
                    <a:pt x="354" y="132"/>
                  </a:lnTo>
                  <a:lnTo>
                    <a:pt x="356" y="133"/>
                  </a:lnTo>
                  <a:lnTo>
                    <a:pt x="356" y="136"/>
                  </a:lnTo>
                  <a:lnTo>
                    <a:pt x="356" y="140"/>
                  </a:lnTo>
                  <a:lnTo>
                    <a:pt x="356" y="143"/>
                  </a:lnTo>
                  <a:lnTo>
                    <a:pt x="356" y="148"/>
                  </a:lnTo>
                  <a:lnTo>
                    <a:pt x="356" y="151"/>
                  </a:lnTo>
                  <a:lnTo>
                    <a:pt x="354" y="154"/>
                  </a:lnTo>
                  <a:lnTo>
                    <a:pt x="354" y="157"/>
                  </a:lnTo>
                  <a:lnTo>
                    <a:pt x="352" y="159"/>
                  </a:lnTo>
                  <a:lnTo>
                    <a:pt x="351" y="159"/>
                  </a:lnTo>
                  <a:lnTo>
                    <a:pt x="349" y="159"/>
                  </a:lnTo>
                  <a:lnTo>
                    <a:pt x="347" y="159"/>
                  </a:lnTo>
                  <a:lnTo>
                    <a:pt x="345" y="160"/>
                  </a:lnTo>
                  <a:lnTo>
                    <a:pt x="343" y="175"/>
                  </a:lnTo>
                  <a:lnTo>
                    <a:pt x="338" y="188"/>
                  </a:lnTo>
                  <a:lnTo>
                    <a:pt x="330" y="199"/>
                  </a:lnTo>
                  <a:lnTo>
                    <a:pt x="321" y="210"/>
                  </a:lnTo>
                  <a:lnTo>
                    <a:pt x="312" y="220"/>
                  </a:lnTo>
                  <a:lnTo>
                    <a:pt x="299" y="229"/>
                  </a:lnTo>
                  <a:lnTo>
                    <a:pt x="288" y="239"/>
                  </a:lnTo>
                  <a:lnTo>
                    <a:pt x="276" y="248"/>
                  </a:lnTo>
                  <a:lnTo>
                    <a:pt x="265" y="258"/>
                  </a:lnTo>
                  <a:lnTo>
                    <a:pt x="254" y="268"/>
                  </a:lnTo>
                  <a:lnTo>
                    <a:pt x="267" y="264"/>
                  </a:lnTo>
                  <a:lnTo>
                    <a:pt x="279" y="263"/>
                  </a:lnTo>
                  <a:lnTo>
                    <a:pt x="290" y="261"/>
                  </a:lnTo>
                  <a:lnTo>
                    <a:pt x="303" y="260"/>
                  </a:lnTo>
                  <a:lnTo>
                    <a:pt x="316" y="260"/>
                  </a:lnTo>
                  <a:lnTo>
                    <a:pt x="327" y="260"/>
                  </a:lnTo>
                  <a:lnTo>
                    <a:pt x="340" y="260"/>
                  </a:lnTo>
                  <a:lnTo>
                    <a:pt x="352" y="260"/>
                  </a:lnTo>
                  <a:lnTo>
                    <a:pt x="365" y="261"/>
                  </a:lnTo>
                  <a:lnTo>
                    <a:pt x="376" y="261"/>
                  </a:lnTo>
                  <a:lnTo>
                    <a:pt x="387" y="263"/>
                  </a:lnTo>
                  <a:lnTo>
                    <a:pt x="396" y="263"/>
                  </a:lnTo>
                  <a:lnTo>
                    <a:pt x="407" y="263"/>
                  </a:lnTo>
                  <a:lnTo>
                    <a:pt x="418" y="263"/>
                  </a:lnTo>
                  <a:lnTo>
                    <a:pt x="427" y="263"/>
                  </a:lnTo>
                  <a:lnTo>
                    <a:pt x="438" y="264"/>
                  </a:lnTo>
                  <a:lnTo>
                    <a:pt x="447" y="266"/>
                  </a:lnTo>
                  <a:lnTo>
                    <a:pt x="457" y="269"/>
                  </a:lnTo>
                  <a:lnTo>
                    <a:pt x="466" y="272"/>
                  </a:lnTo>
                  <a:lnTo>
                    <a:pt x="473" y="277"/>
                  </a:lnTo>
                  <a:lnTo>
                    <a:pt x="475" y="280"/>
                  </a:lnTo>
                  <a:lnTo>
                    <a:pt x="477" y="282"/>
                  </a:lnTo>
                  <a:lnTo>
                    <a:pt x="477" y="285"/>
                  </a:lnTo>
                  <a:lnTo>
                    <a:pt x="477" y="287"/>
                  </a:lnTo>
                  <a:lnTo>
                    <a:pt x="477" y="290"/>
                  </a:lnTo>
                  <a:lnTo>
                    <a:pt x="477" y="293"/>
                  </a:lnTo>
                  <a:lnTo>
                    <a:pt x="475" y="296"/>
                  </a:lnTo>
                  <a:lnTo>
                    <a:pt x="475" y="300"/>
                  </a:lnTo>
                  <a:lnTo>
                    <a:pt x="473" y="301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1" y="320"/>
                  </a:lnTo>
                  <a:lnTo>
                    <a:pt x="440" y="327"/>
                  </a:lnTo>
                  <a:lnTo>
                    <a:pt x="429" y="335"/>
                  </a:lnTo>
                  <a:lnTo>
                    <a:pt x="418" y="341"/>
                  </a:lnTo>
                  <a:lnTo>
                    <a:pt x="407" y="348"/>
                  </a:lnTo>
                  <a:lnTo>
                    <a:pt x="396" y="352"/>
                  </a:lnTo>
                  <a:lnTo>
                    <a:pt x="383" y="359"/>
                  </a:lnTo>
                  <a:lnTo>
                    <a:pt x="373" y="365"/>
                  </a:lnTo>
                  <a:lnTo>
                    <a:pt x="360" y="370"/>
                  </a:lnTo>
                  <a:lnTo>
                    <a:pt x="356" y="372"/>
                  </a:lnTo>
                  <a:lnTo>
                    <a:pt x="352" y="373"/>
                  </a:lnTo>
                  <a:lnTo>
                    <a:pt x="349" y="375"/>
                  </a:lnTo>
                  <a:lnTo>
                    <a:pt x="345" y="376"/>
                  </a:lnTo>
                  <a:lnTo>
                    <a:pt x="341" y="380"/>
                  </a:lnTo>
                  <a:lnTo>
                    <a:pt x="338" y="381"/>
                  </a:lnTo>
                  <a:lnTo>
                    <a:pt x="334" y="383"/>
                  </a:lnTo>
                  <a:lnTo>
                    <a:pt x="330" y="384"/>
                  </a:lnTo>
                  <a:lnTo>
                    <a:pt x="327" y="386"/>
                  </a:lnTo>
                  <a:lnTo>
                    <a:pt x="323" y="388"/>
                  </a:lnTo>
                  <a:lnTo>
                    <a:pt x="318" y="389"/>
                  </a:lnTo>
                  <a:lnTo>
                    <a:pt x="312" y="392"/>
                  </a:lnTo>
                  <a:lnTo>
                    <a:pt x="305" y="394"/>
                  </a:lnTo>
                  <a:lnTo>
                    <a:pt x="299" y="397"/>
                  </a:lnTo>
                  <a:lnTo>
                    <a:pt x="294" y="399"/>
                  </a:lnTo>
                  <a:lnTo>
                    <a:pt x="288" y="402"/>
                  </a:lnTo>
                  <a:lnTo>
                    <a:pt x="281" y="404"/>
                  </a:lnTo>
                  <a:lnTo>
                    <a:pt x="276" y="405"/>
                  </a:lnTo>
                  <a:lnTo>
                    <a:pt x="270" y="408"/>
                  </a:lnTo>
                  <a:lnTo>
                    <a:pt x="263" y="408"/>
                  </a:lnTo>
                  <a:lnTo>
                    <a:pt x="254" y="410"/>
                  </a:lnTo>
                  <a:lnTo>
                    <a:pt x="245" y="412"/>
                  </a:lnTo>
                  <a:lnTo>
                    <a:pt x="235" y="412"/>
                  </a:lnTo>
                  <a:lnTo>
                    <a:pt x="226" y="412"/>
                  </a:lnTo>
                  <a:lnTo>
                    <a:pt x="217" y="412"/>
                  </a:lnTo>
                  <a:lnTo>
                    <a:pt x="208" y="412"/>
                  </a:lnTo>
                  <a:lnTo>
                    <a:pt x="199" y="410"/>
                  </a:lnTo>
                  <a:lnTo>
                    <a:pt x="190" y="408"/>
                  </a:lnTo>
                  <a:lnTo>
                    <a:pt x="181" y="405"/>
                  </a:lnTo>
                  <a:lnTo>
                    <a:pt x="172" y="402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68" y="400"/>
                  </a:lnTo>
                  <a:lnTo>
                    <a:pt x="166" y="399"/>
                  </a:lnTo>
                  <a:lnTo>
                    <a:pt x="164" y="399"/>
                  </a:lnTo>
                  <a:lnTo>
                    <a:pt x="162" y="397"/>
                  </a:lnTo>
                  <a:lnTo>
                    <a:pt x="161" y="397"/>
                  </a:lnTo>
                  <a:lnTo>
                    <a:pt x="161" y="396"/>
                  </a:lnTo>
                  <a:lnTo>
                    <a:pt x="159" y="394"/>
                  </a:lnTo>
                  <a:lnTo>
                    <a:pt x="159" y="392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7" name="Freeform 50476"/>
            <p:cNvSpPr/>
            <p:nvPr/>
          </p:nvSpPr>
          <p:spPr>
            <a:xfrm>
              <a:off x="1983" y="4086"/>
              <a:ext cx="167" cy="124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6" y="3"/>
                </a:cxn>
                <a:cxn ang="0">
                  <a:pos x="70" y="5"/>
                </a:cxn>
                <a:cxn ang="0">
                  <a:pos x="74" y="7"/>
                </a:cxn>
                <a:cxn ang="0">
                  <a:pos x="77" y="10"/>
                </a:cxn>
                <a:cxn ang="0">
                  <a:pos x="85" y="15"/>
                </a:cxn>
                <a:cxn ang="0">
                  <a:pos x="96" y="23"/>
                </a:cxn>
                <a:cxn ang="0">
                  <a:pos x="107" y="31"/>
                </a:cxn>
                <a:cxn ang="0">
                  <a:pos x="117" y="39"/>
                </a:cxn>
                <a:cxn ang="0">
                  <a:pos x="126" y="48"/>
                </a:cxn>
                <a:cxn ang="0">
                  <a:pos x="133" y="55"/>
                </a:cxn>
                <a:cxn ang="0">
                  <a:pos x="135" y="59"/>
                </a:cxn>
                <a:cxn ang="0">
                  <a:pos x="138" y="62"/>
                </a:cxn>
                <a:cxn ang="0">
                  <a:pos x="139" y="66"/>
                </a:cxn>
                <a:cxn ang="0">
                  <a:pos x="141" y="69"/>
                </a:cxn>
                <a:cxn ang="0">
                  <a:pos x="146" y="83"/>
                </a:cxn>
                <a:cxn ang="0">
                  <a:pos x="156" y="89"/>
                </a:cxn>
                <a:cxn ang="0">
                  <a:pos x="165" y="84"/>
                </a:cxn>
                <a:cxn ang="0">
                  <a:pos x="165" y="80"/>
                </a:cxn>
                <a:cxn ang="0">
                  <a:pos x="149" y="88"/>
                </a:cxn>
                <a:cxn ang="0">
                  <a:pos x="124" y="105"/>
                </a:cxn>
                <a:cxn ang="0">
                  <a:pos x="107" y="115"/>
                </a:cxn>
                <a:cxn ang="0">
                  <a:pos x="89" y="120"/>
                </a:cxn>
                <a:cxn ang="0">
                  <a:pos x="68" y="123"/>
                </a:cxn>
                <a:cxn ang="0">
                  <a:pos x="48" y="124"/>
                </a:cxn>
                <a:cxn ang="0">
                  <a:pos x="36" y="123"/>
                </a:cxn>
                <a:cxn ang="0">
                  <a:pos x="34" y="123"/>
                </a:cxn>
                <a:cxn ang="0">
                  <a:pos x="31" y="121"/>
                </a:cxn>
                <a:cxn ang="0">
                  <a:pos x="29" y="119"/>
                </a:cxn>
                <a:cxn ang="0">
                  <a:pos x="27" y="117"/>
                </a:cxn>
                <a:cxn ang="0">
                  <a:pos x="22" y="112"/>
                </a:cxn>
                <a:cxn ang="0">
                  <a:pos x="17" y="106"/>
                </a:cxn>
                <a:cxn ang="0">
                  <a:pos x="12" y="99"/>
                </a:cxn>
                <a:cxn ang="0">
                  <a:pos x="7" y="92"/>
                </a:cxn>
                <a:cxn ang="0">
                  <a:pos x="4" y="84"/>
                </a:cxn>
                <a:cxn ang="0">
                  <a:pos x="1" y="76"/>
                </a:cxn>
                <a:cxn ang="0">
                  <a:pos x="0" y="67"/>
                </a:cxn>
                <a:cxn ang="0">
                  <a:pos x="1" y="59"/>
                </a:cxn>
                <a:cxn ang="0">
                  <a:pos x="3" y="51"/>
                </a:cxn>
                <a:cxn ang="0">
                  <a:pos x="7" y="44"/>
                </a:cxn>
                <a:cxn ang="0">
                  <a:pos x="15" y="35"/>
                </a:cxn>
                <a:cxn ang="0">
                  <a:pos x="25" y="24"/>
                </a:cxn>
                <a:cxn ang="0">
                  <a:pos x="35" y="14"/>
                </a:cxn>
                <a:cxn ang="0">
                  <a:pos x="48" y="6"/>
                </a:cxn>
                <a:cxn ang="0">
                  <a:pos x="63" y="3"/>
                </a:cxn>
                <a:cxn ang="0">
                  <a:pos x="59" y="0"/>
                </a:cxn>
              </a:cxnLst>
              <a:rect l="0" t="0" r="0" b="0"/>
              <a:pathLst>
                <a:path w="344" h="248">
                  <a:moveTo>
                    <a:pt x="121" y="0"/>
                  </a:moveTo>
                  <a:lnTo>
                    <a:pt x="126" y="2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9" y="6"/>
                  </a:lnTo>
                  <a:lnTo>
                    <a:pt x="145" y="10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8"/>
                  </a:lnTo>
                  <a:lnTo>
                    <a:pt x="159" y="19"/>
                  </a:lnTo>
                  <a:lnTo>
                    <a:pt x="163" y="22"/>
                  </a:lnTo>
                  <a:lnTo>
                    <a:pt x="176" y="30"/>
                  </a:lnTo>
                  <a:lnTo>
                    <a:pt x="187" y="38"/>
                  </a:lnTo>
                  <a:lnTo>
                    <a:pt x="198" y="45"/>
                  </a:lnTo>
                  <a:lnTo>
                    <a:pt x="209" y="53"/>
                  </a:lnTo>
                  <a:lnTo>
                    <a:pt x="220" y="61"/>
                  </a:lnTo>
                  <a:lnTo>
                    <a:pt x="231" y="69"/>
                  </a:lnTo>
                  <a:lnTo>
                    <a:pt x="242" y="78"/>
                  </a:lnTo>
                  <a:lnTo>
                    <a:pt x="251" y="86"/>
                  </a:lnTo>
                  <a:lnTo>
                    <a:pt x="260" y="96"/>
                  </a:lnTo>
                  <a:lnTo>
                    <a:pt x="269" y="107"/>
                  </a:lnTo>
                  <a:lnTo>
                    <a:pt x="273" y="110"/>
                  </a:lnTo>
                  <a:lnTo>
                    <a:pt x="274" y="114"/>
                  </a:lnTo>
                  <a:lnTo>
                    <a:pt x="278" y="117"/>
                  </a:lnTo>
                  <a:lnTo>
                    <a:pt x="280" y="120"/>
                  </a:lnTo>
                  <a:lnTo>
                    <a:pt x="284" y="123"/>
                  </a:lnTo>
                  <a:lnTo>
                    <a:pt x="285" y="126"/>
                  </a:lnTo>
                  <a:lnTo>
                    <a:pt x="287" y="131"/>
                  </a:lnTo>
                  <a:lnTo>
                    <a:pt x="289" y="134"/>
                  </a:lnTo>
                  <a:lnTo>
                    <a:pt x="291" y="138"/>
                  </a:lnTo>
                  <a:lnTo>
                    <a:pt x="293" y="142"/>
                  </a:lnTo>
                  <a:lnTo>
                    <a:pt x="300" y="165"/>
                  </a:lnTo>
                  <a:lnTo>
                    <a:pt x="311" y="174"/>
                  </a:lnTo>
                  <a:lnTo>
                    <a:pt x="322" y="178"/>
                  </a:lnTo>
                  <a:lnTo>
                    <a:pt x="333" y="174"/>
                  </a:lnTo>
                  <a:lnTo>
                    <a:pt x="340" y="168"/>
                  </a:lnTo>
                  <a:lnTo>
                    <a:pt x="344" y="163"/>
                  </a:lnTo>
                  <a:lnTo>
                    <a:pt x="340" y="160"/>
                  </a:lnTo>
                  <a:lnTo>
                    <a:pt x="327" y="163"/>
                  </a:lnTo>
                  <a:lnTo>
                    <a:pt x="307" y="176"/>
                  </a:lnTo>
                  <a:lnTo>
                    <a:pt x="273" y="198"/>
                  </a:lnTo>
                  <a:lnTo>
                    <a:pt x="256" y="210"/>
                  </a:lnTo>
                  <a:lnTo>
                    <a:pt x="240" y="219"/>
                  </a:lnTo>
                  <a:lnTo>
                    <a:pt x="221" y="229"/>
                  </a:lnTo>
                  <a:lnTo>
                    <a:pt x="201" y="235"/>
                  </a:lnTo>
                  <a:lnTo>
                    <a:pt x="183" y="240"/>
                  </a:lnTo>
                  <a:lnTo>
                    <a:pt x="163" y="245"/>
                  </a:lnTo>
                  <a:lnTo>
                    <a:pt x="141" y="246"/>
                  </a:lnTo>
                  <a:lnTo>
                    <a:pt x="121" y="248"/>
                  </a:lnTo>
                  <a:lnTo>
                    <a:pt x="99" y="248"/>
                  </a:lnTo>
                  <a:lnTo>
                    <a:pt x="79" y="246"/>
                  </a:lnTo>
                  <a:lnTo>
                    <a:pt x="75" y="246"/>
                  </a:lnTo>
                  <a:lnTo>
                    <a:pt x="73" y="245"/>
                  </a:lnTo>
                  <a:lnTo>
                    <a:pt x="70" y="245"/>
                  </a:lnTo>
                  <a:lnTo>
                    <a:pt x="66" y="243"/>
                  </a:lnTo>
                  <a:lnTo>
                    <a:pt x="64" y="242"/>
                  </a:lnTo>
                  <a:lnTo>
                    <a:pt x="61" y="240"/>
                  </a:lnTo>
                  <a:lnTo>
                    <a:pt x="59" y="238"/>
                  </a:lnTo>
                  <a:lnTo>
                    <a:pt x="57" y="235"/>
                  </a:lnTo>
                  <a:lnTo>
                    <a:pt x="55" y="234"/>
                  </a:lnTo>
                  <a:lnTo>
                    <a:pt x="52" y="232"/>
                  </a:lnTo>
                  <a:lnTo>
                    <a:pt x="46" y="224"/>
                  </a:lnTo>
                  <a:lnTo>
                    <a:pt x="41" y="218"/>
                  </a:lnTo>
                  <a:lnTo>
                    <a:pt x="35" y="211"/>
                  </a:lnTo>
                  <a:lnTo>
                    <a:pt x="30" y="205"/>
                  </a:lnTo>
                  <a:lnTo>
                    <a:pt x="24" y="197"/>
                  </a:lnTo>
                  <a:lnTo>
                    <a:pt x="19" y="190"/>
                  </a:lnTo>
                  <a:lnTo>
                    <a:pt x="15" y="184"/>
                  </a:lnTo>
                  <a:lnTo>
                    <a:pt x="9" y="176"/>
                  </a:lnTo>
                  <a:lnTo>
                    <a:pt x="8" y="168"/>
                  </a:lnTo>
                  <a:lnTo>
                    <a:pt x="4" y="160"/>
                  </a:lnTo>
                  <a:lnTo>
                    <a:pt x="2" y="152"/>
                  </a:lnTo>
                  <a:lnTo>
                    <a:pt x="2" y="144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2" y="118"/>
                  </a:lnTo>
                  <a:lnTo>
                    <a:pt x="4" y="110"/>
                  </a:lnTo>
                  <a:lnTo>
                    <a:pt x="6" y="102"/>
                  </a:lnTo>
                  <a:lnTo>
                    <a:pt x="9" y="96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30" y="70"/>
                  </a:lnTo>
                  <a:lnTo>
                    <a:pt x="41" y="59"/>
                  </a:lnTo>
                  <a:lnTo>
                    <a:pt x="52" y="48"/>
                  </a:lnTo>
                  <a:lnTo>
                    <a:pt x="62" y="37"/>
                  </a:lnTo>
                  <a:lnTo>
                    <a:pt x="73" y="27"/>
                  </a:lnTo>
                  <a:lnTo>
                    <a:pt x="86" y="18"/>
                  </a:lnTo>
                  <a:lnTo>
                    <a:pt x="99" y="11"/>
                  </a:lnTo>
                  <a:lnTo>
                    <a:pt x="114" y="6"/>
                  </a:lnTo>
                  <a:lnTo>
                    <a:pt x="130" y="5"/>
                  </a:lnTo>
                  <a:lnTo>
                    <a:pt x="147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8" name="Freeform 50477"/>
            <p:cNvSpPr/>
            <p:nvPr/>
          </p:nvSpPr>
          <p:spPr>
            <a:xfrm>
              <a:off x="1983" y="4086"/>
              <a:ext cx="167" cy="124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6" y="3"/>
                </a:cxn>
                <a:cxn ang="0">
                  <a:pos x="70" y="5"/>
                </a:cxn>
                <a:cxn ang="0">
                  <a:pos x="74" y="7"/>
                </a:cxn>
                <a:cxn ang="0">
                  <a:pos x="77" y="10"/>
                </a:cxn>
                <a:cxn ang="0">
                  <a:pos x="85" y="15"/>
                </a:cxn>
                <a:cxn ang="0">
                  <a:pos x="96" y="23"/>
                </a:cxn>
                <a:cxn ang="0">
                  <a:pos x="107" y="31"/>
                </a:cxn>
                <a:cxn ang="0">
                  <a:pos x="117" y="39"/>
                </a:cxn>
                <a:cxn ang="0">
                  <a:pos x="126" y="48"/>
                </a:cxn>
                <a:cxn ang="0">
                  <a:pos x="133" y="55"/>
                </a:cxn>
                <a:cxn ang="0">
                  <a:pos x="135" y="59"/>
                </a:cxn>
                <a:cxn ang="0">
                  <a:pos x="138" y="62"/>
                </a:cxn>
                <a:cxn ang="0">
                  <a:pos x="139" y="66"/>
                </a:cxn>
                <a:cxn ang="0">
                  <a:pos x="141" y="69"/>
                </a:cxn>
                <a:cxn ang="0">
                  <a:pos x="146" y="83"/>
                </a:cxn>
                <a:cxn ang="0">
                  <a:pos x="156" y="89"/>
                </a:cxn>
                <a:cxn ang="0">
                  <a:pos x="165" y="84"/>
                </a:cxn>
                <a:cxn ang="0">
                  <a:pos x="165" y="80"/>
                </a:cxn>
                <a:cxn ang="0">
                  <a:pos x="149" y="88"/>
                </a:cxn>
                <a:cxn ang="0">
                  <a:pos x="124" y="105"/>
                </a:cxn>
                <a:cxn ang="0">
                  <a:pos x="107" y="115"/>
                </a:cxn>
                <a:cxn ang="0">
                  <a:pos x="89" y="120"/>
                </a:cxn>
                <a:cxn ang="0">
                  <a:pos x="68" y="123"/>
                </a:cxn>
                <a:cxn ang="0">
                  <a:pos x="48" y="124"/>
                </a:cxn>
                <a:cxn ang="0">
                  <a:pos x="36" y="123"/>
                </a:cxn>
                <a:cxn ang="0">
                  <a:pos x="34" y="123"/>
                </a:cxn>
                <a:cxn ang="0">
                  <a:pos x="31" y="121"/>
                </a:cxn>
                <a:cxn ang="0">
                  <a:pos x="29" y="119"/>
                </a:cxn>
                <a:cxn ang="0">
                  <a:pos x="27" y="117"/>
                </a:cxn>
                <a:cxn ang="0">
                  <a:pos x="22" y="112"/>
                </a:cxn>
                <a:cxn ang="0">
                  <a:pos x="17" y="106"/>
                </a:cxn>
                <a:cxn ang="0">
                  <a:pos x="12" y="99"/>
                </a:cxn>
                <a:cxn ang="0">
                  <a:pos x="7" y="92"/>
                </a:cxn>
                <a:cxn ang="0">
                  <a:pos x="4" y="84"/>
                </a:cxn>
                <a:cxn ang="0">
                  <a:pos x="1" y="76"/>
                </a:cxn>
                <a:cxn ang="0">
                  <a:pos x="0" y="67"/>
                </a:cxn>
                <a:cxn ang="0">
                  <a:pos x="1" y="59"/>
                </a:cxn>
                <a:cxn ang="0">
                  <a:pos x="3" y="51"/>
                </a:cxn>
                <a:cxn ang="0">
                  <a:pos x="7" y="44"/>
                </a:cxn>
                <a:cxn ang="0">
                  <a:pos x="15" y="35"/>
                </a:cxn>
                <a:cxn ang="0">
                  <a:pos x="25" y="24"/>
                </a:cxn>
                <a:cxn ang="0">
                  <a:pos x="35" y="14"/>
                </a:cxn>
                <a:cxn ang="0">
                  <a:pos x="48" y="6"/>
                </a:cxn>
                <a:cxn ang="0">
                  <a:pos x="63" y="3"/>
                </a:cxn>
              </a:cxnLst>
              <a:rect l="0" t="0" r="0" b="0"/>
              <a:pathLst>
                <a:path w="344" h="248">
                  <a:moveTo>
                    <a:pt x="121" y="0"/>
                  </a:moveTo>
                  <a:lnTo>
                    <a:pt x="126" y="2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9" y="6"/>
                  </a:lnTo>
                  <a:lnTo>
                    <a:pt x="145" y="10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8"/>
                  </a:lnTo>
                  <a:lnTo>
                    <a:pt x="159" y="19"/>
                  </a:lnTo>
                  <a:lnTo>
                    <a:pt x="163" y="22"/>
                  </a:lnTo>
                  <a:lnTo>
                    <a:pt x="176" y="30"/>
                  </a:lnTo>
                  <a:lnTo>
                    <a:pt x="187" y="38"/>
                  </a:lnTo>
                  <a:lnTo>
                    <a:pt x="198" y="45"/>
                  </a:lnTo>
                  <a:lnTo>
                    <a:pt x="209" y="53"/>
                  </a:lnTo>
                  <a:lnTo>
                    <a:pt x="220" y="61"/>
                  </a:lnTo>
                  <a:lnTo>
                    <a:pt x="231" y="69"/>
                  </a:lnTo>
                  <a:lnTo>
                    <a:pt x="242" y="78"/>
                  </a:lnTo>
                  <a:lnTo>
                    <a:pt x="251" y="86"/>
                  </a:lnTo>
                  <a:lnTo>
                    <a:pt x="260" y="96"/>
                  </a:lnTo>
                  <a:lnTo>
                    <a:pt x="269" y="107"/>
                  </a:lnTo>
                  <a:lnTo>
                    <a:pt x="273" y="110"/>
                  </a:lnTo>
                  <a:lnTo>
                    <a:pt x="274" y="114"/>
                  </a:lnTo>
                  <a:lnTo>
                    <a:pt x="278" y="117"/>
                  </a:lnTo>
                  <a:lnTo>
                    <a:pt x="280" y="120"/>
                  </a:lnTo>
                  <a:lnTo>
                    <a:pt x="284" y="123"/>
                  </a:lnTo>
                  <a:lnTo>
                    <a:pt x="285" y="126"/>
                  </a:lnTo>
                  <a:lnTo>
                    <a:pt x="287" y="131"/>
                  </a:lnTo>
                  <a:lnTo>
                    <a:pt x="289" y="134"/>
                  </a:lnTo>
                  <a:lnTo>
                    <a:pt x="291" y="138"/>
                  </a:lnTo>
                  <a:lnTo>
                    <a:pt x="293" y="142"/>
                  </a:lnTo>
                  <a:lnTo>
                    <a:pt x="300" y="165"/>
                  </a:lnTo>
                  <a:lnTo>
                    <a:pt x="311" y="174"/>
                  </a:lnTo>
                  <a:lnTo>
                    <a:pt x="322" y="178"/>
                  </a:lnTo>
                  <a:lnTo>
                    <a:pt x="333" y="174"/>
                  </a:lnTo>
                  <a:lnTo>
                    <a:pt x="340" y="168"/>
                  </a:lnTo>
                  <a:lnTo>
                    <a:pt x="344" y="163"/>
                  </a:lnTo>
                  <a:lnTo>
                    <a:pt x="340" y="160"/>
                  </a:lnTo>
                  <a:lnTo>
                    <a:pt x="327" y="163"/>
                  </a:lnTo>
                  <a:lnTo>
                    <a:pt x="307" y="176"/>
                  </a:lnTo>
                  <a:lnTo>
                    <a:pt x="273" y="198"/>
                  </a:lnTo>
                  <a:lnTo>
                    <a:pt x="256" y="210"/>
                  </a:lnTo>
                  <a:lnTo>
                    <a:pt x="240" y="219"/>
                  </a:lnTo>
                  <a:lnTo>
                    <a:pt x="221" y="229"/>
                  </a:lnTo>
                  <a:lnTo>
                    <a:pt x="201" y="235"/>
                  </a:lnTo>
                  <a:lnTo>
                    <a:pt x="183" y="240"/>
                  </a:lnTo>
                  <a:lnTo>
                    <a:pt x="163" y="245"/>
                  </a:lnTo>
                  <a:lnTo>
                    <a:pt x="141" y="246"/>
                  </a:lnTo>
                  <a:lnTo>
                    <a:pt x="121" y="248"/>
                  </a:lnTo>
                  <a:lnTo>
                    <a:pt x="99" y="248"/>
                  </a:lnTo>
                  <a:lnTo>
                    <a:pt x="79" y="246"/>
                  </a:lnTo>
                  <a:lnTo>
                    <a:pt x="75" y="246"/>
                  </a:lnTo>
                  <a:lnTo>
                    <a:pt x="73" y="245"/>
                  </a:lnTo>
                  <a:lnTo>
                    <a:pt x="70" y="245"/>
                  </a:lnTo>
                  <a:lnTo>
                    <a:pt x="66" y="243"/>
                  </a:lnTo>
                  <a:lnTo>
                    <a:pt x="64" y="242"/>
                  </a:lnTo>
                  <a:lnTo>
                    <a:pt x="61" y="240"/>
                  </a:lnTo>
                  <a:lnTo>
                    <a:pt x="59" y="238"/>
                  </a:lnTo>
                  <a:lnTo>
                    <a:pt x="57" y="235"/>
                  </a:lnTo>
                  <a:lnTo>
                    <a:pt x="55" y="234"/>
                  </a:lnTo>
                  <a:lnTo>
                    <a:pt x="52" y="232"/>
                  </a:lnTo>
                  <a:lnTo>
                    <a:pt x="46" y="224"/>
                  </a:lnTo>
                  <a:lnTo>
                    <a:pt x="41" y="218"/>
                  </a:lnTo>
                  <a:lnTo>
                    <a:pt x="35" y="211"/>
                  </a:lnTo>
                  <a:lnTo>
                    <a:pt x="30" y="205"/>
                  </a:lnTo>
                  <a:lnTo>
                    <a:pt x="24" y="197"/>
                  </a:lnTo>
                  <a:lnTo>
                    <a:pt x="19" y="190"/>
                  </a:lnTo>
                  <a:lnTo>
                    <a:pt x="15" y="184"/>
                  </a:lnTo>
                  <a:lnTo>
                    <a:pt x="9" y="176"/>
                  </a:lnTo>
                  <a:lnTo>
                    <a:pt x="8" y="168"/>
                  </a:lnTo>
                  <a:lnTo>
                    <a:pt x="4" y="160"/>
                  </a:lnTo>
                  <a:lnTo>
                    <a:pt x="2" y="152"/>
                  </a:lnTo>
                  <a:lnTo>
                    <a:pt x="2" y="144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2" y="118"/>
                  </a:lnTo>
                  <a:lnTo>
                    <a:pt x="4" y="110"/>
                  </a:lnTo>
                  <a:lnTo>
                    <a:pt x="6" y="102"/>
                  </a:lnTo>
                  <a:lnTo>
                    <a:pt x="9" y="96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30" y="70"/>
                  </a:lnTo>
                  <a:lnTo>
                    <a:pt x="41" y="59"/>
                  </a:lnTo>
                  <a:lnTo>
                    <a:pt x="52" y="48"/>
                  </a:lnTo>
                  <a:lnTo>
                    <a:pt x="62" y="37"/>
                  </a:lnTo>
                  <a:lnTo>
                    <a:pt x="73" y="27"/>
                  </a:lnTo>
                  <a:lnTo>
                    <a:pt x="86" y="18"/>
                  </a:lnTo>
                  <a:lnTo>
                    <a:pt x="99" y="11"/>
                  </a:lnTo>
                  <a:lnTo>
                    <a:pt x="114" y="6"/>
                  </a:lnTo>
                  <a:lnTo>
                    <a:pt x="130" y="5"/>
                  </a:lnTo>
                  <a:lnTo>
                    <a:pt x="147" y="5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9" name="Freeform 50478"/>
            <p:cNvSpPr/>
            <p:nvPr/>
          </p:nvSpPr>
          <p:spPr>
            <a:xfrm>
              <a:off x="1814" y="4176"/>
              <a:ext cx="206" cy="141"/>
            </a:xfrm>
            <a:custGeom>
              <a:avLst/>
              <a:gdLst/>
              <a:ahLst/>
              <a:cxnLst>
                <a:cxn ang="0">
                  <a:pos x="205" y="32"/>
                </a:cxn>
                <a:cxn ang="0">
                  <a:pos x="200" y="35"/>
                </a:cxn>
                <a:cxn ang="0">
                  <a:pos x="195" y="37"/>
                </a:cxn>
                <a:cxn ang="0">
                  <a:pos x="189" y="37"/>
                </a:cxn>
                <a:cxn ang="0">
                  <a:pos x="184" y="40"/>
                </a:cxn>
                <a:cxn ang="0">
                  <a:pos x="177" y="44"/>
                </a:cxn>
                <a:cxn ang="0">
                  <a:pos x="168" y="49"/>
                </a:cxn>
                <a:cxn ang="0">
                  <a:pos x="158" y="55"/>
                </a:cxn>
                <a:cxn ang="0">
                  <a:pos x="149" y="61"/>
                </a:cxn>
                <a:cxn ang="0">
                  <a:pos x="141" y="67"/>
                </a:cxn>
                <a:cxn ang="0">
                  <a:pos x="133" y="74"/>
                </a:cxn>
                <a:cxn ang="0">
                  <a:pos x="123" y="83"/>
                </a:cxn>
                <a:cxn ang="0">
                  <a:pos x="115" y="91"/>
                </a:cxn>
                <a:cxn ang="0">
                  <a:pos x="107" y="100"/>
                </a:cxn>
                <a:cxn ang="0">
                  <a:pos x="98" y="109"/>
                </a:cxn>
                <a:cxn ang="0">
                  <a:pos x="91" y="115"/>
                </a:cxn>
                <a:cxn ang="0">
                  <a:pos x="86" y="119"/>
                </a:cxn>
                <a:cxn ang="0">
                  <a:pos x="81" y="123"/>
                </a:cxn>
                <a:cxn ang="0">
                  <a:pos x="76" y="128"/>
                </a:cxn>
                <a:cxn ang="0">
                  <a:pos x="70" y="132"/>
                </a:cxn>
                <a:cxn ang="0">
                  <a:pos x="68" y="135"/>
                </a:cxn>
                <a:cxn ang="0">
                  <a:pos x="66" y="137"/>
                </a:cxn>
                <a:cxn ang="0">
                  <a:pos x="65" y="138"/>
                </a:cxn>
                <a:cxn ang="0">
                  <a:pos x="63" y="139"/>
                </a:cxn>
                <a:cxn ang="0">
                  <a:pos x="62" y="141"/>
                </a:cxn>
                <a:cxn ang="0">
                  <a:pos x="0" y="141"/>
                </a:cxn>
                <a:cxn ang="0">
                  <a:pos x="7" y="133"/>
                </a:cxn>
                <a:cxn ang="0">
                  <a:pos x="15" y="124"/>
                </a:cxn>
                <a:cxn ang="0">
                  <a:pos x="22" y="116"/>
                </a:cxn>
                <a:cxn ang="0">
                  <a:pos x="30" y="107"/>
                </a:cxn>
                <a:cxn ang="0">
                  <a:pos x="38" y="99"/>
                </a:cxn>
                <a:cxn ang="0">
                  <a:pos x="39" y="98"/>
                </a:cxn>
                <a:cxn ang="0">
                  <a:pos x="40" y="98"/>
                </a:cxn>
                <a:cxn ang="0">
                  <a:pos x="42" y="98"/>
                </a:cxn>
                <a:cxn ang="0">
                  <a:pos x="43" y="97"/>
                </a:cxn>
                <a:cxn ang="0">
                  <a:pos x="44" y="97"/>
                </a:cxn>
                <a:cxn ang="0">
                  <a:pos x="57" y="81"/>
                </a:cxn>
                <a:cxn ang="0">
                  <a:pos x="72" y="67"/>
                </a:cxn>
                <a:cxn ang="0">
                  <a:pos x="88" y="54"/>
                </a:cxn>
                <a:cxn ang="0">
                  <a:pos x="105" y="42"/>
                </a:cxn>
                <a:cxn ang="0">
                  <a:pos x="123" y="30"/>
                </a:cxn>
                <a:cxn ang="0">
                  <a:pos x="133" y="25"/>
                </a:cxn>
                <a:cxn ang="0">
                  <a:pos x="142" y="20"/>
                </a:cxn>
                <a:cxn ang="0">
                  <a:pos x="152" y="15"/>
                </a:cxn>
                <a:cxn ang="0">
                  <a:pos x="162" y="9"/>
                </a:cxn>
                <a:cxn ang="0">
                  <a:pos x="171" y="4"/>
                </a:cxn>
                <a:cxn ang="0">
                  <a:pos x="173" y="3"/>
                </a:cxn>
                <a:cxn ang="0">
                  <a:pos x="177" y="3"/>
                </a:cxn>
                <a:cxn ang="0">
                  <a:pos x="180" y="3"/>
                </a:cxn>
                <a:cxn ang="0">
                  <a:pos x="183" y="2"/>
                </a:cxn>
                <a:cxn ang="0">
                  <a:pos x="186" y="0"/>
                </a:cxn>
              </a:cxnLst>
              <a:rect l="0" t="0" r="0" b="0"/>
              <a:pathLst>
                <a:path w="424" h="283">
                  <a:moveTo>
                    <a:pt x="424" y="59"/>
                  </a:moveTo>
                  <a:lnTo>
                    <a:pt x="421" y="64"/>
                  </a:lnTo>
                  <a:lnTo>
                    <a:pt x="415" y="67"/>
                  </a:lnTo>
                  <a:lnTo>
                    <a:pt x="411" y="71"/>
                  </a:lnTo>
                  <a:lnTo>
                    <a:pt x="406" y="72"/>
                  </a:lnTo>
                  <a:lnTo>
                    <a:pt x="401" y="74"/>
                  </a:lnTo>
                  <a:lnTo>
                    <a:pt x="395" y="74"/>
                  </a:lnTo>
                  <a:lnTo>
                    <a:pt x="388" y="75"/>
                  </a:lnTo>
                  <a:lnTo>
                    <a:pt x="382" y="77"/>
                  </a:lnTo>
                  <a:lnTo>
                    <a:pt x="379" y="80"/>
                  </a:lnTo>
                  <a:lnTo>
                    <a:pt x="373" y="82"/>
                  </a:lnTo>
                  <a:lnTo>
                    <a:pt x="364" y="88"/>
                  </a:lnTo>
                  <a:lnTo>
                    <a:pt x="355" y="95"/>
                  </a:lnTo>
                  <a:lnTo>
                    <a:pt x="346" y="99"/>
                  </a:lnTo>
                  <a:lnTo>
                    <a:pt x="337" y="106"/>
                  </a:lnTo>
                  <a:lnTo>
                    <a:pt x="326" y="111"/>
                  </a:lnTo>
                  <a:lnTo>
                    <a:pt x="316" y="117"/>
                  </a:lnTo>
                  <a:lnTo>
                    <a:pt x="307" y="122"/>
                  </a:lnTo>
                  <a:lnTo>
                    <a:pt x="298" y="128"/>
                  </a:lnTo>
                  <a:lnTo>
                    <a:pt x="291" y="135"/>
                  </a:lnTo>
                  <a:lnTo>
                    <a:pt x="282" y="141"/>
                  </a:lnTo>
                  <a:lnTo>
                    <a:pt x="273" y="149"/>
                  </a:lnTo>
                  <a:lnTo>
                    <a:pt x="263" y="157"/>
                  </a:lnTo>
                  <a:lnTo>
                    <a:pt x="254" y="167"/>
                  </a:lnTo>
                  <a:lnTo>
                    <a:pt x="245" y="175"/>
                  </a:lnTo>
                  <a:lnTo>
                    <a:pt x="236" y="183"/>
                  </a:lnTo>
                  <a:lnTo>
                    <a:pt x="229" y="192"/>
                  </a:lnTo>
                  <a:lnTo>
                    <a:pt x="220" y="200"/>
                  </a:lnTo>
                  <a:lnTo>
                    <a:pt x="210" y="210"/>
                  </a:lnTo>
                  <a:lnTo>
                    <a:pt x="201" y="218"/>
                  </a:lnTo>
                  <a:lnTo>
                    <a:pt x="192" y="226"/>
                  </a:lnTo>
                  <a:lnTo>
                    <a:pt x="187" y="231"/>
                  </a:lnTo>
                  <a:lnTo>
                    <a:pt x="183" y="235"/>
                  </a:lnTo>
                  <a:lnTo>
                    <a:pt x="178" y="239"/>
                  </a:lnTo>
                  <a:lnTo>
                    <a:pt x="172" y="243"/>
                  </a:lnTo>
                  <a:lnTo>
                    <a:pt x="167" y="247"/>
                  </a:lnTo>
                  <a:lnTo>
                    <a:pt x="161" y="251"/>
                  </a:lnTo>
                  <a:lnTo>
                    <a:pt x="156" y="256"/>
                  </a:lnTo>
                  <a:lnTo>
                    <a:pt x="150" y="259"/>
                  </a:lnTo>
                  <a:lnTo>
                    <a:pt x="145" y="264"/>
                  </a:lnTo>
                  <a:lnTo>
                    <a:pt x="141" y="269"/>
                  </a:lnTo>
                  <a:lnTo>
                    <a:pt x="139" y="271"/>
                  </a:lnTo>
                  <a:lnTo>
                    <a:pt x="137" y="272"/>
                  </a:lnTo>
                  <a:lnTo>
                    <a:pt x="136" y="274"/>
                  </a:lnTo>
                  <a:lnTo>
                    <a:pt x="136" y="275"/>
                  </a:lnTo>
                  <a:lnTo>
                    <a:pt x="134" y="277"/>
                  </a:lnTo>
                  <a:lnTo>
                    <a:pt x="132" y="279"/>
                  </a:lnTo>
                  <a:lnTo>
                    <a:pt x="130" y="279"/>
                  </a:lnTo>
                  <a:lnTo>
                    <a:pt x="130" y="280"/>
                  </a:lnTo>
                  <a:lnTo>
                    <a:pt x="128" y="282"/>
                  </a:lnTo>
                  <a:lnTo>
                    <a:pt x="126" y="283"/>
                  </a:lnTo>
                  <a:lnTo>
                    <a:pt x="0" y="283"/>
                  </a:lnTo>
                  <a:lnTo>
                    <a:pt x="8" y="275"/>
                  </a:lnTo>
                  <a:lnTo>
                    <a:pt x="15" y="266"/>
                  </a:lnTo>
                  <a:lnTo>
                    <a:pt x="22" y="258"/>
                  </a:lnTo>
                  <a:lnTo>
                    <a:pt x="30" y="248"/>
                  </a:lnTo>
                  <a:lnTo>
                    <a:pt x="37" y="240"/>
                  </a:lnTo>
                  <a:lnTo>
                    <a:pt x="46" y="232"/>
                  </a:lnTo>
                  <a:lnTo>
                    <a:pt x="53" y="223"/>
                  </a:lnTo>
                  <a:lnTo>
                    <a:pt x="62" y="215"/>
                  </a:lnTo>
                  <a:lnTo>
                    <a:pt x="70" y="207"/>
                  </a:lnTo>
                  <a:lnTo>
                    <a:pt x="79" y="199"/>
                  </a:lnTo>
                  <a:lnTo>
                    <a:pt x="81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6" y="197"/>
                  </a:lnTo>
                  <a:lnTo>
                    <a:pt x="88" y="195"/>
                  </a:lnTo>
                  <a:lnTo>
                    <a:pt x="90" y="195"/>
                  </a:lnTo>
                  <a:lnTo>
                    <a:pt x="104" y="178"/>
                  </a:lnTo>
                  <a:lnTo>
                    <a:pt x="117" y="163"/>
                  </a:lnTo>
                  <a:lnTo>
                    <a:pt x="132" y="149"/>
                  </a:lnTo>
                  <a:lnTo>
                    <a:pt x="148" y="135"/>
                  </a:lnTo>
                  <a:lnTo>
                    <a:pt x="165" y="122"/>
                  </a:lnTo>
                  <a:lnTo>
                    <a:pt x="181" y="109"/>
                  </a:lnTo>
                  <a:lnTo>
                    <a:pt x="198" y="96"/>
                  </a:lnTo>
                  <a:lnTo>
                    <a:pt x="216" y="85"/>
                  </a:lnTo>
                  <a:lnTo>
                    <a:pt x="234" y="74"/>
                  </a:lnTo>
                  <a:lnTo>
                    <a:pt x="254" y="61"/>
                  </a:lnTo>
                  <a:lnTo>
                    <a:pt x="263" y="56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4" y="35"/>
                  </a:lnTo>
                  <a:lnTo>
                    <a:pt x="313" y="31"/>
                  </a:lnTo>
                  <a:lnTo>
                    <a:pt x="322" y="26"/>
                  </a:lnTo>
                  <a:lnTo>
                    <a:pt x="333" y="19"/>
                  </a:lnTo>
                  <a:lnTo>
                    <a:pt x="342" y="15"/>
                  </a:lnTo>
                  <a:lnTo>
                    <a:pt x="351" y="8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60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1" y="7"/>
                  </a:lnTo>
                  <a:lnTo>
                    <a:pt x="373" y="5"/>
                  </a:lnTo>
                  <a:lnTo>
                    <a:pt x="377" y="5"/>
                  </a:lnTo>
                  <a:lnTo>
                    <a:pt x="380" y="3"/>
                  </a:lnTo>
                  <a:lnTo>
                    <a:pt x="382" y="0"/>
                  </a:lnTo>
                  <a:lnTo>
                    <a:pt x="424" y="59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0" name="Freeform 50479"/>
            <p:cNvSpPr/>
            <p:nvPr/>
          </p:nvSpPr>
          <p:spPr>
            <a:xfrm>
              <a:off x="1814" y="4176"/>
              <a:ext cx="206" cy="141"/>
            </a:xfrm>
            <a:custGeom>
              <a:avLst/>
              <a:gdLst/>
              <a:ahLst/>
              <a:cxnLst>
                <a:cxn ang="0">
                  <a:pos x="205" y="32"/>
                </a:cxn>
                <a:cxn ang="0">
                  <a:pos x="200" y="35"/>
                </a:cxn>
                <a:cxn ang="0">
                  <a:pos x="195" y="37"/>
                </a:cxn>
                <a:cxn ang="0">
                  <a:pos x="189" y="37"/>
                </a:cxn>
                <a:cxn ang="0">
                  <a:pos x="184" y="40"/>
                </a:cxn>
                <a:cxn ang="0">
                  <a:pos x="177" y="44"/>
                </a:cxn>
                <a:cxn ang="0">
                  <a:pos x="168" y="49"/>
                </a:cxn>
                <a:cxn ang="0">
                  <a:pos x="158" y="55"/>
                </a:cxn>
                <a:cxn ang="0">
                  <a:pos x="149" y="61"/>
                </a:cxn>
                <a:cxn ang="0">
                  <a:pos x="141" y="67"/>
                </a:cxn>
                <a:cxn ang="0">
                  <a:pos x="133" y="74"/>
                </a:cxn>
                <a:cxn ang="0">
                  <a:pos x="123" y="83"/>
                </a:cxn>
                <a:cxn ang="0">
                  <a:pos x="115" y="91"/>
                </a:cxn>
                <a:cxn ang="0">
                  <a:pos x="107" y="100"/>
                </a:cxn>
                <a:cxn ang="0">
                  <a:pos x="98" y="109"/>
                </a:cxn>
                <a:cxn ang="0">
                  <a:pos x="91" y="115"/>
                </a:cxn>
                <a:cxn ang="0">
                  <a:pos x="86" y="119"/>
                </a:cxn>
                <a:cxn ang="0">
                  <a:pos x="81" y="123"/>
                </a:cxn>
                <a:cxn ang="0">
                  <a:pos x="76" y="128"/>
                </a:cxn>
                <a:cxn ang="0">
                  <a:pos x="70" y="132"/>
                </a:cxn>
                <a:cxn ang="0">
                  <a:pos x="68" y="135"/>
                </a:cxn>
                <a:cxn ang="0">
                  <a:pos x="66" y="137"/>
                </a:cxn>
                <a:cxn ang="0">
                  <a:pos x="65" y="138"/>
                </a:cxn>
                <a:cxn ang="0">
                  <a:pos x="63" y="139"/>
                </a:cxn>
                <a:cxn ang="0">
                  <a:pos x="62" y="141"/>
                </a:cxn>
                <a:cxn ang="0">
                  <a:pos x="0" y="141"/>
                </a:cxn>
                <a:cxn ang="0">
                  <a:pos x="7" y="133"/>
                </a:cxn>
                <a:cxn ang="0">
                  <a:pos x="15" y="124"/>
                </a:cxn>
                <a:cxn ang="0">
                  <a:pos x="22" y="116"/>
                </a:cxn>
                <a:cxn ang="0">
                  <a:pos x="30" y="107"/>
                </a:cxn>
                <a:cxn ang="0">
                  <a:pos x="38" y="99"/>
                </a:cxn>
                <a:cxn ang="0">
                  <a:pos x="39" y="98"/>
                </a:cxn>
                <a:cxn ang="0">
                  <a:pos x="40" y="98"/>
                </a:cxn>
                <a:cxn ang="0">
                  <a:pos x="42" y="98"/>
                </a:cxn>
                <a:cxn ang="0">
                  <a:pos x="43" y="97"/>
                </a:cxn>
                <a:cxn ang="0">
                  <a:pos x="44" y="97"/>
                </a:cxn>
                <a:cxn ang="0">
                  <a:pos x="57" y="81"/>
                </a:cxn>
                <a:cxn ang="0">
                  <a:pos x="72" y="67"/>
                </a:cxn>
                <a:cxn ang="0">
                  <a:pos x="88" y="54"/>
                </a:cxn>
                <a:cxn ang="0">
                  <a:pos x="105" y="42"/>
                </a:cxn>
                <a:cxn ang="0">
                  <a:pos x="123" y="30"/>
                </a:cxn>
                <a:cxn ang="0">
                  <a:pos x="133" y="25"/>
                </a:cxn>
                <a:cxn ang="0">
                  <a:pos x="142" y="20"/>
                </a:cxn>
                <a:cxn ang="0">
                  <a:pos x="152" y="15"/>
                </a:cxn>
                <a:cxn ang="0">
                  <a:pos x="162" y="9"/>
                </a:cxn>
                <a:cxn ang="0">
                  <a:pos x="171" y="4"/>
                </a:cxn>
                <a:cxn ang="0">
                  <a:pos x="173" y="3"/>
                </a:cxn>
                <a:cxn ang="0">
                  <a:pos x="177" y="3"/>
                </a:cxn>
                <a:cxn ang="0">
                  <a:pos x="180" y="3"/>
                </a:cxn>
                <a:cxn ang="0">
                  <a:pos x="183" y="2"/>
                </a:cxn>
                <a:cxn ang="0">
                  <a:pos x="186" y="0"/>
                </a:cxn>
              </a:cxnLst>
              <a:rect l="0" t="0" r="0" b="0"/>
              <a:pathLst>
                <a:path w="424" h="283">
                  <a:moveTo>
                    <a:pt x="424" y="59"/>
                  </a:moveTo>
                  <a:lnTo>
                    <a:pt x="421" y="64"/>
                  </a:lnTo>
                  <a:lnTo>
                    <a:pt x="415" y="67"/>
                  </a:lnTo>
                  <a:lnTo>
                    <a:pt x="411" y="71"/>
                  </a:lnTo>
                  <a:lnTo>
                    <a:pt x="406" y="72"/>
                  </a:lnTo>
                  <a:lnTo>
                    <a:pt x="401" y="74"/>
                  </a:lnTo>
                  <a:lnTo>
                    <a:pt x="395" y="74"/>
                  </a:lnTo>
                  <a:lnTo>
                    <a:pt x="388" y="75"/>
                  </a:lnTo>
                  <a:lnTo>
                    <a:pt x="382" y="77"/>
                  </a:lnTo>
                  <a:lnTo>
                    <a:pt x="379" y="80"/>
                  </a:lnTo>
                  <a:lnTo>
                    <a:pt x="373" y="82"/>
                  </a:lnTo>
                  <a:lnTo>
                    <a:pt x="364" y="88"/>
                  </a:lnTo>
                  <a:lnTo>
                    <a:pt x="355" y="95"/>
                  </a:lnTo>
                  <a:lnTo>
                    <a:pt x="346" y="99"/>
                  </a:lnTo>
                  <a:lnTo>
                    <a:pt x="337" y="106"/>
                  </a:lnTo>
                  <a:lnTo>
                    <a:pt x="326" y="111"/>
                  </a:lnTo>
                  <a:lnTo>
                    <a:pt x="316" y="117"/>
                  </a:lnTo>
                  <a:lnTo>
                    <a:pt x="307" y="122"/>
                  </a:lnTo>
                  <a:lnTo>
                    <a:pt x="298" y="128"/>
                  </a:lnTo>
                  <a:lnTo>
                    <a:pt x="291" y="135"/>
                  </a:lnTo>
                  <a:lnTo>
                    <a:pt x="282" y="141"/>
                  </a:lnTo>
                  <a:lnTo>
                    <a:pt x="273" y="149"/>
                  </a:lnTo>
                  <a:lnTo>
                    <a:pt x="263" y="157"/>
                  </a:lnTo>
                  <a:lnTo>
                    <a:pt x="254" y="167"/>
                  </a:lnTo>
                  <a:lnTo>
                    <a:pt x="245" y="175"/>
                  </a:lnTo>
                  <a:lnTo>
                    <a:pt x="236" y="183"/>
                  </a:lnTo>
                  <a:lnTo>
                    <a:pt x="229" y="192"/>
                  </a:lnTo>
                  <a:lnTo>
                    <a:pt x="220" y="200"/>
                  </a:lnTo>
                  <a:lnTo>
                    <a:pt x="210" y="210"/>
                  </a:lnTo>
                  <a:lnTo>
                    <a:pt x="201" y="218"/>
                  </a:lnTo>
                  <a:lnTo>
                    <a:pt x="192" y="226"/>
                  </a:lnTo>
                  <a:lnTo>
                    <a:pt x="187" y="231"/>
                  </a:lnTo>
                  <a:lnTo>
                    <a:pt x="183" y="235"/>
                  </a:lnTo>
                  <a:lnTo>
                    <a:pt x="178" y="239"/>
                  </a:lnTo>
                  <a:lnTo>
                    <a:pt x="172" y="243"/>
                  </a:lnTo>
                  <a:lnTo>
                    <a:pt x="167" y="247"/>
                  </a:lnTo>
                  <a:lnTo>
                    <a:pt x="161" y="251"/>
                  </a:lnTo>
                  <a:lnTo>
                    <a:pt x="156" y="256"/>
                  </a:lnTo>
                  <a:lnTo>
                    <a:pt x="150" y="259"/>
                  </a:lnTo>
                  <a:lnTo>
                    <a:pt x="145" y="264"/>
                  </a:lnTo>
                  <a:lnTo>
                    <a:pt x="141" y="269"/>
                  </a:lnTo>
                  <a:lnTo>
                    <a:pt x="139" y="271"/>
                  </a:lnTo>
                  <a:lnTo>
                    <a:pt x="137" y="272"/>
                  </a:lnTo>
                  <a:lnTo>
                    <a:pt x="136" y="274"/>
                  </a:lnTo>
                  <a:lnTo>
                    <a:pt x="136" y="275"/>
                  </a:lnTo>
                  <a:lnTo>
                    <a:pt x="134" y="277"/>
                  </a:lnTo>
                  <a:lnTo>
                    <a:pt x="132" y="279"/>
                  </a:lnTo>
                  <a:lnTo>
                    <a:pt x="130" y="279"/>
                  </a:lnTo>
                  <a:lnTo>
                    <a:pt x="130" y="280"/>
                  </a:lnTo>
                  <a:lnTo>
                    <a:pt x="128" y="282"/>
                  </a:lnTo>
                  <a:lnTo>
                    <a:pt x="126" y="283"/>
                  </a:lnTo>
                  <a:lnTo>
                    <a:pt x="0" y="283"/>
                  </a:lnTo>
                  <a:lnTo>
                    <a:pt x="8" y="275"/>
                  </a:lnTo>
                  <a:lnTo>
                    <a:pt x="15" y="266"/>
                  </a:lnTo>
                  <a:lnTo>
                    <a:pt x="22" y="258"/>
                  </a:lnTo>
                  <a:lnTo>
                    <a:pt x="30" y="248"/>
                  </a:lnTo>
                  <a:lnTo>
                    <a:pt x="37" y="240"/>
                  </a:lnTo>
                  <a:lnTo>
                    <a:pt x="46" y="232"/>
                  </a:lnTo>
                  <a:lnTo>
                    <a:pt x="53" y="223"/>
                  </a:lnTo>
                  <a:lnTo>
                    <a:pt x="62" y="215"/>
                  </a:lnTo>
                  <a:lnTo>
                    <a:pt x="70" y="207"/>
                  </a:lnTo>
                  <a:lnTo>
                    <a:pt x="79" y="199"/>
                  </a:lnTo>
                  <a:lnTo>
                    <a:pt x="81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6" y="197"/>
                  </a:lnTo>
                  <a:lnTo>
                    <a:pt x="88" y="195"/>
                  </a:lnTo>
                  <a:lnTo>
                    <a:pt x="90" y="195"/>
                  </a:lnTo>
                  <a:lnTo>
                    <a:pt x="104" y="178"/>
                  </a:lnTo>
                  <a:lnTo>
                    <a:pt x="117" y="163"/>
                  </a:lnTo>
                  <a:lnTo>
                    <a:pt x="132" y="149"/>
                  </a:lnTo>
                  <a:lnTo>
                    <a:pt x="148" y="135"/>
                  </a:lnTo>
                  <a:lnTo>
                    <a:pt x="165" y="122"/>
                  </a:lnTo>
                  <a:lnTo>
                    <a:pt x="181" y="109"/>
                  </a:lnTo>
                  <a:lnTo>
                    <a:pt x="198" y="96"/>
                  </a:lnTo>
                  <a:lnTo>
                    <a:pt x="216" y="85"/>
                  </a:lnTo>
                  <a:lnTo>
                    <a:pt x="234" y="74"/>
                  </a:lnTo>
                  <a:lnTo>
                    <a:pt x="254" y="61"/>
                  </a:lnTo>
                  <a:lnTo>
                    <a:pt x="263" y="56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4" y="35"/>
                  </a:lnTo>
                  <a:lnTo>
                    <a:pt x="313" y="31"/>
                  </a:lnTo>
                  <a:lnTo>
                    <a:pt x="322" y="26"/>
                  </a:lnTo>
                  <a:lnTo>
                    <a:pt x="333" y="19"/>
                  </a:lnTo>
                  <a:lnTo>
                    <a:pt x="342" y="15"/>
                  </a:lnTo>
                  <a:lnTo>
                    <a:pt x="351" y="8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60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1" y="7"/>
                  </a:lnTo>
                  <a:lnTo>
                    <a:pt x="373" y="5"/>
                  </a:lnTo>
                  <a:lnTo>
                    <a:pt x="377" y="5"/>
                  </a:lnTo>
                  <a:lnTo>
                    <a:pt x="380" y="3"/>
                  </a:lnTo>
                  <a:lnTo>
                    <a:pt x="382" y="0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1" name="Freeform 50480"/>
            <p:cNvSpPr/>
            <p:nvPr/>
          </p:nvSpPr>
          <p:spPr>
            <a:xfrm>
              <a:off x="1569" y="3817"/>
              <a:ext cx="240" cy="500"/>
            </a:xfrm>
            <a:custGeom>
              <a:avLst/>
              <a:gdLst/>
              <a:ahLst/>
              <a:cxnLst>
                <a:cxn ang="0">
                  <a:pos x="136" y="499"/>
                </a:cxn>
                <a:cxn ang="0">
                  <a:pos x="136" y="498"/>
                </a:cxn>
                <a:cxn ang="0">
                  <a:pos x="130" y="476"/>
                </a:cxn>
                <a:cxn ang="0">
                  <a:pos x="120" y="394"/>
                </a:cxn>
                <a:cxn ang="0">
                  <a:pos x="117" y="312"/>
                </a:cxn>
                <a:cxn ang="0">
                  <a:pos x="80" y="265"/>
                </a:cxn>
                <a:cxn ang="0">
                  <a:pos x="54" y="218"/>
                </a:cxn>
                <a:cxn ang="0">
                  <a:pos x="53" y="178"/>
                </a:cxn>
                <a:cxn ang="0">
                  <a:pos x="54" y="179"/>
                </a:cxn>
                <a:cxn ang="0">
                  <a:pos x="57" y="180"/>
                </a:cxn>
                <a:cxn ang="0">
                  <a:pos x="22" y="151"/>
                </a:cxn>
                <a:cxn ang="0">
                  <a:pos x="1" y="96"/>
                </a:cxn>
                <a:cxn ang="0">
                  <a:pos x="21" y="57"/>
                </a:cxn>
                <a:cxn ang="0">
                  <a:pos x="68" y="93"/>
                </a:cxn>
                <a:cxn ang="0">
                  <a:pos x="87" y="124"/>
                </a:cxn>
                <a:cxn ang="0">
                  <a:pos x="87" y="88"/>
                </a:cxn>
                <a:cxn ang="0">
                  <a:pos x="94" y="33"/>
                </a:cxn>
                <a:cxn ang="0">
                  <a:pos x="116" y="0"/>
                </a:cxn>
                <a:cxn ang="0">
                  <a:pos x="122" y="4"/>
                </a:cxn>
                <a:cxn ang="0">
                  <a:pos x="128" y="15"/>
                </a:cxn>
                <a:cxn ang="0">
                  <a:pos x="142" y="43"/>
                </a:cxn>
                <a:cxn ang="0">
                  <a:pos x="156" y="86"/>
                </a:cxn>
                <a:cxn ang="0">
                  <a:pos x="168" y="105"/>
                </a:cxn>
                <a:cxn ang="0">
                  <a:pos x="197" y="64"/>
                </a:cxn>
                <a:cxn ang="0">
                  <a:pos x="230" y="35"/>
                </a:cxn>
                <a:cxn ang="0">
                  <a:pos x="239" y="44"/>
                </a:cxn>
                <a:cxn ang="0">
                  <a:pos x="237" y="56"/>
                </a:cxn>
                <a:cxn ang="0">
                  <a:pos x="234" y="69"/>
                </a:cxn>
                <a:cxn ang="0">
                  <a:pos x="231" y="76"/>
                </a:cxn>
                <a:cxn ang="0">
                  <a:pos x="229" y="83"/>
                </a:cxn>
                <a:cxn ang="0">
                  <a:pos x="222" y="104"/>
                </a:cxn>
                <a:cxn ang="0">
                  <a:pos x="213" y="131"/>
                </a:cxn>
                <a:cxn ang="0">
                  <a:pos x="204" y="152"/>
                </a:cxn>
                <a:cxn ang="0">
                  <a:pos x="201" y="159"/>
                </a:cxn>
                <a:cxn ang="0">
                  <a:pos x="197" y="164"/>
                </a:cxn>
                <a:cxn ang="0">
                  <a:pos x="197" y="168"/>
                </a:cxn>
                <a:cxn ang="0">
                  <a:pos x="198" y="192"/>
                </a:cxn>
                <a:cxn ang="0">
                  <a:pos x="197" y="221"/>
                </a:cxn>
                <a:cxn ang="0">
                  <a:pos x="191" y="240"/>
                </a:cxn>
                <a:cxn ang="0">
                  <a:pos x="188" y="249"/>
                </a:cxn>
                <a:cxn ang="0">
                  <a:pos x="175" y="264"/>
                </a:cxn>
                <a:cxn ang="0">
                  <a:pos x="164" y="280"/>
                </a:cxn>
                <a:cxn ang="0">
                  <a:pos x="136" y="286"/>
                </a:cxn>
                <a:cxn ang="0">
                  <a:pos x="145" y="284"/>
                </a:cxn>
                <a:cxn ang="0">
                  <a:pos x="150" y="285"/>
                </a:cxn>
                <a:cxn ang="0">
                  <a:pos x="153" y="334"/>
                </a:cxn>
                <a:cxn ang="0">
                  <a:pos x="152" y="398"/>
                </a:cxn>
                <a:cxn ang="0">
                  <a:pos x="160" y="452"/>
                </a:cxn>
                <a:cxn ang="0">
                  <a:pos x="164" y="474"/>
                </a:cxn>
                <a:cxn ang="0">
                  <a:pos x="166" y="495"/>
                </a:cxn>
                <a:cxn ang="0">
                  <a:pos x="136" y="500"/>
                </a:cxn>
              </a:cxnLst>
              <a:rect l="0" t="0" r="0" b="0"/>
              <a:pathLst>
                <a:path w="493" h="1000">
                  <a:moveTo>
                    <a:pt x="279" y="1000"/>
                  </a:moveTo>
                  <a:lnTo>
                    <a:pt x="281" y="1000"/>
                  </a:lnTo>
                  <a:lnTo>
                    <a:pt x="281" y="999"/>
                  </a:lnTo>
                  <a:lnTo>
                    <a:pt x="279" y="997"/>
                  </a:lnTo>
                  <a:lnTo>
                    <a:pt x="279" y="996"/>
                  </a:lnTo>
                  <a:lnTo>
                    <a:pt x="279" y="994"/>
                  </a:lnTo>
                  <a:lnTo>
                    <a:pt x="278" y="992"/>
                  </a:lnTo>
                  <a:lnTo>
                    <a:pt x="267" y="951"/>
                  </a:lnTo>
                  <a:lnTo>
                    <a:pt x="259" y="909"/>
                  </a:lnTo>
                  <a:lnTo>
                    <a:pt x="254" y="869"/>
                  </a:lnTo>
                  <a:lnTo>
                    <a:pt x="250" y="828"/>
                  </a:lnTo>
                  <a:lnTo>
                    <a:pt x="246" y="788"/>
                  </a:lnTo>
                  <a:lnTo>
                    <a:pt x="245" y="746"/>
                  </a:lnTo>
                  <a:lnTo>
                    <a:pt x="243" y="704"/>
                  </a:lnTo>
                  <a:lnTo>
                    <a:pt x="243" y="664"/>
                  </a:lnTo>
                  <a:lnTo>
                    <a:pt x="241" y="623"/>
                  </a:lnTo>
                  <a:lnTo>
                    <a:pt x="239" y="581"/>
                  </a:lnTo>
                  <a:lnTo>
                    <a:pt x="212" y="567"/>
                  </a:lnTo>
                  <a:lnTo>
                    <a:pt x="186" y="549"/>
                  </a:lnTo>
                  <a:lnTo>
                    <a:pt x="164" y="530"/>
                  </a:lnTo>
                  <a:lnTo>
                    <a:pt x="146" y="509"/>
                  </a:lnTo>
                  <a:lnTo>
                    <a:pt x="131" y="487"/>
                  </a:lnTo>
                  <a:lnTo>
                    <a:pt x="120" y="461"/>
                  </a:lnTo>
                  <a:lnTo>
                    <a:pt x="111" y="436"/>
                  </a:lnTo>
                  <a:lnTo>
                    <a:pt x="106" y="410"/>
                  </a:lnTo>
                  <a:lnTo>
                    <a:pt x="104" y="383"/>
                  </a:lnTo>
                  <a:lnTo>
                    <a:pt x="106" y="354"/>
                  </a:lnTo>
                  <a:lnTo>
                    <a:pt x="108" y="356"/>
                  </a:lnTo>
                  <a:lnTo>
                    <a:pt x="109" y="356"/>
                  </a:lnTo>
                  <a:lnTo>
                    <a:pt x="111" y="357"/>
                  </a:lnTo>
                  <a:lnTo>
                    <a:pt x="113" y="357"/>
                  </a:lnTo>
                  <a:lnTo>
                    <a:pt x="115" y="359"/>
                  </a:lnTo>
                  <a:lnTo>
                    <a:pt x="117" y="359"/>
                  </a:lnTo>
                  <a:lnTo>
                    <a:pt x="119" y="360"/>
                  </a:lnTo>
                  <a:lnTo>
                    <a:pt x="89" y="343"/>
                  </a:lnTo>
                  <a:lnTo>
                    <a:pt x="66" y="324"/>
                  </a:lnTo>
                  <a:lnTo>
                    <a:pt x="45" y="301"/>
                  </a:lnTo>
                  <a:lnTo>
                    <a:pt x="29" y="276"/>
                  </a:lnTo>
                  <a:lnTo>
                    <a:pt x="16" y="250"/>
                  </a:lnTo>
                  <a:lnTo>
                    <a:pt x="5" y="221"/>
                  </a:lnTo>
                  <a:lnTo>
                    <a:pt x="2" y="192"/>
                  </a:lnTo>
                  <a:lnTo>
                    <a:pt x="0" y="164"/>
                  </a:lnTo>
                  <a:lnTo>
                    <a:pt x="2" y="135"/>
                  </a:lnTo>
                  <a:lnTo>
                    <a:pt x="9" y="106"/>
                  </a:lnTo>
                  <a:lnTo>
                    <a:pt x="44" y="114"/>
                  </a:lnTo>
                  <a:lnTo>
                    <a:pt x="73" y="127"/>
                  </a:lnTo>
                  <a:lnTo>
                    <a:pt x="100" y="144"/>
                  </a:lnTo>
                  <a:lnTo>
                    <a:pt x="122" y="165"/>
                  </a:lnTo>
                  <a:lnTo>
                    <a:pt x="140" y="186"/>
                  </a:lnTo>
                  <a:lnTo>
                    <a:pt x="155" y="205"/>
                  </a:lnTo>
                  <a:lnTo>
                    <a:pt x="166" y="224"/>
                  </a:lnTo>
                  <a:lnTo>
                    <a:pt x="175" y="239"/>
                  </a:lnTo>
                  <a:lnTo>
                    <a:pt x="179" y="248"/>
                  </a:lnTo>
                  <a:lnTo>
                    <a:pt x="179" y="252"/>
                  </a:lnTo>
                  <a:lnTo>
                    <a:pt x="179" y="228"/>
                  </a:lnTo>
                  <a:lnTo>
                    <a:pt x="179" y="202"/>
                  </a:lnTo>
                  <a:lnTo>
                    <a:pt x="179" y="175"/>
                  </a:lnTo>
                  <a:lnTo>
                    <a:pt x="181" y="148"/>
                  </a:lnTo>
                  <a:lnTo>
                    <a:pt x="183" y="119"/>
                  </a:lnTo>
                  <a:lnTo>
                    <a:pt x="186" y="92"/>
                  </a:lnTo>
                  <a:lnTo>
                    <a:pt x="193" y="66"/>
                  </a:lnTo>
                  <a:lnTo>
                    <a:pt x="203" y="42"/>
                  </a:lnTo>
                  <a:lnTo>
                    <a:pt x="217" y="20"/>
                  </a:lnTo>
                  <a:lnTo>
                    <a:pt x="235" y="2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5" y="2"/>
                  </a:lnTo>
                  <a:lnTo>
                    <a:pt x="248" y="5"/>
                  </a:lnTo>
                  <a:lnTo>
                    <a:pt x="250" y="8"/>
                  </a:lnTo>
                  <a:lnTo>
                    <a:pt x="254" y="13"/>
                  </a:lnTo>
                  <a:lnTo>
                    <a:pt x="256" y="18"/>
                  </a:lnTo>
                  <a:lnTo>
                    <a:pt x="259" y="23"/>
                  </a:lnTo>
                  <a:lnTo>
                    <a:pt x="263" y="29"/>
                  </a:lnTo>
                  <a:lnTo>
                    <a:pt x="265" y="34"/>
                  </a:lnTo>
                  <a:lnTo>
                    <a:pt x="276" y="48"/>
                  </a:lnTo>
                  <a:lnTo>
                    <a:pt x="285" y="66"/>
                  </a:lnTo>
                  <a:lnTo>
                    <a:pt x="292" y="85"/>
                  </a:lnTo>
                  <a:lnTo>
                    <a:pt x="301" y="106"/>
                  </a:lnTo>
                  <a:lnTo>
                    <a:pt x="309" y="128"/>
                  </a:lnTo>
                  <a:lnTo>
                    <a:pt x="316" y="149"/>
                  </a:lnTo>
                  <a:lnTo>
                    <a:pt x="321" y="172"/>
                  </a:lnTo>
                  <a:lnTo>
                    <a:pt x="327" y="192"/>
                  </a:lnTo>
                  <a:lnTo>
                    <a:pt x="331" y="212"/>
                  </a:lnTo>
                  <a:lnTo>
                    <a:pt x="332" y="229"/>
                  </a:lnTo>
                  <a:lnTo>
                    <a:pt x="345" y="210"/>
                  </a:lnTo>
                  <a:lnTo>
                    <a:pt x="360" y="191"/>
                  </a:lnTo>
                  <a:lnTo>
                    <a:pt x="374" y="168"/>
                  </a:lnTo>
                  <a:lnTo>
                    <a:pt x="389" y="148"/>
                  </a:lnTo>
                  <a:lnTo>
                    <a:pt x="404" y="127"/>
                  </a:lnTo>
                  <a:lnTo>
                    <a:pt x="420" y="108"/>
                  </a:lnTo>
                  <a:lnTo>
                    <a:pt x="437" y="92"/>
                  </a:lnTo>
                  <a:lnTo>
                    <a:pt x="455" y="77"/>
                  </a:lnTo>
                  <a:lnTo>
                    <a:pt x="473" y="69"/>
                  </a:lnTo>
                  <a:lnTo>
                    <a:pt x="493" y="66"/>
                  </a:lnTo>
                  <a:lnTo>
                    <a:pt x="493" y="74"/>
                  </a:lnTo>
                  <a:lnTo>
                    <a:pt x="491" y="82"/>
                  </a:lnTo>
                  <a:lnTo>
                    <a:pt x="491" y="88"/>
                  </a:lnTo>
                  <a:lnTo>
                    <a:pt x="491" y="95"/>
                  </a:lnTo>
                  <a:lnTo>
                    <a:pt x="490" y="101"/>
                  </a:lnTo>
                  <a:lnTo>
                    <a:pt x="488" y="108"/>
                  </a:lnTo>
                  <a:lnTo>
                    <a:pt x="486" y="112"/>
                  </a:lnTo>
                  <a:lnTo>
                    <a:pt x="484" y="120"/>
                  </a:lnTo>
                  <a:lnTo>
                    <a:pt x="482" y="127"/>
                  </a:lnTo>
                  <a:lnTo>
                    <a:pt x="480" y="136"/>
                  </a:lnTo>
                  <a:lnTo>
                    <a:pt x="480" y="138"/>
                  </a:lnTo>
                  <a:lnTo>
                    <a:pt x="479" y="140"/>
                  </a:lnTo>
                  <a:lnTo>
                    <a:pt x="479" y="143"/>
                  </a:lnTo>
                  <a:lnTo>
                    <a:pt x="477" y="148"/>
                  </a:lnTo>
                  <a:lnTo>
                    <a:pt x="475" y="151"/>
                  </a:lnTo>
                  <a:lnTo>
                    <a:pt x="475" y="156"/>
                  </a:lnTo>
                  <a:lnTo>
                    <a:pt x="473" y="159"/>
                  </a:lnTo>
                  <a:lnTo>
                    <a:pt x="471" y="162"/>
                  </a:lnTo>
                  <a:lnTo>
                    <a:pt x="471" y="165"/>
                  </a:lnTo>
                  <a:lnTo>
                    <a:pt x="469" y="167"/>
                  </a:lnTo>
                  <a:lnTo>
                    <a:pt x="466" y="180"/>
                  </a:lnTo>
                  <a:lnTo>
                    <a:pt x="460" y="194"/>
                  </a:lnTo>
                  <a:lnTo>
                    <a:pt x="457" y="207"/>
                  </a:lnTo>
                  <a:lnTo>
                    <a:pt x="451" y="221"/>
                  </a:lnTo>
                  <a:lnTo>
                    <a:pt x="447" y="234"/>
                  </a:lnTo>
                  <a:lnTo>
                    <a:pt x="442" y="248"/>
                  </a:lnTo>
                  <a:lnTo>
                    <a:pt x="437" y="261"/>
                  </a:lnTo>
                  <a:lnTo>
                    <a:pt x="433" y="276"/>
                  </a:lnTo>
                  <a:lnTo>
                    <a:pt x="427" y="288"/>
                  </a:lnTo>
                  <a:lnTo>
                    <a:pt x="422" y="301"/>
                  </a:lnTo>
                  <a:lnTo>
                    <a:pt x="420" y="304"/>
                  </a:lnTo>
                  <a:lnTo>
                    <a:pt x="418" y="308"/>
                  </a:lnTo>
                  <a:lnTo>
                    <a:pt x="416" y="311"/>
                  </a:lnTo>
                  <a:lnTo>
                    <a:pt x="415" y="314"/>
                  </a:lnTo>
                  <a:lnTo>
                    <a:pt x="413" y="317"/>
                  </a:lnTo>
                  <a:lnTo>
                    <a:pt x="409" y="320"/>
                  </a:lnTo>
                  <a:lnTo>
                    <a:pt x="407" y="324"/>
                  </a:lnTo>
                  <a:lnTo>
                    <a:pt x="405" y="325"/>
                  </a:lnTo>
                  <a:lnTo>
                    <a:pt x="405" y="327"/>
                  </a:lnTo>
                  <a:lnTo>
                    <a:pt x="405" y="328"/>
                  </a:lnTo>
                  <a:lnTo>
                    <a:pt x="405" y="330"/>
                  </a:lnTo>
                  <a:lnTo>
                    <a:pt x="405" y="336"/>
                  </a:lnTo>
                  <a:lnTo>
                    <a:pt x="405" y="346"/>
                  </a:lnTo>
                  <a:lnTo>
                    <a:pt x="405" y="357"/>
                  </a:lnTo>
                  <a:lnTo>
                    <a:pt x="407" y="370"/>
                  </a:lnTo>
                  <a:lnTo>
                    <a:pt x="407" y="384"/>
                  </a:lnTo>
                  <a:lnTo>
                    <a:pt x="407" y="400"/>
                  </a:lnTo>
                  <a:lnTo>
                    <a:pt x="407" y="416"/>
                  </a:lnTo>
                  <a:lnTo>
                    <a:pt x="405" y="432"/>
                  </a:lnTo>
                  <a:lnTo>
                    <a:pt x="405" y="442"/>
                  </a:lnTo>
                  <a:lnTo>
                    <a:pt x="402" y="453"/>
                  </a:lnTo>
                  <a:lnTo>
                    <a:pt x="400" y="463"/>
                  </a:lnTo>
                  <a:lnTo>
                    <a:pt x="396" y="472"/>
                  </a:lnTo>
                  <a:lnTo>
                    <a:pt x="393" y="480"/>
                  </a:lnTo>
                  <a:lnTo>
                    <a:pt x="389" y="488"/>
                  </a:lnTo>
                  <a:lnTo>
                    <a:pt x="387" y="493"/>
                  </a:lnTo>
                  <a:lnTo>
                    <a:pt x="387" y="496"/>
                  </a:lnTo>
                  <a:lnTo>
                    <a:pt x="387" y="498"/>
                  </a:lnTo>
                  <a:lnTo>
                    <a:pt x="391" y="496"/>
                  </a:lnTo>
                  <a:lnTo>
                    <a:pt x="376" y="508"/>
                  </a:lnTo>
                  <a:lnTo>
                    <a:pt x="367" y="517"/>
                  </a:lnTo>
                  <a:lnTo>
                    <a:pt x="360" y="528"/>
                  </a:lnTo>
                  <a:lnTo>
                    <a:pt x="356" y="538"/>
                  </a:lnTo>
                  <a:lnTo>
                    <a:pt x="351" y="546"/>
                  </a:lnTo>
                  <a:lnTo>
                    <a:pt x="345" y="554"/>
                  </a:lnTo>
                  <a:lnTo>
                    <a:pt x="336" y="560"/>
                  </a:lnTo>
                  <a:lnTo>
                    <a:pt x="321" y="565"/>
                  </a:lnTo>
                  <a:lnTo>
                    <a:pt x="303" y="570"/>
                  </a:lnTo>
                  <a:lnTo>
                    <a:pt x="276" y="572"/>
                  </a:lnTo>
                  <a:lnTo>
                    <a:pt x="279" y="572"/>
                  </a:lnTo>
                  <a:lnTo>
                    <a:pt x="285" y="570"/>
                  </a:lnTo>
                  <a:lnTo>
                    <a:pt x="288" y="570"/>
                  </a:lnTo>
                  <a:lnTo>
                    <a:pt x="292" y="568"/>
                  </a:lnTo>
                  <a:lnTo>
                    <a:pt x="298" y="568"/>
                  </a:lnTo>
                  <a:lnTo>
                    <a:pt x="301" y="567"/>
                  </a:lnTo>
                  <a:lnTo>
                    <a:pt x="303" y="567"/>
                  </a:lnTo>
                  <a:lnTo>
                    <a:pt x="307" y="568"/>
                  </a:lnTo>
                  <a:lnTo>
                    <a:pt x="309" y="570"/>
                  </a:lnTo>
                  <a:lnTo>
                    <a:pt x="309" y="572"/>
                  </a:lnTo>
                  <a:lnTo>
                    <a:pt x="312" y="604"/>
                  </a:lnTo>
                  <a:lnTo>
                    <a:pt x="314" y="636"/>
                  </a:lnTo>
                  <a:lnTo>
                    <a:pt x="314" y="668"/>
                  </a:lnTo>
                  <a:lnTo>
                    <a:pt x="312" y="700"/>
                  </a:lnTo>
                  <a:lnTo>
                    <a:pt x="312" y="732"/>
                  </a:lnTo>
                  <a:lnTo>
                    <a:pt x="312" y="764"/>
                  </a:lnTo>
                  <a:lnTo>
                    <a:pt x="312" y="796"/>
                  </a:lnTo>
                  <a:lnTo>
                    <a:pt x="316" y="828"/>
                  </a:lnTo>
                  <a:lnTo>
                    <a:pt x="320" y="860"/>
                  </a:lnTo>
                  <a:lnTo>
                    <a:pt x="327" y="893"/>
                  </a:lnTo>
                  <a:lnTo>
                    <a:pt x="329" y="903"/>
                  </a:lnTo>
                  <a:lnTo>
                    <a:pt x="331" y="914"/>
                  </a:lnTo>
                  <a:lnTo>
                    <a:pt x="332" y="925"/>
                  </a:lnTo>
                  <a:lnTo>
                    <a:pt x="334" y="936"/>
                  </a:lnTo>
                  <a:lnTo>
                    <a:pt x="336" y="948"/>
                  </a:lnTo>
                  <a:lnTo>
                    <a:pt x="338" y="957"/>
                  </a:lnTo>
                  <a:lnTo>
                    <a:pt x="338" y="968"/>
                  </a:lnTo>
                  <a:lnTo>
                    <a:pt x="340" y="980"/>
                  </a:lnTo>
                  <a:lnTo>
                    <a:pt x="341" y="989"/>
                  </a:lnTo>
                  <a:lnTo>
                    <a:pt x="341" y="1000"/>
                  </a:lnTo>
                  <a:lnTo>
                    <a:pt x="281" y="1000"/>
                  </a:lnTo>
                  <a:lnTo>
                    <a:pt x="279" y="1000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2" name="Freeform 50481"/>
            <p:cNvSpPr/>
            <p:nvPr/>
          </p:nvSpPr>
          <p:spPr>
            <a:xfrm>
              <a:off x="1569" y="3817"/>
              <a:ext cx="240" cy="500"/>
            </a:xfrm>
            <a:custGeom>
              <a:avLst/>
              <a:gdLst/>
              <a:ahLst/>
              <a:cxnLst>
                <a:cxn ang="0">
                  <a:pos x="136" y="499"/>
                </a:cxn>
                <a:cxn ang="0">
                  <a:pos x="136" y="498"/>
                </a:cxn>
                <a:cxn ang="0">
                  <a:pos x="130" y="476"/>
                </a:cxn>
                <a:cxn ang="0">
                  <a:pos x="120" y="394"/>
                </a:cxn>
                <a:cxn ang="0">
                  <a:pos x="117" y="312"/>
                </a:cxn>
                <a:cxn ang="0">
                  <a:pos x="80" y="265"/>
                </a:cxn>
                <a:cxn ang="0">
                  <a:pos x="54" y="218"/>
                </a:cxn>
                <a:cxn ang="0">
                  <a:pos x="53" y="178"/>
                </a:cxn>
                <a:cxn ang="0">
                  <a:pos x="54" y="179"/>
                </a:cxn>
                <a:cxn ang="0">
                  <a:pos x="57" y="180"/>
                </a:cxn>
                <a:cxn ang="0">
                  <a:pos x="22" y="151"/>
                </a:cxn>
                <a:cxn ang="0">
                  <a:pos x="1" y="96"/>
                </a:cxn>
                <a:cxn ang="0">
                  <a:pos x="21" y="57"/>
                </a:cxn>
                <a:cxn ang="0">
                  <a:pos x="68" y="93"/>
                </a:cxn>
                <a:cxn ang="0">
                  <a:pos x="87" y="124"/>
                </a:cxn>
                <a:cxn ang="0">
                  <a:pos x="87" y="88"/>
                </a:cxn>
                <a:cxn ang="0">
                  <a:pos x="94" y="33"/>
                </a:cxn>
                <a:cxn ang="0">
                  <a:pos x="116" y="0"/>
                </a:cxn>
                <a:cxn ang="0">
                  <a:pos x="122" y="4"/>
                </a:cxn>
                <a:cxn ang="0">
                  <a:pos x="128" y="15"/>
                </a:cxn>
                <a:cxn ang="0">
                  <a:pos x="142" y="43"/>
                </a:cxn>
                <a:cxn ang="0">
                  <a:pos x="156" y="86"/>
                </a:cxn>
                <a:cxn ang="0">
                  <a:pos x="168" y="105"/>
                </a:cxn>
                <a:cxn ang="0">
                  <a:pos x="197" y="64"/>
                </a:cxn>
                <a:cxn ang="0">
                  <a:pos x="230" y="35"/>
                </a:cxn>
                <a:cxn ang="0">
                  <a:pos x="239" y="44"/>
                </a:cxn>
                <a:cxn ang="0">
                  <a:pos x="237" y="56"/>
                </a:cxn>
                <a:cxn ang="0">
                  <a:pos x="234" y="69"/>
                </a:cxn>
                <a:cxn ang="0">
                  <a:pos x="231" y="76"/>
                </a:cxn>
                <a:cxn ang="0">
                  <a:pos x="229" y="83"/>
                </a:cxn>
                <a:cxn ang="0">
                  <a:pos x="222" y="104"/>
                </a:cxn>
                <a:cxn ang="0">
                  <a:pos x="213" y="131"/>
                </a:cxn>
                <a:cxn ang="0">
                  <a:pos x="204" y="152"/>
                </a:cxn>
                <a:cxn ang="0">
                  <a:pos x="201" y="159"/>
                </a:cxn>
                <a:cxn ang="0">
                  <a:pos x="197" y="164"/>
                </a:cxn>
                <a:cxn ang="0">
                  <a:pos x="197" y="168"/>
                </a:cxn>
                <a:cxn ang="0">
                  <a:pos x="198" y="192"/>
                </a:cxn>
                <a:cxn ang="0">
                  <a:pos x="197" y="221"/>
                </a:cxn>
                <a:cxn ang="0">
                  <a:pos x="191" y="240"/>
                </a:cxn>
                <a:cxn ang="0">
                  <a:pos x="188" y="249"/>
                </a:cxn>
                <a:cxn ang="0">
                  <a:pos x="175" y="264"/>
                </a:cxn>
                <a:cxn ang="0">
                  <a:pos x="164" y="280"/>
                </a:cxn>
                <a:cxn ang="0">
                  <a:pos x="136" y="286"/>
                </a:cxn>
                <a:cxn ang="0">
                  <a:pos x="145" y="284"/>
                </a:cxn>
                <a:cxn ang="0">
                  <a:pos x="150" y="285"/>
                </a:cxn>
                <a:cxn ang="0">
                  <a:pos x="153" y="334"/>
                </a:cxn>
                <a:cxn ang="0">
                  <a:pos x="152" y="398"/>
                </a:cxn>
                <a:cxn ang="0">
                  <a:pos x="160" y="452"/>
                </a:cxn>
                <a:cxn ang="0">
                  <a:pos x="164" y="474"/>
                </a:cxn>
                <a:cxn ang="0">
                  <a:pos x="166" y="495"/>
                </a:cxn>
              </a:cxnLst>
              <a:rect l="0" t="0" r="0" b="0"/>
              <a:pathLst>
                <a:path w="493" h="1000">
                  <a:moveTo>
                    <a:pt x="279" y="1000"/>
                  </a:moveTo>
                  <a:lnTo>
                    <a:pt x="281" y="1000"/>
                  </a:lnTo>
                  <a:lnTo>
                    <a:pt x="281" y="999"/>
                  </a:lnTo>
                  <a:lnTo>
                    <a:pt x="279" y="997"/>
                  </a:lnTo>
                  <a:lnTo>
                    <a:pt x="279" y="996"/>
                  </a:lnTo>
                  <a:lnTo>
                    <a:pt x="279" y="994"/>
                  </a:lnTo>
                  <a:lnTo>
                    <a:pt x="278" y="992"/>
                  </a:lnTo>
                  <a:lnTo>
                    <a:pt x="267" y="951"/>
                  </a:lnTo>
                  <a:lnTo>
                    <a:pt x="259" y="909"/>
                  </a:lnTo>
                  <a:lnTo>
                    <a:pt x="254" y="869"/>
                  </a:lnTo>
                  <a:lnTo>
                    <a:pt x="250" y="828"/>
                  </a:lnTo>
                  <a:lnTo>
                    <a:pt x="246" y="788"/>
                  </a:lnTo>
                  <a:lnTo>
                    <a:pt x="245" y="746"/>
                  </a:lnTo>
                  <a:lnTo>
                    <a:pt x="243" y="704"/>
                  </a:lnTo>
                  <a:lnTo>
                    <a:pt x="243" y="664"/>
                  </a:lnTo>
                  <a:lnTo>
                    <a:pt x="241" y="623"/>
                  </a:lnTo>
                  <a:lnTo>
                    <a:pt x="239" y="581"/>
                  </a:lnTo>
                  <a:lnTo>
                    <a:pt x="212" y="567"/>
                  </a:lnTo>
                  <a:lnTo>
                    <a:pt x="186" y="549"/>
                  </a:lnTo>
                  <a:lnTo>
                    <a:pt x="164" y="530"/>
                  </a:lnTo>
                  <a:lnTo>
                    <a:pt x="146" y="509"/>
                  </a:lnTo>
                  <a:lnTo>
                    <a:pt x="131" y="487"/>
                  </a:lnTo>
                  <a:lnTo>
                    <a:pt x="120" y="461"/>
                  </a:lnTo>
                  <a:lnTo>
                    <a:pt x="111" y="436"/>
                  </a:lnTo>
                  <a:lnTo>
                    <a:pt x="106" y="410"/>
                  </a:lnTo>
                  <a:lnTo>
                    <a:pt x="104" y="383"/>
                  </a:lnTo>
                  <a:lnTo>
                    <a:pt x="106" y="354"/>
                  </a:lnTo>
                  <a:lnTo>
                    <a:pt x="108" y="356"/>
                  </a:lnTo>
                  <a:lnTo>
                    <a:pt x="109" y="356"/>
                  </a:lnTo>
                  <a:lnTo>
                    <a:pt x="111" y="357"/>
                  </a:lnTo>
                  <a:lnTo>
                    <a:pt x="113" y="357"/>
                  </a:lnTo>
                  <a:lnTo>
                    <a:pt x="115" y="359"/>
                  </a:lnTo>
                  <a:lnTo>
                    <a:pt x="117" y="359"/>
                  </a:lnTo>
                  <a:lnTo>
                    <a:pt x="119" y="360"/>
                  </a:lnTo>
                  <a:lnTo>
                    <a:pt x="89" y="343"/>
                  </a:lnTo>
                  <a:lnTo>
                    <a:pt x="66" y="324"/>
                  </a:lnTo>
                  <a:lnTo>
                    <a:pt x="45" y="301"/>
                  </a:lnTo>
                  <a:lnTo>
                    <a:pt x="29" y="276"/>
                  </a:lnTo>
                  <a:lnTo>
                    <a:pt x="16" y="250"/>
                  </a:lnTo>
                  <a:lnTo>
                    <a:pt x="5" y="221"/>
                  </a:lnTo>
                  <a:lnTo>
                    <a:pt x="2" y="192"/>
                  </a:lnTo>
                  <a:lnTo>
                    <a:pt x="0" y="164"/>
                  </a:lnTo>
                  <a:lnTo>
                    <a:pt x="2" y="135"/>
                  </a:lnTo>
                  <a:lnTo>
                    <a:pt x="9" y="106"/>
                  </a:lnTo>
                  <a:lnTo>
                    <a:pt x="44" y="114"/>
                  </a:lnTo>
                  <a:lnTo>
                    <a:pt x="73" y="127"/>
                  </a:lnTo>
                  <a:lnTo>
                    <a:pt x="100" y="144"/>
                  </a:lnTo>
                  <a:lnTo>
                    <a:pt x="122" y="165"/>
                  </a:lnTo>
                  <a:lnTo>
                    <a:pt x="140" y="186"/>
                  </a:lnTo>
                  <a:lnTo>
                    <a:pt x="155" y="205"/>
                  </a:lnTo>
                  <a:lnTo>
                    <a:pt x="166" y="224"/>
                  </a:lnTo>
                  <a:lnTo>
                    <a:pt x="175" y="239"/>
                  </a:lnTo>
                  <a:lnTo>
                    <a:pt x="179" y="248"/>
                  </a:lnTo>
                  <a:lnTo>
                    <a:pt x="179" y="252"/>
                  </a:lnTo>
                  <a:lnTo>
                    <a:pt x="179" y="228"/>
                  </a:lnTo>
                  <a:lnTo>
                    <a:pt x="179" y="202"/>
                  </a:lnTo>
                  <a:lnTo>
                    <a:pt x="179" y="175"/>
                  </a:lnTo>
                  <a:lnTo>
                    <a:pt x="181" y="148"/>
                  </a:lnTo>
                  <a:lnTo>
                    <a:pt x="183" y="119"/>
                  </a:lnTo>
                  <a:lnTo>
                    <a:pt x="186" y="92"/>
                  </a:lnTo>
                  <a:lnTo>
                    <a:pt x="193" y="66"/>
                  </a:lnTo>
                  <a:lnTo>
                    <a:pt x="203" y="42"/>
                  </a:lnTo>
                  <a:lnTo>
                    <a:pt x="217" y="20"/>
                  </a:lnTo>
                  <a:lnTo>
                    <a:pt x="235" y="2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5" y="2"/>
                  </a:lnTo>
                  <a:lnTo>
                    <a:pt x="248" y="5"/>
                  </a:lnTo>
                  <a:lnTo>
                    <a:pt x="250" y="8"/>
                  </a:lnTo>
                  <a:lnTo>
                    <a:pt x="254" y="13"/>
                  </a:lnTo>
                  <a:lnTo>
                    <a:pt x="256" y="18"/>
                  </a:lnTo>
                  <a:lnTo>
                    <a:pt x="259" y="23"/>
                  </a:lnTo>
                  <a:lnTo>
                    <a:pt x="263" y="29"/>
                  </a:lnTo>
                  <a:lnTo>
                    <a:pt x="265" y="34"/>
                  </a:lnTo>
                  <a:lnTo>
                    <a:pt x="276" y="48"/>
                  </a:lnTo>
                  <a:lnTo>
                    <a:pt x="285" y="66"/>
                  </a:lnTo>
                  <a:lnTo>
                    <a:pt x="292" y="85"/>
                  </a:lnTo>
                  <a:lnTo>
                    <a:pt x="301" y="106"/>
                  </a:lnTo>
                  <a:lnTo>
                    <a:pt x="309" y="128"/>
                  </a:lnTo>
                  <a:lnTo>
                    <a:pt x="316" y="149"/>
                  </a:lnTo>
                  <a:lnTo>
                    <a:pt x="321" y="172"/>
                  </a:lnTo>
                  <a:lnTo>
                    <a:pt x="327" y="192"/>
                  </a:lnTo>
                  <a:lnTo>
                    <a:pt x="331" y="212"/>
                  </a:lnTo>
                  <a:lnTo>
                    <a:pt x="332" y="229"/>
                  </a:lnTo>
                  <a:lnTo>
                    <a:pt x="345" y="210"/>
                  </a:lnTo>
                  <a:lnTo>
                    <a:pt x="360" y="191"/>
                  </a:lnTo>
                  <a:lnTo>
                    <a:pt x="374" y="168"/>
                  </a:lnTo>
                  <a:lnTo>
                    <a:pt x="389" y="148"/>
                  </a:lnTo>
                  <a:lnTo>
                    <a:pt x="404" y="127"/>
                  </a:lnTo>
                  <a:lnTo>
                    <a:pt x="420" y="108"/>
                  </a:lnTo>
                  <a:lnTo>
                    <a:pt x="437" y="92"/>
                  </a:lnTo>
                  <a:lnTo>
                    <a:pt x="455" y="77"/>
                  </a:lnTo>
                  <a:lnTo>
                    <a:pt x="473" y="69"/>
                  </a:lnTo>
                  <a:lnTo>
                    <a:pt x="493" y="66"/>
                  </a:lnTo>
                  <a:lnTo>
                    <a:pt x="493" y="74"/>
                  </a:lnTo>
                  <a:lnTo>
                    <a:pt x="491" y="82"/>
                  </a:lnTo>
                  <a:lnTo>
                    <a:pt x="491" y="88"/>
                  </a:lnTo>
                  <a:lnTo>
                    <a:pt x="491" y="95"/>
                  </a:lnTo>
                  <a:lnTo>
                    <a:pt x="490" y="101"/>
                  </a:lnTo>
                  <a:lnTo>
                    <a:pt x="488" y="108"/>
                  </a:lnTo>
                  <a:lnTo>
                    <a:pt x="486" y="112"/>
                  </a:lnTo>
                  <a:lnTo>
                    <a:pt x="484" y="120"/>
                  </a:lnTo>
                  <a:lnTo>
                    <a:pt x="482" y="127"/>
                  </a:lnTo>
                  <a:lnTo>
                    <a:pt x="480" y="136"/>
                  </a:lnTo>
                  <a:lnTo>
                    <a:pt x="480" y="138"/>
                  </a:lnTo>
                  <a:lnTo>
                    <a:pt x="479" y="140"/>
                  </a:lnTo>
                  <a:lnTo>
                    <a:pt x="479" y="143"/>
                  </a:lnTo>
                  <a:lnTo>
                    <a:pt x="477" y="148"/>
                  </a:lnTo>
                  <a:lnTo>
                    <a:pt x="475" y="151"/>
                  </a:lnTo>
                  <a:lnTo>
                    <a:pt x="475" y="156"/>
                  </a:lnTo>
                  <a:lnTo>
                    <a:pt x="473" y="159"/>
                  </a:lnTo>
                  <a:lnTo>
                    <a:pt x="471" y="162"/>
                  </a:lnTo>
                  <a:lnTo>
                    <a:pt x="471" y="165"/>
                  </a:lnTo>
                  <a:lnTo>
                    <a:pt x="469" y="167"/>
                  </a:lnTo>
                  <a:lnTo>
                    <a:pt x="466" y="180"/>
                  </a:lnTo>
                  <a:lnTo>
                    <a:pt x="460" y="194"/>
                  </a:lnTo>
                  <a:lnTo>
                    <a:pt x="457" y="207"/>
                  </a:lnTo>
                  <a:lnTo>
                    <a:pt x="451" y="221"/>
                  </a:lnTo>
                  <a:lnTo>
                    <a:pt x="447" y="234"/>
                  </a:lnTo>
                  <a:lnTo>
                    <a:pt x="442" y="248"/>
                  </a:lnTo>
                  <a:lnTo>
                    <a:pt x="437" y="261"/>
                  </a:lnTo>
                  <a:lnTo>
                    <a:pt x="433" y="276"/>
                  </a:lnTo>
                  <a:lnTo>
                    <a:pt x="427" y="288"/>
                  </a:lnTo>
                  <a:lnTo>
                    <a:pt x="422" y="301"/>
                  </a:lnTo>
                  <a:lnTo>
                    <a:pt x="420" y="304"/>
                  </a:lnTo>
                  <a:lnTo>
                    <a:pt x="418" y="308"/>
                  </a:lnTo>
                  <a:lnTo>
                    <a:pt x="416" y="311"/>
                  </a:lnTo>
                  <a:lnTo>
                    <a:pt x="415" y="314"/>
                  </a:lnTo>
                  <a:lnTo>
                    <a:pt x="413" y="317"/>
                  </a:lnTo>
                  <a:lnTo>
                    <a:pt x="409" y="320"/>
                  </a:lnTo>
                  <a:lnTo>
                    <a:pt x="407" y="324"/>
                  </a:lnTo>
                  <a:lnTo>
                    <a:pt x="405" y="325"/>
                  </a:lnTo>
                  <a:lnTo>
                    <a:pt x="405" y="327"/>
                  </a:lnTo>
                  <a:lnTo>
                    <a:pt x="405" y="328"/>
                  </a:lnTo>
                  <a:lnTo>
                    <a:pt x="405" y="330"/>
                  </a:lnTo>
                  <a:lnTo>
                    <a:pt x="405" y="336"/>
                  </a:lnTo>
                  <a:lnTo>
                    <a:pt x="405" y="346"/>
                  </a:lnTo>
                  <a:lnTo>
                    <a:pt x="405" y="357"/>
                  </a:lnTo>
                  <a:lnTo>
                    <a:pt x="407" y="370"/>
                  </a:lnTo>
                  <a:lnTo>
                    <a:pt x="407" y="384"/>
                  </a:lnTo>
                  <a:lnTo>
                    <a:pt x="407" y="400"/>
                  </a:lnTo>
                  <a:lnTo>
                    <a:pt x="407" y="416"/>
                  </a:lnTo>
                  <a:lnTo>
                    <a:pt x="405" y="432"/>
                  </a:lnTo>
                  <a:lnTo>
                    <a:pt x="405" y="442"/>
                  </a:lnTo>
                  <a:lnTo>
                    <a:pt x="402" y="453"/>
                  </a:lnTo>
                  <a:lnTo>
                    <a:pt x="400" y="463"/>
                  </a:lnTo>
                  <a:lnTo>
                    <a:pt x="396" y="472"/>
                  </a:lnTo>
                  <a:lnTo>
                    <a:pt x="393" y="480"/>
                  </a:lnTo>
                  <a:lnTo>
                    <a:pt x="389" y="488"/>
                  </a:lnTo>
                  <a:lnTo>
                    <a:pt x="387" y="493"/>
                  </a:lnTo>
                  <a:lnTo>
                    <a:pt x="387" y="496"/>
                  </a:lnTo>
                  <a:lnTo>
                    <a:pt x="387" y="498"/>
                  </a:lnTo>
                  <a:lnTo>
                    <a:pt x="391" y="496"/>
                  </a:lnTo>
                  <a:lnTo>
                    <a:pt x="376" y="508"/>
                  </a:lnTo>
                  <a:lnTo>
                    <a:pt x="367" y="517"/>
                  </a:lnTo>
                  <a:lnTo>
                    <a:pt x="360" y="528"/>
                  </a:lnTo>
                  <a:lnTo>
                    <a:pt x="356" y="538"/>
                  </a:lnTo>
                  <a:lnTo>
                    <a:pt x="351" y="546"/>
                  </a:lnTo>
                  <a:lnTo>
                    <a:pt x="345" y="554"/>
                  </a:lnTo>
                  <a:lnTo>
                    <a:pt x="336" y="560"/>
                  </a:lnTo>
                  <a:lnTo>
                    <a:pt x="321" y="565"/>
                  </a:lnTo>
                  <a:lnTo>
                    <a:pt x="303" y="570"/>
                  </a:lnTo>
                  <a:lnTo>
                    <a:pt x="276" y="572"/>
                  </a:lnTo>
                  <a:lnTo>
                    <a:pt x="279" y="572"/>
                  </a:lnTo>
                  <a:lnTo>
                    <a:pt x="285" y="570"/>
                  </a:lnTo>
                  <a:lnTo>
                    <a:pt x="288" y="570"/>
                  </a:lnTo>
                  <a:lnTo>
                    <a:pt x="292" y="568"/>
                  </a:lnTo>
                  <a:lnTo>
                    <a:pt x="298" y="568"/>
                  </a:lnTo>
                  <a:lnTo>
                    <a:pt x="301" y="567"/>
                  </a:lnTo>
                  <a:lnTo>
                    <a:pt x="303" y="567"/>
                  </a:lnTo>
                  <a:lnTo>
                    <a:pt x="307" y="568"/>
                  </a:lnTo>
                  <a:lnTo>
                    <a:pt x="309" y="570"/>
                  </a:lnTo>
                  <a:lnTo>
                    <a:pt x="309" y="572"/>
                  </a:lnTo>
                  <a:lnTo>
                    <a:pt x="312" y="604"/>
                  </a:lnTo>
                  <a:lnTo>
                    <a:pt x="314" y="636"/>
                  </a:lnTo>
                  <a:lnTo>
                    <a:pt x="314" y="668"/>
                  </a:lnTo>
                  <a:lnTo>
                    <a:pt x="312" y="700"/>
                  </a:lnTo>
                  <a:lnTo>
                    <a:pt x="312" y="732"/>
                  </a:lnTo>
                  <a:lnTo>
                    <a:pt x="312" y="764"/>
                  </a:lnTo>
                  <a:lnTo>
                    <a:pt x="312" y="796"/>
                  </a:lnTo>
                  <a:lnTo>
                    <a:pt x="316" y="828"/>
                  </a:lnTo>
                  <a:lnTo>
                    <a:pt x="320" y="860"/>
                  </a:lnTo>
                  <a:lnTo>
                    <a:pt x="327" y="893"/>
                  </a:lnTo>
                  <a:lnTo>
                    <a:pt x="329" y="903"/>
                  </a:lnTo>
                  <a:lnTo>
                    <a:pt x="331" y="914"/>
                  </a:lnTo>
                  <a:lnTo>
                    <a:pt x="332" y="925"/>
                  </a:lnTo>
                  <a:lnTo>
                    <a:pt x="334" y="936"/>
                  </a:lnTo>
                  <a:lnTo>
                    <a:pt x="336" y="948"/>
                  </a:lnTo>
                  <a:lnTo>
                    <a:pt x="338" y="957"/>
                  </a:lnTo>
                  <a:lnTo>
                    <a:pt x="338" y="968"/>
                  </a:lnTo>
                  <a:lnTo>
                    <a:pt x="340" y="980"/>
                  </a:lnTo>
                  <a:lnTo>
                    <a:pt x="341" y="989"/>
                  </a:lnTo>
                  <a:lnTo>
                    <a:pt x="341" y="1000"/>
                  </a:lnTo>
                  <a:lnTo>
                    <a:pt x="281" y="1000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3" name="Freeform 50482"/>
            <p:cNvSpPr/>
            <p:nvPr/>
          </p:nvSpPr>
          <p:spPr>
            <a:xfrm>
              <a:off x="1405" y="4156"/>
              <a:ext cx="254" cy="161"/>
            </a:xfrm>
            <a:custGeom>
              <a:avLst/>
              <a:gdLst/>
              <a:ahLst/>
              <a:cxnLst>
                <a:cxn ang="0">
                  <a:pos x="186" y="157"/>
                </a:cxn>
                <a:cxn ang="0">
                  <a:pos x="180" y="150"/>
                </a:cxn>
                <a:cxn ang="0">
                  <a:pos x="174" y="142"/>
                </a:cxn>
                <a:cxn ang="0">
                  <a:pos x="170" y="137"/>
                </a:cxn>
                <a:cxn ang="0">
                  <a:pos x="169" y="137"/>
                </a:cxn>
                <a:cxn ang="0">
                  <a:pos x="167" y="137"/>
                </a:cxn>
                <a:cxn ang="0">
                  <a:pos x="165" y="136"/>
                </a:cxn>
                <a:cxn ang="0">
                  <a:pos x="148" y="117"/>
                </a:cxn>
                <a:cxn ang="0">
                  <a:pos x="133" y="99"/>
                </a:cxn>
                <a:cxn ang="0">
                  <a:pos x="115" y="82"/>
                </a:cxn>
                <a:cxn ang="0">
                  <a:pos x="102" y="74"/>
                </a:cxn>
                <a:cxn ang="0">
                  <a:pos x="93" y="69"/>
                </a:cxn>
                <a:cxn ang="0">
                  <a:pos x="86" y="63"/>
                </a:cxn>
                <a:cxn ang="0">
                  <a:pos x="78" y="57"/>
                </a:cxn>
                <a:cxn ang="0">
                  <a:pos x="67" y="53"/>
                </a:cxn>
                <a:cxn ang="0">
                  <a:pos x="56" y="47"/>
                </a:cxn>
                <a:cxn ang="0">
                  <a:pos x="44" y="43"/>
                </a:cxn>
                <a:cxn ang="0">
                  <a:pos x="35" y="40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9" y="33"/>
                </a:cxn>
                <a:cxn ang="0">
                  <a:pos x="6" y="30"/>
                </a:cxn>
                <a:cxn ang="0">
                  <a:pos x="2" y="29"/>
                </a:cxn>
                <a:cxn ang="0">
                  <a:pos x="0" y="25"/>
                </a:cxn>
                <a:cxn ang="0">
                  <a:pos x="3" y="13"/>
                </a:cxn>
                <a:cxn ang="0">
                  <a:pos x="8" y="4"/>
                </a:cxn>
                <a:cxn ang="0">
                  <a:pos x="19" y="0"/>
                </a:cxn>
                <a:cxn ang="0">
                  <a:pos x="39" y="3"/>
                </a:cxn>
                <a:cxn ang="0">
                  <a:pos x="58" y="12"/>
                </a:cxn>
                <a:cxn ang="0">
                  <a:pos x="77" y="22"/>
                </a:cxn>
                <a:cxn ang="0">
                  <a:pos x="88" y="28"/>
                </a:cxn>
                <a:cxn ang="0">
                  <a:pos x="95" y="33"/>
                </a:cxn>
                <a:cxn ang="0">
                  <a:pos x="103" y="39"/>
                </a:cxn>
                <a:cxn ang="0">
                  <a:pos x="110" y="44"/>
                </a:cxn>
                <a:cxn ang="0">
                  <a:pos x="119" y="48"/>
                </a:cxn>
                <a:cxn ang="0">
                  <a:pos x="127" y="52"/>
                </a:cxn>
                <a:cxn ang="0">
                  <a:pos x="134" y="57"/>
                </a:cxn>
                <a:cxn ang="0">
                  <a:pos x="135" y="57"/>
                </a:cxn>
                <a:cxn ang="0">
                  <a:pos x="136" y="57"/>
                </a:cxn>
                <a:cxn ang="0">
                  <a:pos x="137" y="58"/>
                </a:cxn>
                <a:cxn ang="0">
                  <a:pos x="159" y="75"/>
                </a:cxn>
                <a:cxn ang="0">
                  <a:pos x="189" y="101"/>
                </a:cxn>
                <a:cxn ang="0">
                  <a:pos x="218" y="127"/>
                </a:cxn>
                <a:cxn ang="0">
                  <a:pos x="239" y="146"/>
                </a:cxn>
                <a:cxn ang="0">
                  <a:pos x="241" y="149"/>
                </a:cxn>
                <a:cxn ang="0">
                  <a:pos x="243" y="153"/>
                </a:cxn>
                <a:cxn ang="0">
                  <a:pos x="244" y="155"/>
                </a:cxn>
                <a:cxn ang="0">
                  <a:pos x="247" y="157"/>
                </a:cxn>
                <a:cxn ang="0">
                  <a:pos x="251" y="159"/>
                </a:cxn>
                <a:cxn ang="0">
                  <a:pos x="254" y="161"/>
                </a:cxn>
                <a:cxn ang="0">
                  <a:pos x="191" y="161"/>
                </a:cxn>
              </a:cxnLst>
              <a:rect l="0" t="0" r="0" b="0"/>
              <a:pathLst>
                <a:path w="520" h="323">
                  <a:moveTo>
                    <a:pt x="391" y="323"/>
                  </a:moveTo>
                  <a:lnTo>
                    <a:pt x="387" y="319"/>
                  </a:lnTo>
                  <a:lnTo>
                    <a:pt x="381" y="314"/>
                  </a:lnTo>
                  <a:lnTo>
                    <a:pt x="378" y="311"/>
                  </a:lnTo>
                  <a:lnTo>
                    <a:pt x="374" y="306"/>
                  </a:lnTo>
                  <a:lnTo>
                    <a:pt x="369" y="301"/>
                  </a:lnTo>
                  <a:lnTo>
                    <a:pt x="365" y="296"/>
                  </a:lnTo>
                  <a:lnTo>
                    <a:pt x="361" y="291"/>
                  </a:lnTo>
                  <a:lnTo>
                    <a:pt x="356" y="285"/>
                  </a:lnTo>
                  <a:lnTo>
                    <a:pt x="352" y="280"/>
                  </a:lnTo>
                  <a:lnTo>
                    <a:pt x="349" y="275"/>
                  </a:lnTo>
                  <a:lnTo>
                    <a:pt x="347" y="274"/>
                  </a:lnTo>
                  <a:lnTo>
                    <a:pt x="345" y="274"/>
                  </a:lnTo>
                  <a:lnTo>
                    <a:pt x="343" y="274"/>
                  </a:lnTo>
                  <a:lnTo>
                    <a:pt x="341" y="274"/>
                  </a:lnTo>
                  <a:lnTo>
                    <a:pt x="339" y="272"/>
                  </a:lnTo>
                  <a:lnTo>
                    <a:pt x="338" y="272"/>
                  </a:lnTo>
                  <a:lnTo>
                    <a:pt x="325" y="261"/>
                  </a:lnTo>
                  <a:lnTo>
                    <a:pt x="314" y="248"/>
                  </a:lnTo>
                  <a:lnTo>
                    <a:pt x="303" y="235"/>
                  </a:lnTo>
                  <a:lnTo>
                    <a:pt x="292" y="223"/>
                  </a:lnTo>
                  <a:lnTo>
                    <a:pt x="283" y="210"/>
                  </a:lnTo>
                  <a:lnTo>
                    <a:pt x="272" y="199"/>
                  </a:lnTo>
                  <a:lnTo>
                    <a:pt x="261" y="186"/>
                  </a:lnTo>
                  <a:lnTo>
                    <a:pt x="248" y="175"/>
                  </a:lnTo>
                  <a:lnTo>
                    <a:pt x="235" y="165"/>
                  </a:lnTo>
                  <a:lnTo>
                    <a:pt x="219" y="155"/>
                  </a:lnTo>
                  <a:lnTo>
                    <a:pt x="213" y="152"/>
                  </a:lnTo>
                  <a:lnTo>
                    <a:pt x="208" y="149"/>
                  </a:lnTo>
                  <a:lnTo>
                    <a:pt x="202" y="144"/>
                  </a:lnTo>
                  <a:lnTo>
                    <a:pt x="197" y="141"/>
                  </a:lnTo>
                  <a:lnTo>
                    <a:pt x="191" y="138"/>
                  </a:lnTo>
                  <a:lnTo>
                    <a:pt x="188" y="133"/>
                  </a:lnTo>
                  <a:lnTo>
                    <a:pt x="182" y="130"/>
                  </a:lnTo>
                  <a:lnTo>
                    <a:pt x="177" y="127"/>
                  </a:lnTo>
                  <a:lnTo>
                    <a:pt x="171" y="123"/>
                  </a:lnTo>
                  <a:lnTo>
                    <a:pt x="166" y="120"/>
                  </a:lnTo>
                  <a:lnTo>
                    <a:pt x="159" y="115"/>
                  </a:lnTo>
                  <a:lnTo>
                    <a:pt x="151" y="112"/>
                  </a:lnTo>
                  <a:lnTo>
                    <a:pt x="144" y="109"/>
                  </a:lnTo>
                  <a:lnTo>
                    <a:pt x="137" y="106"/>
                  </a:lnTo>
                  <a:lnTo>
                    <a:pt x="129" y="101"/>
                  </a:lnTo>
                  <a:lnTo>
                    <a:pt x="122" y="98"/>
                  </a:lnTo>
                  <a:lnTo>
                    <a:pt x="115" y="95"/>
                  </a:lnTo>
                  <a:lnTo>
                    <a:pt x="107" y="91"/>
                  </a:lnTo>
                  <a:lnTo>
                    <a:pt x="100" y="90"/>
                  </a:lnTo>
                  <a:lnTo>
                    <a:pt x="91" y="87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0"/>
                  </a:lnTo>
                  <a:lnTo>
                    <a:pt x="63" y="79"/>
                  </a:lnTo>
                  <a:lnTo>
                    <a:pt x="56" y="77"/>
                  </a:lnTo>
                  <a:lnTo>
                    <a:pt x="51" y="75"/>
                  </a:lnTo>
                  <a:lnTo>
                    <a:pt x="43" y="74"/>
                  </a:lnTo>
                  <a:lnTo>
                    <a:pt x="36" y="72"/>
                  </a:lnTo>
                  <a:lnTo>
                    <a:pt x="29" y="71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5" y="58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5" y="3"/>
                  </a:lnTo>
                  <a:lnTo>
                    <a:pt x="80" y="7"/>
                  </a:lnTo>
                  <a:lnTo>
                    <a:pt x="93" y="11"/>
                  </a:lnTo>
                  <a:lnTo>
                    <a:pt x="106" y="18"/>
                  </a:lnTo>
                  <a:lnTo>
                    <a:pt x="118" y="24"/>
                  </a:lnTo>
                  <a:lnTo>
                    <a:pt x="131" y="31"/>
                  </a:lnTo>
                  <a:lnTo>
                    <a:pt x="144" y="39"/>
                  </a:lnTo>
                  <a:lnTo>
                    <a:pt x="157" y="45"/>
                  </a:lnTo>
                  <a:lnTo>
                    <a:pt x="171" y="50"/>
                  </a:lnTo>
                  <a:lnTo>
                    <a:pt x="177" y="53"/>
                  </a:lnTo>
                  <a:lnTo>
                    <a:pt x="180" y="56"/>
                  </a:lnTo>
                  <a:lnTo>
                    <a:pt x="186" y="59"/>
                  </a:lnTo>
                  <a:lnTo>
                    <a:pt x="191" y="63"/>
                  </a:lnTo>
                  <a:lnTo>
                    <a:pt x="195" y="67"/>
                  </a:lnTo>
                  <a:lnTo>
                    <a:pt x="201" y="71"/>
                  </a:lnTo>
                  <a:lnTo>
                    <a:pt x="206" y="74"/>
                  </a:lnTo>
                  <a:lnTo>
                    <a:pt x="210" y="79"/>
                  </a:lnTo>
                  <a:lnTo>
                    <a:pt x="215" y="82"/>
                  </a:lnTo>
                  <a:lnTo>
                    <a:pt x="221" y="85"/>
                  </a:lnTo>
                  <a:lnTo>
                    <a:pt x="226" y="88"/>
                  </a:lnTo>
                  <a:lnTo>
                    <a:pt x="232" y="90"/>
                  </a:lnTo>
                  <a:lnTo>
                    <a:pt x="237" y="93"/>
                  </a:lnTo>
                  <a:lnTo>
                    <a:pt x="243" y="96"/>
                  </a:lnTo>
                  <a:lnTo>
                    <a:pt x="248" y="98"/>
                  </a:lnTo>
                  <a:lnTo>
                    <a:pt x="254" y="101"/>
                  </a:lnTo>
                  <a:lnTo>
                    <a:pt x="259" y="104"/>
                  </a:lnTo>
                  <a:lnTo>
                    <a:pt x="263" y="107"/>
                  </a:lnTo>
                  <a:lnTo>
                    <a:pt x="268" y="111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277" y="114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81" y="117"/>
                  </a:lnTo>
                  <a:lnTo>
                    <a:pt x="303" y="135"/>
                  </a:lnTo>
                  <a:lnTo>
                    <a:pt x="325" y="151"/>
                  </a:lnTo>
                  <a:lnTo>
                    <a:pt x="347" y="168"/>
                  </a:lnTo>
                  <a:lnTo>
                    <a:pt x="367" y="184"/>
                  </a:lnTo>
                  <a:lnTo>
                    <a:pt x="387" y="202"/>
                  </a:lnTo>
                  <a:lnTo>
                    <a:pt x="407" y="219"/>
                  </a:lnTo>
                  <a:lnTo>
                    <a:pt x="427" y="237"/>
                  </a:lnTo>
                  <a:lnTo>
                    <a:pt x="447" y="255"/>
                  </a:lnTo>
                  <a:lnTo>
                    <a:pt x="467" y="272"/>
                  </a:lnTo>
                  <a:lnTo>
                    <a:pt x="487" y="291"/>
                  </a:lnTo>
                  <a:lnTo>
                    <a:pt x="489" y="293"/>
                  </a:lnTo>
                  <a:lnTo>
                    <a:pt x="489" y="295"/>
                  </a:lnTo>
                  <a:lnTo>
                    <a:pt x="491" y="298"/>
                  </a:lnTo>
                  <a:lnTo>
                    <a:pt x="493" y="299"/>
                  </a:lnTo>
                  <a:lnTo>
                    <a:pt x="493" y="301"/>
                  </a:lnTo>
                  <a:lnTo>
                    <a:pt x="495" y="304"/>
                  </a:lnTo>
                  <a:lnTo>
                    <a:pt x="497" y="306"/>
                  </a:lnTo>
                  <a:lnTo>
                    <a:pt x="497" y="307"/>
                  </a:lnTo>
                  <a:lnTo>
                    <a:pt x="498" y="309"/>
                  </a:lnTo>
                  <a:lnTo>
                    <a:pt x="500" y="311"/>
                  </a:lnTo>
                  <a:lnTo>
                    <a:pt x="502" y="312"/>
                  </a:lnTo>
                  <a:lnTo>
                    <a:pt x="504" y="314"/>
                  </a:lnTo>
                  <a:lnTo>
                    <a:pt x="506" y="315"/>
                  </a:lnTo>
                  <a:lnTo>
                    <a:pt x="509" y="315"/>
                  </a:lnTo>
                  <a:lnTo>
                    <a:pt x="511" y="317"/>
                  </a:lnTo>
                  <a:lnTo>
                    <a:pt x="513" y="319"/>
                  </a:lnTo>
                  <a:lnTo>
                    <a:pt x="515" y="320"/>
                  </a:lnTo>
                  <a:lnTo>
                    <a:pt x="517" y="320"/>
                  </a:lnTo>
                  <a:lnTo>
                    <a:pt x="519" y="322"/>
                  </a:lnTo>
                  <a:lnTo>
                    <a:pt x="520" y="323"/>
                  </a:lnTo>
                  <a:lnTo>
                    <a:pt x="391" y="323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4" name="Freeform 50483"/>
            <p:cNvSpPr/>
            <p:nvPr/>
          </p:nvSpPr>
          <p:spPr>
            <a:xfrm>
              <a:off x="1405" y="4156"/>
              <a:ext cx="254" cy="161"/>
            </a:xfrm>
            <a:custGeom>
              <a:avLst/>
              <a:gdLst/>
              <a:ahLst/>
              <a:cxnLst>
                <a:cxn ang="0">
                  <a:pos x="186" y="157"/>
                </a:cxn>
                <a:cxn ang="0">
                  <a:pos x="180" y="150"/>
                </a:cxn>
                <a:cxn ang="0">
                  <a:pos x="174" y="142"/>
                </a:cxn>
                <a:cxn ang="0">
                  <a:pos x="170" y="137"/>
                </a:cxn>
                <a:cxn ang="0">
                  <a:pos x="169" y="137"/>
                </a:cxn>
                <a:cxn ang="0">
                  <a:pos x="167" y="137"/>
                </a:cxn>
                <a:cxn ang="0">
                  <a:pos x="165" y="136"/>
                </a:cxn>
                <a:cxn ang="0">
                  <a:pos x="148" y="117"/>
                </a:cxn>
                <a:cxn ang="0">
                  <a:pos x="133" y="99"/>
                </a:cxn>
                <a:cxn ang="0">
                  <a:pos x="115" y="82"/>
                </a:cxn>
                <a:cxn ang="0">
                  <a:pos x="102" y="74"/>
                </a:cxn>
                <a:cxn ang="0">
                  <a:pos x="93" y="69"/>
                </a:cxn>
                <a:cxn ang="0">
                  <a:pos x="86" y="63"/>
                </a:cxn>
                <a:cxn ang="0">
                  <a:pos x="78" y="57"/>
                </a:cxn>
                <a:cxn ang="0">
                  <a:pos x="67" y="53"/>
                </a:cxn>
                <a:cxn ang="0">
                  <a:pos x="56" y="47"/>
                </a:cxn>
                <a:cxn ang="0">
                  <a:pos x="44" y="43"/>
                </a:cxn>
                <a:cxn ang="0">
                  <a:pos x="35" y="40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9" y="33"/>
                </a:cxn>
                <a:cxn ang="0">
                  <a:pos x="6" y="30"/>
                </a:cxn>
                <a:cxn ang="0">
                  <a:pos x="2" y="29"/>
                </a:cxn>
                <a:cxn ang="0">
                  <a:pos x="0" y="25"/>
                </a:cxn>
                <a:cxn ang="0">
                  <a:pos x="3" y="13"/>
                </a:cxn>
                <a:cxn ang="0">
                  <a:pos x="8" y="4"/>
                </a:cxn>
                <a:cxn ang="0">
                  <a:pos x="19" y="0"/>
                </a:cxn>
                <a:cxn ang="0">
                  <a:pos x="39" y="3"/>
                </a:cxn>
                <a:cxn ang="0">
                  <a:pos x="58" y="12"/>
                </a:cxn>
                <a:cxn ang="0">
                  <a:pos x="77" y="22"/>
                </a:cxn>
                <a:cxn ang="0">
                  <a:pos x="88" y="28"/>
                </a:cxn>
                <a:cxn ang="0">
                  <a:pos x="95" y="33"/>
                </a:cxn>
                <a:cxn ang="0">
                  <a:pos x="103" y="39"/>
                </a:cxn>
                <a:cxn ang="0">
                  <a:pos x="110" y="44"/>
                </a:cxn>
                <a:cxn ang="0">
                  <a:pos x="119" y="48"/>
                </a:cxn>
                <a:cxn ang="0">
                  <a:pos x="127" y="52"/>
                </a:cxn>
                <a:cxn ang="0">
                  <a:pos x="134" y="57"/>
                </a:cxn>
                <a:cxn ang="0">
                  <a:pos x="135" y="57"/>
                </a:cxn>
                <a:cxn ang="0">
                  <a:pos x="136" y="57"/>
                </a:cxn>
                <a:cxn ang="0">
                  <a:pos x="137" y="58"/>
                </a:cxn>
                <a:cxn ang="0">
                  <a:pos x="159" y="75"/>
                </a:cxn>
                <a:cxn ang="0">
                  <a:pos x="189" y="101"/>
                </a:cxn>
                <a:cxn ang="0">
                  <a:pos x="218" y="127"/>
                </a:cxn>
                <a:cxn ang="0">
                  <a:pos x="239" y="146"/>
                </a:cxn>
                <a:cxn ang="0">
                  <a:pos x="241" y="149"/>
                </a:cxn>
                <a:cxn ang="0">
                  <a:pos x="243" y="153"/>
                </a:cxn>
                <a:cxn ang="0">
                  <a:pos x="244" y="155"/>
                </a:cxn>
                <a:cxn ang="0">
                  <a:pos x="247" y="157"/>
                </a:cxn>
                <a:cxn ang="0">
                  <a:pos x="251" y="159"/>
                </a:cxn>
                <a:cxn ang="0">
                  <a:pos x="254" y="161"/>
                </a:cxn>
                <a:cxn ang="0">
                  <a:pos x="191" y="161"/>
                </a:cxn>
              </a:cxnLst>
              <a:rect l="0" t="0" r="0" b="0"/>
              <a:pathLst>
                <a:path w="520" h="323">
                  <a:moveTo>
                    <a:pt x="391" y="323"/>
                  </a:moveTo>
                  <a:lnTo>
                    <a:pt x="387" y="319"/>
                  </a:lnTo>
                  <a:lnTo>
                    <a:pt x="381" y="314"/>
                  </a:lnTo>
                  <a:lnTo>
                    <a:pt x="378" y="311"/>
                  </a:lnTo>
                  <a:lnTo>
                    <a:pt x="374" y="306"/>
                  </a:lnTo>
                  <a:lnTo>
                    <a:pt x="369" y="301"/>
                  </a:lnTo>
                  <a:lnTo>
                    <a:pt x="365" y="296"/>
                  </a:lnTo>
                  <a:lnTo>
                    <a:pt x="361" y="291"/>
                  </a:lnTo>
                  <a:lnTo>
                    <a:pt x="356" y="285"/>
                  </a:lnTo>
                  <a:lnTo>
                    <a:pt x="352" y="280"/>
                  </a:lnTo>
                  <a:lnTo>
                    <a:pt x="349" y="275"/>
                  </a:lnTo>
                  <a:lnTo>
                    <a:pt x="347" y="274"/>
                  </a:lnTo>
                  <a:lnTo>
                    <a:pt x="345" y="274"/>
                  </a:lnTo>
                  <a:lnTo>
                    <a:pt x="343" y="274"/>
                  </a:lnTo>
                  <a:lnTo>
                    <a:pt x="341" y="274"/>
                  </a:lnTo>
                  <a:lnTo>
                    <a:pt x="339" y="272"/>
                  </a:lnTo>
                  <a:lnTo>
                    <a:pt x="338" y="272"/>
                  </a:lnTo>
                  <a:lnTo>
                    <a:pt x="325" y="261"/>
                  </a:lnTo>
                  <a:lnTo>
                    <a:pt x="314" y="248"/>
                  </a:lnTo>
                  <a:lnTo>
                    <a:pt x="303" y="235"/>
                  </a:lnTo>
                  <a:lnTo>
                    <a:pt x="292" y="223"/>
                  </a:lnTo>
                  <a:lnTo>
                    <a:pt x="283" y="210"/>
                  </a:lnTo>
                  <a:lnTo>
                    <a:pt x="272" y="199"/>
                  </a:lnTo>
                  <a:lnTo>
                    <a:pt x="261" y="186"/>
                  </a:lnTo>
                  <a:lnTo>
                    <a:pt x="248" y="175"/>
                  </a:lnTo>
                  <a:lnTo>
                    <a:pt x="235" y="165"/>
                  </a:lnTo>
                  <a:lnTo>
                    <a:pt x="219" y="155"/>
                  </a:lnTo>
                  <a:lnTo>
                    <a:pt x="213" y="152"/>
                  </a:lnTo>
                  <a:lnTo>
                    <a:pt x="208" y="149"/>
                  </a:lnTo>
                  <a:lnTo>
                    <a:pt x="202" y="144"/>
                  </a:lnTo>
                  <a:lnTo>
                    <a:pt x="197" y="141"/>
                  </a:lnTo>
                  <a:lnTo>
                    <a:pt x="191" y="138"/>
                  </a:lnTo>
                  <a:lnTo>
                    <a:pt x="188" y="133"/>
                  </a:lnTo>
                  <a:lnTo>
                    <a:pt x="182" y="130"/>
                  </a:lnTo>
                  <a:lnTo>
                    <a:pt x="177" y="127"/>
                  </a:lnTo>
                  <a:lnTo>
                    <a:pt x="171" y="123"/>
                  </a:lnTo>
                  <a:lnTo>
                    <a:pt x="166" y="120"/>
                  </a:lnTo>
                  <a:lnTo>
                    <a:pt x="159" y="115"/>
                  </a:lnTo>
                  <a:lnTo>
                    <a:pt x="151" y="112"/>
                  </a:lnTo>
                  <a:lnTo>
                    <a:pt x="144" y="109"/>
                  </a:lnTo>
                  <a:lnTo>
                    <a:pt x="137" y="106"/>
                  </a:lnTo>
                  <a:lnTo>
                    <a:pt x="129" y="101"/>
                  </a:lnTo>
                  <a:lnTo>
                    <a:pt x="122" y="98"/>
                  </a:lnTo>
                  <a:lnTo>
                    <a:pt x="115" y="95"/>
                  </a:lnTo>
                  <a:lnTo>
                    <a:pt x="107" y="91"/>
                  </a:lnTo>
                  <a:lnTo>
                    <a:pt x="100" y="90"/>
                  </a:lnTo>
                  <a:lnTo>
                    <a:pt x="91" y="87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0"/>
                  </a:lnTo>
                  <a:lnTo>
                    <a:pt x="63" y="79"/>
                  </a:lnTo>
                  <a:lnTo>
                    <a:pt x="56" y="77"/>
                  </a:lnTo>
                  <a:lnTo>
                    <a:pt x="51" y="75"/>
                  </a:lnTo>
                  <a:lnTo>
                    <a:pt x="43" y="74"/>
                  </a:lnTo>
                  <a:lnTo>
                    <a:pt x="36" y="72"/>
                  </a:lnTo>
                  <a:lnTo>
                    <a:pt x="29" y="71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5" y="58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5" y="3"/>
                  </a:lnTo>
                  <a:lnTo>
                    <a:pt x="80" y="7"/>
                  </a:lnTo>
                  <a:lnTo>
                    <a:pt x="93" y="11"/>
                  </a:lnTo>
                  <a:lnTo>
                    <a:pt x="106" y="18"/>
                  </a:lnTo>
                  <a:lnTo>
                    <a:pt x="118" y="24"/>
                  </a:lnTo>
                  <a:lnTo>
                    <a:pt x="131" y="31"/>
                  </a:lnTo>
                  <a:lnTo>
                    <a:pt x="144" y="39"/>
                  </a:lnTo>
                  <a:lnTo>
                    <a:pt x="157" y="45"/>
                  </a:lnTo>
                  <a:lnTo>
                    <a:pt x="171" y="50"/>
                  </a:lnTo>
                  <a:lnTo>
                    <a:pt x="177" y="53"/>
                  </a:lnTo>
                  <a:lnTo>
                    <a:pt x="180" y="56"/>
                  </a:lnTo>
                  <a:lnTo>
                    <a:pt x="186" y="59"/>
                  </a:lnTo>
                  <a:lnTo>
                    <a:pt x="191" y="63"/>
                  </a:lnTo>
                  <a:lnTo>
                    <a:pt x="195" y="67"/>
                  </a:lnTo>
                  <a:lnTo>
                    <a:pt x="201" y="71"/>
                  </a:lnTo>
                  <a:lnTo>
                    <a:pt x="206" y="74"/>
                  </a:lnTo>
                  <a:lnTo>
                    <a:pt x="210" y="79"/>
                  </a:lnTo>
                  <a:lnTo>
                    <a:pt x="215" y="82"/>
                  </a:lnTo>
                  <a:lnTo>
                    <a:pt x="221" y="85"/>
                  </a:lnTo>
                  <a:lnTo>
                    <a:pt x="226" y="88"/>
                  </a:lnTo>
                  <a:lnTo>
                    <a:pt x="232" y="90"/>
                  </a:lnTo>
                  <a:lnTo>
                    <a:pt x="237" y="93"/>
                  </a:lnTo>
                  <a:lnTo>
                    <a:pt x="243" y="96"/>
                  </a:lnTo>
                  <a:lnTo>
                    <a:pt x="248" y="98"/>
                  </a:lnTo>
                  <a:lnTo>
                    <a:pt x="254" y="101"/>
                  </a:lnTo>
                  <a:lnTo>
                    <a:pt x="259" y="104"/>
                  </a:lnTo>
                  <a:lnTo>
                    <a:pt x="263" y="107"/>
                  </a:lnTo>
                  <a:lnTo>
                    <a:pt x="268" y="111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277" y="114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81" y="117"/>
                  </a:lnTo>
                  <a:lnTo>
                    <a:pt x="303" y="135"/>
                  </a:lnTo>
                  <a:lnTo>
                    <a:pt x="325" y="151"/>
                  </a:lnTo>
                  <a:lnTo>
                    <a:pt x="347" y="168"/>
                  </a:lnTo>
                  <a:lnTo>
                    <a:pt x="367" y="184"/>
                  </a:lnTo>
                  <a:lnTo>
                    <a:pt x="387" y="202"/>
                  </a:lnTo>
                  <a:lnTo>
                    <a:pt x="407" y="219"/>
                  </a:lnTo>
                  <a:lnTo>
                    <a:pt x="427" y="237"/>
                  </a:lnTo>
                  <a:lnTo>
                    <a:pt x="447" y="255"/>
                  </a:lnTo>
                  <a:lnTo>
                    <a:pt x="467" y="272"/>
                  </a:lnTo>
                  <a:lnTo>
                    <a:pt x="487" y="291"/>
                  </a:lnTo>
                  <a:lnTo>
                    <a:pt x="489" y="293"/>
                  </a:lnTo>
                  <a:lnTo>
                    <a:pt x="489" y="295"/>
                  </a:lnTo>
                  <a:lnTo>
                    <a:pt x="491" y="298"/>
                  </a:lnTo>
                  <a:lnTo>
                    <a:pt x="493" y="299"/>
                  </a:lnTo>
                  <a:lnTo>
                    <a:pt x="493" y="301"/>
                  </a:lnTo>
                  <a:lnTo>
                    <a:pt x="495" y="304"/>
                  </a:lnTo>
                  <a:lnTo>
                    <a:pt x="497" y="306"/>
                  </a:lnTo>
                  <a:lnTo>
                    <a:pt x="497" y="307"/>
                  </a:lnTo>
                  <a:lnTo>
                    <a:pt x="498" y="309"/>
                  </a:lnTo>
                  <a:lnTo>
                    <a:pt x="500" y="311"/>
                  </a:lnTo>
                  <a:lnTo>
                    <a:pt x="502" y="312"/>
                  </a:lnTo>
                  <a:lnTo>
                    <a:pt x="504" y="314"/>
                  </a:lnTo>
                  <a:lnTo>
                    <a:pt x="506" y="315"/>
                  </a:lnTo>
                  <a:lnTo>
                    <a:pt x="509" y="315"/>
                  </a:lnTo>
                  <a:lnTo>
                    <a:pt x="511" y="317"/>
                  </a:lnTo>
                  <a:lnTo>
                    <a:pt x="513" y="319"/>
                  </a:lnTo>
                  <a:lnTo>
                    <a:pt x="515" y="320"/>
                  </a:lnTo>
                  <a:lnTo>
                    <a:pt x="517" y="320"/>
                  </a:lnTo>
                  <a:lnTo>
                    <a:pt x="519" y="322"/>
                  </a:lnTo>
                  <a:lnTo>
                    <a:pt x="520" y="323"/>
                  </a:lnTo>
                  <a:lnTo>
                    <a:pt x="391" y="323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5" name="Freeform 50484"/>
            <p:cNvSpPr/>
            <p:nvPr/>
          </p:nvSpPr>
          <p:spPr>
            <a:xfrm>
              <a:off x="2062" y="4128"/>
              <a:ext cx="19" cy="1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8" y="16"/>
                </a:cxn>
                <a:cxn ang="0">
                  <a:pos x="9" y="16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6" y="12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0" b="0"/>
              <a:pathLst>
                <a:path w="38" h="30">
                  <a:moveTo>
                    <a:pt x="5" y="3"/>
                  </a:moveTo>
                  <a:lnTo>
                    <a:pt x="2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4" y="27"/>
                  </a:lnTo>
                  <a:lnTo>
                    <a:pt x="27" y="25"/>
                  </a:lnTo>
                  <a:lnTo>
                    <a:pt x="31" y="22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8" y="13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6" name="Freeform 50485"/>
            <p:cNvSpPr/>
            <p:nvPr/>
          </p:nvSpPr>
          <p:spPr>
            <a:xfrm>
              <a:off x="2062" y="4128"/>
              <a:ext cx="19" cy="1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8" y="16"/>
                </a:cxn>
                <a:cxn ang="0">
                  <a:pos x="9" y="16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6" y="12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0" b="0"/>
              <a:pathLst>
                <a:path w="38" h="30">
                  <a:moveTo>
                    <a:pt x="5" y="3"/>
                  </a:moveTo>
                  <a:lnTo>
                    <a:pt x="2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4" y="27"/>
                  </a:lnTo>
                  <a:lnTo>
                    <a:pt x="27" y="25"/>
                  </a:lnTo>
                  <a:lnTo>
                    <a:pt x="31" y="22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8" y="13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7" name="Freeform 50486"/>
            <p:cNvSpPr/>
            <p:nvPr/>
          </p:nvSpPr>
          <p:spPr>
            <a:xfrm>
              <a:off x="2019" y="4133"/>
              <a:ext cx="16" cy="11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5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5"/>
                </a:cxn>
              </a:cxnLst>
              <a:rect l="0" t="0" r="0" b="0"/>
              <a:pathLst>
                <a:path w="33" h="23">
                  <a:moveTo>
                    <a:pt x="33" y="10"/>
                  </a:moveTo>
                  <a:lnTo>
                    <a:pt x="30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8" name="Freeform 50487"/>
            <p:cNvSpPr/>
            <p:nvPr/>
          </p:nvSpPr>
          <p:spPr>
            <a:xfrm>
              <a:off x="2019" y="4133"/>
              <a:ext cx="16" cy="11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5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0" b="0"/>
              <a:pathLst>
                <a:path w="33" h="23">
                  <a:moveTo>
                    <a:pt x="33" y="10"/>
                  </a:moveTo>
                  <a:lnTo>
                    <a:pt x="30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2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9" name="Freeform 50488"/>
            <p:cNvSpPr/>
            <p:nvPr/>
          </p:nvSpPr>
          <p:spPr>
            <a:xfrm>
              <a:off x="2048" y="4161"/>
              <a:ext cx="11" cy="1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" y="4"/>
                </a:cxn>
              </a:cxnLst>
              <a:rect l="0" t="0" r="0" b="0"/>
              <a:pathLst>
                <a:path w="22" h="26">
                  <a:moveTo>
                    <a:pt x="5" y="7"/>
                  </a:moveTo>
                  <a:lnTo>
                    <a:pt x="5" y="13"/>
                  </a:lnTo>
                  <a:lnTo>
                    <a:pt x="5" y="16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0" name="Freeform 50489"/>
            <p:cNvSpPr/>
            <p:nvPr/>
          </p:nvSpPr>
          <p:spPr>
            <a:xfrm>
              <a:off x="2048" y="4161"/>
              <a:ext cx="11" cy="1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0" b="0"/>
              <a:pathLst>
                <a:path w="22" h="26">
                  <a:moveTo>
                    <a:pt x="5" y="7"/>
                  </a:moveTo>
                  <a:lnTo>
                    <a:pt x="5" y="13"/>
                  </a:lnTo>
                  <a:lnTo>
                    <a:pt x="5" y="16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1" name="Freeform 50490"/>
            <p:cNvSpPr/>
            <p:nvPr/>
          </p:nvSpPr>
          <p:spPr>
            <a:xfrm>
              <a:off x="1999" y="4154"/>
              <a:ext cx="15" cy="1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10" y="16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4"/>
                </a:cxn>
                <a:cxn ang="0">
                  <a:pos x="12" y="13"/>
                </a:cxn>
                <a:cxn ang="0">
                  <a:pos x="12" y="12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5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2" y="10"/>
                </a:cxn>
                <a:cxn ang="0">
                  <a:pos x="14" y="3"/>
                </a:cxn>
              </a:cxnLst>
              <a:rect l="0" t="0" r="0" b="0"/>
              <a:pathLst>
                <a:path w="33" h="32">
                  <a:moveTo>
                    <a:pt x="31" y="6"/>
                  </a:moveTo>
                  <a:lnTo>
                    <a:pt x="30" y="5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21" y="32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2" name="Freeform 50491"/>
            <p:cNvSpPr/>
            <p:nvPr/>
          </p:nvSpPr>
          <p:spPr>
            <a:xfrm>
              <a:off x="1999" y="4154"/>
              <a:ext cx="15" cy="1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10" y="16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4"/>
                </a:cxn>
                <a:cxn ang="0">
                  <a:pos x="12" y="13"/>
                </a:cxn>
                <a:cxn ang="0">
                  <a:pos x="12" y="12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5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2" y="10"/>
                </a:cxn>
              </a:cxnLst>
              <a:rect l="0" t="0" r="0" b="0"/>
              <a:pathLst>
                <a:path w="33" h="32">
                  <a:moveTo>
                    <a:pt x="31" y="6"/>
                  </a:moveTo>
                  <a:lnTo>
                    <a:pt x="30" y="5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21" y="32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1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3" name="Freeform 50492"/>
            <p:cNvSpPr/>
            <p:nvPr/>
          </p:nvSpPr>
          <p:spPr>
            <a:xfrm>
              <a:off x="2048" y="4193"/>
              <a:ext cx="32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5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9" y="8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6" y="4"/>
                </a:cxn>
                <a:cxn ang="0">
                  <a:pos x="20" y="4"/>
                </a:cxn>
                <a:cxn ang="0">
                  <a:pos x="25" y="3"/>
                </a:cxn>
                <a:cxn ang="0">
                  <a:pos x="28" y="2"/>
                </a:cxn>
                <a:cxn ang="0">
                  <a:pos x="31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7" y="1"/>
                </a:cxn>
                <a:cxn ang="0">
                  <a:pos x="25" y="3"/>
                </a:cxn>
                <a:cxn ang="0">
                  <a:pos x="20" y="4"/>
                </a:cxn>
                <a:cxn ang="0">
                  <a:pos x="16" y="5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6"/>
                </a:cxn>
              </a:cxnLst>
              <a:rect l="0" t="0" r="0" b="0"/>
              <a:pathLst>
                <a:path w="66" h="18">
                  <a:moveTo>
                    <a:pt x="0" y="12"/>
                  </a:moveTo>
                  <a:lnTo>
                    <a:pt x="11" y="10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3" y="8"/>
                  </a:lnTo>
                  <a:lnTo>
                    <a:pt x="42" y="7"/>
                  </a:lnTo>
                  <a:lnTo>
                    <a:pt x="51" y="5"/>
                  </a:lnTo>
                  <a:lnTo>
                    <a:pt x="58" y="4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51" y="5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2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4" name="Freeform 50493"/>
            <p:cNvSpPr/>
            <p:nvPr/>
          </p:nvSpPr>
          <p:spPr>
            <a:xfrm>
              <a:off x="2048" y="4193"/>
              <a:ext cx="32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5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9" y="8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6" y="4"/>
                </a:cxn>
                <a:cxn ang="0">
                  <a:pos x="20" y="4"/>
                </a:cxn>
                <a:cxn ang="0">
                  <a:pos x="25" y="3"/>
                </a:cxn>
                <a:cxn ang="0">
                  <a:pos x="28" y="2"/>
                </a:cxn>
                <a:cxn ang="0">
                  <a:pos x="31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7" y="1"/>
                </a:cxn>
                <a:cxn ang="0">
                  <a:pos x="25" y="3"/>
                </a:cxn>
                <a:cxn ang="0">
                  <a:pos x="20" y="4"/>
                </a:cxn>
                <a:cxn ang="0">
                  <a:pos x="16" y="5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</a:cxnLst>
              <a:rect l="0" t="0" r="0" b="0"/>
              <a:pathLst>
                <a:path w="66" h="18">
                  <a:moveTo>
                    <a:pt x="0" y="12"/>
                  </a:moveTo>
                  <a:lnTo>
                    <a:pt x="11" y="10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3" y="8"/>
                  </a:lnTo>
                  <a:lnTo>
                    <a:pt x="42" y="7"/>
                  </a:lnTo>
                  <a:lnTo>
                    <a:pt x="51" y="5"/>
                  </a:lnTo>
                  <a:lnTo>
                    <a:pt x="58" y="4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51" y="5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2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5" name="Freeform 50494"/>
            <p:cNvSpPr/>
            <p:nvPr/>
          </p:nvSpPr>
          <p:spPr>
            <a:xfrm>
              <a:off x="2082" y="4171"/>
              <a:ext cx="16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0" y="10"/>
                </a:cxn>
              </a:cxnLst>
              <a:rect l="0" t="0" r="0" b="0"/>
              <a:pathLst>
                <a:path w="33" h="24">
                  <a:moveTo>
                    <a:pt x="0" y="19"/>
                  </a:moveTo>
                  <a:lnTo>
                    <a:pt x="4" y="20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6" name="Freeform 50495"/>
            <p:cNvSpPr/>
            <p:nvPr/>
          </p:nvSpPr>
          <p:spPr>
            <a:xfrm>
              <a:off x="2082" y="4171"/>
              <a:ext cx="16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0" b="0"/>
              <a:pathLst>
                <a:path w="33" h="24">
                  <a:moveTo>
                    <a:pt x="0" y="19"/>
                  </a:moveTo>
                  <a:lnTo>
                    <a:pt x="4" y="20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3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7" name="Freeform 50496"/>
            <p:cNvSpPr/>
            <p:nvPr/>
          </p:nvSpPr>
          <p:spPr>
            <a:xfrm>
              <a:off x="2018" y="4188"/>
              <a:ext cx="11" cy="9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0" b="0"/>
              <a:pathLst>
                <a:path w="22" h="17">
                  <a:moveTo>
                    <a:pt x="14" y="1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8" name="Freeform 50497"/>
            <p:cNvSpPr/>
            <p:nvPr/>
          </p:nvSpPr>
          <p:spPr>
            <a:xfrm>
              <a:off x="2018" y="4188"/>
              <a:ext cx="11" cy="9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0" b="0"/>
              <a:pathLst>
                <a:path w="22" h="17">
                  <a:moveTo>
                    <a:pt x="14" y="1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9" name="Freeform 50498"/>
            <p:cNvSpPr/>
            <p:nvPr/>
          </p:nvSpPr>
          <p:spPr>
            <a:xfrm>
              <a:off x="2041" y="4107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0" b="0"/>
              <a:pathLst>
                <a:path w="15" h="12">
                  <a:moveTo>
                    <a:pt x="0" y="0"/>
                  </a:moveTo>
                  <a:lnTo>
                    <a:pt x="2" y="3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0" name="Freeform 50499"/>
            <p:cNvSpPr/>
            <p:nvPr/>
          </p:nvSpPr>
          <p:spPr>
            <a:xfrm>
              <a:off x="2552" y="4252"/>
              <a:ext cx="20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4" y="15"/>
                </a:cxn>
                <a:cxn ang="0">
                  <a:pos x="6" y="21"/>
                </a:cxn>
                <a:cxn ang="0">
                  <a:pos x="7" y="28"/>
                </a:cxn>
                <a:cxn ang="0">
                  <a:pos x="9" y="35"/>
                </a:cxn>
                <a:cxn ang="0">
                  <a:pos x="11" y="41"/>
                </a:cxn>
                <a:cxn ang="0">
                  <a:pos x="13" y="48"/>
                </a:cxn>
                <a:cxn ang="0">
                  <a:pos x="16" y="55"/>
                </a:cxn>
                <a:cxn ang="0">
                  <a:pos x="18" y="61"/>
                </a:cxn>
                <a:cxn ang="0">
                  <a:pos x="20" y="68"/>
                </a:cxn>
                <a:cxn ang="0">
                  <a:pos x="0" y="0"/>
                </a:cxn>
              </a:cxnLst>
              <a:rect l="0" t="0" r="0" b="0"/>
              <a:pathLst>
                <a:path w="40" h="136">
                  <a:moveTo>
                    <a:pt x="0" y="0"/>
                  </a:moveTo>
                  <a:lnTo>
                    <a:pt x="4" y="14"/>
                  </a:lnTo>
                  <a:lnTo>
                    <a:pt x="7" y="29"/>
                  </a:lnTo>
                  <a:lnTo>
                    <a:pt x="11" y="41"/>
                  </a:lnTo>
                  <a:lnTo>
                    <a:pt x="13" y="56"/>
                  </a:lnTo>
                  <a:lnTo>
                    <a:pt x="18" y="69"/>
                  </a:lnTo>
                  <a:lnTo>
                    <a:pt x="22" y="81"/>
                  </a:lnTo>
                  <a:lnTo>
                    <a:pt x="25" y="96"/>
                  </a:lnTo>
                  <a:lnTo>
                    <a:pt x="31" y="109"/>
                  </a:lnTo>
                  <a:lnTo>
                    <a:pt x="35" y="121"/>
                  </a:lnTo>
                  <a:lnTo>
                    <a:pt x="4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1" name="Freeform 50500"/>
            <p:cNvSpPr/>
            <p:nvPr/>
          </p:nvSpPr>
          <p:spPr>
            <a:xfrm>
              <a:off x="2552" y="4252"/>
              <a:ext cx="20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4" y="15"/>
                </a:cxn>
                <a:cxn ang="0">
                  <a:pos x="6" y="21"/>
                </a:cxn>
                <a:cxn ang="0">
                  <a:pos x="7" y="28"/>
                </a:cxn>
                <a:cxn ang="0">
                  <a:pos x="9" y="35"/>
                </a:cxn>
                <a:cxn ang="0">
                  <a:pos x="11" y="41"/>
                </a:cxn>
                <a:cxn ang="0">
                  <a:pos x="13" y="48"/>
                </a:cxn>
                <a:cxn ang="0">
                  <a:pos x="16" y="55"/>
                </a:cxn>
                <a:cxn ang="0">
                  <a:pos x="18" y="61"/>
                </a:cxn>
                <a:cxn ang="0">
                  <a:pos x="20" y="68"/>
                </a:cxn>
              </a:cxnLst>
              <a:rect l="0" t="0" r="0" b="0"/>
              <a:pathLst>
                <a:path w="40" h="136">
                  <a:moveTo>
                    <a:pt x="0" y="0"/>
                  </a:moveTo>
                  <a:lnTo>
                    <a:pt x="4" y="14"/>
                  </a:lnTo>
                  <a:lnTo>
                    <a:pt x="7" y="29"/>
                  </a:lnTo>
                  <a:lnTo>
                    <a:pt x="11" y="41"/>
                  </a:lnTo>
                  <a:lnTo>
                    <a:pt x="13" y="56"/>
                  </a:lnTo>
                  <a:lnTo>
                    <a:pt x="18" y="69"/>
                  </a:lnTo>
                  <a:lnTo>
                    <a:pt x="22" y="81"/>
                  </a:lnTo>
                  <a:lnTo>
                    <a:pt x="25" y="96"/>
                  </a:lnTo>
                  <a:lnTo>
                    <a:pt x="31" y="109"/>
                  </a:lnTo>
                  <a:lnTo>
                    <a:pt x="35" y="121"/>
                  </a:lnTo>
                  <a:lnTo>
                    <a:pt x="40" y="13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2" name="Freeform 50501"/>
            <p:cNvSpPr/>
            <p:nvPr/>
          </p:nvSpPr>
          <p:spPr>
            <a:xfrm>
              <a:off x="2135" y="4183"/>
              <a:ext cx="42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7"/>
                </a:cxn>
                <a:cxn ang="0">
                  <a:pos x="11" y="13"/>
                </a:cxn>
                <a:cxn ang="0">
                  <a:pos x="14" y="17"/>
                </a:cxn>
                <a:cxn ang="0">
                  <a:pos x="18" y="21"/>
                </a:cxn>
                <a:cxn ang="0">
                  <a:pos x="21" y="24"/>
                </a:cxn>
                <a:cxn ang="0">
                  <a:pos x="24" y="28"/>
                </a:cxn>
                <a:cxn ang="0">
                  <a:pos x="27" y="33"/>
                </a:cxn>
                <a:cxn ang="0">
                  <a:pos x="31" y="38"/>
                </a:cxn>
                <a:cxn ang="0">
                  <a:pos x="36" y="45"/>
                </a:cxn>
                <a:cxn ang="0">
                  <a:pos x="42" y="54"/>
                </a:cxn>
              </a:cxnLst>
              <a:rect l="0" t="0" r="0" b="0"/>
              <a:pathLst>
                <a:path w="86" h="108">
                  <a:moveTo>
                    <a:pt x="0" y="0"/>
                  </a:moveTo>
                  <a:lnTo>
                    <a:pt x="13" y="14"/>
                  </a:lnTo>
                  <a:lnTo>
                    <a:pt x="22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2" y="48"/>
                  </a:lnTo>
                  <a:lnTo>
                    <a:pt x="49" y="56"/>
                  </a:lnTo>
                  <a:lnTo>
                    <a:pt x="55" y="65"/>
                  </a:lnTo>
                  <a:lnTo>
                    <a:pt x="64" y="76"/>
                  </a:lnTo>
                  <a:lnTo>
                    <a:pt x="73" y="89"/>
                  </a:lnTo>
                  <a:lnTo>
                    <a:pt x="86" y="10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3" name="Freeform 50502"/>
            <p:cNvSpPr/>
            <p:nvPr/>
          </p:nvSpPr>
          <p:spPr>
            <a:xfrm>
              <a:off x="2258" y="4138"/>
              <a:ext cx="69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3"/>
                </a:cxn>
                <a:cxn ang="0">
                  <a:pos x="17" y="24"/>
                </a:cxn>
                <a:cxn ang="0">
                  <a:pos x="24" y="36"/>
                </a:cxn>
                <a:cxn ang="0">
                  <a:pos x="31" y="47"/>
                </a:cxn>
                <a:cxn ang="0">
                  <a:pos x="37" y="58"/>
                </a:cxn>
                <a:cxn ang="0">
                  <a:pos x="43" y="69"/>
                </a:cxn>
                <a:cxn ang="0">
                  <a:pos x="49" y="81"/>
                </a:cxn>
                <a:cxn ang="0">
                  <a:pos x="55" y="93"/>
                </a:cxn>
                <a:cxn ang="0">
                  <a:pos x="62" y="105"/>
                </a:cxn>
                <a:cxn ang="0">
                  <a:pos x="69" y="118"/>
                </a:cxn>
              </a:cxnLst>
              <a:rect l="0" t="0" r="0" b="0"/>
              <a:pathLst>
                <a:path w="139" h="237">
                  <a:moveTo>
                    <a:pt x="0" y="0"/>
                  </a:moveTo>
                  <a:lnTo>
                    <a:pt x="18" y="26"/>
                  </a:lnTo>
                  <a:lnTo>
                    <a:pt x="35" y="48"/>
                  </a:lnTo>
                  <a:lnTo>
                    <a:pt x="49" y="72"/>
                  </a:lnTo>
                  <a:lnTo>
                    <a:pt x="62" y="94"/>
                  </a:lnTo>
                  <a:lnTo>
                    <a:pt x="75" y="117"/>
                  </a:lnTo>
                  <a:lnTo>
                    <a:pt x="86" y="139"/>
                  </a:lnTo>
                  <a:lnTo>
                    <a:pt x="99" y="162"/>
                  </a:lnTo>
                  <a:lnTo>
                    <a:pt x="111" y="186"/>
                  </a:lnTo>
                  <a:lnTo>
                    <a:pt x="124" y="210"/>
                  </a:lnTo>
                  <a:lnTo>
                    <a:pt x="139" y="23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4" name="Freeform 50503"/>
            <p:cNvSpPr/>
            <p:nvPr/>
          </p:nvSpPr>
          <p:spPr>
            <a:xfrm>
              <a:off x="3024" y="4263"/>
              <a:ext cx="77" cy="5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0" y="2"/>
                </a:cxn>
                <a:cxn ang="0">
                  <a:pos x="63" y="5"/>
                </a:cxn>
                <a:cxn ang="0">
                  <a:pos x="56" y="8"/>
                </a:cxn>
                <a:cxn ang="0">
                  <a:pos x="51" y="12"/>
                </a:cxn>
                <a:cxn ang="0">
                  <a:pos x="44" y="17"/>
                </a:cxn>
                <a:cxn ang="0">
                  <a:pos x="39" y="22"/>
                </a:cxn>
                <a:cxn ang="0">
                  <a:pos x="32" y="26"/>
                </a:cxn>
                <a:cxn ang="0">
                  <a:pos x="26" y="31"/>
                </a:cxn>
                <a:cxn ang="0">
                  <a:pos x="20" y="35"/>
                </a:cxn>
                <a:cxn ang="0">
                  <a:pos x="13" y="39"/>
                </a:cxn>
                <a:cxn ang="0">
                  <a:pos x="11" y="40"/>
                </a:cxn>
                <a:cxn ang="0">
                  <a:pos x="9" y="41"/>
                </a:cxn>
                <a:cxn ang="0">
                  <a:pos x="7" y="42"/>
                </a:cxn>
                <a:cxn ang="0">
                  <a:pos x="6" y="44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3" y="49"/>
                </a:cxn>
                <a:cxn ang="0">
                  <a:pos x="2" y="51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77" y="0"/>
                </a:cxn>
              </a:cxnLst>
              <a:rect l="0" t="0" r="0" b="0"/>
              <a:pathLst>
                <a:path w="157" h="110">
                  <a:moveTo>
                    <a:pt x="157" y="0"/>
                  </a:moveTo>
                  <a:lnTo>
                    <a:pt x="143" y="3"/>
                  </a:lnTo>
                  <a:lnTo>
                    <a:pt x="128" y="9"/>
                  </a:lnTo>
                  <a:lnTo>
                    <a:pt x="115" y="16"/>
                  </a:lnTo>
                  <a:lnTo>
                    <a:pt x="103" y="24"/>
                  </a:lnTo>
                  <a:lnTo>
                    <a:pt x="90" y="33"/>
                  </a:lnTo>
                  <a:lnTo>
                    <a:pt x="79" y="43"/>
                  </a:lnTo>
                  <a:lnTo>
                    <a:pt x="66" y="52"/>
                  </a:lnTo>
                  <a:lnTo>
                    <a:pt x="53" y="62"/>
                  </a:lnTo>
                  <a:lnTo>
                    <a:pt x="40" y="70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19" y="81"/>
                  </a:lnTo>
                  <a:lnTo>
                    <a:pt x="15" y="84"/>
                  </a:lnTo>
                  <a:lnTo>
                    <a:pt x="13" y="88"/>
                  </a:lnTo>
                  <a:lnTo>
                    <a:pt x="9" y="91"/>
                  </a:lnTo>
                  <a:lnTo>
                    <a:pt x="8" y="94"/>
                  </a:lnTo>
                  <a:lnTo>
                    <a:pt x="6" y="97"/>
                  </a:lnTo>
                  <a:lnTo>
                    <a:pt x="4" y="102"/>
                  </a:lnTo>
                  <a:lnTo>
                    <a:pt x="2" y="105"/>
                  </a:lnTo>
                  <a:lnTo>
                    <a:pt x="0" y="11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5" name="Freeform 50504"/>
            <p:cNvSpPr/>
            <p:nvPr/>
          </p:nvSpPr>
          <p:spPr>
            <a:xfrm>
              <a:off x="3024" y="4263"/>
              <a:ext cx="77" cy="5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0" y="2"/>
                </a:cxn>
                <a:cxn ang="0">
                  <a:pos x="63" y="5"/>
                </a:cxn>
                <a:cxn ang="0">
                  <a:pos x="56" y="8"/>
                </a:cxn>
                <a:cxn ang="0">
                  <a:pos x="51" y="12"/>
                </a:cxn>
                <a:cxn ang="0">
                  <a:pos x="44" y="17"/>
                </a:cxn>
                <a:cxn ang="0">
                  <a:pos x="39" y="22"/>
                </a:cxn>
                <a:cxn ang="0">
                  <a:pos x="32" y="26"/>
                </a:cxn>
                <a:cxn ang="0">
                  <a:pos x="26" y="31"/>
                </a:cxn>
                <a:cxn ang="0">
                  <a:pos x="20" y="35"/>
                </a:cxn>
                <a:cxn ang="0">
                  <a:pos x="13" y="39"/>
                </a:cxn>
                <a:cxn ang="0">
                  <a:pos x="11" y="40"/>
                </a:cxn>
                <a:cxn ang="0">
                  <a:pos x="9" y="41"/>
                </a:cxn>
                <a:cxn ang="0">
                  <a:pos x="7" y="42"/>
                </a:cxn>
                <a:cxn ang="0">
                  <a:pos x="6" y="44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3" y="49"/>
                </a:cxn>
                <a:cxn ang="0">
                  <a:pos x="2" y="51"/>
                </a:cxn>
                <a:cxn ang="0">
                  <a:pos x="1" y="53"/>
                </a:cxn>
                <a:cxn ang="0">
                  <a:pos x="0" y="55"/>
                </a:cxn>
              </a:cxnLst>
              <a:rect l="0" t="0" r="0" b="0"/>
              <a:pathLst>
                <a:path w="157" h="110">
                  <a:moveTo>
                    <a:pt x="157" y="0"/>
                  </a:moveTo>
                  <a:lnTo>
                    <a:pt x="143" y="3"/>
                  </a:lnTo>
                  <a:lnTo>
                    <a:pt x="128" y="9"/>
                  </a:lnTo>
                  <a:lnTo>
                    <a:pt x="115" y="16"/>
                  </a:lnTo>
                  <a:lnTo>
                    <a:pt x="103" y="24"/>
                  </a:lnTo>
                  <a:lnTo>
                    <a:pt x="90" y="33"/>
                  </a:lnTo>
                  <a:lnTo>
                    <a:pt x="79" y="43"/>
                  </a:lnTo>
                  <a:lnTo>
                    <a:pt x="66" y="52"/>
                  </a:lnTo>
                  <a:lnTo>
                    <a:pt x="53" y="62"/>
                  </a:lnTo>
                  <a:lnTo>
                    <a:pt x="40" y="70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19" y="81"/>
                  </a:lnTo>
                  <a:lnTo>
                    <a:pt x="15" y="84"/>
                  </a:lnTo>
                  <a:lnTo>
                    <a:pt x="13" y="88"/>
                  </a:lnTo>
                  <a:lnTo>
                    <a:pt x="9" y="91"/>
                  </a:lnTo>
                  <a:lnTo>
                    <a:pt x="8" y="94"/>
                  </a:lnTo>
                  <a:lnTo>
                    <a:pt x="6" y="97"/>
                  </a:lnTo>
                  <a:lnTo>
                    <a:pt x="4" y="102"/>
                  </a:lnTo>
                  <a:lnTo>
                    <a:pt x="2" y="105"/>
                  </a:lnTo>
                  <a:lnTo>
                    <a:pt x="0" y="11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6" name="Freeform 50505"/>
            <p:cNvSpPr/>
            <p:nvPr/>
          </p:nvSpPr>
          <p:spPr>
            <a:xfrm>
              <a:off x="2883" y="4265"/>
              <a:ext cx="36" cy="5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1" y="3"/>
                </a:cxn>
                <a:cxn ang="0">
                  <a:pos x="31" y="4"/>
                </a:cxn>
                <a:cxn ang="0">
                  <a:pos x="30" y="5"/>
                </a:cxn>
                <a:cxn ang="0">
                  <a:pos x="29" y="6"/>
                </a:cxn>
                <a:cxn ang="0">
                  <a:pos x="28" y="8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26" y="10"/>
                </a:cxn>
                <a:cxn ang="0">
                  <a:pos x="24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6" y="28"/>
                </a:cxn>
                <a:cxn ang="0">
                  <a:pos x="13" y="32"/>
                </a:cxn>
                <a:cxn ang="0">
                  <a:pos x="11" y="36"/>
                </a:cxn>
                <a:cxn ang="0">
                  <a:pos x="8" y="41"/>
                </a:cxn>
                <a:cxn ang="0">
                  <a:pos x="5" y="46"/>
                </a:cxn>
                <a:cxn ang="0">
                  <a:pos x="2" y="50"/>
                </a:cxn>
                <a:cxn ang="0">
                  <a:pos x="0" y="55"/>
                </a:cxn>
                <a:cxn ang="0">
                  <a:pos x="36" y="0"/>
                </a:cxn>
              </a:cxnLst>
              <a:rect l="0" t="0" r="0" b="0"/>
              <a:pathLst>
                <a:path w="75" h="109">
                  <a:moveTo>
                    <a:pt x="75" y="0"/>
                  </a:moveTo>
                  <a:lnTo>
                    <a:pt x="71" y="2"/>
                  </a:lnTo>
                  <a:lnTo>
                    <a:pt x="69" y="4"/>
                  </a:lnTo>
                  <a:lnTo>
                    <a:pt x="65" y="5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15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49" y="29"/>
                  </a:lnTo>
                  <a:lnTo>
                    <a:pt x="44" y="37"/>
                  </a:lnTo>
                  <a:lnTo>
                    <a:pt x="38" y="47"/>
                  </a:lnTo>
                  <a:lnTo>
                    <a:pt x="33" y="55"/>
                  </a:lnTo>
                  <a:lnTo>
                    <a:pt x="27" y="64"/>
                  </a:lnTo>
                  <a:lnTo>
                    <a:pt x="22" y="72"/>
                  </a:lnTo>
                  <a:lnTo>
                    <a:pt x="16" y="82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7" name="Freeform 50506"/>
            <p:cNvSpPr/>
            <p:nvPr/>
          </p:nvSpPr>
          <p:spPr>
            <a:xfrm>
              <a:off x="2883" y="4265"/>
              <a:ext cx="36" cy="5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1" y="3"/>
                </a:cxn>
                <a:cxn ang="0">
                  <a:pos x="31" y="4"/>
                </a:cxn>
                <a:cxn ang="0">
                  <a:pos x="30" y="5"/>
                </a:cxn>
                <a:cxn ang="0">
                  <a:pos x="29" y="6"/>
                </a:cxn>
                <a:cxn ang="0">
                  <a:pos x="28" y="8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26" y="10"/>
                </a:cxn>
                <a:cxn ang="0">
                  <a:pos x="24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6" y="28"/>
                </a:cxn>
                <a:cxn ang="0">
                  <a:pos x="13" y="32"/>
                </a:cxn>
                <a:cxn ang="0">
                  <a:pos x="11" y="36"/>
                </a:cxn>
                <a:cxn ang="0">
                  <a:pos x="8" y="41"/>
                </a:cxn>
                <a:cxn ang="0">
                  <a:pos x="5" y="46"/>
                </a:cxn>
                <a:cxn ang="0">
                  <a:pos x="2" y="50"/>
                </a:cxn>
                <a:cxn ang="0">
                  <a:pos x="0" y="55"/>
                </a:cxn>
              </a:cxnLst>
              <a:rect l="0" t="0" r="0" b="0"/>
              <a:pathLst>
                <a:path w="75" h="109">
                  <a:moveTo>
                    <a:pt x="75" y="0"/>
                  </a:moveTo>
                  <a:lnTo>
                    <a:pt x="71" y="2"/>
                  </a:lnTo>
                  <a:lnTo>
                    <a:pt x="69" y="4"/>
                  </a:lnTo>
                  <a:lnTo>
                    <a:pt x="65" y="5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15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49" y="29"/>
                  </a:lnTo>
                  <a:lnTo>
                    <a:pt x="44" y="37"/>
                  </a:lnTo>
                  <a:lnTo>
                    <a:pt x="38" y="47"/>
                  </a:lnTo>
                  <a:lnTo>
                    <a:pt x="33" y="55"/>
                  </a:lnTo>
                  <a:lnTo>
                    <a:pt x="27" y="64"/>
                  </a:lnTo>
                  <a:lnTo>
                    <a:pt x="22" y="72"/>
                  </a:lnTo>
                  <a:lnTo>
                    <a:pt x="16" y="82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8" name="Freeform 50507"/>
            <p:cNvSpPr/>
            <p:nvPr/>
          </p:nvSpPr>
          <p:spPr>
            <a:xfrm>
              <a:off x="2773" y="4258"/>
              <a:ext cx="24" cy="6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3" y="5"/>
                </a:cxn>
                <a:cxn ang="0">
                  <a:pos x="20" y="10"/>
                </a:cxn>
                <a:cxn ang="0">
                  <a:pos x="17" y="16"/>
                </a:cxn>
                <a:cxn ang="0">
                  <a:pos x="14" y="22"/>
                </a:cxn>
                <a:cxn ang="0">
                  <a:pos x="12" y="28"/>
                </a:cxn>
                <a:cxn ang="0">
                  <a:pos x="9" y="34"/>
                </a:cxn>
                <a:cxn ang="0">
                  <a:pos x="6" y="41"/>
                </a:cxn>
                <a:cxn ang="0">
                  <a:pos x="4" y="48"/>
                </a:cxn>
                <a:cxn ang="0">
                  <a:pos x="2" y="55"/>
                </a:cxn>
                <a:cxn ang="0">
                  <a:pos x="0" y="62"/>
                </a:cxn>
                <a:cxn ang="0">
                  <a:pos x="24" y="0"/>
                </a:cxn>
              </a:cxnLst>
              <a:rect l="0" t="0" r="0" b="0"/>
              <a:pathLst>
                <a:path w="49" h="125">
                  <a:moveTo>
                    <a:pt x="49" y="0"/>
                  </a:moveTo>
                  <a:lnTo>
                    <a:pt x="46" y="10"/>
                  </a:lnTo>
                  <a:lnTo>
                    <a:pt x="40" y="21"/>
                  </a:lnTo>
                  <a:lnTo>
                    <a:pt x="35" y="32"/>
                  </a:lnTo>
                  <a:lnTo>
                    <a:pt x="29" y="45"/>
                  </a:lnTo>
                  <a:lnTo>
                    <a:pt x="24" y="56"/>
                  </a:lnTo>
                  <a:lnTo>
                    <a:pt x="18" y="69"/>
                  </a:lnTo>
                  <a:lnTo>
                    <a:pt x="13" y="82"/>
                  </a:lnTo>
                  <a:lnTo>
                    <a:pt x="9" y="96"/>
                  </a:lnTo>
                  <a:lnTo>
                    <a:pt x="4" y="110"/>
                  </a:lnTo>
                  <a:lnTo>
                    <a:pt x="0" y="1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9" name="Freeform 50508"/>
            <p:cNvSpPr/>
            <p:nvPr/>
          </p:nvSpPr>
          <p:spPr>
            <a:xfrm>
              <a:off x="2773" y="4258"/>
              <a:ext cx="24" cy="6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3" y="5"/>
                </a:cxn>
                <a:cxn ang="0">
                  <a:pos x="20" y="10"/>
                </a:cxn>
                <a:cxn ang="0">
                  <a:pos x="17" y="16"/>
                </a:cxn>
                <a:cxn ang="0">
                  <a:pos x="14" y="22"/>
                </a:cxn>
                <a:cxn ang="0">
                  <a:pos x="12" y="28"/>
                </a:cxn>
                <a:cxn ang="0">
                  <a:pos x="9" y="34"/>
                </a:cxn>
                <a:cxn ang="0">
                  <a:pos x="6" y="41"/>
                </a:cxn>
                <a:cxn ang="0">
                  <a:pos x="4" y="48"/>
                </a:cxn>
                <a:cxn ang="0">
                  <a:pos x="2" y="55"/>
                </a:cxn>
                <a:cxn ang="0">
                  <a:pos x="0" y="62"/>
                </a:cxn>
              </a:cxnLst>
              <a:rect l="0" t="0" r="0" b="0"/>
              <a:pathLst>
                <a:path w="49" h="125">
                  <a:moveTo>
                    <a:pt x="49" y="0"/>
                  </a:moveTo>
                  <a:lnTo>
                    <a:pt x="46" y="10"/>
                  </a:lnTo>
                  <a:lnTo>
                    <a:pt x="40" y="21"/>
                  </a:lnTo>
                  <a:lnTo>
                    <a:pt x="35" y="32"/>
                  </a:lnTo>
                  <a:lnTo>
                    <a:pt x="29" y="45"/>
                  </a:lnTo>
                  <a:lnTo>
                    <a:pt x="24" y="56"/>
                  </a:lnTo>
                  <a:lnTo>
                    <a:pt x="18" y="69"/>
                  </a:lnTo>
                  <a:lnTo>
                    <a:pt x="13" y="82"/>
                  </a:lnTo>
                  <a:lnTo>
                    <a:pt x="9" y="96"/>
                  </a:lnTo>
                  <a:lnTo>
                    <a:pt x="4" y="110"/>
                  </a:lnTo>
                  <a:lnTo>
                    <a:pt x="0" y="125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0" name="Freeform 50509"/>
            <p:cNvSpPr/>
            <p:nvPr/>
          </p:nvSpPr>
          <p:spPr>
            <a:xfrm>
              <a:off x="2689" y="4028"/>
              <a:ext cx="57" cy="29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11"/>
                </a:cxn>
                <a:cxn ang="0">
                  <a:pos x="53" y="23"/>
                </a:cxn>
                <a:cxn ang="0">
                  <a:pos x="50" y="34"/>
                </a:cxn>
                <a:cxn ang="0">
                  <a:pos x="46" y="45"/>
                </a:cxn>
                <a:cxn ang="0">
                  <a:pos x="43" y="55"/>
                </a:cxn>
                <a:cxn ang="0">
                  <a:pos x="41" y="67"/>
                </a:cxn>
                <a:cxn ang="0">
                  <a:pos x="37" y="78"/>
                </a:cxn>
                <a:cxn ang="0">
                  <a:pos x="34" y="89"/>
                </a:cxn>
                <a:cxn ang="0">
                  <a:pos x="32" y="100"/>
                </a:cxn>
                <a:cxn ang="0">
                  <a:pos x="29" y="111"/>
                </a:cxn>
                <a:cxn ang="0">
                  <a:pos x="26" y="127"/>
                </a:cxn>
                <a:cxn ang="0">
                  <a:pos x="24" y="139"/>
                </a:cxn>
                <a:cxn ang="0">
                  <a:pos x="22" y="147"/>
                </a:cxn>
                <a:cxn ang="0">
                  <a:pos x="21" y="153"/>
                </a:cxn>
                <a:cxn ang="0">
                  <a:pos x="21" y="158"/>
                </a:cxn>
                <a:cxn ang="0">
                  <a:pos x="21" y="163"/>
                </a:cxn>
                <a:cxn ang="0">
                  <a:pos x="20" y="169"/>
                </a:cxn>
                <a:cxn ang="0">
                  <a:pos x="20" y="177"/>
                </a:cxn>
                <a:cxn ang="0">
                  <a:pos x="20" y="188"/>
                </a:cxn>
                <a:cxn ang="0">
                  <a:pos x="20" y="204"/>
                </a:cxn>
                <a:cxn ang="0">
                  <a:pos x="16" y="210"/>
                </a:cxn>
                <a:cxn ang="0">
                  <a:pos x="13" y="217"/>
                </a:cxn>
                <a:cxn ang="0">
                  <a:pos x="11" y="224"/>
                </a:cxn>
                <a:cxn ang="0">
                  <a:pos x="8" y="233"/>
                </a:cxn>
                <a:cxn ang="0">
                  <a:pos x="6" y="241"/>
                </a:cxn>
                <a:cxn ang="0">
                  <a:pos x="5" y="250"/>
                </a:cxn>
                <a:cxn ang="0">
                  <a:pos x="4" y="261"/>
                </a:cxn>
                <a:cxn ang="0">
                  <a:pos x="2" y="270"/>
                </a:cxn>
                <a:cxn ang="0">
                  <a:pos x="1" y="281"/>
                </a:cxn>
                <a:cxn ang="0">
                  <a:pos x="0" y="292"/>
                </a:cxn>
                <a:cxn ang="0">
                  <a:pos x="57" y="0"/>
                </a:cxn>
              </a:cxnLst>
              <a:rect l="0" t="0" r="0" b="0"/>
              <a:pathLst>
                <a:path w="119" h="582">
                  <a:moveTo>
                    <a:pt x="119" y="0"/>
                  </a:moveTo>
                  <a:lnTo>
                    <a:pt x="116" y="22"/>
                  </a:lnTo>
                  <a:lnTo>
                    <a:pt x="110" y="45"/>
                  </a:lnTo>
                  <a:lnTo>
                    <a:pt x="105" y="67"/>
                  </a:lnTo>
                  <a:lnTo>
                    <a:pt x="97" y="89"/>
                  </a:lnTo>
                  <a:lnTo>
                    <a:pt x="90" y="110"/>
                  </a:lnTo>
                  <a:lnTo>
                    <a:pt x="85" y="133"/>
                  </a:lnTo>
                  <a:lnTo>
                    <a:pt x="77" y="155"/>
                  </a:lnTo>
                  <a:lnTo>
                    <a:pt x="72" y="177"/>
                  </a:lnTo>
                  <a:lnTo>
                    <a:pt x="66" y="200"/>
                  </a:lnTo>
                  <a:lnTo>
                    <a:pt x="61" y="222"/>
                  </a:lnTo>
                  <a:lnTo>
                    <a:pt x="55" y="254"/>
                  </a:lnTo>
                  <a:lnTo>
                    <a:pt x="50" y="277"/>
                  </a:lnTo>
                  <a:lnTo>
                    <a:pt x="46" y="293"/>
                  </a:lnTo>
                  <a:lnTo>
                    <a:pt x="44" y="305"/>
                  </a:lnTo>
                  <a:lnTo>
                    <a:pt x="43" y="315"/>
                  </a:lnTo>
                  <a:lnTo>
                    <a:pt x="43" y="325"/>
                  </a:lnTo>
                  <a:lnTo>
                    <a:pt x="41" y="336"/>
                  </a:lnTo>
                  <a:lnTo>
                    <a:pt x="41" y="352"/>
                  </a:lnTo>
                  <a:lnTo>
                    <a:pt x="41" y="374"/>
                  </a:lnTo>
                  <a:lnTo>
                    <a:pt x="41" y="406"/>
                  </a:lnTo>
                  <a:lnTo>
                    <a:pt x="33" y="419"/>
                  </a:lnTo>
                  <a:lnTo>
                    <a:pt x="28" y="432"/>
                  </a:lnTo>
                  <a:lnTo>
                    <a:pt x="22" y="446"/>
                  </a:lnTo>
                  <a:lnTo>
                    <a:pt x="17" y="464"/>
                  </a:lnTo>
                  <a:lnTo>
                    <a:pt x="13" y="481"/>
                  </a:lnTo>
                  <a:lnTo>
                    <a:pt x="10" y="499"/>
                  </a:lnTo>
                  <a:lnTo>
                    <a:pt x="8" y="520"/>
                  </a:lnTo>
                  <a:lnTo>
                    <a:pt x="4" y="539"/>
                  </a:lnTo>
                  <a:lnTo>
                    <a:pt x="2" y="561"/>
                  </a:lnTo>
                  <a:lnTo>
                    <a:pt x="0" y="58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1" name="Freeform 50510"/>
            <p:cNvSpPr/>
            <p:nvPr/>
          </p:nvSpPr>
          <p:spPr>
            <a:xfrm>
              <a:off x="2689" y="4028"/>
              <a:ext cx="57" cy="29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11"/>
                </a:cxn>
                <a:cxn ang="0">
                  <a:pos x="53" y="23"/>
                </a:cxn>
                <a:cxn ang="0">
                  <a:pos x="50" y="34"/>
                </a:cxn>
                <a:cxn ang="0">
                  <a:pos x="46" y="45"/>
                </a:cxn>
                <a:cxn ang="0">
                  <a:pos x="43" y="55"/>
                </a:cxn>
                <a:cxn ang="0">
                  <a:pos x="41" y="67"/>
                </a:cxn>
                <a:cxn ang="0">
                  <a:pos x="37" y="78"/>
                </a:cxn>
                <a:cxn ang="0">
                  <a:pos x="34" y="89"/>
                </a:cxn>
                <a:cxn ang="0">
                  <a:pos x="32" y="100"/>
                </a:cxn>
                <a:cxn ang="0">
                  <a:pos x="29" y="111"/>
                </a:cxn>
                <a:cxn ang="0">
                  <a:pos x="26" y="127"/>
                </a:cxn>
                <a:cxn ang="0">
                  <a:pos x="24" y="139"/>
                </a:cxn>
                <a:cxn ang="0">
                  <a:pos x="22" y="147"/>
                </a:cxn>
                <a:cxn ang="0">
                  <a:pos x="21" y="153"/>
                </a:cxn>
                <a:cxn ang="0">
                  <a:pos x="21" y="158"/>
                </a:cxn>
                <a:cxn ang="0">
                  <a:pos x="21" y="163"/>
                </a:cxn>
                <a:cxn ang="0">
                  <a:pos x="20" y="169"/>
                </a:cxn>
                <a:cxn ang="0">
                  <a:pos x="20" y="177"/>
                </a:cxn>
                <a:cxn ang="0">
                  <a:pos x="20" y="188"/>
                </a:cxn>
                <a:cxn ang="0">
                  <a:pos x="20" y="204"/>
                </a:cxn>
                <a:cxn ang="0">
                  <a:pos x="16" y="210"/>
                </a:cxn>
                <a:cxn ang="0">
                  <a:pos x="13" y="217"/>
                </a:cxn>
                <a:cxn ang="0">
                  <a:pos x="11" y="224"/>
                </a:cxn>
                <a:cxn ang="0">
                  <a:pos x="8" y="233"/>
                </a:cxn>
                <a:cxn ang="0">
                  <a:pos x="6" y="241"/>
                </a:cxn>
                <a:cxn ang="0">
                  <a:pos x="5" y="250"/>
                </a:cxn>
                <a:cxn ang="0">
                  <a:pos x="4" y="261"/>
                </a:cxn>
                <a:cxn ang="0">
                  <a:pos x="2" y="270"/>
                </a:cxn>
                <a:cxn ang="0">
                  <a:pos x="1" y="281"/>
                </a:cxn>
                <a:cxn ang="0">
                  <a:pos x="0" y="292"/>
                </a:cxn>
              </a:cxnLst>
              <a:rect l="0" t="0" r="0" b="0"/>
              <a:pathLst>
                <a:path w="119" h="582">
                  <a:moveTo>
                    <a:pt x="119" y="0"/>
                  </a:moveTo>
                  <a:lnTo>
                    <a:pt x="116" y="22"/>
                  </a:lnTo>
                  <a:lnTo>
                    <a:pt x="110" y="45"/>
                  </a:lnTo>
                  <a:lnTo>
                    <a:pt x="105" y="67"/>
                  </a:lnTo>
                  <a:lnTo>
                    <a:pt x="97" y="89"/>
                  </a:lnTo>
                  <a:lnTo>
                    <a:pt x="90" y="110"/>
                  </a:lnTo>
                  <a:lnTo>
                    <a:pt x="85" y="133"/>
                  </a:lnTo>
                  <a:lnTo>
                    <a:pt x="77" y="155"/>
                  </a:lnTo>
                  <a:lnTo>
                    <a:pt x="72" y="177"/>
                  </a:lnTo>
                  <a:lnTo>
                    <a:pt x="66" y="200"/>
                  </a:lnTo>
                  <a:lnTo>
                    <a:pt x="61" y="222"/>
                  </a:lnTo>
                  <a:lnTo>
                    <a:pt x="55" y="254"/>
                  </a:lnTo>
                  <a:lnTo>
                    <a:pt x="50" y="277"/>
                  </a:lnTo>
                  <a:lnTo>
                    <a:pt x="46" y="293"/>
                  </a:lnTo>
                  <a:lnTo>
                    <a:pt x="44" y="305"/>
                  </a:lnTo>
                  <a:lnTo>
                    <a:pt x="43" y="315"/>
                  </a:lnTo>
                  <a:lnTo>
                    <a:pt x="43" y="325"/>
                  </a:lnTo>
                  <a:lnTo>
                    <a:pt x="41" y="336"/>
                  </a:lnTo>
                  <a:lnTo>
                    <a:pt x="41" y="352"/>
                  </a:lnTo>
                  <a:lnTo>
                    <a:pt x="41" y="374"/>
                  </a:lnTo>
                  <a:lnTo>
                    <a:pt x="41" y="406"/>
                  </a:lnTo>
                  <a:lnTo>
                    <a:pt x="33" y="419"/>
                  </a:lnTo>
                  <a:lnTo>
                    <a:pt x="28" y="432"/>
                  </a:lnTo>
                  <a:lnTo>
                    <a:pt x="22" y="446"/>
                  </a:lnTo>
                  <a:lnTo>
                    <a:pt x="17" y="464"/>
                  </a:lnTo>
                  <a:lnTo>
                    <a:pt x="13" y="481"/>
                  </a:lnTo>
                  <a:lnTo>
                    <a:pt x="10" y="499"/>
                  </a:lnTo>
                  <a:lnTo>
                    <a:pt x="8" y="520"/>
                  </a:lnTo>
                  <a:lnTo>
                    <a:pt x="4" y="539"/>
                  </a:lnTo>
                  <a:lnTo>
                    <a:pt x="2" y="561"/>
                  </a:lnTo>
                  <a:lnTo>
                    <a:pt x="0" y="58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2" name="Freeform 50511"/>
            <p:cNvSpPr/>
            <p:nvPr/>
          </p:nvSpPr>
          <p:spPr>
            <a:xfrm>
              <a:off x="1638" y="4009"/>
              <a:ext cx="1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0" b="0"/>
              <a:pathLst>
                <a:path w="28" h="12">
                  <a:moveTo>
                    <a:pt x="0" y="4"/>
                  </a:moveTo>
                  <a:lnTo>
                    <a:pt x="2" y="5"/>
                  </a:lnTo>
                  <a:lnTo>
                    <a:pt x="6" y="7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3" name="Freeform 50512"/>
            <p:cNvSpPr/>
            <p:nvPr/>
          </p:nvSpPr>
          <p:spPr>
            <a:xfrm>
              <a:off x="1638" y="4009"/>
              <a:ext cx="1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0" b="0"/>
              <a:pathLst>
                <a:path w="28" h="12">
                  <a:moveTo>
                    <a:pt x="0" y="4"/>
                  </a:moveTo>
                  <a:lnTo>
                    <a:pt x="2" y="5"/>
                  </a:lnTo>
                  <a:lnTo>
                    <a:pt x="6" y="7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4" name="Freeform 50513"/>
            <p:cNvSpPr/>
            <p:nvPr/>
          </p:nvSpPr>
          <p:spPr>
            <a:xfrm>
              <a:off x="1680" y="4006"/>
              <a:ext cx="14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0" y="5"/>
                </a:cxn>
              </a:cxnLst>
              <a:rect l="0" t="0" r="0" b="0"/>
              <a:pathLst>
                <a:path w="31" h="16">
                  <a:moveTo>
                    <a:pt x="0" y="10"/>
                  </a:moveTo>
                  <a:lnTo>
                    <a:pt x="2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5" name="Freeform 50514"/>
            <p:cNvSpPr/>
            <p:nvPr/>
          </p:nvSpPr>
          <p:spPr>
            <a:xfrm>
              <a:off x="1680" y="4006"/>
              <a:ext cx="14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4" y="0"/>
                </a:cxn>
              </a:cxnLst>
              <a:rect l="0" t="0" r="0" b="0"/>
              <a:pathLst>
                <a:path w="31" h="16">
                  <a:moveTo>
                    <a:pt x="0" y="10"/>
                  </a:moveTo>
                  <a:lnTo>
                    <a:pt x="2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6" name="Freeform 50515"/>
            <p:cNvSpPr/>
            <p:nvPr/>
          </p:nvSpPr>
          <p:spPr>
            <a:xfrm>
              <a:off x="1728" y="4001"/>
              <a:ext cx="16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9"/>
                </a:cxn>
                <a:cxn ang="0">
                  <a:pos x="15" y="10"/>
                </a:cxn>
                <a:cxn ang="0">
                  <a:pos x="0" y="2"/>
                </a:cxn>
              </a:cxnLst>
              <a:rect l="0" t="0" r="0" b="0"/>
              <a:pathLst>
                <a:path w="33" h="20">
                  <a:moveTo>
                    <a:pt x="0" y="4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7" name="Freeform 50516"/>
            <p:cNvSpPr/>
            <p:nvPr/>
          </p:nvSpPr>
          <p:spPr>
            <a:xfrm>
              <a:off x="1728" y="4001"/>
              <a:ext cx="16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9"/>
                </a:cxn>
                <a:cxn ang="0">
                  <a:pos x="15" y="10"/>
                </a:cxn>
              </a:cxnLst>
              <a:rect l="0" t="0" r="0" b="0"/>
              <a:pathLst>
                <a:path w="33" h="20">
                  <a:moveTo>
                    <a:pt x="0" y="4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2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8" name="Freeform 50517"/>
            <p:cNvSpPr/>
            <p:nvPr/>
          </p:nvSpPr>
          <p:spPr>
            <a:xfrm>
              <a:off x="1731" y="4033"/>
              <a:ext cx="6" cy="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6" y="0"/>
                </a:cxn>
              </a:cxnLst>
              <a:rect l="0" t="0" r="0" b="0"/>
              <a:pathLst>
                <a:path w="13" h="28">
                  <a:moveTo>
                    <a:pt x="13" y="0"/>
                  </a:move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9" name="Freeform 50518"/>
            <p:cNvSpPr/>
            <p:nvPr/>
          </p:nvSpPr>
          <p:spPr>
            <a:xfrm>
              <a:off x="1731" y="4033"/>
              <a:ext cx="6" cy="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4"/>
                </a:cxn>
              </a:cxnLst>
              <a:rect l="0" t="0" r="0" b="0"/>
              <a:pathLst>
                <a:path w="13" h="28">
                  <a:moveTo>
                    <a:pt x="13" y="0"/>
                  </a:move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1" y="2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0" name="Freeform 50519"/>
            <p:cNvSpPr/>
            <p:nvPr/>
          </p:nvSpPr>
          <p:spPr>
            <a:xfrm>
              <a:off x="1691" y="4039"/>
              <a:ext cx="1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3" y="0"/>
                </a:cxn>
              </a:cxnLst>
              <a:rect l="0" t="0" r="0" b="0"/>
              <a:pathLst>
                <a:path w="29" h="19">
                  <a:moveTo>
                    <a:pt x="6" y="1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6"/>
                  </a:lnTo>
                  <a:lnTo>
                    <a:pt x="2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4" y="17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1" name="Freeform 50520"/>
            <p:cNvSpPr/>
            <p:nvPr/>
          </p:nvSpPr>
          <p:spPr>
            <a:xfrm>
              <a:off x="1691" y="4039"/>
              <a:ext cx="1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0" b="0"/>
              <a:pathLst>
                <a:path w="29" h="19">
                  <a:moveTo>
                    <a:pt x="6" y="1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6"/>
                  </a:lnTo>
                  <a:lnTo>
                    <a:pt x="2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4" y="17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6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2" name="Freeform 50521"/>
            <p:cNvSpPr/>
            <p:nvPr/>
          </p:nvSpPr>
          <p:spPr>
            <a:xfrm>
              <a:off x="1647" y="4048"/>
              <a:ext cx="18" cy="1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10"/>
                </a:cxn>
                <a:cxn ang="0">
                  <a:pos x="18" y="0"/>
                </a:cxn>
              </a:cxnLst>
              <a:rect l="0" t="0" r="0" b="0"/>
              <a:pathLst>
                <a:path w="36" h="23">
                  <a:moveTo>
                    <a:pt x="36" y="0"/>
                  </a:move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6" y="23"/>
                  </a:lnTo>
                  <a:lnTo>
                    <a:pt x="20" y="2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3" name="Freeform 50522"/>
            <p:cNvSpPr/>
            <p:nvPr/>
          </p:nvSpPr>
          <p:spPr>
            <a:xfrm>
              <a:off x="1647" y="4048"/>
              <a:ext cx="18" cy="1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10"/>
                </a:cxn>
              </a:cxnLst>
              <a:rect l="0" t="0" r="0" b="0"/>
              <a:pathLst>
                <a:path w="36" h="23">
                  <a:moveTo>
                    <a:pt x="36" y="0"/>
                  </a:move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6" y="23"/>
                  </a:lnTo>
                  <a:lnTo>
                    <a:pt x="20" y="2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4" name="Freeform 50523"/>
            <p:cNvSpPr/>
            <p:nvPr/>
          </p:nvSpPr>
          <p:spPr>
            <a:xfrm>
              <a:off x="1687" y="4075"/>
              <a:ext cx="11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6" y="0"/>
                </a:cxn>
              </a:cxnLst>
              <a:rect l="0" t="0" r="0" b="0"/>
              <a:pathLst>
                <a:path w="22" h="27">
                  <a:moveTo>
                    <a:pt x="11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5" name="Freeform 50524"/>
            <p:cNvSpPr/>
            <p:nvPr/>
          </p:nvSpPr>
          <p:spPr>
            <a:xfrm>
              <a:off x="1687" y="4075"/>
              <a:ext cx="11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8"/>
                </a:cxn>
              </a:cxnLst>
              <a:rect l="0" t="0" r="0" b="0"/>
              <a:pathLst>
                <a:path w="22" h="27">
                  <a:moveTo>
                    <a:pt x="11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6" name="Freeform 50525"/>
            <p:cNvSpPr/>
            <p:nvPr/>
          </p:nvSpPr>
          <p:spPr>
            <a:xfrm>
              <a:off x="1729" y="4068"/>
              <a:ext cx="8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4" y="0"/>
                </a:cxn>
              </a:cxnLst>
              <a:rect l="0" t="0" r="0" b="0"/>
              <a:pathLst>
                <a:path w="16" h="19">
                  <a:moveTo>
                    <a:pt x="7" y="0"/>
                  </a:move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7" name="Freeform 50526"/>
            <p:cNvSpPr/>
            <p:nvPr/>
          </p:nvSpPr>
          <p:spPr>
            <a:xfrm>
              <a:off x="1729" y="4068"/>
              <a:ext cx="8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8" y="7"/>
                </a:cxn>
              </a:cxnLst>
              <a:rect l="0" t="0" r="0" b="0"/>
              <a:pathLst>
                <a:path w="16" h="19">
                  <a:moveTo>
                    <a:pt x="7" y="0"/>
                  </a:move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8" name="Freeform 50527"/>
            <p:cNvSpPr/>
            <p:nvPr/>
          </p:nvSpPr>
          <p:spPr>
            <a:xfrm>
              <a:off x="1627" y="3981"/>
              <a:ext cx="14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4" y="13"/>
                </a:cxn>
                <a:cxn ang="0">
                  <a:pos x="28" y="10"/>
                </a:cxn>
                <a:cxn ang="0">
                  <a:pos x="42" y="7"/>
                </a:cxn>
                <a:cxn ang="0">
                  <a:pos x="56" y="4"/>
                </a:cxn>
                <a:cxn ang="0">
                  <a:pos x="71" y="3"/>
                </a:cxn>
                <a:cxn ang="0">
                  <a:pos x="85" y="2"/>
                </a:cxn>
                <a:cxn ang="0">
                  <a:pos x="99" y="1"/>
                </a:cxn>
                <a:cxn ang="0">
                  <a:pos x="114" y="0"/>
                </a:cxn>
                <a:cxn ang="0">
                  <a:pos x="129" y="0"/>
                </a:cxn>
                <a:cxn ang="0">
                  <a:pos x="143" y="1"/>
                </a:cxn>
                <a:cxn ang="0">
                  <a:pos x="0" y="16"/>
                </a:cxn>
              </a:cxnLst>
              <a:rect l="0" t="0" r="0" b="0"/>
              <a:pathLst>
                <a:path w="294" h="32">
                  <a:moveTo>
                    <a:pt x="0" y="32"/>
                  </a:moveTo>
                  <a:lnTo>
                    <a:pt x="29" y="26"/>
                  </a:lnTo>
                  <a:lnTo>
                    <a:pt x="58" y="20"/>
                  </a:lnTo>
                  <a:lnTo>
                    <a:pt x="87" y="13"/>
                  </a:lnTo>
                  <a:lnTo>
                    <a:pt x="116" y="8"/>
                  </a:lnTo>
                  <a:lnTo>
                    <a:pt x="146" y="5"/>
                  </a:lnTo>
                  <a:lnTo>
                    <a:pt x="175" y="4"/>
                  </a:lnTo>
                  <a:lnTo>
                    <a:pt x="204" y="2"/>
                  </a:lnTo>
                  <a:lnTo>
                    <a:pt x="235" y="0"/>
                  </a:lnTo>
                  <a:lnTo>
                    <a:pt x="265" y="0"/>
                  </a:lnTo>
                  <a:lnTo>
                    <a:pt x="294" y="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9" name="Freeform 50528"/>
            <p:cNvSpPr/>
            <p:nvPr/>
          </p:nvSpPr>
          <p:spPr>
            <a:xfrm>
              <a:off x="1627" y="3981"/>
              <a:ext cx="14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4" y="13"/>
                </a:cxn>
                <a:cxn ang="0">
                  <a:pos x="28" y="10"/>
                </a:cxn>
                <a:cxn ang="0">
                  <a:pos x="42" y="7"/>
                </a:cxn>
                <a:cxn ang="0">
                  <a:pos x="56" y="4"/>
                </a:cxn>
                <a:cxn ang="0">
                  <a:pos x="71" y="3"/>
                </a:cxn>
                <a:cxn ang="0">
                  <a:pos x="85" y="2"/>
                </a:cxn>
                <a:cxn ang="0">
                  <a:pos x="99" y="1"/>
                </a:cxn>
                <a:cxn ang="0">
                  <a:pos x="114" y="0"/>
                </a:cxn>
                <a:cxn ang="0">
                  <a:pos x="129" y="0"/>
                </a:cxn>
                <a:cxn ang="0">
                  <a:pos x="143" y="1"/>
                </a:cxn>
              </a:cxnLst>
              <a:rect l="0" t="0" r="0" b="0"/>
              <a:pathLst>
                <a:path w="294" h="32">
                  <a:moveTo>
                    <a:pt x="0" y="32"/>
                  </a:moveTo>
                  <a:lnTo>
                    <a:pt x="29" y="26"/>
                  </a:lnTo>
                  <a:lnTo>
                    <a:pt x="58" y="20"/>
                  </a:lnTo>
                  <a:lnTo>
                    <a:pt x="87" y="13"/>
                  </a:lnTo>
                  <a:lnTo>
                    <a:pt x="116" y="8"/>
                  </a:lnTo>
                  <a:lnTo>
                    <a:pt x="146" y="5"/>
                  </a:lnTo>
                  <a:lnTo>
                    <a:pt x="175" y="4"/>
                  </a:lnTo>
                  <a:lnTo>
                    <a:pt x="204" y="2"/>
                  </a:lnTo>
                  <a:lnTo>
                    <a:pt x="235" y="0"/>
                  </a:lnTo>
                  <a:lnTo>
                    <a:pt x="265" y="0"/>
                  </a:lnTo>
                  <a:lnTo>
                    <a:pt x="294" y="2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580" name="Picture 50531" descr="quyennltr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4133850" y="2563813"/>
            <a:ext cx="1914525" cy="2560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533" name="Cloud Callout 50532"/>
          <p:cNvSpPr/>
          <p:nvPr/>
        </p:nvSpPr>
        <p:spPr>
          <a:xfrm>
            <a:off x="3765550" y="352425"/>
            <a:ext cx="4337050" cy="1582738"/>
          </a:xfrm>
          <a:prstGeom prst="cloudCallout">
            <a:avLst>
              <a:gd name="adj1" fmla="val -63431"/>
              <a:gd name="adj2" fmla="val 77690"/>
            </a:avLst>
          </a:prstGeom>
          <a:solidFill>
            <a:srgbClr val="CCFFFF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Ò ó 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trứng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 to to ?</a:t>
            </a:r>
          </a:p>
        </p:txBody>
      </p:sp>
      <p:pic>
        <p:nvPicPr>
          <p:cNvPr id="6469" name="Picture 6468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2900" y="2522538"/>
            <a:ext cx="3165475" cy="428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3" name="Picture 65" descr="Picture1buomday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69712" flipV="1">
            <a:off x="6453188" y="5686425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4" name="Picture 4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925" y="5730875"/>
            <a:ext cx="2365375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5" name="Picture 5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263" y="5181600"/>
            <a:ext cx="1919287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6" name="Picture 1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638" y="5614988"/>
            <a:ext cx="3262312" cy="126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7" name="Picture 2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575" y="1019175"/>
            <a:ext cx="1323975" cy="107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67 0.069179 C -0.002955 0.065148 -0.002541 0.058712 -0.002073 0.045432 C -0.001877 0.032150 -0.001633 0.024502 -0.001416 0.013235 C -0.000904 -0.014530 -0.000365 -0.040294 0.000200 -0.055575 C 0.000312 -0.066442 0.000628 -0.081738 0.000786 -0.087370 C 0.001015 -0.111120 0.001318 -0.113536 0.001634 -0.119167 C 0.001706 -0.122784 0.001818 -0.126001 0.001883 -0.128817 C 0.001949 -0.131237 0.001962 -0.139282 0.002016 -0.142500 C 0.002061 -0.145734 0.002128 -0.145315 0.002193 -0.146933 C 0.002396 -0.169463 0.002777 -0.169065 0.003054 -0.179531 C 0.004928 -0.177112 0.006446 -0.181944 0.008194 -0.161017 C 0.008319 -0.157799 0.008431 -0.154581 0.008549 -0.151364 C 0.008601 -0.150149 0.008727 -0.146933 0.008727 -0.146133 C 0.009068 -0.121984 0.009456 -0.108305 0.009885 -0.096622 C 0.010048 -0.090988 0.010225 -0.078125 0.010417 -0.087370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6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33" grpId="0" bldLvl="0" animBg="1"/>
      <p:bldP spid="505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5" name="Picture 13724" descr="h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01200" y="2820988"/>
            <a:ext cx="4343400" cy="289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8" name="Picture 13367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 flipH="1">
            <a:off x="53975" y="2149475"/>
            <a:ext cx="3259138" cy="3792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22" name="Rectangles 13721"/>
          <p:cNvSpPr/>
          <p:nvPr/>
        </p:nvSpPr>
        <p:spPr>
          <a:xfrm>
            <a:off x="457200" y="76200"/>
            <a:ext cx="8229600" cy="685800"/>
          </a:xfrm>
          <a:prstGeom prst="rect">
            <a:avLst/>
          </a:prstGeom>
          <a:solidFill>
            <a:srgbClr val="CCECFF">
              <a:alpha val="30196"/>
            </a:srgbClr>
          </a:solidFill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solidFill>
                  <a:srgbClr val="CC00CC"/>
                </a:solidFill>
                <a:latin typeface="VNI-Univer" pitchFamily="2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3723" name="Cloud Callout 13722"/>
          <p:cNvSpPr/>
          <p:nvPr/>
        </p:nvSpPr>
        <p:spPr>
          <a:xfrm>
            <a:off x="3754438" y="0"/>
            <a:ext cx="4724400" cy="1363663"/>
          </a:xfrm>
          <a:prstGeom prst="cloudCallout">
            <a:avLst>
              <a:gd name="adj1" fmla="val -9870"/>
              <a:gd name="adj2" fmla="val 138861"/>
            </a:avLst>
          </a:prstGeom>
          <a:solidFill>
            <a:srgbClr val="CCFFFF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Ụt à ụt ịt ! Trứng gà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hay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trứng vịt !</a:t>
            </a:r>
          </a:p>
        </p:txBody>
      </p:sp>
      <p:pic>
        <p:nvPicPr>
          <p:cNvPr id="55301" name="Picture 13723" descr="quyennltr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3397250" y="3122613"/>
            <a:ext cx="1457325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4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25" y="5784850"/>
            <a:ext cx="2278063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Picture 1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225" y="5656263"/>
            <a:ext cx="2489200" cy="1331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4" name="Picture 2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38" y="5581650"/>
            <a:ext cx="3262312" cy="1262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5" name="Picture 3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100" y="5656263"/>
            <a:ext cx="1939925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6" name="Picture 5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413" y="5913438"/>
            <a:ext cx="2535237" cy="101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7" name="Picture 65" descr="Picture1buomday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069712" flipV="1">
            <a:off x="8023225" y="5716588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8" name="Picture 7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1671638"/>
            <a:ext cx="1657350" cy="487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7 -0.000000 L -0.504097 0.002593 " pathEditMode="relative" rAng="0" ptsTypes="">
                                      <p:cBhvr>
                                        <p:cTn id="11" dur="3000" fill="hold"/>
                                        <p:tgtEl>
                                          <p:spTgt spid="1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120 -0.084002 C -0.573120 -0.094879 -0.568238 -0.103271 -0.562307 -0.103271 C -0.556203 -0.103271 -0.551317 -0.094879 -0.551317 -0.084002 C -0.551317 -0.073125 -0.546433 -0.064733 -0.540328 -0.064733 C -0.534397 -0.064733 -0.529514 -0.073125 -0.529514 -0.084002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" grpId="0" animBg="1"/>
      <p:bldP spid="13723" grpId="0" bldLvl="0" animBg="1"/>
      <p:bldP spid="137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8790" descr="h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68925" y="2057400"/>
            <a:ext cx="402590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2" name="Picture 18478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563" y="2057400"/>
            <a:ext cx="3024187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93" name="Picture 18792" descr="quyennltr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913" y="3600450"/>
            <a:ext cx="1901825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Picture 4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1762" y="5730875"/>
            <a:ext cx="193833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2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238" y="5594350"/>
            <a:ext cx="1909762" cy="126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1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788" y="6248400"/>
            <a:ext cx="3541712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3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575" y="6078538"/>
            <a:ext cx="3016250" cy="976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5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1649413"/>
            <a:ext cx="1908175" cy="66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55 -0.029535 C -0.048447 -0.073834 -0.064449 -0.118136 -0.050843 -0.135393 C -0.037042 -0.152647 0.046355 -0.139351 0.050560 -0.133288 C 0.054763 -0.127465 -0.028044 -0.106472 -0.026039 -0.099482 C -0.024047 -0.092490 0.049958 -0.089690 0.063162 -0.091090 C 0.076365 -0.092490 0.051964 -0.105777 0.052759 -0.107872 C 0.053358 -0.109977 0.060155 -0.106946 0.067159 -0.103681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55 -0.030497 L 0.050984 -0.030046 L 0.053513 -0.030046 L 0.071215 -0.026891 L 0.073744 -0.026891 L 0.076273 -0.026441 L 0.073744 -0.025990 L 0.076273 -0.025539 L 0.076273 -0.025089 L 0.081331 -0.024187 L 0.081331 -0.023737 L 0.086387 -0.022835 L 0.086387 -0.021934 L 0.088919 -0.021484 L 0.088919 -0.021033 L 0.091445 -0.020582 L 0.091445 -0.019681 L 0.093974 -0.019230 L 0.093974 -0.018780 L 0.096506 -0.018329 L 0.096506 -0.017428 L 0.099034 -0.016977 L 0.096506 -0.016526 L 0.101563 -0.015625 L 0.101563 -0.013372 L 0.104092 -0.012921 L 0.101563 -0.012470 L 0.104092 -0.012020 L 0.104092 -0.009316 L 0.106621 -0.008865 L 0.106621 -0.005711 L 0.104092 -0.005260 L 0.104092 -0.004809 L 0.106621 -0.004358 L 0.106621 -0.003908 L 0.104092 -0.003908 L 0.101563 -0.003457 L 0.104092 -0.003006 L 0.099034 -0.002105 L 0.099034 -0.001654 L 0.101563 -0.001204 L 0.099034 -0.000753 L 0.099034 0.000599 L 0.096506 0.001050 L 0.096506 0.001500 L 0.093974 0.001951 L 0.096506 0.002402 L 0.091445 0.003303 L 0.091445 0.004655 L 0.093974 0.005106 L 0.088919 0.006007 L 0.088919 0.007359 L 0.083861 0.008261 L 0.083861 0.009613 L 0.078802 0.010514 L 0.078802 0.011415 L 0.076273 0.011866 L 0.076273 0.012767 L 0.073744 0.013218 L 0.073744 0.014119 L 0.071215 0.014119 L 0.068686 0.014570 L 0.068686 0.015020 L 0.066157 0.015020 L 0.063629 0.015471 L 0.063629 0.015922 L 0.061097 0.015922 L 0.058568 0.016372 L 0.058568 0.016823 L 0.050984 0.018175 L 0.050984 0.018626 L 0.048455 0.019076 L 0.045926 0.019076 L 0.043397 0.019527 L 0.045926 0.019978 L 0.043397 0.020428 L 0.043397 0.020879 L 0.025692 0.024034 L 0.023165 0.024034 L 0.018107 0.024935 L 0.015578 0.024935 L 0.013049 0.025386 L 0.010520 0.025386 L 0.007991 0.025836 L 0.007991 0.026287 L 0.002935 0.026287 L 0.000404 0.026737 L -0.002124 0.026737 L -0.007185 0.027639 L -0.009711 0.027639 L -0.012240 0.028089 L -0.014770 0.028089 L -0.014770 0.027639 L -0.017299 0.027188 L -0.017299 0.026737 L -0.019828 0.026287 L -0.019828 0.025836 L -0.022357 0.025386 L -0.024886 0.025386 L -0.027415 0.025836 L -0.024886 0.026287 L -0.027415 0.026737 L -0.037530 0.026737 L -0.042588 0.025836 L -0.045117 0.025836 L -0.052704 0.024484 L -0.055234 0.024484 L -0.057760 0.024034 L -0.060292 0.024034 L -0.060292 0.023583 L -0.065347 0.022682 L -0.067878 0.022682 L -0.077994 0.020879 L -0.077994 0.019978 L -0.083052 0.019076 L -0.083052 0.018626 L -0.085581 0.018175 L -0.085581 0.017724 L -0.090637 0.016823 L -0.088110 0.016372 L -0.090637 0.015922 L -0.090637 0.015471 L -0.095695 0.014570 L -0.098224 0.014570 L -0.098224 0.013218 L -0.100754 0.012767 L -0.100754 0.011866 L -0.103283 0.011415 L -0.100754 0.010964 L -0.100754 0.010514 L -0.103283 0.010063 L -0.103283 0.009162 L -0.105812 0.008711 L -0.105812 0.002852 L -0.108342 0.002402 L -0.108342 -0.004358 L -0.105812 -0.004809 L -0.105812 -0.009316 L -0.103283 -0.009766 L -0.103283 -0.011118 L -0.100754 -0.011569 L -0.100754 -0.012470 L -0.098224 -0.012921 L -0.098224 -0.014724 L -0.095695 -0.015174 L -0.095695 -0.015625 L -0.093168 -0.016076 L -0.093168 -0.016526 L -0.090637 -0.016977 L -0.090637 -0.018329 L -0.088110 -0.018780 L -0.088110 -0.019230 L -0.085581 -0.019681 L -0.085581 -0.020132 L -0.083052 -0.020582 L -0.083052 -0.021033 L -0.077994 -0.021934 L -0.077994 -0.022385 L -0.075465 -0.022835 L -0.075465 -0.023286 L -0.067878 -0.024638 L -0.067878 -0.025089 L -0.060292 -0.026441 L -0.060292 -0.027342 L -0.057760 -0.027342 L -0.045117 -0.029595 L -0.042588 -0.029595 L -0.037530 -0.030497 L -0.035001 -0.030497 L -0.029941 -0.031398 L -0.024886 -0.031398 L -0.022357 -0.031849 L -0.019828 -0.031849 L -0.017299 -0.032300 L -0.009711 -0.032300 L -0.007185 -0.032750 L 0.015578 -0.032750 L 0.018107 -0.032300 L 0.023165 -0.032300 L 0.025692 -0.032750 L 0.028223 -0.032300 L 0.030753 -0.032300 L 0.033280 -0.031849 L 0.035811 -0.031849 L 0.038338 -0.031398 L 0.040868 -0.031398 L 0.043397 -0.030948 L 0.045926 -0.030948 L 0.048455 -0.030497 Z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14" name="Picture 19813" descr="vit con 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3338513" y="2847975"/>
            <a:ext cx="1658937" cy="317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6" name="Picture 19504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025" y="2894013"/>
            <a:ext cx="2771775" cy="337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16" name="Cloud Callout 19815"/>
          <p:cNvSpPr/>
          <p:nvPr/>
        </p:nvSpPr>
        <p:spPr>
          <a:xfrm rot="10800000">
            <a:off x="3840163" y="-1552575"/>
            <a:ext cx="2001838" cy="1295400"/>
          </a:xfrm>
          <a:prstGeom prst="cloudCallout">
            <a:avLst>
              <a:gd name="adj1" fmla="val 21875"/>
              <a:gd name="adj2" fmla="val 20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9817" name="Picture 19816" descr="quatrung vitconn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1006">
            <a:off x="3306763" y="2994025"/>
            <a:ext cx="1630362" cy="306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Picture 19862" descr="he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93483" flipH="1">
            <a:off x="4814888" y="2809875"/>
            <a:ext cx="4225925" cy="3494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4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75" y="5715000"/>
            <a:ext cx="1939925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1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6137275"/>
            <a:ext cx="196215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2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475" y="5480050"/>
            <a:ext cx="1857375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3" name="Picture 3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975" y="5927725"/>
            <a:ext cx="2898775" cy="84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4" name="Picture 5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000" y="6137275"/>
            <a:ext cx="2246313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5" name="Picture 6" descr="Picturedongnoi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3663" y="1585913"/>
            <a:ext cx="1512887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6" name="Picture 65" descr="Picture1buomday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229712" flipV="1">
            <a:off x="6527800" y="-187325"/>
            <a:ext cx="927100" cy="213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614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8" y="2290763"/>
            <a:ext cx="198755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0" name="Picture 61442" descr="he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3073" flipH="1">
            <a:off x="5080000" y="2093913"/>
            <a:ext cx="4005263" cy="418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61443" descr="KDFRO0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625" flipH="1">
            <a:off x="-53975" y="1943100"/>
            <a:ext cx="2851150" cy="439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16" name="Cloud Callout 19815"/>
          <p:cNvSpPr/>
          <p:nvPr/>
        </p:nvSpPr>
        <p:spPr>
          <a:xfrm>
            <a:off x="2965450" y="0"/>
            <a:ext cx="1828800" cy="1295400"/>
          </a:xfrm>
          <a:prstGeom prst="cloudCallout">
            <a:avLst>
              <a:gd name="adj1" fmla="val 21875"/>
              <a:gd name="adj2" fmla="val 20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Vít vít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Vít vít !</a:t>
            </a:r>
          </a:p>
        </p:txBody>
      </p:sp>
      <p:pic>
        <p:nvPicPr>
          <p:cNvPr id="58373" name="Picture 4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5700713"/>
            <a:ext cx="27749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Picture 3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5778500"/>
            <a:ext cx="2016125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Picture 1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787" y="5700713"/>
            <a:ext cx="2898775" cy="115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6" name="Picture 2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400" y="5700713"/>
            <a:ext cx="2606675" cy="119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7" name="Picture 5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675" y="6054725"/>
            <a:ext cx="1517650" cy="91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8" name="Picture 6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0" y="1589088"/>
            <a:ext cx="1054100" cy="563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16" grpId="0" bldLvl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VNI-Times"/>
        <a:ea typeface="Arial"/>
        <a:cs typeface=""/>
      </a:majorFont>
      <a:minorFont>
        <a:latin typeface="VNI-Time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VNI-Times"/>
        <a:ea typeface="Arial"/>
        <a:cs typeface=""/>
      </a:majorFont>
      <a:minorFont>
        <a:latin typeface="VNI-Time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VNI-Times"/>
        <a:ea typeface="Arial"/>
        <a:cs typeface=""/>
      </a:majorFont>
      <a:minorFont>
        <a:latin typeface="VNI-Time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VNI-Times"/>
        <a:ea typeface="Arial"/>
        <a:cs typeface=""/>
      </a:majorFont>
      <a:minorFont>
        <a:latin typeface="VNI-Time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188</Words>
  <Application>Microsoft Office PowerPoint</Application>
  <PresentationFormat>On-screen Show (4:3)</PresentationFormat>
  <Paragraphs>36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SimSun</vt:lpstr>
      <vt:lpstr>Times New Roman</vt:lpstr>
      <vt:lpstr>VNI-Times</vt:lpstr>
      <vt:lpstr>VNI-Univer</vt:lpstr>
      <vt:lpstr>Default Design</vt:lpstr>
      <vt:lpstr>2_Default Design</vt:lpstr>
      <vt:lpstr>1_Default Design</vt:lpstr>
      <vt:lpstr>3_Default Design</vt:lpstr>
      <vt:lpstr>Office Theme</vt:lpstr>
      <vt:lpstr>TRƯỜNG MẦM HOA HƯỚNG DƯƠNG NGÀY HỘI CNTT VÀ CHUYỂN ĐỔI SỐ NĂM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Dao Minh Cham</dc:creator>
  <cp:lastModifiedBy>Administrator</cp:lastModifiedBy>
  <cp:revision>107</cp:revision>
  <dcterms:created xsi:type="dcterms:W3CDTF">2008-10-22T11:44:00Z</dcterms:created>
  <dcterms:modified xsi:type="dcterms:W3CDTF">2025-02-11T05:50:09Z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C587D277FB744F928BD19DD1230BB191</vt:lpwstr>
  </property>
</Properties>
</file>