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DejaVu Serif" panose="020B0604020202020204" charset="0"/>
      <p:regular r:id="rId13"/>
    </p:embeddedFont>
    <p:embeddedFont>
      <p:font typeface="Muli" panose="020B0604020202020204" charset="0"/>
      <p:regular r:id="rId14"/>
    </p:embeddedFont>
    <p:embeddedFont>
      <p:font typeface="Saira ExtraCondensed Heavy" panose="020B0604020202020204" charset="0"/>
      <p:regular r:id="rId15"/>
    </p:embeddedFont>
    <p:embeddedFont>
      <p:font typeface="DejaVu Serif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u-yZMw47qqA?si=Z1otGkKUNJA87oj_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44516" y="5923226"/>
            <a:ext cx="2943484" cy="2943484"/>
          </a:xfrm>
          <a:custGeom>
            <a:avLst/>
            <a:gdLst/>
            <a:ahLst/>
            <a:cxnLst/>
            <a:rect l="l" t="t" r="r" b="b"/>
            <a:pathLst>
              <a:path w="2943484" h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4648" y="503330"/>
            <a:ext cx="1582794" cy="2917593"/>
          </a:xfrm>
          <a:custGeom>
            <a:avLst/>
            <a:gdLst/>
            <a:ahLst/>
            <a:cxnLst/>
            <a:rect l="l" t="t" r="r" b="b"/>
            <a:pathLst>
              <a:path w="1582794" h="2917593">
                <a:moveTo>
                  <a:pt x="0" y="0"/>
                </a:moveTo>
                <a:lnTo>
                  <a:pt x="1582795" y="0"/>
                </a:lnTo>
                <a:lnTo>
                  <a:pt x="1582795" y="2917593"/>
                </a:lnTo>
                <a:lnTo>
                  <a:pt x="0" y="291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66688" y="8519238"/>
            <a:ext cx="7315200" cy="347472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99096" y="1289104"/>
            <a:ext cx="10822864" cy="3038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7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KHI ĐI SIÊU THỊ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F54EA7CC-6662-3157-9450-64E70089F119}"/>
              </a:ext>
            </a:extLst>
          </p:cNvPr>
          <p:cNvSpPr/>
          <p:nvPr/>
        </p:nvSpPr>
        <p:spPr>
          <a:xfrm>
            <a:off x="4870238" y="3869386"/>
            <a:ext cx="8002603" cy="4107679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741563" y="108411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b="1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HOA MỘC LAN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0896" y="7738543"/>
            <a:ext cx="642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(4-5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41786"/>
            <a:ext cx="1460627" cy="145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1620389" y="5629460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6" y="0"/>
                </a:lnTo>
                <a:lnTo>
                  <a:pt x="2394546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44249" y="3659998"/>
            <a:ext cx="7346603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kỹ năng: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SIÊU THỊ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6046" y="1158707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1620389" y="5629460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6" y="0"/>
                </a:lnTo>
                <a:lnTo>
                  <a:pt x="2394546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14359" y="2354667"/>
            <a:ext cx="10264825" cy="321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giờ học thật vui 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bổ ích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0384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39188" y="3355448"/>
            <a:ext cx="8748960" cy="3298896"/>
            <a:chOff x="0" y="0"/>
            <a:chExt cx="11665280" cy="4398528"/>
          </a:xfrm>
        </p:grpSpPr>
        <p:sp>
          <p:nvSpPr>
            <p:cNvPr id="9" name="TextBox 9"/>
            <p:cNvSpPr txBox="1"/>
            <p:nvPr/>
          </p:nvSpPr>
          <p:spPr>
            <a:xfrm>
              <a:off x="0" y="3524556"/>
              <a:ext cx="1166528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u="sng" spc="-34">
                  <a:solidFill>
                    <a:srgbClr val="44000A"/>
                  </a:solidFill>
                  <a:latin typeface="Muli"/>
                  <a:hlinkClick r:id="rId6" tooltip="https://youtu.be/u-yZMw47qqA?si=Z1otGkKUNJA87oj_"/>
                </a:rPr>
                <a:t>Mời các con cùng quan sát đoạn phim: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1665280" cy="306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Phim: </a:t>
              </a:r>
            </a:p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“Cẩn thận khi đi siêu thị”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403169" y="1777961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10933" y="1851258"/>
            <a:ext cx="9562268" cy="5425842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2" r="-770" b="-79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3723" y="8236876"/>
            <a:ext cx="3320554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Đi cùng bố mẹ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01400" y="1146949"/>
            <a:ext cx="1388715" cy="13005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75600" y="1153543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86920" y="2476500"/>
            <a:ext cx="8617290" cy="5754064"/>
          </a:xfrm>
          <a:custGeom>
            <a:avLst/>
            <a:gdLst/>
            <a:ahLst/>
            <a:cxnLst/>
            <a:rect l="l" t="t" r="r" b="b"/>
            <a:pathLst>
              <a:path w="9018983" h="6174128">
                <a:moveTo>
                  <a:pt x="0" y="0"/>
                </a:moveTo>
                <a:lnTo>
                  <a:pt x="9018982" y="0"/>
                </a:lnTo>
                <a:lnTo>
                  <a:pt x="9018982" y="6174128"/>
                </a:lnTo>
                <a:lnTo>
                  <a:pt x="0" y="6174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4277" y="8507338"/>
            <a:ext cx="4899446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Xếp hàng chờ tới lượt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77600" y="1059991"/>
            <a:ext cx="1388715" cy="130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930025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83433" y="-110038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2819941" y="1353132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89062" y="2667732"/>
            <a:ext cx="9735890" cy="5225211"/>
          </a:xfrm>
          <a:custGeom>
            <a:avLst/>
            <a:gdLst/>
            <a:ahLst/>
            <a:cxnLst/>
            <a:rect l="l" t="t" r="r" b="b"/>
            <a:pathLst>
              <a:path w="11256183" h="6335623">
                <a:moveTo>
                  <a:pt x="0" y="0"/>
                </a:moveTo>
                <a:lnTo>
                  <a:pt x="11256182" y="0"/>
                </a:lnTo>
                <a:lnTo>
                  <a:pt x="11256182" y="6335622"/>
                </a:lnTo>
                <a:lnTo>
                  <a:pt x="0" y="63356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3085" y="8507338"/>
            <a:ext cx="7501830" cy="6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Muốn lấy đồ hãy nhờ bố mẹ giúp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77600" y="1059991"/>
            <a:ext cx="1388715" cy="130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15784" y="2765275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5560" y="8507338"/>
            <a:ext cx="8096880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Đứng trong xe đẩy gây mất an toàn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479633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27254" y="2443535"/>
            <a:ext cx="5600442" cy="5026396"/>
          </a:xfrm>
          <a:custGeom>
            <a:avLst/>
            <a:gdLst/>
            <a:ahLst/>
            <a:cxnLst/>
            <a:rect l="l" t="t" r="r" b="b"/>
            <a:pathLst>
              <a:path w="5600442" h="5026396">
                <a:moveTo>
                  <a:pt x="0" y="0"/>
                </a:moveTo>
                <a:lnTo>
                  <a:pt x="5600441" y="0"/>
                </a:lnTo>
                <a:lnTo>
                  <a:pt x="5600441" y="5026396"/>
                </a:lnTo>
                <a:lnTo>
                  <a:pt x="0" y="50263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30176" y="8507338"/>
            <a:ext cx="5027648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Tự ý lấy đồ, bóc đồ ăn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61074" y="3261038"/>
            <a:ext cx="4107085" cy="4114800"/>
          </a:xfrm>
          <a:custGeom>
            <a:avLst/>
            <a:gdLst/>
            <a:ahLst/>
            <a:cxnLst/>
            <a:rect l="l" t="t" r="r" b="b"/>
            <a:pathLst>
              <a:path w="4107085" h="4114800">
                <a:moveTo>
                  <a:pt x="0" y="0"/>
                </a:moveTo>
                <a:lnTo>
                  <a:pt x="4107084" y="0"/>
                </a:lnTo>
                <a:lnTo>
                  <a:pt x="41070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82661" y="2940213"/>
            <a:ext cx="3999860" cy="3939862"/>
          </a:xfrm>
          <a:custGeom>
            <a:avLst/>
            <a:gdLst/>
            <a:ahLst/>
            <a:cxnLst/>
            <a:rect l="l" t="t" r="r" b="b"/>
            <a:pathLst>
              <a:path w="3999860" h="3939862">
                <a:moveTo>
                  <a:pt x="0" y="0"/>
                </a:moveTo>
                <a:lnTo>
                  <a:pt x="3999860" y="0"/>
                </a:lnTo>
                <a:lnTo>
                  <a:pt x="3999860" y="3939862"/>
                </a:lnTo>
                <a:lnTo>
                  <a:pt x="0" y="39398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394" y="8507338"/>
            <a:ext cx="5635212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Chạy nhảy trong siêu thị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81067" y="2611312"/>
            <a:ext cx="4492815" cy="4792336"/>
          </a:xfrm>
          <a:custGeom>
            <a:avLst/>
            <a:gdLst/>
            <a:ahLst/>
            <a:cxnLst/>
            <a:rect l="l" t="t" r="r" b="b"/>
            <a:pathLst>
              <a:path w="4492815" h="4792336">
                <a:moveTo>
                  <a:pt x="0" y="0"/>
                </a:moveTo>
                <a:lnTo>
                  <a:pt x="4492815" y="0"/>
                </a:lnTo>
                <a:lnTo>
                  <a:pt x="4492815" y="4792335"/>
                </a:lnTo>
                <a:lnTo>
                  <a:pt x="0" y="4792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4767" y="8236876"/>
            <a:ext cx="7998467" cy="59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ý lấy đồ không hỏi ý kiến bố mẹ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136</Words>
  <Application>Microsoft Office PowerPoint</Application>
  <PresentationFormat>Custom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DejaVu Serif</vt:lpstr>
      <vt:lpstr>Arial</vt:lpstr>
      <vt:lpstr>Muli</vt:lpstr>
      <vt:lpstr>Saira ExtraCondensed Heavy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khi đi siêu thị - MGB</dc:title>
  <cp:lastModifiedBy>Techsi.vn</cp:lastModifiedBy>
  <cp:revision>10</cp:revision>
  <dcterms:created xsi:type="dcterms:W3CDTF">2006-08-16T00:00:00Z</dcterms:created>
  <dcterms:modified xsi:type="dcterms:W3CDTF">2025-01-20T08:31:14Z</dcterms:modified>
  <dc:identifier>DAGFyHLxucw</dc:identifier>
</cp:coreProperties>
</file>