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8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4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8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27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2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8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4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6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6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9154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</a:t>
            </a:r>
            <a:r>
              <a:rPr lang="en-US" sz="2800" dirty="0" smtClean="0">
                <a:solidFill>
                  <a:srgbClr val="FF0000"/>
                </a:solidFill>
              </a:rPr>
              <a:t>HOA MỘC LAN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2400" dirty="0" err="1" smtClean="0">
                <a:solidFill>
                  <a:srgbClr val="006600"/>
                </a:solidFill>
              </a:rPr>
              <a:t>Năm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 err="1" smtClean="0">
                <a:solidFill>
                  <a:srgbClr val="006600"/>
                </a:solidFill>
              </a:rPr>
              <a:t>học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 smtClean="0">
                <a:solidFill>
                  <a:srgbClr val="006600"/>
                </a:solidFill>
              </a:rPr>
              <a:t>2024-2025</a:t>
            </a:r>
            <a:endParaRPr lang="en-US" sz="2400" dirty="0">
              <a:solidFill>
                <a:srgbClr val="0066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2845" y="1062124"/>
            <a:ext cx="914400" cy="90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4384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     GIÁO ÁN PHÁT </a:t>
            </a:r>
            <a:r>
              <a:rPr lang="en-US" sz="3600" b="1" dirty="0" smtClean="0">
                <a:solidFill>
                  <a:srgbClr val="0000FF"/>
                </a:solidFill>
              </a:rPr>
              <a:t>TRIỂN NGÔN NGỮ   </a:t>
            </a:r>
            <a:endParaRPr lang="en-US" sz="54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690" y="2916382"/>
            <a:ext cx="8790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Đề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tài</a:t>
            </a:r>
            <a:r>
              <a:rPr lang="en-US" sz="3200" b="1" dirty="0" smtClean="0">
                <a:solidFill>
                  <a:srgbClr val="006600"/>
                </a:solidFill>
              </a:rPr>
              <a:t>: </a:t>
            </a:r>
            <a:r>
              <a:rPr lang="en-US" sz="3200" b="1" dirty="0" err="1" smtClean="0">
                <a:solidFill>
                  <a:srgbClr val="006600"/>
                </a:solidFill>
              </a:rPr>
              <a:t>Thơ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Hoa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đào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>
                <a:solidFill>
                  <a:srgbClr val="006600"/>
                </a:solidFill>
              </a:rPr>
              <a:t/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 </a:t>
            </a:r>
            <a:r>
              <a:rPr lang="en-US" sz="3200" b="1" dirty="0" err="1">
                <a:solidFill>
                  <a:srgbClr val="006600"/>
                </a:solidFill>
              </a:rPr>
              <a:t>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 smtClean="0">
                <a:solidFill>
                  <a:srgbClr val="0066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84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" y="-62345"/>
            <a:ext cx="9143999" cy="6934200"/>
          </a:xfrm>
        </p:spPr>
      </p:pic>
      <p:sp>
        <p:nvSpPr>
          <p:cNvPr id="6" name="TextBox 5"/>
          <p:cNvSpPr txBox="1"/>
          <p:nvPr/>
        </p:nvSpPr>
        <p:spPr>
          <a:xfrm>
            <a:off x="65809" y="226727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Ổn</a:t>
            </a:r>
            <a:r>
              <a:rPr lang="en-US" sz="3200" dirty="0" smtClean="0"/>
              <a:t> </a:t>
            </a:r>
            <a:r>
              <a:rPr lang="en-US" sz="3200" dirty="0" err="1" smtClean="0"/>
              <a:t>định</a:t>
            </a:r>
            <a:r>
              <a:rPr lang="en-US" sz="3200" dirty="0" smtClean="0"/>
              <a:t> 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273" y="1828800"/>
            <a:ext cx="370806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Hoa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nhỏ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Cánh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hồng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tươi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Hễ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thấy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hoa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cười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0000"/>
                </a:solidFill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là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tết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đến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          </a:t>
            </a:r>
            <a:r>
              <a:rPr lang="en-US" sz="3200" dirty="0" err="1" smtClean="0">
                <a:solidFill>
                  <a:srgbClr val="FF0000"/>
                </a:solidFill>
              </a:rPr>
              <a:t>Là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hoa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gì</a:t>
            </a:r>
            <a:r>
              <a:rPr lang="en-US" sz="3200" dirty="0" smtClean="0">
                <a:solidFill>
                  <a:srgbClr val="FF0000"/>
                </a:solidFill>
              </a:rPr>
              <a:t> ?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94472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đố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75" y="1548750"/>
            <a:ext cx="4601197" cy="311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0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905000" y="1338333"/>
            <a:ext cx="5633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Lần</a:t>
            </a:r>
            <a:r>
              <a:rPr lang="en-US" sz="4000" dirty="0" smtClean="0">
                <a:solidFill>
                  <a:srgbClr val="FF0000"/>
                </a:solidFill>
              </a:rPr>
              <a:t> 1 :</a:t>
            </a:r>
            <a:r>
              <a:rPr lang="en-US" sz="4000" dirty="0" err="1" smtClean="0">
                <a:solidFill>
                  <a:srgbClr val="FF0000"/>
                </a:solidFill>
              </a:rPr>
              <a:t>Cô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diễn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cảm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</a:t>
            </a:r>
            <a:r>
              <a:rPr lang="en-US" sz="4000" dirty="0" err="1" smtClean="0">
                <a:solidFill>
                  <a:srgbClr val="0070C0"/>
                </a:solidFill>
              </a:rPr>
              <a:t>Bài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thơ</a:t>
            </a:r>
            <a:r>
              <a:rPr lang="en-US" sz="4000" dirty="0" smtClean="0">
                <a:solidFill>
                  <a:srgbClr val="0070C0"/>
                </a:solidFill>
              </a:rPr>
              <a:t> : </a:t>
            </a:r>
            <a:r>
              <a:rPr lang="en-US" sz="4000" dirty="0" err="1" smtClean="0">
                <a:solidFill>
                  <a:srgbClr val="0070C0"/>
                </a:solidFill>
              </a:rPr>
              <a:t>Hoa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đào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683955"/>
            <a:ext cx="3504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2.Phương </a:t>
            </a:r>
            <a:r>
              <a:rPr lang="en-US" sz="4000" dirty="0" err="1" smtClean="0"/>
              <a:t>Pháp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173747" y="2491289"/>
            <a:ext cx="4796506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Quanh </a:t>
            </a:r>
            <a:r>
              <a:rPr lang="vi-VN" sz="2800" dirty="0"/>
              <a:t>năm đi chơi</a:t>
            </a:r>
            <a:br>
              <a:rPr lang="vi-VN" sz="2800" dirty="0"/>
            </a:br>
            <a:r>
              <a:rPr lang="vi-VN" sz="2800" dirty="0"/>
              <a:t>Trốn tìm trong vỏ</a:t>
            </a:r>
            <a:br>
              <a:rPr lang="vi-VN" sz="2800" dirty="0"/>
            </a:br>
            <a:r>
              <a:rPr lang="vi-VN" sz="2800" dirty="0"/>
              <a:t>Hẹn mùa xuân về</a:t>
            </a:r>
            <a:br>
              <a:rPr lang="vi-VN" sz="2800" dirty="0"/>
            </a:br>
            <a:r>
              <a:rPr lang="vi-VN" sz="2800" dirty="0"/>
              <a:t>Đua nhau cùng nở.</a:t>
            </a:r>
          </a:p>
          <a:p>
            <a:r>
              <a:rPr lang="vi-VN" sz="2800" i="1" dirty="0"/>
              <a:t>Tác giả: </a:t>
            </a:r>
            <a:r>
              <a:rPr lang="vi-VN" sz="2800" b="1" i="1" dirty="0"/>
              <a:t>Phùng Ngọc Hùng</a:t>
            </a:r>
            <a:r>
              <a:rPr lang="vi-VN" sz="2800" i="1" dirty="0"/>
              <a:t>.</a:t>
            </a:r>
            <a:endParaRPr lang="vi-V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49"/>
            <a:ext cx="9144000" cy="7086600"/>
          </a:xfrm>
        </p:spPr>
      </p:pic>
      <p:sp>
        <p:nvSpPr>
          <p:cNvPr id="5" name="TextBox 4"/>
          <p:cNvSpPr txBox="1"/>
          <p:nvPr/>
        </p:nvSpPr>
        <p:spPr>
          <a:xfrm>
            <a:off x="1354397" y="272764"/>
            <a:ext cx="6476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Lần</a:t>
            </a:r>
            <a:r>
              <a:rPr lang="en-US" sz="3200" dirty="0" smtClean="0">
                <a:solidFill>
                  <a:srgbClr val="FF0000"/>
                </a:solidFill>
              </a:rPr>
              <a:t> 2 :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đọc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cùng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ảnh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073138"/>
            <a:ext cx="3664786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Quanh năm đi chơi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Trốn tìm trong vỏ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Hẹn mùa xuân về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Đua nhau cùng nở</a:t>
            </a:r>
            <a:r>
              <a:rPr lang="vi-VN" dirty="0"/>
              <a:t>.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1234281"/>
            <a:ext cx="3913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thơ</a:t>
            </a:r>
            <a:r>
              <a:rPr lang="en-US" sz="4000" dirty="0" smtClean="0">
                <a:solidFill>
                  <a:srgbClr val="FF0000"/>
                </a:solidFill>
              </a:rPr>
              <a:t> : </a:t>
            </a:r>
            <a:r>
              <a:rPr lang="en-US" sz="4000" dirty="0" err="1" smtClean="0">
                <a:solidFill>
                  <a:srgbClr val="FF0000"/>
                </a:solidFill>
              </a:rPr>
              <a:t>Hoa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đào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986" y="1066799"/>
            <a:ext cx="4945814" cy="566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</p:spPr>
      </p:pic>
      <p:sp>
        <p:nvSpPr>
          <p:cNvPr id="5" name="TextBox 4"/>
          <p:cNvSpPr txBox="1"/>
          <p:nvPr/>
        </p:nvSpPr>
        <p:spPr>
          <a:xfrm>
            <a:off x="2895600" y="1417638"/>
            <a:ext cx="3312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Trẻ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cùng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912" y="2010304"/>
            <a:ext cx="20874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Hoa</a:t>
            </a:r>
            <a:r>
              <a:rPr lang="en-US" sz="4000" dirty="0" smtClean="0"/>
              <a:t> </a:t>
            </a:r>
            <a:r>
              <a:rPr lang="en-US" sz="4000" dirty="0" err="1" smtClean="0"/>
              <a:t>Đào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2781930"/>
            <a:ext cx="3687228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Quanh năm đi chơi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Trốn tìm trong vỏ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Hẹn mùa xuân về</a:t>
            </a:r>
            <a:br>
              <a:rPr lang="vi-VN" sz="3200" dirty="0">
                <a:solidFill>
                  <a:srgbClr val="FF0000"/>
                </a:solidFill>
              </a:rPr>
            </a:br>
            <a:r>
              <a:rPr lang="vi-VN" sz="3200" dirty="0">
                <a:solidFill>
                  <a:srgbClr val="FF0000"/>
                </a:solidFill>
              </a:rPr>
              <a:t>Đua nhau cùng nở</a:t>
            </a:r>
            <a:r>
              <a:rPr lang="vi-VN" sz="3200" dirty="0"/>
              <a:t>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3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09600" y="492195"/>
            <a:ext cx="2412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3.Kết </a:t>
            </a:r>
            <a:r>
              <a:rPr lang="en-US" sz="4000" dirty="0" err="1" smtClean="0">
                <a:solidFill>
                  <a:srgbClr val="FF0000"/>
                </a:solidFill>
              </a:rPr>
              <a:t>thúc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99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PHÒNG GIÁO DỤC VÀ ĐÀO TẠO QUẬN LONG BIÊN  TRƯỜNG MẦM NON HOA MỘC LAN                Năm học 2024-2025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 TRƯỜNG MẦM NON HOA SỮA                 </dc:title>
  <dc:creator>Lop D1</dc:creator>
  <cp:lastModifiedBy>Techsi.vn</cp:lastModifiedBy>
  <cp:revision>48</cp:revision>
  <dcterms:created xsi:type="dcterms:W3CDTF">2019-01-10T03:43:25Z</dcterms:created>
  <dcterms:modified xsi:type="dcterms:W3CDTF">2025-01-23T07:39:38Z</dcterms:modified>
</cp:coreProperties>
</file>