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69" r:id="rId4"/>
    <p:sldId id="268" r:id="rId5"/>
    <p:sldId id="256" r:id="rId6"/>
    <p:sldId id="257" r:id="rId7"/>
    <p:sldId id="261" r:id="rId8"/>
    <p:sldId id="258" r:id="rId9"/>
    <p:sldId id="270" r:id="rId10"/>
    <p:sldId id="271" r:id="rId11"/>
    <p:sldId id="272" r:id="rId12"/>
    <p:sldId id="274" r:id="rId13"/>
    <p:sldId id="273" r:id="rId14"/>
    <p:sldId id="275" r:id="rId15"/>
    <p:sldId id="276" r:id="rId16"/>
    <p:sldId id="277" r:id="rId17"/>
    <p:sldId id="279" r:id="rId18"/>
    <p:sldId id="281" r:id="rId19"/>
    <p:sldId id="278" r:id="rId20"/>
    <p:sldId id="282" r:id="rId21"/>
    <p:sldId id="283" r:id="rId22"/>
    <p:sldId id="285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CC6600"/>
    <a:srgbClr val="FFCC00"/>
    <a:srgbClr val="9900CC"/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3" autoAdjust="0"/>
    <p:restoredTop sz="94660"/>
  </p:normalViewPr>
  <p:slideViewPr>
    <p:cSldViewPr snapToGrid="0">
      <p:cViewPr varScale="1">
        <p:scale>
          <a:sx n="87" d="100"/>
          <a:sy n="87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9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8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4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2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7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5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4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1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9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9F598-A2E5-40A0-B479-B807127C5AF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6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9F598-A2E5-40A0-B479-B807127C5AF7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FF0-34CA-40B6-914E-5641B5BD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1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Fondo De Publicidad De Vehículos Callejeros De Bosque Fresco, Fondo  Publicitario, Fresco, Calle Imagen de Fondo Para Descarga Gratuita -  Pngtre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3017" y="0"/>
            <a:ext cx="5721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2000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</a:t>
            </a:r>
            <a:endParaRPr lang="en-US" sz="20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597" y="2650893"/>
            <a:ext cx="7385676" cy="21562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12700" cmpd="sng">
                  <a:solidFill>
                    <a:srgbClr val="0000CC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endParaRPr lang="en-US" sz="5400" b="1" cap="none" spc="0">
              <a:ln w="12700" cmpd="sng">
                <a:solidFill>
                  <a:srgbClr val="0000CC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8416" y="3158069"/>
            <a:ext cx="6941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endParaRPr lang="en-US" sz="28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38651" y="5956663"/>
            <a:ext cx="78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06686" y="6381172"/>
            <a:ext cx="402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2024- 2025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405" y="959099"/>
            <a:ext cx="896657" cy="8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67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984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07538" y="2421374"/>
            <a:ext cx="6341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Bài thơ viết về điều gì ?</a:t>
            </a:r>
            <a:endParaRPr lang="en-US" sz="4800" b="1">
              <a:solidFill>
                <a:srgbClr val="FFC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96657" cy="8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5363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Sáng Tạo Trường Học Học Tập Bảng đen, Kiến ​​thức, Học Tập, Nền  Background Vector để tải xuống miễn phí -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33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4913" y="2264818"/>
            <a:ext cx="85552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Trong bài thơ bố bạn Tuấn làm gì</a:t>
            </a:r>
            <a:r>
              <a:rPr lang="vi-VN" sz="4400" b="1" smtClean="0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4400" b="1" smtClean="0">
              <a:solidFill>
                <a:srgbClr val="FFC000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4400" b="1" smtClean="0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Còn </a:t>
            </a:r>
            <a:r>
              <a:rPr lang="vi-VN" sz="44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bố bạn Hùng làm gì?</a:t>
            </a:r>
            <a:endParaRPr lang="en-US" sz="4400" b="1">
              <a:solidFill>
                <a:srgbClr val="FFC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96657" cy="8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6456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572" y="0"/>
            <a:ext cx="896657" cy="8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7892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chool Board of education Classroom, school, class, rectangle, school  Supplies png |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5555" y="2055813"/>
            <a:ext cx="80597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C000"/>
                </a:solidFill>
                <a:latin typeface="+mj-lt"/>
                <a:ea typeface="MS Mincho"/>
              </a:rPr>
              <a:t>Bạn Tuấn và bạn Hùng như nào khi nghe bố kể về công việc của mình?</a:t>
            </a:r>
            <a:endParaRPr lang="en-US" sz="4400" b="1">
              <a:solidFill>
                <a:srgbClr val="FFC000"/>
              </a:solidFill>
              <a:effectLst/>
              <a:latin typeface="+mj-lt"/>
              <a:ea typeface="MS Minch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96657" cy="8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4946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ách Làm Trò Chơi Ô Chữ Trên Powerpoint Nhanh Và Đẹp, Hướng Dẫn Làm Trò  Chơi Ô Chữ Trê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3" y="0"/>
            <a:ext cx="12191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60653" y="1690688"/>
            <a:ext cx="6153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FFC000"/>
                </a:solidFill>
                <a:latin typeface="Times New Roman" panose="02020603050405020304" pitchFamily="18" charset="0"/>
                <a:ea typeface="MS Mincho"/>
              </a:rPr>
              <a:t>Các bạn đã ước sau này được làm nghề gì?</a:t>
            </a:r>
            <a:endParaRPr lang="en-US" sz="40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96657" cy="8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84464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96657" cy="8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7005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38993" y="2586994"/>
            <a:ext cx="72455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Thế rồi hai bạn đã làm 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gì?</a:t>
            </a: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96657" cy="8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96657" cy="8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84753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128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2422" y="2413503"/>
            <a:ext cx="74545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Tuấn đã đóng vai </a:t>
            </a:r>
            <a:r>
              <a:rPr lang="vi-VN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gì?Còn </a:t>
            </a: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Hùng đóng vai gì?</a:t>
            </a:r>
            <a:endParaRPr lang="en-US" sz="44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96657" cy="8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96657" cy="8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đôi Mười Một Nền Hoạt Hình Cuốn Sách Bút | Nền PSD Tải xuống miễn phí -  Pik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6453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66606" y="235131"/>
            <a:ext cx="4153988" cy="7184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2316163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Cong </a:t>
            </a:r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cong như một vầng </a:t>
            </a:r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trăng</a:t>
            </a:r>
            <a:endParaRPr lang="en-US" sz="2800" b="1" smtClean="0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Có </a:t>
            </a:r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mũi có lưỡi có răng không </a:t>
            </a:r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mồm</a:t>
            </a:r>
            <a:endParaRPr lang="en-US" sz="2800" b="1" smtClean="0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Nhà </a:t>
            </a:r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nông gần gũi sớm </a:t>
            </a:r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hôm</a:t>
            </a:r>
            <a:endParaRPr lang="en-US" sz="2800" b="1" smtClean="0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Siêng </a:t>
            </a:r>
            <a:r>
              <a:rPr lang="vi-VN" sz="2800" b="1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năng hễ thấy cỏ liền cắt </a:t>
            </a:r>
            <a:r>
              <a:rPr lang="vi-VN" sz="2800" b="1" smtClean="0">
                <a:solidFill>
                  <a:srgbClr val="9900CC"/>
                </a:solidFill>
                <a:latin typeface="Times New Roman" panose="02020603050405020304" pitchFamily="18" charset="0"/>
                <a:ea typeface="MS Mincho"/>
              </a:rPr>
              <a:t>ngay</a:t>
            </a:r>
            <a:endParaRPr lang="en-US" sz="2800" b="1" smtClean="0">
              <a:solidFill>
                <a:srgbClr val="9900CC"/>
              </a:solidFill>
              <a:latin typeface="Times New Roman" panose="02020603050405020304" pitchFamily="18" charset="0"/>
              <a:ea typeface="MS Mincho"/>
            </a:endParaRPr>
          </a:p>
          <a:p>
            <a:r>
              <a:rPr lang="en-US" sz="2800" b="1" smtClean="0">
                <a:solidFill>
                  <a:srgbClr val="9900CC"/>
                </a:solidFill>
                <a:latin typeface="Times New Roman" panose="02020603050405020304" pitchFamily="18" charset="0"/>
              </a:rPr>
              <a:t>Là dụng cụ gì?</a:t>
            </a:r>
            <a:endParaRPr lang="en-US" sz="2800" b="1">
              <a:solidFill>
                <a:srgbClr val="9900C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96657" cy="8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56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96207" cy="6858000"/>
          </a:xfrm>
        </p:spPr>
      </p:pic>
      <p:sp>
        <p:nvSpPr>
          <p:cNvPr id="6" name="Rectangle 5"/>
          <p:cNvSpPr/>
          <p:nvPr/>
        </p:nvSpPr>
        <p:spPr>
          <a:xfrm>
            <a:off x="4032775" y="2055813"/>
            <a:ext cx="412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  <a:endParaRPr lang="en-US" sz="54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96657" cy="8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88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4834" y="117693"/>
            <a:ext cx="75590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800" b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</a:t>
            </a: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Tuấn lái tàu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Bố Hùng đốt lửa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Từng nghe bố kể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Qua lắm vùng quê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Hùng, Tuấn rất mê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 Làm nghề như bố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96657" cy="8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25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34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4937" y="89044"/>
            <a:ext cx="917883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  </a:t>
            </a:r>
            <a:r>
              <a:rPr lang="vi-VN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</a:t>
            </a:r>
            <a:r>
              <a:rPr lang="vi-VN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 </a:t>
            </a: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 Buộc níu vào nhau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Cu Tuấn làm tàu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Chạy khắp lòng nhà</a:t>
            </a:r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Tàu </a:t>
            </a:r>
            <a:r>
              <a:rPr lang="vi-VN" sz="4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kêu: Thích! </a:t>
            </a:r>
            <a:r>
              <a:rPr lang="vi-VN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vi-VN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96657" cy="8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42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686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96657" cy="8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3264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 Làm nghề như bố- Cùng nhau đọc thơ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r="11277"/>
          <a:stretch/>
        </p:blipFill>
        <p:spPr bwMode="auto">
          <a:xfrm>
            <a:off x="0" y="0"/>
            <a:ext cx="120308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48592" y="6194316"/>
            <a:ext cx="653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***Tác giả : Thu Quỳnh****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96657" cy="8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59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0" y="104503"/>
            <a:ext cx="3187337" cy="147610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Tuấn lái tàu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Hùng đốt lửa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115" y="-1"/>
            <a:ext cx="896657" cy="8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5197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quantri.pgdthanhxuan.edu.vn/UploadImages/mntuoithantien/l%C3%A0m%20ngh%E1%BB%81%20nh%C6%B0%20b%E1%BB%91.jpg?w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373291" y="5140234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 nghe bố kể 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lắm vùng quê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Hùng, Tuấn rất mê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nghề như bố</a:t>
            </a:r>
            <a:endParaRPr lang="en-US" sz="2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96657" cy="8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35377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3691" y="5257800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nhiêu ghế nhỏ</a:t>
            </a:r>
          </a:p>
          <a:p>
            <a:pPr algn="ctr"/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níu vào nhau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96657" cy="8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57637"/>
      </p:ext>
    </p:extLst>
  </p:cSld>
  <p:clrMapOvr>
    <a:masterClrMapping/>
  </p:clrMapOvr>
  <p:transition spd="slow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LÀM NGHỀ NHƯ BỐ | Mầm Non Bồ Đ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31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61704" y="5150457"/>
            <a:ext cx="3618412" cy="1600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 </a:t>
            </a: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Tuấn làm tàu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   Hùng làm người lái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Thổi kèn lá chuối</a:t>
            </a:r>
            <a:b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tàu rời ga</a:t>
            </a:r>
            <a:endParaRPr lang="en-US" sz="20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96657" cy="8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5257801" y="618565"/>
            <a:ext cx="5419164" cy="2120993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lòng </a:t>
            </a:r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b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Tàu kêu:Thích!Thích</a:t>
            </a:r>
            <a:r>
              <a:rPr lang="en-US" sz="2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0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96657" cy="8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9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6496"/>
            <a:ext cx="12192000" cy="6814240"/>
          </a:xfrm>
        </p:spPr>
      </p:pic>
      <p:sp>
        <p:nvSpPr>
          <p:cNvPr id="6" name="Rectangle 5"/>
          <p:cNvSpPr/>
          <p:nvPr/>
        </p:nvSpPr>
        <p:spPr>
          <a:xfrm>
            <a:off x="2500855" y="2209690"/>
            <a:ext cx="74254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96657" cy="8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27948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241</Words>
  <Application>Microsoft Office PowerPoint</Application>
  <PresentationFormat>Widescreen</PresentationFormat>
  <Paragraphs>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Techsi.vn</cp:lastModifiedBy>
  <cp:revision>34</cp:revision>
  <dcterms:created xsi:type="dcterms:W3CDTF">2022-11-13T04:05:14Z</dcterms:created>
  <dcterms:modified xsi:type="dcterms:W3CDTF">2025-01-23T07:32:21Z</dcterms:modified>
</cp:coreProperties>
</file>