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2" r:id="rId3"/>
    <p:sldId id="258" r:id="rId4"/>
    <p:sldId id="336" r:id="rId5"/>
    <p:sldId id="334" r:id="rId6"/>
    <p:sldId id="264" r:id="rId7"/>
    <p:sldId id="335" r:id="rId8"/>
    <p:sldId id="267" r:id="rId9"/>
    <p:sldId id="279" r:id="rId10"/>
    <p:sldId id="268" r:id="rId11"/>
    <p:sldId id="269" r:id="rId12"/>
    <p:sldId id="270" r:id="rId13"/>
    <p:sldId id="337" r:id="rId14"/>
    <p:sldId id="263" r:id="rId15"/>
    <p:sldId id="260" r:id="rId16"/>
    <p:sldId id="318" r:id="rId17"/>
    <p:sldId id="333" r:id="rId18"/>
    <p:sldId id="327" r:id="rId19"/>
    <p:sldId id="328" r:id="rId20"/>
    <p:sldId id="329" r:id="rId21"/>
    <p:sldId id="330" r:id="rId22"/>
    <p:sldId id="321" r:id="rId23"/>
    <p:sldId id="322" r:id="rId24"/>
    <p:sldId id="325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14B30-2B8F-4991-8B49-8C6E2EE45A57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54159-69D5-4CC8-94F9-A25EA022B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8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8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4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22454E1-9DCE-DD96-618A-BBDA019E0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88630B2-1B32-899F-D419-B6C1546B2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91A4203-90B7-5F81-417D-7EC6DDFBB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BCBF5-D96A-446A-8028-948897488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68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E74A35-88E3-793F-2035-3444266BA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88D817C-B327-9937-C0C0-7C14E626A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6B10C44-C32B-A0D3-307C-1C30CCBF3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4CCCC-C5BA-4315-83EF-56DA811DA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62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C9A325-8B62-A679-D503-69519B3E7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1265A7D-4D31-8CEF-081F-04E0AE772E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3C7E477-0E03-11A3-674F-31967E66C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D5BD9-D0CC-4E0C-8D20-93CA79810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1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1A17AB1-1775-173D-D77B-BB43CD083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E32EC7-FCAF-B8A9-0F19-107DD4802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B2476A-A99E-4F29-5822-5BE38AB21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9B3AD-DE64-40D2-9D58-6EBBF0345B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54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CA159C5-E25C-64E3-5D58-02840992A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410A06A-6722-BA86-7DC0-4A4E25546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E41FCAA-062F-A121-307F-CBB2FFA3F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D5431-2286-4271-9C4C-D95BCA2E7D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17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FD0E428-D99E-74BA-D9B1-CE67FA735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8811937-F726-7901-89D3-F7E28D2C3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2A944FD-B2C3-768C-4104-F07D147F6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9AE0D-1A8F-4AA8-BDFE-A180F0C40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184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94A38AC-C822-2D89-CD73-ADF235709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4EF8DD6-FABE-4AC9-E4B4-98D90C9BB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134BEDF-AE5F-9CEE-E8E3-5DF965BC7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42250-1FA4-4C03-884A-7EB1658B5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7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73EBF0-9001-5A7B-4625-9FD3D45F2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8671F8-59D9-3E67-09D8-20346B7C2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D92546-153B-0691-8F8C-FDD0CE805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7AD97-66C3-42CA-82C7-8C5238545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1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23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C5E466-8682-A9D7-87E3-A4F09F607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42D9D5-2B80-E3DB-557F-5B90739B1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C9A18F-DCC8-B053-4B1E-13BD4D2FD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A907-51F9-4CB0-B413-9C1C970F8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285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DB14425-E880-7B67-9041-534199D91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0E2D3F-E0E8-3567-A397-83FE0F3E8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7F9B8C3-08CA-0DF8-CDEB-49EDEF7EC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7EEBB-7F18-4E71-B834-0C0CBB81D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258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61AEC25-3FED-0176-FE3C-A98A6EEE79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E114343-CB76-CD94-24C7-C2BBEDD5B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8136ECA-BC34-F06D-2B05-CCA1012B4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DCE86-56D7-483F-A3A5-B186E80EB9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21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9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5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6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7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6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AF9E0-16BE-4FB3-9FF0-337C7FA8CC8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3AAB5-882B-4C06-9A11-626CE210C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7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58AB3FE-8DD0-4ACE-F376-3281A01263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99BBC3C-7732-A2EF-4FF4-232EDA2B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B022751-670E-5F4B-0A8A-A0D5A36A63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C73AAFC9-6414-F76E-0B43-464B690915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3179EF3-7E7D-B11E-951D-598DA78BA2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1C0AFFD4-7158-43F9-83C8-5EA0FD091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9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5.jp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1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8.gif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1.gi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image" Target="../media/image24.jpe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6948"/>
            <a:ext cx="7772400" cy="62865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000608"/>
            <a:ext cx="6400800" cy="1476142"/>
          </a:xfrm>
        </p:spPr>
        <p:txBody>
          <a:bodyPr>
            <a:normAutofit fontScale="25000" lnSpcReduction="20000"/>
          </a:bodyPr>
          <a:lstStyle/>
          <a:p>
            <a:pPr lvl="0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 algn="l"/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alt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alt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lvl="0"/>
            <a:r>
              <a:rPr lang="en-US" altLang="en-US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970801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2455550"/>
            <a:ext cx="716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 tài: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út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rus-Black" panose="02020500000000000000" pitchFamily="18" charset="-93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36D362-F876-494C-809A-A7580E53C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0" y="651497"/>
            <a:ext cx="1323439" cy="1315167"/>
          </a:xfrm>
          <a:prstGeom prst="rect">
            <a:avLst/>
          </a:prstGeom>
        </p:spPr>
      </p:pic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xmlns="" id="{46D9FC65-3FEF-0431-D853-1B951A92C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989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x">
            <a:extLst>
              <a:ext uri="{FF2B5EF4-FFF2-40B4-BE49-F238E27FC236}">
                <a16:creationId xmlns:a16="http://schemas.microsoft.com/office/drawing/2014/main" xmlns="" id="{3D8DF082-DA54-787D-8DB3-BE47CA2B0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342900"/>
            <a:ext cx="394335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C100522F-E3BF-A5DF-9CF7-28C1038CE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4324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442 0.00625 -0.00846 0.01227 -0.01303 0.01852 C -0.01406 0.01944 -0.01445 0.0213 -0.01524 0.02199 C -0.01901 0.02616 -0.02748 0.02662 -0.03204 0.02708 C -0.03243 0.02801 -0.03541 0.03148 -0.0358 0.03218 C -0.03985 0.04097 -0.0336 0.03125 -0.03893 0.03981 C -0.04453 0.04884 -0.03736 0.03519 -0.0427 0.04606 C -0.04388 0.05023 -0.04596 0.05324 -0.04675 0.05764 C -0.04752 0.06134 -0.04739 0.06551 -0.04882 0.06898 C -0.0496 0.07106 -0.05313 0.07199 -0.05455 0.07269 C -0.05573 0.07338 -0.05678 0.07431 -0.05742 0.075 C -0.05885 0.07639 -0.05964 0.07801 -0.06068 0.07894 C -0.0638 0.08194 -0.06667 0.08287 -0.06953 0.08657 C -0.0711 0.09421 -0.07369 0.10532 -0.08046 0.10787 C -0.08099 0.10856 -0.08412 0.11227 -0.08425 0.11296 C -0.08906 0.12315 -0.08893 0.13333 -0.09895 0.13796 C -0.0996 0.13958 -0.10053 0.14051 -0.10118 0.1419 C -0.10196 0.14444 -0.10326 0.14954 -0.10326 0.14977 C -0.10339 0.15301 -0.10339 0.16065 -0.10495 0.16458 C -0.10743 0.17037 -0.10652 0.1669 -0.11016 0.17083 C -0.11433 0.17569 -0.11719 0.18079 -0.12175 0.18495 C -0.12461 0.19028 -0.12357 0.1956 -0.12696 0.2 C -0.13047 0.20463 -0.13503 0.2081 -0.13881 0.21273 C -0.14024 0.22338 -0.13946 0.21898 -0.1448 0.22523 C -0.1448 0.22639 -0.1461 0.23264 -0.14649 0.23403 C -0.14857 0.23819 -0.15183 0.24097 -0.15313 0.24583 " pathEditMode="relative" rAng="0" ptsTypes="AAAAAAAAAAAAAAAAAAAAAAAAAA">
                                      <p:cBhvr>
                                        <p:cTn id="6" dur="1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xx">
            <a:extLst>
              <a:ext uri="{FF2B5EF4-FFF2-40B4-BE49-F238E27FC236}">
                <a16:creationId xmlns:a16="http://schemas.microsoft.com/office/drawing/2014/main" xmlns="" id="{91103805-E793-C30A-2D8E-29B8475BC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12" y="685800"/>
            <a:ext cx="3992539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xxxx">
            <a:extLst>
              <a:ext uri="{FF2B5EF4-FFF2-40B4-BE49-F238E27FC236}">
                <a16:creationId xmlns:a16="http://schemas.microsoft.com/office/drawing/2014/main" xmlns="" id="{04C38DA7-161B-C400-F6F8-9841D6405E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0" y="2762251"/>
            <a:ext cx="2686050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x">
            <a:extLst>
              <a:ext uri="{FF2B5EF4-FFF2-40B4-BE49-F238E27FC236}">
                <a16:creationId xmlns:a16="http://schemas.microsoft.com/office/drawing/2014/main" xmlns="" id="{3818A90C-8DFE-2435-EE84-8670418F1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07" y="2800351"/>
            <a:ext cx="2750344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209B524D-1566-DBF3-8D8E-8D6B932FF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42497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88 0.00741 C -0.12097 0.01297 -0.09271 0.00996 -0.06654 0.00903 C -0.04193 0.00487 -0.04506 0.00579 -0.0086 0.00741 C 0.0043 0.01019 0.01511 0.0088 0.02644 0.00417 C 0.04662 0.0051 0.06459 0.00672 0.08425 0.00903 C 0.11498 0.00787 0.13295 0.00278 0.1573 0.01065 C 0.17136 0.00996 0.18594 0.00996 0.19987 0.00903 C 0.20665 0.00834 0.22045 0.00579 0.22045 0.00556 C 0.41902 0.00764 0.33282 0.00741 0.47917 0.00741 " pathEditMode="relative" rAng="0" ptsTypes="AAAAAAAAA">
                                      <p:cBhvr>
                                        <p:cTn id="6" dur="1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2675"/>
            <a:ext cx="9144000" cy="43815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CE6DD92D-197F-DD09-B1EC-9D72AE7AE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4248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276" y="57150"/>
            <a:ext cx="8229600" cy="536961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CC"/>
              </a:solidFill>
            </a:endParaRP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xmlns="" id="{96670FA9-39F1-989C-B92D-DEDF73B23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6" y="748059"/>
            <a:ext cx="7771540" cy="437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6980ED-6654-9B90-5D7A-6DF7C15DC99D}"/>
              </a:ext>
            </a:extLst>
          </p:cNvPr>
          <p:cNvSpPr txBox="1"/>
          <p:nvPr/>
        </p:nvSpPr>
        <p:spPr>
          <a:xfrm rot="10800000" flipV="1">
            <a:off x="2286000" y="4473816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de 13 (1)">
            <a:hlinkClick r:id="" action="ppaction://media"/>
            <a:extLst>
              <a:ext uri="{FF2B5EF4-FFF2-40B4-BE49-F238E27FC236}">
                <a16:creationId xmlns:a16="http://schemas.microsoft.com/office/drawing/2014/main" xmlns="" id="{33FCB10D-8CBF-0327-003D-E92192E2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276" y="4293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320"/>
            <a:ext cx="9144000" cy="43815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AC16D7-8FD0-CAD8-120E-C146686ED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95350"/>
            <a:ext cx="1799019" cy="294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03BAE8-D8A2-13AD-2FF7-FB6F66B68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17255"/>
            <a:ext cx="2620584" cy="21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41FE8D-04A8-7C85-46D0-348E7AA3E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6" y="2190750"/>
            <a:ext cx="1799019" cy="213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A70E3D-F059-D8FF-DA49-A02453CDC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23393"/>
            <a:ext cx="1219200" cy="1919944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C872EF97-B185-5AD6-7F79-7119695BA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67" y="4325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35482"/>
            <a:ext cx="6096000" cy="4381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mẹ đã dạy ba anh em trồng rau gì?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7B14D74-5C46-2D81-4D9A-E31024CD003B}"/>
              </a:ext>
            </a:extLst>
          </p:cNvPr>
          <p:cNvSpPr txBox="1">
            <a:spLocks/>
          </p:cNvSpPr>
          <p:nvPr/>
        </p:nvSpPr>
        <p:spPr>
          <a:xfrm>
            <a:off x="609600" y="666750"/>
            <a:ext cx="77724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0BE851-28ED-FDEF-3603-B98BE0DDD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00273"/>
            <a:ext cx="6858000" cy="3810000"/>
          </a:xfrm>
          <a:prstGeom prst="rect">
            <a:avLst/>
          </a:prstGeom>
        </p:spPr>
      </p:pic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A31BE255-42C7-A900-F4C9-4AFFC1270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4233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thỏ mẹ dạy trồng rau, thỏ út đã làm gì?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8EF4032-2E84-235F-BD15-FC97DB844B4F}"/>
              </a:ext>
            </a:extLst>
          </p:cNvPr>
          <p:cNvGrpSpPr/>
          <p:nvPr/>
        </p:nvGrpSpPr>
        <p:grpSpPr>
          <a:xfrm>
            <a:off x="381000" y="819150"/>
            <a:ext cx="8229600" cy="4476750"/>
            <a:chOff x="381000" y="819150"/>
            <a:chExt cx="8229600" cy="4476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7919568-2758-CCDD-7F51-E5801D8B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819150"/>
              <a:ext cx="8229600" cy="4324350"/>
            </a:xfrm>
            <a:prstGeom prst="rect">
              <a:avLst/>
            </a:prstGeom>
          </p:spPr>
        </p:pic>
        <p:pic>
          <p:nvPicPr>
            <p:cNvPr id="7" name="Picture 4" descr="4">
              <a:extLst>
                <a:ext uri="{FF2B5EF4-FFF2-40B4-BE49-F238E27FC236}">
                  <a16:creationId xmlns:a16="http://schemas.microsoft.com/office/drawing/2014/main" xmlns="" id="{8EDD6403-8237-6722-766A-7C876A5C0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62222" y="3105149"/>
              <a:ext cx="1386203" cy="163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1">
              <a:extLst>
                <a:ext uri="{FF2B5EF4-FFF2-40B4-BE49-F238E27FC236}">
                  <a16:creationId xmlns:a16="http://schemas.microsoft.com/office/drawing/2014/main" xmlns="" id="{78D74F8E-5185-4DAB-C9D5-AD625F88C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4399" y="1432131"/>
              <a:ext cx="3362325" cy="386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127518-5581-3765-401B-674EEC836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1634"/>
            <a:ext cx="984687" cy="984687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xmlns="" id="{3FB0A9FC-BB23-1C77-26B7-663B97634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4370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B76F4-79BE-AA99-2399-F2FCFF19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890"/>
            <a:ext cx="8458200" cy="52322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Tới vụ thu hoạch những cây rau của thỏ anh như thế nào?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9F0E9F2-5CBA-8F8D-66F9-BE08E55B3164}"/>
              </a:ext>
            </a:extLst>
          </p:cNvPr>
          <p:cNvSpPr txBox="1">
            <a:spLocks/>
          </p:cNvSpPr>
          <p:nvPr/>
        </p:nvSpPr>
        <p:spPr>
          <a:xfrm>
            <a:off x="266700" y="76890"/>
            <a:ext cx="8153400" cy="119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cây rau của thỏ anh lại tươi tốt ? </a:t>
            </a:r>
          </a:p>
        </p:txBody>
      </p:sp>
      <p:pic>
        <p:nvPicPr>
          <p:cNvPr id="5" name="Picture 4" descr="Surface chart&#10;&#10;Description automatically generated with low confidence">
            <a:extLst>
              <a:ext uri="{FF2B5EF4-FFF2-40B4-BE49-F238E27FC236}">
                <a16:creationId xmlns:a16="http://schemas.microsoft.com/office/drawing/2014/main" xmlns="" id="{5504461E-4910-CB38-0FB0-83373EFBB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123950"/>
            <a:ext cx="7696200" cy="3942660"/>
          </a:xfrm>
          <a:prstGeom prst="rect">
            <a:avLst/>
          </a:prstGeom>
        </p:spPr>
      </p:pic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xmlns="" id="{658A83FD-CC8C-6300-0456-F5001D4B7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189" y="4248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F4AF629-9751-52BA-2987-4751B8C7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950"/>
            <a:ext cx="7696200" cy="598486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 sao cây rau của thỏ út lại cằn cỗi?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2EA300-DFE2-74DD-85F1-F2858536E9B9}"/>
              </a:ext>
            </a:extLst>
          </p:cNvPr>
          <p:cNvSpPr txBox="1"/>
          <p:nvPr/>
        </p:nvSpPr>
        <p:spPr>
          <a:xfrm>
            <a:off x="457200" y="608666"/>
            <a:ext cx="852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cây rau cằn cỗi, củ bé tí tẹo, thỏ út cảm thấy thế nào?</a:t>
            </a:r>
          </a:p>
        </p:txBody>
      </p:sp>
      <p:pic>
        <p:nvPicPr>
          <p:cNvPr id="9" name="Picture 9" descr="nen 3">
            <a:extLst>
              <a:ext uri="{FF2B5EF4-FFF2-40B4-BE49-F238E27FC236}">
                <a16:creationId xmlns:a16="http://schemas.microsoft.com/office/drawing/2014/main" xmlns="" id="{70DA0C7A-B787-E1D5-63A4-D9D60FCF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3949"/>
            <a:ext cx="769620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xxx">
            <a:extLst>
              <a:ext uri="{FF2B5EF4-FFF2-40B4-BE49-F238E27FC236}">
                <a16:creationId xmlns:a16="http://schemas.microsoft.com/office/drawing/2014/main" xmlns="" id="{3AF07654-B5EE-5AF1-CFFA-D7E73B5220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4667"/>
            <a:ext cx="2590800" cy="304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8">
            <a:hlinkClick r:id="" action="ppaction://media"/>
            <a:extLst>
              <a:ext uri="{FF2B5EF4-FFF2-40B4-BE49-F238E27FC236}">
                <a16:creationId xmlns:a16="http://schemas.microsoft.com/office/drawing/2014/main" xmlns="" id="{140C7D64-871A-F1B1-2ACA-60B8DB5C9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65" y="4217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nen 3">
            <a:extLst>
              <a:ext uri="{FF2B5EF4-FFF2-40B4-BE49-F238E27FC236}">
                <a16:creationId xmlns:a16="http://schemas.microsoft.com/office/drawing/2014/main" xmlns="" id="{70DA0C7A-B787-E1D5-63A4-D9D60FCF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7" y="742951"/>
            <a:ext cx="8449437" cy="437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xxx">
            <a:extLst>
              <a:ext uri="{FF2B5EF4-FFF2-40B4-BE49-F238E27FC236}">
                <a16:creationId xmlns:a16="http://schemas.microsoft.com/office/drawing/2014/main" xmlns="" id="{3AF07654-B5EE-5AF1-CFFA-D7E73B5220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5297" y="1670912"/>
            <a:ext cx="2019300" cy="261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99520AA-473F-92DD-48F9-16E4FC96F999}"/>
              </a:ext>
            </a:extLst>
          </p:cNvPr>
          <p:cNvSpPr txBox="1">
            <a:spLocks/>
          </p:cNvSpPr>
          <p:nvPr/>
        </p:nvSpPr>
        <p:spPr>
          <a:xfrm>
            <a:off x="381000" y="57150"/>
            <a:ext cx="8153400" cy="457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mẹ đã nói gì với thỏ út?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xxx">
            <a:extLst>
              <a:ext uri="{FF2B5EF4-FFF2-40B4-BE49-F238E27FC236}">
                <a16:creationId xmlns:a16="http://schemas.microsoft.com/office/drawing/2014/main" xmlns="" id="{4A6FE315-C9C0-6B7A-1E04-D1B23C9069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81150"/>
            <a:ext cx="1658112" cy="34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>
            <a:extLst>
              <a:ext uri="{FF2B5EF4-FFF2-40B4-BE49-F238E27FC236}">
                <a16:creationId xmlns:a16="http://schemas.microsoft.com/office/drawing/2014/main" xmlns="" id="{C980BD5E-95E2-5E81-6420-B1272CBA6F4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37198" y="975762"/>
            <a:ext cx="2286000" cy="1210776"/>
          </a:xfrm>
          <a:prstGeom prst="wedgeEllipseCallout">
            <a:avLst>
              <a:gd name="adj1" fmla="val 67014"/>
              <a:gd name="adj2" fmla="val 5135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con chú ý nghe lời mẹ và chăm sóc vườn rau thì rau của con sẽ tươi tốt.</a:t>
            </a:r>
          </a:p>
        </p:txBody>
      </p:sp>
      <p:pic>
        <p:nvPicPr>
          <p:cNvPr id="2" name="Slide 19">
            <a:hlinkClick r:id="" action="ppaction://media"/>
            <a:extLst>
              <a:ext uri="{FF2B5EF4-FFF2-40B4-BE49-F238E27FC236}">
                <a16:creationId xmlns:a16="http://schemas.microsoft.com/office/drawing/2014/main" xmlns="" id="{27D175EB-1CB5-4565-A09E-C77170381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318" y="442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Thỏ Con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2656E5D-56B9-3D0D-1AF5-C5F55C1E2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629150"/>
            <a:ext cx="406400" cy="40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2BB8A13-BA53-54A5-5F06-43C344DE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81150"/>
            <a:ext cx="8229600" cy="1143000"/>
          </a:xfrm>
        </p:spPr>
        <p:txBody>
          <a:bodyPr>
            <a:normAutofit/>
          </a:bodyPr>
          <a:lstStyle/>
          <a:p>
            <a:pPr>
              <a:tabLst>
                <a:tab pos="2063750" algn="l"/>
              </a:tabLst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3200" dirty="0">
              <a:solidFill>
                <a:srgbClr val="0000CC"/>
              </a:solidFill>
            </a:endParaRPr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6D3122AD-33FB-F8F2-8D8F-A6CDC706C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18" y="4385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8296757-F6C4-B197-7D1D-46DDC00FB735}"/>
              </a:ext>
            </a:extLst>
          </p:cNvPr>
          <p:cNvSpPr txBox="1">
            <a:spLocks/>
          </p:cNvSpPr>
          <p:nvPr/>
        </p:nvSpPr>
        <p:spPr>
          <a:xfrm>
            <a:off x="495300" y="133350"/>
            <a:ext cx="8153400" cy="380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hỏi lại mẹ cách trồng rau, thỏ út đã làm gì?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810AFCC3-B150-8A59-63CC-DED7A11C5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54367"/>
            <a:ext cx="8001000" cy="4500563"/>
          </a:xfrm>
          <a:prstGeom prst="rect">
            <a:avLst/>
          </a:prstGeom>
        </p:spPr>
      </p:pic>
      <p:pic>
        <p:nvPicPr>
          <p:cNvPr id="7" name="Picture 4" descr="x">
            <a:extLst>
              <a:ext uri="{FF2B5EF4-FFF2-40B4-BE49-F238E27FC236}">
                <a16:creationId xmlns:a16="http://schemas.microsoft.com/office/drawing/2014/main" xmlns="" id="{5882415C-94AE-FB5C-8B56-5C2A3207A4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8767"/>
            <a:ext cx="3733800" cy="344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20">
            <a:hlinkClick r:id="" action="ppaction://media"/>
            <a:extLst>
              <a:ext uri="{FF2B5EF4-FFF2-40B4-BE49-F238E27FC236}">
                <a16:creationId xmlns:a16="http://schemas.microsoft.com/office/drawing/2014/main" xmlns="" id="{21410755-BE04-6B62-CCF3-51F749E2D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4522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ADB60F-9940-EC8C-068C-FE7E670E7D8F}"/>
              </a:ext>
            </a:extLst>
          </p:cNvPr>
          <p:cNvSpPr txBox="1"/>
          <p:nvPr/>
        </p:nvSpPr>
        <p:spPr>
          <a:xfrm>
            <a:off x="1143000" y="3619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các con học được điều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633534-EB71-DDC6-6D09-8476311E8404}"/>
              </a:ext>
            </a:extLst>
          </p:cNvPr>
          <p:cNvSpPr txBox="1"/>
          <p:nvPr/>
        </p:nvSpPr>
        <p:spPr>
          <a:xfrm>
            <a:off x="381000" y="120015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chú ý lắng nghe, vâng lời người lớn và làm việc thật chăm chỉ để có thể hoàn thành tốt mọi việc. Ở nhà các con nghe lời ông bà, bố mẹ, đến lớp nghe lời cô giáo, chú ý lắng nghe cô giảng bài để trở thành những em bé ngoan.</a:t>
            </a:r>
          </a:p>
        </p:txBody>
      </p:sp>
      <p:pic>
        <p:nvPicPr>
          <p:cNvPr id="3" name="Slide 21">
            <a:hlinkClick r:id="" action="ppaction://media"/>
            <a:extLst>
              <a:ext uri="{FF2B5EF4-FFF2-40B4-BE49-F238E27FC236}">
                <a16:creationId xmlns:a16="http://schemas.microsoft.com/office/drawing/2014/main" xmlns="" id="{30603A77-E64F-7350-1483-8E6F2D107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248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3B5FD2-91C1-9713-3FB3-5D5C5FCF4728}"/>
              </a:ext>
            </a:extLst>
          </p:cNvPr>
          <p:cNvSpPr txBox="1"/>
          <p:nvPr/>
        </p:nvSpPr>
        <p:spPr>
          <a:xfrm>
            <a:off x="1752600" y="20955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ra vườn rau">
            <a:hlinkClick r:id="" action="ppaction://media"/>
            <a:extLst>
              <a:ext uri="{FF2B5EF4-FFF2-40B4-BE49-F238E27FC236}">
                <a16:creationId xmlns:a16="http://schemas.microsoft.com/office/drawing/2014/main" xmlns="" id="{CE7D9569-9126-15F3-1160-5E0F04E4B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248150"/>
            <a:ext cx="609600" cy="609600"/>
          </a:xfrm>
          <a:prstGeom prst="rect">
            <a:avLst/>
          </a:prstGeom>
        </p:spPr>
      </p:pic>
      <p:pic>
        <p:nvPicPr>
          <p:cNvPr id="3" name="Slide 22">
            <a:hlinkClick r:id="" action="ppaction://media"/>
            <a:extLst>
              <a:ext uri="{FF2B5EF4-FFF2-40B4-BE49-F238E27FC236}">
                <a16:creationId xmlns:a16="http://schemas.microsoft.com/office/drawing/2014/main" xmlns="" id="{37494DF8-5DD8-11D2-C667-A83BDF6CD9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4370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23">
            <a:hlinkClick r:id="" action="ppaction://media"/>
            <a:extLst>
              <a:ext uri="{FF2B5EF4-FFF2-40B4-BE49-F238E27FC236}">
                <a16:creationId xmlns:a16="http://schemas.microsoft.com/office/drawing/2014/main" xmlns="" id="{6D5ADAA6-7592-72CB-7D62-F1C878E45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324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C57B6-CD9C-C22D-4961-5D768A8E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F985407-CC9E-F8E1-1493-71BAC58A7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24329"/>
            <a:ext cx="9144000" cy="5131366"/>
          </a:xfrm>
        </p:spPr>
      </p:pic>
      <p:pic>
        <p:nvPicPr>
          <p:cNvPr id="3" name="Nhạc-nền-kể-chuyện-">
            <a:hlinkClick r:id="" action="ppaction://media"/>
            <a:extLst>
              <a:ext uri="{FF2B5EF4-FFF2-40B4-BE49-F238E27FC236}">
                <a16:creationId xmlns:a16="http://schemas.microsoft.com/office/drawing/2014/main" xmlns="" id="{80690514-A9AB-70AB-D094-CA3AF3CF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091" y="4171950"/>
            <a:ext cx="564054" cy="564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9A96AE-65A4-6C7C-83A1-216A06911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2484877"/>
            <a:ext cx="3519945" cy="2251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AEC0A85-5A5A-E19D-2F01-DA3CA5CA370C}"/>
              </a:ext>
            </a:extLst>
          </p:cNvPr>
          <p:cNvSpPr/>
          <p:nvPr/>
        </p:nvSpPr>
        <p:spPr>
          <a:xfrm>
            <a:off x="863906" y="1733550"/>
            <a:ext cx="7213294" cy="3409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26927"/>
              </a:avLst>
            </a:prstTxWarp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 RAU CỦA THỎ ÚT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9440B5-E1B7-714C-FE9C-0A16E6F24787}"/>
              </a:ext>
            </a:extLst>
          </p:cNvPr>
          <p:cNvSpPr/>
          <p:nvPr/>
        </p:nvSpPr>
        <p:spPr>
          <a:xfrm>
            <a:off x="3265735" y="172939"/>
            <a:ext cx="24096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kern="1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truyÖn</a:t>
            </a:r>
            <a:endParaRPr lang="en-US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Truyện">
            <a:hlinkClick r:id="" action="ppaction://media"/>
            <a:extLst>
              <a:ext uri="{FF2B5EF4-FFF2-40B4-BE49-F238E27FC236}">
                <a16:creationId xmlns:a16="http://schemas.microsoft.com/office/drawing/2014/main" xmlns="" id="{8DD7820B-0606-60D2-983E-31C51938A7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WordArt 4">
            <a:extLst>
              <a:ext uri="{FF2B5EF4-FFF2-40B4-BE49-F238E27FC236}">
                <a16:creationId xmlns:a16="http://schemas.microsoft.com/office/drawing/2014/main" xmlns="" id="{86102241-662B-9927-FE29-F4D2AD1AB9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966787"/>
            <a:ext cx="2428875" cy="633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VogueH" panose="020B7200000000000000" pitchFamily="34" charset="0"/>
              </a:rPr>
              <a:t>truyÖn</a:t>
            </a:r>
            <a:endParaRPr lang="en-US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VogueH" panose="020B7200000000000000" pitchFamily="34" charset="0"/>
            </a:endParaRPr>
          </a:p>
        </p:txBody>
      </p:sp>
      <p:pic>
        <p:nvPicPr>
          <p:cNvPr id="40966" name="Picture 6" descr="x">
            <a:extLst>
              <a:ext uri="{FF2B5EF4-FFF2-40B4-BE49-F238E27FC236}">
                <a16:creationId xmlns:a16="http://schemas.microsoft.com/office/drawing/2014/main" xmlns="" id="{F8A61F94-3BA9-277F-C9A3-A6BDF96190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971801"/>
            <a:ext cx="3143250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97A0E6-638C-63DB-E1AD-7FAE6B1762EA}"/>
              </a:ext>
            </a:extLst>
          </p:cNvPr>
          <p:cNvSpPr/>
          <p:nvPr/>
        </p:nvSpPr>
        <p:spPr>
          <a:xfrm>
            <a:off x="1195754" y="2171700"/>
            <a:ext cx="675249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05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C©y</a:t>
            </a: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405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rau</a:t>
            </a: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405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cña</a:t>
            </a: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405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thá</a:t>
            </a: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405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.VnCooperH" panose="020B7200000000000000" pitchFamily="34" charset="0"/>
              </a:rPr>
              <a:t>ót</a:t>
            </a:r>
            <a:endParaRPr lang="en-US" sz="405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6" name="Nhạc-nền-kể-chuyện-">
            <a:hlinkClick r:id="" action="ppaction://media"/>
            <a:extLst>
              <a:ext uri="{FF2B5EF4-FFF2-40B4-BE49-F238E27FC236}">
                <a16:creationId xmlns:a16="http://schemas.microsoft.com/office/drawing/2014/main" xmlns="" id="{190B94B1-1BC5-D262-B6EF-22B014021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-114300"/>
            <a:ext cx="457200" cy="457200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3933BB00-91BE-4E8B-5681-286C4B6930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4324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x">
            <a:extLst>
              <a:ext uri="{FF2B5EF4-FFF2-40B4-BE49-F238E27FC236}">
                <a16:creationId xmlns:a16="http://schemas.microsoft.com/office/drawing/2014/main" xmlns="" id="{0AB47BBD-2660-4564-19B1-F1DA89585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1" y="289322"/>
            <a:ext cx="3331369" cy="37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xx">
            <a:extLst>
              <a:ext uri="{FF2B5EF4-FFF2-40B4-BE49-F238E27FC236}">
                <a16:creationId xmlns:a16="http://schemas.microsoft.com/office/drawing/2014/main" xmlns="" id="{4E6507E4-CCA6-0491-6788-4D67B65C5B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34" y="3210472"/>
            <a:ext cx="156686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57FD0-AC2D-F2FB-A207-E3C622FFB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39" y="3821906"/>
            <a:ext cx="1145928" cy="1145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858870-726F-3B9C-35A1-D86DB6F930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178">
            <a:off x="577333" y="3173145"/>
            <a:ext cx="1116998" cy="876844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F216FD51-A051-F4F9-6AB1-92A442722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43948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8EF4032-2E84-235F-BD15-FC97DB844B4F}"/>
              </a:ext>
            </a:extLst>
          </p:cNvPr>
          <p:cNvGrpSpPr/>
          <p:nvPr/>
        </p:nvGrpSpPr>
        <p:grpSpPr>
          <a:xfrm>
            <a:off x="0" y="0"/>
            <a:ext cx="9144000" cy="5372100"/>
            <a:chOff x="381000" y="819150"/>
            <a:chExt cx="8229600" cy="4476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7919568-2758-CCDD-7F51-E5801D8B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819150"/>
              <a:ext cx="8229600" cy="4324350"/>
            </a:xfrm>
            <a:prstGeom prst="rect">
              <a:avLst/>
            </a:prstGeom>
          </p:spPr>
        </p:pic>
        <p:pic>
          <p:nvPicPr>
            <p:cNvPr id="7" name="Picture 4" descr="4">
              <a:extLst>
                <a:ext uri="{FF2B5EF4-FFF2-40B4-BE49-F238E27FC236}">
                  <a16:creationId xmlns:a16="http://schemas.microsoft.com/office/drawing/2014/main" xmlns="" id="{8EDD6403-8237-6722-766A-7C876A5C0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62222" y="3105149"/>
              <a:ext cx="1386203" cy="163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1">
              <a:extLst>
                <a:ext uri="{FF2B5EF4-FFF2-40B4-BE49-F238E27FC236}">
                  <a16:creationId xmlns:a16="http://schemas.microsoft.com/office/drawing/2014/main" xmlns="" id="{78D74F8E-5185-4DAB-C9D5-AD625F88C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4399" y="1432131"/>
              <a:ext cx="3362325" cy="386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127518-5581-3765-401B-674EEC836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1" y="3195052"/>
            <a:ext cx="769391" cy="76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917A22-505D-90E2-5094-A1A684A884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178">
            <a:off x="47194" y="4171952"/>
            <a:ext cx="686906" cy="539222"/>
          </a:xfrm>
          <a:prstGeom prst="rect">
            <a:avLst/>
          </a:prstGeom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76A4641B-17E5-EAD1-2551-C4DE4FCEE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244" y="4274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xxxx">
            <a:extLst>
              <a:ext uri="{FF2B5EF4-FFF2-40B4-BE49-F238E27FC236}">
                <a16:creationId xmlns:a16="http://schemas.microsoft.com/office/drawing/2014/main" xmlns="" id="{EB243516-D328-B729-C88B-A1CFCF8F0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57200"/>
            <a:ext cx="10287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x">
            <a:extLst>
              <a:ext uri="{FF2B5EF4-FFF2-40B4-BE49-F238E27FC236}">
                <a16:creationId xmlns:a16="http://schemas.microsoft.com/office/drawing/2014/main" xmlns="" id="{13900783-E2F1-F1ED-A7E7-61C772CB8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1191562"/>
            <a:ext cx="1578770" cy="2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xx">
            <a:extLst>
              <a:ext uri="{FF2B5EF4-FFF2-40B4-BE49-F238E27FC236}">
                <a16:creationId xmlns:a16="http://schemas.microsoft.com/office/drawing/2014/main" xmlns="" id="{3501E7EB-234B-5EE1-FD22-B864E33C9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400730"/>
            <a:ext cx="3416191" cy="288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quoc">
            <a:extLst>
              <a:ext uri="{FF2B5EF4-FFF2-40B4-BE49-F238E27FC236}">
                <a16:creationId xmlns:a16="http://schemas.microsoft.com/office/drawing/2014/main" xmlns="" id="{72DF45E1-163C-ECC7-99D0-470516E8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234">
            <a:off x="6115050" y="1200150"/>
            <a:ext cx="6715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2AAE3AEA-1ACF-BBCA-1F83-193EBE062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43084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60116E-6 C -0.01406 0.00254 -0.02014 0.00832 -0.03038 0.01595 C -0.03768 0.02173 -0.04879 0.02312 -0.05799 0.02659 C -0.07136 0.0319 -0.13143 0.03029 -0.13229 0.03029 " pathEditMode="relative" rAng="0" ptsTypes="fffA">
                                      <p:cBhvr>
                                        <p:cTn id="6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5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38 -0.03194 C 0.0694 -0.02731 0.05417 -0.03217 0.07279 -0.0287 C 0.08659 -0.02615 0.09922 -0.02314 0.11393 -0.02129 C 0.12005 -0.02199 0.12643 -0.02245 0.13229 -0.02361 C 0.13555 -0.0243 0.13763 -0.02592 0.14049 -0.02662 C 0.14245 -0.02731 0.14453 -0.02731 0.14661 -0.02777 C 0.15508 -0.02615 0.16315 -0.025 0.17135 -0.02361 C 0.18372 -0.0331 0.20182 -0.02685 0.22057 -0.02662 C 0.26367 -0.02638 0.30677 -0.02662 0.35 -0.02662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c">
            <a:extLst>
              <a:ext uri="{FF2B5EF4-FFF2-40B4-BE49-F238E27FC236}">
                <a16:creationId xmlns:a16="http://schemas.microsoft.com/office/drawing/2014/main" xmlns="" id="{E149CDC5-58B6-296E-ADA7-47AD5D7A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-228600"/>
            <a:ext cx="85725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111CF32E-4859-C7D4-5AC2-1B5B869F0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4248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nen 3">
            <a:extLst>
              <a:ext uri="{FF2B5EF4-FFF2-40B4-BE49-F238E27FC236}">
                <a16:creationId xmlns:a16="http://schemas.microsoft.com/office/drawing/2014/main" xmlns="" id="{D27888AE-A635-D34D-D1BF-51FFD3B50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x">
            <a:extLst>
              <a:ext uri="{FF2B5EF4-FFF2-40B4-BE49-F238E27FC236}">
                <a16:creationId xmlns:a16="http://schemas.microsoft.com/office/drawing/2014/main" xmlns="" id="{7142F4DD-E9B6-41EE-8BFE-A3DCBB8B2C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6744"/>
            <a:ext cx="2167524" cy="22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xx">
            <a:extLst>
              <a:ext uri="{FF2B5EF4-FFF2-40B4-BE49-F238E27FC236}">
                <a16:creationId xmlns:a16="http://schemas.microsoft.com/office/drawing/2014/main" xmlns="" id="{DB174E7B-DDF8-A147-351E-ADB0E9BAF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49" y="342901"/>
            <a:ext cx="1978070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xxx">
            <a:extLst>
              <a:ext uri="{FF2B5EF4-FFF2-40B4-BE49-F238E27FC236}">
                <a16:creationId xmlns:a16="http://schemas.microsoft.com/office/drawing/2014/main" xmlns="" id="{379F75E3-D9F6-1B64-DFEF-739A0F7732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975248"/>
            <a:ext cx="2057400" cy="1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xxx">
            <a:extLst>
              <a:ext uri="{FF2B5EF4-FFF2-40B4-BE49-F238E27FC236}">
                <a16:creationId xmlns:a16="http://schemas.microsoft.com/office/drawing/2014/main" xmlns="" id="{0B125F2F-51EF-4C6E-11D6-565DCCA05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961" y="1907382"/>
            <a:ext cx="1653778" cy="339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9660DD64-181E-4260-D21A-F959B9737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4248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717 C -0.06029 -0.00254 -0.1194 0.00834 -0.17943 -0.00023 C -0.25156 -0.06088 -0.25 -0.02824 -0.37357 -0.02824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5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2212</TotalTime>
  <Words>268</Words>
  <Application>Microsoft Office PowerPoint</Application>
  <PresentationFormat>On-screen Show (16:9)</PresentationFormat>
  <Paragraphs>31</Paragraphs>
  <Slides>23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.VnCooperH</vt:lpstr>
      <vt:lpstr>.VnVogueH</vt:lpstr>
      <vt:lpstr>Arial</vt:lpstr>
      <vt:lpstr>Arrus-Black</vt:lpstr>
      <vt:lpstr>Calibri</vt:lpstr>
      <vt:lpstr>Times New Roman</vt:lpstr>
      <vt:lpstr>Office Theme</vt:lpstr>
      <vt:lpstr>Default Design</vt:lpstr>
      <vt:lpstr>UBND QUẬN LONG BIÊN TRƯỜNG MẦM NON HOA MỘC LAN</vt:lpstr>
      <vt:lpstr>Hát: Chú  thỏ 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Cô vừa kể cho các con nghe câu chuyện gì?</vt:lpstr>
      <vt:lpstr>Trong truyện có những nhân vật nào?</vt:lpstr>
      <vt:lpstr>Thỏ mẹ đã dạy ba anh em trồng rau gì?</vt:lpstr>
      <vt:lpstr> Khi nghe thỏ mẹ dạy trồng rau, thỏ út đã làm gì? </vt:lpstr>
      <vt:lpstr>Tới vụ thu hoạch những cây rau của thỏ anh như thế nào? </vt:lpstr>
      <vt:lpstr>Vì sao cây rau của thỏ út lại cằn cỗi?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SON CA</dc:title>
  <dc:creator>Windows User</dc:creator>
  <cp:lastModifiedBy>Techsi.vn</cp:lastModifiedBy>
  <cp:revision>125</cp:revision>
  <dcterms:created xsi:type="dcterms:W3CDTF">2021-10-26T13:26:00Z</dcterms:created>
  <dcterms:modified xsi:type="dcterms:W3CDTF">2025-02-06T02:55:45Z</dcterms:modified>
</cp:coreProperties>
</file>