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57" r:id="rId3"/>
    <p:sldId id="274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9" r:id="rId13"/>
    <p:sldId id="275" r:id="rId14"/>
    <p:sldId id="276" r:id="rId15"/>
    <p:sldId id="277" r:id="rId16"/>
    <p:sldId id="27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540C7-E38B-43C8-8305-E37EA797534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55A6A-161E-4316-AFFF-8A017FFBA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48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82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3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07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73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6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11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82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96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7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2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0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6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3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6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0C3E-11F2-41E8-B1EE-209E10A0660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314"/>
          </a:xfrm>
        </p:spPr>
      </p:pic>
      <p:sp>
        <p:nvSpPr>
          <p:cNvPr id="6" name="TextBox 5"/>
          <p:cNvSpPr txBox="1"/>
          <p:nvPr/>
        </p:nvSpPr>
        <p:spPr>
          <a:xfrm>
            <a:off x="2556588" y="466531"/>
            <a:ext cx="783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496922" y="3359020"/>
            <a:ext cx="5689599" cy="466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3496923" y="4329246"/>
            <a:ext cx="568959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40" y="1644506"/>
            <a:ext cx="1066836" cy="106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964" cy="6858000"/>
          </a:xfrm>
        </p:spPr>
      </p:pic>
      <p:sp>
        <p:nvSpPr>
          <p:cNvPr id="6" name="Rectangle 5"/>
          <p:cNvSpPr/>
          <p:nvPr/>
        </p:nvSpPr>
        <p:spPr>
          <a:xfrm>
            <a:off x="2415912" y="1105913"/>
            <a:ext cx="8343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1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741657" y="365125"/>
            <a:ext cx="774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4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5" name="Rectangle 4"/>
          <p:cNvSpPr/>
          <p:nvPr/>
        </p:nvSpPr>
        <p:spPr>
          <a:xfrm>
            <a:off x="2351258" y="2679820"/>
            <a:ext cx="77810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6761" y="1723589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90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832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16" y="2472891"/>
            <a:ext cx="10515600" cy="1325563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pPr algn="ctr"/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0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0" y="2558473"/>
            <a:ext cx="2257412" cy="2382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99" y="2572328"/>
            <a:ext cx="2145814" cy="2382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30" y="2558473"/>
            <a:ext cx="2342871" cy="2396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8" t="526" r="12218" b="-1"/>
          <a:stretch/>
        </p:blipFill>
        <p:spPr>
          <a:xfrm>
            <a:off x="8489618" y="2544618"/>
            <a:ext cx="2307692" cy="2396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37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SPRING_QUIZ_SHAPE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" b="4214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3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413585" y="3812679"/>
            <a:ext cx="6744154" cy="92333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9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9557"/>
          </a:xfrm>
        </p:spPr>
      </p:pic>
      <p:sp>
        <p:nvSpPr>
          <p:cNvPr id="11" name="Rectangle 10"/>
          <p:cNvSpPr/>
          <p:nvPr/>
        </p:nvSpPr>
        <p:spPr>
          <a:xfrm>
            <a:off x="1847272" y="1961171"/>
            <a:ext cx="8497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dirty="0"/>
              <a:t>- </a:t>
            </a:r>
            <a:r>
              <a:rPr lang="vi-VN" dirty="0" smtClean="0">
                <a:latin typeface="+mj-lt"/>
              </a:rPr>
              <a:t>Trẻ biết tên bài thơ: Miệng xinh</a:t>
            </a:r>
          </a:p>
          <a:p>
            <a:r>
              <a:rPr lang="vi-VN" dirty="0" smtClean="0">
                <a:latin typeface="+mj-lt"/>
              </a:rPr>
              <a:t>- Hiểu được nội dung bài thơ: miệng để nói lời hay, không nên cãi nhau với bạn.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74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2289509" y="2151727"/>
            <a:ext cx="76129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0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308763" y="808471"/>
            <a:ext cx="370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8108" y="2134034"/>
            <a:ext cx="84050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714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7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4"/>
          <a:stretch/>
        </p:blipFill>
        <p:spPr>
          <a:xfrm>
            <a:off x="1563834" y="2627745"/>
            <a:ext cx="4230462" cy="4230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8"/>
          <a:stretch/>
        </p:blipFill>
        <p:spPr>
          <a:xfrm>
            <a:off x="6466165" y="2627349"/>
            <a:ext cx="4245840" cy="423065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863395">
            <a:off x="2201140" y="4813605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782438">
            <a:off x="8791284" y="5145914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98617" y="876693"/>
            <a:ext cx="6936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 XINH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6960966" y="1686481"/>
            <a:ext cx="294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2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66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64927"/>
          </a:xfrm>
        </p:spPr>
      </p:pic>
      <p:sp>
        <p:nvSpPr>
          <p:cNvPr id="5" name="Rectangle 4"/>
          <p:cNvSpPr/>
          <p:nvPr/>
        </p:nvSpPr>
        <p:spPr>
          <a:xfrm>
            <a:off x="3211232" y="389229"/>
            <a:ext cx="777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4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3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0364" y="365125"/>
            <a:ext cx="5421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2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PATH" val="C:\Users\ricto\Desktop\thơ miệng xinh.pptx"/>
  <p:tag name="ISPRING_PROJECT_VERSION" val="9"/>
  <p:tag name="ISPRING_PROJECT_FOLDER_UPDATED" val="1"/>
  <p:tag name="ISPRING_PRESENTATION_TITLE" val="thơ miệng xinh"/>
  <p:tag name="ISPRING_FIRST_PUBLISH" val="1"/>
  <p:tag name="ISPRING_LMS_API_VERSION" val="SCORM 1.2"/>
  <p:tag name="ISPRING_ULTRA_SCORM_COURSE_ID" val="6C618D2A-23B7-4FF0-B3ED-4AD352619A76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RESOURCE_FOLDER" val="C:\Users\ricto\Desktop\thơ miệng xinh\"/>
  <p:tag name="ISPRING_SCREEN_RECS_UPDATED" val="C:\Users\ricto\Desktop\thơ miệng xinh\"/>
  <p:tag name="FLASHSPRING_ZOOM_TAG" val="6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1"/>
  <p:tag name="ISPRING_SCORM_PASSING_SCORE" val="80.000000"/>
  <p:tag name="ISPRING_UUID" val="{89A092C8-AC98-4411-87C2-252215BB6EB1}"/>
  <p:tag name="ISPRING_PRESENTATION_INFO_2" val="&lt;?xml version=&quot;1.0&quot; encoding=&quot;UTF-8&quot; standalone=&quot;no&quot; ?&gt;&#10;&lt;presentation2&gt;&#10;&#10;  &lt;slides&gt;&#10;    &lt;slide id=&quot;{1387CE80-1ADA-4375-BF1C-1644EA34439F}&quot; pptId=&quot;256&quot;/&gt;&#10;    &lt;slide id=&quot;{1BF876E5-136B-43B6-8532-180FE828F947}&quot; pptId=&quot;257&quot;/&gt;&#10;    &lt;slide id=&quot;{6B1AF7DE-AFC7-4D6B-8968-6B60B1E4AC73}&quot; pptId=&quot;274&quot;/&gt;&#10;    &lt;slide id=&quot;{19B26860-C4FC-4AD0-9B7F-56B1CB1876D2}&quot; pptId=&quot;258&quot;/&gt;&#10;    &lt;slide id=&quot;{6CC50E52-427A-44C2-8835-3F3DB79E9F9D}&quot; pptId=&quot;259&quot;/&gt;&#10;    &lt;slide id=&quot;{025DE7E2-4DD8-4BAA-AEE6-8E1E9A961CF1}&quot; pptId=&quot;260&quot;/&gt;&#10;    &lt;slide id=&quot;{F0495753-09E0-46F7-9176-604E31B6F7C4}&quot; pptId=&quot;261&quot;/&gt;&#10;    &lt;slide id=&quot;{312E7404-7438-4CCC-8023-0A812306420A}&quot; pptId=&quot;263&quot;/&gt;&#10;    &lt;slide id=&quot;{262ACA39-0C78-455C-B3A1-D805417C1EB4}&quot; pptId=&quot;264&quot;/&gt;&#10;    &lt;slide id=&quot;{04A6AB7C-6D24-4221-8E8D-12BF0299EC10}&quot; pptId=&quot;265&quot;/&gt;&#10;    &lt;slide id=&quot;{A335D2EA-D4E7-49B9-A5D8-36CA20F1CCBB}&quot; pptId=&quot;266&quot;/&gt;&#10;    &lt;slide id=&quot;{1A781C28-27D8-4A48-A019-A6BD87DCC073}&quot; pptId=&quot;267&quot;/&gt;&#10;    &lt;slide id=&quot;{5764A9E4-1D52-446A-8702-CB45A82E8D85}&quot; pptId=&quot;268&quot;/&gt;&#10;    &lt;slide id=&quot;{2642766D-8A5E-4ECA-8C47-1562916AE1DB}&quot; pptId=&quot;269&quot;/&gt;&#10;    &lt;slide id=&quot;{AEB2BBC8-4F51-420C-B0EF-6AAF34C56352}&quot; pptId=&quot;270&quot;/&gt;&#10;    &lt;slide id=&quot;{D1475752-7CC4-4C12-8C3A-C17ED5DD691C}&quot; pptId=&quot;275&quot;/&gt;&#10;    &lt;slide id=&quot;{09D0890C-772C-4E68-BAD0-26AC9650D41F}&quot; pptId=&quot;276&quot;/&gt;&#10;    &lt;slide id=&quot;{7840B20F-2810-4ABB-A4A6-DB3E5D23E3CA}&quot; pptId=&quot;277&quot;/&gt;&#10;    &lt;slide id=&quot;{D416617F-4E4A-417A-BF44-863B512F3CE8}&quot; pptId=&quot;273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cháu chơi với bạn cãi nhau thì sẽ làm sao?"/>
  <p:tag name="ISPRING_SLIDE_INDENT_LEVEL" val="0"/>
  <p:tag name="GENSWF_ADVANCE_TIME" val="6.121"/>
  <p:tag name="ISPRING_SLIDE_ID_2" val="{04A6AB7C-6D24-4221-8E8D-12BF0299EC1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i miệng nó xinh thế, chỉ nói điều gì?"/>
  <p:tag name="ISPRING_SLIDE_INDENT_LEVEL" val="0"/>
  <p:tag name="GENSWF_ADVANCE_TIME" val="7.424"/>
  <p:tag name="ISPRING_SLIDE_ID_2" val="{1A781C28-27D8-4A48-A019-A6BD87DCC07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áo dục"/>
  <p:tag name="ISPRING_SLIDE_INDENT_LEVEL" val="0"/>
  <p:tag name="GENSWF_ADVANCE_TIME" val="25.567"/>
  <p:tag name="TIMING" val="|2.444|2.756"/>
  <p:tag name="ISPRING_SLIDE_ID_2" val="{2642766D-8A5E-4ECA-8C47-1562916AE1D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032"/>
  <p:tag name="ISPRING_SLIDE_ID_2" val="{D1475752-7CC4-4C12-8C3A-C17ED5DD691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.061"/>
  <p:tag name="TIMING" val="|5.454|2.141|1.407"/>
  <p:tag name="ISPRING_SLIDE_ID_2" val="{09D0890C-772C-4E68-BAD0-26AC9650D41F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ricto\Desktop\thơ miệng xinh\quiz\quiz1.quiz"/>
  <p:tag name="ISPRING_QUIZ_RELATIVE_PATH" val="thơ miệng xinh\quiz\quiz1.quiz"/>
  <p:tag name="ISPRING_SLIDE_ID_2" val="{7840B20F-2810-4ABB-A4A6-DB3E5D23E3CA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ạm biệt"/>
  <p:tag name="ISPRING_SLIDE_INDENT_LEVEL" val="0"/>
  <p:tag name="GENSWF_ADVANCE_TIME" val="26.285"/>
  <p:tag name="ISPRING_SLIDE_ID_2" val="{D416617F-4E4A-417A-BF44-863B512F3CE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đích - Yêu cầu"/>
  <p:tag name="ISPRING_SLIDE_INDENT_LEVEL" val="0"/>
  <p:tag name="GENSWF_ADVANCE_TIME" val="24.855"/>
  <p:tag name="TIMING" val="|1.764|4.625|5.329|4.794|4.466"/>
  <p:tag name="ISPRING_SLIDE_ID_2" val="{1BF876E5-136B-43B6-8532-180FE828F94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Ổn định tổ chức"/>
  <p:tag name="ISPRING_SLIDE_INDENT_LEVEL" val="0"/>
  <p:tag name="GENSWF_ADVANCE_TIME" val="9.762"/>
  <p:tag name="ISPRING_SLIDE_ID_2" val="{6B1AF7DE-AFC7-4D6B-8968-6B60B1E4AC7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âu đố"/>
  <p:tag name="ISPRING_SLIDE_INDENT_LEVEL" val="0"/>
  <p:tag name="GENSWF_ADVANCE_TIME" val="14"/>
  <p:tag name="TIMING" val="|1.035|2.606"/>
  <p:tag name="ISPRING_SLIDE_ID_2" val="{19B26860-C4FC-4AD0-9B7F-56B1CB1876D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"/>
  <p:tag name="ISPRING_SLIDE_INDENT_LEVEL" val="0"/>
  <p:tag name="GENSWF_ADVANCE_TIME" val="23.065"/>
  <p:tag name="TIMING" val="|3.142|14.387|3.001"/>
  <p:tag name="ISPRING_SLIDE_ID_2" val="{6CC50E52-427A-44C2-8835-3F3DB79E9F9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thơ: Miệng xinh"/>
  <p:tag name="ISPRING_SLIDE_INDENT_LEVEL" val="0"/>
  <p:tag name="GENSWF_ADVANCE_TIME" val="21.646"/>
  <p:tag name="TIMING" val="|1.72|3.738|2.964|3.11|3.645"/>
  <p:tag name="ISPRING_SLIDE_ID_2" val="{025DE7E2-4DD8-4BAA-AEE6-8E1E9A961CF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ô vừa đọc cho các con nghe bài thơ gì?"/>
  <p:tag name="ISPRING_SLIDE_INDENT_LEVEL" val="0"/>
  <p:tag name="GENSWF_ADVANCE_TIME" val="18.481"/>
  <p:tag name="TIMING" val="|5.875"/>
  <p:tag name="ISPRING_SLIDE_ID_2" val="{F0495753-09E0-46F7-9176-604E31B6F7C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bài thơ: Miệng xinh"/>
  <p:tag name="GENSWF_ADVANCE_TIME" val="21.648"/>
  <p:tag name="TIMING" val="|2.163|3.565|2.953|3.517|3.311"/>
  <p:tag name="ISPRING_SLIDE_ID_2" val="{312E7404-7438-4CCC-8023-0A812306420A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con nghe bài thơ tên là gì?"/>
  <p:tag name="ISPRING_SLIDE_INDENT_LEVEL" val="0"/>
  <p:tag name="GENSWF_ADVANCE_TIME" val="14.743"/>
  <p:tag name="TIMING" val="|6.586"/>
  <p:tag name="ISPRING_SLIDE_ID_2" val="{262ACA39-0C78-455C-B3A1-D805417C1EB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5342</TotalTime>
  <Words>360</Words>
  <Application>Microsoft Office PowerPoint</Application>
  <PresentationFormat>Widescreen</PresentationFormat>
  <Paragraphs>59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 miệng xinh</dc:title>
  <dc:creator>rictop.hubt@gmail.com</dc:creator>
  <cp:lastModifiedBy>Techsi.vn</cp:lastModifiedBy>
  <cp:revision>57</cp:revision>
  <dcterms:created xsi:type="dcterms:W3CDTF">2022-01-06T03:06:21Z</dcterms:created>
  <dcterms:modified xsi:type="dcterms:W3CDTF">2025-02-06T08:43:48Z</dcterms:modified>
</cp:coreProperties>
</file>