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vi-VN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HOA MỘC LAN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2028180"/>
            <a:ext cx="678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76" y="1462458"/>
            <a:ext cx="994334" cy="988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643" y="5562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Năm học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6764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76" y="6094141"/>
            <a:ext cx="382859" cy="3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124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408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71</cp:revision>
  <dcterms:created xsi:type="dcterms:W3CDTF">2016-04-10T13:01:26Z</dcterms:created>
  <dcterms:modified xsi:type="dcterms:W3CDTF">2025-05-05T04:05:40Z</dcterms:modified>
</cp:coreProperties>
</file>