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60" r:id="rId4"/>
    <p:sldId id="264" r:id="rId5"/>
    <p:sldId id="261" r:id="rId6"/>
    <p:sldId id="258" r:id="rId7"/>
    <p:sldId id="259" r:id="rId8"/>
    <p:sldId id="271" r:id="rId9"/>
    <p:sldId id="262" r:id="rId10"/>
    <p:sldId id="267" r:id="rId11"/>
    <p:sldId id="263" r:id="rId12"/>
    <p:sldId id="272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2B50A-6078-49CC-B108-469EF080CD4C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6" name="Picture 6" descr="Kết quả hình ảnh cho nền slide đẹ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414962" cy="7086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76400" y="1143000"/>
            <a:ext cx="63246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MỘC LAN</a:t>
            </a:r>
            <a:endParaRPr lang="en-US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 KHOA HỌC</a:t>
            </a:r>
          </a:p>
          <a:p>
            <a:pPr algn="ctr"/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MGN </a:t>
            </a:r>
            <a:r>
              <a:rPr lang="vi-VN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4-5 tuổi</a:t>
            </a:r>
            <a:endParaRPr lang="en-US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Kết quả hình ảnh cho nền slide đẹ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971800" y="3039070"/>
            <a:ext cx="3352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Mở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rộng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819400"/>
            <a:ext cx="2209800" cy="457200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</a:rPr>
              <a:t>Cá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rô</a:t>
            </a:r>
            <a:r>
              <a:rPr lang="en-US" sz="3200" b="1" dirty="0" smtClean="0">
                <a:solidFill>
                  <a:srgbClr val="0070C0"/>
                </a:solidFill>
              </a:rPr>
              <a:t> phi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Kết quả hình ảnh cho cá r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3657600" cy="2514600"/>
          </a:xfrm>
          <a:prstGeom prst="rect">
            <a:avLst/>
          </a:prstGeom>
          <a:noFill/>
        </p:spPr>
      </p:pic>
      <p:pic>
        <p:nvPicPr>
          <p:cNvPr id="2054" name="Picture 6" descr="Kết quả hình ảnh cho con cá trê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52400"/>
            <a:ext cx="3733800" cy="2514600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562600" y="28194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trê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43000" y="63246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quả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8" name="Picture 10" descr="Kết quả hình ảnh cho con cá và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429000"/>
            <a:ext cx="3810000" cy="2590800"/>
          </a:xfrm>
          <a:prstGeom prst="rect">
            <a:avLst/>
          </a:prstGeom>
          <a:noFill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5638800" y="63246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60" name="Picture 12" descr="Kết quả hình ảnh cho con cá chuố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428999"/>
            <a:ext cx="3657600" cy="2645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4" name="Picture 2" descr="Kết quả hình ảnh cho cá chim nước ngọ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-228600"/>
            <a:ext cx="3810000" cy="2667000"/>
          </a:xfrm>
          <a:prstGeom prst="rect">
            <a:avLst/>
          </a:prstGeom>
          <a:noFill/>
        </p:spPr>
      </p:pic>
      <p:pic>
        <p:nvPicPr>
          <p:cNvPr id="28676" name="Picture 4" descr="Kết quả hình ảnh cho cá bố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28600"/>
            <a:ext cx="3456668" cy="2362200"/>
          </a:xfrm>
          <a:prstGeom prst="rect">
            <a:avLst/>
          </a:prstGeom>
          <a:noFill/>
        </p:spPr>
      </p:pic>
      <p:pic>
        <p:nvPicPr>
          <p:cNvPr id="28678" name="Picture 6" descr="Kết quả hình ảnh cho cá chà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581400"/>
            <a:ext cx="3630705" cy="2286000"/>
          </a:xfrm>
          <a:prstGeom prst="rect">
            <a:avLst/>
          </a:prstGeom>
          <a:noFill/>
        </p:spPr>
      </p:pic>
      <p:pic>
        <p:nvPicPr>
          <p:cNvPr id="28680" name="Picture 8" descr="Kết quả hình ảnh cho cá diế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581400"/>
            <a:ext cx="3810000" cy="2362200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90600" y="26670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chim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715000" y="26670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bống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90600" y="62484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chày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562600" y="62484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diếc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Kết quả hình ảnh cho con ố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188" y="304800"/>
            <a:ext cx="3451412" cy="2514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143000" y="29718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ốc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580" name="Picture 4" descr="Kết quả hình ảnh cho con lươ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3061" y="304801"/>
            <a:ext cx="3605139" cy="2438399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410200" y="29718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lươn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582" name="Picture 6" descr="Kết quả hình ảnh cho con hến nước ngọ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505200"/>
            <a:ext cx="3505200" cy="2609850"/>
          </a:xfrm>
          <a:prstGeom prst="rect">
            <a:avLst/>
          </a:prstGeom>
          <a:noFill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638800" y="62484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hến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584" name="Picture 8" descr="Kết quả hình ảnh cho con trai nước ngọ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505200"/>
            <a:ext cx="3429000" cy="2590800"/>
          </a:xfrm>
          <a:prstGeom prst="rect">
            <a:avLst/>
          </a:prstGeom>
          <a:noFill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295400" y="62484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www.mrsach.com.vn/images/products/ca-chep-1bb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7823202" cy="5410200"/>
          </a:xfrm>
          <a:prstGeom prst="rect">
            <a:avLst/>
          </a:prstGeom>
          <a:noFill/>
        </p:spPr>
      </p:pic>
      <p:sp>
        <p:nvSpPr>
          <p:cNvPr id="5" name="Oval 34"/>
          <p:cNvSpPr>
            <a:spLocks noChangeArrowheads="1"/>
          </p:cNvSpPr>
          <p:nvPr/>
        </p:nvSpPr>
        <p:spPr bwMode="auto">
          <a:xfrm rot="309272">
            <a:off x="689101" y="2357879"/>
            <a:ext cx="1689702" cy="198984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36"/>
          <p:cNvSpPr>
            <a:spLocks noChangeShapeType="1"/>
          </p:cNvSpPr>
          <p:nvPr/>
        </p:nvSpPr>
        <p:spPr bwMode="auto">
          <a:xfrm>
            <a:off x="1371600" y="1447800"/>
            <a:ext cx="152400" cy="1295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838200" y="8382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34"/>
          <p:cNvSpPr>
            <a:spLocks noChangeArrowheads="1"/>
          </p:cNvSpPr>
          <p:nvPr/>
        </p:nvSpPr>
        <p:spPr bwMode="auto">
          <a:xfrm rot="309272">
            <a:off x="2023989" y="921442"/>
            <a:ext cx="4285911" cy="453806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36"/>
          <p:cNvSpPr>
            <a:spLocks noChangeShapeType="1"/>
          </p:cNvSpPr>
          <p:nvPr/>
        </p:nvSpPr>
        <p:spPr bwMode="auto">
          <a:xfrm>
            <a:off x="2514600" y="762000"/>
            <a:ext cx="533400" cy="1066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 Box 35"/>
          <p:cNvSpPr txBox="1">
            <a:spLocks noChangeArrowheads="1"/>
          </p:cNvSpPr>
          <p:nvPr/>
        </p:nvSpPr>
        <p:spPr bwMode="auto">
          <a:xfrm>
            <a:off x="1981200" y="152400"/>
            <a:ext cx="137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34"/>
          <p:cNvSpPr>
            <a:spLocks noChangeArrowheads="1"/>
          </p:cNvSpPr>
          <p:nvPr/>
        </p:nvSpPr>
        <p:spPr bwMode="auto">
          <a:xfrm rot="309272">
            <a:off x="6723056" y="2210461"/>
            <a:ext cx="2007675" cy="250501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36"/>
          <p:cNvSpPr>
            <a:spLocks noChangeShapeType="1"/>
          </p:cNvSpPr>
          <p:nvPr/>
        </p:nvSpPr>
        <p:spPr bwMode="auto">
          <a:xfrm flipH="1">
            <a:off x="7696200" y="1295400"/>
            <a:ext cx="228600" cy="9906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ext Box 35"/>
          <p:cNvSpPr txBox="1">
            <a:spLocks noChangeArrowheads="1"/>
          </p:cNvSpPr>
          <p:nvPr/>
        </p:nvSpPr>
        <p:spPr bwMode="auto">
          <a:xfrm>
            <a:off x="7239000" y="6096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34"/>
          <p:cNvSpPr>
            <a:spLocks noChangeArrowheads="1"/>
          </p:cNvSpPr>
          <p:nvPr/>
        </p:nvSpPr>
        <p:spPr bwMode="auto">
          <a:xfrm rot="309272">
            <a:off x="1107830" y="2701500"/>
            <a:ext cx="613667" cy="72001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>
            <a:off x="914400" y="2362200"/>
            <a:ext cx="381000" cy="6096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304798" y="1752600"/>
            <a:ext cx="14478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34"/>
          <p:cNvSpPr>
            <a:spLocks noChangeArrowheads="1"/>
          </p:cNvSpPr>
          <p:nvPr/>
        </p:nvSpPr>
        <p:spPr bwMode="auto">
          <a:xfrm rot="309272">
            <a:off x="659688" y="3149386"/>
            <a:ext cx="599538" cy="86403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36"/>
          <p:cNvSpPr>
            <a:spLocks noChangeShapeType="1"/>
          </p:cNvSpPr>
          <p:nvPr/>
        </p:nvSpPr>
        <p:spPr bwMode="auto">
          <a:xfrm flipV="1">
            <a:off x="762000" y="3581400"/>
            <a:ext cx="152400" cy="1676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ext Box 35"/>
          <p:cNvSpPr txBox="1">
            <a:spLocks noChangeArrowheads="1"/>
          </p:cNvSpPr>
          <p:nvPr/>
        </p:nvSpPr>
        <p:spPr bwMode="auto">
          <a:xfrm>
            <a:off x="152400" y="5068669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34"/>
          <p:cNvSpPr>
            <a:spLocks noChangeArrowheads="1"/>
          </p:cNvSpPr>
          <p:nvPr/>
        </p:nvSpPr>
        <p:spPr bwMode="auto">
          <a:xfrm rot="309272">
            <a:off x="1600682" y="2350970"/>
            <a:ext cx="1043022" cy="158274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36"/>
          <p:cNvSpPr>
            <a:spLocks noChangeShapeType="1"/>
          </p:cNvSpPr>
          <p:nvPr/>
        </p:nvSpPr>
        <p:spPr bwMode="auto">
          <a:xfrm flipV="1">
            <a:off x="1828800" y="3339384"/>
            <a:ext cx="228600" cy="2604216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1066800" y="5791200"/>
            <a:ext cx="137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34"/>
          <p:cNvSpPr>
            <a:spLocks noChangeArrowheads="1"/>
          </p:cNvSpPr>
          <p:nvPr/>
        </p:nvSpPr>
        <p:spPr bwMode="auto">
          <a:xfrm rot="309272">
            <a:off x="1966229" y="4481119"/>
            <a:ext cx="1137792" cy="141423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36"/>
          <p:cNvSpPr>
            <a:spLocks noChangeShapeType="1"/>
          </p:cNvSpPr>
          <p:nvPr/>
        </p:nvSpPr>
        <p:spPr bwMode="auto">
          <a:xfrm flipV="1">
            <a:off x="5334000" y="5334000"/>
            <a:ext cx="609600" cy="685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5181600" y="3048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Vây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34"/>
          <p:cNvSpPr>
            <a:spLocks noChangeArrowheads="1"/>
          </p:cNvSpPr>
          <p:nvPr/>
        </p:nvSpPr>
        <p:spPr bwMode="auto">
          <a:xfrm rot="309272">
            <a:off x="3525379" y="4544051"/>
            <a:ext cx="1137792" cy="141423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34"/>
          <p:cNvSpPr>
            <a:spLocks noChangeArrowheads="1"/>
          </p:cNvSpPr>
          <p:nvPr/>
        </p:nvSpPr>
        <p:spPr bwMode="auto">
          <a:xfrm rot="309272">
            <a:off x="5547628" y="4010650"/>
            <a:ext cx="1137792" cy="141423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34"/>
          <p:cNvSpPr>
            <a:spLocks noChangeArrowheads="1"/>
          </p:cNvSpPr>
          <p:nvPr/>
        </p:nvSpPr>
        <p:spPr bwMode="auto">
          <a:xfrm rot="309272">
            <a:off x="2270605" y="3328741"/>
            <a:ext cx="1224646" cy="141971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34"/>
          <p:cNvSpPr>
            <a:spLocks noChangeArrowheads="1"/>
          </p:cNvSpPr>
          <p:nvPr/>
        </p:nvSpPr>
        <p:spPr bwMode="auto">
          <a:xfrm rot="309272">
            <a:off x="3483115" y="665472"/>
            <a:ext cx="1314228" cy="156465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36"/>
          <p:cNvSpPr>
            <a:spLocks noChangeShapeType="1"/>
          </p:cNvSpPr>
          <p:nvPr/>
        </p:nvSpPr>
        <p:spPr bwMode="auto">
          <a:xfrm flipH="1" flipV="1">
            <a:off x="4343400" y="5562600"/>
            <a:ext cx="685800" cy="533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Line 36"/>
          <p:cNvSpPr>
            <a:spLocks noChangeShapeType="1"/>
          </p:cNvSpPr>
          <p:nvPr/>
        </p:nvSpPr>
        <p:spPr bwMode="auto">
          <a:xfrm flipH="1" flipV="1">
            <a:off x="2971800" y="5638800"/>
            <a:ext cx="16002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2" name="Line 36"/>
          <p:cNvSpPr>
            <a:spLocks noChangeShapeType="1"/>
          </p:cNvSpPr>
          <p:nvPr/>
        </p:nvSpPr>
        <p:spPr bwMode="auto">
          <a:xfrm flipH="1">
            <a:off x="4267200" y="609600"/>
            <a:ext cx="9144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4648200" y="6059269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Vây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/>
      <p:bldP spid="7" grpId="1"/>
      <p:bldP spid="8" grpId="0" animBg="1"/>
      <p:bldP spid="8" grpId="1" animBg="1"/>
      <p:bldP spid="9" grpId="0" animBg="1"/>
      <p:bldP spid="9" grpId="1" animBg="1"/>
      <p:bldP spid="10" grpId="0"/>
      <p:bldP spid="10" grpId="1"/>
      <p:bldP spid="11" grpId="0" animBg="1"/>
      <p:bldP spid="11" grpId="1" animBg="1"/>
      <p:bldP spid="12" grpId="0" animBg="1"/>
      <p:bldP spid="12" grpId="1" animBg="1"/>
      <p:bldP spid="13" grpId="0"/>
      <p:bldP spid="13" grpId="1"/>
      <p:bldP spid="14" grpId="0" animBg="1"/>
      <p:bldP spid="14" grpId="1" animBg="1"/>
      <p:bldP spid="15" grpId="0" animBg="1"/>
      <p:bldP spid="15" grpId="1" animBg="1"/>
      <p:bldP spid="16" grpId="0"/>
      <p:bldP spid="16" grpId="1"/>
      <p:bldP spid="17" grpId="0" animBg="1"/>
      <p:bldP spid="17" grpId="1" animBg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1" grpId="0" animBg="1"/>
      <p:bldP spid="21" grpId="1" animBg="1"/>
      <p:bldP spid="22" grpId="0"/>
      <p:bldP spid="22" grpId="1"/>
      <p:bldP spid="23" grpId="0" animBg="1"/>
      <p:bldP spid="23" grpId="1" animBg="1"/>
      <p:bldP spid="24" grpId="0" animBg="1"/>
      <p:bldP spid="24" grpId="1" animBg="1"/>
      <p:bldP spid="25" grpId="0"/>
      <p:bldP spid="25" grpId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/>
      <p:bldP spid="3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 descr="Kết quả hình ảnh cho tô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7543800" cy="5206747"/>
          </a:xfrm>
          <a:prstGeom prst="rect">
            <a:avLst/>
          </a:prstGeom>
          <a:noFill/>
        </p:spPr>
      </p:pic>
      <p:sp>
        <p:nvSpPr>
          <p:cNvPr id="5" name="Oval 34"/>
          <p:cNvSpPr>
            <a:spLocks noChangeArrowheads="1"/>
          </p:cNvSpPr>
          <p:nvPr/>
        </p:nvSpPr>
        <p:spPr bwMode="auto">
          <a:xfrm rot="309272">
            <a:off x="6395912" y="4625892"/>
            <a:ext cx="1273731" cy="164481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34"/>
          <p:cNvSpPr>
            <a:spLocks noChangeArrowheads="1"/>
          </p:cNvSpPr>
          <p:nvPr/>
        </p:nvSpPr>
        <p:spPr bwMode="auto">
          <a:xfrm rot="309272">
            <a:off x="1628004" y="1156957"/>
            <a:ext cx="2115521" cy="241048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34"/>
          <p:cNvSpPr>
            <a:spLocks noChangeArrowheads="1"/>
          </p:cNvSpPr>
          <p:nvPr/>
        </p:nvSpPr>
        <p:spPr bwMode="auto">
          <a:xfrm rot="2286811">
            <a:off x="2787926" y="1632786"/>
            <a:ext cx="5211216" cy="373110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34"/>
          <p:cNvSpPr>
            <a:spLocks noChangeArrowheads="1"/>
          </p:cNvSpPr>
          <p:nvPr/>
        </p:nvSpPr>
        <p:spPr bwMode="auto">
          <a:xfrm rot="309272">
            <a:off x="2087245" y="1931726"/>
            <a:ext cx="626108" cy="69260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34"/>
          <p:cNvSpPr>
            <a:spLocks noChangeArrowheads="1"/>
          </p:cNvSpPr>
          <p:nvPr/>
        </p:nvSpPr>
        <p:spPr bwMode="auto">
          <a:xfrm rot="309272">
            <a:off x="791847" y="1779324"/>
            <a:ext cx="626108" cy="69260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34"/>
          <p:cNvSpPr>
            <a:spLocks noChangeArrowheads="1"/>
          </p:cNvSpPr>
          <p:nvPr/>
        </p:nvSpPr>
        <p:spPr bwMode="auto">
          <a:xfrm rot="309272">
            <a:off x="4455067" y="3097851"/>
            <a:ext cx="1170457" cy="134809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34"/>
          <p:cNvSpPr>
            <a:spLocks noChangeArrowheads="1"/>
          </p:cNvSpPr>
          <p:nvPr/>
        </p:nvSpPr>
        <p:spPr bwMode="auto">
          <a:xfrm rot="309272">
            <a:off x="2826249" y="3344800"/>
            <a:ext cx="1604684" cy="192100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34"/>
          <p:cNvSpPr>
            <a:spLocks noChangeArrowheads="1"/>
          </p:cNvSpPr>
          <p:nvPr/>
        </p:nvSpPr>
        <p:spPr bwMode="auto">
          <a:xfrm rot="309272">
            <a:off x="761281" y="3094475"/>
            <a:ext cx="1227375" cy="180704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36"/>
          <p:cNvSpPr>
            <a:spLocks noGrp="1" noChangeShapeType="1"/>
          </p:cNvSpPr>
          <p:nvPr>
            <p:ph type="title"/>
          </p:nvPr>
        </p:nvSpPr>
        <p:spPr bwMode="auto">
          <a:xfrm>
            <a:off x="990600" y="1066800"/>
            <a:ext cx="1295400" cy="1143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7" name="Line 36"/>
          <p:cNvSpPr>
            <a:spLocks noChangeShapeType="1"/>
          </p:cNvSpPr>
          <p:nvPr/>
        </p:nvSpPr>
        <p:spPr bwMode="auto">
          <a:xfrm flipH="1">
            <a:off x="5486400" y="990600"/>
            <a:ext cx="10668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Line 36"/>
          <p:cNvSpPr>
            <a:spLocks noChangeShapeType="1"/>
          </p:cNvSpPr>
          <p:nvPr/>
        </p:nvSpPr>
        <p:spPr bwMode="auto">
          <a:xfrm flipH="1" flipV="1">
            <a:off x="3429000" y="4953000"/>
            <a:ext cx="6096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Line 36"/>
          <p:cNvSpPr>
            <a:spLocks noChangeShapeType="1"/>
          </p:cNvSpPr>
          <p:nvPr/>
        </p:nvSpPr>
        <p:spPr bwMode="auto">
          <a:xfrm flipV="1">
            <a:off x="4876800" y="3962400"/>
            <a:ext cx="152400" cy="1676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Line 36"/>
          <p:cNvSpPr>
            <a:spLocks noChangeShapeType="1"/>
          </p:cNvSpPr>
          <p:nvPr/>
        </p:nvSpPr>
        <p:spPr bwMode="auto">
          <a:xfrm flipH="1">
            <a:off x="6934200" y="3886200"/>
            <a:ext cx="1066800" cy="1905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Line 36"/>
          <p:cNvSpPr>
            <a:spLocks noChangeShapeType="1"/>
          </p:cNvSpPr>
          <p:nvPr/>
        </p:nvSpPr>
        <p:spPr bwMode="auto">
          <a:xfrm flipV="1">
            <a:off x="6324600" y="8763000"/>
            <a:ext cx="457200" cy="12192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Line 36"/>
          <p:cNvSpPr>
            <a:spLocks noChangeShapeType="1"/>
          </p:cNvSpPr>
          <p:nvPr/>
        </p:nvSpPr>
        <p:spPr bwMode="auto">
          <a:xfrm flipH="1" flipV="1">
            <a:off x="1219200" y="4953000"/>
            <a:ext cx="304800" cy="914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Line 36"/>
          <p:cNvSpPr>
            <a:spLocks noChangeShapeType="1"/>
          </p:cNvSpPr>
          <p:nvPr/>
        </p:nvSpPr>
        <p:spPr bwMode="auto">
          <a:xfrm flipH="1" flipV="1">
            <a:off x="1219200" y="2362200"/>
            <a:ext cx="381000" cy="35052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3429000" y="2286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6019800" y="533400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35"/>
          <p:cNvSpPr txBox="1">
            <a:spLocks noChangeArrowheads="1"/>
          </p:cNvSpPr>
          <p:nvPr/>
        </p:nvSpPr>
        <p:spPr bwMode="auto">
          <a:xfrm>
            <a:off x="990600" y="58674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Râu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35"/>
          <p:cNvSpPr txBox="1">
            <a:spLocks noChangeArrowheads="1"/>
          </p:cNvSpPr>
          <p:nvPr/>
        </p:nvSpPr>
        <p:spPr bwMode="auto">
          <a:xfrm>
            <a:off x="3886200" y="5715000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35"/>
          <p:cNvSpPr txBox="1">
            <a:spLocks noChangeArrowheads="1"/>
          </p:cNvSpPr>
          <p:nvPr/>
        </p:nvSpPr>
        <p:spPr bwMode="auto">
          <a:xfrm>
            <a:off x="7772400" y="32766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304800" y="3048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Line 36"/>
          <p:cNvSpPr>
            <a:spLocks noChangeShapeType="1"/>
          </p:cNvSpPr>
          <p:nvPr/>
        </p:nvSpPr>
        <p:spPr bwMode="auto">
          <a:xfrm flipH="1">
            <a:off x="2743200" y="914400"/>
            <a:ext cx="10668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 animBg="1"/>
      <p:bldP spid="3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Kết quả hình ảnh cho nền slide đẹ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124200" y="2743200"/>
            <a:ext cx="2895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So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sánh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http://www.mrsach.com.vn/images/products/ca-chep-1bb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71" y="1298363"/>
            <a:ext cx="4031129" cy="2895600"/>
          </a:xfrm>
          <a:prstGeom prst="rect">
            <a:avLst/>
          </a:prstGeom>
          <a:noFill/>
        </p:spPr>
      </p:pic>
      <p:pic>
        <p:nvPicPr>
          <p:cNvPr id="5" name="Picture 2" descr="Kết quả hình ảnh cho tô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524000"/>
            <a:ext cx="4191000" cy="2892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Kết quả hình ảnh cho c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741930"/>
            <a:ext cx="7162800" cy="5276262"/>
          </a:xfrm>
          <a:prstGeom prst="rect">
            <a:avLst/>
          </a:prstGeom>
          <a:noFill/>
        </p:spPr>
      </p:pic>
      <p:sp>
        <p:nvSpPr>
          <p:cNvPr id="5" name="Oval 34"/>
          <p:cNvSpPr>
            <a:spLocks noChangeArrowheads="1"/>
          </p:cNvSpPr>
          <p:nvPr/>
        </p:nvSpPr>
        <p:spPr bwMode="auto">
          <a:xfrm rot="309272">
            <a:off x="3047082" y="2130697"/>
            <a:ext cx="3013964" cy="275264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3886200" y="152400"/>
            <a:ext cx="129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ine 36"/>
          <p:cNvSpPr>
            <a:spLocks noChangeShapeType="1"/>
          </p:cNvSpPr>
          <p:nvPr/>
        </p:nvSpPr>
        <p:spPr bwMode="auto">
          <a:xfrm flipH="1">
            <a:off x="4495800" y="838200"/>
            <a:ext cx="0" cy="1295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Oval 34"/>
          <p:cNvSpPr>
            <a:spLocks noChangeArrowheads="1"/>
          </p:cNvSpPr>
          <p:nvPr/>
        </p:nvSpPr>
        <p:spPr bwMode="auto">
          <a:xfrm rot="2438700">
            <a:off x="2126181" y="641645"/>
            <a:ext cx="1548122" cy="286175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36"/>
          <p:cNvSpPr>
            <a:spLocks noChangeShapeType="1"/>
          </p:cNvSpPr>
          <p:nvPr/>
        </p:nvSpPr>
        <p:spPr bwMode="auto">
          <a:xfrm>
            <a:off x="4876800" y="304800"/>
            <a:ext cx="685800" cy="533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Oval 34"/>
          <p:cNvSpPr>
            <a:spLocks noChangeArrowheads="1"/>
          </p:cNvSpPr>
          <p:nvPr/>
        </p:nvSpPr>
        <p:spPr bwMode="auto">
          <a:xfrm rot="19402589">
            <a:off x="5215348" y="426355"/>
            <a:ext cx="1703761" cy="297620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 flipH="1">
            <a:off x="3200400" y="381000"/>
            <a:ext cx="609600" cy="685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3657600" y="-76200"/>
            <a:ext cx="137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3886200" y="6211669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34"/>
          <p:cNvSpPr>
            <a:spLocks noChangeArrowheads="1"/>
          </p:cNvSpPr>
          <p:nvPr/>
        </p:nvSpPr>
        <p:spPr bwMode="auto">
          <a:xfrm rot="18844871">
            <a:off x="4782996" y="3987918"/>
            <a:ext cx="3293240" cy="159658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34"/>
          <p:cNvSpPr>
            <a:spLocks noChangeArrowheads="1"/>
          </p:cNvSpPr>
          <p:nvPr/>
        </p:nvSpPr>
        <p:spPr bwMode="auto">
          <a:xfrm rot="2879859">
            <a:off x="986753" y="3692288"/>
            <a:ext cx="3293240" cy="159658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36"/>
          <p:cNvSpPr>
            <a:spLocks noChangeShapeType="1"/>
          </p:cNvSpPr>
          <p:nvPr/>
        </p:nvSpPr>
        <p:spPr bwMode="auto">
          <a:xfrm>
            <a:off x="3810000" y="5638800"/>
            <a:ext cx="533400" cy="6096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Line 36"/>
          <p:cNvSpPr>
            <a:spLocks noChangeShapeType="1"/>
          </p:cNvSpPr>
          <p:nvPr/>
        </p:nvSpPr>
        <p:spPr bwMode="auto">
          <a:xfrm flipH="1">
            <a:off x="4648200" y="5486400"/>
            <a:ext cx="4572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Oval 34"/>
          <p:cNvSpPr>
            <a:spLocks noChangeArrowheads="1"/>
          </p:cNvSpPr>
          <p:nvPr/>
        </p:nvSpPr>
        <p:spPr bwMode="auto">
          <a:xfrm rot="309272">
            <a:off x="3829165" y="2073478"/>
            <a:ext cx="377892" cy="44365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34"/>
          <p:cNvSpPr>
            <a:spLocks noChangeArrowheads="1"/>
          </p:cNvSpPr>
          <p:nvPr/>
        </p:nvSpPr>
        <p:spPr bwMode="auto">
          <a:xfrm rot="309272">
            <a:off x="4860742" y="2073479"/>
            <a:ext cx="377892" cy="44365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36"/>
          <p:cNvSpPr>
            <a:spLocks noChangeShapeType="1"/>
          </p:cNvSpPr>
          <p:nvPr/>
        </p:nvSpPr>
        <p:spPr bwMode="auto">
          <a:xfrm flipH="1">
            <a:off x="4038600" y="1066800"/>
            <a:ext cx="533400" cy="1066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" name="Line 36"/>
          <p:cNvSpPr>
            <a:spLocks noChangeShapeType="1"/>
          </p:cNvSpPr>
          <p:nvPr/>
        </p:nvSpPr>
        <p:spPr bwMode="auto">
          <a:xfrm>
            <a:off x="4572000" y="1066800"/>
            <a:ext cx="457200" cy="1066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3657600" y="39469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/>
      <p:bldP spid="7" grpId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6" grpId="0"/>
      <p:bldP spid="16" grpId="1"/>
      <p:bldP spid="17" grpId="0"/>
      <p:bldP spid="17" grpId="1"/>
      <p:bldP spid="19" grpId="0" animBg="1"/>
      <p:bldP spid="19" grpId="1" animBg="1"/>
      <p:bldP spid="20" grpId="0" animBg="1"/>
      <p:bldP spid="20" grpId="1" animBg="1"/>
      <p:bldP spid="23" grpId="0" animBg="1"/>
      <p:bldP spid="23" grpId="1" animBg="1"/>
      <p:bldP spid="24" grpId="0" animBg="1"/>
      <p:bldP spid="24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/>
      <p:bldP spid="3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 descr="Kết quả hình ảnh cho Rù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600"/>
            <a:ext cx="7162800" cy="5753100"/>
          </a:xfrm>
          <a:prstGeom prst="rect">
            <a:avLst/>
          </a:prstGeom>
          <a:noFill/>
        </p:spPr>
      </p:pic>
      <p:sp>
        <p:nvSpPr>
          <p:cNvPr id="5" name="Oval 34"/>
          <p:cNvSpPr>
            <a:spLocks noChangeArrowheads="1"/>
          </p:cNvSpPr>
          <p:nvPr/>
        </p:nvSpPr>
        <p:spPr bwMode="auto">
          <a:xfrm rot="309272">
            <a:off x="1441529" y="2273961"/>
            <a:ext cx="1501408" cy="162427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34"/>
          <p:cNvSpPr>
            <a:spLocks noChangeArrowheads="1"/>
          </p:cNvSpPr>
          <p:nvPr/>
        </p:nvSpPr>
        <p:spPr bwMode="auto">
          <a:xfrm rot="309272">
            <a:off x="2975545" y="1753636"/>
            <a:ext cx="5297114" cy="411272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36"/>
          <p:cNvSpPr>
            <a:spLocks noChangeShapeType="1"/>
          </p:cNvSpPr>
          <p:nvPr/>
        </p:nvSpPr>
        <p:spPr bwMode="auto">
          <a:xfrm>
            <a:off x="1524000" y="1295400"/>
            <a:ext cx="609600" cy="1295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838200" y="6096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36"/>
          <p:cNvSpPr>
            <a:spLocks noChangeShapeType="1"/>
          </p:cNvSpPr>
          <p:nvPr/>
        </p:nvSpPr>
        <p:spPr bwMode="auto">
          <a:xfrm flipH="1">
            <a:off x="5181600" y="838200"/>
            <a:ext cx="381000" cy="1447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 Box 35"/>
          <p:cNvSpPr txBox="1">
            <a:spLocks noChangeArrowheads="1"/>
          </p:cNvSpPr>
          <p:nvPr/>
        </p:nvSpPr>
        <p:spPr bwMode="auto">
          <a:xfrm>
            <a:off x="5029200" y="152400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34"/>
          <p:cNvSpPr>
            <a:spLocks noChangeArrowheads="1"/>
          </p:cNvSpPr>
          <p:nvPr/>
        </p:nvSpPr>
        <p:spPr bwMode="auto">
          <a:xfrm rot="309272">
            <a:off x="1060528" y="3721760"/>
            <a:ext cx="1501408" cy="162427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34"/>
          <p:cNvSpPr>
            <a:spLocks noChangeArrowheads="1"/>
          </p:cNvSpPr>
          <p:nvPr/>
        </p:nvSpPr>
        <p:spPr bwMode="auto">
          <a:xfrm rot="309272">
            <a:off x="3727529" y="4026561"/>
            <a:ext cx="1501408" cy="162427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34"/>
          <p:cNvSpPr>
            <a:spLocks noChangeArrowheads="1"/>
          </p:cNvSpPr>
          <p:nvPr/>
        </p:nvSpPr>
        <p:spPr bwMode="auto">
          <a:xfrm rot="309272">
            <a:off x="6623129" y="3950360"/>
            <a:ext cx="1501408" cy="162427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34"/>
          <p:cNvSpPr>
            <a:spLocks noChangeArrowheads="1"/>
          </p:cNvSpPr>
          <p:nvPr/>
        </p:nvSpPr>
        <p:spPr bwMode="auto">
          <a:xfrm rot="309272">
            <a:off x="2228965" y="2683078"/>
            <a:ext cx="377892" cy="44365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34"/>
          <p:cNvSpPr>
            <a:spLocks noChangeArrowheads="1"/>
          </p:cNvSpPr>
          <p:nvPr/>
        </p:nvSpPr>
        <p:spPr bwMode="auto">
          <a:xfrm rot="309272">
            <a:off x="1627772" y="2842958"/>
            <a:ext cx="553159" cy="63868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36"/>
          <p:cNvSpPr>
            <a:spLocks noChangeShapeType="1"/>
          </p:cNvSpPr>
          <p:nvPr/>
        </p:nvSpPr>
        <p:spPr bwMode="auto">
          <a:xfrm flipH="1">
            <a:off x="2514600" y="1295400"/>
            <a:ext cx="381000" cy="1447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ext Box 35"/>
          <p:cNvSpPr txBox="1">
            <a:spLocks noChangeArrowheads="1"/>
          </p:cNvSpPr>
          <p:nvPr/>
        </p:nvSpPr>
        <p:spPr bwMode="auto">
          <a:xfrm>
            <a:off x="2438400" y="6096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Line 36"/>
          <p:cNvSpPr>
            <a:spLocks noChangeShapeType="1"/>
          </p:cNvSpPr>
          <p:nvPr/>
        </p:nvSpPr>
        <p:spPr bwMode="auto">
          <a:xfrm>
            <a:off x="1143000" y="2667000"/>
            <a:ext cx="685800" cy="4572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228600" y="1981200"/>
            <a:ext cx="1600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Line 36"/>
          <p:cNvSpPr>
            <a:spLocks noChangeShapeType="1"/>
          </p:cNvSpPr>
          <p:nvPr/>
        </p:nvSpPr>
        <p:spPr bwMode="auto">
          <a:xfrm flipH="1">
            <a:off x="4267200" y="5486400"/>
            <a:ext cx="2286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Line 36"/>
          <p:cNvSpPr>
            <a:spLocks noChangeShapeType="1"/>
          </p:cNvSpPr>
          <p:nvPr/>
        </p:nvSpPr>
        <p:spPr bwMode="auto">
          <a:xfrm>
            <a:off x="1828800" y="5029200"/>
            <a:ext cx="1828800" cy="1066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Line 36"/>
          <p:cNvSpPr>
            <a:spLocks noChangeShapeType="1"/>
          </p:cNvSpPr>
          <p:nvPr/>
        </p:nvSpPr>
        <p:spPr bwMode="auto">
          <a:xfrm flipH="1">
            <a:off x="4953000" y="4800600"/>
            <a:ext cx="2209800" cy="1447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3810000" y="6059269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34"/>
          <p:cNvSpPr>
            <a:spLocks noChangeArrowheads="1"/>
          </p:cNvSpPr>
          <p:nvPr/>
        </p:nvSpPr>
        <p:spPr bwMode="auto">
          <a:xfrm rot="607400">
            <a:off x="2977824" y="1964395"/>
            <a:ext cx="4707906" cy="308669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36"/>
          <p:cNvSpPr>
            <a:spLocks noChangeShapeType="1"/>
          </p:cNvSpPr>
          <p:nvPr/>
        </p:nvSpPr>
        <p:spPr bwMode="auto">
          <a:xfrm flipH="1">
            <a:off x="6477000" y="1219200"/>
            <a:ext cx="533400" cy="1295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Text Box 35"/>
          <p:cNvSpPr txBox="1">
            <a:spLocks noChangeArrowheads="1"/>
          </p:cNvSpPr>
          <p:nvPr/>
        </p:nvSpPr>
        <p:spPr bwMode="auto">
          <a:xfrm>
            <a:off x="6477000" y="533400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/>
      <p:bldP spid="9" grpId="1"/>
      <p:bldP spid="10" grpId="0" animBg="1"/>
      <p:bldP spid="10" grpId="1" animBg="1"/>
      <p:bldP spid="11" grpId="0"/>
      <p:bldP spid="11" grpId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2" grpId="0"/>
      <p:bldP spid="22" grpId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 animBg="1"/>
      <p:bldP spid="27" grpId="1" animBg="1"/>
      <p:bldP spid="28" grpId="0" animBg="1"/>
      <p:bldP spid="28" grpId="1" animBg="1"/>
      <p:bldP spid="29" grpId="0"/>
      <p:bldP spid="2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Kết quả hình ảnh cho nền slide đẹ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124200" y="2743200"/>
            <a:ext cx="2895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So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sánh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Kết quả hình ảnh cho c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56330"/>
            <a:ext cx="4165065" cy="3068070"/>
          </a:xfrm>
          <a:prstGeom prst="rect">
            <a:avLst/>
          </a:prstGeom>
          <a:noFill/>
        </p:spPr>
      </p:pic>
      <p:pic>
        <p:nvPicPr>
          <p:cNvPr id="5" name="Picture 2" descr="Kết quả hình ảnh cho Rù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85800"/>
            <a:ext cx="4267200" cy="4178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82</Words>
  <Application>Microsoft Office PowerPoint</Application>
  <PresentationFormat>On-screen Show (4:3)</PresentationFormat>
  <Paragraphs>48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 rô phi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Techsi.vn</cp:lastModifiedBy>
  <cp:revision>52</cp:revision>
  <dcterms:created xsi:type="dcterms:W3CDTF">2016-11-04T06:00:36Z</dcterms:created>
  <dcterms:modified xsi:type="dcterms:W3CDTF">2025-04-21T02:03:05Z</dcterms:modified>
</cp:coreProperties>
</file>