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83" r:id="rId12"/>
    <p:sldId id="279" r:id="rId13"/>
    <p:sldId id="281" r:id="rId14"/>
    <p:sldId id="284" r:id="rId15"/>
    <p:sldId id="286" r:id="rId16"/>
    <p:sldId id="287" r:id="rId17"/>
    <p:sldId id="290" r:id="rId18"/>
    <p:sldId id="292" r:id="rId19"/>
    <p:sldId id="295" r:id="rId20"/>
    <p:sldId id="298" r:id="rId21"/>
    <p:sldId id="300" r:id="rId22"/>
    <p:sldId id="302" r:id="rId23"/>
    <p:sldId id="304" r:id="rId24"/>
    <p:sldId id="305" r:id="rId25"/>
    <p:sldId id="306" r:id="rId26"/>
    <p:sldId id="30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7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-1295400" y="0"/>
            <a:ext cx="104394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149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6457" y="43656"/>
            <a:ext cx="198120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163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982663" y="4892675"/>
            <a:ext cx="7391400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6154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5744" y="43656"/>
            <a:ext cx="1981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037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8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6375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495300" y="3866514"/>
            <a:ext cx="8686800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TÌM HIỂU VỀ MỘT SỐ CON VẬT SỐNG TRONG RỪNG</a:t>
            </a:r>
          </a:p>
        </p:txBody>
      </p:sp>
      <p:sp>
        <p:nvSpPr>
          <p:cNvPr id="123939" name="Rectangle 35"/>
          <p:cNvSpPr>
            <a:spLocks noChangeArrowheads="1"/>
          </p:cNvSpPr>
          <p:nvPr/>
        </p:nvSpPr>
        <p:spPr bwMode="auto">
          <a:xfrm>
            <a:off x="1104900" y="671513"/>
            <a:ext cx="701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FF00FF"/>
                </a:solidFill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àm</a:t>
            </a:r>
            <a:r>
              <a:rPr lang="en-US" sz="3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3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41" name="WordArt 37"/>
          <p:cNvSpPr>
            <a:spLocks noChangeArrowheads="1" noChangeShapeType="1" noTextEdit="1"/>
          </p:cNvSpPr>
          <p:nvPr/>
        </p:nvSpPr>
        <p:spPr bwMode="auto">
          <a:xfrm>
            <a:off x="1676400" y="1654175"/>
            <a:ext cx="6400800" cy="1905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44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</a:p>
        </p:txBody>
      </p:sp>
    </p:spTree>
    <p:extLst>
      <p:ext uri="{BB962C8B-B14F-4D97-AF65-F5344CB8AC3E}">
        <p14:creationId xmlns:p14="http://schemas.microsoft.com/office/powerpoint/2010/main" val="1945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8" grpId="0"/>
      <p:bldP spid="123939" grpId="0"/>
      <p:bldP spid="1239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ch ngoc\Documents\ho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94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764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UL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029200" y="228600"/>
            <a:ext cx="2057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0"/>
            <a:ext cx="16002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0600" y="685800"/>
            <a:ext cx="3352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1409700"/>
            <a:ext cx="3352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457200"/>
            <a:ext cx="1828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57900" y="2209800"/>
            <a:ext cx="25527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2971800"/>
            <a:ext cx="1676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77000" y="3657600"/>
            <a:ext cx="21336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" y="952500"/>
            <a:ext cx="1066800" cy="3390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5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ch ngoc\Documents\k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ch ngoc\Documents\kh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gấu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438400" y="304800"/>
            <a:ext cx="2209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457200"/>
            <a:ext cx="13716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" y="1066800"/>
            <a:ext cx="16002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" y="2362200"/>
            <a:ext cx="19812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" y="152400"/>
            <a:ext cx="9525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72200" y="152400"/>
            <a:ext cx="25146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" y="3657600"/>
            <a:ext cx="13716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458200" y="419100"/>
            <a:ext cx="533400" cy="647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ich ngoc\Documents\ga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ch ngoc\Documents\g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voi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khỉ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4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8200" y="1295400"/>
            <a:ext cx="3352800" cy="457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91000" y="1003111"/>
            <a:ext cx="2438400" cy="48642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38200" y="1866958"/>
            <a:ext cx="3352800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1447800"/>
            <a:ext cx="2600256" cy="441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79732" y="1866958"/>
            <a:ext cx="311268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91000" y="4495800"/>
            <a:ext cx="1066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</a:t>
            </a:r>
            <a:r>
              <a:rPr lang="en-US" dirty="0" smtClean="0"/>
              <a:t> </a:t>
            </a:r>
            <a:r>
              <a:rPr lang="en-US" dirty="0" err="1" smtClean="0"/>
              <a:t>dài,và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362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to,chậm</a:t>
            </a:r>
            <a:r>
              <a:rPr lang="en-US" dirty="0" smtClean="0"/>
              <a:t> </a:t>
            </a:r>
            <a:r>
              <a:rPr lang="en-US" dirty="0" err="1" smtClean="0"/>
              <a:t>chạp</a:t>
            </a:r>
            <a:r>
              <a:rPr lang="en-US" dirty="0" smtClean="0"/>
              <a:t> ,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mía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7391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vòi,không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4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bé,nhanh</a:t>
            </a:r>
            <a:r>
              <a:rPr lang="en-US" dirty="0" smtClean="0"/>
              <a:t> </a:t>
            </a:r>
            <a:r>
              <a:rPr lang="en-US" dirty="0" err="1" smtClean="0"/>
              <a:t>nhẹn,ăn</a:t>
            </a:r>
            <a:r>
              <a:rPr lang="en-US" dirty="0" smtClean="0"/>
              <a:t> </a:t>
            </a:r>
            <a:r>
              <a:rPr lang="en-US" dirty="0" err="1" smtClean="0"/>
              <a:t>chuối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57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1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THU HÚT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17939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Gấu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hổ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9200" y="1447800"/>
            <a:ext cx="3200400" cy="419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1981200"/>
            <a:ext cx="381000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0" y="609600"/>
            <a:ext cx="2819400" cy="502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1295400"/>
            <a:ext cx="3581400" cy="434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66800" y="2209800"/>
            <a:ext cx="3352800" cy="3429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19600" y="2590800"/>
            <a:ext cx="39624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66800" y="4114800"/>
            <a:ext cx="3352800" cy="152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19600" y="3924300"/>
            <a:ext cx="42672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038600" y="1600200"/>
            <a:ext cx="381000" cy="403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4419600" y="3124200"/>
            <a:ext cx="4572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905000" y="228600"/>
            <a:ext cx="22098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to,châm</a:t>
            </a:r>
            <a:r>
              <a:rPr lang="en-US" dirty="0" smtClean="0"/>
              <a:t> </a:t>
            </a:r>
            <a:r>
              <a:rPr lang="en-US" dirty="0" err="1" smtClean="0"/>
              <a:t>chạp,lông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đen,đuôi</a:t>
            </a:r>
            <a:r>
              <a:rPr lang="en-US" dirty="0" smtClean="0"/>
              <a:t> </a:t>
            </a:r>
            <a:r>
              <a:rPr lang="en-US" dirty="0" err="1" smtClean="0"/>
              <a:t>ngắn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629400" y="228600"/>
            <a:ext cx="2057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lông</a:t>
            </a:r>
            <a:r>
              <a:rPr lang="en-US" dirty="0" smtClean="0"/>
              <a:t> </a:t>
            </a:r>
            <a:r>
              <a:rPr lang="en-US" dirty="0" err="1" smtClean="0"/>
              <a:t>vằn,có</a:t>
            </a:r>
            <a:r>
              <a:rPr lang="en-US" dirty="0" smtClean="0"/>
              <a:t> </a:t>
            </a:r>
            <a:r>
              <a:rPr lang="en-US" dirty="0" err="1" smtClean="0"/>
              <a:t>ria,đuôi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Mở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rộng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ich ngoc\Documents\te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1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o Cougar growl and snarlanimals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505921" y="289719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HĐ3: </a:t>
            </a:r>
            <a:r>
              <a:rPr lang="en-US" b="1" u="sng" dirty="0" err="1" smtClean="0">
                <a:solidFill>
                  <a:srgbClr val="FF00FF"/>
                </a:solidFill>
              </a:rPr>
              <a:t>Kết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thúc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dirty="0" err="1" smtClean="0">
                <a:solidFill>
                  <a:srgbClr val="FF00FF"/>
                </a:solidFill>
              </a:rPr>
              <a:t>Vận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động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theo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nhạc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bài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hát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do ban - mau giao - Cop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2797bc7524d11af6346a683342e378f3-5666254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angaa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i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557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6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2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NỘI DUNG- TRÒ CHUYỆN – TÌM HIỂU VỀ CÁC CON VẬT SỐNG TRONG RỪNG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65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85800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6164277" y="1518134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3315493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1100" y="304800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952499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2228849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1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4478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h</a:t>
            </a:r>
            <a:r>
              <a:rPr lang="en-US" sz="8800" b="1" dirty="0" err="1" smtClean="0">
                <a:solidFill>
                  <a:srgbClr val="C00000"/>
                </a:solidFill>
              </a:rPr>
              <a:t>ổ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Tiger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0" y="0"/>
            <a:ext cx="990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24800" y="762000"/>
            <a:ext cx="9906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4200" y="76200"/>
            <a:ext cx="11811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20000" y="1905000"/>
            <a:ext cx="1295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514600"/>
            <a:ext cx="2209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72400" y="2514600"/>
            <a:ext cx="1371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76200"/>
            <a:ext cx="2438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" y="609600"/>
            <a:ext cx="4191000" cy="2171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200" y="3048000"/>
            <a:ext cx="838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oc\Documents\ho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4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86</Words>
  <Application>Microsoft Office PowerPoint</Application>
  <PresentationFormat>On-screen Show (4:3)</PresentationFormat>
  <Paragraphs>26</Paragraphs>
  <Slides>26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PowerPoint Presentation</vt:lpstr>
      <vt:lpstr>Hoạt động 1  THU HÚT </vt:lpstr>
      <vt:lpstr>PowerPoint Presentation</vt:lpstr>
      <vt:lpstr>Hoạt động 2  NỘI DUNG- TRÒ CHUYỆN – TÌM HIỂU VỀ CÁC CON VẬT SỐNG TRONG RỪNG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 Sự giống và khác nhau của voi – khỉ</vt:lpstr>
      <vt:lpstr>PowerPoint Presentation</vt:lpstr>
      <vt:lpstr>PowerPoint Presentation</vt:lpstr>
      <vt:lpstr>So sánh  Sự giống và khác nhau của Gấu – hổ</vt:lpstr>
      <vt:lpstr>PowerPoint Presentation</vt:lpstr>
      <vt:lpstr>PowerPoint Presentation</vt:lpstr>
      <vt:lpstr>Mở rộng  </vt:lpstr>
      <vt:lpstr>PowerPoint Presentation</vt:lpstr>
      <vt:lpstr>PowerPoint Presentation</vt:lpstr>
      <vt:lpstr>HĐ3: Kết thúc Vận động theo nhạc bài hát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Techsi.vn</cp:lastModifiedBy>
  <cp:revision>32</cp:revision>
  <dcterms:created xsi:type="dcterms:W3CDTF">2013-12-07T08:37:31Z</dcterms:created>
  <dcterms:modified xsi:type="dcterms:W3CDTF">2024-12-29T00:39:46Z</dcterms:modified>
</cp:coreProperties>
</file>