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4" r:id="rId2"/>
    <p:sldId id="256" r:id="rId3"/>
    <p:sldId id="272" r:id="rId4"/>
    <p:sldId id="258" r:id="rId5"/>
    <p:sldId id="259" r:id="rId6"/>
    <p:sldId id="260" r:id="rId7"/>
    <p:sldId id="273" r:id="rId8"/>
    <p:sldId id="261" r:id="rId9"/>
    <p:sldId id="277" r:id="rId10"/>
    <p:sldId id="262" r:id="rId11"/>
    <p:sldId id="263" r:id="rId12"/>
    <p:sldId id="278" r:id="rId13"/>
    <p:sldId id="285" r:id="rId14"/>
    <p:sldId id="264" r:id="rId15"/>
    <p:sldId id="284" r:id="rId16"/>
    <p:sldId id="280" r:id="rId17"/>
    <p:sldId id="279" r:id="rId18"/>
    <p:sldId id="266" r:id="rId19"/>
    <p:sldId id="281" r:id="rId20"/>
    <p:sldId id="267" r:id="rId21"/>
    <p:sldId id="283" r:id="rId22"/>
    <p:sldId id="282" r:id="rId23"/>
    <p:sldId id="268" r:id="rId24"/>
    <p:sldId id="269" r:id="rId25"/>
    <p:sldId id="270" r:id="rId26"/>
    <p:sldId id="271" r:id="rId27"/>
    <p:sldId id="275" r:id="rId28"/>
    <p:sldId id="276" r:id="rId29"/>
  </p:sldIdLst>
  <p:sldSz cx="9144000" cy="6858000" type="screen4x3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FF"/>
    <a:srgbClr val="FD0FE1"/>
    <a:srgbClr val="29E3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C021-B97F-42CB-A714-0AF1C52735E0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C498-C007-408D-A414-102B0A65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7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51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BEC498-C007-408D-A414-102B0A65F8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B116A-3CA7-4BAD-9892-D965339006A9}" type="datetimeFigureOut">
              <a:rPr lang="en-US" smtClean="0"/>
              <a:pPr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8559-52BA-4812-B4C4-F699DC6F8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5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55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63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60.jpeg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Desktop\yukibackb2c9bcd2b3e01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614" y="-15240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HOA PHƯỢNG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209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   KHÁM PHÁ KHOA HỌC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3733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: 5-6 </a:t>
            </a:r>
            <a:r>
              <a:rPr lang="en-US" sz="3200" b="1" dirty="0" err="1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 smtClean="0">
              <a:solidFill>
                <a:srgbClr val="FF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thanhlongJPG1324285465jpg-0925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6019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5867400"/>
            <a:ext cx="6119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Qủa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đây</a:t>
            </a:r>
            <a:r>
              <a:rPr lang="en-US" sz="2800" b="1" dirty="0" smtClean="0">
                <a:solidFill>
                  <a:srgbClr val="0000FF"/>
                </a:solidFill>
              </a:rPr>
              <a:t>?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Con </a:t>
            </a:r>
            <a:r>
              <a:rPr lang="en-US" sz="2800" b="1" dirty="0" err="1" smtClean="0">
                <a:solidFill>
                  <a:srgbClr val="0000FF"/>
                </a:solidFill>
              </a:rPr>
              <a:t>có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nhận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xét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về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quả</a:t>
            </a:r>
            <a:r>
              <a:rPr lang="en-US" sz="2800" b="1" dirty="0" smtClean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</a:rPr>
              <a:t>thanh</a:t>
            </a:r>
            <a:r>
              <a:rPr lang="en-US" sz="2800" b="1" dirty="0" smtClean="0">
                <a:solidFill>
                  <a:srgbClr val="0000FF"/>
                </a:solidFill>
              </a:rPr>
              <a:t> long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8400" y="152400"/>
            <a:ext cx="39664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Qủa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3_ qua thanh l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74" y="-106926"/>
            <a:ext cx="9151374" cy="2850126"/>
          </a:xfrm>
          <a:prstGeom prst="rect">
            <a:avLst/>
          </a:prstGeom>
          <a:noFill/>
        </p:spPr>
      </p:pic>
      <p:pic>
        <p:nvPicPr>
          <p:cNvPr id="10243" name="Picture 3" descr="C:\Users\admin\Desktop\020311_0624_Charmsy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74" y="2743200"/>
            <a:ext cx="4648200" cy="3352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74" y="5943600"/>
            <a:ext cx="10794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hanh long ruột đỏ 1kg | Yes24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23" y="2811855"/>
            <a:ext cx="4473678" cy="328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424" decel="100000"/>
                                        <p:tgtEl>
                                          <p:spTgt spid="102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424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77" accel="100000" fill="hold">
                                          <p:stCondLst>
                                            <p:cond delay="4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4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4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ách làm bánh mì đỏ hấp dẫn từ &quot;thanh long được giải cứu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374"/>
            <a:ext cx="43434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át lạnh với cách pha chế sinh tố thanh long ngon và hấp dẫn | cachlam9.com  | tinbaihay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0955"/>
            <a:ext cx="4800600" cy="339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Những món ăn độc đáo từ trái thanh long Việt Nam - ELLE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10565"/>
            <a:ext cx="4343400" cy="338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Đu đủ rất giàu vitamin và khoáng chất nhưng lại trở thành &quot;đại kỵ&quot; đối với  nhóm người s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8005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Những người không nên ăn lựu để tránh ảnh hưởng tới sức khỏe - Tâm T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"/>
            <a:ext cx="4343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Sai lầm khi bạn bỏ hạt dưa hấ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4" y="3429000"/>
            <a:ext cx="480797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6 loại hạt trái cây là khắc tinh của tế bào ung th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8998"/>
            <a:ext cx="4343400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96200" y="0"/>
            <a:ext cx="14478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304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Qủa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76962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0" y="0"/>
            <a:ext cx="91317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290" y="5181600"/>
            <a:ext cx="90555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751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ác loại táo: 3 món ngon với táo xa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720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áo xanh Ninh Thuận - thực phẩm sạch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1568"/>
            <a:ext cx="4572000" cy="328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THỦ TỤC NHẬP KHẨU QUẢ TÁO « JOFRUI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1"/>
            <a:ext cx="4572000" cy="312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ông Dụng, vẻ đẹp tuyệt vời của táo vàng mỹ | Fuji Fruit | Hệ thống hoa quả  sạch nhập khẩu Fuj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57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ón Ngon Việt - Các món ngon chế biến từ T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ách làm sinh tố táo thanh mát, ngon ngất ngay - Cách Làm Món Ng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458"/>
            <a:ext cx="3352800" cy="350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áo Đỏ - Công Dụng, Cách Dùng Và Giá Bán Mới Nhất Hiện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0"/>
            <a:ext cx="276532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hững món ngon có lợi cho sức khỏe từ táo Washington -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3505200"/>
            <a:ext cx="303079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ác món ăn với táo cực ngon không nên bỏ lỡ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50520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Ăn táo có giảm cân không? Thực đơn giảm cân với táo loại bỏ 3-5k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677" y="3503356"/>
            <a:ext cx="273091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esktop\3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24400" cy="5105400"/>
          </a:xfrm>
          <a:prstGeom prst="rect">
            <a:avLst/>
          </a:prstGeom>
          <a:noFill/>
        </p:spPr>
      </p:pic>
      <p:pic>
        <p:nvPicPr>
          <p:cNvPr id="13315" name="Picture 3" descr="C:\Users\admin\Desktop\xoaix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0"/>
            <a:ext cx="4419600" cy="5105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1816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181600"/>
            <a:ext cx="5038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Ăn xoài xanh có khiến cho da bị mụn? - Phụ Nữ Ngày N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870"/>
            <a:ext cx="4876800" cy="682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:\Users\admin\Desktop\mangoes_from_paki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916"/>
            <a:ext cx="4343400" cy="6853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01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505200"/>
            <a:ext cx="4648200" cy="3352800"/>
          </a:xfrm>
          <a:prstGeom prst="rect">
            <a:avLst/>
          </a:prstGeom>
          <a:noFill/>
        </p:spPr>
      </p:pic>
      <p:pic>
        <p:nvPicPr>
          <p:cNvPr id="1030" name="Picture 6" descr="C:\Users\admin\Desktop\1316763812.img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5200"/>
            <a:ext cx="4495800" cy="3352800"/>
          </a:xfrm>
          <a:prstGeom prst="rect">
            <a:avLst/>
          </a:prstGeom>
          <a:noFill/>
        </p:spPr>
      </p:pic>
      <p:pic>
        <p:nvPicPr>
          <p:cNvPr id="1032" name="Picture 8" descr="C:\Users\admin\Desktop\jackfruit4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"/>
            <a:ext cx="4495800" cy="3505199"/>
          </a:xfrm>
          <a:prstGeom prst="rect">
            <a:avLst/>
          </a:prstGeom>
          <a:noFill/>
        </p:spPr>
      </p:pic>
      <p:pic>
        <p:nvPicPr>
          <p:cNvPr id="1033" name="Picture 9" descr="C:\Users\admin\Desktop\thanhlongJPG1324285465jpg-092510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495800" y="1"/>
            <a:ext cx="4648200" cy="35052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0" y="-1"/>
            <a:ext cx="4495800" cy="3505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95800" y="0"/>
            <a:ext cx="4648200" cy="3505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5800" y="3505200"/>
            <a:ext cx="4648200" cy="3352800"/>
          </a:xfrm>
          <a:prstGeom prst="rect">
            <a:avLst/>
          </a:prstGeom>
          <a:solidFill>
            <a:srgbClr val="FD0F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3505200"/>
            <a:ext cx="4495800" cy="3352800"/>
          </a:xfrm>
          <a:prstGeom prst="rect">
            <a:avLst/>
          </a:prstGeom>
          <a:solidFill>
            <a:srgbClr val="29E3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admin\Desktop\an-xoai-de-tranh-bach-benh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5296" y="9832"/>
            <a:ext cx="4759325" cy="5933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 </a:t>
            </a:r>
            <a:r>
              <a:rPr lang="en-US" sz="2400" b="1" dirty="0" err="1" smtClean="0">
                <a:solidFill>
                  <a:srgbClr val="FF0000"/>
                </a:solidFill>
              </a:rPr>
              <a:t>nhìn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xem</a:t>
            </a:r>
            <a:r>
              <a:rPr lang="en-US" sz="24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b="1" dirty="0" err="1" smtClean="0">
                <a:solidFill>
                  <a:srgbClr val="FF0000"/>
                </a:solidFill>
              </a:rPr>
              <a:t>Qủa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 </a:t>
            </a:r>
            <a:r>
              <a:rPr lang="en-US" sz="2400" b="1" dirty="0" err="1" smtClean="0">
                <a:solidFill>
                  <a:srgbClr val="FF0000"/>
                </a:solidFill>
              </a:rPr>
              <a:t>Tác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dụng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xoài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àng tá tác dụng tuyệt vời của hạt xoài bạn nên biết - Nhà thuốc Long Châ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5799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8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ững loại trái cây không nên bỏ hạt khi sử dụ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955"/>
            <a:ext cx="45720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Những tác dụng không ngờ của quả vải đối với sức khỏe và sắc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954"/>
            <a:ext cx="4495800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ông dụng của hạt nhãn, hạt me… khiến nhiều người tiếc nuố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753"/>
            <a:ext cx="4648200" cy="34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ạt điều phát triển như thế nào và nó là gì? - Bản chất 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0562"/>
            <a:ext cx="4490884" cy="344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15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Ăn xoài thường xuyên nhưng bạn có biết ăn xoài xanh bổ dưỡng hơ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6"/>
            <a:ext cx="3048000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Ăn Xoài Xanh Có Tăng Cân Không? Cách Dùng Xoài Xanh Giảm Câ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4916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hi nào nên ăn xoài xanh? Cách trình bày xoài xanh chất như nước cất Tin Tứ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Muôn vàn biến tấu với những cách chế biến xoài chín cực thơm ng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29000"/>
            <a:ext cx="3047999" cy="3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Món Ăn Ngon - Mứt Xoài Dẻo tuyệt vời ngon - YouTub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424084"/>
            <a:ext cx="3048000" cy="34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2 món ăn vặt từ xoài xanh siêu ngon bạn không thể bỏ qua | Tin tức Onl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76201"/>
            <a:ext cx="3048000" cy="3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52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87014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1200"/>
            <a:ext cx="4888437" cy="4876800"/>
          </a:xfrm>
          <a:prstGeom prst="rect">
            <a:avLst/>
          </a:prstGeom>
          <a:noFill/>
        </p:spPr>
      </p:pic>
      <p:pic>
        <p:nvPicPr>
          <p:cNvPr id="1536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81200"/>
            <a:ext cx="4267200" cy="4876800"/>
          </a:xfrm>
          <a:prstGeom prst="rect">
            <a:avLst/>
          </a:prstGeom>
          <a:noFill/>
        </p:spPr>
      </p:pic>
      <p:pic>
        <p:nvPicPr>
          <p:cNvPr id="15364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8200"/>
            <a:ext cx="4861574" cy="6019800"/>
          </a:xfrm>
          <a:prstGeom prst="rect">
            <a:avLst/>
          </a:prstGeom>
          <a:noFill/>
        </p:spPr>
      </p:pic>
      <p:pic>
        <p:nvPicPr>
          <p:cNvPr id="15365" name="Picture 5" descr="C:\Users\admin\Desktop\55378301-1304741557-sinh-to-xoai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838200"/>
            <a:ext cx="43434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00600" cy="4724400"/>
          </a:xfrm>
          <a:prstGeom prst="rect">
            <a:avLst/>
          </a:prstGeom>
          <a:noFill/>
        </p:spPr>
      </p:pic>
      <p:pic>
        <p:nvPicPr>
          <p:cNvPr id="16387" name="Picture 3" descr="C:\Users\admin\Desktop\thanhlongJPG1324285465jpg-0925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0"/>
            <a:ext cx="4267200" cy="4724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C:\Users\admin\Desktop\1319706487-bai-thuoc-hay-tu-m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592" y="0"/>
            <a:ext cx="4899392" cy="5410200"/>
          </a:xfrm>
          <a:prstGeom prst="rect">
            <a:avLst/>
          </a:prstGeom>
          <a:noFill/>
        </p:spPr>
      </p:pic>
      <p:pic>
        <p:nvPicPr>
          <p:cNvPr id="16389" name="Picture 5" descr="C:\Users\admin\Desktop\020311_0624_Charmsyt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0"/>
            <a:ext cx="4267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81000"/>
            <a:ext cx="5562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nhẵn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admin\Desktop\red_app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3124200" cy="2415347"/>
          </a:xfrm>
          <a:prstGeom prst="rect">
            <a:avLst/>
          </a:prstGeom>
          <a:noFill/>
        </p:spPr>
      </p:pic>
      <p:pic>
        <p:nvPicPr>
          <p:cNvPr id="17411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4343400"/>
            <a:ext cx="2895600" cy="2514600"/>
          </a:xfrm>
          <a:prstGeom prst="rect">
            <a:avLst/>
          </a:prstGeom>
          <a:noFill/>
        </p:spPr>
      </p:pic>
      <p:pic>
        <p:nvPicPr>
          <p:cNvPr id="17412" name="Picture 4" descr="C:\Users\admin\Desktop\1259549007_anh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" y="4326940"/>
            <a:ext cx="3048000" cy="2521325"/>
          </a:xfrm>
          <a:prstGeom prst="rect">
            <a:avLst/>
          </a:prstGeom>
          <a:noFill/>
        </p:spPr>
      </p:pic>
      <p:pic>
        <p:nvPicPr>
          <p:cNvPr id="17413" name="Picture 5" descr="C:\Users\admin\Desktop\dau ta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17206"/>
            <a:ext cx="3048000" cy="2540794"/>
          </a:xfrm>
          <a:prstGeom prst="rect">
            <a:avLst/>
          </a:prstGeom>
          <a:noFill/>
        </p:spPr>
      </p:pic>
      <p:pic>
        <p:nvPicPr>
          <p:cNvPr id="17414" name="Picture 6" descr="C:\Users\admin\Desktop\1316512591-20110323.n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1" y="1447800"/>
            <a:ext cx="2971800" cy="2644775"/>
          </a:xfrm>
          <a:prstGeom prst="rect">
            <a:avLst/>
          </a:prstGeom>
          <a:noFill/>
        </p:spPr>
      </p:pic>
      <p:pic>
        <p:nvPicPr>
          <p:cNvPr id="17415" name="Picture 7" descr="C:\Users\admin\Desktop\2_qua du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1" y="1447800"/>
            <a:ext cx="2971800" cy="25908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762000" y="2590800"/>
            <a:ext cx="18288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5410200"/>
            <a:ext cx="1981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3886200" y="4953000"/>
            <a:ext cx="17145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800168" y="2480187"/>
            <a:ext cx="16862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6806381" y="2465439"/>
            <a:ext cx="1524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6796550" y="5448300"/>
            <a:ext cx="1533832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9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2584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admin\Desktop\phuongntt201155233530277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24000"/>
            <a:ext cx="2895599" cy="2819400"/>
          </a:xfrm>
          <a:prstGeom prst="rect">
            <a:avLst/>
          </a:prstGeom>
          <a:noFill/>
        </p:spPr>
      </p:pic>
      <p:pic>
        <p:nvPicPr>
          <p:cNvPr id="18435" name="Picture 3" descr="C:\Users\admin\Desktop\110518afamily-AN-bao-quan-hoa-qua-mua-he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447800"/>
            <a:ext cx="2743200" cy="2971800"/>
          </a:xfrm>
          <a:prstGeom prst="rect">
            <a:avLst/>
          </a:prstGeom>
          <a:noFill/>
        </p:spPr>
      </p:pic>
      <p:pic>
        <p:nvPicPr>
          <p:cNvPr id="18436" name="Picture 4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0"/>
            <a:ext cx="3124200" cy="2895600"/>
          </a:xfrm>
          <a:prstGeom prst="rect">
            <a:avLst/>
          </a:prstGeom>
          <a:noFill/>
        </p:spPr>
      </p:pic>
      <p:pic>
        <p:nvPicPr>
          <p:cNvPr id="18437" name="Picture 5" descr="C:\Users\admin\Desktop\Chonchomchomngon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4400550"/>
            <a:ext cx="2819400" cy="2457450"/>
          </a:xfrm>
          <a:prstGeom prst="rect">
            <a:avLst/>
          </a:prstGeom>
          <a:noFill/>
        </p:spPr>
      </p:pic>
      <p:pic>
        <p:nvPicPr>
          <p:cNvPr id="18438" name="Picture 6" descr="C:\Users\admin\Desktop\jackfruit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343400"/>
            <a:ext cx="2819400" cy="2514600"/>
          </a:xfrm>
          <a:prstGeom prst="rect">
            <a:avLst/>
          </a:prstGeom>
          <a:noFill/>
        </p:spPr>
      </p:pic>
      <p:pic>
        <p:nvPicPr>
          <p:cNvPr id="18439" name="Picture 7" descr="C:\Users\admin\Desktop\091004102956-381-5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800" y="4419600"/>
            <a:ext cx="3124200" cy="2438400"/>
          </a:xfrm>
          <a:prstGeom prst="rect">
            <a:avLst/>
          </a:prstGeom>
          <a:noFill/>
        </p:spPr>
      </p:pic>
      <p:sp>
        <p:nvSpPr>
          <p:cNvPr id="9" name="Explosion 1 8"/>
          <p:cNvSpPr/>
          <p:nvPr/>
        </p:nvSpPr>
        <p:spPr>
          <a:xfrm>
            <a:off x="304800" y="2590800"/>
            <a:ext cx="2362200" cy="9906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533400" y="5638800"/>
            <a:ext cx="2133600" cy="68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3352800" y="5105400"/>
            <a:ext cx="24384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3124200" y="2590800"/>
            <a:ext cx="22860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81800" y="2743200"/>
            <a:ext cx="2362200" cy="838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Explosion 1 15"/>
          <p:cNvSpPr/>
          <p:nvPr/>
        </p:nvSpPr>
        <p:spPr>
          <a:xfrm>
            <a:off x="6629400" y="5410200"/>
            <a:ext cx="2286000" cy="10668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9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32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Qủa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nào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nhiều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hạt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C:\Users\admin\Desktop\cac-loai-qua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00500"/>
            <a:ext cx="3124200" cy="2857500"/>
          </a:xfrm>
          <a:prstGeom prst="rect">
            <a:avLst/>
          </a:prstGeom>
          <a:noFill/>
        </p:spPr>
      </p:pic>
      <p:pic>
        <p:nvPicPr>
          <p:cNvPr id="20483" name="Picture 3" descr="C:\Users\admin\Desktop\3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4038599"/>
            <a:ext cx="2895600" cy="2819401"/>
          </a:xfrm>
          <a:prstGeom prst="rect">
            <a:avLst/>
          </a:prstGeom>
          <a:noFill/>
        </p:spPr>
      </p:pic>
      <p:pic>
        <p:nvPicPr>
          <p:cNvPr id="20484" name="Picture 4" descr="C:\Users\admin\Desktop\khoe-va-de-vo-cac-loai-rau-c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4038600"/>
            <a:ext cx="2819400" cy="2819400"/>
          </a:xfrm>
          <a:prstGeom prst="rect">
            <a:avLst/>
          </a:prstGeom>
          <a:noFill/>
        </p:spPr>
      </p:pic>
      <p:pic>
        <p:nvPicPr>
          <p:cNvPr id="20485" name="Picture 5" descr="C:\Users\admin\Desktop\091004102956-381-54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066800"/>
            <a:ext cx="3124200" cy="2895600"/>
          </a:xfrm>
          <a:prstGeom prst="rect">
            <a:avLst/>
          </a:prstGeom>
          <a:noFill/>
        </p:spPr>
      </p:pic>
      <p:pic>
        <p:nvPicPr>
          <p:cNvPr id="20486" name="Picture 6" descr="C:\Users\admin\Desktop\10 loai hoa qua cuc mat cho mua h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1" y="990600"/>
            <a:ext cx="2819400" cy="2809875"/>
          </a:xfrm>
          <a:prstGeom prst="rect">
            <a:avLst/>
          </a:prstGeom>
          <a:noFill/>
        </p:spPr>
      </p:pic>
      <p:pic>
        <p:nvPicPr>
          <p:cNvPr id="20487" name="Picture 7" descr="C:\Users\admin\Desktop\945va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9799" y="990601"/>
            <a:ext cx="2925763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\Desktop\illustration_cartoon_girl_B10-PSD-0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600200" y="304800"/>
            <a:ext cx="7239000" cy="1676400"/>
          </a:xfrm>
          <a:prstGeom prst="cloudCallout">
            <a:avLst>
              <a:gd name="adj1" fmla="val -38109"/>
              <a:gd name="adj2" fmla="val 1022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Gio học đã kết thúc. Cô chúc các bé chăm ngoan học giỏi.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jackfruit4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3700"/>
            <a:ext cx="9144000" cy="688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hanhlongJPG1324285465jpg-092510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670" y="0"/>
            <a:ext cx="92196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dmin\Desktop\1316763812.img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xoai-tot-cho-suc-khoe1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02660" y="0"/>
            <a:ext cx="92466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jackfrui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90800" y="63246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58674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mít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19400" y="228600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MÍT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8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8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1319706487-bai-thuoc-hay-tu-m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3505200"/>
          </a:xfrm>
          <a:prstGeom prst="rect">
            <a:avLst/>
          </a:prstGeom>
          <a:noFill/>
        </p:spPr>
      </p:pic>
      <p:pic>
        <p:nvPicPr>
          <p:cNvPr id="7171" name="Picture 3" descr="C:\Users\admin\Desktop\qua-mit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1825" y="0"/>
            <a:ext cx="4702175" cy="3521407"/>
          </a:xfrm>
          <a:prstGeom prst="rect">
            <a:avLst/>
          </a:prstGeom>
          <a:noFill/>
        </p:spPr>
      </p:pic>
      <p:pic>
        <p:nvPicPr>
          <p:cNvPr id="7172" name="Picture 4" descr="C:\Users\admin\Desktop\qua-mit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05200"/>
            <a:ext cx="9144000" cy="2438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5903893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Bé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nhìn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xem</a:t>
            </a:r>
            <a:r>
              <a:rPr lang="en-US" sz="2800" b="1" dirty="0" smtClean="0">
                <a:solidFill>
                  <a:srgbClr val="002060"/>
                </a:solidFill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</a:rPr>
              <a:t>bên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quả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là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</a:p>
          <a:p>
            <a:r>
              <a:rPr lang="en-US" sz="2800" b="1" dirty="0" err="1" smtClean="0">
                <a:solidFill>
                  <a:srgbClr val="002060"/>
                </a:solidFill>
              </a:rPr>
              <a:t>Qủa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mít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hay </a:t>
            </a:r>
            <a:r>
              <a:rPr lang="en-US" sz="2800" b="1" dirty="0" err="1" smtClean="0">
                <a:solidFill>
                  <a:srgbClr val="002060"/>
                </a:solidFill>
              </a:rPr>
              <a:t>nhiều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hạt</a:t>
            </a:r>
            <a:r>
              <a:rPr lang="en-US" sz="2800" b="1" dirty="0" smtClean="0">
                <a:solidFill>
                  <a:srgbClr val="002060"/>
                </a:solidFill>
              </a:rPr>
              <a:t>?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món ngon vừa lạ, vừa quen từ mít khiến thực khách thưởng thức một lần thì  nhớ mã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7"/>
            <a:ext cx="4736690" cy="299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ón ngon hôm nay || Xôi mít chuẩn vị thái - Món Ngon Hôm N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0"/>
            <a:ext cx="4407310" cy="302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335"/>
            <a:ext cx="4736690" cy="382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2 món ngon từ mít bạn không thể bỏ qua trong mùa hè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90" y="3038781"/>
            <a:ext cx="4407310" cy="382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7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9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8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10027PHOTO" val=""/>
  <p:tag name="MMPROD_10027LOGO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một số loại quả&quot;/&gt;&lt;property id=&quot;20148&quot; value=&quot;5&quot;/&gt;&lt;property id=&quot;20184&quot; value=&quot;7&quot;/&gt;&lt;property id=&quot;20224&quot; value=&quot;C:\Users\admin\Documents\My Adobe Presentations\một số loại quả&quot;/&gt;&lt;property id=&quot;20226&quot; value=&quot;C:\Users\admin\Desktop\một số loại quả.pptx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object type=&quot;5&quot; unique_id=&quot;10027&quot;&gt;&lt;property id=&quot;20149&quot; value=&quot;Hoàng Th? Thu Phuong&quot;/&gt;&lt;property id=&quot;20151&quot; value=&quot;3dgirl30.jpg&quot;/&gt;&lt;property id=&quot;20153&quot; value=&quot;thangnam_allright291085@yahoo.com&quot;/&gt;&lt;property id=&quot;20159&quot; value=&quot;101112121601-565-20.jpg&quot;/&gt;&lt;/object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3&quot; value=&quot;Hoàng Th? Thu Phuong&quot;/&gt;&lt;property id=&quot;20307&quot; value=&quot;274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7&quot;&gt;&lt;property id=&quot;20148&quot; value=&quot;5&quot;/&gt;&lt;property id=&quot;20300&quot; value=&quot;Slide 2&quot;/&gt;&lt;property id=&quot;20303&quot; value=&quot;Hoàng Th? Thu Phuong&quot;/&gt;&lt;property id=&quot;20307&quot; value=&quot;256&quot;/&gt;&lt;property id=&quot;20309&quot; value=&quot;10027&quot;/&gt;&lt;property id=&quot;20311&quot; value=&quot;0,-1&quot;/&gt;&lt;property id=&quot;20314&quot; value=&quot;0&quot;/&gt;&lt;property id=&quot;20316&quot; value=&quot;-1&quot;/&gt;&lt;/object&gt;&lt;object type=&quot;3&quot; unique_id=&quot;10008&quot;&gt;&lt;property id=&quot;20148&quot; value=&quot;5&quot;/&gt;&lt;property id=&quot;20300&quot; value=&quot;Slide 3&quot;/&gt;&lt;property id=&quot;20303&quot; value=&quot;Hoàng Th? Thu Phuong&quot;/&gt;&lt;property id=&quot;20307&quot; value=&quot;272&quot;/&gt;&lt;property id=&quot;20309&quot; value=&quot;10027&quot;/&gt;&lt;/object&gt;&lt;object type=&quot;3&quot; unique_id=&quot;10009&quot;&gt;&lt;property id=&quot;20148&quot; value=&quot;5&quot;/&gt;&lt;property id=&quot;20300&quot; value=&quot;Slide 4&quot;/&gt;&lt;property id=&quot;20303&quot; value=&quot;Hoàng Th? Thu Phuong&quot;/&gt;&lt;property id=&quot;20307&quot; value=&quot;258&quot;/&gt;&lt;property id=&quot;20309&quot; value=&quot;10027&quot;/&gt;&lt;/object&gt;&lt;object type=&quot;3&quot; unique_id=&quot;10010&quot;&gt;&lt;property id=&quot;20148&quot; value=&quot;5&quot;/&gt;&lt;property id=&quot;20300&quot; value=&quot;Slide 5&quot;/&gt;&lt;property id=&quot;20303&quot; value=&quot;Hoàng Th? Thu Phuong&quot;/&gt;&lt;property id=&quot;20307&quot; value=&quot;259&quot;/&gt;&lt;property id=&quot;20309&quot; value=&quot;10027&quot;/&gt;&lt;/object&gt;&lt;object type=&quot;3&quot; unique_id=&quot;10011&quot;&gt;&lt;property id=&quot;20148&quot; value=&quot;5&quot;/&gt;&lt;property id=&quot;20300&quot; value=&quot;Slide 6&quot;/&gt;&lt;property id=&quot;20303&quot; value=&quot;Hoàng Th? Thu Phuong&quot;/&gt;&lt;property id=&quot;20307&quot; value=&quot;260&quot;/&gt;&lt;property id=&quot;20309&quot; value=&quot;10027&quot;/&gt;&lt;/object&gt;&lt;object type=&quot;3&quot; unique_id=&quot;10012&quot;&gt;&lt;property id=&quot;20148&quot; value=&quot;5&quot;/&gt;&lt;property id=&quot;20300&quot; value=&quot;Slide 7&quot;/&gt;&lt;property id=&quot;20303&quot; value=&quot;Hoàng Th? Thu Phuong&quot;/&gt;&lt;property id=&quot;20307&quot; value=&quot;273&quot;/&gt;&lt;property id=&quot;20309&quot; value=&quot;10027&quot;/&gt;&lt;/object&gt;&lt;object type=&quot;3&quot; unique_id=&quot;10013&quot;&gt;&lt;property id=&quot;20148&quot; value=&quot;5&quot;/&gt;&lt;property id=&quot;20300&quot; value=&quot;Slide 8&quot;/&gt;&lt;property id=&quot;20303&quot; value=&quot;Hoàng Th? Thu Phuong&quot;/&gt;&lt;property id=&quot;20307&quot; value=&quot;261&quot;/&gt;&lt;property id=&quot;20309&quot; value=&quot;10027&quot;/&gt;&lt;/object&gt;&lt;object type=&quot;3&quot; unique_id=&quot;10014&quot;&gt;&lt;property id=&quot;20148&quot; value=&quot;5&quot;/&gt;&lt;property id=&quot;20300&quot; value=&quot;Slide 9&quot;/&gt;&lt;property id=&quot;20303&quot; value=&quot;Hoàng Th? Thu Phuong&quot;/&gt;&lt;property id=&quot;20307&quot; value=&quot;262&quot;/&gt;&lt;property id=&quot;20309&quot; value=&quot;10027&quot;/&gt;&lt;/object&gt;&lt;object type=&quot;3&quot; unique_id=&quot;10015&quot;&gt;&lt;property id=&quot;20148&quot; value=&quot;5&quot;/&gt;&lt;property id=&quot;20300&quot; value=&quot;Slide 10&quot;/&gt;&lt;property id=&quot;20303&quot; value=&quot;Hoàng Th? Thu Phuong&quot;/&gt;&lt;property id=&quot;20307&quot; value=&quot;263&quot;/&gt;&lt;property id=&quot;20309&quot; value=&quot;10027&quot;/&gt;&lt;/object&gt;&lt;object type=&quot;3&quot; unique_id=&quot;10016&quot;&gt;&lt;property id=&quot;20148&quot; value=&quot;5&quot;/&gt;&lt;property id=&quot;20300&quot; value=&quot;Slide 11&quot;/&gt;&lt;property id=&quot;20303&quot; value=&quot;Hoàng Th? Thu Phuong&quot;/&gt;&lt;property id=&quot;20307&quot; value=&quot;264&quot;/&gt;&lt;property id=&quot;20309&quot; value=&quot;10027&quot;/&gt;&lt;/object&gt;&lt;object type=&quot;3&quot; unique_id=&quot;10017&quot;&gt;&lt;property id=&quot;20148&quot; value=&quot;5&quot;/&gt;&lt;property id=&quot;20300&quot; value=&quot;Slide 12&quot;/&gt;&lt;property id=&quot;20303&quot; value=&quot;Hoàng Th? Thu Phuong&quot;/&gt;&lt;property id=&quot;20307&quot; value=&quot;265&quot;/&gt;&lt;property id=&quot;20309&quot; value=&quot;10027&quot;/&gt;&lt;/object&gt;&lt;object type=&quot;3&quot; unique_id=&quot;10018&quot;&gt;&lt;property id=&quot;20148&quot; value=&quot;5&quot;/&gt;&lt;property id=&quot;20300&quot; value=&quot;Slide 13&quot;/&gt;&lt;property id=&quot;20303&quot; value=&quot;Hoàng Th? Thu Phuong&quot;/&gt;&lt;property id=&quot;20307&quot; value=&quot;266&quot;/&gt;&lt;property id=&quot;20309&quot; value=&quot;10027&quot;/&gt;&lt;/object&gt;&lt;object type=&quot;3&quot; unique_id=&quot;10019&quot;&gt;&lt;property id=&quot;20148&quot; value=&quot;5&quot;/&gt;&lt;property id=&quot;20300&quot; value=&quot;Slide 14&quot;/&gt;&lt;property id=&quot;20303&quot; value=&quot;Hoàng Th? Thu Phuong&quot;/&gt;&lt;property id=&quot;20307&quot; value=&quot;267&quot;/&gt;&lt;property id=&quot;20309&quot; value=&quot;10027&quot;/&gt;&lt;/object&gt;&lt;object type=&quot;3&quot; unique_id=&quot;10020&quot;&gt;&lt;property id=&quot;20148&quot; value=&quot;5&quot;/&gt;&lt;property id=&quot;20300&quot; value=&quot;Slide 15&quot;/&gt;&lt;property id=&quot;20303&quot; value=&quot;Hoàng Th? Thu Phuong&quot;/&gt;&lt;property id=&quot;20307&quot; value=&quot;268&quot;/&gt;&lt;property id=&quot;20309&quot; value=&quot;10027&quot;/&gt;&lt;/object&gt;&lt;object type=&quot;3&quot; unique_id=&quot;10021&quot;&gt;&lt;property id=&quot;20148&quot; value=&quot;5&quot;/&gt;&lt;property id=&quot;20300&quot; value=&quot;Slide 16&quot;/&gt;&lt;property id=&quot;20303&quot; value=&quot;Hoàng Th? Thu Phuong&quot;/&gt;&lt;property id=&quot;20307&quot; value=&quot;269&quot;/&gt;&lt;property id=&quot;20309&quot; value=&quot;10027&quot;/&gt;&lt;/object&gt;&lt;object type=&quot;3&quot; unique_id=&quot;10022&quot;&gt;&lt;property id=&quot;20148&quot; value=&quot;5&quot;/&gt;&lt;property id=&quot;20300&quot; value=&quot;Slide 17&quot;/&gt;&lt;property id=&quot;20303&quot; value=&quot;Hoàng Th? Thu Phuong&quot;/&gt;&lt;property id=&quot;20307&quot; value=&quot;270&quot;/&gt;&lt;property id=&quot;20309&quot; value=&quot;10027&quot;/&gt;&lt;/object&gt;&lt;object type=&quot;3&quot; unique_id=&quot;10023&quot;&gt;&lt;property id=&quot;20148&quot; value=&quot;5&quot;/&gt;&lt;property id=&quot;20300&quot; value=&quot;Slide 18&quot;/&gt;&lt;property id=&quot;20303&quot; value=&quot;Hoàng Th? Thu Phuong&quot;/&gt;&lt;property id=&quot;20307&quot; value=&quot;271&quot;/&gt;&lt;property id=&quot;20309&quot; value=&quot;10027&quot;/&gt;&lt;/object&gt;&lt;object type=&quot;3&quot; unique_id=&quot;10024&quot;&gt;&lt;property id=&quot;20148&quot; value=&quot;5&quot;/&gt;&lt;property id=&quot;20300&quot; value=&quot;Slide 19&quot;/&gt;&lt;property id=&quot;20303&quot; value=&quot;Hoàng Th? Thu Phuong&quot;/&gt;&lt;property id=&quot;20307&quot; value=&quot;275&quot;/&gt;&lt;property id=&quot;20309&quot; value=&quot;10027&quot;/&gt;&lt;/object&gt;&lt;object type=&quot;3&quot; unique_id=&quot;10025&quot;&gt;&lt;property id=&quot;20148&quot; value=&quot;5&quot;/&gt;&lt;property id=&quot;20300&quot; value=&quot;Slide 20&quot;/&gt;&lt;property id=&quot;20303&quot; value=&quot;Hoàng Th? Thu Phuong&quot;/&gt;&lt;property id=&quot;20307&quot; value=&quot;276&quot;/&gt;&lt;property id=&quot;20309&quot; value=&quot;10027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295</Words>
  <Application>Microsoft Office PowerPoint</Application>
  <PresentationFormat>On-screen Show (4:3)</PresentationFormat>
  <Paragraphs>48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huy_ctn</cp:lastModifiedBy>
  <cp:revision>50</cp:revision>
  <dcterms:created xsi:type="dcterms:W3CDTF">2012-02-06T13:30:08Z</dcterms:created>
  <dcterms:modified xsi:type="dcterms:W3CDTF">2025-03-18T05:22:35Z</dcterms:modified>
</cp:coreProperties>
</file>