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5.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ags/tag28.xml" ContentType="application/vnd.openxmlformats-officedocument.presentationml.tags+xml"/>
  <Override PartName="/ppt/notesSlides/notesSlide27.xml" ContentType="application/vnd.openxmlformats-officedocument.presentationml.notesSlide+xml"/>
  <Override PartName="/ppt/tags/tag29.xml" ContentType="application/vnd.openxmlformats-officedocument.presentationml.tags+xml"/>
  <Override PartName="/ppt/notesSlides/notesSlide28.xml" ContentType="application/vnd.openxmlformats-officedocument.presentationml.notesSlide+xml"/>
  <Override PartName="/ppt/tags/tag30.xml" ContentType="application/vnd.openxmlformats-officedocument.presentationml.tags+xml"/>
  <Override PartName="/ppt/notesSlides/notesSlide29.xml" ContentType="application/vnd.openxmlformats-officedocument.presentationml.notesSlide+xml"/>
  <Override PartName="/ppt/tags/tag31.xml" ContentType="application/vnd.openxmlformats-officedocument.presentationml.tags+xml"/>
  <Override PartName="/ppt/notesSlides/notesSlide30.xml" ContentType="application/vnd.openxmlformats-officedocument.presentationml.notesSlide+xml"/>
  <Override PartName="/ppt/tags/tag32.xml" ContentType="application/vnd.openxmlformats-officedocument.presentationml.tags+xml"/>
  <Override PartName="/ppt/notesSlides/notesSlide31.xml" ContentType="application/vnd.openxmlformats-officedocument.presentationml.notesSlide+xml"/>
  <Override PartName="/ppt/tags/tag33.xml" ContentType="application/vnd.openxmlformats-officedocument.presentationml.tags+xml"/>
  <Override PartName="/ppt/notesSlides/notesSlide32.xml" ContentType="application/vnd.openxmlformats-officedocument.presentationml.notesSlide+xml"/>
  <Override PartName="/ppt/tags/tag34.xml" ContentType="application/vnd.openxmlformats-officedocument.presentationml.tags+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750" r:id="rId3"/>
    <p:sldMasterId id="2147484050" r:id="rId4"/>
  </p:sldMasterIdLst>
  <p:notesMasterIdLst>
    <p:notesMasterId r:id="rId38"/>
  </p:notesMasterIdLst>
  <p:sldIdLst>
    <p:sldId id="331" r:id="rId5"/>
    <p:sldId id="350" r:id="rId6"/>
    <p:sldId id="328" r:id="rId7"/>
    <p:sldId id="334" r:id="rId8"/>
    <p:sldId id="335" r:id="rId9"/>
    <p:sldId id="256" r:id="rId10"/>
    <p:sldId id="316" r:id="rId11"/>
    <p:sldId id="338" r:id="rId12"/>
    <p:sldId id="339" r:id="rId13"/>
    <p:sldId id="258" r:id="rId14"/>
    <p:sldId id="275" r:id="rId15"/>
    <p:sldId id="278" r:id="rId16"/>
    <p:sldId id="299" r:id="rId17"/>
    <p:sldId id="342" r:id="rId18"/>
    <p:sldId id="343" r:id="rId19"/>
    <p:sldId id="319" r:id="rId20"/>
    <p:sldId id="344" r:id="rId21"/>
    <p:sldId id="345" r:id="rId22"/>
    <p:sldId id="346" r:id="rId23"/>
    <p:sldId id="321" r:id="rId24"/>
    <p:sldId id="354" r:id="rId25"/>
    <p:sldId id="348" r:id="rId26"/>
    <p:sldId id="349" r:id="rId27"/>
    <p:sldId id="325" r:id="rId28"/>
    <p:sldId id="312" r:id="rId29"/>
    <p:sldId id="313" r:id="rId30"/>
    <p:sldId id="314" r:id="rId31"/>
    <p:sldId id="315" r:id="rId32"/>
    <p:sldId id="327" r:id="rId33"/>
    <p:sldId id="347" r:id="rId34"/>
    <p:sldId id="352" r:id="rId35"/>
    <p:sldId id="351" r:id="rId36"/>
    <p:sldId id="297" r:id="rId37"/>
  </p:sldIdLst>
  <p:sldSz cx="9144000" cy="6858000" type="screen4x3"/>
  <p:notesSz cx="6858000" cy="9144000"/>
  <p:custDataLst>
    <p:tags r:id="rId39"/>
  </p:custDataLst>
  <p:defaultTextStyle>
    <a:defPPr>
      <a:defRPr lang="en-US"/>
    </a:defPPr>
    <a:lvl1pPr algn="ctr"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ctr"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ctr"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ctr"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ctr"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0000"/>
    <a:srgbClr val="008000"/>
    <a:srgbClr val="FFFFCC"/>
    <a:srgbClr val="800000"/>
    <a:srgbClr val="FF99FF"/>
    <a:srgbClr val="66FF33"/>
    <a:srgbClr val="00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76" autoAdjust="0"/>
    <p:restoredTop sz="94660"/>
  </p:normalViewPr>
  <p:slideViewPr>
    <p:cSldViewPr>
      <p:cViewPr varScale="1">
        <p:scale>
          <a:sx n="80" d="100"/>
          <a:sy n="80" d="100"/>
        </p:scale>
        <p:origin x="712" y="4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gs" Target="tags/tag1.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defRPr>
            </a:lvl1pPr>
          </a:lstStyle>
          <a:p>
            <a:pPr>
              <a:defRPr/>
            </a:pPr>
            <a:endParaRPr lang="vi-VN"/>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itchFamily="34" charset="0"/>
              </a:defRPr>
            </a:lvl1pPr>
          </a:lstStyle>
          <a:p>
            <a:pPr>
              <a:defRPr/>
            </a:pPr>
            <a:fld id="{863B587E-D11E-4288-8A29-AFB2A82B935B}" type="datetimeFigureOut">
              <a:rPr lang="vi-VN"/>
              <a:pPr>
                <a:defRPr/>
              </a:pPr>
              <a:t>21/08/2024</a:t>
            </a:fld>
            <a:endParaRPr lang="vi-V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vi-VN"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vi-VN" noProof="0" smtClean="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itchFamily="34" charset="0"/>
              </a:defRPr>
            </a:lvl1pPr>
          </a:lstStyle>
          <a:p>
            <a:pPr>
              <a:defRPr/>
            </a:pPr>
            <a:endParaRPr lang="vi-VN"/>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A647E367-4916-4D63-B387-33B40EDCEBD9}" type="slidenum">
              <a:rPr lang="vi-VN"/>
              <a:pPr/>
              <a:t>‹#›</a:t>
            </a:fld>
            <a:endParaRPr lang="vi-VN"/>
          </a:p>
        </p:txBody>
      </p:sp>
    </p:spTree>
    <p:extLst>
      <p:ext uri="{BB962C8B-B14F-4D97-AF65-F5344CB8AC3E}">
        <p14:creationId xmlns:p14="http://schemas.microsoft.com/office/powerpoint/2010/main" val="23412075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vi-VN" smtClean="0"/>
          </a:p>
        </p:txBody>
      </p:sp>
      <p:sp>
        <p:nvSpPr>
          <p:cNvPr id="624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D30C6F5-2637-40DE-90C3-CE65CF403C91}" type="slidenum">
              <a:rPr lang="en-US"/>
              <a:pPr eaLnBrk="1" hangingPunct="1"/>
              <a:t>1</a:t>
            </a:fld>
            <a:endParaRPr lang="en-US"/>
          </a:p>
        </p:txBody>
      </p:sp>
    </p:spTree>
    <p:extLst>
      <p:ext uri="{BB962C8B-B14F-4D97-AF65-F5344CB8AC3E}">
        <p14:creationId xmlns:p14="http://schemas.microsoft.com/office/powerpoint/2010/main" val="34697960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vi-VN" smtClean="0"/>
          </a:p>
        </p:txBody>
      </p:sp>
      <p:sp>
        <p:nvSpPr>
          <p:cNvPr id="716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24A37D1-3FA7-44E0-B9BD-AA7F754664C3}" type="slidenum">
              <a:rPr lang="vi-VN"/>
              <a:pPr eaLnBrk="1" hangingPunct="1"/>
              <a:t>10</a:t>
            </a:fld>
            <a:endParaRPr lang="vi-VN"/>
          </a:p>
        </p:txBody>
      </p:sp>
    </p:spTree>
    <p:extLst>
      <p:ext uri="{BB962C8B-B14F-4D97-AF65-F5344CB8AC3E}">
        <p14:creationId xmlns:p14="http://schemas.microsoft.com/office/powerpoint/2010/main" val="13472197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vi-VN" smtClean="0"/>
          </a:p>
        </p:txBody>
      </p:sp>
      <p:sp>
        <p:nvSpPr>
          <p:cNvPr id="727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5581377-35E3-4B50-8068-904799A9AE63}" type="slidenum">
              <a:rPr lang="vi-VN"/>
              <a:pPr eaLnBrk="1" hangingPunct="1"/>
              <a:t>11</a:t>
            </a:fld>
            <a:endParaRPr lang="vi-VN"/>
          </a:p>
        </p:txBody>
      </p:sp>
    </p:spTree>
    <p:extLst>
      <p:ext uri="{BB962C8B-B14F-4D97-AF65-F5344CB8AC3E}">
        <p14:creationId xmlns:p14="http://schemas.microsoft.com/office/powerpoint/2010/main" val="22705977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vi-VN" smtClean="0"/>
          </a:p>
        </p:txBody>
      </p:sp>
      <p:sp>
        <p:nvSpPr>
          <p:cNvPr id="737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A12D470-2E06-463A-B1CA-DDA894D185C7}" type="slidenum">
              <a:rPr lang="vi-VN"/>
              <a:pPr eaLnBrk="1" hangingPunct="1"/>
              <a:t>12</a:t>
            </a:fld>
            <a:endParaRPr lang="vi-VN"/>
          </a:p>
        </p:txBody>
      </p:sp>
    </p:spTree>
    <p:extLst>
      <p:ext uri="{BB962C8B-B14F-4D97-AF65-F5344CB8AC3E}">
        <p14:creationId xmlns:p14="http://schemas.microsoft.com/office/powerpoint/2010/main" val="40012807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vi-VN" smtClean="0"/>
          </a:p>
        </p:txBody>
      </p:sp>
      <p:sp>
        <p:nvSpPr>
          <p:cNvPr id="747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0D5A8C4-9C29-48EE-8E3B-712DF38FF359}" type="slidenum">
              <a:rPr lang="vi-VN"/>
              <a:pPr eaLnBrk="1" hangingPunct="1"/>
              <a:t>13</a:t>
            </a:fld>
            <a:endParaRPr lang="vi-VN"/>
          </a:p>
        </p:txBody>
      </p:sp>
    </p:spTree>
    <p:extLst>
      <p:ext uri="{BB962C8B-B14F-4D97-AF65-F5344CB8AC3E}">
        <p14:creationId xmlns:p14="http://schemas.microsoft.com/office/powerpoint/2010/main" val="35040793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vi-VN" smtClean="0"/>
          </a:p>
        </p:txBody>
      </p:sp>
      <p:sp>
        <p:nvSpPr>
          <p:cNvPr id="757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980DE4D-1353-4ED5-A3B2-28C5001DB805}" type="slidenum">
              <a:rPr lang="vi-VN"/>
              <a:pPr eaLnBrk="1" hangingPunct="1"/>
              <a:t>14</a:t>
            </a:fld>
            <a:endParaRPr lang="vi-VN"/>
          </a:p>
        </p:txBody>
      </p:sp>
    </p:spTree>
    <p:extLst>
      <p:ext uri="{BB962C8B-B14F-4D97-AF65-F5344CB8AC3E}">
        <p14:creationId xmlns:p14="http://schemas.microsoft.com/office/powerpoint/2010/main" val="17807206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vi-VN" smtClean="0"/>
          </a:p>
        </p:txBody>
      </p:sp>
      <p:sp>
        <p:nvSpPr>
          <p:cNvPr id="76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7A51B56-493D-4BE7-A8E2-369E1564A834}" type="slidenum">
              <a:rPr lang="vi-VN"/>
              <a:pPr eaLnBrk="1" hangingPunct="1"/>
              <a:t>15</a:t>
            </a:fld>
            <a:endParaRPr lang="vi-VN"/>
          </a:p>
        </p:txBody>
      </p:sp>
    </p:spTree>
    <p:extLst>
      <p:ext uri="{BB962C8B-B14F-4D97-AF65-F5344CB8AC3E}">
        <p14:creationId xmlns:p14="http://schemas.microsoft.com/office/powerpoint/2010/main" val="36622994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vi-VN" smtClean="0"/>
          </a:p>
        </p:txBody>
      </p:sp>
      <p:sp>
        <p:nvSpPr>
          <p:cNvPr id="778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71CFB4D-52D1-4B95-8ED0-D0286178876E}" type="slidenum">
              <a:rPr lang="vi-VN"/>
              <a:pPr eaLnBrk="1" hangingPunct="1"/>
              <a:t>16</a:t>
            </a:fld>
            <a:endParaRPr lang="vi-VN"/>
          </a:p>
        </p:txBody>
      </p:sp>
    </p:spTree>
    <p:extLst>
      <p:ext uri="{BB962C8B-B14F-4D97-AF65-F5344CB8AC3E}">
        <p14:creationId xmlns:p14="http://schemas.microsoft.com/office/powerpoint/2010/main" val="29647346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vi-VN" smtClean="0"/>
          </a:p>
        </p:txBody>
      </p:sp>
      <p:sp>
        <p:nvSpPr>
          <p:cNvPr id="788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9680C53-FB63-4E0D-AB13-1A67BEBF8039}" type="slidenum">
              <a:rPr lang="vi-VN"/>
              <a:pPr eaLnBrk="1" hangingPunct="1"/>
              <a:t>17</a:t>
            </a:fld>
            <a:endParaRPr lang="vi-VN"/>
          </a:p>
        </p:txBody>
      </p:sp>
    </p:spTree>
    <p:extLst>
      <p:ext uri="{BB962C8B-B14F-4D97-AF65-F5344CB8AC3E}">
        <p14:creationId xmlns:p14="http://schemas.microsoft.com/office/powerpoint/2010/main" val="26556681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vi-VN" smtClean="0"/>
          </a:p>
        </p:txBody>
      </p:sp>
      <p:sp>
        <p:nvSpPr>
          <p:cNvPr id="798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640E2E9-3F02-43CD-AF41-E297B76E3727}" type="slidenum">
              <a:rPr lang="vi-VN"/>
              <a:pPr eaLnBrk="1" hangingPunct="1"/>
              <a:t>18</a:t>
            </a:fld>
            <a:endParaRPr lang="vi-VN"/>
          </a:p>
        </p:txBody>
      </p:sp>
    </p:spTree>
    <p:extLst>
      <p:ext uri="{BB962C8B-B14F-4D97-AF65-F5344CB8AC3E}">
        <p14:creationId xmlns:p14="http://schemas.microsoft.com/office/powerpoint/2010/main" val="34600942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vi-VN" smtClean="0"/>
          </a:p>
        </p:txBody>
      </p:sp>
      <p:sp>
        <p:nvSpPr>
          <p:cNvPr id="809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9338095-4C5E-473E-AB7F-A813359C5385}" type="slidenum">
              <a:rPr lang="vi-VN"/>
              <a:pPr eaLnBrk="1" hangingPunct="1"/>
              <a:t>19</a:t>
            </a:fld>
            <a:endParaRPr lang="vi-VN"/>
          </a:p>
        </p:txBody>
      </p:sp>
    </p:spTree>
    <p:extLst>
      <p:ext uri="{BB962C8B-B14F-4D97-AF65-F5344CB8AC3E}">
        <p14:creationId xmlns:p14="http://schemas.microsoft.com/office/powerpoint/2010/main" val="42627659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vi-VN" smtClean="0"/>
          </a:p>
        </p:txBody>
      </p:sp>
      <p:sp>
        <p:nvSpPr>
          <p:cNvPr id="634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C4922E1-B6CD-4D4A-8002-74CEDD1AA7E0}" type="slidenum">
              <a:rPr lang="vi-VN"/>
              <a:pPr eaLnBrk="1" hangingPunct="1"/>
              <a:t>2</a:t>
            </a:fld>
            <a:endParaRPr lang="vi-VN"/>
          </a:p>
        </p:txBody>
      </p:sp>
    </p:spTree>
    <p:extLst>
      <p:ext uri="{BB962C8B-B14F-4D97-AF65-F5344CB8AC3E}">
        <p14:creationId xmlns:p14="http://schemas.microsoft.com/office/powerpoint/2010/main" val="42724638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vi-VN" smtClean="0"/>
          </a:p>
        </p:txBody>
      </p:sp>
      <p:sp>
        <p:nvSpPr>
          <p:cNvPr id="819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7609522-51B9-460A-B785-A69B6B065B45}" type="slidenum">
              <a:rPr lang="vi-VN"/>
              <a:pPr eaLnBrk="1" hangingPunct="1"/>
              <a:t>20</a:t>
            </a:fld>
            <a:endParaRPr lang="vi-VN"/>
          </a:p>
        </p:txBody>
      </p:sp>
    </p:spTree>
    <p:extLst>
      <p:ext uri="{BB962C8B-B14F-4D97-AF65-F5344CB8AC3E}">
        <p14:creationId xmlns:p14="http://schemas.microsoft.com/office/powerpoint/2010/main" val="3751282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vi-VN" smtClean="0"/>
          </a:p>
        </p:txBody>
      </p:sp>
      <p:sp>
        <p:nvSpPr>
          <p:cNvPr id="829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74A7368-B54F-4D95-AFF3-F25C5E2A9063}" type="slidenum">
              <a:rPr lang="vi-VN">
                <a:solidFill>
                  <a:srgbClr val="000000"/>
                </a:solidFill>
              </a:rPr>
              <a:pPr eaLnBrk="1" hangingPunct="1"/>
              <a:t>21</a:t>
            </a:fld>
            <a:endParaRPr lang="vi-VN">
              <a:solidFill>
                <a:srgbClr val="000000"/>
              </a:solidFill>
            </a:endParaRPr>
          </a:p>
        </p:txBody>
      </p:sp>
    </p:spTree>
    <p:extLst>
      <p:ext uri="{BB962C8B-B14F-4D97-AF65-F5344CB8AC3E}">
        <p14:creationId xmlns:p14="http://schemas.microsoft.com/office/powerpoint/2010/main" val="38909795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vi-VN" smtClean="0"/>
          </a:p>
        </p:txBody>
      </p:sp>
      <p:sp>
        <p:nvSpPr>
          <p:cNvPr id="839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68EF9B3-F971-476C-A45E-146B5BE1BCD3}" type="slidenum">
              <a:rPr lang="vi-VN"/>
              <a:pPr eaLnBrk="1" hangingPunct="1"/>
              <a:t>22</a:t>
            </a:fld>
            <a:endParaRPr lang="vi-VN"/>
          </a:p>
        </p:txBody>
      </p:sp>
    </p:spTree>
    <p:extLst>
      <p:ext uri="{BB962C8B-B14F-4D97-AF65-F5344CB8AC3E}">
        <p14:creationId xmlns:p14="http://schemas.microsoft.com/office/powerpoint/2010/main" val="34655589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vi-VN" smtClean="0"/>
          </a:p>
        </p:txBody>
      </p:sp>
      <p:sp>
        <p:nvSpPr>
          <p:cNvPr id="849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5E969E3-E5CA-4B94-BC1E-4B2E0351EFAA}" type="slidenum">
              <a:rPr lang="vi-VN"/>
              <a:pPr eaLnBrk="1" hangingPunct="1"/>
              <a:t>23</a:t>
            </a:fld>
            <a:endParaRPr lang="vi-VN"/>
          </a:p>
        </p:txBody>
      </p:sp>
    </p:spTree>
    <p:extLst>
      <p:ext uri="{BB962C8B-B14F-4D97-AF65-F5344CB8AC3E}">
        <p14:creationId xmlns:p14="http://schemas.microsoft.com/office/powerpoint/2010/main" val="12397105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vi-VN" smtClean="0"/>
          </a:p>
        </p:txBody>
      </p:sp>
      <p:sp>
        <p:nvSpPr>
          <p:cNvPr id="860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7A3B366-A91D-425E-A6ED-84801DA1EAD8}" type="slidenum">
              <a:rPr lang="vi-VN"/>
              <a:pPr eaLnBrk="1" hangingPunct="1"/>
              <a:t>24</a:t>
            </a:fld>
            <a:endParaRPr lang="vi-VN"/>
          </a:p>
        </p:txBody>
      </p:sp>
    </p:spTree>
    <p:extLst>
      <p:ext uri="{BB962C8B-B14F-4D97-AF65-F5344CB8AC3E}">
        <p14:creationId xmlns:p14="http://schemas.microsoft.com/office/powerpoint/2010/main" val="38762398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vi-VN" smtClean="0"/>
          </a:p>
        </p:txBody>
      </p:sp>
      <p:sp>
        <p:nvSpPr>
          <p:cNvPr id="870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76D7FE9-5173-4C5C-96A9-C7ACC7BD6F43}" type="slidenum">
              <a:rPr lang="vi-VN"/>
              <a:pPr eaLnBrk="1" hangingPunct="1"/>
              <a:t>25</a:t>
            </a:fld>
            <a:endParaRPr lang="vi-VN"/>
          </a:p>
        </p:txBody>
      </p:sp>
    </p:spTree>
    <p:extLst>
      <p:ext uri="{BB962C8B-B14F-4D97-AF65-F5344CB8AC3E}">
        <p14:creationId xmlns:p14="http://schemas.microsoft.com/office/powerpoint/2010/main" val="24398543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vi-VN" smtClean="0"/>
          </a:p>
        </p:txBody>
      </p:sp>
      <p:sp>
        <p:nvSpPr>
          <p:cNvPr id="880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79B8144-36BD-4761-9CBD-3C76745AAAA9}" type="slidenum">
              <a:rPr lang="vi-VN"/>
              <a:pPr eaLnBrk="1" hangingPunct="1"/>
              <a:t>26</a:t>
            </a:fld>
            <a:endParaRPr lang="vi-VN"/>
          </a:p>
        </p:txBody>
      </p:sp>
    </p:spTree>
    <p:extLst>
      <p:ext uri="{BB962C8B-B14F-4D97-AF65-F5344CB8AC3E}">
        <p14:creationId xmlns:p14="http://schemas.microsoft.com/office/powerpoint/2010/main" val="24151090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vi-VN" smtClean="0"/>
          </a:p>
        </p:txBody>
      </p:sp>
      <p:sp>
        <p:nvSpPr>
          <p:cNvPr id="890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84E1A79-217E-4A4F-8D71-004593925866}" type="slidenum">
              <a:rPr lang="vi-VN"/>
              <a:pPr eaLnBrk="1" hangingPunct="1"/>
              <a:t>27</a:t>
            </a:fld>
            <a:endParaRPr lang="vi-VN"/>
          </a:p>
        </p:txBody>
      </p:sp>
    </p:spTree>
    <p:extLst>
      <p:ext uri="{BB962C8B-B14F-4D97-AF65-F5344CB8AC3E}">
        <p14:creationId xmlns:p14="http://schemas.microsoft.com/office/powerpoint/2010/main" val="25278946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vi-VN" smtClean="0"/>
          </a:p>
        </p:txBody>
      </p:sp>
      <p:sp>
        <p:nvSpPr>
          <p:cNvPr id="901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83C3B34-22FD-44C3-9389-7DAEF46EE8ED}" type="slidenum">
              <a:rPr lang="vi-VN"/>
              <a:pPr eaLnBrk="1" hangingPunct="1"/>
              <a:t>28</a:t>
            </a:fld>
            <a:endParaRPr lang="vi-VN"/>
          </a:p>
        </p:txBody>
      </p:sp>
    </p:spTree>
    <p:extLst>
      <p:ext uri="{BB962C8B-B14F-4D97-AF65-F5344CB8AC3E}">
        <p14:creationId xmlns:p14="http://schemas.microsoft.com/office/powerpoint/2010/main" val="6252153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vi-VN" smtClean="0"/>
          </a:p>
        </p:txBody>
      </p:sp>
      <p:sp>
        <p:nvSpPr>
          <p:cNvPr id="911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652290B-A14D-4F82-9F2F-2259E1A0E42F}" type="slidenum">
              <a:rPr lang="vi-VN"/>
              <a:pPr eaLnBrk="1" hangingPunct="1"/>
              <a:t>29</a:t>
            </a:fld>
            <a:endParaRPr lang="vi-VN"/>
          </a:p>
        </p:txBody>
      </p:sp>
    </p:spTree>
    <p:extLst>
      <p:ext uri="{BB962C8B-B14F-4D97-AF65-F5344CB8AC3E}">
        <p14:creationId xmlns:p14="http://schemas.microsoft.com/office/powerpoint/2010/main" val="11890803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vi-VN" smtClean="0"/>
          </a:p>
        </p:txBody>
      </p:sp>
      <p:sp>
        <p:nvSpPr>
          <p:cNvPr id="645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FB9E5E1-86C3-4E54-AED2-7275B8A3C834}" type="slidenum">
              <a:rPr lang="vi-VN"/>
              <a:pPr eaLnBrk="1" hangingPunct="1"/>
              <a:t>3</a:t>
            </a:fld>
            <a:endParaRPr lang="vi-VN"/>
          </a:p>
        </p:txBody>
      </p:sp>
    </p:spTree>
    <p:extLst>
      <p:ext uri="{BB962C8B-B14F-4D97-AF65-F5344CB8AC3E}">
        <p14:creationId xmlns:p14="http://schemas.microsoft.com/office/powerpoint/2010/main" val="79173527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vi-VN" smtClean="0"/>
          </a:p>
        </p:txBody>
      </p:sp>
      <p:sp>
        <p:nvSpPr>
          <p:cNvPr id="921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26FD66E-EEFC-48D7-9B12-A12989A49A1B}" type="slidenum">
              <a:rPr lang="vi-VN"/>
              <a:pPr eaLnBrk="1" hangingPunct="1"/>
              <a:t>30</a:t>
            </a:fld>
            <a:endParaRPr lang="vi-VN"/>
          </a:p>
        </p:txBody>
      </p:sp>
    </p:spTree>
    <p:extLst>
      <p:ext uri="{BB962C8B-B14F-4D97-AF65-F5344CB8AC3E}">
        <p14:creationId xmlns:p14="http://schemas.microsoft.com/office/powerpoint/2010/main" val="185024858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vi-VN" smtClean="0"/>
          </a:p>
        </p:txBody>
      </p:sp>
      <p:sp>
        <p:nvSpPr>
          <p:cNvPr id="931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CB3C18F-0E3E-471C-84E3-B0D99DF9FC93}" type="slidenum">
              <a:rPr lang="vi-VN"/>
              <a:pPr eaLnBrk="1" hangingPunct="1"/>
              <a:t>31</a:t>
            </a:fld>
            <a:endParaRPr lang="vi-VN"/>
          </a:p>
        </p:txBody>
      </p:sp>
    </p:spTree>
    <p:extLst>
      <p:ext uri="{BB962C8B-B14F-4D97-AF65-F5344CB8AC3E}">
        <p14:creationId xmlns:p14="http://schemas.microsoft.com/office/powerpoint/2010/main" val="37920763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vi-VN" smtClean="0"/>
          </a:p>
        </p:txBody>
      </p:sp>
      <p:sp>
        <p:nvSpPr>
          <p:cNvPr id="942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96D724E-7C52-4F2B-91EF-44D558765CB3}" type="slidenum">
              <a:rPr lang="vi-VN"/>
              <a:pPr eaLnBrk="1" hangingPunct="1"/>
              <a:t>32</a:t>
            </a:fld>
            <a:endParaRPr lang="vi-VN"/>
          </a:p>
        </p:txBody>
      </p:sp>
    </p:spTree>
    <p:extLst>
      <p:ext uri="{BB962C8B-B14F-4D97-AF65-F5344CB8AC3E}">
        <p14:creationId xmlns:p14="http://schemas.microsoft.com/office/powerpoint/2010/main" val="138908878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52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vi-VN" smtClean="0"/>
          </a:p>
        </p:txBody>
      </p:sp>
      <p:sp>
        <p:nvSpPr>
          <p:cNvPr id="952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0328A2B-9E1F-435E-ACE7-C6A0B78349C7}" type="slidenum">
              <a:rPr lang="vi-VN"/>
              <a:pPr eaLnBrk="1" hangingPunct="1"/>
              <a:t>33</a:t>
            </a:fld>
            <a:endParaRPr lang="vi-VN"/>
          </a:p>
        </p:txBody>
      </p:sp>
    </p:spTree>
    <p:extLst>
      <p:ext uri="{BB962C8B-B14F-4D97-AF65-F5344CB8AC3E}">
        <p14:creationId xmlns:p14="http://schemas.microsoft.com/office/powerpoint/2010/main" val="22530540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A5AC345-6903-49E5-A4DE-F919A5E5BB4A}" type="slidenum">
              <a:rPr lang="en-US"/>
              <a:pPr eaLnBrk="1" hangingPunct="1"/>
              <a:t>4</a:t>
            </a:fld>
            <a:endParaRPr lang="en-US"/>
          </a:p>
        </p:txBody>
      </p:sp>
      <p:sp>
        <p:nvSpPr>
          <p:cNvPr id="6553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4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vi-VN" smtClean="0"/>
          </a:p>
        </p:txBody>
      </p:sp>
    </p:spTree>
    <p:extLst>
      <p:ext uri="{BB962C8B-B14F-4D97-AF65-F5344CB8AC3E}">
        <p14:creationId xmlns:p14="http://schemas.microsoft.com/office/powerpoint/2010/main" val="23238790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vi-VN" smtClean="0"/>
          </a:p>
        </p:txBody>
      </p:sp>
      <p:sp>
        <p:nvSpPr>
          <p:cNvPr id="665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42771F3-BE99-4A8E-8AC6-4197CB4B5403}" type="slidenum">
              <a:rPr lang="vi-VN"/>
              <a:pPr eaLnBrk="1" hangingPunct="1"/>
              <a:t>5</a:t>
            </a:fld>
            <a:endParaRPr lang="vi-VN"/>
          </a:p>
        </p:txBody>
      </p:sp>
    </p:spTree>
    <p:extLst>
      <p:ext uri="{BB962C8B-B14F-4D97-AF65-F5344CB8AC3E}">
        <p14:creationId xmlns:p14="http://schemas.microsoft.com/office/powerpoint/2010/main" val="26331924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vi-VN" smtClean="0"/>
          </a:p>
        </p:txBody>
      </p:sp>
      <p:sp>
        <p:nvSpPr>
          <p:cNvPr id="675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AC0CEC8-6F1F-4EDF-A13D-483CB6B758AD}" type="slidenum">
              <a:rPr lang="vi-VN"/>
              <a:pPr eaLnBrk="1" hangingPunct="1"/>
              <a:t>6</a:t>
            </a:fld>
            <a:endParaRPr lang="vi-VN"/>
          </a:p>
        </p:txBody>
      </p:sp>
    </p:spTree>
    <p:extLst>
      <p:ext uri="{BB962C8B-B14F-4D97-AF65-F5344CB8AC3E}">
        <p14:creationId xmlns:p14="http://schemas.microsoft.com/office/powerpoint/2010/main" val="24390685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vi-VN" smtClean="0"/>
          </a:p>
        </p:txBody>
      </p:sp>
      <p:sp>
        <p:nvSpPr>
          <p:cNvPr id="686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FD75D12-197E-4905-8DB1-C31823EB329F}" type="slidenum">
              <a:rPr lang="vi-VN"/>
              <a:pPr eaLnBrk="1" hangingPunct="1"/>
              <a:t>7</a:t>
            </a:fld>
            <a:endParaRPr lang="vi-VN"/>
          </a:p>
        </p:txBody>
      </p:sp>
    </p:spTree>
    <p:extLst>
      <p:ext uri="{BB962C8B-B14F-4D97-AF65-F5344CB8AC3E}">
        <p14:creationId xmlns:p14="http://schemas.microsoft.com/office/powerpoint/2010/main" val="5835150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vi-VN" smtClean="0"/>
          </a:p>
        </p:txBody>
      </p:sp>
      <p:sp>
        <p:nvSpPr>
          <p:cNvPr id="696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5267A07-CA3A-4964-83B0-324142817ADA}" type="slidenum">
              <a:rPr lang="vi-VN"/>
              <a:pPr eaLnBrk="1" hangingPunct="1"/>
              <a:t>8</a:t>
            </a:fld>
            <a:endParaRPr lang="vi-VN"/>
          </a:p>
        </p:txBody>
      </p:sp>
    </p:spTree>
    <p:extLst>
      <p:ext uri="{BB962C8B-B14F-4D97-AF65-F5344CB8AC3E}">
        <p14:creationId xmlns:p14="http://schemas.microsoft.com/office/powerpoint/2010/main" val="32773889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vi-VN" smtClean="0"/>
          </a:p>
        </p:txBody>
      </p:sp>
      <p:sp>
        <p:nvSpPr>
          <p:cNvPr id="706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C5D5394-AAB8-4188-B4F0-6BBABEE495F0}" type="slidenum">
              <a:rPr lang="vi-VN"/>
              <a:pPr eaLnBrk="1" hangingPunct="1"/>
              <a:t>9</a:t>
            </a:fld>
            <a:endParaRPr lang="vi-VN"/>
          </a:p>
        </p:txBody>
      </p:sp>
    </p:spTree>
    <p:extLst>
      <p:ext uri="{BB962C8B-B14F-4D97-AF65-F5344CB8AC3E}">
        <p14:creationId xmlns:p14="http://schemas.microsoft.com/office/powerpoint/2010/main" val="49302446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hemeOverride" Target="../theme/themeOverride1.xml"/></Relationships>
</file>

<file path=ppt/slideLayouts/_rels/slideLayout37.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hemeOverride" Target="../theme/themeOverride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hemeOverride" Target="../theme/themeOverride3.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4.xml"/><Relationship Id="rId1" Type="http://schemas.openxmlformats.org/officeDocument/2006/relationships/themeOverride" Target="../theme/themeOverride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C1031AAA-09D6-4F18-B310-51C0B745E815}" type="slidenum">
              <a:rPr lang="en-US"/>
              <a:pPr/>
              <a:t>‹#›</a:t>
            </a:fld>
            <a:endParaRPr lang="en-US"/>
          </a:p>
        </p:txBody>
      </p:sp>
    </p:spTree>
    <p:extLst>
      <p:ext uri="{BB962C8B-B14F-4D97-AF65-F5344CB8AC3E}">
        <p14:creationId xmlns:p14="http://schemas.microsoft.com/office/powerpoint/2010/main" val="2382109564"/>
      </p:ext>
    </p:extLst>
  </p:cSld>
  <p:clrMapOvr>
    <a:masterClrMapping/>
  </p:clrMapOvr>
  <p:transition advClick="0">
    <p:sndAc>
      <p:stSnd>
        <p:snd r:embed="rId1" name="chimes.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A265D00E-54DA-42B7-9F68-980F5312949B}" type="slidenum">
              <a:rPr lang="en-US"/>
              <a:pPr/>
              <a:t>‹#›</a:t>
            </a:fld>
            <a:endParaRPr lang="en-US"/>
          </a:p>
        </p:txBody>
      </p:sp>
    </p:spTree>
    <p:extLst>
      <p:ext uri="{BB962C8B-B14F-4D97-AF65-F5344CB8AC3E}">
        <p14:creationId xmlns:p14="http://schemas.microsoft.com/office/powerpoint/2010/main" val="4224523653"/>
      </p:ext>
    </p:extLst>
  </p:cSld>
  <p:clrMapOvr>
    <a:masterClrMapping/>
  </p:clrMapOvr>
  <p:transition advClick="0">
    <p:sndAc>
      <p:stSnd>
        <p:snd r:embed="rId1" name="chimes.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4597B72E-EA8F-44DC-AE83-C5F1CBB0B9EF}" type="slidenum">
              <a:rPr lang="en-US"/>
              <a:pPr/>
              <a:t>‹#›</a:t>
            </a:fld>
            <a:endParaRPr lang="en-US"/>
          </a:p>
        </p:txBody>
      </p:sp>
    </p:spTree>
    <p:extLst>
      <p:ext uri="{BB962C8B-B14F-4D97-AF65-F5344CB8AC3E}">
        <p14:creationId xmlns:p14="http://schemas.microsoft.com/office/powerpoint/2010/main" val="4226543786"/>
      </p:ext>
    </p:extLst>
  </p:cSld>
  <p:clrMapOvr>
    <a:masterClrMapping/>
  </p:clrMapOvr>
  <p:transition advClick="0">
    <p:sndAc>
      <p:stSnd>
        <p:snd r:embed="rId1" name="chimes.wav"/>
      </p:stSnd>
    </p:sndAc>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Freeform 4"/>
          <p:cNvSpPr>
            <a:spLocks/>
          </p:cNvSpPr>
          <p:nvPr/>
        </p:nvSpPr>
        <p:spPr bwMode="auto">
          <a:xfrm>
            <a:off x="285750" y="2803525"/>
            <a:ext cx="1588" cy="3035300"/>
          </a:xfrm>
          <a:custGeom>
            <a:avLst/>
            <a:gdLst>
              <a:gd name="T0" fmla="*/ 0 w 1588"/>
              <a:gd name="T1" fmla="*/ 0 h 1912"/>
              <a:gd name="T2" fmla="*/ 0 w 1588"/>
              <a:gd name="T3" fmla="*/ 2147483647 h 1912"/>
              <a:gd name="T4" fmla="*/ 0 w 1588"/>
              <a:gd name="T5" fmla="*/ 2147483647 h 1912"/>
              <a:gd name="T6" fmla="*/ 0 w 1588"/>
              <a:gd name="T7" fmla="*/ 2147483647 h 1912"/>
              <a:gd name="T8" fmla="*/ 0 w 1588"/>
              <a:gd name="T9" fmla="*/ 2147483647 h 1912"/>
              <a:gd name="T10" fmla="*/ 0 w 1588"/>
              <a:gd name="T11" fmla="*/ 2147483647 h 1912"/>
              <a:gd name="T12" fmla="*/ 0 w 1588"/>
              <a:gd name="T13" fmla="*/ 0 h 1912"/>
              <a:gd name="T14" fmla="*/ 0 w 1588"/>
              <a:gd name="T15" fmla="*/ 0 h 191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88" h="1912">
                <a:moveTo>
                  <a:pt x="0" y="0"/>
                </a:moveTo>
                <a:lnTo>
                  <a:pt x="0" y="6"/>
                </a:lnTo>
                <a:lnTo>
                  <a:pt x="0" y="60"/>
                </a:lnTo>
                <a:lnTo>
                  <a:pt x="0" y="1912"/>
                </a:lnTo>
                <a:lnTo>
                  <a:pt x="0" y="0"/>
                </a:lnTo>
                <a:close/>
              </a:path>
            </a:pathLst>
          </a:custGeom>
          <a:solidFill>
            <a:srgbClr val="6BBA2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194" name="Rectangle 2"/>
          <p:cNvSpPr>
            <a:spLocks noGrp="1" noChangeArrowheads="1"/>
          </p:cNvSpPr>
          <p:nvPr>
            <p:ph type="ctrTitle" sz="quarter"/>
          </p:nvPr>
        </p:nvSpPr>
        <p:spPr>
          <a:xfrm>
            <a:off x="685800" y="1997075"/>
            <a:ext cx="7772400" cy="1431925"/>
          </a:xfrm>
        </p:spPr>
        <p:txBody>
          <a:bodyPr anchor="b" anchorCtr="1"/>
          <a:lstStyle>
            <a:lvl1pPr algn="ctr">
              <a:defRPr/>
            </a:lvl1pPr>
          </a:lstStyle>
          <a:p>
            <a:r>
              <a:rPr lang="en-US"/>
              <a:t>Click to edit Master title style</a:t>
            </a:r>
          </a:p>
        </p:txBody>
      </p:sp>
      <p:sp>
        <p:nvSpPr>
          <p:cNvPr id="8195" name="Rectangle 3"/>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5" name="Rectangle 5"/>
          <p:cNvSpPr>
            <a:spLocks noGrp="1" noChangeArrowheads="1"/>
          </p:cNvSpPr>
          <p:nvPr>
            <p:ph type="ftr" sz="quarter" idx="10"/>
          </p:nvPr>
        </p:nvSpPr>
        <p:spPr/>
        <p:txBody>
          <a:bodyPr/>
          <a:lstStyle>
            <a:lvl1pPr>
              <a:defRPr/>
            </a:lvl1pPr>
          </a:lstStyle>
          <a:p>
            <a:pPr>
              <a:defRPr/>
            </a:pPr>
            <a:endParaRPr lang="en-US"/>
          </a:p>
        </p:txBody>
      </p:sp>
      <p:sp>
        <p:nvSpPr>
          <p:cNvPr id="6" name="Rectangle 6"/>
          <p:cNvSpPr>
            <a:spLocks noGrp="1" noChangeArrowheads="1"/>
          </p:cNvSpPr>
          <p:nvPr>
            <p:ph type="sldNum" sz="quarter" idx="11"/>
          </p:nvPr>
        </p:nvSpPr>
        <p:spPr/>
        <p:txBody>
          <a:bodyPr/>
          <a:lstStyle>
            <a:lvl1pPr>
              <a:defRPr/>
            </a:lvl1pPr>
          </a:lstStyle>
          <a:p>
            <a:fld id="{3CC9CB02-29CA-42FB-B129-B0B7EF145A2A}" type="slidenum">
              <a:rPr lang="en-US"/>
              <a:pPr/>
              <a:t>‹#›</a:t>
            </a:fld>
            <a:endParaRPr lang="en-US"/>
          </a:p>
        </p:txBody>
      </p:sp>
      <p:sp>
        <p:nvSpPr>
          <p:cNvPr id="7" name="Rectangle 7"/>
          <p:cNvSpPr>
            <a:spLocks noGrp="1" noChangeArrowheads="1"/>
          </p:cNvSpPr>
          <p:nvPr>
            <p:ph type="dt" sz="quarter" idx="12"/>
          </p:nvPr>
        </p:nvSpPr>
        <p:spPr/>
        <p:txBody>
          <a:bodyPr/>
          <a:lstStyle>
            <a:lvl1pPr algn="ctr">
              <a:defRPr/>
            </a:lvl1pPr>
          </a:lstStyle>
          <a:p>
            <a:pPr>
              <a:defRPr/>
            </a:pPr>
            <a:endParaRPr lang="en-US"/>
          </a:p>
        </p:txBody>
      </p:sp>
    </p:spTree>
    <p:extLst>
      <p:ext uri="{BB962C8B-B14F-4D97-AF65-F5344CB8AC3E}">
        <p14:creationId xmlns:p14="http://schemas.microsoft.com/office/powerpoint/2010/main" val="36559856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lgn="ct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fld id="{36DAA892-05E7-4F2A-B1D6-1E8E9D5CB438}" type="slidenum">
              <a:rPr lang="en-US"/>
              <a:pPr/>
              <a:t>‹#›</a:t>
            </a:fld>
            <a:endParaRPr lang="en-US"/>
          </a:p>
        </p:txBody>
      </p:sp>
    </p:spTree>
    <p:extLst>
      <p:ext uri="{BB962C8B-B14F-4D97-AF65-F5344CB8AC3E}">
        <p14:creationId xmlns:p14="http://schemas.microsoft.com/office/powerpoint/2010/main" val="2374942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p:txBody>
          <a:bodyPr/>
          <a:lstStyle>
            <a:lvl1pPr algn="ct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fld id="{F8BC4DAA-C900-4289-B30A-0DEA4F12FA6D}" type="slidenum">
              <a:rPr lang="en-US"/>
              <a:pPr/>
              <a:t>‹#›</a:t>
            </a:fld>
            <a:endParaRPr lang="en-US"/>
          </a:p>
        </p:txBody>
      </p:sp>
    </p:spTree>
    <p:extLst>
      <p:ext uri="{BB962C8B-B14F-4D97-AF65-F5344CB8AC3E}">
        <p14:creationId xmlns:p14="http://schemas.microsoft.com/office/powerpoint/2010/main" val="13972518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050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050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p:txBody>
          <a:bodyPr/>
          <a:lstStyle>
            <a:lvl1pPr algn="ct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fld id="{01F34930-19D8-4F90-BC03-351C2812B4A6}" type="slidenum">
              <a:rPr lang="en-US"/>
              <a:pPr/>
              <a:t>‹#›</a:t>
            </a:fld>
            <a:endParaRPr lang="en-US"/>
          </a:p>
        </p:txBody>
      </p:sp>
    </p:spTree>
    <p:extLst>
      <p:ext uri="{BB962C8B-B14F-4D97-AF65-F5344CB8AC3E}">
        <p14:creationId xmlns:p14="http://schemas.microsoft.com/office/powerpoint/2010/main" val="9881186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p:txBody>
          <a:bodyPr/>
          <a:lstStyle>
            <a:lvl1pPr algn="ctr">
              <a:defRPr/>
            </a:lvl1pPr>
          </a:lstStyle>
          <a:p>
            <a:pPr>
              <a:defRPr/>
            </a:pPr>
            <a:endParaRPr lang="en-US"/>
          </a:p>
        </p:txBody>
      </p:sp>
      <p:sp>
        <p:nvSpPr>
          <p:cNvPr id="8" name="Rectangle 5"/>
          <p:cNvSpPr>
            <a:spLocks noGrp="1" noChangeArrowheads="1"/>
          </p:cNvSpPr>
          <p:nvPr>
            <p:ph type="ftr" sz="quarter" idx="11"/>
          </p:nvPr>
        </p:nvSpPr>
        <p:spPr/>
        <p:txBody>
          <a:bodyPr/>
          <a:lstStyle>
            <a:lvl1pPr>
              <a:defRPr/>
            </a:lvl1pPr>
          </a:lstStyle>
          <a:p>
            <a:pPr>
              <a:defRPr/>
            </a:pPr>
            <a:endParaRPr lang="en-US"/>
          </a:p>
        </p:txBody>
      </p:sp>
      <p:sp>
        <p:nvSpPr>
          <p:cNvPr id="9" name="Rectangle 6"/>
          <p:cNvSpPr>
            <a:spLocks noGrp="1" noChangeArrowheads="1"/>
          </p:cNvSpPr>
          <p:nvPr>
            <p:ph type="sldNum" sz="quarter" idx="12"/>
          </p:nvPr>
        </p:nvSpPr>
        <p:spPr/>
        <p:txBody>
          <a:bodyPr/>
          <a:lstStyle>
            <a:lvl1pPr>
              <a:defRPr/>
            </a:lvl1pPr>
          </a:lstStyle>
          <a:p>
            <a:fld id="{42D466D8-AF0D-44D2-AAB0-100761F70ECC}" type="slidenum">
              <a:rPr lang="en-US"/>
              <a:pPr/>
              <a:t>‹#›</a:t>
            </a:fld>
            <a:endParaRPr lang="en-US"/>
          </a:p>
        </p:txBody>
      </p:sp>
    </p:spTree>
    <p:extLst>
      <p:ext uri="{BB962C8B-B14F-4D97-AF65-F5344CB8AC3E}">
        <p14:creationId xmlns:p14="http://schemas.microsoft.com/office/powerpoint/2010/main" val="19448238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p:txBody>
          <a:bodyPr/>
          <a:lstStyle>
            <a:lvl1pPr algn="ctr">
              <a:defRPr/>
            </a:lvl1pPr>
          </a:lstStyle>
          <a:p>
            <a:pPr>
              <a:defRPr/>
            </a:pPr>
            <a:endParaRPr lang="en-US"/>
          </a:p>
        </p:txBody>
      </p:sp>
      <p:sp>
        <p:nvSpPr>
          <p:cNvPr id="4" name="Rectangle 5"/>
          <p:cNvSpPr>
            <a:spLocks noGrp="1" noChangeArrowheads="1"/>
          </p:cNvSpPr>
          <p:nvPr>
            <p:ph type="ftr" sz="quarter" idx="11"/>
          </p:nvPr>
        </p:nvSpPr>
        <p:spPr/>
        <p:txBody>
          <a:bodyPr/>
          <a:lstStyle>
            <a:lvl1pPr>
              <a:defRPr/>
            </a:lvl1pPr>
          </a:lstStyle>
          <a:p>
            <a:pPr>
              <a:defRPr/>
            </a:pPr>
            <a:endParaRPr lang="en-US"/>
          </a:p>
        </p:txBody>
      </p:sp>
      <p:sp>
        <p:nvSpPr>
          <p:cNvPr id="5" name="Rectangle 6"/>
          <p:cNvSpPr>
            <a:spLocks noGrp="1" noChangeArrowheads="1"/>
          </p:cNvSpPr>
          <p:nvPr>
            <p:ph type="sldNum" sz="quarter" idx="12"/>
          </p:nvPr>
        </p:nvSpPr>
        <p:spPr/>
        <p:txBody>
          <a:bodyPr/>
          <a:lstStyle>
            <a:lvl1pPr>
              <a:defRPr/>
            </a:lvl1pPr>
          </a:lstStyle>
          <a:p>
            <a:fld id="{6265CE24-4C9B-4A6D-983F-A1384CB23D4F}" type="slidenum">
              <a:rPr lang="en-US"/>
              <a:pPr/>
              <a:t>‹#›</a:t>
            </a:fld>
            <a:endParaRPr lang="en-US"/>
          </a:p>
        </p:txBody>
      </p:sp>
    </p:spTree>
    <p:extLst>
      <p:ext uri="{BB962C8B-B14F-4D97-AF65-F5344CB8AC3E}">
        <p14:creationId xmlns:p14="http://schemas.microsoft.com/office/powerpoint/2010/main" val="4739132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lgn="ctr">
              <a:defRPr/>
            </a:lvl1pPr>
          </a:lstStyle>
          <a:p>
            <a:pPr>
              <a:defRPr/>
            </a:pPr>
            <a:endParaRPr lang="en-US"/>
          </a:p>
        </p:txBody>
      </p:sp>
      <p:sp>
        <p:nvSpPr>
          <p:cNvPr id="3" name="Rectangle 5"/>
          <p:cNvSpPr>
            <a:spLocks noGrp="1" noChangeArrowheads="1"/>
          </p:cNvSpPr>
          <p:nvPr>
            <p:ph type="ftr" sz="quarter" idx="11"/>
          </p:nvPr>
        </p:nvSpPr>
        <p:spPr/>
        <p:txBody>
          <a:bodyPr/>
          <a:lstStyle>
            <a:lvl1pPr>
              <a:defRPr/>
            </a:lvl1pPr>
          </a:lstStyle>
          <a:p>
            <a:pPr>
              <a:defRPr/>
            </a:pPr>
            <a:endParaRPr lang="en-US"/>
          </a:p>
        </p:txBody>
      </p:sp>
      <p:sp>
        <p:nvSpPr>
          <p:cNvPr id="4" name="Rectangle 6"/>
          <p:cNvSpPr>
            <a:spLocks noGrp="1" noChangeArrowheads="1"/>
          </p:cNvSpPr>
          <p:nvPr>
            <p:ph type="sldNum" sz="quarter" idx="12"/>
          </p:nvPr>
        </p:nvSpPr>
        <p:spPr/>
        <p:txBody>
          <a:bodyPr/>
          <a:lstStyle>
            <a:lvl1pPr>
              <a:defRPr/>
            </a:lvl1pPr>
          </a:lstStyle>
          <a:p>
            <a:fld id="{04390494-B895-4970-81EA-DA05A122C7FE}" type="slidenum">
              <a:rPr lang="en-US"/>
              <a:pPr/>
              <a:t>‹#›</a:t>
            </a:fld>
            <a:endParaRPr lang="en-US"/>
          </a:p>
        </p:txBody>
      </p:sp>
    </p:spTree>
    <p:extLst>
      <p:ext uri="{BB962C8B-B14F-4D97-AF65-F5344CB8AC3E}">
        <p14:creationId xmlns:p14="http://schemas.microsoft.com/office/powerpoint/2010/main" val="30800239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algn="ct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fld id="{B0703B16-D787-4131-BC76-8733162FE83F}" type="slidenum">
              <a:rPr lang="en-US"/>
              <a:pPr/>
              <a:t>‹#›</a:t>
            </a:fld>
            <a:endParaRPr lang="en-US"/>
          </a:p>
        </p:txBody>
      </p:sp>
    </p:spTree>
    <p:extLst>
      <p:ext uri="{BB962C8B-B14F-4D97-AF65-F5344CB8AC3E}">
        <p14:creationId xmlns:p14="http://schemas.microsoft.com/office/powerpoint/2010/main" val="22425466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8D075783-CE96-4986-B5D2-E9E575A03C23}" type="slidenum">
              <a:rPr lang="en-US"/>
              <a:pPr/>
              <a:t>‹#›</a:t>
            </a:fld>
            <a:endParaRPr lang="en-US"/>
          </a:p>
        </p:txBody>
      </p:sp>
    </p:spTree>
    <p:extLst>
      <p:ext uri="{BB962C8B-B14F-4D97-AF65-F5344CB8AC3E}">
        <p14:creationId xmlns:p14="http://schemas.microsoft.com/office/powerpoint/2010/main" val="1879067383"/>
      </p:ext>
    </p:extLst>
  </p:cSld>
  <p:clrMapOvr>
    <a:masterClrMapping/>
  </p:clrMapOvr>
  <p:transition advClick="0">
    <p:sndAc>
      <p:stSnd>
        <p:snd r:embed="rId1" name="chimes.wav"/>
      </p:stSnd>
    </p:sndAc>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algn="ct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fld id="{EBC86E22-875C-4E97-8C65-E0471FAD9290}" type="slidenum">
              <a:rPr lang="en-US"/>
              <a:pPr/>
              <a:t>‹#›</a:t>
            </a:fld>
            <a:endParaRPr lang="en-US"/>
          </a:p>
        </p:txBody>
      </p:sp>
    </p:spTree>
    <p:extLst>
      <p:ext uri="{BB962C8B-B14F-4D97-AF65-F5344CB8AC3E}">
        <p14:creationId xmlns:p14="http://schemas.microsoft.com/office/powerpoint/2010/main" val="12684051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lgn="ct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fld id="{DADAF570-290C-438B-9AB4-D6448210E705}" type="slidenum">
              <a:rPr lang="en-US"/>
              <a:pPr/>
              <a:t>‹#›</a:t>
            </a:fld>
            <a:endParaRPr lang="en-US"/>
          </a:p>
        </p:txBody>
      </p:sp>
    </p:spTree>
    <p:extLst>
      <p:ext uri="{BB962C8B-B14F-4D97-AF65-F5344CB8AC3E}">
        <p14:creationId xmlns:p14="http://schemas.microsoft.com/office/powerpoint/2010/main" val="366824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92100"/>
            <a:ext cx="2057400" cy="57277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92100"/>
            <a:ext cx="6019800" cy="57277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lgn="ct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fld id="{A8EF7AFF-1085-4AFF-822E-B9DA4C2632A8}" type="slidenum">
              <a:rPr lang="en-US"/>
              <a:pPr/>
              <a:t>‹#›</a:t>
            </a:fld>
            <a:endParaRPr lang="en-US"/>
          </a:p>
        </p:txBody>
      </p:sp>
    </p:spTree>
    <p:extLst>
      <p:ext uri="{BB962C8B-B14F-4D97-AF65-F5344CB8AC3E}">
        <p14:creationId xmlns:p14="http://schemas.microsoft.com/office/powerpoint/2010/main" val="377544493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5" name="Freeform 4"/>
          <p:cNvSpPr/>
          <p:nvPr/>
        </p:nvSpPr>
        <p:spPr>
          <a:xfrm>
            <a:off x="-1588" y="-1588"/>
            <a:ext cx="9145588" cy="6859588"/>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en-US" smtClean="0"/>
              <a:t>Click to edit Master title style</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smtClean="0"/>
              <a:t>Click to edit Master subtitle style</a:t>
            </a:r>
            <a:endParaRPr lang="en-US" dirty="0"/>
          </a:p>
        </p:txBody>
      </p:sp>
      <p:sp>
        <p:nvSpPr>
          <p:cNvPr id="6" name="Date Placeholder 3"/>
          <p:cNvSpPr>
            <a:spLocks noGrp="1"/>
          </p:cNvSpPr>
          <p:nvPr>
            <p:ph type="dt" sz="half" idx="10"/>
          </p:nvPr>
        </p:nvSpPr>
        <p:spPr/>
        <p:txBody>
          <a:bodyPr/>
          <a:lstStyle>
            <a:lvl1pPr>
              <a:defRPr/>
            </a:lvl1pPr>
          </a:lstStyle>
          <a:p>
            <a:pPr>
              <a:defRPr/>
            </a:pPr>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fld id="{AF8DC843-37BA-4A82-89A3-A26AE1DD158C}" type="slidenum">
              <a:rPr lang="en-US"/>
              <a:pPr/>
              <a:t>‹#›</a:t>
            </a:fld>
            <a:endParaRPr lang="en-US"/>
          </a:p>
        </p:txBody>
      </p:sp>
    </p:spTree>
    <p:extLst>
      <p:ext uri="{BB962C8B-B14F-4D97-AF65-F5344CB8AC3E}">
        <p14:creationId xmlns:p14="http://schemas.microsoft.com/office/powerpoint/2010/main" val="311130354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a:ln/>
        </p:spPr>
        <p:txBody>
          <a:bodyPr/>
          <a:lstStyle>
            <a:lvl1pPr>
              <a:defRPr/>
            </a:lvl1pPr>
          </a:lstStyle>
          <a:p>
            <a:fld id="{20EACFAE-6008-4BAC-8FBF-A07403AE49B4}" type="slidenum">
              <a:rPr lang="en-US"/>
              <a:pPr/>
              <a:t>‹#›</a:t>
            </a:fld>
            <a:endParaRPr lang="en-US"/>
          </a:p>
        </p:txBody>
      </p:sp>
    </p:spTree>
    <p:extLst>
      <p:ext uri="{BB962C8B-B14F-4D97-AF65-F5344CB8AC3E}">
        <p14:creationId xmlns:p14="http://schemas.microsoft.com/office/powerpoint/2010/main" val="255407277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Freeform 3"/>
          <p:cNvSpPr/>
          <p:nvPr/>
        </p:nvSpPr>
        <p:spPr>
          <a:xfrm>
            <a:off x="-1588" y="-1588"/>
            <a:ext cx="9145588" cy="6859588"/>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5" name="Right Triangle 4"/>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lvl="0"/>
            <a:r>
              <a:rPr lang="en-US" smtClean="0"/>
              <a:t>Click to edit Master title style</a:t>
            </a:r>
            <a:endParaRPr lang="en-US" dirty="0"/>
          </a:p>
        </p:txBody>
      </p:sp>
      <p:sp>
        <p:nvSpPr>
          <p:cNvPr id="3" name="Text Placeholder 2"/>
          <p:cNvSpPr>
            <a:spLocks noGrp="1"/>
          </p:cNvSpPr>
          <p:nvPr>
            <p:ph type="body" idx="1"/>
          </p:nvPr>
        </p:nvSpPr>
        <p:spPr>
          <a:xfrm rot="19140000">
            <a:off x="1216152" y="2468304"/>
            <a:ext cx="6510528" cy="329184"/>
          </a:xfrm>
        </p:spPr>
        <p:txBody>
          <a:bodyPr>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lstStyle>
          <a:p>
            <a:pPr>
              <a:defRPr/>
            </a:pPr>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fld id="{164F8762-06F8-479C-BEB5-2B0075828E50}" type="slidenum">
              <a:rPr lang="en-US"/>
              <a:pPr/>
              <a:t>‹#›</a:t>
            </a:fld>
            <a:endParaRPr lang="en-US"/>
          </a:p>
        </p:txBody>
      </p:sp>
    </p:spTree>
    <p:extLst>
      <p:ext uri="{BB962C8B-B14F-4D97-AF65-F5344CB8AC3E}">
        <p14:creationId xmlns:p14="http://schemas.microsoft.com/office/powerpoint/2010/main" val="289395306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itle 7"/>
          <p:cNvSpPr>
            <a:spLocks noGrp="1"/>
          </p:cNvSpPr>
          <p:nvPr>
            <p:ph type="title"/>
          </p:nvPr>
        </p:nvSpPr>
        <p:spPr/>
        <p:txBody>
          <a:bodyPr/>
          <a:lstStyle/>
          <a:p>
            <a:r>
              <a:rPr lang="en-US" smtClean="0"/>
              <a:t>Click to edit Master title style</a:t>
            </a:r>
            <a:endParaRPr lang="en-US"/>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a:ln/>
        </p:spPr>
        <p:txBody>
          <a:bodyPr/>
          <a:lstStyle>
            <a:lvl1pPr>
              <a:defRPr/>
            </a:lvl1pPr>
          </a:lstStyle>
          <a:p>
            <a:fld id="{0E6E4188-92B3-45F2-914D-FEBCB53E2A54}" type="slidenum">
              <a:rPr lang="en-US"/>
              <a:pPr/>
              <a:t>‹#›</a:t>
            </a:fld>
            <a:endParaRPr lang="en-US"/>
          </a:p>
        </p:txBody>
      </p:sp>
    </p:spTree>
    <p:extLst>
      <p:ext uri="{BB962C8B-B14F-4D97-AF65-F5344CB8AC3E}">
        <p14:creationId xmlns:p14="http://schemas.microsoft.com/office/powerpoint/2010/main" val="152954101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a:ln/>
        </p:spPr>
        <p:txBody>
          <a:bodyPr/>
          <a:lstStyle>
            <a:lvl1pPr>
              <a:defRPr/>
            </a:lvl1pPr>
          </a:lstStyle>
          <a:p>
            <a:fld id="{3F8E9192-A9E8-42E6-BD39-C99A2EF4CD61}" type="slidenum">
              <a:rPr lang="en-US"/>
              <a:pPr/>
              <a:t>‹#›</a:t>
            </a:fld>
            <a:endParaRPr lang="en-US"/>
          </a:p>
        </p:txBody>
      </p:sp>
    </p:spTree>
    <p:extLst>
      <p:ext uri="{BB962C8B-B14F-4D97-AF65-F5344CB8AC3E}">
        <p14:creationId xmlns:p14="http://schemas.microsoft.com/office/powerpoint/2010/main" val="135109341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a:ln/>
        </p:spPr>
        <p:txBody>
          <a:bodyPr/>
          <a:lstStyle>
            <a:lvl1pPr>
              <a:defRPr/>
            </a:lvl1pPr>
          </a:lstStyle>
          <a:p>
            <a:fld id="{C937995F-0355-42FC-A966-BC663C7A6182}" type="slidenum">
              <a:rPr lang="en-US"/>
              <a:pPr/>
              <a:t>‹#›</a:t>
            </a:fld>
            <a:endParaRPr lang="en-US"/>
          </a:p>
        </p:txBody>
      </p:sp>
    </p:spTree>
    <p:extLst>
      <p:ext uri="{BB962C8B-B14F-4D97-AF65-F5344CB8AC3E}">
        <p14:creationId xmlns:p14="http://schemas.microsoft.com/office/powerpoint/2010/main" val="398366269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a:ln/>
        </p:spPr>
        <p:txBody>
          <a:bodyPr/>
          <a:lstStyle>
            <a:lvl1pPr>
              <a:defRPr/>
            </a:lvl1pPr>
          </a:lstStyle>
          <a:p>
            <a:fld id="{748220EA-FB19-4A46-8348-4A607DBC29E4}" type="slidenum">
              <a:rPr lang="en-US"/>
              <a:pPr/>
              <a:t>‹#›</a:t>
            </a:fld>
            <a:endParaRPr lang="en-US"/>
          </a:p>
        </p:txBody>
      </p:sp>
    </p:spTree>
    <p:extLst>
      <p:ext uri="{BB962C8B-B14F-4D97-AF65-F5344CB8AC3E}">
        <p14:creationId xmlns:p14="http://schemas.microsoft.com/office/powerpoint/2010/main" val="42665714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54E7B373-D7BC-4306-89C0-BB9A971B3117}" type="slidenum">
              <a:rPr lang="en-US"/>
              <a:pPr/>
              <a:t>‹#›</a:t>
            </a:fld>
            <a:endParaRPr lang="en-US"/>
          </a:p>
        </p:txBody>
      </p:sp>
    </p:spTree>
    <p:extLst>
      <p:ext uri="{BB962C8B-B14F-4D97-AF65-F5344CB8AC3E}">
        <p14:creationId xmlns:p14="http://schemas.microsoft.com/office/powerpoint/2010/main" val="4233236095"/>
      </p:ext>
    </p:extLst>
  </p:cSld>
  <p:clrMapOvr>
    <a:masterClrMapping/>
  </p:clrMapOvr>
  <p:transition advClick="0">
    <p:sndAc>
      <p:stSnd>
        <p:snd r:embed="rId1" name="chimes.wav"/>
      </p:stSnd>
    </p:sndAc>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ight Triangle 4"/>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6" name="Right Triangle 5"/>
          <p:cNvSpPr/>
          <p:nvPr/>
        </p:nvSpPr>
        <p:spPr>
          <a:xfrm rot="5400000">
            <a:off x="433388" y="-433388"/>
            <a:ext cx="6858000" cy="7724775"/>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lvl="0"/>
            <a:r>
              <a:rPr lang="en-US" smtClean="0"/>
              <a:t>Click to edit Master title style</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lvl1pPr>
              <a:defRPr/>
            </a:lvl1pPr>
          </a:lstStyle>
          <a:p>
            <a:pPr>
              <a:defRPr/>
            </a:pPr>
            <a:endParaRPr lang="en-US"/>
          </a:p>
        </p:txBody>
      </p:sp>
      <p:sp>
        <p:nvSpPr>
          <p:cNvPr id="8" name="Footer Placeholder 5"/>
          <p:cNvSpPr>
            <a:spLocks noGrp="1"/>
          </p:cNvSpPr>
          <p:nvPr>
            <p:ph type="ftr" sz="quarter" idx="11"/>
          </p:nvPr>
        </p:nvSpPr>
        <p:spPr/>
        <p:txBody>
          <a:bodyPr/>
          <a:lstStyle>
            <a:lvl1pPr>
              <a:defRPr>
                <a:solidFill>
                  <a:srgbClr val="FFFFFF"/>
                </a:solidFill>
              </a:defRPr>
            </a:lvl1pPr>
          </a:lstStyle>
          <a:p>
            <a:pPr>
              <a:defRPr/>
            </a:pPr>
            <a:endParaRPr lang="en-US"/>
          </a:p>
        </p:txBody>
      </p:sp>
      <p:sp>
        <p:nvSpPr>
          <p:cNvPr id="9" name="Slide Number Placeholder 6"/>
          <p:cNvSpPr>
            <a:spLocks noGrp="1"/>
          </p:cNvSpPr>
          <p:nvPr>
            <p:ph type="sldNum" sz="quarter" idx="12"/>
          </p:nvPr>
        </p:nvSpPr>
        <p:spPr>
          <a:ln>
            <a:solidFill>
              <a:schemeClr val="tx2"/>
            </a:solidFill>
          </a:ln>
        </p:spPr>
        <p:txBody>
          <a:bodyPr/>
          <a:lstStyle>
            <a:lvl1pPr>
              <a:defRPr/>
            </a:lvl1pPr>
          </a:lstStyle>
          <a:p>
            <a:fld id="{798C4D7C-6376-4613-B38D-FA8123C5A616}" type="slidenum">
              <a:rPr lang="en-US"/>
              <a:pPr/>
              <a:t>‹#›</a:t>
            </a:fld>
            <a:endParaRPr lang="en-US"/>
          </a:p>
        </p:txBody>
      </p:sp>
    </p:spTree>
    <p:extLst>
      <p:ext uri="{BB962C8B-B14F-4D97-AF65-F5344CB8AC3E}">
        <p14:creationId xmlns:p14="http://schemas.microsoft.com/office/powerpoint/2010/main" val="393602578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ight Triangle 4"/>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6" name="Freeform 5"/>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rtlCol="0" anchor="ctr">
            <a:normAutofit/>
          </a:bodyPr>
          <a:lstStyle>
            <a:lvl1pPr algn="r">
              <a:defRPr/>
            </a:lvl1pPr>
          </a:lstStyle>
          <a:p>
            <a:pPr lvl="0"/>
            <a:r>
              <a:rPr lang="en-US" noProof="0" smtClean="0"/>
              <a:t>Click icon to add picture</a:t>
            </a:r>
            <a:endParaRPr lang="en-US" noProof="0" dirty="0"/>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en-US" smtClean="0"/>
              <a:t>Click to edit Master title style</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5"/>
          </p:nvPr>
        </p:nvSpPr>
        <p:spPr/>
        <p:txBody>
          <a:bodyPr/>
          <a:lstStyle>
            <a:lvl1pPr>
              <a:defRPr/>
            </a:lvl1pPr>
          </a:lstStyle>
          <a:p>
            <a:pPr>
              <a:defRPr/>
            </a:pPr>
            <a:endParaRPr lang="en-US"/>
          </a:p>
        </p:txBody>
      </p:sp>
      <p:sp>
        <p:nvSpPr>
          <p:cNvPr id="8" name="Footer Placeholder 5"/>
          <p:cNvSpPr>
            <a:spLocks noGrp="1"/>
          </p:cNvSpPr>
          <p:nvPr>
            <p:ph type="ftr" sz="quarter" idx="16"/>
          </p:nvPr>
        </p:nvSpPr>
        <p:spPr/>
        <p:txBody>
          <a:bodyPr/>
          <a:lstStyle>
            <a:lvl1pPr>
              <a:defRPr/>
            </a:lvl1pPr>
          </a:lstStyle>
          <a:p>
            <a:pPr>
              <a:defRPr/>
            </a:pPr>
            <a:endParaRPr lang="en-US"/>
          </a:p>
        </p:txBody>
      </p:sp>
      <p:sp>
        <p:nvSpPr>
          <p:cNvPr id="9" name="Slide Number Placeholder 6"/>
          <p:cNvSpPr>
            <a:spLocks noGrp="1"/>
          </p:cNvSpPr>
          <p:nvPr>
            <p:ph type="sldNum" sz="quarter" idx="17"/>
          </p:nvPr>
        </p:nvSpPr>
        <p:spPr/>
        <p:txBody>
          <a:bodyPr/>
          <a:lstStyle>
            <a:lvl1pPr>
              <a:defRPr/>
            </a:lvl1pPr>
          </a:lstStyle>
          <a:p>
            <a:fld id="{071A7D64-B5FB-41F7-8E2A-64CC445B46A0}" type="slidenum">
              <a:rPr lang="en-US"/>
              <a:pPr/>
              <a:t>‹#›</a:t>
            </a:fld>
            <a:endParaRPr lang="en-US"/>
          </a:p>
        </p:txBody>
      </p:sp>
    </p:spTree>
    <p:extLst>
      <p:ext uri="{BB962C8B-B14F-4D97-AF65-F5344CB8AC3E}">
        <p14:creationId xmlns:p14="http://schemas.microsoft.com/office/powerpoint/2010/main" val="389720214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a:ln/>
        </p:spPr>
        <p:txBody>
          <a:bodyPr/>
          <a:lstStyle>
            <a:lvl1pPr>
              <a:defRPr/>
            </a:lvl1pPr>
          </a:lstStyle>
          <a:p>
            <a:fld id="{83AE0802-CC95-45F8-94BE-436E965F0295}" type="slidenum">
              <a:rPr lang="en-US"/>
              <a:pPr/>
              <a:t>‹#›</a:t>
            </a:fld>
            <a:endParaRPr lang="en-US"/>
          </a:p>
        </p:txBody>
      </p:sp>
    </p:spTree>
    <p:extLst>
      <p:ext uri="{BB962C8B-B14F-4D97-AF65-F5344CB8AC3E}">
        <p14:creationId xmlns:p14="http://schemas.microsoft.com/office/powerpoint/2010/main" val="190060784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a:ln/>
        </p:spPr>
        <p:txBody>
          <a:bodyPr/>
          <a:lstStyle>
            <a:lvl1pPr>
              <a:defRPr/>
            </a:lvl1pPr>
          </a:lstStyle>
          <a:p>
            <a:fld id="{753FA28B-F6DC-4A9F-8C6B-75FFA0EB3268}" type="slidenum">
              <a:rPr lang="en-US"/>
              <a:pPr/>
              <a:t>‹#›</a:t>
            </a:fld>
            <a:endParaRPr lang="en-US"/>
          </a:p>
        </p:txBody>
      </p:sp>
    </p:spTree>
    <p:extLst>
      <p:ext uri="{BB962C8B-B14F-4D97-AF65-F5344CB8AC3E}">
        <p14:creationId xmlns:p14="http://schemas.microsoft.com/office/powerpoint/2010/main" val="61336597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defRPr/>
            </a:pPr>
            <a:endParaRPr lang="en-US">
              <a:solidFill>
                <a:prstClr val="white"/>
              </a:solidFill>
            </a:endParaRPr>
          </a:p>
        </p:txBody>
      </p:sp>
      <p:grpSp>
        <p:nvGrpSpPr>
          <p:cNvPr id="5" name="Group 15"/>
          <p:cNvGrpSpPr>
            <a:grpSpLocks/>
          </p:cNvGrpSpPr>
          <p:nvPr/>
        </p:nvGrpSpPr>
        <p:grpSpPr bwMode="auto">
          <a:xfrm>
            <a:off x="-3175" y="4953000"/>
            <a:ext cx="9147175" cy="1911350"/>
            <a:chOff x="-3765" y="4832896"/>
            <a:chExt cx="9147765" cy="2032192"/>
          </a:xfrm>
        </p:grpSpPr>
        <p:sp>
          <p:nvSpPr>
            <p:cNvPr id="6" name="Freeform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solidFill>
                  <a:prstClr val="black"/>
                </a:solidFill>
                <a:latin typeface="Arial" charset="0"/>
              </a:endParaRPr>
            </a:p>
          </p:txBody>
        </p:sp>
        <p:sp>
          <p:nvSpPr>
            <p:cNvPr id="7" name="Freeform 18"/>
            <p:cNvSpPr>
              <a:spLocks/>
            </p:cNvSpPr>
            <p:nvPr/>
          </p:nvSpPr>
          <p:spPr bwMode="auto">
            <a:xfrm>
              <a:off x="35926" y="5135025"/>
              <a:ext cx="9108074" cy="838869"/>
            </a:xfrm>
            <a:custGeom>
              <a:avLst/>
              <a:gdLst>
                <a:gd name="T0" fmla="*/ 0 w 5760"/>
                <a:gd name="T1" fmla="*/ 0 h 528"/>
                <a:gd name="T2" fmla="*/ 2147483647 w 5760"/>
                <a:gd name="T3" fmla="*/ 0 h 528"/>
                <a:gd name="T4" fmla="*/ 2147483647 w 5760"/>
                <a:gd name="T5" fmla="*/ 2147483647 h 528"/>
                <a:gd name="T6" fmla="*/ 2147483647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en-US"/>
            </a:p>
          </p:txBody>
        </p:sp>
        <p:sp>
          <p:nvSpPr>
            <p:cNvPr id="8" name="Freeform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defRPr/>
              </a:pPr>
              <a:endParaRPr lang="en-US">
                <a:solidFill>
                  <a:prstClr val="white"/>
                </a:solidFill>
              </a:endParaRPr>
            </a:p>
          </p:txBody>
        </p:sp>
        <p:cxnSp>
          <p:nvCxnSpPr>
            <p:cNvPr id="10" name="Straight Connector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Title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11" name="Date Placeholder 29"/>
          <p:cNvSpPr>
            <a:spLocks noGrp="1"/>
          </p:cNvSpPr>
          <p:nvPr>
            <p:ph type="dt" sz="half" idx="10"/>
          </p:nvPr>
        </p:nvSpPr>
        <p:spPr/>
        <p:txBody>
          <a:bodyPr/>
          <a:lstStyle>
            <a:lvl1pPr>
              <a:defRPr>
                <a:solidFill>
                  <a:srgbClr val="FFFFFF"/>
                </a:solidFill>
              </a:defRPr>
            </a:lvl1pPr>
            <a:extLst/>
          </a:lstStyle>
          <a:p>
            <a:pPr>
              <a:defRPr/>
            </a:pPr>
            <a:endParaRPr lang="en-US"/>
          </a:p>
        </p:txBody>
      </p:sp>
      <p:sp>
        <p:nvSpPr>
          <p:cNvPr id="12" name="Footer Placeholder 18"/>
          <p:cNvSpPr>
            <a:spLocks noGrp="1"/>
          </p:cNvSpPr>
          <p:nvPr>
            <p:ph type="ftr" sz="quarter" idx="11"/>
          </p:nvPr>
        </p:nvSpPr>
        <p:spPr/>
        <p:txBody>
          <a:bodyPr/>
          <a:lstStyle>
            <a:lvl1pPr>
              <a:defRPr>
                <a:solidFill>
                  <a:srgbClr val="2DA2BF">
                    <a:tint val="20000"/>
                  </a:srgbClr>
                </a:solidFill>
              </a:defRPr>
            </a:lvl1pPr>
            <a:extLst/>
          </a:lstStyle>
          <a:p>
            <a:pPr>
              <a:defRPr/>
            </a:pPr>
            <a:endParaRPr lang="en-US"/>
          </a:p>
        </p:txBody>
      </p:sp>
      <p:sp>
        <p:nvSpPr>
          <p:cNvPr id="13" name="Slide Number Placeholder 26"/>
          <p:cNvSpPr>
            <a:spLocks noGrp="1"/>
          </p:cNvSpPr>
          <p:nvPr>
            <p:ph type="sldNum" sz="quarter" idx="12"/>
          </p:nvPr>
        </p:nvSpPr>
        <p:spPr/>
        <p:txBody>
          <a:bodyPr/>
          <a:lstStyle>
            <a:lvl1pPr>
              <a:defRPr>
                <a:solidFill>
                  <a:srgbClr val="FFFFFF"/>
                </a:solidFill>
              </a:defRPr>
            </a:lvl1pPr>
          </a:lstStyle>
          <a:p>
            <a:fld id="{7B2E8CFB-DCAC-4B42-95C3-472403BB35E0}" type="slidenum">
              <a:rPr lang="en-US"/>
              <a:pPr/>
              <a:t>‹#›</a:t>
            </a:fld>
            <a:endParaRPr lang="en-US"/>
          </a:p>
        </p:txBody>
      </p:sp>
    </p:spTree>
    <p:extLst>
      <p:ext uri="{BB962C8B-B14F-4D97-AF65-F5344CB8AC3E}">
        <p14:creationId xmlns:p14="http://schemas.microsoft.com/office/powerpoint/2010/main" val="116673306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6"/>
          <p:cNvSpPr>
            <a:spLocks noGrp="1"/>
          </p:cNvSpPr>
          <p:nvPr>
            <p:ph type="title"/>
          </p:nvPr>
        </p:nvSpPr>
        <p:spPr/>
        <p:txBody>
          <a:bodyPr rtlCol="0"/>
          <a:lstStyle>
            <a:extLst/>
          </a:lstStyle>
          <a:p>
            <a:r>
              <a:rPr lang="en-US" smtClean="0"/>
              <a:t>Click to edit Master title style</a:t>
            </a:r>
            <a:endParaRPr lang="en-US"/>
          </a:p>
        </p:txBody>
      </p:sp>
      <p:sp>
        <p:nvSpPr>
          <p:cNvPr id="4" name="Date Placeholder 9"/>
          <p:cNvSpPr>
            <a:spLocks noGrp="1"/>
          </p:cNvSpPr>
          <p:nvPr>
            <p:ph type="dt" sz="half" idx="10"/>
          </p:nvPr>
        </p:nvSpPr>
        <p:spPr/>
        <p:txBody>
          <a:bodyPr/>
          <a:lstStyle>
            <a:lvl1pPr>
              <a:defRPr/>
            </a:lvl1pPr>
          </a:lstStyle>
          <a:p>
            <a:pPr>
              <a:defRPr/>
            </a:pPr>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fld id="{1CF5650F-9149-4DA2-9AFD-DA1F32C36C55}" type="slidenum">
              <a:rPr lang="en-US"/>
              <a:pPr/>
              <a:t>‹#›</a:t>
            </a:fld>
            <a:endParaRPr lang="en-US"/>
          </a:p>
        </p:txBody>
      </p:sp>
    </p:spTree>
    <p:extLst>
      <p:ext uri="{BB962C8B-B14F-4D97-AF65-F5344CB8AC3E}">
        <p14:creationId xmlns:p14="http://schemas.microsoft.com/office/powerpoint/2010/main" val="63632966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4" name="Chevron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a:defRPr/>
            </a:pPr>
            <a:endParaRPr lang="en-US">
              <a:solidFill>
                <a:prstClr val="white"/>
              </a:solidFill>
            </a:endParaRPr>
          </a:p>
        </p:txBody>
      </p:sp>
      <p:sp>
        <p:nvSpPr>
          <p:cNvPr id="5" name="Chevron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a:defRPr/>
            </a:pPr>
            <a:endParaRPr lang="en-US">
              <a:solidFill>
                <a:prstClr val="white"/>
              </a:solidFill>
            </a:endParaRPr>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solidFill>
                  <a:prstClr val="white"/>
                </a:solidFill>
              </a:defRPr>
            </a:lvl1pPr>
            <a:extLst/>
          </a:lstStyle>
          <a:p>
            <a:pPr>
              <a:defRPr/>
            </a:pPr>
            <a:endParaRPr lang="en-US"/>
          </a:p>
        </p:txBody>
      </p:sp>
      <p:sp>
        <p:nvSpPr>
          <p:cNvPr id="7" name="Footer Placeholder 4"/>
          <p:cNvSpPr>
            <a:spLocks noGrp="1"/>
          </p:cNvSpPr>
          <p:nvPr>
            <p:ph type="ftr" sz="quarter" idx="11"/>
          </p:nvPr>
        </p:nvSpPr>
        <p:spPr/>
        <p:txBody>
          <a:bodyPr/>
          <a:lstStyle>
            <a:lvl1pPr>
              <a:defRPr>
                <a:solidFill>
                  <a:prstClr val="white"/>
                </a:solidFill>
              </a:defRPr>
            </a:lvl1pPr>
            <a:extLst/>
          </a:lstStyle>
          <a:p>
            <a:pPr>
              <a:defRPr/>
            </a:pPr>
            <a:endParaRPr lang="en-US"/>
          </a:p>
        </p:txBody>
      </p:sp>
      <p:sp>
        <p:nvSpPr>
          <p:cNvPr id="8" name="Slide Number Placeholder 5"/>
          <p:cNvSpPr>
            <a:spLocks noGrp="1"/>
          </p:cNvSpPr>
          <p:nvPr>
            <p:ph type="sldNum" sz="quarter" idx="12"/>
          </p:nvPr>
        </p:nvSpPr>
        <p:spPr/>
        <p:txBody>
          <a:bodyPr/>
          <a:lstStyle>
            <a:lvl1pPr>
              <a:defRPr>
                <a:solidFill>
                  <a:srgbClr val="FFFFFF"/>
                </a:solidFill>
              </a:defRPr>
            </a:lvl1pPr>
          </a:lstStyle>
          <a:p>
            <a:fld id="{73FE41C9-BAA1-4E93-BC41-2DE91BF1AA07}" type="slidenum">
              <a:rPr lang="en-US"/>
              <a:pPr/>
              <a:t>‹#›</a:t>
            </a:fld>
            <a:endParaRPr lang="en-US"/>
          </a:p>
        </p:txBody>
      </p:sp>
    </p:spTree>
    <p:extLst>
      <p:ext uri="{BB962C8B-B14F-4D97-AF65-F5344CB8AC3E}">
        <p14:creationId xmlns:p14="http://schemas.microsoft.com/office/powerpoint/2010/main" val="1279851734"/>
      </p:ext>
    </p:extLst>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7"/>
          <p:cNvSpPr>
            <a:spLocks noGrp="1"/>
          </p:cNvSpPr>
          <p:nvPr>
            <p:ph type="title"/>
          </p:nvPr>
        </p:nvSpPr>
        <p:spPr/>
        <p:txBody>
          <a:bodyPr rtlCol="0"/>
          <a:lstStyle>
            <a:extLst/>
          </a:lstStyle>
          <a:p>
            <a:r>
              <a:rPr lang="en-US" smtClean="0"/>
              <a:t>Click to edit Master title style</a:t>
            </a:r>
            <a:endParaRPr lang="en-US"/>
          </a:p>
        </p:txBody>
      </p:sp>
      <p:sp>
        <p:nvSpPr>
          <p:cNvPr id="5" name="Date Placeholder 4"/>
          <p:cNvSpPr>
            <a:spLocks noGrp="1"/>
          </p:cNvSpPr>
          <p:nvPr>
            <p:ph type="dt" sz="half" idx="10"/>
          </p:nvPr>
        </p:nvSpPr>
        <p:spPr/>
        <p:txBody>
          <a:bodyPr/>
          <a:lstStyle>
            <a:lvl1pPr>
              <a:defRPr>
                <a:solidFill>
                  <a:prstClr val="white"/>
                </a:solidFill>
              </a:defRPr>
            </a:lvl1pPr>
            <a:extLst/>
          </a:lstStyle>
          <a:p>
            <a:pPr>
              <a:defRPr/>
            </a:pPr>
            <a:endParaRPr lang="en-US"/>
          </a:p>
        </p:txBody>
      </p:sp>
      <p:sp>
        <p:nvSpPr>
          <p:cNvPr id="6" name="Footer Placeholder 5"/>
          <p:cNvSpPr>
            <a:spLocks noGrp="1"/>
          </p:cNvSpPr>
          <p:nvPr>
            <p:ph type="ftr" sz="quarter" idx="11"/>
          </p:nvPr>
        </p:nvSpPr>
        <p:spPr/>
        <p:txBody>
          <a:bodyPr/>
          <a:lstStyle>
            <a:lvl1pPr>
              <a:defRPr>
                <a:solidFill>
                  <a:prstClr val="white"/>
                </a:solidFill>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C1E27D43-9D3C-4C88-B531-4254FC89E881}" type="slidenum">
              <a:rPr lang="en-US"/>
              <a:pPr/>
              <a:t>‹#›</a:t>
            </a:fld>
            <a:endParaRPr lang="en-US"/>
          </a:p>
        </p:txBody>
      </p:sp>
    </p:spTree>
    <p:extLst>
      <p:ext uri="{BB962C8B-B14F-4D97-AF65-F5344CB8AC3E}">
        <p14:creationId xmlns:p14="http://schemas.microsoft.com/office/powerpoint/2010/main" val="1941770641"/>
      </p:ext>
    </p:extLst>
  </p:cSld>
  <p:clrMapOvr>
    <a:overrideClrMapping bg1="dk1" tx1="lt1" bg2="dk2" tx2="lt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extLst/>
          </a:lstStyle>
          <a:p>
            <a:pPr>
              <a:defRPr/>
            </a:pPr>
            <a:endParaRPr lang="en-US"/>
          </a:p>
        </p:txBody>
      </p:sp>
      <p:sp>
        <p:nvSpPr>
          <p:cNvPr id="8" name="Footer Placeholder 7"/>
          <p:cNvSpPr>
            <a:spLocks noGrp="1"/>
          </p:cNvSpPr>
          <p:nvPr>
            <p:ph type="ftr" sz="quarter" idx="11"/>
          </p:nvPr>
        </p:nvSpPr>
        <p:spPr/>
        <p:txBody>
          <a:bodyPr/>
          <a:lstStyle>
            <a:lvl1pPr>
              <a:defRPr/>
            </a:lvl1pPr>
            <a:extLst/>
          </a:lstStyle>
          <a:p>
            <a:pPr>
              <a:defRPr/>
            </a:pPr>
            <a:endParaRPr lang="en-US"/>
          </a:p>
        </p:txBody>
      </p:sp>
      <p:sp>
        <p:nvSpPr>
          <p:cNvPr id="9" name="Slide Number Placeholder 8"/>
          <p:cNvSpPr>
            <a:spLocks noGrp="1"/>
          </p:cNvSpPr>
          <p:nvPr>
            <p:ph type="sldNum" sz="quarter" idx="12"/>
          </p:nvPr>
        </p:nvSpPr>
        <p:spPr/>
        <p:txBody>
          <a:bodyPr/>
          <a:lstStyle>
            <a:lvl1pPr>
              <a:defRPr/>
            </a:lvl1pPr>
          </a:lstStyle>
          <a:p>
            <a:fld id="{99A5DFAA-12EA-478A-8707-A591F460B060}" type="slidenum">
              <a:rPr lang="en-US"/>
              <a:pPr/>
              <a:t>‹#›</a:t>
            </a:fld>
            <a:endParaRPr lang="en-US"/>
          </a:p>
        </p:txBody>
      </p:sp>
    </p:spTree>
    <p:extLst>
      <p:ext uri="{BB962C8B-B14F-4D97-AF65-F5344CB8AC3E}">
        <p14:creationId xmlns:p14="http://schemas.microsoft.com/office/powerpoint/2010/main" val="3474609391"/>
      </p:ext>
    </p:extLst>
  </p:cSld>
  <p:clrMapOvr>
    <a:overrideClrMapping bg1="lt1" tx1="dk1" bg2="lt2" tx2="dk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extLst/>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solidFill>
                  <a:prstClr val="white"/>
                </a:solidFill>
              </a:defRPr>
            </a:lvl1pPr>
            <a:extLst/>
          </a:lstStyle>
          <a:p>
            <a:pPr>
              <a:defRPr/>
            </a:pPr>
            <a:endParaRPr lang="en-US"/>
          </a:p>
        </p:txBody>
      </p:sp>
      <p:sp>
        <p:nvSpPr>
          <p:cNvPr id="4" name="Footer Placeholder 3"/>
          <p:cNvSpPr>
            <a:spLocks noGrp="1"/>
          </p:cNvSpPr>
          <p:nvPr>
            <p:ph type="ftr" sz="quarter" idx="11"/>
          </p:nvPr>
        </p:nvSpPr>
        <p:spPr/>
        <p:txBody>
          <a:bodyPr/>
          <a:lstStyle>
            <a:lvl1pPr>
              <a:defRPr>
                <a:solidFill>
                  <a:prstClr val="white"/>
                </a:solidFill>
              </a:defRPr>
            </a:lvl1pPr>
            <a:extLst/>
          </a:lstStyle>
          <a:p>
            <a:pPr>
              <a:defRPr/>
            </a:pPr>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E6F898F7-656D-4507-86E3-655AF6DBDA60}" type="slidenum">
              <a:rPr lang="en-US"/>
              <a:pPr/>
              <a:t>‹#›</a:t>
            </a:fld>
            <a:endParaRPr lang="en-US"/>
          </a:p>
        </p:txBody>
      </p:sp>
    </p:spTree>
    <p:extLst>
      <p:ext uri="{BB962C8B-B14F-4D97-AF65-F5344CB8AC3E}">
        <p14:creationId xmlns:p14="http://schemas.microsoft.com/office/powerpoint/2010/main" val="459487636"/>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B36CEAD9-C433-453D-A5D4-E364C8EF5C85}" type="slidenum">
              <a:rPr lang="en-US"/>
              <a:pPr/>
              <a:t>‹#›</a:t>
            </a:fld>
            <a:endParaRPr lang="en-US"/>
          </a:p>
        </p:txBody>
      </p:sp>
    </p:spTree>
    <p:extLst>
      <p:ext uri="{BB962C8B-B14F-4D97-AF65-F5344CB8AC3E}">
        <p14:creationId xmlns:p14="http://schemas.microsoft.com/office/powerpoint/2010/main" val="2127209175"/>
      </p:ext>
    </p:extLst>
  </p:cSld>
  <p:clrMapOvr>
    <a:masterClrMapping/>
  </p:clrMapOvr>
  <p:transition advClick="0">
    <p:sndAc>
      <p:stSnd>
        <p:snd r:embed="rId1" name="chimes.wav"/>
      </p:stSnd>
    </p:sndAc>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endParaRPr lang="en-US"/>
          </a:p>
        </p:txBody>
      </p:sp>
      <p:sp>
        <p:nvSpPr>
          <p:cNvPr id="3" name="Footer Placeholder 21"/>
          <p:cNvSpPr>
            <a:spLocks noGrp="1"/>
          </p:cNvSpPr>
          <p:nvPr>
            <p:ph type="ftr" sz="quarter" idx="11"/>
          </p:nvPr>
        </p:nvSpPr>
        <p:spPr/>
        <p:txBody>
          <a:bodyPr/>
          <a:lstStyle>
            <a:lvl1pPr>
              <a:defRPr/>
            </a:lvl1pPr>
          </a:lstStyle>
          <a:p>
            <a:pPr>
              <a:defRPr/>
            </a:pPr>
            <a:endParaRPr lang="en-US"/>
          </a:p>
        </p:txBody>
      </p:sp>
      <p:sp>
        <p:nvSpPr>
          <p:cNvPr id="4" name="Slide Number Placeholder 17"/>
          <p:cNvSpPr>
            <a:spLocks noGrp="1"/>
          </p:cNvSpPr>
          <p:nvPr>
            <p:ph type="sldNum" sz="quarter" idx="12"/>
          </p:nvPr>
        </p:nvSpPr>
        <p:spPr/>
        <p:txBody>
          <a:bodyPr/>
          <a:lstStyle>
            <a:lvl1pPr>
              <a:defRPr/>
            </a:lvl1pPr>
          </a:lstStyle>
          <a:p>
            <a:fld id="{6DA573F5-7098-4C8E-ADDD-F34DE70316AD}" type="slidenum">
              <a:rPr lang="en-US"/>
              <a:pPr/>
              <a:t>‹#›</a:t>
            </a:fld>
            <a:endParaRPr lang="en-US"/>
          </a:p>
        </p:txBody>
      </p:sp>
    </p:spTree>
    <p:extLst>
      <p:ext uri="{BB962C8B-B14F-4D97-AF65-F5344CB8AC3E}">
        <p14:creationId xmlns:p14="http://schemas.microsoft.com/office/powerpoint/2010/main" val="32004591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smtClean="0"/>
              <a:t>Click to edit Master title style</a:t>
            </a:r>
            <a:endParaRPr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extLst/>
          </a:lstStyle>
          <a:p>
            <a:pPr>
              <a:defRPr/>
            </a:pPr>
            <a:endParaRPr lang="en-US"/>
          </a:p>
        </p:txBody>
      </p:sp>
      <p:sp>
        <p:nvSpPr>
          <p:cNvPr id="6" name="Footer Placeholder 5"/>
          <p:cNvSpPr>
            <a:spLocks noGrp="1"/>
          </p:cNvSpPr>
          <p:nvPr>
            <p:ph type="ftr" sz="quarter" idx="11"/>
          </p:nvPr>
        </p:nvSpPr>
        <p:spPr/>
        <p:txBody>
          <a:bodyPr/>
          <a:lstStyle>
            <a:lvl1pPr>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a:lvl1pPr>
          </a:lstStyle>
          <a:p>
            <a:fld id="{F89B256A-4E59-4738-BA11-8A63AF0755ED}" type="slidenum">
              <a:rPr lang="en-US"/>
              <a:pPr/>
              <a:t>‹#›</a:t>
            </a:fld>
            <a:endParaRPr lang="en-US"/>
          </a:p>
        </p:txBody>
      </p:sp>
    </p:spTree>
    <p:extLst>
      <p:ext uri="{BB962C8B-B14F-4D97-AF65-F5344CB8AC3E}">
        <p14:creationId xmlns:p14="http://schemas.microsoft.com/office/powerpoint/2010/main" val="4277888645"/>
      </p:ext>
    </p:extLst>
  </p:cSld>
  <p:clrMapOvr>
    <a:overrideClrMapping bg1="lt1" tx1="dk1" bg2="lt2" tx2="dk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5" name="Freeform 4"/>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solidFill>
                <a:prstClr val="white"/>
              </a:solidFill>
              <a:latin typeface="Arial" charset="0"/>
            </a:endParaRPr>
          </a:p>
        </p:txBody>
      </p:sp>
      <p:sp>
        <p:nvSpPr>
          <p:cNvPr id="6" name="Freeform 15"/>
          <p:cNvSpPr>
            <a:spLocks/>
          </p:cNvSpPr>
          <p:nvPr/>
        </p:nvSpPr>
        <p:spPr bwMode="auto">
          <a:xfrm>
            <a:off x="-53975" y="5784850"/>
            <a:ext cx="3802063" cy="838200"/>
          </a:xfrm>
          <a:custGeom>
            <a:avLst/>
            <a:gdLst>
              <a:gd name="T0" fmla="*/ 0 w 5760"/>
              <a:gd name="T1" fmla="*/ 0 h 528"/>
              <a:gd name="T2" fmla="*/ 2147483647 w 5760"/>
              <a:gd name="T3" fmla="*/ 0 h 528"/>
              <a:gd name="T4" fmla="*/ 2147483647 w 5760"/>
              <a:gd name="T5" fmla="*/ 2147483647 h 528"/>
              <a:gd name="T6" fmla="*/ 2147483647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en-US"/>
          </a:p>
        </p:txBody>
      </p:sp>
      <p:sp>
        <p:nvSpPr>
          <p:cNvPr id="7" name="Right Triangle 6"/>
          <p:cNvSpPr>
            <a:spLocks/>
          </p:cNvSpPr>
          <p:nvPr/>
        </p:nvSpPr>
        <p:spPr bwMode="auto">
          <a:xfrm>
            <a:off x="-6042" y="5791253"/>
            <a:ext cx="3402314" cy="1080868"/>
          </a:xfrm>
          <a:prstGeom prst="rtTriangle">
            <a:avLst/>
          </a:prstGeom>
          <a:blipFill>
            <a:blip r:embed="rId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defRPr/>
            </a:pPr>
            <a:endParaRPr lang="en-US">
              <a:solidFill>
                <a:prstClr val="white"/>
              </a:solidFill>
            </a:endParaRPr>
          </a:p>
        </p:txBody>
      </p:sp>
      <p:cxnSp>
        <p:nvCxnSpPr>
          <p:cNvPr id="8" name="Straight Connector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a:defRPr/>
            </a:pPr>
            <a:endParaRPr lang="en-US">
              <a:solidFill>
                <a:prstClr val="white"/>
              </a:solidFill>
            </a:endParaRPr>
          </a:p>
        </p:txBody>
      </p:sp>
      <p:sp>
        <p:nvSpPr>
          <p:cNvPr id="10" name="Chevron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a:defRPr/>
            </a:pPr>
            <a:endParaRPr lang="en-US">
              <a:solidFill>
                <a:prstClr val="white"/>
              </a:solidFill>
            </a:endParaRPr>
          </a:p>
        </p:txBody>
      </p:sp>
      <p:sp>
        <p:nvSpPr>
          <p:cNvPr id="4" name="Text Placeholder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smtClean="0"/>
              <a:t>Click icon to add picture</a:t>
            </a:r>
            <a:endParaRPr lang="en-US" noProof="0"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smtClean="0"/>
              <a:t>Click to edit Master title style</a:t>
            </a:r>
            <a:endParaRPr lang="en-US"/>
          </a:p>
        </p:txBody>
      </p:sp>
      <p:sp>
        <p:nvSpPr>
          <p:cNvPr id="11" name="Date Placeholder 4"/>
          <p:cNvSpPr>
            <a:spLocks noGrp="1"/>
          </p:cNvSpPr>
          <p:nvPr>
            <p:ph type="dt" sz="half" idx="10"/>
          </p:nvPr>
        </p:nvSpPr>
        <p:spPr/>
        <p:txBody>
          <a:bodyPr/>
          <a:lstStyle>
            <a:lvl1pPr>
              <a:defRPr>
                <a:solidFill>
                  <a:prstClr val="white"/>
                </a:solidFill>
              </a:defRPr>
            </a:lvl1pPr>
            <a:extLst/>
          </a:lstStyle>
          <a:p>
            <a:pPr>
              <a:defRPr/>
            </a:pPr>
            <a:endParaRPr lang="en-US"/>
          </a:p>
        </p:txBody>
      </p:sp>
      <p:sp>
        <p:nvSpPr>
          <p:cNvPr id="12" name="Footer Placeholder 5"/>
          <p:cNvSpPr>
            <a:spLocks noGrp="1"/>
          </p:cNvSpPr>
          <p:nvPr>
            <p:ph type="ftr" sz="quarter" idx="11"/>
          </p:nvPr>
        </p:nvSpPr>
        <p:spPr/>
        <p:txBody>
          <a:bodyPr/>
          <a:lstStyle>
            <a:lvl1pPr>
              <a:defRPr>
                <a:solidFill>
                  <a:prstClr val="white"/>
                </a:solidFill>
              </a:defRPr>
            </a:lvl1pPr>
            <a:extLst/>
          </a:lstStyle>
          <a:p>
            <a:pPr>
              <a:defRPr/>
            </a:pPr>
            <a:endParaRPr lang="en-US"/>
          </a:p>
        </p:txBody>
      </p:sp>
      <p:sp>
        <p:nvSpPr>
          <p:cNvPr id="13" name="Slide Number Placeholder 6"/>
          <p:cNvSpPr>
            <a:spLocks noGrp="1"/>
          </p:cNvSpPr>
          <p:nvPr>
            <p:ph type="sldNum" sz="quarter" idx="12"/>
          </p:nvPr>
        </p:nvSpPr>
        <p:spPr/>
        <p:txBody>
          <a:bodyPr/>
          <a:lstStyle>
            <a:lvl1pPr>
              <a:defRPr>
                <a:solidFill>
                  <a:srgbClr val="FFFFFF"/>
                </a:solidFill>
              </a:defRPr>
            </a:lvl1pPr>
          </a:lstStyle>
          <a:p>
            <a:fld id="{E8B7F776-A06B-4BA3-8321-116AF81960DC}" type="slidenum">
              <a:rPr lang="en-US"/>
              <a:pPr/>
              <a:t>‹#›</a:t>
            </a:fld>
            <a:endParaRPr lang="en-US"/>
          </a:p>
        </p:txBody>
      </p:sp>
    </p:spTree>
    <p:extLst>
      <p:ext uri="{BB962C8B-B14F-4D97-AF65-F5344CB8AC3E}">
        <p14:creationId xmlns:p14="http://schemas.microsoft.com/office/powerpoint/2010/main" val="2028337823"/>
      </p:ext>
    </p:extLst>
  </p:cSld>
  <p:clrMapOvr>
    <a:overrideClrMapping bg1="dk1" tx1="lt1" bg2="dk2" tx2="lt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fld id="{3A7ACFEF-7FFD-4CF1-84CF-78ECE9EDDECD}" type="slidenum">
              <a:rPr lang="en-US"/>
              <a:pPr/>
              <a:t>‹#›</a:t>
            </a:fld>
            <a:endParaRPr lang="en-US"/>
          </a:p>
        </p:txBody>
      </p:sp>
    </p:spTree>
    <p:extLst>
      <p:ext uri="{BB962C8B-B14F-4D97-AF65-F5344CB8AC3E}">
        <p14:creationId xmlns:p14="http://schemas.microsoft.com/office/powerpoint/2010/main" val="231911601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fld id="{0F6BC873-7FCF-4D14-9D48-D40F807B119E}" type="slidenum">
              <a:rPr lang="en-US"/>
              <a:pPr/>
              <a:t>‹#›</a:t>
            </a:fld>
            <a:endParaRPr lang="en-US"/>
          </a:p>
        </p:txBody>
      </p:sp>
    </p:spTree>
    <p:extLst>
      <p:ext uri="{BB962C8B-B14F-4D97-AF65-F5344CB8AC3E}">
        <p14:creationId xmlns:p14="http://schemas.microsoft.com/office/powerpoint/2010/main" val="37293880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fld id="{AEBAA47B-BD38-4CA6-B518-44AC81ABEB09}" type="slidenum">
              <a:rPr lang="en-US"/>
              <a:pPr/>
              <a:t>‹#›</a:t>
            </a:fld>
            <a:endParaRPr lang="en-US"/>
          </a:p>
        </p:txBody>
      </p:sp>
    </p:spTree>
    <p:extLst>
      <p:ext uri="{BB962C8B-B14F-4D97-AF65-F5344CB8AC3E}">
        <p14:creationId xmlns:p14="http://schemas.microsoft.com/office/powerpoint/2010/main" val="1019258252"/>
      </p:ext>
    </p:extLst>
  </p:cSld>
  <p:clrMapOvr>
    <a:masterClrMapping/>
  </p:clrMapOvr>
  <p:transition advClick="0">
    <p:sndAc>
      <p:stSnd>
        <p:snd r:embed="rId1" name="chimes.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fld id="{F6682241-B7E5-438E-B0B9-0C06395F6FE3}" type="slidenum">
              <a:rPr lang="en-US"/>
              <a:pPr/>
              <a:t>‹#›</a:t>
            </a:fld>
            <a:endParaRPr lang="en-US"/>
          </a:p>
        </p:txBody>
      </p:sp>
    </p:spTree>
    <p:extLst>
      <p:ext uri="{BB962C8B-B14F-4D97-AF65-F5344CB8AC3E}">
        <p14:creationId xmlns:p14="http://schemas.microsoft.com/office/powerpoint/2010/main" val="4084601733"/>
      </p:ext>
    </p:extLst>
  </p:cSld>
  <p:clrMapOvr>
    <a:masterClrMapping/>
  </p:clrMapOvr>
  <p:transition advClick="0">
    <p:sndAc>
      <p:stSnd>
        <p:snd r:embed="rId1" name="chimes.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fld id="{E5B8AB6C-B2BB-4391-8108-9B805D47590E}" type="slidenum">
              <a:rPr lang="en-US"/>
              <a:pPr/>
              <a:t>‹#›</a:t>
            </a:fld>
            <a:endParaRPr lang="en-US"/>
          </a:p>
        </p:txBody>
      </p:sp>
    </p:spTree>
    <p:extLst>
      <p:ext uri="{BB962C8B-B14F-4D97-AF65-F5344CB8AC3E}">
        <p14:creationId xmlns:p14="http://schemas.microsoft.com/office/powerpoint/2010/main" val="3640503671"/>
      </p:ext>
    </p:extLst>
  </p:cSld>
  <p:clrMapOvr>
    <a:masterClrMapping/>
  </p:clrMapOvr>
  <p:transition advClick="0">
    <p:sndAc>
      <p:stSnd>
        <p:snd r:embed="rId1" name="chimes.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93D1F26D-72F8-465F-8643-2B349E02B1EF}" type="slidenum">
              <a:rPr lang="en-US"/>
              <a:pPr/>
              <a:t>‹#›</a:t>
            </a:fld>
            <a:endParaRPr lang="en-US"/>
          </a:p>
        </p:txBody>
      </p:sp>
    </p:spTree>
    <p:extLst>
      <p:ext uri="{BB962C8B-B14F-4D97-AF65-F5344CB8AC3E}">
        <p14:creationId xmlns:p14="http://schemas.microsoft.com/office/powerpoint/2010/main" val="2532896151"/>
      </p:ext>
    </p:extLst>
  </p:cSld>
  <p:clrMapOvr>
    <a:masterClrMapping/>
  </p:clrMapOvr>
  <p:transition advClick="0">
    <p:sndAc>
      <p:stSnd>
        <p:snd r:embed="rId1" name="chimes.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CF63F051-A88B-4372-8DB1-64AF6A8F3FE3}" type="slidenum">
              <a:rPr lang="en-US"/>
              <a:pPr/>
              <a:t>‹#›</a:t>
            </a:fld>
            <a:endParaRPr lang="en-US"/>
          </a:p>
        </p:txBody>
      </p:sp>
    </p:spTree>
    <p:extLst>
      <p:ext uri="{BB962C8B-B14F-4D97-AF65-F5344CB8AC3E}">
        <p14:creationId xmlns:p14="http://schemas.microsoft.com/office/powerpoint/2010/main" val="624480203"/>
      </p:ext>
    </p:extLst>
  </p:cSld>
  <p:clrMapOvr>
    <a:masterClrMapping/>
  </p:clrMapOvr>
  <p:transition advClick="0">
    <p:sndAc>
      <p:stSnd>
        <p:snd r:embed="rId1" name="chimes.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4.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CCFF"/>
            </a:gs>
            <a:gs pos="50000">
              <a:schemeClr val="bg1"/>
            </a:gs>
            <a:gs pos="100000">
              <a:srgbClr val="FFCCFF"/>
            </a:gs>
          </a:gsLst>
          <a:lin ang="27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40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20FEBF66-C464-4C94-97F8-039C4975637B}"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4546" r:id="rId1"/>
    <p:sldLayoutId id="2147484547" r:id="rId2"/>
    <p:sldLayoutId id="2147484548" r:id="rId3"/>
    <p:sldLayoutId id="2147484549" r:id="rId4"/>
    <p:sldLayoutId id="2147484550" r:id="rId5"/>
    <p:sldLayoutId id="2147484551" r:id="rId6"/>
    <p:sldLayoutId id="2147484552" r:id="rId7"/>
    <p:sldLayoutId id="2147484553" r:id="rId8"/>
    <p:sldLayoutId id="2147484554" r:id="rId9"/>
    <p:sldLayoutId id="2147484555" r:id="rId10"/>
    <p:sldLayoutId id="2147484556" r:id="rId11"/>
  </p:sldLayoutIdLst>
  <p:transition advClick="0">
    <p:sndAc>
      <p:stSnd>
        <p:snd r:embed="rId13" name="chimes.wav"/>
      </p:stSnd>
    </p:sndAc>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duotone>
              <a:schemeClr val="bg1"/>
              <a:srgbClr val="FFFFFF"/>
            </a:duotone>
          </a:blip>
          <a:srcRect/>
          <a:stretch>
            <a:fillRect/>
          </a:stretch>
        </a:blip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bwMode="auto">
          <a:xfrm>
            <a:off x="457200" y="292100"/>
            <a:ext cx="8229600" cy="13843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7171" name="Rectangle 3"/>
          <p:cNvSpPr>
            <a:spLocks noGrp="1" noChangeArrowheads="1"/>
          </p:cNvSpPr>
          <p:nvPr>
            <p:ph type="body" idx="1"/>
          </p:nvPr>
        </p:nvSpPr>
        <p:spPr bwMode="auto">
          <a:xfrm>
            <a:off x="457200" y="1905000"/>
            <a:ext cx="82296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717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sz="1400">
                <a:solidFill>
                  <a:srgbClr val="FFFFFF"/>
                </a:solidFill>
                <a:effectLst>
                  <a:outerShdw blurRad="38100" dist="38100" dir="2700000" algn="tl">
                    <a:srgbClr val="000000"/>
                  </a:outerShdw>
                </a:effectLst>
                <a:latin typeface="Arial" charset="0"/>
              </a:defRPr>
            </a:lvl1pPr>
          </a:lstStyle>
          <a:p>
            <a:pPr>
              <a:defRPr/>
            </a:pPr>
            <a:endParaRPr lang="en-US"/>
          </a:p>
        </p:txBody>
      </p:sp>
      <p:sp>
        <p:nvSpPr>
          <p:cNvPr id="7173"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400">
                <a:solidFill>
                  <a:srgbClr val="FFFFFF"/>
                </a:solidFill>
                <a:effectLst>
                  <a:outerShdw blurRad="38100" dist="38100" dir="2700000" algn="tl">
                    <a:srgbClr val="000000"/>
                  </a:outerShdw>
                </a:effectLst>
                <a:latin typeface="Arial" charset="0"/>
              </a:defRPr>
            </a:lvl1pPr>
          </a:lstStyle>
          <a:p>
            <a:pPr>
              <a:defRPr/>
            </a:pPr>
            <a:endParaRPr lang="en-US"/>
          </a:p>
        </p:txBody>
      </p:sp>
      <p:sp>
        <p:nvSpPr>
          <p:cNvPr id="7174"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solidFill>
                  <a:srgbClr val="FFFFFF"/>
                </a:solidFill>
                <a:effectLst>
                  <a:outerShdw blurRad="38100" dist="38100" dir="2700000" algn="tl">
                    <a:srgbClr val="000000"/>
                  </a:outerShdw>
                </a:effectLst>
              </a:defRPr>
            </a:lvl1pPr>
          </a:lstStyle>
          <a:p>
            <a:fld id="{3F66602C-6347-4614-9D95-131700DD9F46}" type="slidenum">
              <a:rPr lang="en-US"/>
              <a:pPr/>
              <a:t>‹#›</a:t>
            </a:fld>
            <a:endParaRPr lang="en-US"/>
          </a:p>
        </p:txBody>
      </p:sp>
    </p:spTree>
  </p:cSld>
  <p:clrMap bg1="dk2" tx1="lt1" bg2="dk1" tx2="lt2" accent1="accent1" accent2="accent2" accent3="accent3" accent4="accent4" accent5="accent5" accent6="accent6" hlink="hlink" folHlink="folHlink"/>
  <p:sldLayoutIdLst>
    <p:sldLayoutId id="2147484568" r:id="rId1"/>
    <p:sldLayoutId id="2147484569" r:id="rId2"/>
    <p:sldLayoutId id="2147484570" r:id="rId3"/>
    <p:sldLayoutId id="2147484571" r:id="rId4"/>
    <p:sldLayoutId id="2147484572" r:id="rId5"/>
    <p:sldLayoutId id="2147484573" r:id="rId6"/>
    <p:sldLayoutId id="2147484574" r:id="rId7"/>
    <p:sldLayoutId id="2147484575" r:id="rId8"/>
    <p:sldLayoutId id="2147484576" r:id="rId9"/>
    <p:sldLayoutId id="2147484577" r:id="rId10"/>
    <p:sldLayoutId id="2147484578" r:id="rId11"/>
  </p:sldLayoutIdLst>
  <p:timing>
    <p:tnLst>
      <p:par>
        <p:cTn id="1" dur="indefinite" restart="never" nodeType="tmRoot"/>
      </p:par>
    </p:tnLst>
  </p:timing>
  <p:txStyles>
    <p:titleStyle>
      <a:lvl1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2pPr>
      <a:lvl3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3pPr>
      <a:lvl4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4pPr>
      <a:lvl5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5pPr>
      <a:lvl6pPr marL="457200" algn="l"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6pPr>
      <a:lvl7pPr marL="914400" algn="l"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7pPr>
      <a:lvl8pPr marL="1371600" algn="l"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8pPr>
      <a:lvl9pPr marL="1828800" algn="l"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9pPr>
    </p:titleStyle>
    <p:bodyStyle>
      <a:lvl1pPr marL="342900" indent="-342900" algn="l" rtl="0" eaLnBrk="0" fontAlgn="base" hangingPunct="0">
        <a:spcBef>
          <a:spcPct val="20000"/>
        </a:spcBef>
        <a:spcAft>
          <a:spcPct val="0"/>
        </a:spcAft>
        <a:buClr>
          <a:schemeClr val="hlink"/>
        </a:buClr>
        <a:buSzPct val="120000"/>
        <a:buChar char="•"/>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Font typeface="Tahoma" panose="020B0604030504040204" pitchFamily="34" charset="0"/>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hlink"/>
        </a:buClr>
        <a:buSzPct val="120000"/>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Font typeface="Tahoma" panose="020B0604030504040204" pitchFamily="34" charset="0"/>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SzPct val="80000"/>
        <a:buFont typeface="Wingdings" panose="05000000000000000000" pitchFamily="2" charset="2"/>
        <a:buChar char="v"/>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80000"/>
        <a:buFont typeface="Wingdings" pitchFamily="2" charset="2"/>
        <a:buChar char="v"/>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3175" y="5051425"/>
            <a:ext cx="3575050" cy="1806575"/>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8" name="Freeform 7"/>
          <p:cNvSpPr/>
          <p:nvPr/>
        </p:nvSpPr>
        <p:spPr>
          <a:xfrm>
            <a:off x="-1588" y="5051425"/>
            <a:ext cx="9145588" cy="180657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2" name="Title Placeholder 1"/>
          <p:cNvSpPr>
            <a:spLocks noGrp="1"/>
          </p:cNvSpPr>
          <p:nvPr>
            <p:ph type="title"/>
          </p:nvPr>
        </p:nvSpPr>
        <p:spPr>
          <a:xfrm>
            <a:off x="822325" y="365125"/>
            <a:ext cx="7521575" cy="549275"/>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077" name="Text Placeholder 2"/>
          <p:cNvSpPr>
            <a:spLocks noGrp="1"/>
          </p:cNvSpPr>
          <p:nvPr>
            <p:ph type="body" idx="1"/>
          </p:nvPr>
        </p:nvSpPr>
        <p:spPr bwMode="auto">
          <a:xfrm>
            <a:off x="822325" y="1100138"/>
            <a:ext cx="7521575" cy="3579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rot="19140000">
            <a:off x="201613" y="5870575"/>
            <a:ext cx="2176462" cy="201613"/>
          </a:xfrm>
          <a:prstGeom prst="rect">
            <a:avLst/>
          </a:prstGeom>
        </p:spPr>
        <p:txBody>
          <a:bodyPr vert="horz" lIns="91440" tIns="45720" rIns="91440" bIns="45720" rtlCol="0" anchor="ctr"/>
          <a:lstStyle>
            <a:lvl1pPr algn="l">
              <a:defRPr sz="1200">
                <a:solidFill>
                  <a:srgbClr val="FFFFFF"/>
                </a:solidFill>
                <a:latin typeface="Arial" charset="0"/>
              </a:defRPr>
            </a:lvl1pPr>
          </a:lstStyle>
          <a:p>
            <a:pPr>
              <a:defRPr/>
            </a:pPr>
            <a:endParaRPr lang="en-US"/>
          </a:p>
        </p:txBody>
      </p:sp>
      <p:sp>
        <p:nvSpPr>
          <p:cNvPr id="5" name="Footer Placeholder 4"/>
          <p:cNvSpPr>
            <a:spLocks noGrp="1"/>
          </p:cNvSpPr>
          <p:nvPr>
            <p:ph type="ftr" sz="quarter" idx="3"/>
          </p:nvPr>
        </p:nvSpPr>
        <p:spPr>
          <a:xfrm>
            <a:off x="3517900" y="6284913"/>
            <a:ext cx="4724400" cy="274637"/>
          </a:xfrm>
          <a:prstGeom prst="rect">
            <a:avLst/>
          </a:prstGeom>
        </p:spPr>
        <p:txBody>
          <a:bodyPr vert="horz" lIns="91440" tIns="45720" rIns="91440" bIns="45720" rtlCol="0" anchor="ctr"/>
          <a:lstStyle>
            <a:lvl1pPr algn="r">
              <a:defRPr sz="1000" cap="all" spc="200" baseline="0">
                <a:solidFill>
                  <a:srgbClr val="FFFFFF"/>
                </a:solidFill>
                <a:latin typeface="Arial" charset="0"/>
              </a:defRPr>
            </a:lvl1pPr>
          </a:lstStyle>
          <a:p>
            <a:pPr>
              <a:defRPr/>
            </a:pPr>
            <a:endParaRPr lang="en-US"/>
          </a:p>
        </p:txBody>
      </p:sp>
      <p:sp>
        <p:nvSpPr>
          <p:cNvPr id="6" name="Slide Number Placeholder 5"/>
          <p:cNvSpPr>
            <a:spLocks noGrp="1"/>
          </p:cNvSpPr>
          <p:nvPr>
            <p:ph type="sldNum" sz="quarter" idx="4"/>
          </p:nvPr>
        </p:nvSpPr>
        <p:spPr>
          <a:xfrm>
            <a:off x="8401050" y="6170613"/>
            <a:ext cx="503238" cy="503237"/>
          </a:xfrm>
          <a:prstGeom prst="ellipse">
            <a:avLst/>
          </a:prstGeom>
          <a:ln w="19050">
            <a:solidFill>
              <a:srgbClr val="FFFFFF"/>
            </a:solidFill>
          </a:ln>
        </p:spPr>
        <p:txBody>
          <a:bodyPr vert="horz" wrap="square" lIns="9144" tIns="9144" rIns="9144" bIns="9144" numCol="1" anchor="ctr" anchorCtr="0" compatLnSpc="1">
            <a:prstTxWarp prst="textNoShape">
              <a:avLst/>
            </a:prstTxWarp>
            <a:normAutofit/>
          </a:bodyPr>
          <a:lstStyle>
            <a:lvl1pPr>
              <a:defRPr sz="1600">
                <a:solidFill>
                  <a:srgbClr val="FFFFFF"/>
                </a:solidFill>
              </a:defRPr>
            </a:lvl1pPr>
          </a:lstStyle>
          <a:p>
            <a:fld id="{EE07A747-7509-4A65-B1E4-923FF275F153}"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4579" r:id="rId1"/>
    <p:sldLayoutId id="2147484557" r:id="rId2"/>
    <p:sldLayoutId id="2147484580" r:id="rId3"/>
    <p:sldLayoutId id="2147484558" r:id="rId4"/>
    <p:sldLayoutId id="2147484559" r:id="rId5"/>
    <p:sldLayoutId id="2147484560" r:id="rId6"/>
    <p:sldLayoutId id="2147484561" r:id="rId7"/>
    <p:sldLayoutId id="2147484581" r:id="rId8"/>
    <p:sldLayoutId id="2147484582" r:id="rId9"/>
    <p:sldLayoutId id="2147484562" r:id="rId10"/>
    <p:sldLayoutId id="2147484563" r:id="rId11"/>
  </p:sldLayoutIdLst>
  <p:timing>
    <p:tnLst>
      <p:par>
        <p:cTn id="1" dur="indefinite" restart="never" nodeType="tmRoot"/>
      </p:par>
    </p:tnLst>
  </p:timing>
  <p:txStyles>
    <p:titleStyle>
      <a:lvl1pPr algn="l" rtl="0" eaLnBrk="0" fontAlgn="base" hangingPunct="0">
        <a:spcBef>
          <a:spcPct val="0"/>
        </a:spcBef>
        <a:spcAft>
          <a:spcPct val="0"/>
        </a:spcAft>
        <a:defRPr sz="2800" kern="1200" cap="all">
          <a:solidFill>
            <a:schemeClr val="tx1"/>
          </a:solidFill>
          <a:latin typeface="+mj-lt"/>
          <a:ea typeface="+mj-ea"/>
          <a:cs typeface="+mj-cs"/>
        </a:defRPr>
      </a:lvl1pPr>
      <a:lvl2pPr algn="l" rtl="0" eaLnBrk="0" fontAlgn="base" hangingPunct="0">
        <a:spcBef>
          <a:spcPct val="0"/>
        </a:spcBef>
        <a:spcAft>
          <a:spcPct val="0"/>
        </a:spcAft>
        <a:defRPr sz="2800">
          <a:solidFill>
            <a:schemeClr val="tx1"/>
          </a:solidFill>
          <a:latin typeface="Franklin Gothic Medium" pitchFamily="34" charset="0"/>
        </a:defRPr>
      </a:lvl2pPr>
      <a:lvl3pPr algn="l" rtl="0" eaLnBrk="0" fontAlgn="base" hangingPunct="0">
        <a:spcBef>
          <a:spcPct val="0"/>
        </a:spcBef>
        <a:spcAft>
          <a:spcPct val="0"/>
        </a:spcAft>
        <a:defRPr sz="2800">
          <a:solidFill>
            <a:schemeClr val="tx1"/>
          </a:solidFill>
          <a:latin typeface="Franklin Gothic Medium" pitchFamily="34" charset="0"/>
        </a:defRPr>
      </a:lvl3pPr>
      <a:lvl4pPr algn="l" rtl="0" eaLnBrk="0" fontAlgn="base" hangingPunct="0">
        <a:spcBef>
          <a:spcPct val="0"/>
        </a:spcBef>
        <a:spcAft>
          <a:spcPct val="0"/>
        </a:spcAft>
        <a:defRPr sz="2800">
          <a:solidFill>
            <a:schemeClr val="tx1"/>
          </a:solidFill>
          <a:latin typeface="Franklin Gothic Medium" pitchFamily="34" charset="0"/>
        </a:defRPr>
      </a:lvl4pPr>
      <a:lvl5pPr algn="l" rtl="0" eaLnBrk="0" fontAlgn="base" hangingPunct="0">
        <a:spcBef>
          <a:spcPct val="0"/>
        </a:spcBef>
        <a:spcAft>
          <a:spcPct val="0"/>
        </a:spcAft>
        <a:defRPr sz="2800">
          <a:solidFill>
            <a:schemeClr val="tx1"/>
          </a:solidFill>
          <a:latin typeface="Franklin Gothic Medium" pitchFamily="34" charset="0"/>
        </a:defRPr>
      </a:lvl5pPr>
      <a:lvl6pPr marL="457200" algn="l" rtl="0" fontAlgn="base">
        <a:spcBef>
          <a:spcPct val="0"/>
        </a:spcBef>
        <a:spcAft>
          <a:spcPct val="0"/>
        </a:spcAft>
        <a:defRPr sz="2800">
          <a:solidFill>
            <a:schemeClr val="tx1"/>
          </a:solidFill>
          <a:latin typeface="Franklin Gothic Medium" pitchFamily="34" charset="0"/>
        </a:defRPr>
      </a:lvl6pPr>
      <a:lvl7pPr marL="914400" algn="l" rtl="0" fontAlgn="base">
        <a:spcBef>
          <a:spcPct val="0"/>
        </a:spcBef>
        <a:spcAft>
          <a:spcPct val="0"/>
        </a:spcAft>
        <a:defRPr sz="2800">
          <a:solidFill>
            <a:schemeClr val="tx1"/>
          </a:solidFill>
          <a:latin typeface="Franklin Gothic Medium" pitchFamily="34" charset="0"/>
        </a:defRPr>
      </a:lvl7pPr>
      <a:lvl8pPr marL="1371600" algn="l" rtl="0" fontAlgn="base">
        <a:spcBef>
          <a:spcPct val="0"/>
        </a:spcBef>
        <a:spcAft>
          <a:spcPct val="0"/>
        </a:spcAft>
        <a:defRPr sz="2800">
          <a:solidFill>
            <a:schemeClr val="tx1"/>
          </a:solidFill>
          <a:latin typeface="Franklin Gothic Medium" pitchFamily="34" charset="0"/>
        </a:defRPr>
      </a:lvl8pPr>
      <a:lvl9pPr marL="1828800" algn="l" rtl="0" fontAlgn="base">
        <a:spcBef>
          <a:spcPct val="0"/>
        </a:spcBef>
        <a:spcAft>
          <a:spcPct val="0"/>
        </a:spcAft>
        <a:defRPr sz="2800">
          <a:solidFill>
            <a:schemeClr val="tx1"/>
          </a:solidFill>
          <a:latin typeface="Franklin Gothic Medium" pitchFamily="34" charset="0"/>
        </a:defRPr>
      </a:lvl9pPr>
    </p:titleStyle>
    <p:bodyStyle>
      <a:lvl1pPr marL="342900" indent="-342900" algn="l" rtl="0" eaLnBrk="0" fontAlgn="base" hangingPunct="0">
        <a:spcBef>
          <a:spcPts val="800"/>
        </a:spcBef>
        <a:spcAft>
          <a:spcPct val="0"/>
        </a:spcAft>
        <a:buFont typeface="Arial" panose="020B0604020202020204" pitchFamily="34" charset="0"/>
        <a:defRPr sz="1600" b="1" kern="1200">
          <a:solidFill>
            <a:schemeClr val="tx1"/>
          </a:solidFill>
          <a:latin typeface="+mn-lt"/>
          <a:ea typeface="+mn-ea"/>
          <a:cs typeface="+mn-cs"/>
        </a:defRPr>
      </a:lvl1pPr>
      <a:lvl2pPr marL="173038" indent="-173038" algn="l" rtl="0" eaLnBrk="0" fontAlgn="base" hangingPunct="0">
        <a:spcBef>
          <a:spcPts val="300"/>
        </a:spcBef>
        <a:spcAft>
          <a:spcPct val="0"/>
        </a:spcAft>
        <a:buClr>
          <a:schemeClr val="accent2"/>
        </a:buClr>
        <a:buFont typeface="Wingdings" panose="05000000000000000000" pitchFamily="2" charset="2"/>
        <a:buChar char="§"/>
        <a:defRPr sz="1600" kern="1200">
          <a:solidFill>
            <a:schemeClr val="tx1"/>
          </a:solidFill>
          <a:latin typeface="+mn-lt"/>
          <a:ea typeface="+mn-ea"/>
          <a:cs typeface="+mn-cs"/>
        </a:defRPr>
      </a:lvl2pPr>
      <a:lvl3pPr marL="401638" indent="-163513" algn="l" rtl="0" eaLnBrk="0" fontAlgn="base" hangingPunct="0">
        <a:spcBef>
          <a:spcPts val="300"/>
        </a:spcBef>
        <a:spcAft>
          <a:spcPct val="0"/>
        </a:spcAft>
        <a:buClr>
          <a:schemeClr val="accent2"/>
        </a:buClr>
        <a:buFont typeface="Wingdings" panose="05000000000000000000" pitchFamily="2" charset="2"/>
        <a:buChar char="§"/>
        <a:defRPr sz="1600" kern="1200">
          <a:solidFill>
            <a:schemeClr val="tx1"/>
          </a:solidFill>
          <a:latin typeface="+mn-lt"/>
          <a:ea typeface="+mn-ea"/>
          <a:cs typeface="+mn-cs"/>
        </a:defRPr>
      </a:lvl3pPr>
      <a:lvl4pPr marL="630238" indent="-163513" algn="l" rtl="0" eaLnBrk="0" fontAlgn="base" hangingPunct="0">
        <a:spcBef>
          <a:spcPts val="300"/>
        </a:spcBef>
        <a:spcAft>
          <a:spcPct val="0"/>
        </a:spcAft>
        <a:buClr>
          <a:schemeClr val="accent2"/>
        </a:buClr>
        <a:buFont typeface="Wingdings" panose="05000000000000000000" pitchFamily="2" charset="2"/>
        <a:buChar char="§"/>
        <a:defRPr sz="1600" kern="1200">
          <a:solidFill>
            <a:schemeClr val="tx1"/>
          </a:solidFill>
          <a:latin typeface="+mn-lt"/>
          <a:ea typeface="+mn-ea"/>
          <a:cs typeface="+mn-cs"/>
        </a:defRPr>
      </a:lvl4pPr>
      <a:lvl5pPr marL="858838" indent="-173038" algn="l" rtl="0" eaLnBrk="0" fontAlgn="base" hangingPunct="0">
        <a:spcBef>
          <a:spcPts val="300"/>
        </a:spcBef>
        <a:spcAft>
          <a:spcPct val="0"/>
        </a:spcAft>
        <a:buClr>
          <a:schemeClr val="accent2"/>
        </a:buClr>
        <a:buFont typeface="Wingdings" panose="05000000000000000000"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solidFill>
                <a:prstClr val="black"/>
              </a:solidFill>
              <a:latin typeface="Arial" charset="0"/>
            </a:endParaRPr>
          </a:p>
        </p:txBody>
      </p:sp>
      <p:sp>
        <p:nvSpPr>
          <p:cNvPr id="4099" name="Freeform 11"/>
          <p:cNvSpPr>
            <a:spLocks/>
          </p:cNvSpPr>
          <p:nvPr/>
        </p:nvSpPr>
        <p:spPr bwMode="auto">
          <a:xfrm>
            <a:off x="-53975" y="5784850"/>
            <a:ext cx="3802063" cy="838200"/>
          </a:xfrm>
          <a:custGeom>
            <a:avLst/>
            <a:gdLst>
              <a:gd name="T0" fmla="*/ 0 w 5760"/>
              <a:gd name="T1" fmla="*/ 0 h 528"/>
              <a:gd name="T2" fmla="*/ 2147483647 w 5760"/>
              <a:gd name="T3" fmla="*/ 0 h 528"/>
              <a:gd name="T4" fmla="*/ 2147483647 w 5760"/>
              <a:gd name="T5" fmla="*/ 2147483647 h 528"/>
              <a:gd name="T6" fmla="*/ 2147483647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defRPr/>
            </a:pPr>
            <a:endParaRPr lang="en-US">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en-US" smtClean="0"/>
              <a:t>Click to edit Master title style</a:t>
            </a:r>
            <a:endParaRPr lang="en-US"/>
          </a:p>
        </p:txBody>
      </p:sp>
      <p:sp>
        <p:nvSpPr>
          <p:cNvPr id="4105" name="Text Placeholder 29"/>
          <p:cNvSpPr>
            <a:spLocks noGrp="1"/>
          </p:cNvSpPr>
          <p:nvPr>
            <p:ph type="body" idx="1"/>
          </p:nvPr>
        </p:nvSpPr>
        <p:spPr bwMode="auto">
          <a:xfrm>
            <a:off x="457200" y="148113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6727825" y="6408738"/>
            <a:ext cx="1919288" cy="365125"/>
          </a:xfrm>
          <a:prstGeom prst="rect">
            <a:avLst/>
          </a:prstGeom>
        </p:spPr>
        <p:txBody>
          <a:bodyPr vert="horz" anchor="b"/>
          <a:lstStyle>
            <a:lvl1pPr algn="l" eaLnBrk="1" latinLnBrk="0" hangingPunct="1">
              <a:defRPr kumimoji="0" sz="1000">
                <a:solidFill>
                  <a:prstClr val="black"/>
                </a:solidFill>
                <a:latin typeface="Arial" charset="0"/>
              </a:defRPr>
            </a:lvl1pPr>
            <a:extLst/>
          </a:lstStyle>
          <a:p>
            <a:pPr>
              <a:defRPr/>
            </a:pPr>
            <a:endParaRPr lang="en-US"/>
          </a:p>
        </p:txBody>
      </p:sp>
      <p:sp>
        <p:nvSpPr>
          <p:cNvPr id="22" name="Footer Placeholder 21"/>
          <p:cNvSpPr>
            <a:spLocks noGrp="1"/>
          </p:cNvSpPr>
          <p:nvPr>
            <p:ph type="ftr" sz="quarter" idx="3"/>
          </p:nvPr>
        </p:nvSpPr>
        <p:spPr>
          <a:xfrm>
            <a:off x="4379913" y="6408738"/>
            <a:ext cx="2351087" cy="365125"/>
          </a:xfrm>
          <a:prstGeom prst="rect">
            <a:avLst/>
          </a:prstGeom>
        </p:spPr>
        <p:txBody>
          <a:bodyPr vert="horz" anchor="b"/>
          <a:lstStyle>
            <a:lvl1pPr algn="r" eaLnBrk="1" latinLnBrk="0" hangingPunct="1">
              <a:defRPr kumimoji="0" sz="1000">
                <a:solidFill>
                  <a:prstClr val="black"/>
                </a:solidFill>
                <a:latin typeface="Arial" charset="0"/>
              </a:defRPr>
            </a:lvl1pPr>
            <a:extLst/>
          </a:lstStyle>
          <a:p>
            <a:pPr>
              <a:defRPr/>
            </a:pPr>
            <a:endParaRPr lang="en-US"/>
          </a:p>
        </p:txBody>
      </p:sp>
      <p:sp>
        <p:nvSpPr>
          <p:cNvPr id="18" name="Slide Number Placeholder 17"/>
          <p:cNvSpPr>
            <a:spLocks noGrp="1"/>
          </p:cNvSpPr>
          <p:nvPr>
            <p:ph type="sldNum" sz="quarter" idx="4"/>
          </p:nvPr>
        </p:nvSpPr>
        <p:spPr>
          <a:xfrm>
            <a:off x="8647113" y="6408738"/>
            <a:ext cx="366712" cy="365125"/>
          </a:xfrm>
          <a:prstGeom prst="rect">
            <a:avLst/>
          </a:prstGeom>
        </p:spPr>
        <p:txBody>
          <a:bodyPr vert="horz" wrap="square" lIns="91440" tIns="45720" rIns="91440" bIns="45720" numCol="1" anchor="b" anchorCtr="0" compatLnSpc="1">
            <a:prstTxWarp prst="textNoShape">
              <a:avLst/>
            </a:prstTxWarp>
          </a:bodyPr>
          <a:lstStyle>
            <a:lvl1pPr algn="r">
              <a:defRPr sz="1000">
                <a:solidFill>
                  <a:srgbClr val="000000"/>
                </a:solidFill>
              </a:defRPr>
            </a:lvl1pPr>
          </a:lstStyle>
          <a:p>
            <a:fld id="{AC0FA410-907E-458E-A53C-7C1CB199B5EE}"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4583" r:id="rId1"/>
    <p:sldLayoutId id="2147484564" r:id="rId2"/>
    <p:sldLayoutId id="2147484584" r:id="rId3"/>
    <p:sldLayoutId id="2147484585" r:id="rId4"/>
    <p:sldLayoutId id="2147484586" r:id="rId5"/>
    <p:sldLayoutId id="2147484587" r:id="rId6"/>
    <p:sldLayoutId id="2147484565" r:id="rId7"/>
    <p:sldLayoutId id="2147484588" r:id="rId8"/>
    <p:sldLayoutId id="2147484589" r:id="rId9"/>
    <p:sldLayoutId id="2147484566" r:id="rId10"/>
    <p:sldLayoutId id="2147484567" r:id="rId11"/>
  </p:sldLayoutIdLst>
  <p:timing>
    <p:tnLst>
      <p:par>
        <p:cTn id="1" dur="indefinite" restart="never" nodeType="tmRoot"/>
      </p:par>
    </p:tnLst>
  </p:timing>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defRPr>
      </a:lvl2pPr>
      <a:lvl3pPr algn="l" rtl="0" eaLnBrk="0" fontAlgn="base" hangingPunct="0">
        <a:spcBef>
          <a:spcPct val="0"/>
        </a:spcBef>
        <a:spcAft>
          <a:spcPct val="0"/>
        </a:spcAft>
        <a:defRPr sz="4100" b="1">
          <a:solidFill>
            <a:schemeClr val="tx2"/>
          </a:solidFill>
          <a:latin typeface="Lucida Sans Unicode" pitchFamily="34" charset="0"/>
        </a:defRPr>
      </a:lvl3pPr>
      <a:lvl4pPr algn="l" rtl="0" eaLnBrk="0" fontAlgn="base" hangingPunct="0">
        <a:spcBef>
          <a:spcPct val="0"/>
        </a:spcBef>
        <a:spcAft>
          <a:spcPct val="0"/>
        </a:spcAft>
        <a:defRPr sz="4100" b="1">
          <a:solidFill>
            <a:schemeClr val="tx2"/>
          </a:solidFill>
          <a:latin typeface="Lucida Sans Unicode" pitchFamily="34" charset="0"/>
        </a:defRPr>
      </a:lvl4pPr>
      <a:lvl5pPr algn="l" rtl="0" eaLnBrk="0" fontAlgn="base" hangingPunct="0">
        <a:spcBef>
          <a:spcPct val="0"/>
        </a:spcBef>
        <a:spcAft>
          <a:spcPct val="0"/>
        </a:spcAft>
        <a:defRPr sz="4100" b="1">
          <a:solidFill>
            <a:schemeClr val="tx2"/>
          </a:solidFill>
          <a:latin typeface="Lucida Sans Unicode" pitchFamily="34" charset="0"/>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extLst/>
    </p:titleStyle>
    <p:bodyStyle>
      <a:lvl1pPr marL="365125" indent="-255588" algn="l" rtl="0" eaLnBrk="0" fontAlgn="base" hangingPunct="0">
        <a:spcBef>
          <a:spcPts val="400"/>
        </a:spcBef>
        <a:spcAft>
          <a:spcPct val="0"/>
        </a:spcAft>
        <a:buClr>
          <a:schemeClr val="accent1"/>
        </a:buClr>
        <a:buSzPct val="68000"/>
        <a:buFont typeface="Wingdings 3" panose="05040102010807070707"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anose="020B0604030504040204"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anose="05020102010507070707"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anose="05020102010507070707"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anose="05020102010507070707"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slideLayout" Target="../slideLayouts/slideLayout1.xml"/><Relationship Id="rId7" Type="http://schemas.openxmlformats.org/officeDocument/2006/relationships/image" Target="../media/image6.png"/><Relationship Id="rId2" Type="http://schemas.openxmlformats.org/officeDocument/2006/relationships/audio" Target="file:///D:\Phan%20Lan%20Elearning\TEPNGUON\am%20thanh\Are_You_Sleeping_Instrumental.mp3" TargetMode="External"/><Relationship Id="rId1" Type="http://schemas.openxmlformats.org/officeDocument/2006/relationships/tags" Target="../tags/tag2.xml"/><Relationship Id="rId6" Type="http://schemas.openxmlformats.org/officeDocument/2006/relationships/image" Target="../media/image5.jpeg"/><Relationship Id="rId5" Type="http://schemas.openxmlformats.org/officeDocument/2006/relationships/audio" Target="../media/audio1.wav"/><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15.gif"/><Relationship Id="rId2" Type="http://schemas.openxmlformats.org/officeDocument/2006/relationships/slideLayout" Target="../slideLayouts/slideLayout7.xml"/><Relationship Id="rId1" Type="http://schemas.openxmlformats.org/officeDocument/2006/relationships/tags" Target="../tags/tag11.xml"/><Relationship Id="rId6" Type="http://schemas.openxmlformats.org/officeDocument/2006/relationships/image" Target="../media/image23.gif"/><Relationship Id="rId5" Type="http://schemas.openxmlformats.org/officeDocument/2006/relationships/image" Target="../media/image14.png"/><Relationship Id="rId4" Type="http://schemas.openxmlformats.org/officeDocument/2006/relationships/audio" Target="../media/audio1.wav"/></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15.gif"/><Relationship Id="rId2" Type="http://schemas.openxmlformats.org/officeDocument/2006/relationships/slideLayout" Target="../slideLayouts/slideLayout7.xml"/><Relationship Id="rId1" Type="http://schemas.openxmlformats.org/officeDocument/2006/relationships/tags" Target="../tags/tag12.xml"/><Relationship Id="rId6" Type="http://schemas.openxmlformats.org/officeDocument/2006/relationships/image" Target="../media/image23.gif"/><Relationship Id="rId5" Type="http://schemas.openxmlformats.org/officeDocument/2006/relationships/image" Target="../media/image14.png"/><Relationship Id="rId4" Type="http://schemas.openxmlformats.org/officeDocument/2006/relationships/audio" Target="../media/audio1.wav"/></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image" Target="../media/image15.gif"/><Relationship Id="rId2" Type="http://schemas.openxmlformats.org/officeDocument/2006/relationships/slideLayout" Target="../slideLayouts/slideLayout7.xml"/><Relationship Id="rId1" Type="http://schemas.openxmlformats.org/officeDocument/2006/relationships/tags" Target="../tags/tag13.xml"/><Relationship Id="rId6" Type="http://schemas.openxmlformats.org/officeDocument/2006/relationships/image" Target="../media/image23.gif"/><Relationship Id="rId5" Type="http://schemas.openxmlformats.org/officeDocument/2006/relationships/image" Target="../media/image14.png"/><Relationship Id="rId4" Type="http://schemas.openxmlformats.org/officeDocument/2006/relationships/audio" Target="../media/audio1.wav"/></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15.gif"/><Relationship Id="rId2" Type="http://schemas.openxmlformats.org/officeDocument/2006/relationships/slideLayout" Target="../slideLayouts/slideLayout7.xml"/><Relationship Id="rId1" Type="http://schemas.openxmlformats.org/officeDocument/2006/relationships/tags" Target="../tags/tag14.xml"/><Relationship Id="rId6" Type="http://schemas.openxmlformats.org/officeDocument/2006/relationships/image" Target="../media/image14.png"/><Relationship Id="rId5" Type="http://schemas.openxmlformats.org/officeDocument/2006/relationships/image" Target="../media/image24.jpg"/><Relationship Id="rId4" Type="http://schemas.openxmlformats.org/officeDocument/2006/relationships/audio" Target="../media/audio1.wav"/></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15.xml"/><Relationship Id="rId5" Type="http://schemas.openxmlformats.org/officeDocument/2006/relationships/image" Target="../media/image11.jpeg"/><Relationship Id="rId4" Type="http://schemas.openxmlformats.org/officeDocument/2006/relationships/audio" Target="../media/audio1.wav"/></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file:///C:\Users\Administrator\Desktop\Toan%20xem%20gio\video\mot-ngay-cua-nobita%20(online-video-cutter.com).mp4" TargetMode="External"/><Relationship Id="rId1" Type="http://schemas.openxmlformats.org/officeDocument/2006/relationships/tags" Target="../tags/tag16.xml"/><Relationship Id="rId6" Type="http://schemas.openxmlformats.org/officeDocument/2006/relationships/image" Target="../media/image25.png"/><Relationship Id="rId5" Type="http://schemas.openxmlformats.org/officeDocument/2006/relationships/audio" Target="../media/audio1.wav"/><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8.xml"/><Relationship Id="rId1" Type="http://schemas.openxmlformats.org/officeDocument/2006/relationships/tags" Target="../tags/tag17.xml"/><Relationship Id="rId4" Type="http://schemas.openxmlformats.org/officeDocument/2006/relationships/image" Target="../media/image26.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18.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audio" Target="../media/audio1.wav"/></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19.xml"/><Relationship Id="rId5" Type="http://schemas.openxmlformats.org/officeDocument/2006/relationships/image" Target="../media/image29.png"/><Relationship Id="rId4" Type="http://schemas.openxmlformats.org/officeDocument/2006/relationships/audio" Target="../media/audio1.wav"/></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ags" Target="../tags/tag20.xml"/><Relationship Id="rId5" Type="http://schemas.openxmlformats.org/officeDocument/2006/relationships/image" Target="../media/image30.jpeg"/><Relationship Id="rId4" Type="http://schemas.openxmlformats.org/officeDocument/2006/relationships/audio" Target="../media/audio1.wav"/></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9.png"/><Relationship Id="rId2" Type="http://schemas.openxmlformats.org/officeDocument/2006/relationships/video" Target="file:///D:\Phan%20Lan%20Elearning\TEPNGUON\video\video%20g&#7889;i%20thieu.avi" TargetMode="External"/><Relationship Id="rId1" Type="http://schemas.openxmlformats.org/officeDocument/2006/relationships/tags" Target="../tags/tag3.xml"/><Relationship Id="rId6" Type="http://schemas.openxmlformats.org/officeDocument/2006/relationships/image" Target="../media/image8.jpeg"/><Relationship Id="rId5" Type="http://schemas.openxmlformats.org/officeDocument/2006/relationships/audio" Target="../media/audio1.wav"/><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slideLayout" Target="../slideLayouts/slideLayout18.xml"/><Relationship Id="rId7" Type="http://schemas.openxmlformats.org/officeDocument/2006/relationships/image" Target="../media/image31.png"/><Relationship Id="rId2" Type="http://schemas.openxmlformats.org/officeDocument/2006/relationships/audio" Target="file:///C:\Users\Administrator\Desktop\nh&#7841;c%20thi%20-%20D&#432;&#417;ng%20Lan\04_MUA%20XUAN%20(1).mp3" TargetMode="External"/><Relationship Id="rId1" Type="http://schemas.openxmlformats.org/officeDocument/2006/relationships/tags" Target="../tags/tag21.xml"/><Relationship Id="rId6" Type="http://schemas.openxmlformats.org/officeDocument/2006/relationships/slide" Target="slide6.xml"/><Relationship Id="rId5" Type="http://schemas.openxmlformats.org/officeDocument/2006/relationships/image" Target="../media/image30.jpeg"/><Relationship Id="rId10" Type="http://schemas.openxmlformats.org/officeDocument/2006/relationships/image" Target="../media/image15.gif"/><Relationship Id="rId4" Type="http://schemas.openxmlformats.org/officeDocument/2006/relationships/notesSlide" Target="../notesSlides/notesSlide20.xml"/><Relationship Id="rId9" Type="http://schemas.openxmlformats.org/officeDocument/2006/relationships/image" Target="../media/image23.gif"/></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8.xml"/><Relationship Id="rId1" Type="http://schemas.openxmlformats.org/officeDocument/2006/relationships/tags" Target="../tags/tag22.xml"/><Relationship Id="rId4" Type="http://schemas.openxmlformats.org/officeDocument/2006/relationships/image" Target="../media/image26.jpeg"/></Relationships>
</file>

<file path=ppt/slides/_rels/slide22.xml.rels><?xml version="1.0" encoding="UTF-8" standalone="yes"?>
<Relationships xmlns="http://schemas.openxmlformats.org/package/2006/relationships"><Relationship Id="rId8" Type="http://schemas.openxmlformats.org/officeDocument/2006/relationships/image" Target="../media/image23.gif"/><Relationship Id="rId3" Type="http://schemas.openxmlformats.org/officeDocument/2006/relationships/slideLayout" Target="../slideLayouts/slideLayout40.xml"/><Relationship Id="rId7" Type="http://schemas.openxmlformats.org/officeDocument/2006/relationships/image" Target="../media/image14.png"/><Relationship Id="rId2" Type="http://schemas.openxmlformats.org/officeDocument/2006/relationships/audio" Target="file:///C:\Users\Administrator\Desktop\nh&#7841;c%20thi%20-%20D&#432;&#417;ng%20Lan\04_MUA%20XUAN%20(1).mp3" TargetMode="External"/><Relationship Id="rId1" Type="http://schemas.openxmlformats.org/officeDocument/2006/relationships/tags" Target="../tags/tag23.xml"/><Relationship Id="rId6" Type="http://schemas.openxmlformats.org/officeDocument/2006/relationships/image" Target="../media/image31.png"/><Relationship Id="rId5" Type="http://schemas.openxmlformats.org/officeDocument/2006/relationships/slide" Target="slide6.xml"/><Relationship Id="rId10" Type="http://schemas.openxmlformats.org/officeDocument/2006/relationships/image" Target="../media/image32.png"/><Relationship Id="rId4" Type="http://schemas.openxmlformats.org/officeDocument/2006/relationships/notesSlide" Target="../notesSlides/notesSlide22.xml"/><Relationship Id="rId9" Type="http://schemas.openxmlformats.org/officeDocument/2006/relationships/image" Target="../media/image15.gif"/></Relationships>
</file>

<file path=ppt/slides/_rels/slide23.xml.rels><?xml version="1.0" encoding="UTF-8" standalone="yes"?>
<Relationships xmlns="http://schemas.openxmlformats.org/package/2006/relationships"><Relationship Id="rId8" Type="http://schemas.openxmlformats.org/officeDocument/2006/relationships/image" Target="../media/image23.gif"/><Relationship Id="rId13" Type="http://schemas.openxmlformats.org/officeDocument/2006/relationships/image" Target="../media/image36.png"/><Relationship Id="rId3" Type="http://schemas.openxmlformats.org/officeDocument/2006/relationships/slideLayout" Target="../slideLayouts/slideLayout40.xml"/><Relationship Id="rId7" Type="http://schemas.openxmlformats.org/officeDocument/2006/relationships/image" Target="../media/image14.png"/><Relationship Id="rId12" Type="http://schemas.openxmlformats.org/officeDocument/2006/relationships/image" Target="../media/image35.png"/><Relationship Id="rId2" Type="http://schemas.openxmlformats.org/officeDocument/2006/relationships/audio" Target="file:///C:\Users\Administrator\Desktop\nh&#7841;c%20thi%20-%20D&#432;&#417;ng%20Lan\04_MUA%20XUAN%20(1).mp3" TargetMode="External"/><Relationship Id="rId1" Type="http://schemas.openxmlformats.org/officeDocument/2006/relationships/tags" Target="../tags/tag24.xml"/><Relationship Id="rId6" Type="http://schemas.openxmlformats.org/officeDocument/2006/relationships/image" Target="../media/image31.png"/><Relationship Id="rId11" Type="http://schemas.openxmlformats.org/officeDocument/2006/relationships/image" Target="../media/image34.png"/><Relationship Id="rId5" Type="http://schemas.openxmlformats.org/officeDocument/2006/relationships/slide" Target="slide6.xml"/><Relationship Id="rId10" Type="http://schemas.openxmlformats.org/officeDocument/2006/relationships/image" Target="../media/image33.png"/><Relationship Id="rId4" Type="http://schemas.openxmlformats.org/officeDocument/2006/relationships/notesSlide" Target="../notesSlides/notesSlide23.xml"/><Relationship Id="rId9" Type="http://schemas.openxmlformats.org/officeDocument/2006/relationships/image" Target="../media/image15.gif"/></Relationships>
</file>

<file path=ppt/slides/_rels/slide24.xml.rels><?xml version="1.0" encoding="UTF-8" standalone="yes"?>
<Relationships xmlns="http://schemas.openxmlformats.org/package/2006/relationships"><Relationship Id="rId8" Type="http://schemas.openxmlformats.org/officeDocument/2006/relationships/image" Target="../media/image23.gif"/><Relationship Id="rId3" Type="http://schemas.openxmlformats.org/officeDocument/2006/relationships/slideLayout" Target="../slideLayouts/slideLayout18.xml"/><Relationship Id="rId7" Type="http://schemas.openxmlformats.org/officeDocument/2006/relationships/image" Target="../media/image14.png"/><Relationship Id="rId2" Type="http://schemas.openxmlformats.org/officeDocument/2006/relationships/audio" Target="file:///C:\Users\Administrator\Desktop\nh&#7841;c%20thi%20-%20D&#432;&#417;ng%20Lan\04_MUA%20XUAN%20(1).mp3" TargetMode="External"/><Relationship Id="rId1" Type="http://schemas.openxmlformats.org/officeDocument/2006/relationships/tags" Target="../tags/tag25.xml"/><Relationship Id="rId6" Type="http://schemas.openxmlformats.org/officeDocument/2006/relationships/image" Target="../media/image31.png"/><Relationship Id="rId5" Type="http://schemas.openxmlformats.org/officeDocument/2006/relationships/slide" Target="slide6.xml"/><Relationship Id="rId4" Type="http://schemas.openxmlformats.org/officeDocument/2006/relationships/notesSlide" Target="../notesSlides/notesSlide24.xml"/><Relationship Id="rId9" Type="http://schemas.openxmlformats.org/officeDocument/2006/relationships/image" Target="../media/image15.gif"/></Relationships>
</file>

<file path=ppt/slides/_rels/slide25.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slideLayout" Target="../slideLayouts/slideLayout18.xml"/><Relationship Id="rId7" Type="http://schemas.openxmlformats.org/officeDocument/2006/relationships/slide" Target="slide6.xml"/><Relationship Id="rId12" Type="http://schemas.openxmlformats.org/officeDocument/2006/relationships/image" Target="../media/image28.png"/><Relationship Id="rId2" Type="http://schemas.openxmlformats.org/officeDocument/2006/relationships/audio" Target="file:///C:\Users\Administrator\Desktop\nh&#7841;c%20thi%20-%20D&#432;&#417;ng%20Lan\04_MUA%20XUAN%20(1).mp3" TargetMode="External"/><Relationship Id="rId1" Type="http://schemas.openxmlformats.org/officeDocument/2006/relationships/tags" Target="../tags/tag26.xml"/><Relationship Id="rId6" Type="http://schemas.openxmlformats.org/officeDocument/2006/relationships/audio" Target="../media/audio7.wav"/><Relationship Id="rId11" Type="http://schemas.openxmlformats.org/officeDocument/2006/relationships/image" Target="../media/image15.gif"/><Relationship Id="rId5" Type="http://schemas.openxmlformats.org/officeDocument/2006/relationships/audio" Target="../media/audio6.wav"/><Relationship Id="rId10" Type="http://schemas.openxmlformats.org/officeDocument/2006/relationships/image" Target="../media/image23.gif"/><Relationship Id="rId4" Type="http://schemas.openxmlformats.org/officeDocument/2006/relationships/notesSlide" Target="../notesSlides/notesSlide25.xml"/><Relationship Id="rId9" Type="http://schemas.openxmlformats.org/officeDocument/2006/relationships/image" Target="../media/image14.png"/></Relationships>
</file>

<file path=ppt/slides/_rels/slide26.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slideLayout" Target="../slideLayouts/slideLayout18.xml"/><Relationship Id="rId7" Type="http://schemas.openxmlformats.org/officeDocument/2006/relationships/slide" Target="slide6.xml"/><Relationship Id="rId12" Type="http://schemas.openxmlformats.org/officeDocument/2006/relationships/image" Target="../media/image37.png"/><Relationship Id="rId2" Type="http://schemas.openxmlformats.org/officeDocument/2006/relationships/audio" Target="file:///C:\Users\Administrator\Desktop\nh&#7841;c%20thi%20-%20D&#432;&#417;ng%20Lan\04_MUA%20XUAN%20(1).mp3" TargetMode="External"/><Relationship Id="rId1" Type="http://schemas.openxmlformats.org/officeDocument/2006/relationships/tags" Target="../tags/tag27.xml"/><Relationship Id="rId6" Type="http://schemas.openxmlformats.org/officeDocument/2006/relationships/audio" Target="../media/audio7.wav"/><Relationship Id="rId11" Type="http://schemas.openxmlformats.org/officeDocument/2006/relationships/image" Target="../media/image15.gif"/><Relationship Id="rId5" Type="http://schemas.openxmlformats.org/officeDocument/2006/relationships/audio" Target="../media/audio6.wav"/><Relationship Id="rId10" Type="http://schemas.openxmlformats.org/officeDocument/2006/relationships/image" Target="../media/image23.gif"/><Relationship Id="rId4" Type="http://schemas.openxmlformats.org/officeDocument/2006/relationships/notesSlide" Target="../notesSlides/notesSlide26.xml"/><Relationship Id="rId9" Type="http://schemas.openxmlformats.org/officeDocument/2006/relationships/image" Target="../media/image14.png"/></Relationships>
</file>

<file path=ppt/slides/_rels/slide27.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slideLayout" Target="../slideLayouts/slideLayout18.xml"/><Relationship Id="rId7" Type="http://schemas.openxmlformats.org/officeDocument/2006/relationships/slide" Target="slide6.xml"/><Relationship Id="rId12" Type="http://schemas.openxmlformats.org/officeDocument/2006/relationships/image" Target="../media/image38.png"/><Relationship Id="rId2" Type="http://schemas.openxmlformats.org/officeDocument/2006/relationships/audio" Target="file:///C:\Users\Administrator\Desktop\nh&#7841;c%20thi%20-%20D&#432;&#417;ng%20Lan\04_MUA%20XUAN%20(1).mp3" TargetMode="External"/><Relationship Id="rId1" Type="http://schemas.openxmlformats.org/officeDocument/2006/relationships/tags" Target="../tags/tag28.xml"/><Relationship Id="rId6" Type="http://schemas.openxmlformats.org/officeDocument/2006/relationships/audio" Target="../media/audio7.wav"/><Relationship Id="rId11" Type="http://schemas.openxmlformats.org/officeDocument/2006/relationships/image" Target="../media/image15.gif"/><Relationship Id="rId5" Type="http://schemas.openxmlformats.org/officeDocument/2006/relationships/audio" Target="../media/audio6.wav"/><Relationship Id="rId10" Type="http://schemas.openxmlformats.org/officeDocument/2006/relationships/image" Target="../media/image23.gif"/><Relationship Id="rId4" Type="http://schemas.openxmlformats.org/officeDocument/2006/relationships/notesSlide" Target="../notesSlides/notesSlide27.xml"/><Relationship Id="rId9" Type="http://schemas.openxmlformats.org/officeDocument/2006/relationships/image" Target="../media/image14.png"/></Relationships>
</file>

<file path=ppt/slides/_rels/slide28.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9.png"/><Relationship Id="rId3" Type="http://schemas.openxmlformats.org/officeDocument/2006/relationships/slideLayout" Target="../slideLayouts/slideLayout18.xml"/><Relationship Id="rId7" Type="http://schemas.openxmlformats.org/officeDocument/2006/relationships/slide" Target="slide6.xml"/><Relationship Id="rId12" Type="http://schemas.openxmlformats.org/officeDocument/2006/relationships/image" Target="../media/image28.png"/><Relationship Id="rId2" Type="http://schemas.openxmlformats.org/officeDocument/2006/relationships/audio" Target="file:///C:\Users\Administrator\Desktop\nh&#7841;c%20thi%20-%20D&#432;&#417;ng%20Lan\04_MUA%20XUAN%20(1).mp3" TargetMode="External"/><Relationship Id="rId1" Type="http://schemas.openxmlformats.org/officeDocument/2006/relationships/tags" Target="../tags/tag29.xml"/><Relationship Id="rId6" Type="http://schemas.openxmlformats.org/officeDocument/2006/relationships/audio" Target="../media/audio7.wav"/><Relationship Id="rId11" Type="http://schemas.openxmlformats.org/officeDocument/2006/relationships/image" Target="../media/image15.gif"/><Relationship Id="rId5" Type="http://schemas.openxmlformats.org/officeDocument/2006/relationships/audio" Target="../media/audio6.wav"/><Relationship Id="rId10" Type="http://schemas.openxmlformats.org/officeDocument/2006/relationships/image" Target="../media/image23.gif"/><Relationship Id="rId4" Type="http://schemas.openxmlformats.org/officeDocument/2006/relationships/notesSlide" Target="../notesSlides/notesSlide28.xml"/><Relationship Id="rId9" Type="http://schemas.openxmlformats.org/officeDocument/2006/relationships/image" Target="../media/image14.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8.xml"/><Relationship Id="rId1" Type="http://schemas.openxmlformats.org/officeDocument/2006/relationships/tags" Target="../tags/tag3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4.xml"/><Relationship Id="rId5" Type="http://schemas.openxmlformats.org/officeDocument/2006/relationships/image" Target="../media/image10.jpeg"/><Relationship Id="rId4" Type="http://schemas.openxmlformats.org/officeDocument/2006/relationships/audio" Target="../media/audio1.wav"/></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8.xml"/><Relationship Id="rId1" Type="http://schemas.openxmlformats.org/officeDocument/2006/relationships/tags" Target="../tags/tag31.xml"/><Relationship Id="rId5" Type="http://schemas.openxmlformats.org/officeDocument/2006/relationships/image" Target="../media/image41.png"/><Relationship Id="rId4" Type="http://schemas.openxmlformats.org/officeDocument/2006/relationships/image" Target="../media/image40.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audio" Target="file:///D:\Phan%20Lan%20Elearning\TEPNGUON\am%20thanh\b&#224;i%20h&#225;t%20&#273;&#7891;ng%20h&#7891;%20c&#7855;t.mp3" TargetMode="External"/><Relationship Id="rId1" Type="http://schemas.openxmlformats.org/officeDocument/2006/relationships/tags" Target="../tags/tag32.xml"/><Relationship Id="rId6" Type="http://schemas.openxmlformats.org/officeDocument/2006/relationships/image" Target="../media/image42.jpg"/><Relationship Id="rId5" Type="http://schemas.openxmlformats.org/officeDocument/2006/relationships/image" Target="../media/image6.png"/><Relationship Id="rId4"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video" Target="file:///D:\Phan%20Lan%20Elearning\TEPNGUON\video\videocuoi%20-avi.avi" TargetMode="External"/><Relationship Id="rId1" Type="http://schemas.openxmlformats.org/officeDocument/2006/relationships/tags" Target="../tags/tag33.xml"/><Relationship Id="rId6" Type="http://schemas.openxmlformats.org/officeDocument/2006/relationships/image" Target="../media/image43.png"/><Relationship Id="rId5" Type="http://schemas.openxmlformats.org/officeDocument/2006/relationships/image" Target="../media/image8.jpeg"/><Relationship Id="rId4"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8" Type="http://schemas.openxmlformats.org/officeDocument/2006/relationships/image" Target="../media/image15.gif"/><Relationship Id="rId3" Type="http://schemas.openxmlformats.org/officeDocument/2006/relationships/notesSlide" Target="../notesSlides/notesSlide33.xml"/><Relationship Id="rId7" Type="http://schemas.openxmlformats.org/officeDocument/2006/relationships/image" Target="../media/image45.jpeg"/><Relationship Id="rId2" Type="http://schemas.openxmlformats.org/officeDocument/2006/relationships/slideLayout" Target="../slideLayouts/slideLayout2.xml"/><Relationship Id="rId1" Type="http://schemas.openxmlformats.org/officeDocument/2006/relationships/tags" Target="../tags/tag34.xml"/><Relationship Id="rId6" Type="http://schemas.openxmlformats.org/officeDocument/2006/relationships/image" Target="../media/image44.png"/><Relationship Id="rId5" Type="http://schemas.openxmlformats.org/officeDocument/2006/relationships/audio" Target="../media/audio8.wav"/><Relationship Id="rId4" Type="http://schemas.openxmlformats.org/officeDocument/2006/relationships/audio" Target="../media/audio1.wav"/><Relationship Id="rId9" Type="http://schemas.openxmlformats.org/officeDocument/2006/relationships/image" Target="../media/image46.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5.xml"/><Relationship Id="rId6" Type="http://schemas.openxmlformats.org/officeDocument/2006/relationships/image" Target="../media/image12.gif"/><Relationship Id="rId5" Type="http://schemas.openxmlformats.org/officeDocument/2006/relationships/image" Target="../media/image11.jpeg"/><Relationship Id="rId4" Type="http://schemas.openxmlformats.org/officeDocument/2006/relationships/audio" Target="../media/audio1.wav"/></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file:///C:\Users\Administrator\Desktop\Toan%20xem%20gio\video\Nh&#7841;c%20Phim%20&#272;&#244;r&#234;mon%20Ti&#7871;ng%20Nh&#7853;t%20-%20Doraemon%20no%20uta%20(online-video-cutter.com).mp4" TargetMode="External"/><Relationship Id="rId1" Type="http://schemas.openxmlformats.org/officeDocument/2006/relationships/tags" Target="../tags/tag6.xml"/><Relationship Id="rId6" Type="http://schemas.openxmlformats.org/officeDocument/2006/relationships/image" Target="../media/image13.png"/><Relationship Id="rId5" Type="http://schemas.openxmlformats.org/officeDocument/2006/relationships/audio" Target="../media/audio1.wav"/><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8" Type="http://schemas.openxmlformats.org/officeDocument/2006/relationships/image" Target="../media/image15.gif"/><Relationship Id="rId3" Type="http://schemas.openxmlformats.org/officeDocument/2006/relationships/audio" Target="../media/audio3.wav"/><Relationship Id="rId7" Type="http://schemas.openxmlformats.org/officeDocument/2006/relationships/image" Target="../media/image14.png"/><Relationship Id="rId12" Type="http://schemas.openxmlformats.org/officeDocument/2006/relationships/image" Target="../media/image19.png"/><Relationship Id="rId2" Type="http://schemas.openxmlformats.org/officeDocument/2006/relationships/audio" Target="../media/audio2.wav"/><Relationship Id="rId1" Type="http://schemas.openxmlformats.org/officeDocument/2006/relationships/tags" Target="../tags/tag7.xml"/><Relationship Id="rId6" Type="http://schemas.openxmlformats.org/officeDocument/2006/relationships/audio" Target="../media/audio1.wav"/><Relationship Id="rId11" Type="http://schemas.openxmlformats.org/officeDocument/2006/relationships/image" Target="../media/image18.png"/><Relationship Id="rId5" Type="http://schemas.openxmlformats.org/officeDocument/2006/relationships/notesSlide" Target="../notesSlides/notesSlide6.xml"/><Relationship Id="rId10" Type="http://schemas.openxmlformats.org/officeDocument/2006/relationships/image" Target="../media/image17.jpeg"/><Relationship Id="rId4" Type="http://schemas.openxmlformats.org/officeDocument/2006/relationships/slideLayout" Target="../slideLayouts/slideLayout7.xml"/><Relationship Id="rId9" Type="http://schemas.openxmlformats.org/officeDocument/2006/relationships/image" Target="../media/image16.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audio" Target="../media/audio4.wav"/><Relationship Id="rId1" Type="http://schemas.openxmlformats.org/officeDocument/2006/relationships/tags" Target="../tags/tag8.xml"/><Relationship Id="rId6" Type="http://schemas.openxmlformats.org/officeDocument/2006/relationships/image" Target="../media/image21.png"/><Relationship Id="rId5" Type="http://schemas.openxmlformats.org/officeDocument/2006/relationships/image" Target="../media/image20.jpe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9.xml"/><Relationship Id="rId5" Type="http://schemas.openxmlformats.org/officeDocument/2006/relationships/image" Target="../media/image10.jpeg"/><Relationship Id="rId4" Type="http://schemas.openxmlformats.org/officeDocument/2006/relationships/audio" Target="../media/audio1.wav"/></Relationships>
</file>

<file path=ppt/slides/_rels/slide9.xml.rels><?xml version="1.0" encoding="UTF-8" standalone="yes"?>
<Relationships xmlns="http://schemas.openxmlformats.org/package/2006/relationships"><Relationship Id="rId8" Type="http://schemas.openxmlformats.org/officeDocument/2006/relationships/image" Target="../media/image23.gif"/><Relationship Id="rId3" Type="http://schemas.openxmlformats.org/officeDocument/2006/relationships/notesSlide" Target="../notesSlides/notesSlide9.xml"/><Relationship Id="rId7" Type="http://schemas.openxmlformats.org/officeDocument/2006/relationships/image" Target="../media/image14.png"/><Relationship Id="rId2" Type="http://schemas.openxmlformats.org/officeDocument/2006/relationships/slideLayout" Target="../slideLayouts/slideLayout7.xml"/><Relationship Id="rId1" Type="http://schemas.openxmlformats.org/officeDocument/2006/relationships/tags" Target="../tags/tag10.xml"/><Relationship Id="rId6" Type="http://schemas.openxmlformats.org/officeDocument/2006/relationships/image" Target="../media/image22.gif"/><Relationship Id="rId5" Type="http://schemas.openxmlformats.org/officeDocument/2006/relationships/audio" Target="../media/audio5.wav"/><Relationship Id="rId4" Type="http://schemas.openxmlformats.org/officeDocument/2006/relationships/audio" Target="../media/audio1.wav"/><Relationship Id="rId9" Type="http://schemas.openxmlformats.org/officeDocument/2006/relationships/image" Target="../media/image15.gif"/></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6"/>
          <a:srcRect/>
          <a:stretch>
            <a:fillRect/>
          </a:stretch>
        </a:blipFill>
        <a:effectLst/>
      </p:bgPr>
    </p:bg>
    <p:spTree>
      <p:nvGrpSpPr>
        <p:cNvPr id="1" name=""/>
        <p:cNvGrpSpPr/>
        <p:nvPr/>
      </p:nvGrpSpPr>
      <p:grpSpPr>
        <a:xfrm>
          <a:off x="0" y="0"/>
          <a:ext cx="0" cy="0"/>
          <a:chOff x="0" y="0"/>
          <a:chExt cx="0" cy="0"/>
        </a:xfrm>
      </p:grpSpPr>
      <p:sp>
        <p:nvSpPr>
          <p:cNvPr id="27650" name="TextBox 4"/>
          <p:cNvSpPr txBox="1">
            <a:spLocks noChangeArrowheads="1"/>
          </p:cNvSpPr>
          <p:nvPr/>
        </p:nvSpPr>
        <p:spPr bwMode="auto">
          <a:xfrm>
            <a:off x="457200" y="381000"/>
            <a:ext cx="8229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b="1" dirty="0">
                <a:solidFill>
                  <a:srgbClr val="00B0F0"/>
                </a:solidFill>
                <a:latin typeface="Times New Roman" panose="02020603050405020304" pitchFamily="18" charset="0"/>
                <a:cs typeface="Times New Roman" panose="02020603050405020304" pitchFamily="18" charset="0"/>
              </a:rPr>
              <a:t> ỦY BAN NHÂN DÂN QUẬN LONG BIÊN</a:t>
            </a:r>
          </a:p>
        </p:txBody>
      </p:sp>
      <p:sp>
        <p:nvSpPr>
          <p:cNvPr id="27651" name="TextBox 5"/>
          <p:cNvSpPr txBox="1">
            <a:spLocks noChangeArrowheads="1"/>
          </p:cNvSpPr>
          <p:nvPr/>
        </p:nvSpPr>
        <p:spPr bwMode="auto">
          <a:xfrm>
            <a:off x="6172200" y="381000"/>
            <a:ext cx="2819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b="1">
              <a:latin typeface=".VnTime" pitchFamily="34" charset="0"/>
            </a:endParaRPr>
          </a:p>
        </p:txBody>
      </p:sp>
      <p:sp>
        <p:nvSpPr>
          <p:cNvPr id="27652" name="TextBox 7"/>
          <p:cNvSpPr txBox="1">
            <a:spLocks noChangeArrowheads="1"/>
          </p:cNvSpPr>
          <p:nvPr/>
        </p:nvSpPr>
        <p:spPr bwMode="auto">
          <a:xfrm>
            <a:off x="1905000" y="914400"/>
            <a:ext cx="5562600" cy="123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b="1">
                <a:solidFill>
                  <a:srgbClr val="FF0066"/>
                </a:solidFill>
                <a:latin typeface="Times New Roman" panose="02020603050405020304" pitchFamily="18" charset="0"/>
                <a:cs typeface="Times New Roman" panose="02020603050405020304" pitchFamily="18" charset="0"/>
              </a:rPr>
              <a:t> </a:t>
            </a:r>
            <a:r>
              <a:rPr lang="en-US" sz="2800" b="1">
                <a:solidFill>
                  <a:srgbClr val="FF0066"/>
                </a:solidFill>
                <a:latin typeface="Times New Roman" panose="02020603050405020304" pitchFamily="18" charset="0"/>
                <a:cs typeface="Times New Roman" panose="02020603050405020304" pitchFamily="18" charset="0"/>
              </a:rPr>
              <a:t>Cuộc thi thiết kế bài giảng điện tử E – learning</a:t>
            </a:r>
            <a:endParaRPr lang="en-US" sz="2800" b="1">
              <a:latin typeface="Times New Roman" panose="02020603050405020304" pitchFamily="18" charset="0"/>
              <a:cs typeface="Times New Roman" panose="02020603050405020304" pitchFamily="18" charset="0"/>
            </a:endParaRPr>
          </a:p>
          <a:p>
            <a:pPr eaLnBrk="1" hangingPunct="1"/>
            <a:r>
              <a:rPr lang="en-US" b="1">
                <a:latin typeface="Times New Roman" panose="02020603050405020304" pitchFamily="18" charset="0"/>
                <a:cs typeface="Times New Roman" panose="02020603050405020304" pitchFamily="18" charset="0"/>
              </a:rPr>
              <a:t>--------------- </a:t>
            </a:r>
          </a:p>
        </p:txBody>
      </p:sp>
      <p:sp>
        <p:nvSpPr>
          <p:cNvPr id="9" name="TextBox 8"/>
          <p:cNvSpPr txBox="1"/>
          <p:nvPr/>
        </p:nvSpPr>
        <p:spPr>
          <a:xfrm>
            <a:off x="685800" y="1989138"/>
            <a:ext cx="7772400" cy="5478462"/>
          </a:xfrm>
          <a:prstGeom prst="rect">
            <a:avLst/>
          </a:prstGeom>
          <a:noFill/>
        </p:spPr>
        <p:txBody>
          <a:bodyPr>
            <a:spAutoFit/>
          </a:bodyPr>
          <a:lstStyle/>
          <a:p>
            <a:pPr>
              <a:defRPr/>
            </a:pPr>
            <a:r>
              <a:rPr lang="en-US" sz="4400" dirty="0" err="1">
                <a:solidFill>
                  <a:srgbClr val="0070C0"/>
                </a:solidFill>
                <a:latin typeface="Times New Roman" panose="02020603050405020304" pitchFamily="18" charset="0"/>
                <a:cs typeface="Times New Roman" panose="02020603050405020304" pitchFamily="18" charset="0"/>
              </a:rPr>
              <a:t>Bài</a:t>
            </a:r>
            <a:r>
              <a:rPr lang="en-US" sz="4400" dirty="0">
                <a:solidFill>
                  <a:srgbClr val="0070C0"/>
                </a:solidFill>
                <a:latin typeface="Times New Roman" panose="02020603050405020304" pitchFamily="18" charset="0"/>
                <a:cs typeface="Times New Roman" panose="02020603050405020304" pitchFamily="18" charset="0"/>
              </a:rPr>
              <a:t> </a:t>
            </a:r>
            <a:r>
              <a:rPr lang="en-US" sz="4400" dirty="0" err="1">
                <a:solidFill>
                  <a:srgbClr val="0070C0"/>
                </a:solidFill>
                <a:latin typeface="Times New Roman" panose="02020603050405020304" pitchFamily="18" charset="0"/>
                <a:cs typeface="Times New Roman" panose="02020603050405020304" pitchFamily="18" charset="0"/>
              </a:rPr>
              <a:t>giảng</a:t>
            </a:r>
            <a:r>
              <a:rPr lang="en-US" sz="4400" dirty="0">
                <a:solidFill>
                  <a:srgbClr val="0070C0"/>
                </a:solidFill>
                <a:latin typeface="Times New Roman" panose="02020603050405020304" pitchFamily="18" charset="0"/>
                <a:cs typeface="Times New Roman" panose="02020603050405020304" pitchFamily="18" charset="0"/>
              </a:rPr>
              <a:t>:</a:t>
            </a:r>
          </a:p>
          <a:p>
            <a:pPr>
              <a:defRPr/>
            </a:pPr>
            <a:r>
              <a:rPr lang="en-US" sz="3600" dirty="0" err="1">
                <a:solidFill>
                  <a:srgbClr val="7030A0"/>
                </a:solidFill>
                <a:latin typeface="Times New Roman" panose="02020603050405020304" pitchFamily="18" charset="0"/>
                <a:cs typeface="Times New Roman" panose="02020603050405020304" pitchFamily="18" charset="0"/>
              </a:rPr>
              <a:t>Làm</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quen</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với</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toán</a:t>
            </a:r>
            <a:endParaRPr lang="en-US" sz="3600" dirty="0">
              <a:solidFill>
                <a:srgbClr val="7030A0"/>
              </a:solidFill>
              <a:latin typeface="Times New Roman" panose="02020603050405020304" pitchFamily="18" charset="0"/>
              <a:cs typeface="Times New Roman" panose="02020603050405020304" pitchFamily="18" charset="0"/>
            </a:endParaRPr>
          </a:p>
          <a:p>
            <a:pPr>
              <a:defRPr/>
            </a:pPr>
            <a:r>
              <a:rPr lang="en-US" sz="2800" dirty="0" err="1">
                <a:solidFill>
                  <a:schemeClr val="accent6">
                    <a:lumMod val="75000"/>
                  </a:schemeClr>
                </a:solidFill>
                <a:latin typeface="Times New Roman" panose="02020603050405020304" pitchFamily="18" charset="0"/>
                <a:cs typeface="Times New Roman" panose="02020603050405020304" pitchFamily="18" charset="0"/>
              </a:rPr>
              <a:t>Đề</a:t>
            </a:r>
            <a:r>
              <a:rPr lang="en-US" sz="2800" dirty="0">
                <a:solidFill>
                  <a:schemeClr val="accent6">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6">
                    <a:lumMod val="75000"/>
                  </a:schemeClr>
                </a:solidFill>
                <a:latin typeface="Times New Roman" panose="02020603050405020304" pitchFamily="18" charset="0"/>
                <a:cs typeface="Times New Roman" panose="02020603050405020304" pitchFamily="18" charset="0"/>
              </a:rPr>
              <a:t>tài</a:t>
            </a:r>
            <a:r>
              <a:rPr lang="en-US" sz="2800" dirty="0">
                <a:solidFill>
                  <a:schemeClr val="accent6">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6">
                    <a:lumMod val="75000"/>
                  </a:schemeClr>
                </a:solidFill>
                <a:latin typeface="Times New Roman" panose="02020603050405020304" pitchFamily="18" charset="0"/>
                <a:cs typeface="Times New Roman" panose="02020603050405020304" pitchFamily="18" charset="0"/>
              </a:rPr>
              <a:t>Dạy</a:t>
            </a:r>
            <a:r>
              <a:rPr lang="en-US" sz="2800" dirty="0">
                <a:solidFill>
                  <a:schemeClr val="accent6">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6">
                    <a:lumMod val="75000"/>
                  </a:schemeClr>
                </a:solidFill>
                <a:latin typeface="Times New Roman" panose="02020603050405020304" pitchFamily="18" charset="0"/>
                <a:cs typeface="Times New Roman" panose="02020603050405020304" pitchFamily="18" charset="0"/>
              </a:rPr>
              <a:t>trẻ</a:t>
            </a:r>
            <a:r>
              <a:rPr lang="en-US" sz="2800" dirty="0">
                <a:solidFill>
                  <a:schemeClr val="accent6">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6">
                    <a:lumMod val="75000"/>
                  </a:schemeClr>
                </a:solidFill>
                <a:latin typeface="Times New Roman" panose="02020603050405020304" pitchFamily="18" charset="0"/>
                <a:cs typeface="Times New Roman" panose="02020603050405020304" pitchFamily="18" charset="0"/>
              </a:rPr>
              <a:t>xem</a:t>
            </a:r>
            <a:r>
              <a:rPr lang="en-US" sz="2800" dirty="0">
                <a:solidFill>
                  <a:schemeClr val="accent6">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6">
                    <a:lumMod val="75000"/>
                  </a:schemeClr>
                </a:solidFill>
                <a:latin typeface="Times New Roman" panose="02020603050405020304" pitchFamily="18" charset="0"/>
                <a:cs typeface="Times New Roman" panose="02020603050405020304" pitchFamily="18" charset="0"/>
              </a:rPr>
              <a:t>giờ</a:t>
            </a:r>
            <a:r>
              <a:rPr lang="en-US" sz="2800" dirty="0">
                <a:solidFill>
                  <a:schemeClr val="accent6">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6">
                    <a:lumMod val="75000"/>
                  </a:schemeClr>
                </a:solidFill>
                <a:latin typeface="Times New Roman" panose="02020603050405020304" pitchFamily="18" charset="0"/>
                <a:cs typeface="Times New Roman" panose="02020603050405020304" pitchFamily="18" charset="0"/>
              </a:rPr>
              <a:t>đúng</a:t>
            </a:r>
            <a:endParaRPr lang="en-US" sz="2800" dirty="0">
              <a:solidFill>
                <a:schemeClr val="accent6">
                  <a:lumMod val="75000"/>
                </a:schemeClr>
              </a:solidFill>
              <a:latin typeface="Times New Roman" panose="02020603050405020304" pitchFamily="18" charset="0"/>
              <a:cs typeface="Times New Roman" panose="02020603050405020304" pitchFamily="18" charset="0"/>
            </a:endParaRPr>
          </a:p>
          <a:p>
            <a:pPr>
              <a:defRPr/>
            </a:pPr>
            <a:r>
              <a:rPr lang="en-US" sz="2800" dirty="0" err="1">
                <a:solidFill>
                  <a:srgbClr val="0070C0"/>
                </a:solidFill>
                <a:latin typeface="Times New Roman" panose="02020603050405020304" pitchFamily="18" charset="0"/>
                <a:cs typeface="Times New Roman" panose="02020603050405020304" pitchFamily="18" charset="0"/>
              </a:rPr>
              <a:t>Giáo</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viên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Phan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Thị</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smtClean="0">
                <a:solidFill>
                  <a:srgbClr val="0070C0"/>
                </a:solidFill>
                <a:latin typeface="Times New Roman" panose="02020603050405020304" pitchFamily="18" charset="0"/>
                <a:cs typeface="Times New Roman" panose="02020603050405020304" pitchFamily="18" charset="0"/>
              </a:rPr>
              <a:t>Lan</a:t>
            </a:r>
            <a:r>
              <a:rPr lang="en-US" sz="2800" dirty="0" smtClean="0">
                <a:solidFill>
                  <a:srgbClr val="0070C0"/>
                </a:solidFill>
                <a:latin typeface="Times New Roman" panose="02020603050405020304" pitchFamily="18" charset="0"/>
                <a:cs typeface="Times New Roman" panose="02020603050405020304" pitchFamily="18" charset="0"/>
              </a:rPr>
              <a:t>- </a:t>
            </a:r>
            <a:r>
              <a:rPr lang="en-US" sz="2800" dirty="0" err="1" smtClean="0">
                <a:solidFill>
                  <a:srgbClr val="0070C0"/>
                </a:solidFill>
                <a:latin typeface="Times New Roman" panose="02020603050405020304" pitchFamily="18" charset="0"/>
                <a:cs typeface="Times New Roman" panose="02020603050405020304" pitchFamily="18" charset="0"/>
              </a:rPr>
              <a:t>Nguyễn</a:t>
            </a:r>
            <a:r>
              <a:rPr lang="en-US" sz="2800" dirty="0" smtClean="0">
                <a:solidFill>
                  <a:srgbClr val="0070C0"/>
                </a:solidFill>
                <a:latin typeface="Times New Roman" panose="02020603050405020304" pitchFamily="18" charset="0"/>
                <a:cs typeface="Times New Roman" panose="02020603050405020304" pitchFamily="18" charset="0"/>
              </a:rPr>
              <a:t> </a:t>
            </a:r>
            <a:r>
              <a:rPr lang="en-US" sz="2800" dirty="0" err="1" smtClean="0">
                <a:solidFill>
                  <a:srgbClr val="0070C0"/>
                </a:solidFill>
                <a:latin typeface="Times New Roman" panose="02020603050405020304" pitchFamily="18" charset="0"/>
                <a:cs typeface="Times New Roman" panose="02020603050405020304" pitchFamily="18" charset="0"/>
              </a:rPr>
              <a:t>Thị</a:t>
            </a:r>
            <a:r>
              <a:rPr lang="en-US" sz="2800" dirty="0" smtClean="0">
                <a:solidFill>
                  <a:srgbClr val="0070C0"/>
                </a:solidFill>
                <a:latin typeface="Times New Roman" panose="02020603050405020304" pitchFamily="18" charset="0"/>
                <a:cs typeface="Times New Roman" panose="02020603050405020304" pitchFamily="18" charset="0"/>
              </a:rPr>
              <a:t> </a:t>
            </a:r>
            <a:r>
              <a:rPr lang="en-US" sz="2800" dirty="0" err="1" smtClean="0">
                <a:solidFill>
                  <a:srgbClr val="0070C0"/>
                </a:solidFill>
                <a:latin typeface="Times New Roman" panose="02020603050405020304" pitchFamily="18" charset="0"/>
                <a:cs typeface="Times New Roman" panose="02020603050405020304" pitchFamily="18" charset="0"/>
              </a:rPr>
              <a:t>Yến</a:t>
            </a:r>
            <a:endParaRPr lang="en-US" sz="2800" dirty="0">
              <a:solidFill>
                <a:srgbClr val="0070C0"/>
              </a:solidFill>
              <a:latin typeface="Times New Roman" panose="02020603050405020304" pitchFamily="18" charset="0"/>
              <a:cs typeface="Times New Roman" panose="02020603050405020304" pitchFamily="18" charset="0"/>
            </a:endParaRPr>
          </a:p>
          <a:p>
            <a:pPr>
              <a:defRPr/>
            </a:pPr>
            <a:r>
              <a:rPr lang="en-US" sz="2800" dirty="0">
                <a:solidFill>
                  <a:srgbClr val="002060"/>
                </a:solidFill>
                <a:latin typeface="Times New Roman" panose="02020603050405020304" pitchFamily="18" charset="0"/>
                <a:cs typeface="Times New Roman" panose="02020603050405020304" pitchFamily="18" charset="0"/>
              </a:rPr>
              <a:t>Gmail: phanthilan830@gmail.com</a:t>
            </a:r>
          </a:p>
          <a:p>
            <a:pPr>
              <a:defRPr/>
            </a:pPr>
            <a:r>
              <a:rPr lang="en-US" sz="2800" dirty="0">
                <a:solidFill>
                  <a:srgbClr val="002060"/>
                </a:solidFill>
                <a:latin typeface="Times New Roman" panose="02020603050405020304" pitchFamily="18" charset="0"/>
                <a:cs typeface="Times New Roman" panose="02020603050405020304" pitchFamily="18" charset="0"/>
              </a:rPr>
              <a:t>ĐT: 0976727421</a:t>
            </a:r>
          </a:p>
          <a:p>
            <a:pPr>
              <a:defRPr/>
            </a:pPr>
            <a:r>
              <a:rPr lang="en-US" sz="2800" dirty="0" err="1">
                <a:solidFill>
                  <a:srgbClr val="002060"/>
                </a:solidFill>
                <a:latin typeface="Times New Roman" panose="02020603050405020304" pitchFamily="18" charset="0"/>
                <a:cs typeface="Times New Roman" panose="02020603050405020304" pitchFamily="18" charset="0"/>
              </a:rPr>
              <a:t>Trường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Mầm</a:t>
            </a:r>
            <a:r>
              <a:rPr lang="en-US" sz="2800" dirty="0">
                <a:solidFill>
                  <a:srgbClr val="002060"/>
                </a:solidFill>
                <a:latin typeface="Times New Roman" panose="02020603050405020304" pitchFamily="18" charset="0"/>
                <a:cs typeface="Times New Roman" panose="02020603050405020304" pitchFamily="18" charset="0"/>
              </a:rPr>
              <a:t> non </a:t>
            </a:r>
            <a:r>
              <a:rPr lang="en-US" sz="2800" dirty="0" err="1">
                <a:solidFill>
                  <a:srgbClr val="002060"/>
                </a:solidFill>
                <a:latin typeface="Times New Roman" panose="02020603050405020304" pitchFamily="18" charset="0"/>
                <a:cs typeface="Times New Roman" panose="02020603050405020304" pitchFamily="18" charset="0"/>
              </a:rPr>
              <a:t>Hoa</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Phượng</a:t>
            </a:r>
            <a:endParaRPr lang="en-US" sz="2800" dirty="0">
              <a:solidFill>
                <a:srgbClr val="002060"/>
              </a:solidFill>
              <a:latin typeface="Times New Roman" panose="02020603050405020304" pitchFamily="18" charset="0"/>
              <a:cs typeface="Times New Roman" panose="02020603050405020304" pitchFamily="18" charset="0"/>
            </a:endParaRPr>
          </a:p>
          <a:p>
            <a:pPr>
              <a:defRPr/>
            </a:pPr>
            <a:r>
              <a:rPr lang="en-US" sz="2800" dirty="0" err="1">
                <a:solidFill>
                  <a:srgbClr val="002060"/>
                </a:solidFill>
                <a:latin typeface="Times New Roman" panose="02020603050405020304" pitchFamily="18" charset="0"/>
                <a:cs typeface="Times New Roman" panose="02020603050405020304" pitchFamily="18" charset="0"/>
              </a:rPr>
              <a:t>Tổ</a:t>
            </a:r>
            <a:r>
              <a:rPr lang="en-US" sz="2800" dirty="0">
                <a:solidFill>
                  <a:srgbClr val="002060"/>
                </a:solidFill>
                <a:latin typeface="Times New Roman" panose="02020603050405020304" pitchFamily="18" charset="0"/>
                <a:cs typeface="Times New Roman" panose="02020603050405020304" pitchFamily="18" charset="0"/>
              </a:rPr>
              <a:t> 2, </a:t>
            </a:r>
            <a:r>
              <a:rPr lang="en-US" sz="2800" dirty="0" err="1">
                <a:solidFill>
                  <a:srgbClr val="002060"/>
                </a:solidFill>
                <a:latin typeface="Times New Roman" panose="02020603050405020304" pitchFamily="18" charset="0"/>
                <a:cs typeface="Times New Roman" panose="02020603050405020304" pitchFamily="18" charset="0"/>
              </a:rPr>
              <a:t>phường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Cự</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Khối</a:t>
            </a:r>
            <a:endParaRPr lang="en-US" sz="2800" dirty="0">
              <a:solidFill>
                <a:srgbClr val="002060"/>
              </a:solidFill>
              <a:latin typeface="Times New Roman" panose="02020603050405020304" pitchFamily="18" charset="0"/>
              <a:cs typeface="Times New Roman" panose="02020603050405020304" pitchFamily="18" charset="0"/>
            </a:endParaRPr>
          </a:p>
          <a:p>
            <a:pPr>
              <a:defRPr/>
            </a:pPr>
            <a:r>
              <a:rPr lang="en-US" sz="2800" dirty="0" err="1">
                <a:solidFill>
                  <a:srgbClr val="002060"/>
                </a:solidFill>
                <a:latin typeface="Times New Roman" panose="02020603050405020304" pitchFamily="18" charset="0"/>
                <a:cs typeface="Times New Roman" panose="02020603050405020304" pitchFamily="18" charset="0"/>
              </a:rPr>
              <a:t>Quận</a:t>
            </a:r>
            <a:r>
              <a:rPr lang="en-US" sz="2800" dirty="0">
                <a:solidFill>
                  <a:srgbClr val="002060"/>
                </a:solidFill>
                <a:latin typeface="Times New Roman" panose="02020603050405020304" pitchFamily="18" charset="0"/>
                <a:cs typeface="Times New Roman" panose="02020603050405020304" pitchFamily="18" charset="0"/>
              </a:rPr>
              <a:t> Long </a:t>
            </a:r>
            <a:r>
              <a:rPr lang="en-US" sz="2800" dirty="0" err="1">
                <a:solidFill>
                  <a:srgbClr val="002060"/>
                </a:solidFill>
                <a:latin typeface="Times New Roman" panose="02020603050405020304" pitchFamily="18" charset="0"/>
                <a:cs typeface="Times New Roman" panose="02020603050405020304" pitchFamily="18" charset="0"/>
              </a:rPr>
              <a:t>Biên</a:t>
            </a:r>
            <a:r>
              <a:rPr lang="en-US" sz="2800" dirty="0">
                <a:solidFill>
                  <a:srgbClr val="002060"/>
                </a:solidFill>
                <a:latin typeface="Times New Roman" panose="02020603050405020304" pitchFamily="18" charset="0"/>
                <a:cs typeface="Times New Roman" panose="02020603050405020304" pitchFamily="18" charset="0"/>
              </a:rPr>
              <a:t> - </a:t>
            </a:r>
            <a:r>
              <a:rPr lang="en-US" sz="2800" dirty="0" err="1">
                <a:solidFill>
                  <a:srgbClr val="002060"/>
                </a:solidFill>
                <a:latin typeface="Times New Roman" panose="02020603050405020304" pitchFamily="18" charset="0"/>
                <a:cs typeface="Times New Roman" panose="02020603050405020304" pitchFamily="18" charset="0"/>
              </a:rPr>
              <a:t>Hà</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Nội</a:t>
            </a:r>
            <a:endParaRPr lang="en-US" sz="2800" dirty="0">
              <a:solidFill>
                <a:srgbClr val="002060"/>
              </a:solidFill>
              <a:latin typeface="Times New Roman" panose="02020603050405020304" pitchFamily="18" charset="0"/>
              <a:cs typeface="Times New Roman" panose="02020603050405020304" pitchFamily="18" charset="0"/>
            </a:endParaRPr>
          </a:p>
          <a:p>
            <a:pPr>
              <a:defRPr/>
            </a:pPr>
            <a:r>
              <a:rPr lang="en-US" sz="2800" dirty="0" err="1">
                <a:solidFill>
                  <a:srgbClr val="002060"/>
                </a:solidFill>
                <a:latin typeface="Times New Roman" panose="02020603050405020304" pitchFamily="18" charset="0"/>
                <a:cs typeface="Times New Roman" panose="02020603050405020304" pitchFamily="18" charset="0"/>
              </a:rPr>
              <a:t>Năm</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học</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smtClean="0">
                <a:solidFill>
                  <a:srgbClr val="002060"/>
                </a:solidFill>
                <a:latin typeface="Times New Roman" panose="02020603050405020304" pitchFamily="18" charset="0"/>
                <a:cs typeface="Times New Roman" panose="02020603050405020304" pitchFamily="18" charset="0"/>
              </a:rPr>
              <a:t>2023 </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smtClean="0">
                <a:solidFill>
                  <a:srgbClr val="002060"/>
                </a:solidFill>
                <a:latin typeface="Times New Roman" panose="02020603050405020304" pitchFamily="18" charset="0"/>
                <a:cs typeface="Times New Roman" panose="02020603050405020304" pitchFamily="18" charset="0"/>
              </a:rPr>
              <a:t>2024</a:t>
            </a:r>
            <a:endParaRPr lang="en-US" sz="2800" dirty="0">
              <a:solidFill>
                <a:srgbClr val="002060"/>
              </a:solidFill>
              <a:latin typeface="Times New Roman" panose="02020603050405020304" pitchFamily="18" charset="0"/>
              <a:cs typeface="Times New Roman" panose="02020603050405020304" pitchFamily="18" charset="0"/>
            </a:endParaRPr>
          </a:p>
          <a:p>
            <a:pPr>
              <a:defRPr/>
            </a:pPr>
            <a:endParaRPr lang="en-US" sz="2800" dirty="0">
              <a:solidFill>
                <a:srgbClr val="002060"/>
              </a:solidFill>
              <a:latin typeface="Times New Roman" panose="02020603050405020304" pitchFamily="18" charset="0"/>
              <a:cs typeface="Times New Roman" panose="02020603050405020304" pitchFamily="18" charset="0"/>
            </a:endParaRPr>
          </a:p>
          <a:p>
            <a:pPr>
              <a:defRPr/>
            </a:pPr>
            <a:endParaRPr lang="en-US" dirty="0">
              <a:latin typeface="Times New Roman" panose="02020603050405020304" pitchFamily="18" charset="0"/>
              <a:cs typeface="Times New Roman" panose="02020603050405020304" pitchFamily="18" charset="0"/>
            </a:endParaRPr>
          </a:p>
        </p:txBody>
      </p:sp>
      <p:pic>
        <p:nvPicPr>
          <p:cNvPr id="4" name="Are_You_Sleeping_Instrumental.mp3">
            <a:hlinkClick r:id="" action="ppaction://media"/>
          </p:cNvPr>
          <p:cNvPicPr>
            <a:picLocks noRot="1" noChangeAspect="1"/>
          </p:cNvPicPr>
          <p:nvPr>
            <a:audioFile r:link="rId2"/>
          </p:nvPr>
        </p:nvPicPr>
        <p:blipFill>
          <a:blip r:embed="rId7">
            <a:extLst>
              <a:ext uri="{28A0092B-C50C-407E-A947-70E740481C1C}">
                <a14:useLocalDpi xmlns:a14="http://schemas.microsoft.com/office/drawing/2010/main" val="0"/>
              </a:ext>
            </a:extLst>
          </a:blip>
          <a:srcRect/>
          <a:stretch>
            <a:fillRect/>
          </a:stretch>
        </p:blipFill>
        <p:spPr bwMode="auto">
          <a:xfrm>
            <a:off x="8262937" y="6237312"/>
            <a:ext cx="423863"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1420" y="0"/>
            <a:ext cx="1268760" cy="1268760"/>
          </a:xfrm>
          <a:prstGeom prst="rect">
            <a:avLst/>
          </a:prstGeom>
        </p:spPr>
      </p:pic>
    </p:spTree>
    <p:custDataLst>
      <p:tags r:id="rId1"/>
    </p:custDataLst>
  </p:cSld>
  <p:clrMapOvr>
    <a:masterClrMapping/>
  </p:clrMapOvr>
  <p:transition advClick="0" advTm="90967">
    <p:sndAc>
      <p:stSnd>
        <p:snd r:embed="rId5" name="chimes.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withEffect">
                                  <p:stCondLst>
                                    <p:cond delay="0"/>
                                  </p:stCondLst>
                                  <p:childTnLst>
                                    <p:cmd type="call" cmd="playFrom(0.0)">
                                      <p:cBhvr>
                                        <p:cTn id="6" dur="5543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13" descr="next pape">
            <a:hlinkClick r:id="" action="ppaction://hlinkshowjump?jump=nextslid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56550" y="6308725"/>
            <a:ext cx="100806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7" name="Picture 14" descr="gobackpurp2">
            <a:hlinkClick r:id="" action="ppaction://hlinkshowjump?jump=previousslide"/>
          </p:cNvPr>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179388" y="6308725"/>
            <a:ext cx="1008062"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162" name="Group 18"/>
          <p:cNvGrpSpPr>
            <a:grpSpLocks/>
          </p:cNvGrpSpPr>
          <p:nvPr/>
        </p:nvGrpSpPr>
        <p:grpSpPr bwMode="auto">
          <a:xfrm>
            <a:off x="2686050" y="823913"/>
            <a:ext cx="3914775" cy="4173537"/>
            <a:chOff x="3969" y="245"/>
            <a:chExt cx="1542" cy="1597"/>
          </a:xfrm>
        </p:grpSpPr>
        <p:sp>
          <p:nvSpPr>
            <p:cNvPr id="36876" name="Oval 19" descr="Outlined diamond"/>
            <p:cNvSpPr>
              <a:spLocks noChangeArrowheads="1"/>
            </p:cNvSpPr>
            <p:nvPr/>
          </p:nvSpPr>
          <p:spPr bwMode="auto">
            <a:xfrm>
              <a:off x="3969" y="290"/>
              <a:ext cx="1542" cy="1542"/>
            </a:xfrm>
            <a:prstGeom prst="ellipse">
              <a:avLst/>
            </a:prstGeom>
            <a:pattFill prst="openDmnd">
              <a:fgClr>
                <a:schemeClr val="accent1"/>
              </a:fgClr>
              <a:bgClr>
                <a:schemeClr val="bg1"/>
              </a:bgClr>
            </a:pattFill>
            <a:ln w="57150">
              <a:solidFill>
                <a:srgbClr val="0099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a:p>
          </p:txBody>
        </p:sp>
        <p:sp>
          <p:nvSpPr>
            <p:cNvPr id="36877" name="AutoShape 20"/>
            <p:cNvSpPr>
              <a:spLocks noChangeArrowheads="1"/>
            </p:cNvSpPr>
            <p:nvPr/>
          </p:nvSpPr>
          <p:spPr bwMode="auto">
            <a:xfrm>
              <a:off x="4694" y="481"/>
              <a:ext cx="92" cy="626"/>
            </a:xfrm>
            <a:prstGeom prst="flowChartSort">
              <a:avLst/>
            </a:prstGeom>
            <a:solidFill>
              <a:srgbClr val="0066FF"/>
            </a:solidFill>
            <a:ln w="9525">
              <a:solidFill>
                <a:srgbClr val="0066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a:p>
          </p:txBody>
        </p:sp>
        <p:sp>
          <p:nvSpPr>
            <p:cNvPr id="36878" name="AutoShape 21"/>
            <p:cNvSpPr>
              <a:spLocks noChangeArrowheads="1"/>
            </p:cNvSpPr>
            <p:nvPr/>
          </p:nvSpPr>
          <p:spPr bwMode="auto">
            <a:xfrm rot="-1700433">
              <a:off x="4334" y="1117"/>
              <a:ext cx="451" cy="123"/>
            </a:xfrm>
            <a:prstGeom prst="flowChartSort">
              <a:avLst/>
            </a:prstGeom>
            <a:solidFill>
              <a:srgbClr val="FF9900"/>
            </a:solidFill>
            <a:ln w="9525">
              <a:solidFill>
                <a:srgbClr val="FF99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a:solidFill>
                  <a:schemeClr val="accent2"/>
                </a:solidFill>
              </a:endParaRPr>
            </a:p>
          </p:txBody>
        </p:sp>
        <p:sp>
          <p:nvSpPr>
            <p:cNvPr id="36879" name="Text Box 22"/>
            <p:cNvSpPr txBox="1">
              <a:spLocks noChangeArrowheads="1"/>
            </p:cNvSpPr>
            <p:nvPr/>
          </p:nvSpPr>
          <p:spPr bwMode="auto">
            <a:xfrm>
              <a:off x="4559" y="245"/>
              <a:ext cx="432"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latin typeface="Times New Roman" panose="02020603050405020304" pitchFamily="18" charset="0"/>
                </a:rPr>
                <a:t>12</a:t>
              </a:r>
            </a:p>
          </p:txBody>
        </p:sp>
        <p:sp>
          <p:nvSpPr>
            <p:cNvPr id="36880" name="Text Box 23"/>
            <p:cNvSpPr txBox="1">
              <a:spLocks noChangeArrowheads="1"/>
            </p:cNvSpPr>
            <p:nvPr/>
          </p:nvSpPr>
          <p:spPr bwMode="auto">
            <a:xfrm>
              <a:off x="5012" y="381"/>
              <a:ext cx="227"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latin typeface="Times New Roman" panose="02020603050405020304" pitchFamily="18" charset="0"/>
                </a:rPr>
                <a:t>1</a:t>
              </a:r>
            </a:p>
          </p:txBody>
        </p:sp>
        <p:sp>
          <p:nvSpPr>
            <p:cNvPr id="36881" name="Text Box 24"/>
            <p:cNvSpPr txBox="1">
              <a:spLocks noChangeArrowheads="1"/>
            </p:cNvSpPr>
            <p:nvPr/>
          </p:nvSpPr>
          <p:spPr bwMode="auto">
            <a:xfrm>
              <a:off x="5194" y="644"/>
              <a:ext cx="182"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latin typeface="Times New Roman" panose="02020603050405020304" pitchFamily="18" charset="0"/>
                </a:rPr>
                <a:t>2</a:t>
              </a:r>
            </a:p>
          </p:txBody>
        </p:sp>
        <p:sp>
          <p:nvSpPr>
            <p:cNvPr id="36882" name="Text Box 25"/>
            <p:cNvSpPr txBox="1">
              <a:spLocks noChangeArrowheads="1"/>
            </p:cNvSpPr>
            <p:nvPr/>
          </p:nvSpPr>
          <p:spPr bwMode="auto">
            <a:xfrm>
              <a:off x="5284" y="880"/>
              <a:ext cx="181"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latin typeface="Times New Roman" panose="02020603050405020304" pitchFamily="18" charset="0"/>
                </a:rPr>
                <a:t>3</a:t>
              </a:r>
            </a:p>
          </p:txBody>
        </p:sp>
        <p:sp>
          <p:nvSpPr>
            <p:cNvPr id="36883" name="Text Box 26"/>
            <p:cNvSpPr txBox="1">
              <a:spLocks noChangeArrowheads="1"/>
            </p:cNvSpPr>
            <p:nvPr/>
          </p:nvSpPr>
          <p:spPr bwMode="auto">
            <a:xfrm>
              <a:off x="5194" y="1188"/>
              <a:ext cx="227"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latin typeface="Times New Roman" panose="02020603050405020304" pitchFamily="18" charset="0"/>
                </a:rPr>
                <a:t>4</a:t>
              </a:r>
            </a:p>
          </p:txBody>
        </p:sp>
        <p:sp>
          <p:nvSpPr>
            <p:cNvPr id="36884" name="Text Box 27"/>
            <p:cNvSpPr txBox="1">
              <a:spLocks noChangeArrowheads="1"/>
            </p:cNvSpPr>
            <p:nvPr/>
          </p:nvSpPr>
          <p:spPr bwMode="auto">
            <a:xfrm>
              <a:off x="5013" y="1415"/>
              <a:ext cx="181"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latin typeface="Times New Roman" panose="02020603050405020304" pitchFamily="18" charset="0"/>
                </a:rPr>
                <a:t>5</a:t>
              </a:r>
            </a:p>
          </p:txBody>
        </p:sp>
        <p:sp>
          <p:nvSpPr>
            <p:cNvPr id="36885" name="Text Box 28"/>
            <p:cNvSpPr txBox="1">
              <a:spLocks noChangeArrowheads="1"/>
            </p:cNvSpPr>
            <p:nvPr/>
          </p:nvSpPr>
          <p:spPr bwMode="auto">
            <a:xfrm>
              <a:off x="4604" y="1515"/>
              <a:ext cx="272"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latin typeface="Times New Roman" panose="02020603050405020304" pitchFamily="18" charset="0"/>
                </a:rPr>
                <a:t>6</a:t>
              </a:r>
            </a:p>
          </p:txBody>
        </p:sp>
        <p:sp>
          <p:nvSpPr>
            <p:cNvPr id="36886" name="Text Box 29"/>
            <p:cNvSpPr txBox="1">
              <a:spLocks noChangeArrowheads="1"/>
            </p:cNvSpPr>
            <p:nvPr/>
          </p:nvSpPr>
          <p:spPr bwMode="auto">
            <a:xfrm>
              <a:off x="4286" y="1415"/>
              <a:ext cx="182"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latin typeface="Times New Roman" panose="02020603050405020304" pitchFamily="18" charset="0"/>
                </a:rPr>
                <a:t>7</a:t>
              </a:r>
            </a:p>
          </p:txBody>
        </p:sp>
        <p:sp>
          <p:nvSpPr>
            <p:cNvPr id="36887" name="Text Box 30"/>
            <p:cNvSpPr txBox="1">
              <a:spLocks noChangeArrowheads="1"/>
            </p:cNvSpPr>
            <p:nvPr/>
          </p:nvSpPr>
          <p:spPr bwMode="auto">
            <a:xfrm>
              <a:off x="4059" y="1188"/>
              <a:ext cx="227"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latin typeface="Times New Roman" panose="02020603050405020304" pitchFamily="18" charset="0"/>
                </a:rPr>
                <a:t>8</a:t>
              </a:r>
            </a:p>
          </p:txBody>
        </p:sp>
        <p:sp>
          <p:nvSpPr>
            <p:cNvPr id="36888" name="Text Box 31"/>
            <p:cNvSpPr txBox="1">
              <a:spLocks noChangeArrowheads="1"/>
            </p:cNvSpPr>
            <p:nvPr/>
          </p:nvSpPr>
          <p:spPr bwMode="auto">
            <a:xfrm>
              <a:off x="3969" y="880"/>
              <a:ext cx="226"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latin typeface="Times New Roman" panose="02020603050405020304" pitchFamily="18" charset="0"/>
                </a:rPr>
                <a:t>9</a:t>
              </a:r>
            </a:p>
          </p:txBody>
        </p:sp>
        <p:sp>
          <p:nvSpPr>
            <p:cNvPr id="36889" name="Text Box 32"/>
            <p:cNvSpPr txBox="1">
              <a:spLocks noChangeArrowheads="1"/>
            </p:cNvSpPr>
            <p:nvPr/>
          </p:nvSpPr>
          <p:spPr bwMode="auto">
            <a:xfrm>
              <a:off x="4014" y="644"/>
              <a:ext cx="453"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latin typeface="Times New Roman" panose="02020603050405020304" pitchFamily="18" charset="0"/>
                </a:rPr>
                <a:t>10</a:t>
              </a:r>
            </a:p>
          </p:txBody>
        </p:sp>
        <p:sp>
          <p:nvSpPr>
            <p:cNvPr id="36890" name="Text Box 33"/>
            <p:cNvSpPr txBox="1">
              <a:spLocks noChangeArrowheads="1"/>
            </p:cNvSpPr>
            <p:nvPr/>
          </p:nvSpPr>
          <p:spPr bwMode="auto">
            <a:xfrm>
              <a:off x="4196" y="381"/>
              <a:ext cx="408"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latin typeface="Times New Roman" panose="02020603050405020304" pitchFamily="18" charset="0"/>
                </a:rPr>
                <a:t>11</a:t>
              </a:r>
            </a:p>
          </p:txBody>
        </p:sp>
        <p:sp>
          <p:nvSpPr>
            <p:cNvPr id="36891" name="AutoShape 34"/>
            <p:cNvSpPr>
              <a:spLocks noChangeArrowheads="1"/>
            </p:cNvSpPr>
            <p:nvPr/>
          </p:nvSpPr>
          <p:spPr bwMode="auto">
            <a:xfrm>
              <a:off x="4694" y="1016"/>
              <a:ext cx="91" cy="91"/>
            </a:xfrm>
            <a:prstGeom prst="flowChartConnector">
              <a:avLst/>
            </a:prstGeom>
            <a:solidFill>
              <a:schemeClr val="accent2"/>
            </a:solidFill>
            <a:ln w="952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a:solidFill>
                  <a:schemeClr val="accent2"/>
                </a:solidFill>
              </a:endParaRPr>
            </a:p>
          </p:txBody>
        </p:sp>
      </p:grpSp>
      <p:sp>
        <p:nvSpPr>
          <p:cNvPr id="6200" name="Text Box 56"/>
          <p:cNvSpPr txBox="1">
            <a:spLocks noChangeArrowheads="1"/>
          </p:cNvSpPr>
          <p:nvPr/>
        </p:nvSpPr>
        <p:spPr bwMode="auto">
          <a:xfrm>
            <a:off x="395288" y="5811838"/>
            <a:ext cx="84963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sz="4000" b="1">
                <a:solidFill>
                  <a:srgbClr val="FF3300"/>
                </a:solidFill>
                <a:latin typeface="Times New Roman" panose="02020603050405020304" pitchFamily="18" charset="0"/>
              </a:rPr>
              <a:t>Đồng hồ chỉ mấy giờ ?</a:t>
            </a:r>
          </a:p>
        </p:txBody>
      </p:sp>
      <p:sp>
        <p:nvSpPr>
          <p:cNvPr id="6201" name="Text Box 57"/>
          <p:cNvSpPr txBox="1">
            <a:spLocks noChangeArrowheads="1"/>
          </p:cNvSpPr>
          <p:nvPr/>
        </p:nvSpPr>
        <p:spPr bwMode="auto">
          <a:xfrm>
            <a:off x="3492500" y="5794375"/>
            <a:ext cx="1800225" cy="790575"/>
          </a:xfrm>
          <a:prstGeom prst="rect">
            <a:avLst/>
          </a:prstGeom>
          <a:gradFill rotWithShape="1">
            <a:gsLst>
              <a:gs pos="0">
                <a:srgbClr val="00FFFF"/>
              </a:gs>
              <a:gs pos="50000">
                <a:schemeClr val="bg1"/>
              </a:gs>
              <a:gs pos="100000">
                <a:srgbClr val="00FFFF"/>
              </a:gs>
            </a:gsLst>
            <a:lin ang="5400000" scaled="1"/>
          </a:gradFill>
          <a:ln w="2857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lang="en-US" sz="4400" b="1" dirty="0">
                <a:solidFill>
                  <a:schemeClr val="accent2"/>
                </a:solidFill>
                <a:latin typeface="Times New Roman" pitchFamily="18" charset="0"/>
              </a:rPr>
              <a:t>8 </a:t>
            </a:r>
            <a:r>
              <a:rPr lang="en-US" sz="4400" b="1" dirty="0" err="1">
                <a:solidFill>
                  <a:schemeClr val="accent2"/>
                </a:solidFill>
                <a:latin typeface="Times New Roman" pitchFamily="18" charset="0"/>
              </a:rPr>
              <a:t>giờ</a:t>
            </a:r>
            <a:endParaRPr lang="en-US" sz="4400" b="1" dirty="0">
              <a:solidFill>
                <a:schemeClr val="accent2"/>
              </a:solidFill>
              <a:latin typeface="Times New Roman" pitchFamily="18" charset="0"/>
            </a:endParaRPr>
          </a:p>
        </p:txBody>
      </p:sp>
      <p:grpSp>
        <p:nvGrpSpPr>
          <p:cNvPr id="36871" name="Group 58"/>
          <p:cNvGrpSpPr>
            <a:grpSpLocks/>
          </p:cNvGrpSpPr>
          <p:nvPr/>
        </p:nvGrpSpPr>
        <p:grpSpPr bwMode="auto">
          <a:xfrm>
            <a:off x="0" y="0"/>
            <a:ext cx="9144000" cy="6873875"/>
            <a:chOff x="0" y="-10"/>
            <a:chExt cx="5760" cy="4330"/>
          </a:xfrm>
        </p:grpSpPr>
        <p:pic>
          <p:nvPicPr>
            <p:cNvPr id="36872" name="Picture 59" descr="Animate"/>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rot="-5400000">
              <a:off x="-2109" y="2109"/>
              <a:ext cx="4294" cy="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3" name="Picture 60" descr="Animate"/>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0" y="4220"/>
              <a:ext cx="5760"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4" name="Picture 61" descr="Animate"/>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rot="-5400000">
              <a:off x="3576" y="2103"/>
              <a:ext cx="4294" cy="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5" name="Picture 62" descr="Animate"/>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0" y="-10"/>
              <a:ext cx="5760"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ustDataLst>
      <p:tags r:id="rId1"/>
    </p:custDataLst>
  </p:cSld>
  <p:clrMapOvr>
    <a:masterClrMapping/>
  </p:clrMapOvr>
  <p:transition>
    <p:sndAc>
      <p:stSnd>
        <p:snd r:embed="rId4" name="chimes.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withEffect">
                                  <p:stCondLst>
                                    <p:cond delay="0"/>
                                  </p:stCondLst>
                                  <p:childTnLst>
                                    <p:set>
                                      <p:cBhvr>
                                        <p:cTn id="6" dur="1" fill="hold">
                                          <p:stCondLst>
                                            <p:cond delay="0"/>
                                          </p:stCondLst>
                                        </p:cTn>
                                        <p:tgtEl>
                                          <p:spTgt spid="6162"/>
                                        </p:tgtEl>
                                        <p:attrNameLst>
                                          <p:attrName>style.visibility</p:attrName>
                                        </p:attrNameLst>
                                      </p:cBhvr>
                                      <p:to>
                                        <p:strVal val="visible"/>
                                      </p:to>
                                    </p:set>
                                    <p:anim calcmode="lin" valueType="num">
                                      <p:cBhvr>
                                        <p:cTn id="7" dur="500" fill="hold"/>
                                        <p:tgtEl>
                                          <p:spTgt spid="6162"/>
                                        </p:tgtEl>
                                        <p:attrNameLst>
                                          <p:attrName>ppt_w</p:attrName>
                                        </p:attrNameLst>
                                      </p:cBhvr>
                                      <p:tavLst>
                                        <p:tav tm="0">
                                          <p:val>
                                            <p:fltVal val="0"/>
                                          </p:val>
                                        </p:tav>
                                        <p:tav tm="100000">
                                          <p:val>
                                            <p:strVal val="#ppt_w"/>
                                          </p:val>
                                        </p:tav>
                                      </p:tavLst>
                                    </p:anim>
                                    <p:anim calcmode="lin" valueType="num">
                                      <p:cBhvr>
                                        <p:cTn id="8" dur="500" fill="hold"/>
                                        <p:tgtEl>
                                          <p:spTgt spid="6162"/>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6200"/>
                                        </p:tgtEl>
                                        <p:attrNameLst>
                                          <p:attrName>style.visibility</p:attrName>
                                        </p:attrNameLst>
                                      </p:cBhvr>
                                      <p:to>
                                        <p:strVal val="visible"/>
                                      </p:to>
                                    </p:set>
                                    <p:anim calcmode="lin" valueType="num">
                                      <p:cBhvr>
                                        <p:cTn id="11" dur="5000" fill="hold"/>
                                        <p:tgtEl>
                                          <p:spTgt spid="6200"/>
                                        </p:tgtEl>
                                        <p:attrNameLst>
                                          <p:attrName>ppt_w</p:attrName>
                                        </p:attrNameLst>
                                      </p:cBhvr>
                                      <p:tavLst>
                                        <p:tav tm="0">
                                          <p:val>
                                            <p:fltVal val="0"/>
                                          </p:val>
                                        </p:tav>
                                        <p:tav tm="100000">
                                          <p:val>
                                            <p:strVal val="#ppt_w"/>
                                          </p:val>
                                        </p:tav>
                                      </p:tavLst>
                                    </p:anim>
                                    <p:anim calcmode="lin" valueType="num">
                                      <p:cBhvr>
                                        <p:cTn id="12" dur="5000" fill="hold"/>
                                        <p:tgtEl>
                                          <p:spTgt spid="6200"/>
                                        </p:tgtEl>
                                        <p:attrNameLst>
                                          <p:attrName>ppt_h</p:attrName>
                                        </p:attrNameLst>
                                      </p:cBhvr>
                                      <p:tavLst>
                                        <p:tav tm="0">
                                          <p:val>
                                            <p:fltVal val="0"/>
                                          </p:val>
                                        </p:tav>
                                        <p:tav tm="100000">
                                          <p:val>
                                            <p:strVal val="#ppt_h"/>
                                          </p:val>
                                        </p:tav>
                                      </p:tavLst>
                                    </p:anim>
                                  </p:childTnLst>
                                </p:cTn>
                              </p:par>
                              <p:par>
                                <p:cTn id="13" presetID="49" presetClass="exit" presetSubtype="0" accel="100000" fill="hold" grpId="1" nodeType="withEffect">
                                  <p:stCondLst>
                                    <p:cond delay="0"/>
                                  </p:stCondLst>
                                  <p:childTnLst>
                                    <p:anim calcmode="lin" valueType="num">
                                      <p:cBhvr>
                                        <p:cTn id="14" dur="3000"/>
                                        <p:tgtEl>
                                          <p:spTgt spid="6200"/>
                                        </p:tgtEl>
                                        <p:attrNameLst>
                                          <p:attrName>ppt_w</p:attrName>
                                        </p:attrNameLst>
                                      </p:cBhvr>
                                      <p:tavLst>
                                        <p:tav tm="0">
                                          <p:val>
                                            <p:strVal val="ppt_w"/>
                                          </p:val>
                                        </p:tav>
                                        <p:tav tm="100000">
                                          <p:val>
                                            <p:fltVal val="0"/>
                                          </p:val>
                                        </p:tav>
                                      </p:tavLst>
                                    </p:anim>
                                    <p:anim calcmode="lin" valueType="num">
                                      <p:cBhvr>
                                        <p:cTn id="15" dur="3000"/>
                                        <p:tgtEl>
                                          <p:spTgt spid="6200"/>
                                        </p:tgtEl>
                                        <p:attrNameLst>
                                          <p:attrName>ppt_h</p:attrName>
                                        </p:attrNameLst>
                                      </p:cBhvr>
                                      <p:tavLst>
                                        <p:tav tm="0">
                                          <p:val>
                                            <p:strVal val="ppt_h"/>
                                          </p:val>
                                        </p:tav>
                                        <p:tav tm="100000">
                                          <p:val>
                                            <p:fltVal val="0"/>
                                          </p:val>
                                        </p:tav>
                                      </p:tavLst>
                                    </p:anim>
                                    <p:anim calcmode="lin" valueType="num">
                                      <p:cBhvr>
                                        <p:cTn id="16" dur="3000"/>
                                        <p:tgtEl>
                                          <p:spTgt spid="6200"/>
                                        </p:tgtEl>
                                        <p:attrNameLst>
                                          <p:attrName>style.rotation</p:attrName>
                                        </p:attrNameLst>
                                      </p:cBhvr>
                                      <p:tavLst>
                                        <p:tav tm="0">
                                          <p:val>
                                            <p:fltVal val="0"/>
                                          </p:val>
                                        </p:tav>
                                        <p:tav tm="100000">
                                          <p:val>
                                            <p:fltVal val="360"/>
                                          </p:val>
                                        </p:tav>
                                      </p:tavLst>
                                    </p:anim>
                                    <p:animEffect transition="out" filter="fade">
                                      <p:cBhvr>
                                        <p:cTn id="17" dur="3000"/>
                                        <p:tgtEl>
                                          <p:spTgt spid="6200"/>
                                        </p:tgtEl>
                                      </p:cBhvr>
                                    </p:animEffect>
                                    <p:set>
                                      <p:cBhvr>
                                        <p:cTn id="18" dur="1" fill="hold">
                                          <p:stCondLst>
                                            <p:cond delay="2999"/>
                                          </p:stCondLst>
                                        </p:cTn>
                                        <p:tgtEl>
                                          <p:spTgt spid="6200"/>
                                        </p:tgtEl>
                                        <p:attrNameLst>
                                          <p:attrName>style.visibility</p:attrName>
                                        </p:attrNameLst>
                                      </p:cBhvr>
                                      <p:to>
                                        <p:strVal val="hidden"/>
                                      </p:to>
                                    </p:set>
                                  </p:childTnLst>
                                </p:cTn>
                              </p:par>
                              <p:par>
                                <p:cTn id="19" presetID="31" presetClass="entr" presetSubtype="0" fill="hold" grpId="0" nodeType="withEffect">
                                  <p:stCondLst>
                                    <p:cond delay="0"/>
                                  </p:stCondLst>
                                  <p:iterate type="lt">
                                    <p:tmPct val="5000"/>
                                  </p:iterate>
                                  <p:childTnLst>
                                    <p:set>
                                      <p:cBhvr>
                                        <p:cTn id="20" dur="1" fill="hold">
                                          <p:stCondLst>
                                            <p:cond delay="0"/>
                                          </p:stCondLst>
                                        </p:cTn>
                                        <p:tgtEl>
                                          <p:spTgt spid="6201"/>
                                        </p:tgtEl>
                                        <p:attrNameLst>
                                          <p:attrName>style.visibility</p:attrName>
                                        </p:attrNameLst>
                                      </p:cBhvr>
                                      <p:to>
                                        <p:strVal val="visible"/>
                                      </p:to>
                                    </p:set>
                                    <p:anim calcmode="lin" valueType="num">
                                      <p:cBhvr>
                                        <p:cTn id="21" dur="5000" fill="hold"/>
                                        <p:tgtEl>
                                          <p:spTgt spid="6201"/>
                                        </p:tgtEl>
                                        <p:attrNameLst>
                                          <p:attrName>ppt_w</p:attrName>
                                        </p:attrNameLst>
                                      </p:cBhvr>
                                      <p:tavLst>
                                        <p:tav tm="0">
                                          <p:val>
                                            <p:fltVal val="0"/>
                                          </p:val>
                                        </p:tav>
                                        <p:tav tm="100000">
                                          <p:val>
                                            <p:strVal val="#ppt_w"/>
                                          </p:val>
                                        </p:tav>
                                      </p:tavLst>
                                    </p:anim>
                                    <p:anim calcmode="lin" valueType="num">
                                      <p:cBhvr>
                                        <p:cTn id="22" dur="5000" fill="hold"/>
                                        <p:tgtEl>
                                          <p:spTgt spid="6201"/>
                                        </p:tgtEl>
                                        <p:attrNameLst>
                                          <p:attrName>ppt_h</p:attrName>
                                        </p:attrNameLst>
                                      </p:cBhvr>
                                      <p:tavLst>
                                        <p:tav tm="0">
                                          <p:val>
                                            <p:fltVal val="0"/>
                                          </p:val>
                                        </p:tav>
                                        <p:tav tm="100000">
                                          <p:val>
                                            <p:strVal val="#ppt_h"/>
                                          </p:val>
                                        </p:tav>
                                      </p:tavLst>
                                    </p:anim>
                                    <p:anim calcmode="lin" valueType="num">
                                      <p:cBhvr>
                                        <p:cTn id="23" dur="5000" fill="hold"/>
                                        <p:tgtEl>
                                          <p:spTgt spid="6201"/>
                                        </p:tgtEl>
                                        <p:attrNameLst>
                                          <p:attrName>style.rotation</p:attrName>
                                        </p:attrNameLst>
                                      </p:cBhvr>
                                      <p:tavLst>
                                        <p:tav tm="0">
                                          <p:val>
                                            <p:fltVal val="90"/>
                                          </p:val>
                                        </p:tav>
                                        <p:tav tm="100000">
                                          <p:val>
                                            <p:fltVal val="0"/>
                                          </p:val>
                                        </p:tav>
                                      </p:tavLst>
                                    </p:anim>
                                    <p:animEffect transition="in" filter="fade">
                                      <p:cBhvr>
                                        <p:cTn id="24" dur="5000"/>
                                        <p:tgtEl>
                                          <p:spTgt spid="6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00" grpId="0"/>
      <p:bldP spid="6200" grpId="1"/>
      <p:bldP spid="620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4" descr="next pape">
            <a:hlinkClick r:id="" action="ppaction://hlinkshowjump?jump=nextslid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27988" y="6453188"/>
            <a:ext cx="1008062"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1" name="Picture 5" descr="gobackpurp2">
            <a:hlinkClick r:id="" action="ppaction://hlinkshowjump?jump=previousslide"/>
          </p:cNvPr>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34925" y="6457950"/>
            <a:ext cx="100806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7" name="Text Box 7"/>
          <p:cNvSpPr txBox="1">
            <a:spLocks noChangeArrowheads="1"/>
          </p:cNvSpPr>
          <p:nvPr/>
        </p:nvSpPr>
        <p:spPr bwMode="auto">
          <a:xfrm>
            <a:off x="468313" y="3473450"/>
            <a:ext cx="6985000" cy="2043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3200" b="1">
                <a:solidFill>
                  <a:schemeClr val="accent2"/>
                </a:solidFill>
              </a:rPr>
              <a:t>Lúc 5 giờ :</a:t>
            </a:r>
          </a:p>
          <a:p>
            <a:pPr algn="l" eaLnBrk="1" hangingPunct="1">
              <a:spcBef>
                <a:spcPct val="50000"/>
              </a:spcBef>
            </a:pPr>
            <a:r>
              <a:rPr lang="en-US" sz="3200" b="1">
                <a:solidFill>
                  <a:schemeClr val="accent2"/>
                </a:solidFill>
              </a:rPr>
              <a:t>	- Kim ngắn chỉ số mấy ? </a:t>
            </a:r>
          </a:p>
          <a:p>
            <a:pPr algn="l" eaLnBrk="1" hangingPunct="1">
              <a:spcBef>
                <a:spcPct val="50000"/>
              </a:spcBef>
            </a:pPr>
            <a:r>
              <a:rPr lang="en-US" sz="3200" b="1">
                <a:solidFill>
                  <a:schemeClr val="accent2"/>
                </a:solidFill>
              </a:rPr>
              <a:t>	- Kim dài chỉ số mấy ? </a:t>
            </a:r>
          </a:p>
        </p:txBody>
      </p:sp>
      <p:grpSp>
        <p:nvGrpSpPr>
          <p:cNvPr id="37893" name="Group 28"/>
          <p:cNvGrpSpPr>
            <a:grpSpLocks/>
          </p:cNvGrpSpPr>
          <p:nvPr/>
        </p:nvGrpSpPr>
        <p:grpSpPr bwMode="auto">
          <a:xfrm>
            <a:off x="6227763" y="1541463"/>
            <a:ext cx="2447925" cy="2535237"/>
            <a:chOff x="4059" y="663"/>
            <a:chExt cx="1542" cy="1597"/>
          </a:xfrm>
        </p:grpSpPr>
        <p:sp>
          <p:nvSpPr>
            <p:cNvPr id="37902" name="Oval 9"/>
            <p:cNvSpPr>
              <a:spLocks noChangeArrowheads="1"/>
            </p:cNvSpPr>
            <p:nvPr/>
          </p:nvSpPr>
          <p:spPr bwMode="auto">
            <a:xfrm>
              <a:off x="4059" y="708"/>
              <a:ext cx="1542" cy="1542"/>
            </a:xfrm>
            <a:prstGeom prst="ellipse">
              <a:avLst/>
            </a:prstGeom>
            <a:gradFill rotWithShape="0">
              <a:gsLst>
                <a:gs pos="0">
                  <a:srgbClr val="FFFFCC"/>
                </a:gs>
                <a:gs pos="100000">
                  <a:schemeClr val="bg1"/>
                </a:gs>
              </a:gsLst>
              <a:path path="shape">
                <a:fillToRect l="50000" t="50000" r="50000" b="50000"/>
              </a:path>
            </a:gradFill>
            <a:ln w="57150">
              <a:solidFill>
                <a:schemeClr val="folHlink"/>
              </a:solidFill>
              <a:round/>
              <a:headEnd/>
              <a:tailEnd/>
            </a:ln>
            <a:effectLst>
              <a:outerShdw dist="181836" dir="17686508" algn="ctr" rotWithShape="0">
                <a:schemeClr val="folHlink">
                  <a:alpha val="50000"/>
                </a:schemeClr>
              </a:outerShdw>
            </a:effec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a:p>
          </p:txBody>
        </p:sp>
        <p:sp>
          <p:nvSpPr>
            <p:cNvPr id="37903" name="Text Box 12"/>
            <p:cNvSpPr txBox="1">
              <a:spLocks noChangeArrowheads="1"/>
            </p:cNvSpPr>
            <p:nvPr/>
          </p:nvSpPr>
          <p:spPr bwMode="auto">
            <a:xfrm>
              <a:off x="4649" y="663"/>
              <a:ext cx="432"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latin typeface="Times New Roman" panose="02020603050405020304" pitchFamily="18" charset="0"/>
                </a:rPr>
                <a:t>12</a:t>
              </a:r>
            </a:p>
          </p:txBody>
        </p:sp>
        <p:sp>
          <p:nvSpPr>
            <p:cNvPr id="37904" name="Text Box 13"/>
            <p:cNvSpPr txBox="1">
              <a:spLocks noChangeArrowheads="1"/>
            </p:cNvSpPr>
            <p:nvPr/>
          </p:nvSpPr>
          <p:spPr bwMode="auto">
            <a:xfrm>
              <a:off x="5102" y="799"/>
              <a:ext cx="227"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latin typeface="Times New Roman" panose="02020603050405020304" pitchFamily="18" charset="0"/>
                </a:rPr>
                <a:t>1</a:t>
              </a:r>
            </a:p>
          </p:txBody>
        </p:sp>
        <p:sp>
          <p:nvSpPr>
            <p:cNvPr id="37905" name="Text Box 14"/>
            <p:cNvSpPr txBox="1">
              <a:spLocks noChangeArrowheads="1"/>
            </p:cNvSpPr>
            <p:nvPr/>
          </p:nvSpPr>
          <p:spPr bwMode="auto">
            <a:xfrm>
              <a:off x="5284" y="1062"/>
              <a:ext cx="182"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latin typeface="Times New Roman" panose="02020603050405020304" pitchFamily="18" charset="0"/>
                </a:rPr>
                <a:t>2</a:t>
              </a:r>
            </a:p>
          </p:txBody>
        </p:sp>
        <p:sp>
          <p:nvSpPr>
            <p:cNvPr id="37906" name="Text Box 15"/>
            <p:cNvSpPr txBox="1">
              <a:spLocks noChangeArrowheads="1"/>
            </p:cNvSpPr>
            <p:nvPr/>
          </p:nvSpPr>
          <p:spPr bwMode="auto">
            <a:xfrm>
              <a:off x="5374" y="1298"/>
              <a:ext cx="181"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latin typeface="Times New Roman" panose="02020603050405020304" pitchFamily="18" charset="0"/>
                </a:rPr>
                <a:t>3</a:t>
              </a:r>
            </a:p>
          </p:txBody>
        </p:sp>
        <p:sp>
          <p:nvSpPr>
            <p:cNvPr id="37907" name="Text Box 16"/>
            <p:cNvSpPr txBox="1">
              <a:spLocks noChangeArrowheads="1"/>
            </p:cNvSpPr>
            <p:nvPr/>
          </p:nvSpPr>
          <p:spPr bwMode="auto">
            <a:xfrm>
              <a:off x="5284" y="1606"/>
              <a:ext cx="227"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latin typeface="Times New Roman" panose="02020603050405020304" pitchFamily="18" charset="0"/>
                </a:rPr>
                <a:t>4</a:t>
              </a:r>
            </a:p>
          </p:txBody>
        </p:sp>
        <p:sp>
          <p:nvSpPr>
            <p:cNvPr id="37908" name="Text Box 17"/>
            <p:cNvSpPr txBox="1">
              <a:spLocks noChangeArrowheads="1"/>
            </p:cNvSpPr>
            <p:nvPr/>
          </p:nvSpPr>
          <p:spPr bwMode="auto">
            <a:xfrm>
              <a:off x="5058" y="1843"/>
              <a:ext cx="181"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latin typeface="Times New Roman" panose="02020603050405020304" pitchFamily="18" charset="0"/>
                </a:rPr>
                <a:t>5</a:t>
              </a:r>
            </a:p>
          </p:txBody>
        </p:sp>
        <p:sp>
          <p:nvSpPr>
            <p:cNvPr id="37909" name="Text Box 18"/>
            <p:cNvSpPr txBox="1">
              <a:spLocks noChangeArrowheads="1"/>
            </p:cNvSpPr>
            <p:nvPr/>
          </p:nvSpPr>
          <p:spPr bwMode="auto">
            <a:xfrm>
              <a:off x="4694" y="1933"/>
              <a:ext cx="272"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latin typeface="Times New Roman" panose="02020603050405020304" pitchFamily="18" charset="0"/>
                </a:rPr>
                <a:t>6</a:t>
              </a:r>
            </a:p>
          </p:txBody>
        </p:sp>
        <p:sp>
          <p:nvSpPr>
            <p:cNvPr id="37910" name="Text Box 19"/>
            <p:cNvSpPr txBox="1">
              <a:spLocks noChangeArrowheads="1"/>
            </p:cNvSpPr>
            <p:nvPr/>
          </p:nvSpPr>
          <p:spPr bwMode="auto">
            <a:xfrm>
              <a:off x="4376" y="1833"/>
              <a:ext cx="182"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latin typeface="Times New Roman" panose="02020603050405020304" pitchFamily="18" charset="0"/>
                </a:rPr>
                <a:t>7</a:t>
              </a:r>
            </a:p>
          </p:txBody>
        </p:sp>
        <p:sp>
          <p:nvSpPr>
            <p:cNvPr id="37911" name="Text Box 20"/>
            <p:cNvSpPr txBox="1">
              <a:spLocks noChangeArrowheads="1"/>
            </p:cNvSpPr>
            <p:nvPr/>
          </p:nvSpPr>
          <p:spPr bwMode="auto">
            <a:xfrm>
              <a:off x="4149" y="1606"/>
              <a:ext cx="227"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latin typeface="Times New Roman" panose="02020603050405020304" pitchFamily="18" charset="0"/>
                </a:rPr>
                <a:t>8</a:t>
              </a:r>
            </a:p>
          </p:txBody>
        </p:sp>
        <p:sp>
          <p:nvSpPr>
            <p:cNvPr id="37912" name="Text Box 21"/>
            <p:cNvSpPr txBox="1">
              <a:spLocks noChangeArrowheads="1"/>
            </p:cNvSpPr>
            <p:nvPr/>
          </p:nvSpPr>
          <p:spPr bwMode="auto">
            <a:xfrm>
              <a:off x="4059" y="1298"/>
              <a:ext cx="226"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latin typeface="Times New Roman" panose="02020603050405020304" pitchFamily="18" charset="0"/>
                </a:rPr>
                <a:t>9</a:t>
              </a:r>
            </a:p>
          </p:txBody>
        </p:sp>
        <p:sp>
          <p:nvSpPr>
            <p:cNvPr id="37913" name="Text Box 22"/>
            <p:cNvSpPr txBox="1">
              <a:spLocks noChangeArrowheads="1"/>
            </p:cNvSpPr>
            <p:nvPr/>
          </p:nvSpPr>
          <p:spPr bwMode="auto">
            <a:xfrm>
              <a:off x="4104" y="1062"/>
              <a:ext cx="453"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latin typeface="Times New Roman" panose="02020603050405020304" pitchFamily="18" charset="0"/>
                </a:rPr>
                <a:t>10</a:t>
              </a:r>
            </a:p>
          </p:txBody>
        </p:sp>
        <p:sp>
          <p:nvSpPr>
            <p:cNvPr id="37914" name="Text Box 23"/>
            <p:cNvSpPr txBox="1">
              <a:spLocks noChangeArrowheads="1"/>
            </p:cNvSpPr>
            <p:nvPr/>
          </p:nvSpPr>
          <p:spPr bwMode="auto">
            <a:xfrm>
              <a:off x="4286" y="799"/>
              <a:ext cx="408"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latin typeface="Times New Roman" panose="02020603050405020304" pitchFamily="18" charset="0"/>
                </a:rPr>
                <a:t>11</a:t>
              </a:r>
            </a:p>
          </p:txBody>
        </p:sp>
        <p:sp>
          <p:nvSpPr>
            <p:cNvPr id="37915" name="AutoShape 27"/>
            <p:cNvSpPr>
              <a:spLocks noChangeArrowheads="1"/>
            </p:cNvSpPr>
            <p:nvPr/>
          </p:nvSpPr>
          <p:spPr bwMode="auto">
            <a:xfrm>
              <a:off x="4830" y="1434"/>
              <a:ext cx="91" cy="91"/>
            </a:xfrm>
            <a:prstGeom prst="flowChartConnector">
              <a:avLst/>
            </a:prstGeom>
            <a:solidFill>
              <a:schemeClr val="accent2"/>
            </a:solidFill>
            <a:ln w="952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a:solidFill>
                  <a:schemeClr val="accent2"/>
                </a:solidFill>
              </a:endParaRPr>
            </a:p>
          </p:txBody>
        </p:sp>
      </p:grpSp>
      <p:sp>
        <p:nvSpPr>
          <p:cNvPr id="30730" name="AutoShape 10"/>
          <p:cNvSpPr>
            <a:spLocks noChangeArrowheads="1"/>
          </p:cNvSpPr>
          <p:nvPr/>
        </p:nvSpPr>
        <p:spPr bwMode="auto">
          <a:xfrm>
            <a:off x="7437438" y="1930400"/>
            <a:ext cx="144462" cy="993775"/>
          </a:xfrm>
          <a:prstGeom prst="flowChartSort">
            <a:avLst/>
          </a:prstGeom>
          <a:solidFill>
            <a:srgbClr val="0066FF"/>
          </a:solidFill>
          <a:ln w="9525">
            <a:solidFill>
              <a:srgbClr val="0066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a:p>
        </p:txBody>
      </p:sp>
      <p:sp>
        <p:nvSpPr>
          <p:cNvPr id="30731" name="AutoShape 11"/>
          <p:cNvSpPr>
            <a:spLocks noChangeArrowheads="1"/>
          </p:cNvSpPr>
          <p:nvPr/>
        </p:nvSpPr>
        <p:spPr bwMode="auto">
          <a:xfrm rot="-7376642">
            <a:off x="7356475" y="3025775"/>
            <a:ext cx="715963" cy="195263"/>
          </a:xfrm>
          <a:prstGeom prst="flowChartSort">
            <a:avLst/>
          </a:prstGeom>
          <a:solidFill>
            <a:srgbClr val="FF9900"/>
          </a:solidFill>
          <a:ln w="9525">
            <a:solidFill>
              <a:srgbClr val="FF99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a:solidFill>
                <a:schemeClr val="accent2"/>
              </a:solidFill>
            </a:endParaRPr>
          </a:p>
        </p:txBody>
      </p:sp>
      <p:sp>
        <p:nvSpPr>
          <p:cNvPr id="37896" name="AutoShape 24"/>
          <p:cNvSpPr>
            <a:spLocks noChangeArrowheads="1"/>
          </p:cNvSpPr>
          <p:nvPr/>
        </p:nvSpPr>
        <p:spPr bwMode="auto">
          <a:xfrm>
            <a:off x="7451725" y="2765425"/>
            <a:ext cx="144463" cy="144463"/>
          </a:xfrm>
          <a:prstGeom prst="flowChartConnector">
            <a:avLst/>
          </a:prstGeom>
          <a:solidFill>
            <a:schemeClr val="accent2"/>
          </a:solidFill>
          <a:ln w="952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a:solidFill>
                <a:schemeClr val="accent2"/>
              </a:solidFill>
            </a:endParaRPr>
          </a:p>
        </p:txBody>
      </p:sp>
      <p:grpSp>
        <p:nvGrpSpPr>
          <p:cNvPr id="37897" name="Group 32"/>
          <p:cNvGrpSpPr>
            <a:grpSpLocks/>
          </p:cNvGrpSpPr>
          <p:nvPr/>
        </p:nvGrpSpPr>
        <p:grpSpPr bwMode="auto">
          <a:xfrm>
            <a:off x="0" y="0"/>
            <a:ext cx="9144000" cy="6873875"/>
            <a:chOff x="0" y="-10"/>
            <a:chExt cx="5760" cy="4330"/>
          </a:xfrm>
        </p:grpSpPr>
        <p:pic>
          <p:nvPicPr>
            <p:cNvPr id="37898" name="Picture 33" descr="Animate"/>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rot="-5400000">
              <a:off x="-2109" y="2109"/>
              <a:ext cx="4294" cy="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9" name="Picture 34" descr="Animate"/>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0" y="4220"/>
              <a:ext cx="5760"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00" name="Picture 35" descr="Animate"/>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rot="-5400000">
              <a:off x="3576" y="2103"/>
              <a:ext cx="4294" cy="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01" name="Picture 36" descr="Animate"/>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0" y="-10"/>
              <a:ext cx="5760"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ustDataLst>
      <p:tags r:id="rId1"/>
    </p:custDataLst>
  </p:cSld>
  <p:clrMapOvr>
    <a:masterClrMapping/>
  </p:clrMapOvr>
  <p:transition>
    <p:sndAc>
      <p:stSnd>
        <p:snd r:embed="rId4" name="chimes.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5" presetClass="entr" presetSubtype="0" fill="hold" grpId="0" nodeType="withEffect">
                                  <p:stCondLst>
                                    <p:cond delay="0"/>
                                  </p:stCondLst>
                                  <p:childTnLst>
                                    <p:set>
                                      <p:cBhvr>
                                        <p:cTn id="6" dur="1" fill="hold">
                                          <p:stCondLst>
                                            <p:cond delay="0"/>
                                          </p:stCondLst>
                                        </p:cTn>
                                        <p:tgtEl>
                                          <p:spTgt spid="30727"/>
                                        </p:tgtEl>
                                        <p:attrNameLst>
                                          <p:attrName>style.visibility</p:attrName>
                                        </p:attrNameLst>
                                      </p:cBhvr>
                                      <p:to>
                                        <p:strVal val="visible"/>
                                      </p:to>
                                    </p:set>
                                    <p:anim calcmode="lin" valueType="num">
                                      <p:cBhvr>
                                        <p:cTn id="7" dur="1000" decel="50000" fill="hold">
                                          <p:stCondLst>
                                            <p:cond delay="0"/>
                                          </p:stCondLst>
                                        </p:cTn>
                                        <p:tgtEl>
                                          <p:spTgt spid="30727"/>
                                        </p:tgtEl>
                                        <p:attrNameLst>
                                          <p:attrName>style.rotation</p:attrName>
                                        </p:attrNameLst>
                                      </p:cBhvr>
                                      <p:tavLst>
                                        <p:tav tm="0">
                                          <p:val>
                                            <p:fltVal val="-90"/>
                                          </p:val>
                                        </p:tav>
                                        <p:tav tm="100000">
                                          <p:val>
                                            <p:fltVal val="0"/>
                                          </p:val>
                                        </p:tav>
                                      </p:tavLst>
                                    </p:anim>
                                    <p:anim calcmode="lin" valueType="num">
                                      <p:cBhvr>
                                        <p:cTn id="8" dur="1000" decel="50000" fill="hold">
                                          <p:stCondLst>
                                            <p:cond delay="0"/>
                                          </p:stCondLst>
                                        </p:cTn>
                                        <p:tgtEl>
                                          <p:spTgt spid="30727"/>
                                        </p:tgtEl>
                                        <p:attrNameLst>
                                          <p:attrName>ppt_w</p:attrName>
                                        </p:attrNameLst>
                                      </p:cBhvr>
                                      <p:tavLst>
                                        <p:tav tm="0">
                                          <p:val>
                                            <p:strVal val="#ppt_w"/>
                                          </p:val>
                                        </p:tav>
                                        <p:tav tm="100000">
                                          <p:val>
                                            <p:strVal val="#ppt_w*.05"/>
                                          </p:val>
                                        </p:tav>
                                      </p:tavLst>
                                    </p:anim>
                                    <p:anim calcmode="lin" valueType="num">
                                      <p:cBhvr>
                                        <p:cTn id="9" dur="1000" accel="50000" fill="hold">
                                          <p:stCondLst>
                                            <p:cond delay="1000"/>
                                          </p:stCondLst>
                                        </p:cTn>
                                        <p:tgtEl>
                                          <p:spTgt spid="30727"/>
                                        </p:tgtEl>
                                        <p:attrNameLst>
                                          <p:attrName>ppt_w</p:attrName>
                                        </p:attrNameLst>
                                      </p:cBhvr>
                                      <p:tavLst>
                                        <p:tav tm="0">
                                          <p:val>
                                            <p:strVal val="#ppt_w*.05"/>
                                          </p:val>
                                        </p:tav>
                                        <p:tav tm="100000">
                                          <p:val>
                                            <p:strVal val="#ppt_w"/>
                                          </p:val>
                                        </p:tav>
                                      </p:tavLst>
                                    </p:anim>
                                    <p:anim calcmode="lin" valueType="num">
                                      <p:cBhvr>
                                        <p:cTn id="10" dur="2000" fill="hold"/>
                                        <p:tgtEl>
                                          <p:spTgt spid="30727"/>
                                        </p:tgtEl>
                                        <p:attrNameLst>
                                          <p:attrName>ppt_h</p:attrName>
                                        </p:attrNameLst>
                                      </p:cBhvr>
                                      <p:tavLst>
                                        <p:tav tm="0">
                                          <p:val>
                                            <p:strVal val="#ppt_h"/>
                                          </p:val>
                                        </p:tav>
                                        <p:tav tm="100000">
                                          <p:val>
                                            <p:strVal val="#ppt_h"/>
                                          </p:val>
                                        </p:tav>
                                      </p:tavLst>
                                    </p:anim>
                                    <p:anim calcmode="lin" valueType="num">
                                      <p:cBhvr>
                                        <p:cTn id="11" dur="1000" decel="50000" fill="hold">
                                          <p:stCondLst>
                                            <p:cond delay="0"/>
                                          </p:stCondLst>
                                        </p:cTn>
                                        <p:tgtEl>
                                          <p:spTgt spid="30727"/>
                                        </p:tgtEl>
                                        <p:attrNameLst>
                                          <p:attrName>ppt_x</p:attrName>
                                        </p:attrNameLst>
                                      </p:cBhvr>
                                      <p:tavLst>
                                        <p:tav tm="0">
                                          <p:val>
                                            <p:strVal val="#ppt_x+.4"/>
                                          </p:val>
                                        </p:tav>
                                        <p:tav tm="100000">
                                          <p:val>
                                            <p:strVal val="#ppt_x"/>
                                          </p:val>
                                        </p:tav>
                                      </p:tavLst>
                                    </p:anim>
                                    <p:anim calcmode="lin" valueType="num">
                                      <p:cBhvr>
                                        <p:cTn id="12" dur="1000" decel="50000" fill="hold">
                                          <p:stCondLst>
                                            <p:cond delay="0"/>
                                          </p:stCondLst>
                                        </p:cTn>
                                        <p:tgtEl>
                                          <p:spTgt spid="30727"/>
                                        </p:tgtEl>
                                        <p:attrNameLst>
                                          <p:attrName>ppt_y</p:attrName>
                                        </p:attrNameLst>
                                      </p:cBhvr>
                                      <p:tavLst>
                                        <p:tav tm="0">
                                          <p:val>
                                            <p:strVal val="#ppt_y-.2"/>
                                          </p:val>
                                        </p:tav>
                                        <p:tav tm="100000">
                                          <p:val>
                                            <p:strVal val="#ppt_y+.1"/>
                                          </p:val>
                                        </p:tav>
                                      </p:tavLst>
                                    </p:anim>
                                    <p:anim calcmode="lin" valueType="num">
                                      <p:cBhvr>
                                        <p:cTn id="13" dur="1000" accel="50000" fill="hold">
                                          <p:stCondLst>
                                            <p:cond delay="1000"/>
                                          </p:stCondLst>
                                        </p:cTn>
                                        <p:tgtEl>
                                          <p:spTgt spid="30727"/>
                                        </p:tgtEl>
                                        <p:attrNameLst>
                                          <p:attrName>ppt_y</p:attrName>
                                        </p:attrNameLst>
                                      </p:cBhvr>
                                      <p:tavLst>
                                        <p:tav tm="0">
                                          <p:val>
                                            <p:strVal val="#ppt_y+.1"/>
                                          </p:val>
                                        </p:tav>
                                        <p:tav tm="100000">
                                          <p:val>
                                            <p:strVal val="#ppt_y"/>
                                          </p:val>
                                        </p:tav>
                                      </p:tavLst>
                                    </p:anim>
                                    <p:animEffect transition="in" filter="fade">
                                      <p:cBhvr>
                                        <p:cTn id="14" dur="2000" decel="50000">
                                          <p:stCondLst>
                                            <p:cond delay="0"/>
                                          </p:stCondLst>
                                        </p:cTn>
                                        <p:tgtEl>
                                          <p:spTgt spid="30727"/>
                                        </p:tgtEl>
                                      </p:cBhvr>
                                    </p:animEffect>
                                  </p:childTnLst>
                                </p:cTn>
                              </p:par>
                              <p:par>
                                <p:cTn id="15" presetID="13" presetClass="entr" presetSubtype="16" fill="hold" grpId="0" nodeType="withEffect">
                                  <p:stCondLst>
                                    <p:cond delay="6000"/>
                                  </p:stCondLst>
                                  <p:childTnLst>
                                    <p:set>
                                      <p:cBhvr>
                                        <p:cTn id="16" dur="1" fill="hold">
                                          <p:stCondLst>
                                            <p:cond delay="0"/>
                                          </p:stCondLst>
                                        </p:cTn>
                                        <p:tgtEl>
                                          <p:spTgt spid="30731"/>
                                        </p:tgtEl>
                                        <p:attrNameLst>
                                          <p:attrName>style.visibility</p:attrName>
                                        </p:attrNameLst>
                                      </p:cBhvr>
                                      <p:to>
                                        <p:strVal val="visible"/>
                                      </p:to>
                                    </p:set>
                                    <p:animEffect transition="in" filter="plus(in)">
                                      <p:cBhvr>
                                        <p:cTn id="17" dur="5000"/>
                                        <p:tgtEl>
                                          <p:spTgt spid="30731"/>
                                        </p:tgtEl>
                                      </p:cBhvr>
                                    </p:animEffect>
                                  </p:childTnLst>
                                </p:cTn>
                              </p:par>
                              <p:par>
                                <p:cTn id="18" presetID="13" presetClass="entr" presetSubtype="16" fill="hold" grpId="0" nodeType="withEffect">
                                  <p:stCondLst>
                                    <p:cond delay="8000"/>
                                  </p:stCondLst>
                                  <p:childTnLst>
                                    <p:set>
                                      <p:cBhvr>
                                        <p:cTn id="19" dur="1" fill="hold">
                                          <p:stCondLst>
                                            <p:cond delay="0"/>
                                          </p:stCondLst>
                                        </p:cTn>
                                        <p:tgtEl>
                                          <p:spTgt spid="30730"/>
                                        </p:tgtEl>
                                        <p:attrNameLst>
                                          <p:attrName>style.visibility</p:attrName>
                                        </p:attrNameLst>
                                      </p:cBhvr>
                                      <p:to>
                                        <p:strVal val="visible"/>
                                      </p:to>
                                    </p:set>
                                    <p:animEffect transition="in" filter="plus(in)">
                                      <p:cBhvr>
                                        <p:cTn id="20" dur="5000"/>
                                        <p:tgtEl>
                                          <p:spTgt spid="307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7" grpId="0"/>
      <p:bldP spid="30730" grpId="0" animBg="1"/>
      <p:bldP spid="3073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next pape">
            <a:hlinkClick r:id="" action="ppaction://hlinkshowjump?jump=nextslid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56550" y="6308725"/>
            <a:ext cx="100806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5" name="Picture 3" descr="gobackpurp2">
            <a:hlinkClick r:id="" action="ppaction://hlinkshowjump?jump=previousslide"/>
          </p:cNvPr>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179388" y="6308725"/>
            <a:ext cx="1008062"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6" name="Text Box 4"/>
          <p:cNvSpPr txBox="1">
            <a:spLocks noChangeArrowheads="1"/>
          </p:cNvSpPr>
          <p:nvPr/>
        </p:nvSpPr>
        <p:spPr bwMode="auto">
          <a:xfrm>
            <a:off x="395288" y="333375"/>
            <a:ext cx="84963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sz="5400" b="1">
                <a:solidFill>
                  <a:srgbClr val="FF3300"/>
                </a:solidFill>
                <a:latin typeface="Times New Roman" panose="02020603050405020304" pitchFamily="18" charset="0"/>
              </a:rPr>
              <a:t>Đồng hồ chỉ mấy giờ ?</a:t>
            </a:r>
          </a:p>
        </p:txBody>
      </p:sp>
      <p:sp>
        <p:nvSpPr>
          <p:cNvPr id="33797" name="Text Box 5"/>
          <p:cNvSpPr txBox="1">
            <a:spLocks noChangeArrowheads="1"/>
          </p:cNvSpPr>
          <p:nvPr/>
        </p:nvSpPr>
        <p:spPr bwMode="auto">
          <a:xfrm>
            <a:off x="3492500" y="4930775"/>
            <a:ext cx="1800225" cy="790575"/>
          </a:xfrm>
          <a:prstGeom prst="rect">
            <a:avLst/>
          </a:prstGeom>
          <a:gradFill rotWithShape="1">
            <a:gsLst>
              <a:gs pos="0">
                <a:srgbClr val="00FFFF"/>
              </a:gs>
              <a:gs pos="50000">
                <a:schemeClr val="bg1"/>
              </a:gs>
              <a:gs pos="100000">
                <a:srgbClr val="00FFFF"/>
              </a:gs>
            </a:gsLst>
            <a:lin ang="5400000" scaled="1"/>
          </a:gradFill>
          <a:ln w="2857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lang="en-US" sz="4400" b="1" dirty="0">
                <a:solidFill>
                  <a:schemeClr val="accent2"/>
                </a:solidFill>
                <a:latin typeface="Times New Roman" pitchFamily="18" charset="0"/>
              </a:rPr>
              <a:t>12 </a:t>
            </a:r>
            <a:r>
              <a:rPr lang="en-US" sz="4400" b="1" dirty="0" err="1">
                <a:solidFill>
                  <a:schemeClr val="accent2"/>
                </a:solidFill>
                <a:latin typeface="Times New Roman" pitchFamily="18" charset="0"/>
              </a:rPr>
              <a:t>giờ</a:t>
            </a:r>
            <a:endParaRPr lang="en-US" sz="4400" b="1" dirty="0">
              <a:solidFill>
                <a:schemeClr val="accent2"/>
              </a:solidFill>
              <a:latin typeface="Times New Roman" pitchFamily="18" charset="0"/>
            </a:endParaRPr>
          </a:p>
        </p:txBody>
      </p:sp>
      <p:grpSp>
        <p:nvGrpSpPr>
          <p:cNvPr id="38918" name="Group 58"/>
          <p:cNvGrpSpPr>
            <a:grpSpLocks/>
          </p:cNvGrpSpPr>
          <p:nvPr/>
        </p:nvGrpSpPr>
        <p:grpSpPr bwMode="auto">
          <a:xfrm>
            <a:off x="3132138" y="1773238"/>
            <a:ext cx="2447925" cy="2535237"/>
            <a:chOff x="1973" y="1117"/>
            <a:chExt cx="1542" cy="1597"/>
          </a:xfrm>
        </p:grpSpPr>
        <p:sp>
          <p:nvSpPr>
            <p:cNvPr id="38924" name="Oval 40" descr="Outlined diamond"/>
            <p:cNvSpPr>
              <a:spLocks noChangeArrowheads="1"/>
            </p:cNvSpPr>
            <p:nvPr/>
          </p:nvSpPr>
          <p:spPr bwMode="auto">
            <a:xfrm>
              <a:off x="1973" y="1162"/>
              <a:ext cx="1542" cy="1542"/>
            </a:xfrm>
            <a:prstGeom prst="ellipse">
              <a:avLst/>
            </a:prstGeom>
            <a:pattFill prst="openDmnd">
              <a:fgClr>
                <a:schemeClr val="accent1"/>
              </a:fgClr>
              <a:bgClr>
                <a:schemeClr val="bg1"/>
              </a:bgClr>
            </a:pattFill>
            <a:ln w="57150">
              <a:solidFill>
                <a:srgbClr val="0099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a:p>
          </p:txBody>
        </p:sp>
        <p:sp>
          <p:nvSpPr>
            <p:cNvPr id="38925" name="AutoShape 41"/>
            <p:cNvSpPr>
              <a:spLocks noChangeArrowheads="1"/>
            </p:cNvSpPr>
            <p:nvPr/>
          </p:nvSpPr>
          <p:spPr bwMode="auto">
            <a:xfrm>
              <a:off x="2699" y="1353"/>
              <a:ext cx="91" cy="626"/>
            </a:xfrm>
            <a:prstGeom prst="flowChartSort">
              <a:avLst/>
            </a:prstGeom>
            <a:solidFill>
              <a:srgbClr val="0066FF"/>
            </a:solidFill>
            <a:ln w="9525">
              <a:solidFill>
                <a:srgbClr val="0066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a:p>
          </p:txBody>
        </p:sp>
        <p:sp>
          <p:nvSpPr>
            <p:cNvPr id="38926" name="Text Box 43"/>
            <p:cNvSpPr txBox="1">
              <a:spLocks noChangeArrowheads="1"/>
            </p:cNvSpPr>
            <p:nvPr/>
          </p:nvSpPr>
          <p:spPr bwMode="auto">
            <a:xfrm>
              <a:off x="2563" y="1117"/>
              <a:ext cx="432"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latin typeface="Times New Roman" panose="02020603050405020304" pitchFamily="18" charset="0"/>
                </a:rPr>
                <a:t>12</a:t>
              </a:r>
            </a:p>
          </p:txBody>
        </p:sp>
        <p:sp>
          <p:nvSpPr>
            <p:cNvPr id="38927" name="Text Box 44"/>
            <p:cNvSpPr txBox="1">
              <a:spLocks noChangeArrowheads="1"/>
            </p:cNvSpPr>
            <p:nvPr/>
          </p:nvSpPr>
          <p:spPr bwMode="auto">
            <a:xfrm>
              <a:off x="3016" y="1253"/>
              <a:ext cx="227"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latin typeface="Times New Roman" panose="02020603050405020304" pitchFamily="18" charset="0"/>
                </a:rPr>
                <a:t>1</a:t>
              </a:r>
            </a:p>
          </p:txBody>
        </p:sp>
        <p:sp>
          <p:nvSpPr>
            <p:cNvPr id="38928" name="Text Box 45"/>
            <p:cNvSpPr txBox="1">
              <a:spLocks noChangeArrowheads="1"/>
            </p:cNvSpPr>
            <p:nvPr/>
          </p:nvSpPr>
          <p:spPr bwMode="auto">
            <a:xfrm>
              <a:off x="3198" y="1516"/>
              <a:ext cx="182"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latin typeface="Times New Roman" panose="02020603050405020304" pitchFamily="18" charset="0"/>
                </a:rPr>
                <a:t>2</a:t>
              </a:r>
            </a:p>
          </p:txBody>
        </p:sp>
        <p:sp>
          <p:nvSpPr>
            <p:cNvPr id="38929" name="Text Box 46"/>
            <p:cNvSpPr txBox="1">
              <a:spLocks noChangeArrowheads="1"/>
            </p:cNvSpPr>
            <p:nvPr/>
          </p:nvSpPr>
          <p:spPr bwMode="auto">
            <a:xfrm>
              <a:off x="3288" y="1752"/>
              <a:ext cx="181"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latin typeface="Times New Roman" panose="02020603050405020304" pitchFamily="18" charset="0"/>
                </a:rPr>
                <a:t>3</a:t>
              </a:r>
            </a:p>
          </p:txBody>
        </p:sp>
        <p:sp>
          <p:nvSpPr>
            <p:cNvPr id="38930" name="Text Box 47"/>
            <p:cNvSpPr txBox="1">
              <a:spLocks noChangeArrowheads="1"/>
            </p:cNvSpPr>
            <p:nvPr/>
          </p:nvSpPr>
          <p:spPr bwMode="auto">
            <a:xfrm>
              <a:off x="3198" y="2060"/>
              <a:ext cx="227"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latin typeface="Times New Roman" panose="02020603050405020304" pitchFamily="18" charset="0"/>
                </a:rPr>
                <a:t>4</a:t>
              </a:r>
            </a:p>
          </p:txBody>
        </p:sp>
        <p:sp>
          <p:nvSpPr>
            <p:cNvPr id="38931" name="Text Box 48"/>
            <p:cNvSpPr txBox="1">
              <a:spLocks noChangeArrowheads="1"/>
            </p:cNvSpPr>
            <p:nvPr/>
          </p:nvSpPr>
          <p:spPr bwMode="auto">
            <a:xfrm>
              <a:off x="3017" y="2287"/>
              <a:ext cx="181"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latin typeface="Times New Roman" panose="02020603050405020304" pitchFamily="18" charset="0"/>
                </a:rPr>
                <a:t>5</a:t>
              </a:r>
            </a:p>
          </p:txBody>
        </p:sp>
        <p:sp>
          <p:nvSpPr>
            <p:cNvPr id="38932" name="Text Box 49"/>
            <p:cNvSpPr txBox="1">
              <a:spLocks noChangeArrowheads="1"/>
            </p:cNvSpPr>
            <p:nvPr/>
          </p:nvSpPr>
          <p:spPr bwMode="auto">
            <a:xfrm>
              <a:off x="2608" y="2387"/>
              <a:ext cx="272"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latin typeface="Times New Roman" panose="02020603050405020304" pitchFamily="18" charset="0"/>
                </a:rPr>
                <a:t>6</a:t>
              </a:r>
            </a:p>
          </p:txBody>
        </p:sp>
        <p:sp>
          <p:nvSpPr>
            <p:cNvPr id="38933" name="Text Box 50"/>
            <p:cNvSpPr txBox="1">
              <a:spLocks noChangeArrowheads="1"/>
            </p:cNvSpPr>
            <p:nvPr/>
          </p:nvSpPr>
          <p:spPr bwMode="auto">
            <a:xfrm>
              <a:off x="2290" y="2287"/>
              <a:ext cx="182"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latin typeface="Times New Roman" panose="02020603050405020304" pitchFamily="18" charset="0"/>
                </a:rPr>
                <a:t>7</a:t>
              </a:r>
            </a:p>
          </p:txBody>
        </p:sp>
        <p:sp>
          <p:nvSpPr>
            <p:cNvPr id="38934" name="Text Box 51"/>
            <p:cNvSpPr txBox="1">
              <a:spLocks noChangeArrowheads="1"/>
            </p:cNvSpPr>
            <p:nvPr/>
          </p:nvSpPr>
          <p:spPr bwMode="auto">
            <a:xfrm>
              <a:off x="2063" y="2060"/>
              <a:ext cx="227"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latin typeface="Times New Roman" panose="02020603050405020304" pitchFamily="18" charset="0"/>
                </a:rPr>
                <a:t>8</a:t>
              </a:r>
            </a:p>
          </p:txBody>
        </p:sp>
        <p:sp>
          <p:nvSpPr>
            <p:cNvPr id="38935" name="Text Box 52"/>
            <p:cNvSpPr txBox="1">
              <a:spLocks noChangeArrowheads="1"/>
            </p:cNvSpPr>
            <p:nvPr/>
          </p:nvSpPr>
          <p:spPr bwMode="auto">
            <a:xfrm>
              <a:off x="1973" y="1752"/>
              <a:ext cx="226"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latin typeface="Times New Roman" panose="02020603050405020304" pitchFamily="18" charset="0"/>
                </a:rPr>
                <a:t>9</a:t>
              </a:r>
            </a:p>
          </p:txBody>
        </p:sp>
        <p:sp>
          <p:nvSpPr>
            <p:cNvPr id="38936" name="Text Box 53"/>
            <p:cNvSpPr txBox="1">
              <a:spLocks noChangeArrowheads="1"/>
            </p:cNvSpPr>
            <p:nvPr/>
          </p:nvSpPr>
          <p:spPr bwMode="auto">
            <a:xfrm>
              <a:off x="2018" y="1516"/>
              <a:ext cx="453"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latin typeface="Times New Roman" panose="02020603050405020304" pitchFamily="18" charset="0"/>
                </a:rPr>
                <a:t>10</a:t>
              </a:r>
            </a:p>
          </p:txBody>
        </p:sp>
        <p:sp>
          <p:nvSpPr>
            <p:cNvPr id="38937" name="Text Box 54"/>
            <p:cNvSpPr txBox="1">
              <a:spLocks noChangeArrowheads="1"/>
            </p:cNvSpPr>
            <p:nvPr/>
          </p:nvSpPr>
          <p:spPr bwMode="auto">
            <a:xfrm>
              <a:off x="2200" y="1253"/>
              <a:ext cx="408"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latin typeface="Times New Roman" panose="02020603050405020304" pitchFamily="18" charset="0"/>
                </a:rPr>
                <a:t>11</a:t>
              </a:r>
            </a:p>
          </p:txBody>
        </p:sp>
        <p:sp>
          <p:nvSpPr>
            <p:cNvPr id="38938" name="AutoShape 57"/>
            <p:cNvSpPr>
              <a:spLocks noChangeArrowheads="1"/>
            </p:cNvSpPr>
            <p:nvPr/>
          </p:nvSpPr>
          <p:spPr bwMode="auto">
            <a:xfrm rot="-5400000">
              <a:off x="2547" y="1651"/>
              <a:ext cx="388" cy="135"/>
            </a:xfrm>
            <a:prstGeom prst="rightArrow">
              <a:avLst>
                <a:gd name="adj1" fmla="val 50000"/>
                <a:gd name="adj2" fmla="val 71852"/>
              </a:avLst>
            </a:prstGeom>
            <a:solidFill>
              <a:srgbClr val="FF9900"/>
            </a:solidFill>
            <a:ln>
              <a:noFill/>
            </a:ln>
            <a:effectLst/>
            <a:extLst>
              <a:ext uri="{91240B29-F687-4F45-9708-019B960494DF}">
                <a14:hiddenLine xmlns:a14="http://schemas.microsoft.com/office/drawing/2010/main" w="38100">
                  <a:solidFill>
                    <a:srgbClr val="00CC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a:p>
          </p:txBody>
        </p:sp>
        <p:sp>
          <p:nvSpPr>
            <p:cNvPr id="38939" name="AutoShape 55"/>
            <p:cNvSpPr>
              <a:spLocks noChangeArrowheads="1"/>
            </p:cNvSpPr>
            <p:nvPr/>
          </p:nvSpPr>
          <p:spPr bwMode="auto">
            <a:xfrm>
              <a:off x="2698" y="1888"/>
              <a:ext cx="91" cy="91"/>
            </a:xfrm>
            <a:prstGeom prst="flowChartConnector">
              <a:avLst/>
            </a:prstGeom>
            <a:solidFill>
              <a:schemeClr val="accent2"/>
            </a:solidFill>
            <a:ln w="952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a:solidFill>
                  <a:schemeClr val="accent2"/>
                </a:solidFill>
              </a:endParaRPr>
            </a:p>
          </p:txBody>
        </p:sp>
      </p:grpSp>
      <p:grpSp>
        <p:nvGrpSpPr>
          <p:cNvPr id="38919" name="Group 59"/>
          <p:cNvGrpSpPr>
            <a:grpSpLocks/>
          </p:cNvGrpSpPr>
          <p:nvPr/>
        </p:nvGrpSpPr>
        <p:grpSpPr bwMode="auto">
          <a:xfrm>
            <a:off x="0" y="0"/>
            <a:ext cx="9144000" cy="6873875"/>
            <a:chOff x="0" y="-10"/>
            <a:chExt cx="5760" cy="4330"/>
          </a:xfrm>
        </p:grpSpPr>
        <p:pic>
          <p:nvPicPr>
            <p:cNvPr id="38920" name="Picture 60" descr="Animate"/>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rot="-5400000">
              <a:off x="-2109" y="2109"/>
              <a:ext cx="4294" cy="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21" name="Picture 61" descr="Animate"/>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0" y="4220"/>
              <a:ext cx="5760"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22" name="Picture 62" descr="Animate"/>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rot="-5400000">
              <a:off x="3576" y="2103"/>
              <a:ext cx="4294" cy="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23" name="Picture 63" descr="Animate"/>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0" y="-10"/>
              <a:ext cx="5760"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ustDataLst>
      <p:tags r:id="rId1"/>
    </p:custDataLst>
  </p:cSld>
  <p:clrMapOvr>
    <a:masterClrMapping/>
  </p:clrMapOvr>
  <p:transition>
    <p:sndAc>
      <p:stSnd>
        <p:snd r:embed="rId4"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3796"/>
                                        </p:tgtEl>
                                        <p:attrNameLst>
                                          <p:attrName>style.visibility</p:attrName>
                                        </p:attrNameLst>
                                      </p:cBhvr>
                                      <p:to>
                                        <p:strVal val="visible"/>
                                      </p:to>
                                    </p:set>
                                    <p:animEffect transition="in" filter="wipe(down)">
                                      <p:cBhvr>
                                        <p:cTn id="7" dur="580">
                                          <p:stCondLst>
                                            <p:cond delay="0"/>
                                          </p:stCondLst>
                                        </p:cTn>
                                        <p:tgtEl>
                                          <p:spTgt spid="33796"/>
                                        </p:tgtEl>
                                      </p:cBhvr>
                                    </p:animEffect>
                                    <p:anim calcmode="lin" valueType="num">
                                      <p:cBhvr>
                                        <p:cTn id="8" dur="1822" tmFilter="0,0; 0.14,0.36; 0.43,0.73; 0.71,0.91; 1.0,1.0">
                                          <p:stCondLst>
                                            <p:cond delay="0"/>
                                          </p:stCondLst>
                                        </p:cTn>
                                        <p:tgtEl>
                                          <p:spTgt spid="3379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379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379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379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3796"/>
                                        </p:tgtEl>
                                        <p:attrNameLst>
                                          <p:attrName>ppt_y</p:attrName>
                                        </p:attrNameLst>
                                      </p:cBhvr>
                                      <p:tavLst>
                                        <p:tav tm="0" fmla="#ppt_y-sin(pi*$)/81">
                                          <p:val>
                                            <p:fltVal val="0"/>
                                          </p:val>
                                        </p:tav>
                                        <p:tav tm="100000">
                                          <p:val>
                                            <p:fltVal val="1"/>
                                          </p:val>
                                        </p:tav>
                                      </p:tavLst>
                                    </p:anim>
                                    <p:animScale>
                                      <p:cBhvr>
                                        <p:cTn id="13" dur="26">
                                          <p:stCondLst>
                                            <p:cond delay="650"/>
                                          </p:stCondLst>
                                        </p:cTn>
                                        <p:tgtEl>
                                          <p:spTgt spid="33796"/>
                                        </p:tgtEl>
                                      </p:cBhvr>
                                      <p:to x="100000" y="60000"/>
                                    </p:animScale>
                                    <p:animScale>
                                      <p:cBhvr>
                                        <p:cTn id="14" dur="166" decel="50000">
                                          <p:stCondLst>
                                            <p:cond delay="676"/>
                                          </p:stCondLst>
                                        </p:cTn>
                                        <p:tgtEl>
                                          <p:spTgt spid="33796"/>
                                        </p:tgtEl>
                                      </p:cBhvr>
                                      <p:to x="100000" y="100000"/>
                                    </p:animScale>
                                    <p:animScale>
                                      <p:cBhvr>
                                        <p:cTn id="15" dur="26">
                                          <p:stCondLst>
                                            <p:cond delay="1312"/>
                                          </p:stCondLst>
                                        </p:cTn>
                                        <p:tgtEl>
                                          <p:spTgt spid="33796"/>
                                        </p:tgtEl>
                                      </p:cBhvr>
                                      <p:to x="100000" y="80000"/>
                                    </p:animScale>
                                    <p:animScale>
                                      <p:cBhvr>
                                        <p:cTn id="16" dur="166" decel="50000">
                                          <p:stCondLst>
                                            <p:cond delay="1338"/>
                                          </p:stCondLst>
                                        </p:cTn>
                                        <p:tgtEl>
                                          <p:spTgt spid="33796"/>
                                        </p:tgtEl>
                                      </p:cBhvr>
                                      <p:to x="100000" y="100000"/>
                                    </p:animScale>
                                    <p:animScale>
                                      <p:cBhvr>
                                        <p:cTn id="17" dur="26">
                                          <p:stCondLst>
                                            <p:cond delay="1642"/>
                                          </p:stCondLst>
                                        </p:cTn>
                                        <p:tgtEl>
                                          <p:spTgt spid="33796"/>
                                        </p:tgtEl>
                                      </p:cBhvr>
                                      <p:to x="100000" y="90000"/>
                                    </p:animScale>
                                    <p:animScale>
                                      <p:cBhvr>
                                        <p:cTn id="18" dur="166" decel="50000">
                                          <p:stCondLst>
                                            <p:cond delay="1668"/>
                                          </p:stCondLst>
                                        </p:cTn>
                                        <p:tgtEl>
                                          <p:spTgt spid="33796"/>
                                        </p:tgtEl>
                                      </p:cBhvr>
                                      <p:to x="100000" y="100000"/>
                                    </p:animScale>
                                    <p:animScale>
                                      <p:cBhvr>
                                        <p:cTn id="19" dur="26">
                                          <p:stCondLst>
                                            <p:cond delay="1808"/>
                                          </p:stCondLst>
                                        </p:cTn>
                                        <p:tgtEl>
                                          <p:spTgt spid="33796"/>
                                        </p:tgtEl>
                                      </p:cBhvr>
                                      <p:to x="100000" y="95000"/>
                                    </p:animScale>
                                    <p:animScale>
                                      <p:cBhvr>
                                        <p:cTn id="20" dur="166" decel="50000">
                                          <p:stCondLst>
                                            <p:cond delay="1834"/>
                                          </p:stCondLst>
                                        </p:cTn>
                                        <p:tgtEl>
                                          <p:spTgt spid="33796"/>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31" presetClass="entr" presetSubtype="0" fill="hold" grpId="0" nodeType="clickEffect">
                                  <p:stCondLst>
                                    <p:cond delay="0"/>
                                  </p:stCondLst>
                                  <p:iterate type="lt">
                                    <p:tmPct val="5000"/>
                                  </p:iterate>
                                  <p:childTnLst>
                                    <p:set>
                                      <p:cBhvr>
                                        <p:cTn id="24" dur="1" fill="hold">
                                          <p:stCondLst>
                                            <p:cond delay="0"/>
                                          </p:stCondLst>
                                        </p:cTn>
                                        <p:tgtEl>
                                          <p:spTgt spid="33797"/>
                                        </p:tgtEl>
                                        <p:attrNameLst>
                                          <p:attrName>style.visibility</p:attrName>
                                        </p:attrNameLst>
                                      </p:cBhvr>
                                      <p:to>
                                        <p:strVal val="visible"/>
                                      </p:to>
                                    </p:set>
                                    <p:anim calcmode="lin" valueType="num">
                                      <p:cBhvr>
                                        <p:cTn id="25" dur="3000" fill="hold"/>
                                        <p:tgtEl>
                                          <p:spTgt spid="33797"/>
                                        </p:tgtEl>
                                        <p:attrNameLst>
                                          <p:attrName>ppt_w</p:attrName>
                                        </p:attrNameLst>
                                      </p:cBhvr>
                                      <p:tavLst>
                                        <p:tav tm="0">
                                          <p:val>
                                            <p:fltVal val="0"/>
                                          </p:val>
                                        </p:tav>
                                        <p:tav tm="100000">
                                          <p:val>
                                            <p:strVal val="#ppt_w"/>
                                          </p:val>
                                        </p:tav>
                                      </p:tavLst>
                                    </p:anim>
                                    <p:anim calcmode="lin" valueType="num">
                                      <p:cBhvr>
                                        <p:cTn id="26" dur="3000" fill="hold"/>
                                        <p:tgtEl>
                                          <p:spTgt spid="33797"/>
                                        </p:tgtEl>
                                        <p:attrNameLst>
                                          <p:attrName>ppt_h</p:attrName>
                                        </p:attrNameLst>
                                      </p:cBhvr>
                                      <p:tavLst>
                                        <p:tav tm="0">
                                          <p:val>
                                            <p:fltVal val="0"/>
                                          </p:val>
                                        </p:tav>
                                        <p:tav tm="100000">
                                          <p:val>
                                            <p:strVal val="#ppt_h"/>
                                          </p:val>
                                        </p:tav>
                                      </p:tavLst>
                                    </p:anim>
                                    <p:anim calcmode="lin" valueType="num">
                                      <p:cBhvr>
                                        <p:cTn id="27" dur="3000" fill="hold"/>
                                        <p:tgtEl>
                                          <p:spTgt spid="33797"/>
                                        </p:tgtEl>
                                        <p:attrNameLst>
                                          <p:attrName>style.rotation</p:attrName>
                                        </p:attrNameLst>
                                      </p:cBhvr>
                                      <p:tavLst>
                                        <p:tav tm="0">
                                          <p:val>
                                            <p:fltVal val="90"/>
                                          </p:val>
                                        </p:tav>
                                        <p:tav tm="100000">
                                          <p:val>
                                            <p:fltVal val="0"/>
                                          </p:val>
                                        </p:tav>
                                      </p:tavLst>
                                    </p:anim>
                                    <p:animEffect transition="in" filter="fade">
                                      <p:cBhvr>
                                        <p:cTn id="28" dur="3000"/>
                                        <p:tgtEl>
                                          <p:spTgt spid="337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6" grpId="0"/>
      <p:bldP spid="3379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l="-6000" r="-6000"/>
          </a:stretch>
        </a:blipFill>
        <a:effectLst/>
      </p:bgPr>
    </p:bg>
    <p:spTree>
      <p:nvGrpSpPr>
        <p:cNvPr id="1" name=""/>
        <p:cNvGrpSpPr/>
        <p:nvPr/>
      </p:nvGrpSpPr>
      <p:grpSpPr>
        <a:xfrm>
          <a:off x="0" y="0"/>
          <a:ext cx="0" cy="0"/>
          <a:chOff x="0" y="0"/>
          <a:chExt cx="0" cy="0"/>
        </a:xfrm>
      </p:grpSpPr>
      <p:pic>
        <p:nvPicPr>
          <p:cNvPr id="39938" name="Picture 51" descr="next pape">
            <a:hlinkClick r:id="" action="ppaction://hlinkshowjump?jump=nextslide"/>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56550" y="6386513"/>
            <a:ext cx="100806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9939" name="Group 57"/>
          <p:cNvGrpSpPr>
            <a:grpSpLocks/>
          </p:cNvGrpSpPr>
          <p:nvPr/>
        </p:nvGrpSpPr>
        <p:grpSpPr bwMode="auto">
          <a:xfrm>
            <a:off x="0" y="0"/>
            <a:ext cx="9144000" cy="6873875"/>
            <a:chOff x="0" y="-10"/>
            <a:chExt cx="5760" cy="4330"/>
          </a:xfrm>
        </p:grpSpPr>
        <p:pic>
          <p:nvPicPr>
            <p:cNvPr id="39941" name="Picture 58" descr="Animate"/>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rot="-5400000">
              <a:off x="-2109" y="2109"/>
              <a:ext cx="4294" cy="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2" name="Picture 59" descr="Animate"/>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0" y="4220"/>
              <a:ext cx="5760"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3" name="Picture 60" descr="Animate"/>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rot="-5400000">
              <a:off x="3576" y="2103"/>
              <a:ext cx="4294" cy="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4" name="Picture 61" descr="Animate"/>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0" y="-10"/>
              <a:ext cx="5760"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extBox 1"/>
          <p:cNvSpPr txBox="1">
            <a:spLocks noChangeArrowheads="1"/>
          </p:cNvSpPr>
          <p:nvPr/>
        </p:nvSpPr>
        <p:spPr bwMode="auto">
          <a:xfrm>
            <a:off x="930275" y="1196975"/>
            <a:ext cx="8064500"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sz="3600" b="1" i="1">
                <a:solidFill>
                  <a:srgbClr val="FF0000"/>
                </a:solidFill>
              </a:rPr>
              <a:t>Trò chơi: </a:t>
            </a:r>
          </a:p>
          <a:p>
            <a:pPr eaLnBrk="1" hangingPunct="1"/>
            <a:r>
              <a:rPr lang="en-US" sz="3600" b="1" i="1">
                <a:solidFill>
                  <a:srgbClr val="FF0000"/>
                </a:solidFill>
              </a:rPr>
              <a:t>“Rung chuông vàng”</a:t>
            </a:r>
          </a:p>
          <a:p>
            <a:pPr eaLnBrk="1" hangingPunct="1"/>
            <a:r>
              <a:rPr lang="en-US" sz="3600" b="1">
                <a:solidFill>
                  <a:srgbClr val="0000FF"/>
                </a:solidFill>
              </a:rPr>
              <a:t>Gồm: 3 phần </a:t>
            </a:r>
          </a:p>
          <a:p>
            <a:pPr algn="l" eaLnBrk="1" hangingPunct="1"/>
            <a:r>
              <a:rPr lang="en-US" sz="3600" b="1">
                <a:solidFill>
                  <a:srgbClr val="7030A0"/>
                </a:solidFill>
              </a:rPr>
              <a:t>Phần 1:Một ngày của Nôbita</a:t>
            </a:r>
          </a:p>
          <a:p>
            <a:pPr algn="l" eaLnBrk="1" hangingPunct="1"/>
            <a:r>
              <a:rPr lang="en-US" sz="3600" b="1">
                <a:solidFill>
                  <a:srgbClr val="7030A0"/>
                </a:solidFill>
              </a:rPr>
              <a:t>Phần2: Rung chuông vàng</a:t>
            </a:r>
          </a:p>
          <a:p>
            <a:pPr algn="l" eaLnBrk="1" hangingPunct="1"/>
            <a:r>
              <a:rPr lang="en-US" sz="3600" b="1">
                <a:solidFill>
                  <a:srgbClr val="7030A0"/>
                </a:solidFill>
              </a:rPr>
              <a:t>Phần3: Giờ bé chọn</a:t>
            </a:r>
          </a:p>
        </p:txBody>
      </p:sp>
    </p:spTree>
    <p:custDataLst>
      <p:tags r:id="rId1"/>
    </p:custDataLst>
  </p:cSld>
  <p:clrMapOvr>
    <a:masterClrMapping/>
  </p:clrMapOvr>
  <p:transition advClick="0">
    <p:sndAc>
      <p:stSnd>
        <p:snd r:embed="rId4" name="chimes.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5"/>
          <a:srcRect/>
          <a:stretch>
            <a:fillRect/>
          </a:stretch>
        </a:blipFill>
        <a:effectLst/>
      </p:bgPr>
    </p:bg>
    <p:spTree>
      <p:nvGrpSpPr>
        <p:cNvPr id="1" name=""/>
        <p:cNvGrpSpPr/>
        <p:nvPr/>
      </p:nvGrpSpPr>
      <p:grpSpPr>
        <a:xfrm>
          <a:off x="0" y="0"/>
          <a:ext cx="0" cy="0"/>
          <a:chOff x="0" y="0"/>
          <a:chExt cx="0" cy="0"/>
        </a:xfrm>
      </p:grpSpPr>
      <p:sp>
        <p:nvSpPr>
          <p:cNvPr id="40962" name="Rectangle 1"/>
          <p:cNvSpPr>
            <a:spLocks noChangeArrowheads="1"/>
          </p:cNvSpPr>
          <p:nvPr/>
        </p:nvSpPr>
        <p:spPr bwMode="auto">
          <a:xfrm>
            <a:off x="539750" y="1557338"/>
            <a:ext cx="7920038" cy="427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sz="4400" b="1">
                <a:solidFill>
                  <a:srgbClr val="FF0000"/>
                </a:solidFill>
                <a:latin typeface="Times New Roman" panose="02020603050405020304" pitchFamily="18" charset="0"/>
                <a:cs typeface="Times New Roman" panose="02020603050405020304" pitchFamily="18" charset="0"/>
              </a:rPr>
              <a:t>Phần 1: </a:t>
            </a:r>
          </a:p>
          <a:p>
            <a:pPr eaLnBrk="1" hangingPunct="1"/>
            <a:r>
              <a:rPr lang="en-US" sz="4400" b="1">
                <a:solidFill>
                  <a:srgbClr val="FF0000"/>
                </a:solidFill>
                <a:latin typeface="Times New Roman" panose="02020603050405020304" pitchFamily="18" charset="0"/>
                <a:cs typeface="Times New Roman" panose="02020603050405020304" pitchFamily="18" charset="0"/>
              </a:rPr>
              <a:t>Một ngày của Nôbita</a:t>
            </a:r>
          </a:p>
          <a:p>
            <a:pPr eaLnBrk="1" hangingPunct="1"/>
            <a:endParaRPr lang="en-US" sz="4000" b="1">
              <a:solidFill>
                <a:srgbClr val="FF0000"/>
              </a:solidFill>
              <a:latin typeface="Times New Roman" panose="02020603050405020304" pitchFamily="18" charset="0"/>
              <a:cs typeface="Times New Roman" panose="02020603050405020304" pitchFamily="18" charset="0"/>
            </a:endParaRPr>
          </a:p>
          <a:p>
            <a:pPr eaLnBrk="1" hangingPunct="1"/>
            <a:r>
              <a:rPr lang="en-US" sz="3600" b="1">
                <a:solidFill>
                  <a:srgbClr val="0000FF"/>
                </a:solidFill>
                <a:latin typeface="Times New Roman" panose="02020603050405020304" pitchFamily="18" charset="0"/>
                <a:cs typeface="Times New Roman" panose="02020603050405020304" pitchFamily="18" charset="0"/>
              </a:rPr>
              <a:t>Các con xem video đoạn phim ghi lại một ngày sinh hoạt của bạn Nobita và ghi nhớ những mốc thời gian mà bạn thực hiện những hoạt động nhé. </a:t>
            </a:r>
            <a:endParaRPr lang="en-US" sz="4000" b="1">
              <a:solidFill>
                <a:srgbClr val="0000FF"/>
              </a:solidFill>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transition advClick="0">
    <p:sndAc>
      <p:stSnd>
        <p:snd r:embed="rId4" name="chimes.wav"/>
      </p:stSnd>
    </p:sndAc>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mot-ngay-cua-nobita (online-video-cutter.com).mp4">
            <a:hlinkClick r:id="" action="ppaction://media"/>
          </p:cNvPr>
          <p:cNvPicPr>
            <a:picLocks noRot="1" noChangeAspect="1"/>
          </p:cNvPicPr>
          <p:nvPr>
            <a:videoFile r:link="rId2"/>
          </p:nvPr>
        </p:nvPicPr>
        <p:blipFill>
          <a:blip r:embed="rId6">
            <a:extLst>
              <a:ext uri="{28A0092B-C50C-407E-A947-70E740481C1C}">
                <a14:useLocalDpi xmlns:a14="http://schemas.microsoft.com/office/drawing/2010/main" val="0"/>
              </a:ext>
            </a:extLst>
          </a:blip>
          <a:srcRect/>
          <a:stretch>
            <a:fillRect/>
          </a:stretch>
        </p:blipFill>
        <p:spPr bwMode="auto">
          <a:xfrm>
            <a:off x="468313" y="476250"/>
            <a:ext cx="8135937" cy="5761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advClick="0">
    <p:sndAc>
      <p:stSnd>
        <p:snd r:embed="rId5"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20" name="Oval 10"/>
          <p:cNvSpPr>
            <a:spLocks noChangeArrowheads="1"/>
          </p:cNvSpPr>
          <p:nvPr/>
        </p:nvSpPr>
        <p:spPr bwMode="auto">
          <a:xfrm>
            <a:off x="1042988" y="549275"/>
            <a:ext cx="6840537" cy="1439863"/>
          </a:xfrm>
          <a:prstGeom prst="ellipse">
            <a:avLst/>
          </a:prstGeom>
          <a:gradFill rotWithShape="1">
            <a:gsLst>
              <a:gs pos="0">
                <a:srgbClr val="CCFFCC"/>
              </a:gs>
              <a:gs pos="100000">
                <a:srgbClr val="FFFFFF"/>
              </a:gs>
            </a:gsLst>
            <a:path path="shape">
              <a:fillToRect l="50000" t="50000" r="50000" b="50000"/>
            </a:path>
          </a:gradFill>
          <a:ln w="9525">
            <a:solidFill>
              <a:srgbClr val="009999"/>
            </a:solidFill>
            <a:round/>
            <a:headEnd/>
            <a:tailEnd/>
          </a:ln>
          <a:effectLst>
            <a:outerShdw dist="230007" dir="380412" algn="ctr" rotWithShape="0">
              <a:srgbClr val="99CC00"/>
            </a:outerShdw>
          </a:effectLst>
        </p:spPr>
        <p:txBody>
          <a:bodyPr wrap="none" anchor="ctr"/>
          <a:lstStyle/>
          <a:p>
            <a:pPr fontAlgn="auto">
              <a:spcBef>
                <a:spcPts val="0"/>
              </a:spcBef>
              <a:spcAft>
                <a:spcPts val="0"/>
              </a:spcAft>
              <a:defRPr/>
            </a:pPr>
            <a:r>
              <a:rPr lang="en-US" sz="4000" b="1" i="1" u="sng" kern="0" dirty="0" err="1">
                <a:solidFill>
                  <a:srgbClr val="800000"/>
                </a:solidFill>
                <a:latin typeface="Times New Roman" pitchFamily="18" charset="0"/>
                <a:cs typeface="Times New Roman" pitchFamily="18" charset="0"/>
              </a:rPr>
              <a:t>Phần</a:t>
            </a:r>
            <a:r>
              <a:rPr lang="en-US" sz="4000" b="1" i="1" u="sng" kern="0" dirty="0">
                <a:solidFill>
                  <a:srgbClr val="800000"/>
                </a:solidFill>
                <a:latin typeface="Times New Roman" pitchFamily="18" charset="0"/>
                <a:cs typeface="Times New Roman" pitchFamily="18" charset="0"/>
              </a:rPr>
              <a:t> 2: Rung </a:t>
            </a:r>
            <a:r>
              <a:rPr lang="en-US" sz="4000" b="1" i="1" u="sng" kern="0" dirty="0" err="1">
                <a:solidFill>
                  <a:srgbClr val="800000"/>
                </a:solidFill>
                <a:latin typeface="Times New Roman" pitchFamily="18" charset="0"/>
                <a:cs typeface="Times New Roman" pitchFamily="18" charset="0"/>
              </a:rPr>
              <a:t>chuông</a:t>
            </a:r>
            <a:r>
              <a:rPr lang="en-US" sz="4000" b="1" i="1" u="sng" kern="0" dirty="0">
                <a:solidFill>
                  <a:srgbClr val="800000"/>
                </a:solidFill>
                <a:latin typeface="Times New Roman" pitchFamily="18" charset="0"/>
                <a:cs typeface="Times New Roman" pitchFamily="18" charset="0"/>
              </a:rPr>
              <a:t> </a:t>
            </a:r>
            <a:r>
              <a:rPr lang="en-US" sz="4000" b="1" i="1" u="sng" kern="0" dirty="0" err="1">
                <a:solidFill>
                  <a:srgbClr val="800000"/>
                </a:solidFill>
                <a:latin typeface="Times New Roman" pitchFamily="18" charset="0"/>
                <a:cs typeface="Times New Roman" pitchFamily="18" charset="0"/>
              </a:rPr>
              <a:t>vàng</a:t>
            </a:r>
            <a:endParaRPr lang="en-US" sz="4000" b="1" i="1" u="sng" kern="0" dirty="0">
              <a:solidFill>
                <a:srgbClr val="800000"/>
              </a:solidFill>
              <a:latin typeface="Times New Roman" pitchFamily="18" charset="0"/>
              <a:cs typeface="Times New Roman" pitchFamily="18" charset="0"/>
            </a:endParaRPr>
          </a:p>
        </p:txBody>
      </p:sp>
      <p:sp>
        <p:nvSpPr>
          <p:cNvPr id="2" name="TextBox 1"/>
          <p:cNvSpPr txBox="1">
            <a:spLocks noChangeArrowheads="1"/>
          </p:cNvSpPr>
          <p:nvPr/>
        </p:nvSpPr>
        <p:spPr bwMode="auto">
          <a:xfrm>
            <a:off x="755650" y="2205038"/>
            <a:ext cx="7561263" cy="206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r>
              <a:rPr lang="en-US" sz="3200">
                <a:solidFill>
                  <a:srgbClr val="002060"/>
                </a:solidFill>
                <a:latin typeface="Times New Roman" panose="02020603050405020304" pitchFamily="18" charset="0"/>
                <a:cs typeface="Times New Roman" panose="02020603050405020304" pitchFamily="18" charset="0"/>
              </a:rPr>
              <a:t>Trên màn hình sẽ xuất hiện những hình ảnh hoạt động của bạn Nobita. Nhiệm vụ của các con là nhớ lại hành động đó diễn ra vào mấy giờ. </a:t>
            </a:r>
            <a:endParaRPr lang="en-US" sz="3200">
              <a:solidFill>
                <a:srgbClr val="002060"/>
              </a:solidFill>
            </a:endParaRPr>
          </a:p>
        </p:txBody>
      </p:sp>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18"/>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0638" y="1385888"/>
            <a:ext cx="9164638" cy="547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5" name="Text Box 4"/>
          <p:cNvSpPr txBox="1">
            <a:spLocks noChangeArrowheads="1"/>
          </p:cNvSpPr>
          <p:nvPr/>
        </p:nvSpPr>
        <p:spPr bwMode="auto">
          <a:xfrm>
            <a:off x="395288" y="333375"/>
            <a:ext cx="8496300" cy="769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sz="4400" b="1">
                <a:solidFill>
                  <a:srgbClr val="0000FF"/>
                </a:solidFill>
                <a:latin typeface="Times New Roman" panose="02020603050405020304" pitchFamily="18" charset="0"/>
              </a:rPr>
              <a:t>Bạn Nôbita đi học lúc mấy giờ ?</a:t>
            </a:r>
          </a:p>
        </p:txBody>
      </p:sp>
      <p:pic>
        <p:nvPicPr>
          <p:cNvPr id="83" name="Picture 9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75" y="1268413"/>
            <a:ext cx="2051050" cy="1865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cSld>
  <p:clrMapOvr>
    <a:masterClrMapping/>
  </p:clrMapOvr>
  <p:transition advClick="0">
    <p:sndAc>
      <p:stSnd>
        <p:snd r:embed="rId4"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nodeType="click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circle(in)">
                                      <p:cBhvr>
                                        <p:cTn id="7" dur="20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1311275"/>
            <a:ext cx="9144000" cy="566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59" name="Text Box 4"/>
          <p:cNvSpPr txBox="1">
            <a:spLocks noChangeArrowheads="1"/>
          </p:cNvSpPr>
          <p:nvPr/>
        </p:nvSpPr>
        <p:spPr bwMode="auto">
          <a:xfrm>
            <a:off x="395288" y="333375"/>
            <a:ext cx="8496300" cy="769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sz="4400" b="1">
                <a:solidFill>
                  <a:srgbClr val="0000FF"/>
                </a:solidFill>
                <a:latin typeface="Times New Roman" panose="02020603050405020304" pitchFamily="18" charset="0"/>
              </a:rPr>
              <a:t>Bạn Nobita ăn trưa lúc mấy giờ ?</a:t>
            </a:r>
          </a:p>
        </p:txBody>
      </p:sp>
      <p:grpSp>
        <p:nvGrpSpPr>
          <p:cNvPr id="21" name="Group 20"/>
          <p:cNvGrpSpPr>
            <a:grpSpLocks/>
          </p:cNvGrpSpPr>
          <p:nvPr/>
        </p:nvGrpSpPr>
        <p:grpSpPr bwMode="auto">
          <a:xfrm>
            <a:off x="615950" y="1311275"/>
            <a:ext cx="2447925" cy="2535238"/>
            <a:chOff x="6433249" y="4005263"/>
            <a:chExt cx="2447925" cy="2535237"/>
          </a:xfrm>
        </p:grpSpPr>
        <p:sp>
          <p:nvSpPr>
            <p:cNvPr id="45061" name="Oval 54" descr="Outlined diamond"/>
            <p:cNvSpPr>
              <a:spLocks noChangeArrowheads="1"/>
            </p:cNvSpPr>
            <p:nvPr/>
          </p:nvSpPr>
          <p:spPr bwMode="auto">
            <a:xfrm>
              <a:off x="6433249" y="4077493"/>
              <a:ext cx="2447925" cy="2447925"/>
            </a:xfrm>
            <a:prstGeom prst="ellipse">
              <a:avLst/>
            </a:prstGeom>
            <a:pattFill prst="openDmnd">
              <a:fgClr>
                <a:schemeClr val="accent1"/>
              </a:fgClr>
              <a:bgClr>
                <a:schemeClr val="bg1"/>
              </a:bgClr>
            </a:pattFill>
            <a:ln w="57150">
              <a:solidFill>
                <a:srgbClr val="0099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a:p>
          </p:txBody>
        </p:sp>
        <p:grpSp>
          <p:nvGrpSpPr>
            <p:cNvPr id="45062" name="Group 22"/>
            <p:cNvGrpSpPr>
              <a:grpSpLocks/>
            </p:cNvGrpSpPr>
            <p:nvPr/>
          </p:nvGrpSpPr>
          <p:grpSpPr bwMode="auto">
            <a:xfrm>
              <a:off x="6443663" y="4005263"/>
              <a:ext cx="2305051" cy="2535237"/>
              <a:chOff x="6300788" y="4005263"/>
              <a:chExt cx="2305051" cy="2535237"/>
            </a:xfrm>
          </p:grpSpPr>
          <p:sp>
            <p:nvSpPr>
              <p:cNvPr id="45063" name="AutoShape 55"/>
              <p:cNvSpPr>
                <a:spLocks noChangeArrowheads="1"/>
              </p:cNvSpPr>
              <p:nvPr/>
            </p:nvSpPr>
            <p:spPr bwMode="auto">
              <a:xfrm>
                <a:off x="7453313" y="4379913"/>
                <a:ext cx="144463" cy="993775"/>
              </a:xfrm>
              <a:prstGeom prst="flowChartSort">
                <a:avLst/>
              </a:prstGeom>
              <a:solidFill>
                <a:srgbClr val="0066FF"/>
              </a:solidFill>
              <a:ln w="9525">
                <a:solidFill>
                  <a:srgbClr val="0066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a:p>
            </p:txBody>
          </p:sp>
          <p:sp>
            <p:nvSpPr>
              <p:cNvPr id="45064" name="AutoShape 56"/>
              <p:cNvSpPr>
                <a:spLocks noChangeArrowheads="1"/>
              </p:cNvSpPr>
              <p:nvPr/>
            </p:nvSpPr>
            <p:spPr bwMode="auto">
              <a:xfrm rot="-7692256">
                <a:off x="6996113" y="4933950"/>
                <a:ext cx="715962" cy="195263"/>
              </a:xfrm>
              <a:prstGeom prst="flowChartSort">
                <a:avLst/>
              </a:prstGeom>
              <a:solidFill>
                <a:srgbClr val="FF9900"/>
              </a:solidFill>
              <a:ln w="9525">
                <a:solidFill>
                  <a:srgbClr val="FF99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a:solidFill>
                    <a:schemeClr val="accent2"/>
                  </a:solidFill>
                </a:endParaRPr>
              </a:p>
            </p:txBody>
          </p:sp>
          <p:sp>
            <p:nvSpPr>
              <p:cNvPr id="45065" name="Text Box 57"/>
              <p:cNvSpPr txBox="1">
                <a:spLocks noChangeArrowheads="1"/>
              </p:cNvSpPr>
              <p:nvPr/>
            </p:nvSpPr>
            <p:spPr bwMode="auto">
              <a:xfrm>
                <a:off x="7298111" y="4005263"/>
                <a:ext cx="6858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rPr>
                  <a:t>12</a:t>
                </a:r>
              </a:p>
            </p:txBody>
          </p:sp>
          <p:sp>
            <p:nvSpPr>
              <p:cNvPr id="45066" name="Text Box 58"/>
              <p:cNvSpPr txBox="1">
                <a:spLocks noChangeArrowheads="1"/>
              </p:cNvSpPr>
              <p:nvPr/>
            </p:nvSpPr>
            <p:spPr bwMode="auto">
              <a:xfrm>
                <a:off x="7882732" y="4221163"/>
                <a:ext cx="36036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rPr>
                  <a:t>1</a:t>
                </a:r>
              </a:p>
            </p:txBody>
          </p:sp>
          <p:sp>
            <p:nvSpPr>
              <p:cNvPr id="45067" name="Text Box 59"/>
              <p:cNvSpPr txBox="1">
                <a:spLocks noChangeArrowheads="1"/>
              </p:cNvSpPr>
              <p:nvPr/>
            </p:nvSpPr>
            <p:spPr bwMode="auto">
              <a:xfrm>
                <a:off x="8243095" y="4617244"/>
                <a:ext cx="2889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rPr>
                  <a:t>2</a:t>
                </a:r>
              </a:p>
            </p:txBody>
          </p:sp>
          <p:sp>
            <p:nvSpPr>
              <p:cNvPr id="45068" name="Text Box 60"/>
              <p:cNvSpPr txBox="1">
                <a:spLocks noChangeArrowheads="1"/>
              </p:cNvSpPr>
              <p:nvPr/>
            </p:nvSpPr>
            <p:spPr bwMode="auto">
              <a:xfrm>
                <a:off x="8318501" y="5013325"/>
                <a:ext cx="28733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rPr>
                  <a:t>3</a:t>
                </a:r>
              </a:p>
            </p:txBody>
          </p:sp>
          <p:sp>
            <p:nvSpPr>
              <p:cNvPr id="45069" name="Text Box 61"/>
              <p:cNvSpPr txBox="1">
                <a:spLocks noChangeArrowheads="1"/>
              </p:cNvSpPr>
              <p:nvPr/>
            </p:nvSpPr>
            <p:spPr bwMode="auto">
              <a:xfrm>
                <a:off x="8245476" y="5502275"/>
                <a:ext cx="36036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rPr>
                  <a:t>4</a:t>
                </a:r>
              </a:p>
            </p:txBody>
          </p:sp>
          <p:sp>
            <p:nvSpPr>
              <p:cNvPr id="45070" name="Text Box 62"/>
              <p:cNvSpPr txBox="1">
                <a:spLocks noChangeArrowheads="1"/>
              </p:cNvSpPr>
              <p:nvPr/>
            </p:nvSpPr>
            <p:spPr bwMode="auto">
              <a:xfrm>
                <a:off x="7958138" y="5862638"/>
                <a:ext cx="28733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rPr>
                  <a:t>5</a:t>
                </a:r>
              </a:p>
            </p:txBody>
          </p:sp>
          <p:sp>
            <p:nvSpPr>
              <p:cNvPr id="45071" name="Text Box 63"/>
              <p:cNvSpPr txBox="1">
                <a:spLocks noChangeArrowheads="1"/>
              </p:cNvSpPr>
              <p:nvPr/>
            </p:nvSpPr>
            <p:spPr bwMode="auto">
              <a:xfrm>
                <a:off x="7308851" y="6021388"/>
                <a:ext cx="4318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rPr>
                  <a:t>6</a:t>
                </a:r>
              </a:p>
            </p:txBody>
          </p:sp>
          <p:sp>
            <p:nvSpPr>
              <p:cNvPr id="45072" name="Text Box 64"/>
              <p:cNvSpPr txBox="1">
                <a:spLocks noChangeArrowheads="1"/>
              </p:cNvSpPr>
              <p:nvPr/>
            </p:nvSpPr>
            <p:spPr bwMode="auto">
              <a:xfrm>
                <a:off x="6804026" y="5862638"/>
                <a:ext cx="2889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rPr>
                  <a:t>7</a:t>
                </a:r>
              </a:p>
            </p:txBody>
          </p:sp>
          <p:sp>
            <p:nvSpPr>
              <p:cNvPr id="45073" name="Text Box 65"/>
              <p:cNvSpPr txBox="1">
                <a:spLocks noChangeArrowheads="1"/>
              </p:cNvSpPr>
              <p:nvPr/>
            </p:nvSpPr>
            <p:spPr bwMode="auto">
              <a:xfrm>
                <a:off x="6443663" y="5502275"/>
                <a:ext cx="36036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rPr>
                  <a:t>8</a:t>
                </a:r>
              </a:p>
            </p:txBody>
          </p:sp>
          <p:sp>
            <p:nvSpPr>
              <p:cNvPr id="45074" name="Text Box 66"/>
              <p:cNvSpPr txBox="1">
                <a:spLocks noChangeArrowheads="1"/>
              </p:cNvSpPr>
              <p:nvPr/>
            </p:nvSpPr>
            <p:spPr bwMode="auto">
              <a:xfrm>
                <a:off x="6300788" y="5013325"/>
                <a:ext cx="35877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rPr>
                  <a:t>9</a:t>
                </a:r>
              </a:p>
            </p:txBody>
          </p:sp>
          <p:sp>
            <p:nvSpPr>
              <p:cNvPr id="45075" name="Text Box 67"/>
              <p:cNvSpPr txBox="1">
                <a:spLocks noChangeArrowheads="1"/>
              </p:cNvSpPr>
              <p:nvPr/>
            </p:nvSpPr>
            <p:spPr bwMode="auto">
              <a:xfrm>
                <a:off x="6372226" y="4638675"/>
                <a:ext cx="71913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rPr>
                  <a:t>10</a:t>
                </a:r>
              </a:p>
            </p:txBody>
          </p:sp>
          <p:sp>
            <p:nvSpPr>
              <p:cNvPr id="45076" name="Text Box 68"/>
              <p:cNvSpPr txBox="1">
                <a:spLocks noChangeArrowheads="1"/>
              </p:cNvSpPr>
              <p:nvPr/>
            </p:nvSpPr>
            <p:spPr bwMode="auto">
              <a:xfrm>
                <a:off x="6661151" y="4221163"/>
                <a:ext cx="6477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rPr>
                  <a:t>11</a:t>
                </a:r>
              </a:p>
            </p:txBody>
          </p:sp>
          <p:sp>
            <p:nvSpPr>
              <p:cNvPr id="45077" name="AutoShape 69"/>
              <p:cNvSpPr>
                <a:spLocks noChangeArrowheads="1"/>
              </p:cNvSpPr>
              <p:nvPr/>
            </p:nvSpPr>
            <p:spPr bwMode="auto">
              <a:xfrm>
                <a:off x="7451726" y="5229225"/>
                <a:ext cx="144463" cy="144462"/>
              </a:xfrm>
              <a:prstGeom prst="flowChartConnector">
                <a:avLst/>
              </a:prstGeom>
              <a:solidFill>
                <a:schemeClr val="accent2"/>
              </a:solidFill>
              <a:ln w="952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a:solidFill>
                    <a:schemeClr val="accent2"/>
                  </a:solidFill>
                </a:endParaRPr>
              </a:p>
            </p:txBody>
          </p:sp>
        </p:grpSp>
      </p:grpSp>
    </p:spTree>
    <p:custDataLst>
      <p:tags r:id="rId1"/>
    </p:custDataLst>
  </p:cSld>
  <p:clrMapOvr>
    <a:masterClrMapping/>
  </p:clrMapOvr>
  <p:transition advClick="0">
    <p:sndAc>
      <p:stSnd>
        <p:snd r:embed="rId4"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3338" y="1341438"/>
            <a:ext cx="9123362" cy="543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3" name="Text Box 4"/>
          <p:cNvSpPr txBox="1">
            <a:spLocks noChangeArrowheads="1"/>
          </p:cNvSpPr>
          <p:nvPr/>
        </p:nvSpPr>
        <p:spPr bwMode="auto">
          <a:xfrm>
            <a:off x="395288" y="333375"/>
            <a:ext cx="8496300" cy="769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sz="4400" b="1">
                <a:solidFill>
                  <a:srgbClr val="0000FF"/>
                </a:solidFill>
                <a:latin typeface="Times New Roman" panose="02020603050405020304" pitchFamily="18" charset="0"/>
              </a:rPr>
              <a:t>Bạn Nobita đi ngủ lúc mấy giờ ?</a:t>
            </a:r>
          </a:p>
        </p:txBody>
      </p:sp>
      <p:grpSp>
        <p:nvGrpSpPr>
          <p:cNvPr id="4" name="Group 79"/>
          <p:cNvGrpSpPr>
            <a:grpSpLocks/>
          </p:cNvGrpSpPr>
          <p:nvPr/>
        </p:nvGrpSpPr>
        <p:grpSpPr bwMode="auto">
          <a:xfrm>
            <a:off x="165100" y="1525588"/>
            <a:ext cx="2447925" cy="2535237"/>
            <a:chOff x="3969" y="245"/>
            <a:chExt cx="1542" cy="1597"/>
          </a:xfrm>
        </p:grpSpPr>
        <p:sp>
          <p:nvSpPr>
            <p:cNvPr id="46085" name="Oval 20" descr="Outlined diamond"/>
            <p:cNvSpPr>
              <a:spLocks noChangeArrowheads="1"/>
            </p:cNvSpPr>
            <p:nvPr/>
          </p:nvSpPr>
          <p:spPr bwMode="auto">
            <a:xfrm>
              <a:off x="3969" y="290"/>
              <a:ext cx="1542" cy="1542"/>
            </a:xfrm>
            <a:prstGeom prst="ellipse">
              <a:avLst/>
            </a:prstGeom>
            <a:pattFill prst="openDmnd">
              <a:fgClr>
                <a:schemeClr val="accent1"/>
              </a:fgClr>
              <a:bgClr>
                <a:schemeClr val="bg1"/>
              </a:bgClr>
            </a:pattFill>
            <a:ln w="57150">
              <a:solidFill>
                <a:srgbClr val="0099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a:p>
          </p:txBody>
        </p:sp>
        <p:sp>
          <p:nvSpPr>
            <p:cNvPr id="46086" name="AutoShape 21"/>
            <p:cNvSpPr>
              <a:spLocks noChangeArrowheads="1"/>
            </p:cNvSpPr>
            <p:nvPr/>
          </p:nvSpPr>
          <p:spPr bwMode="auto">
            <a:xfrm>
              <a:off x="4695" y="481"/>
              <a:ext cx="91" cy="626"/>
            </a:xfrm>
            <a:prstGeom prst="flowChartSort">
              <a:avLst/>
            </a:prstGeom>
            <a:solidFill>
              <a:srgbClr val="0066FF"/>
            </a:solidFill>
            <a:ln w="9525">
              <a:solidFill>
                <a:srgbClr val="0066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a:p>
          </p:txBody>
        </p:sp>
        <p:sp>
          <p:nvSpPr>
            <p:cNvPr id="46087" name="AutoShape 22"/>
            <p:cNvSpPr>
              <a:spLocks noChangeArrowheads="1"/>
            </p:cNvSpPr>
            <p:nvPr/>
          </p:nvSpPr>
          <p:spPr bwMode="auto">
            <a:xfrm rot="1776555">
              <a:off x="4334" y="903"/>
              <a:ext cx="451" cy="123"/>
            </a:xfrm>
            <a:prstGeom prst="flowChartSort">
              <a:avLst/>
            </a:prstGeom>
            <a:solidFill>
              <a:srgbClr val="FF9900"/>
            </a:solidFill>
            <a:ln w="9525">
              <a:solidFill>
                <a:srgbClr val="FF99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a:solidFill>
                  <a:schemeClr val="accent2"/>
                </a:solidFill>
              </a:endParaRPr>
            </a:p>
          </p:txBody>
        </p:sp>
        <p:sp>
          <p:nvSpPr>
            <p:cNvPr id="46088" name="Text Box 23"/>
            <p:cNvSpPr txBox="1">
              <a:spLocks noChangeArrowheads="1"/>
            </p:cNvSpPr>
            <p:nvPr/>
          </p:nvSpPr>
          <p:spPr bwMode="auto">
            <a:xfrm>
              <a:off x="4559" y="245"/>
              <a:ext cx="432"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rPr>
                <a:t>12</a:t>
              </a:r>
            </a:p>
          </p:txBody>
        </p:sp>
        <p:sp>
          <p:nvSpPr>
            <p:cNvPr id="46089" name="Text Box 24"/>
            <p:cNvSpPr txBox="1">
              <a:spLocks noChangeArrowheads="1"/>
            </p:cNvSpPr>
            <p:nvPr/>
          </p:nvSpPr>
          <p:spPr bwMode="auto">
            <a:xfrm>
              <a:off x="5012" y="381"/>
              <a:ext cx="227"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rPr>
                <a:t>1</a:t>
              </a:r>
            </a:p>
          </p:txBody>
        </p:sp>
        <p:sp>
          <p:nvSpPr>
            <p:cNvPr id="46090" name="Text Box 25"/>
            <p:cNvSpPr txBox="1">
              <a:spLocks noChangeArrowheads="1"/>
            </p:cNvSpPr>
            <p:nvPr/>
          </p:nvSpPr>
          <p:spPr bwMode="auto">
            <a:xfrm>
              <a:off x="5194" y="644"/>
              <a:ext cx="182"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rPr>
                <a:t>2</a:t>
              </a:r>
            </a:p>
          </p:txBody>
        </p:sp>
        <p:sp>
          <p:nvSpPr>
            <p:cNvPr id="46091" name="Text Box 26"/>
            <p:cNvSpPr txBox="1">
              <a:spLocks noChangeArrowheads="1"/>
            </p:cNvSpPr>
            <p:nvPr/>
          </p:nvSpPr>
          <p:spPr bwMode="auto">
            <a:xfrm>
              <a:off x="5284" y="880"/>
              <a:ext cx="181"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rPr>
                <a:t>3</a:t>
              </a:r>
            </a:p>
          </p:txBody>
        </p:sp>
        <p:sp>
          <p:nvSpPr>
            <p:cNvPr id="46092" name="Text Box 27"/>
            <p:cNvSpPr txBox="1">
              <a:spLocks noChangeArrowheads="1"/>
            </p:cNvSpPr>
            <p:nvPr/>
          </p:nvSpPr>
          <p:spPr bwMode="auto">
            <a:xfrm>
              <a:off x="5194" y="1188"/>
              <a:ext cx="227"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rPr>
                <a:t>4</a:t>
              </a:r>
            </a:p>
          </p:txBody>
        </p:sp>
        <p:sp>
          <p:nvSpPr>
            <p:cNvPr id="46093" name="Text Box 28"/>
            <p:cNvSpPr txBox="1">
              <a:spLocks noChangeArrowheads="1"/>
            </p:cNvSpPr>
            <p:nvPr/>
          </p:nvSpPr>
          <p:spPr bwMode="auto">
            <a:xfrm>
              <a:off x="5013" y="1415"/>
              <a:ext cx="181"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rPr>
                <a:t>5</a:t>
              </a:r>
            </a:p>
          </p:txBody>
        </p:sp>
        <p:sp>
          <p:nvSpPr>
            <p:cNvPr id="46094" name="Text Box 29"/>
            <p:cNvSpPr txBox="1">
              <a:spLocks noChangeArrowheads="1"/>
            </p:cNvSpPr>
            <p:nvPr/>
          </p:nvSpPr>
          <p:spPr bwMode="auto">
            <a:xfrm>
              <a:off x="4604" y="1515"/>
              <a:ext cx="272"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rPr>
                <a:t>6</a:t>
              </a:r>
            </a:p>
          </p:txBody>
        </p:sp>
        <p:sp>
          <p:nvSpPr>
            <p:cNvPr id="46095" name="Text Box 30"/>
            <p:cNvSpPr txBox="1">
              <a:spLocks noChangeArrowheads="1"/>
            </p:cNvSpPr>
            <p:nvPr/>
          </p:nvSpPr>
          <p:spPr bwMode="auto">
            <a:xfrm>
              <a:off x="4286" y="1415"/>
              <a:ext cx="182"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rPr>
                <a:t>7</a:t>
              </a:r>
            </a:p>
          </p:txBody>
        </p:sp>
        <p:sp>
          <p:nvSpPr>
            <p:cNvPr id="46096" name="Text Box 31"/>
            <p:cNvSpPr txBox="1">
              <a:spLocks noChangeArrowheads="1"/>
            </p:cNvSpPr>
            <p:nvPr/>
          </p:nvSpPr>
          <p:spPr bwMode="auto">
            <a:xfrm>
              <a:off x="4059" y="1188"/>
              <a:ext cx="227"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rPr>
                <a:t>8</a:t>
              </a:r>
            </a:p>
          </p:txBody>
        </p:sp>
        <p:sp>
          <p:nvSpPr>
            <p:cNvPr id="46097" name="Text Box 32"/>
            <p:cNvSpPr txBox="1">
              <a:spLocks noChangeArrowheads="1"/>
            </p:cNvSpPr>
            <p:nvPr/>
          </p:nvSpPr>
          <p:spPr bwMode="auto">
            <a:xfrm>
              <a:off x="3969" y="880"/>
              <a:ext cx="226"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rPr>
                <a:t>9</a:t>
              </a:r>
            </a:p>
          </p:txBody>
        </p:sp>
        <p:sp>
          <p:nvSpPr>
            <p:cNvPr id="46098" name="Text Box 33"/>
            <p:cNvSpPr txBox="1">
              <a:spLocks noChangeArrowheads="1"/>
            </p:cNvSpPr>
            <p:nvPr/>
          </p:nvSpPr>
          <p:spPr bwMode="auto">
            <a:xfrm>
              <a:off x="4014" y="644"/>
              <a:ext cx="453"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rPr>
                <a:t>10</a:t>
              </a:r>
            </a:p>
          </p:txBody>
        </p:sp>
        <p:sp>
          <p:nvSpPr>
            <p:cNvPr id="46099" name="Text Box 34"/>
            <p:cNvSpPr txBox="1">
              <a:spLocks noChangeArrowheads="1"/>
            </p:cNvSpPr>
            <p:nvPr/>
          </p:nvSpPr>
          <p:spPr bwMode="auto">
            <a:xfrm>
              <a:off x="4196" y="381"/>
              <a:ext cx="408"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2800" b="1">
                  <a:solidFill>
                    <a:schemeClr val="accent2"/>
                  </a:solidFill>
                </a:rPr>
                <a:t>11</a:t>
              </a:r>
            </a:p>
          </p:txBody>
        </p:sp>
        <p:sp>
          <p:nvSpPr>
            <p:cNvPr id="46100" name="AutoShape 35"/>
            <p:cNvSpPr>
              <a:spLocks noChangeArrowheads="1"/>
            </p:cNvSpPr>
            <p:nvPr/>
          </p:nvSpPr>
          <p:spPr bwMode="auto">
            <a:xfrm>
              <a:off x="4694" y="1016"/>
              <a:ext cx="91" cy="91"/>
            </a:xfrm>
            <a:prstGeom prst="flowChartConnector">
              <a:avLst/>
            </a:prstGeom>
            <a:solidFill>
              <a:schemeClr val="accent2"/>
            </a:solidFill>
            <a:ln w="952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a:solidFill>
                  <a:schemeClr val="accent2"/>
                </a:solidFill>
              </a:endParaRPr>
            </a:p>
          </p:txBody>
        </p:sp>
      </p:grpSp>
    </p:spTree>
    <p:custDataLst>
      <p:tags r:id="rId1"/>
    </p:custDataLst>
  </p:cSld>
  <p:clrMapOvr>
    <a:masterClrMapping/>
  </p:clrMapOvr>
  <p:transition advClick="0">
    <p:sndAc>
      <p:stSnd>
        <p:snd r:embed="rId4"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0" fill="hold"/>
                                        <p:tgtEl>
                                          <p:spTgt spid="4"/>
                                        </p:tgtEl>
                                        <p:attrNameLst>
                                          <p:attrName>ppt_w</p:attrName>
                                        </p:attrNameLst>
                                      </p:cBhvr>
                                      <p:tavLst>
                                        <p:tav tm="0">
                                          <p:val>
                                            <p:fltVal val="0"/>
                                          </p:val>
                                        </p:tav>
                                        <p:tav tm="100000">
                                          <p:val>
                                            <p:strVal val="#ppt_w"/>
                                          </p:val>
                                        </p:tav>
                                      </p:tavLst>
                                    </p:anim>
                                    <p:anim calcmode="lin" valueType="num">
                                      <p:cBhvr>
                                        <p:cTn id="8" dur="5000" fill="hold"/>
                                        <p:tgtEl>
                                          <p:spTgt spid="4"/>
                                        </p:tgtEl>
                                        <p:attrNameLst>
                                          <p:attrName>ppt_h</p:attrName>
                                        </p:attrNameLst>
                                      </p:cBhvr>
                                      <p:tavLst>
                                        <p:tav tm="0">
                                          <p:val>
                                            <p:fltVal val="0"/>
                                          </p:val>
                                        </p:tav>
                                        <p:tav tm="100000">
                                          <p:val>
                                            <p:strVal val="#ppt_h"/>
                                          </p:val>
                                        </p:tav>
                                      </p:tavLst>
                                    </p:anim>
                                    <p:animEffect transition="in" filter="fade">
                                      <p:cBhvr>
                                        <p:cTn id="9" dur="5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6"/>
          <a:srcRect/>
          <a:stretch>
            <a:fillRect/>
          </a:stretch>
        </a:blipFill>
        <a:effectLst/>
      </p:bgPr>
    </p:bg>
    <p:spTree>
      <p:nvGrpSpPr>
        <p:cNvPr id="1" name=""/>
        <p:cNvGrpSpPr/>
        <p:nvPr/>
      </p:nvGrpSpPr>
      <p:grpSpPr>
        <a:xfrm>
          <a:off x="0" y="0"/>
          <a:ext cx="0" cy="0"/>
          <a:chOff x="0" y="0"/>
          <a:chExt cx="0" cy="0"/>
        </a:xfrm>
      </p:grpSpPr>
      <p:pic>
        <p:nvPicPr>
          <p:cNvPr id="3" name="video gối thieu.avi">
            <a:hlinkClick r:id="" action="ppaction://media"/>
          </p:cNvPr>
          <p:cNvPicPr>
            <a:picLocks noRot="1" noChangeAspect="1"/>
          </p:cNvPicPr>
          <p:nvPr>
            <a:videoFile r:link="rId2"/>
          </p:nvPr>
        </p:nvPicPr>
        <p:blipFill>
          <a:blip r:embed="rId7">
            <a:extLst>
              <a:ext uri="{28A0092B-C50C-407E-A947-70E740481C1C}">
                <a14:useLocalDpi xmlns:a14="http://schemas.microsoft.com/office/drawing/2010/main" val="0"/>
              </a:ext>
            </a:extLst>
          </a:blip>
          <a:srcRect/>
          <a:stretch>
            <a:fillRect/>
          </a:stretch>
        </p:blipFill>
        <p:spPr bwMode="auto">
          <a:xfrm>
            <a:off x="468313" y="476250"/>
            <a:ext cx="8280400"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advClick="0">
    <p:sndAc>
      <p:stSnd>
        <p:snd r:embed="rId5" name="chimes.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mediacall" presetSubtype="0" fill="hold" nodeType="withEffect">
                                  <p:stCondLst>
                                    <p:cond delay="0"/>
                                  </p:stCondLst>
                                  <p:childTnLst>
                                    <p:cmd type="call" cmd="togglePause">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20650" y="1412875"/>
            <a:ext cx="8964613" cy="538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7" name="AutoShape 11">
            <a:hlinkClick r:id="rId6" action="ppaction://hlinksldjump" highlightClick="1"/>
          </p:cNvPr>
          <p:cNvSpPr>
            <a:spLocks noChangeArrowheads="1"/>
          </p:cNvSpPr>
          <p:nvPr/>
        </p:nvSpPr>
        <p:spPr bwMode="auto">
          <a:xfrm>
            <a:off x="7315200" y="9444038"/>
            <a:ext cx="647700" cy="285750"/>
          </a:xfrm>
          <a:prstGeom prst="actionButtonBlank">
            <a:avLst/>
          </a:prstGeom>
          <a:solidFill>
            <a:srgbClr val="FF00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sz="2000" b="1">
                <a:solidFill>
                  <a:srgbClr val="FFFFFF"/>
                </a:solidFill>
              </a:rPr>
              <a:t>NEXT</a:t>
            </a:r>
          </a:p>
        </p:txBody>
      </p:sp>
      <p:pic>
        <p:nvPicPr>
          <p:cNvPr id="14" name="04_MUA XUAN (1).mp3">
            <a:hlinkClick r:id="" action="ppaction://media"/>
          </p:cNvPr>
          <p:cNvPicPr>
            <a:picLocks noRot="1" noChangeAspect="1"/>
          </p:cNvPicPr>
          <p:nvPr>
            <a:audioFile r:link="rId2"/>
          </p:nvPr>
        </p:nvPicPr>
        <p:blipFill>
          <a:blip r:embed="rId7">
            <a:extLst>
              <a:ext uri="{28A0092B-C50C-407E-A947-70E740481C1C}">
                <a14:useLocalDpi xmlns:a14="http://schemas.microsoft.com/office/drawing/2010/main" val="0"/>
              </a:ext>
            </a:extLst>
          </a:blip>
          <a:srcRect/>
          <a:stretch>
            <a:fillRect/>
          </a:stretch>
        </p:blipFill>
        <p:spPr bwMode="auto">
          <a:xfrm>
            <a:off x="7750175" y="7907338"/>
            <a:ext cx="669925"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09" name="Picture 6" descr="next pape">
            <a:hlinkClick r:id="" action="ppaction://hlinkshowjump?jump=nextslide"/>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027988" y="6453188"/>
            <a:ext cx="1008062"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10" name="Picture 7" descr="gobackpurp2">
            <a:hlinkClick r:id="" action="ppaction://hlinkshowjump?jump=previousslide"/>
          </p:cNvPr>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34925" y="6457950"/>
            <a:ext cx="100806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7111" name="Group 11"/>
          <p:cNvGrpSpPr>
            <a:grpSpLocks/>
          </p:cNvGrpSpPr>
          <p:nvPr/>
        </p:nvGrpSpPr>
        <p:grpSpPr bwMode="auto">
          <a:xfrm>
            <a:off x="0" y="0"/>
            <a:ext cx="9144000" cy="6873875"/>
            <a:chOff x="0" y="-10"/>
            <a:chExt cx="5760" cy="4330"/>
          </a:xfrm>
        </p:grpSpPr>
        <p:pic>
          <p:nvPicPr>
            <p:cNvPr id="47131" name="Picture 12" descr="Animate"/>
            <p:cNvPicPr>
              <a:picLocks noChangeAspect="1" noChangeArrowheads="1" noCrop="1"/>
            </p:cNvPicPr>
            <p:nvPr/>
          </p:nvPicPr>
          <p:blipFill>
            <a:blip r:embed="rId10">
              <a:extLst>
                <a:ext uri="{28A0092B-C50C-407E-A947-70E740481C1C}">
                  <a14:useLocalDpi xmlns:a14="http://schemas.microsoft.com/office/drawing/2010/main" val="0"/>
                </a:ext>
              </a:extLst>
            </a:blip>
            <a:srcRect/>
            <a:stretch>
              <a:fillRect/>
            </a:stretch>
          </p:blipFill>
          <p:spPr bwMode="auto">
            <a:xfrm rot="-5400000">
              <a:off x="-2109" y="2109"/>
              <a:ext cx="4294" cy="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32" name="Picture 13" descr="Animate"/>
            <p:cNvPicPr>
              <a:picLocks noChangeAspect="1" noChangeArrowheads="1" noCrop="1"/>
            </p:cNvPicPr>
            <p:nvPr/>
          </p:nvPicPr>
          <p:blipFill>
            <a:blip r:embed="rId10">
              <a:extLst>
                <a:ext uri="{28A0092B-C50C-407E-A947-70E740481C1C}">
                  <a14:useLocalDpi xmlns:a14="http://schemas.microsoft.com/office/drawing/2010/main" val="0"/>
                </a:ext>
              </a:extLst>
            </a:blip>
            <a:srcRect/>
            <a:stretch>
              <a:fillRect/>
            </a:stretch>
          </p:blipFill>
          <p:spPr bwMode="auto">
            <a:xfrm>
              <a:off x="0" y="4220"/>
              <a:ext cx="5760"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33" name="Picture 14" descr="Animate"/>
            <p:cNvPicPr>
              <a:picLocks noChangeAspect="1" noChangeArrowheads="1" noCrop="1"/>
            </p:cNvPicPr>
            <p:nvPr/>
          </p:nvPicPr>
          <p:blipFill>
            <a:blip r:embed="rId10">
              <a:extLst>
                <a:ext uri="{28A0092B-C50C-407E-A947-70E740481C1C}">
                  <a14:useLocalDpi xmlns:a14="http://schemas.microsoft.com/office/drawing/2010/main" val="0"/>
                </a:ext>
              </a:extLst>
            </a:blip>
            <a:srcRect/>
            <a:stretch>
              <a:fillRect/>
            </a:stretch>
          </p:blipFill>
          <p:spPr bwMode="auto">
            <a:xfrm rot="-5400000">
              <a:off x="3576" y="2103"/>
              <a:ext cx="4294" cy="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34" name="Picture 15" descr="Animate"/>
            <p:cNvPicPr>
              <a:picLocks noChangeAspect="1" noChangeArrowheads="1" noCrop="1"/>
            </p:cNvPicPr>
            <p:nvPr/>
          </p:nvPicPr>
          <p:blipFill>
            <a:blip r:embed="rId10">
              <a:extLst>
                <a:ext uri="{28A0092B-C50C-407E-A947-70E740481C1C}">
                  <a14:useLocalDpi xmlns:a14="http://schemas.microsoft.com/office/drawing/2010/main" val="0"/>
                </a:ext>
              </a:extLst>
            </a:blip>
            <a:srcRect/>
            <a:stretch>
              <a:fillRect/>
            </a:stretch>
          </p:blipFill>
          <p:spPr bwMode="auto">
            <a:xfrm>
              <a:off x="0" y="-10"/>
              <a:ext cx="5760"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7112" name="WordArt 34"/>
          <p:cNvSpPr>
            <a:spLocks noChangeArrowheads="1" noChangeShapeType="1" noTextEdit="1"/>
          </p:cNvSpPr>
          <p:nvPr/>
        </p:nvSpPr>
        <p:spPr bwMode="auto">
          <a:xfrm>
            <a:off x="1371600" y="1066800"/>
            <a:ext cx="762000" cy="1657350"/>
          </a:xfrm>
          <a:prstGeom prst="rect">
            <a:avLst/>
          </a:prstGeom>
        </p:spPr>
        <p:txBody>
          <a:bodyPr wrap="none" fromWordArt="1">
            <a:prstTxWarp prst="textPlain">
              <a:avLst>
                <a:gd name="adj" fmla="val 50000"/>
              </a:avLst>
            </a:prstTxWarp>
          </a:bodyPr>
          <a:lstStyle/>
          <a:p>
            <a:endParaRPr lang="en-US" sz="3600" kern="10">
              <a:ln w="12700">
                <a:solidFill>
                  <a:srgbClr val="800080"/>
                </a:solidFill>
                <a:round/>
                <a:headEnd/>
                <a:tailEnd/>
              </a:ln>
              <a:solidFill>
                <a:srgbClr val="000099"/>
              </a:solidFill>
              <a:cs typeface="Arial" panose="020B0604020202020204" pitchFamily="34" charset="0"/>
            </a:endParaRPr>
          </a:p>
        </p:txBody>
      </p:sp>
      <p:sp>
        <p:nvSpPr>
          <p:cNvPr id="47113" name="Text Box 4"/>
          <p:cNvSpPr txBox="1">
            <a:spLocks noChangeArrowheads="1"/>
          </p:cNvSpPr>
          <p:nvPr/>
        </p:nvSpPr>
        <p:spPr bwMode="auto">
          <a:xfrm>
            <a:off x="395288" y="333375"/>
            <a:ext cx="8496300" cy="769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sz="4400" b="1">
                <a:solidFill>
                  <a:srgbClr val="FFC000"/>
                </a:solidFill>
                <a:latin typeface="Times New Roman" panose="02020603050405020304" pitchFamily="18" charset="0"/>
              </a:rPr>
              <a:t>Bạn Nobita đi ngủ lúc mấy giờ ?</a:t>
            </a:r>
          </a:p>
        </p:txBody>
      </p:sp>
      <p:grpSp>
        <p:nvGrpSpPr>
          <p:cNvPr id="22" name="Group 79"/>
          <p:cNvGrpSpPr>
            <a:grpSpLocks/>
          </p:cNvGrpSpPr>
          <p:nvPr/>
        </p:nvGrpSpPr>
        <p:grpSpPr bwMode="auto">
          <a:xfrm>
            <a:off x="804863" y="1474788"/>
            <a:ext cx="2374900" cy="2414587"/>
            <a:chOff x="3969" y="245"/>
            <a:chExt cx="1542" cy="1622"/>
          </a:xfrm>
        </p:grpSpPr>
        <p:sp>
          <p:nvSpPr>
            <p:cNvPr id="23" name="Oval 20" descr="Outlined diamond"/>
            <p:cNvSpPr>
              <a:spLocks noChangeArrowheads="1"/>
            </p:cNvSpPr>
            <p:nvPr/>
          </p:nvSpPr>
          <p:spPr bwMode="auto">
            <a:xfrm>
              <a:off x="3969" y="290"/>
              <a:ext cx="1542" cy="1542"/>
            </a:xfrm>
            <a:prstGeom prst="ellipse">
              <a:avLst/>
            </a:prstGeom>
            <a:ln>
              <a:headEnd/>
              <a:tailEnd/>
            </a:ln>
          </p:spPr>
          <p:style>
            <a:lnRef idx="2">
              <a:schemeClr val="accent1"/>
            </a:lnRef>
            <a:fillRef idx="1">
              <a:schemeClr val="lt1"/>
            </a:fillRef>
            <a:effectRef idx="0">
              <a:schemeClr val="accent1"/>
            </a:effectRef>
            <a:fontRef idx="minor">
              <a:schemeClr val="dk1"/>
            </a:fontRef>
          </p:style>
          <p:txBody>
            <a:bodyPr wrap="none" anchor="ctr"/>
            <a:lstStyle/>
            <a:p>
              <a:pPr>
                <a:defRPr/>
              </a:pPr>
              <a:endParaRPr lang="vi-VN" b="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24" name="AutoShape 21"/>
            <p:cNvSpPr>
              <a:spLocks noChangeArrowheads="1"/>
            </p:cNvSpPr>
            <p:nvPr/>
          </p:nvSpPr>
          <p:spPr bwMode="auto">
            <a:xfrm>
              <a:off x="4695" y="481"/>
              <a:ext cx="96" cy="626"/>
            </a:xfrm>
            <a:prstGeom prst="flowChartSort">
              <a:avLst/>
            </a:prstGeom>
            <a:solidFill>
              <a:srgbClr val="0066FF"/>
            </a:solidFill>
            <a:ln w="9525">
              <a:solidFill>
                <a:srgbClr val="0066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vi-VN" b="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25" name="AutoShape 22"/>
            <p:cNvSpPr>
              <a:spLocks noChangeArrowheads="1"/>
            </p:cNvSpPr>
            <p:nvPr/>
          </p:nvSpPr>
          <p:spPr bwMode="auto">
            <a:xfrm rot="1776555">
              <a:off x="4334" y="903"/>
              <a:ext cx="451" cy="123"/>
            </a:xfrm>
            <a:prstGeom prst="flowChartSort">
              <a:avLst/>
            </a:prstGeom>
            <a:solidFill>
              <a:srgbClr val="FF9900"/>
            </a:solidFill>
            <a:ln w="9525">
              <a:solidFill>
                <a:srgbClr val="FF99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vi-VN" b="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26" name="Text Box 23"/>
            <p:cNvSpPr txBox="1">
              <a:spLocks noChangeArrowheads="1"/>
            </p:cNvSpPr>
            <p:nvPr/>
          </p:nvSpPr>
          <p:spPr bwMode="auto">
            <a:xfrm>
              <a:off x="4559" y="245"/>
              <a:ext cx="432" cy="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eaLnBrk="1" hangingPunct="1">
                <a:spcBef>
                  <a:spcPct val="50000"/>
                </a:spcBef>
                <a:defRPr/>
              </a:pPr>
              <a:r>
                <a:rPr lang="en-US"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12</a:t>
              </a:r>
            </a:p>
          </p:txBody>
        </p:sp>
        <p:sp>
          <p:nvSpPr>
            <p:cNvPr id="27" name="Text Box 24"/>
            <p:cNvSpPr txBox="1">
              <a:spLocks noChangeArrowheads="1"/>
            </p:cNvSpPr>
            <p:nvPr/>
          </p:nvSpPr>
          <p:spPr bwMode="auto">
            <a:xfrm>
              <a:off x="5012" y="401"/>
              <a:ext cx="227" cy="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eaLnBrk="1" hangingPunct="1">
                <a:spcBef>
                  <a:spcPct val="50000"/>
                </a:spcBef>
                <a:defRPr/>
              </a:pPr>
              <a:r>
                <a:rPr lang="en-US" sz="2800" b="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1</a:t>
              </a:r>
            </a:p>
          </p:txBody>
        </p:sp>
        <p:sp>
          <p:nvSpPr>
            <p:cNvPr id="28" name="Text Box 25"/>
            <p:cNvSpPr txBox="1">
              <a:spLocks noChangeArrowheads="1"/>
            </p:cNvSpPr>
            <p:nvPr/>
          </p:nvSpPr>
          <p:spPr bwMode="auto">
            <a:xfrm>
              <a:off x="5194" y="644"/>
              <a:ext cx="182" cy="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eaLnBrk="1" hangingPunct="1">
                <a:spcBef>
                  <a:spcPct val="50000"/>
                </a:spcBef>
                <a:defRPr/>
              </a:pPr>
              <a:r>
                <a:rPr lang="en-US" sz="2800" b="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2</a:t>
              </a:r>
            </a:p>
          </p:txBody>
        </p:sp>
        <p:sp>
          <p:nvSpPr>
            <p:cNvPr id="29" name="Text Box 26"/>
            <p:cNvSpPr txBox="1">
              <a:spLocks noChangeArrowheads="1"/>
            </p:cNvSpPr>
            <p:nvPr/>
          </p:nvSpPr>
          <p:spPr bwMode="auto">
            <a:xfrm>
              <a:off x="5284" y="880"/>
              <a:ext cx="181" cy="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eaLnBrk="1" hangingPunct="1">
                <a:spcBef>
                  <a:spcPct val="50000"/>
                </a:spcBef>
                <a:defRPr/>
              </a:pPr>
              <a:r>
                <a:rPr lang="en-US" sz="2800" b="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3</a:t>
              </a:r>
            </a:p>
          </p:txBody>
        </p:sp>
        <p:sp>
          <p:nvSpPr>
            <p:cNvPr id="30" name="Text Box 27"/>
            <p:cNvSpPr txBox="1">
              <a:spLocks noChangeArrowheads="1"/>
            </p:cNvSpPr>
            <p:nvPr/>
          </p:nvSpPr>
          <p:spPr bwMode="auto">
            <a:xfrm>
              <a:off x="5194" y="1188"/>
              <a:ext cx="227" cy="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eaLnBrk="1" hangingPunct="1">
                <a:spcBef>
                  <a:spcPct val="50000"/>
                </a:spcBef>
                <a:defRPr/>
              </a:pPr>
              <a:r>
                <a:rPr lang="en-US" sz="2800" b="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4</a:t>
              </a:r>
            </a:p>
          </p:txBody>
        </p:sp>
        <p:sp>
          <p:nvSpPr>
            <p:cNvPr id="31" name="Text Box 28"/>
            <p:cNvSpPr txBox="1">
              <a:spLocks noChangeArrowheads="1"/>
            </p:cNvSpPr>
            <p:nvPr/>
          </p:nvSpPr>
          <p:spPr bwMode="auto">
            <a:xfrm>
              <a:off x="5013" y="1415"/>
              <a:ext cx="181" cy="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eaLnBrk="1" hangingPunct="1">
                <a:spcBef>
                  <a:spcPct val="50000"/>
                </a:spcBef>
                <a:defRPr/>
              </a:pPr>
              <a:r>
                <a:rPr lang="en-US" sz="2800" b="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5</a:t>
              </a:r>
            </a:p>
          </p:txBody>
        </p:sp>
        <p:sp>
          <p:nvSpPr>
            <p:cNvPr id="32" name="Text Box 29"/>
            <p:cNvSpPr txBox="1">
              <a:spLocks noChangeArrowheads="1"/>
            </p:cNvSpPr>
            <p:nvPr/>
          </p:nvSpPr>
          <p:spPr bwMode="auto">
            <a:xfrm>
              <a:off x="4604" y="1515"/>
              <a:ext cx="272" cy="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eaLnBrk="1" hangingPunct="1">
                <a:spcBef>
                  <a:spcPct val="50000"/>
                </a:spcBef>
                <a:defRPr/>
              </a:pPr>
              <a:r>
                <a:rPr lang="en-US" sz="2800" b="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6</a:t>
              </a:r>
            </a:p>
          </p:txBody>
        </p:sp>
        <p:sp>
          <p:nvSpPr>
            <p:cNvPr id="33" name="Text Box 30"/>
            <p:cNvSpPr txBox="1">
              <a:spLocks noChangeArrowheads="1"/>
            </p:cNvSpPr>
            <p:nvPr/>
          </p:nvSpPr>
          <p:spPr bwMode="auto">
            <a:xfrm>
              <a:off x="4286" y="1415"/>
              <a:ext cx="182" cy="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eaLnBrk="1" hangingPunct="1">
                <a:spcBef>
                  <a:spcPct val="50000"/>
                </a:spcBef>
                <a:defRPr/>
              </a:pPr>
              <a:r>
                <a:rPr lang="en-US" sz="2800" b="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7</a:t>
              </a:r>
            </a:p>
          </p:txBody>
        </p:sp>
        <p:sp>
          <p:nvSpPr>
            <p:cNvPr id="34" name="Text Box 31"/>
            <p:cNvSpPr txBox="1">
              <a:spLocks noChangeArrowheads="1"/>
            </p:cNvSpPr>
            <p:nvPr/>
          </p:nvSpPr>
          <p:spPr bwMode="auto">
            <a:xfrm>
              <a:off x="4059" y="1188"/>
              <a:ext cx="227" cy="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eaLnBrk="1" hangingPunct="1">
                <a:spcBef>
                  <a:spcPct val="50000"/>
                </a:spcBef>
                <a:defRPr/>
              </a:pPr>
              <a:r>
                <a:rPr lang="en-US"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8</a:t>
              </a:r>
            </a:p>
          </p:txBody>
        </p:sp>
        <p:sp>
          <p:nvSpPr>
            <p:cNvPr id="35" name="Text Box 32"/>
            <p:cNvSpPr txBox="1">
              <a:spLocks noChangeArrowheads="1"/>
            </p:cNvSpPr>
            <p:nvPr/>
          </p:nvSpPr>
          <p:spPr bwMode="auto">
            <a:xfrm>
              <a:off x="3969" y="880"/>
              <a:ext cx="226" cy="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eaLnBrk="1" hangingPunct="1">
                <a:spcBef>
                  <a:spcPct val="50000"/>
                </a:spcBef>
                <a:defRPr/>
              </a:pPr>
              <a:r>
                <a:rPr lang="en-US" sz="2800" b="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9</a:t>
              </a:r>
            </a:p>
          </p:txBody>
        </p:sp>
        <p:sp>
          <p:nvSpPr>
            <p:cNvPr id="36" name="Text Box 33"/>
            <p:cNvSpPr txBox="1">
              <a:spLocks noChangeArrowheads="1"/>
            </p:cNvSpPr>
            <p:nvPr/>
          </p:nvSpPr>
          <p:spPr bwMode="auto">
            <a:xfrm>
              <a:off x="4014" y="644"/>
              <a:ext cx="453" cy="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eaLnBrk="1" hangingPunct="1">
                <a:spcBef>
                  <a:spcPct val="50000"/>
                </a:spcBef>
                <a:defRPr/>
              </a:pPr>
              <a:r>
                <a:rPr lang="en-US" sz="2800" b="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10</a:t>
              </a:r>
            </a:p>
          </p:txBody>
        </p:sp>
        <p:sp>
          <p:nvSpPr>
            <p:cNvPr id="37" name="Text Box 34"/>
            <p:cNvSpPr txBox="1">
              <a:spLocks noChangeArrowheads="1"/>
            </p:cNvSpPr>
            <p:nvPr/>
          </p:nvSpPr>
          <p:spPr bwMode="auto">
            <a:xfrm>
              <a:off x="4196" y="381"/>
              <a:ext cx="408" cy="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eaLnBrk="1" hangingPunct="1">
                <a:spcBef>
                  <a:spcPct val="50000"/>
                </a:spcBef>
                <a:defRPr/>
              </a:pPr>
              <a:r>
                <a:rPr lang="en-US"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11</a:t>
              </a:r>
            </a:p>
          </p:txBody>
        </p:sp>
        <p:sp>
          <p:nvSpPr>
            <p:cNvPr id="38" name="AutoShape 35"/>
            <p:cNvSpPr>
              <a:spLocks noChangeArrowheads="1"/>
            </p:cNvSpPr>
            <p:nvPr/>
          </p:nvSpPr>
          <p:spPr bwMode="auto">
            <a:xfrm>
              <a:off x="4694" y="1016"/>
              <a:ext cx="97" cy="91"/>
            </a:xfrm>
            <a:prstGeom prst="flowChartConnector">
              <a:avLst/>
            </a:prstGeom>
            <a:solidFill>
              <a:schemeClr val="accent2"/>
            </a:solidFill>
            <a:ln w="952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vi-VN" b="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grpSp>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8" fill="hold" display="0">
                  <p:stCondLst>
                    <p:cond delay="indefinite"/>
                  </p:stCondLst>
                  <p:endCondLst>
                    <p:cond evt="onNext" delay="0">
                      <p:tgtEl>
                        <p:sldTgt/>
                      </p:tgtEl>
                    </p:cond>
                    <p:cond evt="onPrev" delay="0">
                      <p:tgtEl>
                        <p:sldTgt/>
                      </p:tgtEl>
                    </p:cond>
                    <p:cond evt="onStopAudio" delay="0">
                      <p:tgtEl>
                        <p:sldTgt/>
                      </p:tgtEl>
                    </p:cond>
                  </p:endCondLst>
                </p:cTn>
                <p:tgtEl>
                  <p:spTgt spid="14"/>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20" name="Oval 10"/>
          <p:cNvSpPr>
            <a:spLocks noChangeArrowheads="1"/>
          </p:cNvSpPr>
          <p:nvPr/>
        </p:nvSpPr>
        <p:spPr bwMode="auto">
          <a:xfrm>
            <a:off x="1042988" y="549275"/>
            <a:ext cx="6840537" cy="1439863"/>
          </a:xfrm>
          <a:prstGeom prst="ellipse">
            <a:avLst/>
          </a:prstGeom>
          <a:gradFill rotWithShape="1">
            <a:gsLst>
              <a:gs pos="0">
                <a:srgbClr val="CCFFCC"/>
              </a:gs>
              <a:gs pos="100000">
                <a:srgbClr val="FFFFFF"/>
              </a:gs>
            </a:gsLst>
            <a:path path="shape">
              <a:fillToRect l="50000" t="50000" r="50000" b="50000"/>
            </a:path>
          </a:gradFill>
          <a:ln w="9525">
            <a:solidFill>
              <a:srgbClr val="009999"/>
            </a:solidFill>
            <a:round/>
            <a:headEnd/>
            <a:tailEnd/>
          </a:ln>
          <a:effectLst>
            <a:outerShdw dist="230007" dir="380412" algn="ctr" rotWithShape="0">
              <a:srgbClr val="99CC00"/>
            </a:outerShdw>
          </a:effectLst>
        </p:spPr>
        <p:txBody>
          <a:bodyPr wrap="none" anchor="ctr"/>
          <a:lstStyle/>
          <a:p>
            <a:pPr fontAlgn="auto">
              <a:spcBef>
                <a:spcPts val="0"/>
              </a:spcBef>
              <a:spcAft>
                <a:spcPts val="0"/>
              </a:spcAft>
              <a:defRPr/>
            </a:pPr>
            <a:r>
              <a:rPr lang="en-US" sz="4000" b="1" i="1" u="sng" kern="0" dirty="0" err="1">
                <a:solidFill>
                  <a:srgbClr val="800000"/>
                </a:solidFill>
                <a:latin typeface="Times New Roman" pitchFamily="18" charset="0"/>
                <a:cs typeface="Times New Roman" pitchFamily="18" charset="0"/>
              </a:rPr>
              <a:t>Phần</a:t>
            </a:r>
            <a:r>
              <a:rPr lang="en-US" sz="4000" b="1" i="1" u="sng" kern="0" dirty="0">
                <a:solidFill>
                  <a:srgbClr val="800000"/>
                </a:solidFill>
                <a:latin typeface="Times New Roman" pitchFamily="18" charset="0"/>
                <a:cs typeface="Times New Roman" pitchFamily="18" charset="0"/>
              </a:rPr>
              <a:t> 3: </a:t>
            </a:r>
            <a:r>
              <a:rPr lang="en-US" sz="4000" b="1" i="1" u="sng" kern="0" dirty="0" err="1">
                <a:solidFill>
                  <a:srgbClr val="800000"/>
                </a:solidFill>
                <a:latin typeface="Times New Roman" pitchFamily="18" charset="0"/>
                <a:cs typeface="Times New Roman" pitchFamily="18" charset="0"/>
              </a:rPr>
              <a:t>Giờ</a:t>
            </a:r>
            <a:r>
              <a:rPr lang="en-US" sz="4000" b="1" i="1" u="sng" kern="0" dirty="0">
                <a:solidFill>
                  <a:srgbClr val="800000"/>
                </a:solidFill>
                <a:latin typeface="Times New Roman" pitchFamily="18" charset="0"/>
                <a:cs typeface="Times New Roman" pitchFamily="18" charset="0"/>
              </a:rPr>
              <a:t> </a:t>
            </a:r>
            <a:r>
              <a:rPr lang="en-US" sz="4000" b="1" i="1" u="sng" kern="0" dirty="0" err="1">
                <a:solidFill>
                  <a:srgbClr val="800000"/>
                </a:solidFill>
                <a:latin typeface="Times New Roman" pitchFamily="18" charset="0"/>
                <a:cs typeface="Times New Roman" pitchFamily="18" charset="0"/>
              </a:rPr>
              <a:t>bé</a:t>
            </a:r>
            <a:r>
              <a:rPr lang="en-US" sz="4000" b="1" i="1" u="sng" kern="0" dirty="0">
                <a:solidFill>
                  <a:srgbClr val="800000"/>
                </a:solidFill>
                <a:latin typeface="Times New Roman" pitchFamily="18" charset="0"/>
                <a:cs typeface="Times New Roman" pitchFamily="18" charset="0"/>
              </a:rPr>
              <a:t> </a:t>
            </a:r>
            <a:r>
              <a:rPr lang="en-US" sz="4000" b="1" i="1" u="sng" kern="0" dirty="0" err="1">
                <a:solidFill>
                  <a:srgbClr val="800000"/>
                </a:solidFill>
                <a:latin typeface="Times New Roman" pitchFamily="18" charset="0"/>
                <a:cs typeface="Times New Roman" pitchFamily="18" charset="0"/>
              </a:rPr>
              <a:t>chọn</a:t>
            </a:r>
            <a:endParaRPr lang="en-US" sz="4000" b="1" i="1" u="sng" kern="0" dirty="0">
              <a:solidFill>
                <a:srgbClr val="800000"/>
              </a:solidFill>
              <a:latin typeface="Times New Roman" pitchFamily="18" charset="0"/>
              <a:cs typeface="Times New Roman" pitchFamily="18" charset="0"/>
            </a:endParaRPr>
          </a:p>
        </p:txBody>
      </p:sp>
      <p:sp>
        <p:nvSpPr>
          <p:cNvPr id="2" name="TextBox 1"/>
          <p:cNvSpPr txBox="1">
            <a:spLocks noChangeArrowheads="1"/>
          </p:cNvSpPr>
          <p:nvPr/>
        </p:nvSpPr>
        <p:spPr bwMode="auto">
          <a:xfrm>
            <a:off x="755650" y="2205038"/>
            <a:ext cx="7561263" cy="206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r>
              <a:rPr lang="en-US" sz="3200">
                <a:solidFill>
                  <a:srgbClr val="002060"/>
                </a:solidFill>
                <a:latin typeface="Times New Roman" panose="02020603050405020304" pitchFamily="18" charset="0"/>
                <a:cs typeface="Times New Roman" panose="02020603050405020304" pitchFamily="18" charset="0"/>
              </a:rPr>
              <a:t>Các con sẽ chọn cho mình 1 giờ mình thích, sau đó các con sẽ tự chỉnh đồng hồ của mình cho đúng giờ và sẽ giới thiệu cách làm cho cô biết nhé.</a:t>
            </a:r>
            <a:endParaRPr lang="en-US" sz="3200">
              <a:solidFill>
                <a:srgbClr val="002060"/>
              </a:solidFill>
            </a:endParaRPr>
          </a:p>
        </p:txBody>
      </p:sp>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AutoShape 11">
            <a:hlinkClick r:id="rId5" action="ppaction://hlinksldjump" highlightClick="1"/>
          </p:cNvPr>
          <p:cNvSpPr>
            <a:spLocks noChangeArrowheads="1"/>
          </p:cNvSpPr>
          <p:nvPr/>
        </p:nvSpPr>
        <p:spPr bwMode="auto">
          <a:xfrm>
            <a:off x="7315200" y="9444038"/>
            <a:ext cx="647700" cy="285750"/>
          </a:xfrm>
          <a:prstGeom prst="actionButtonBlank">
            <a:avLst/>
          </a:prstGeom>
          <a:solidFill>
            <a:srgbClr val="FF00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sz="2000" b="1">
                <a:solidFill>
                  <a:srgbClr val="FFFFFF"/>
                </a:solidFill>
              </a:rPr>
              <a:t>NEXT</a:t>
            </a:r>
          </a:p>
        </p:txBody>
      </p:sp>
      <p:pic>
        <p:nvPicPr>
          <p:cNvPr id="14" name="04_MUA XUAN (1).mp3">
            <a:hlinkClick r:id="" action="ppaction://media"/>
          </p:cNvPr>
          <p:cNvPicPr>
            <a:picLocks noRot="1" noChangeAspect="1"/>
          </p:cNvPicPr>
          <p:nvPr>
            <a:audioFile r:link="rId2"/>
          </p:nvPr>
        </p:nvPicPr>
        <p:blipFill>
          <a:blip r:embed="rId6">
            <a:extLst>
              <a:ext uri="{28A0092B-C50C-407E-A947-70E740481C1C}">
                <a14:useLocalDpi xmlns:a14="http://schemas.microsoft.com/office/drawing/2010/main" val="0"/>
              </a:ext>
            </a:extLst>
          </a:blip>
          <a:srcRect/>
          <a:stretch>
            <a:fillRect/>
          </a:stretch>
        </p:blipFill>
        <p:spPr bwMode="auto">
          <a:xfrm>
            <a:off x="7750175" y="7907338"/>
            <a:ext cx="669925"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6" descr="next pape">
            <a:hlinkClick r:id="" action="ppaction://hlinkshowjump?jump=nextslide"/>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027988" y="6453188"/>
            <a:ext cx="1008062"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7" descr="gobackpurp2">
            <a:hlinkClick r:id="" action="ppaction://hlinkshowjump?jump=previousslide"/>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34925" y="6457950"/>
            <a:ext cx="100806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1"/>
          <p:cNvGrpSpPr>
            <a:grpSpLocks/>
          </p:cNvGrpSpPr>
          <p:nvPr/>
        </p:nvGrpSpPr>
        <p:grpSpPr bwMode="auto">
          <a:xfrm>
            <a:off x="0" y="0"/>
            <a:ext cx="9144000" cy="6873875"/>
            <a:chOff x="0" y="-10"/>
            <a:chExt cx="5760" cy="4330"/>
          </a:xfrm>
        </p:grpSpPr>
        <p:pic>
          <p:nvPicPr>
            <p:cNvPr id="49179" name="Picture 12" descr="Animate"/>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rot="-5400000">
              <a:off x="-2109" y="2109"/>
              <a:ext cx="4294" cy="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80" name="Picture 13" descr="Animate"/>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0" y="4220"/>
              <a:ext cx="5760"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81" name="Picture 14" descr="Animate"/>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rot="-5400000">
              <a:off x="3576" y="2103"/>
              <a:ext cx="4294" cy="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82" name="Picture 15" descr="Animate"/>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0" y="-10"/>
              <a:ext cx="5760"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9159" name="WordArt 34"/>
          <p:cNvSpPr>
            <a:spLocks noChangeArrowheads="1" noChangeShapeType="1" noTextEdit="1"/>
          </p:cNvSpPr>
          <p:nvPr/>
        </p:nvSpPr>
        <p:spPr bwMode="auto">
          <a:xfrm>
            <a:off x="1371600" y="1066800"/>
            <a:ext cx="762000" cy="1657350"/>
          </a:xfrm>
          <a:prstGeom prst="rect">
            <a:avLst/>
          </a:prstGeom>
        </p:spPr>
        <p:txBody>
          <a:bodyPr wrap="none" fromWordArt="1">
            <a:prstTxWarp prst="textPlain">
              <a:avLst>
                <a:gd name="adj" fmla="val 50000"/>
              </a:avLst>
            </a:prstTxWarp>
          </a:bodyPr>
          <a:lstStyle/>
          <a:p>
            <a:endParaRPr lang="en-US" sz="3600" kern="10">
              <a:ln w="12700">
                <a:solidFill>
                  <a:srgbClr val="800080"/>
                </a:solidFill>
                <a:round/>
                <a:headEnd/>
                <a:tailEnd/>
              </a:ln>
              <a:solidFill>
                <a:srgbClr val="000099"/>
              </a:solidFill>
              <a:cs typeface="Arial" panose="020B0604020202020204" pitchFamily="34" charset="0"/>
            </a:endParaRPr>
          </a:p>
        </p:txBody>
      </p:sp>
      <p:grpSp>
        <p:nvGrpSpPr>
          <p:cNvPr id="3" name="Group 127"/>
          <p:cNvGrpSpPr>
            <a:grpSpLocks/>
          </p:cNvGrpSpPr>
          <p:nvPr/>
        </p:nvGrpSpPr>
        <p:grpSpPr bwMode="auto">
          <a:xfrm>
            <a:off x="377825" y="261938"/>
            <a:ext cx="2589213" cy="2636837"/>
            <a:chOff x="204" y="245"/>
            <a:chExt cx="1542" cy="1597"/>
          </a:xfrm>
        </p:grpSpPr>
        <p:sp>
          <p:nvSpPr>
            <p:cNvPr id="16" name="Oval 128" descr="Outlined diamond"/>
            <p:cNvSpPr>
              <a:spLocks noChangeArrowheads="1"/>
            </p:cNvSpPr>
            <p:nvPr/>
          </p:nvSpPr>
          <p:spPr bwMode="auto">
            <a:xfrm>
              <a:off x="204" y="290"/>
              <a:ext cx="1542" cy="1542"/>
            </a:xfrm>
            <a:prstGeom prst="ellipse">
              <a:avLst/>
            </a:prstGeom>
            <a:pattFill prst="openDmnd">
              <a:fgClr>
                <a:srgbClr val="BBE0E3"/>
              </a:fgClr>
              <a:bgClr>
                <a:srgbClr val="FFFFFF"/>
              </a:bgClr>
            </a:pattFill>
            <a:ln w="57150">
              <a:solidFill>
                <a:srgbClr val="0099FF"/>
              </a:solidFill>
              <a:round/>
              <a:headEnd/>
              <a:tailEnd/>
            </a:ln>
            <a:effectLst/>
            <a:extLst/>
          </p:spPr>
          <p:txBody>
            <a:bodyPr wrap="none" anchor="ctr"/>
            <a:lstStyle/>
            <a:p>
              <a:pPr fontAlgn="auto">
                <a:spcBef>
                  <a:spcPts val="0"/>
                </a:spcBef>
                <a:spcAft>
                  <a:spcPts val="0"/>
                </a:spcAft>
                <a:defRPr/>
              </a:pPr>
              <a:endParaRPr lang="en-US" kern="0">
                <a:solidFill>
                  <a:sysClr val="windowText" lastClr="000000"/>
                </a:solidFill>
              </a:endParaRPr>
            </a:p>
          </p:txBody>
        </p:sp>
        <p:sp>
          <p:nvSpPr>
            <p:cNvPr id="17" name="AutoShape 129"/>
            <p:cNvSpPr>
              <a:spLocks noChangeArrowheads="1"/>
            </p:cNvSpPr>
            <p:nvPr/>
          </p:nvSpPr>
          <p:spPr bwMode="auto">
            <a:xfrm rot="18063064" flipH="1">
              <a:off x="685" y="635"/>
              <a:ext cx="123" cy="571"/>
            </a:xfrm>
            <a:prstGeom prst="flowChartSort">
              <a:avLst/>
            </a:prstGeom>
            <a:solidFill>
              <a:srgbClr val="0066FF"/>
            </a:solidFill>
            <a:ln w="9525">
              <a:solidFill>
                <a:srgbClr val="0066FF"/>
              </a:solidFill>
              <a:miter lim="800000"/>
              <a:headEnd/>
              <a:tailEnd/>
            </a:ln>
            <a:effectLst/>
            <a:extLst/>
          </p:spPr>
          <p:txBody>
            <a:bodyPr wrap="none" anchor="ctr"/>
            <a:lstStyle/>
            <a:p>
              <a:pPr fontAlgn="auto">
                <a:spcBef>
                  <a:spcPts val="0"/>
                </a:spcBef>
                <a:spcAft>
                  <a:spcPts val="0"/>
                </a:spcAft>
                <a:defRPr/>
              </a:pPr>
              <a:endParaRPr lang="en-US" kern="0">
                <a:solidFill>
                  <a:sysClr val="windowText" lastClr="000000"/>
                </a:solidFill>
              </a:endParaRPr>
            </a:p>
          </p:txBody>
        </p:sp>
        <p:sp>
          <p:nvSpPr>
            <p:cNvPr id="18" name="AutoShape 130"/>
            <p:cNvSpPr>
              <a:spLocks noChangeArrowheads="1"/>
            </p:cNvSpPr>
            <p:nvPr/>
          </p:nvSpPr>
          <p:spPr bwMode="auto">
            <a:xfrm rot="7712175">
              <a:off x="856" y="830"/>
              <a:ext cx="451" cy="123"/>
            </a:xfrm>
            <a:prstGeom prst="flowChartSort">
              <a:avLst/>
            </a:prstGeom>
            <a:solidFill>
              <a:srgbClr val="FF9900"/>
            </a:solidFill>
            <a:ln w="9525">
              <a:solidFill>
                <a:srgbClr val="FF9900"/>
              </a:solidFill>
              <a:miter lim="800000"/>
              <a:headEnd/>
              <a:tailEnd/>
            </a:ln>
            <a:effectLst/>
            <a:extLst/>
          </p:spPr>
          <p:txBody>
            <a:bodyPr rot="10800000" vert="eaVert" wrap="none" anchor="ctr"/>
            <a:lstStyle/>
            <a:p>
              <a:pPr fontAlgn="auto">
                <a:spcBef>
                  <a:spcPts val="0"/>
                </a:spcBef>
                <a:spcAft>
                  <a:spcPts val="0"/>
                </a:spcAft>
                <a:defRPr/>
              </a:pPr>
              <a:endParaRPr lang="en-US" kern="0">
                <a:solidFill>
                  <a:srgbClr val="333399"/>
                </a:solidFill>
              </a:endParaRPr>
            </a:p>
          </p:txBody>
        </p:sp>
        <p:sp>
          <p:nvSpPr>
            <p:cNvPr id="19" name="Text Box 131"/>
            <p:cNvSpPr txBox="1">
              <a:spLocks noChangeArrowheads="1"/>
            </p:cNvSpPr>
            <p:nvPr/>
          </p:nvSpPr>
          <p:spPr bwMode="auto">
            <a:xfrm>
              <a:off x="794" y="245"/>
              <a:ext cx="432" cy="327"/>
            </a:xfrm>
            <a:prstGeom prst="rect">
              <a:avLst/>
            </a:prstGeom>
            <a:noFill/>
            <a:ln>
              <a:noFill/>
            </a:ln>
            <a:effectLs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eaLnBrk="1" fontAlgn="auto" hangingPunct="1">
                <a:spcBef>
                  <a:spcPct val="50000"/>
                </a:spcBef>
                <a:spcAft>
                  <a:spcPts val="0"/>
                </a:spcAft>
                <a:defRPr/>
              </a:pPr>
              <a:r>
                <a:rPr lang="en-US" sz="2800" b="1" kern="0" smtClean="0">
                  <a:solidFill>
                    <a:srgbClr val="333399"/>
                  </a:solidFill>
                </a:rPr>
                <a:t>12</a:t>
              </a:r>
            </a:p>
          </p:txBody>
        </p:sp>
        <p:sp>
          <p:nvSpPr>
            <p:cNvPr id="21" name="Text Box 132"/>
            <p:cNvSpPr txBox="1">
              <a:spLocks noChangeArrowheads="1"/>
            </p:cNvSpPr>
            <p:nvPr/>
          </p:nvSpPr>
          <p:spPr bwMode="auto">
            <a:xfrm>
              <a:off x="1247" y="391"/>
              <a:ext cx="227" cy="327"/>
            </a:xfrm>
            <a:prstGeom prst="rect">
              <a:avLst/>
            </a:prstGeom>
            <a:noFill/>
            <a:ln>
              <a:noFill/>
            </a:ln>
            <a:effectLs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eaLnBrk="1" fontAlgn="auto" hangingPunct="1">
                <a:spcBef>
                  <a:spcPct val="50000"/>
                </a:spcBef>
                <a:spcAft>
                  <a:spcPts val="0"/>
                </a:spcAft>
                <a:defRPr/>
              </a:pPr>
              <a:r>
                <a:rPr lang="en-US" sz="2800" b="1" kern="0" smtClean="0">
                  <a:solidFill>
                    <a:srgbClr val="333399"/>
                  </a:solidFill>
                </a:rPr>
                <a:t>1</a:t>
              </a:r>
            </a:p>
          </p:txBody>
        </p:sp>
        <p:sp>
          <p:nvSpPr>
            <p:cNvPr id="22" name="Text Box 133"/>
            <p:cNvSpPr txBox="1">
              <a:spLocks noChangeArrowheads="1"/>
            </p:cNvSpPr>
            <p:nvPr/>
          </p:nvSpPr>
          <p:spPr bwMode="auto">
            <a:xfrm>
              <a:off x="1429" y="644"/>
              <a:ext cx="182" cy="327"/>
            </a:xfrm>
            <a:prstGeom prst="rect">
              <a:avLst/>
            </a:prstGeom>
            <a:noFill/>
            <a:ln>
              <a:noFill/>
            </a:ln>
            <a:effectLs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eaLnBrk="1" fontAlgn="auto" hangingPunct="1">
                <a:spcBef>
                  <a:spcPct val="50000"/>
                </a:spcBef>
                <a:spcAft>
                  <a:spcPts val="0"/>
                </a:spcAft>
                <a:defRPr/>
              </a:pPr>
              <a:r>
                <a:rPr lang="en-US" sz="2800" b="1" kern="0" smtClean="0">
                  <a:solidFill>
                    <a:srgbClr val="333399"/>
                  </a:solidFill>
                </a:rPr>
                <a:t>2</a:t>
              </a:r>
            </a:p>
          </p:txBody>
        </p:sp>
        <p:sp>
          <p:nvSpPr>
            <p:cNvPr id="23" name="Text Box 134"/>
            <p:cNvSpPr txBox="1">
              <a:spLocks noChangeArrowheads="1"/>
            </p:cNvSpPr>
            <p:nvPr/>
          </p:nvSpPr>
          <p:spPr bwMode="auto">
            <a:xfrm>
              <a:off x="1519" y="880"/>
              <a:ext cx="181" cy="337"/>
            </a:xfrm>
            <a:prstGeom prst="rect">
              <a:avLst/>
            </a:prstGeom>
            <a:noFill/>
            <a:ln>
              <a:noFill/>
            </a:ln>
            <a:effectLs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eaLnBrk="1" fontAlgn="auto" hangingPunct="1">
                <a:spcBef>
                  <a:spcPct val="50000"/>
                </a:spcBef>
                <a:spcAft>
                  <a:spcPts val="0"/>
                </a:spcAft>
                <a:defRPr/>
              </a:pPr>
              <a:r>
                <a:rPr lang="en-US" sz="2800" b="1" kern="0" smtClean="0">
                  <a:solidFill>
                    <a:srgbClr val="333399"/>
                  </a:solidFill>
                </a:rPr>
                <a:t>3</a:t>
              </a:r>
            </a:p>
          </p:txBody>
        </p:sp>
        <p:sp>
          <p:nvSpPr>
            <p:cNvPr id="24" name="Text Box 135"/>
            <p:cNvSpPr txBox="1">
              <a:spLocks noChangeArrowheads="1"/>
            </p:cNvSpPr>
            <p:nvPr/>
          </p:nvSpPr>
          <p:spPr bwMode="auto">
            <a:xfrm>
              <a:off x="1429" y="1188"/>
              <a:ext cx="227" cy="327"/>
            </a:xfrm>
            <a:prstGeom prst="rect">
              <a:avLst/>
            </a:prstGeom>
            <a:noFill/>
            <a:ln>
              <a:noFill/>
            </a:ln>
            <a:effectLs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eaLnBrk="1" fontAlgn="auto" hangingPunct="1">
                <a:spcBef>
                  <a:spcPct val="50000"/>
                </a:spcBef>
                <a:spcAft>
                  <a:spcPts val="0"/>
                </a:spcAft>
                <a:defRPr/>
              </a:pPr>
              <a:r>
                <a:rPr lang="en-US" sz="2800" b="1" kern="0" smtClean="0">
                  <a:solidFill>
                    <a:srgbClr val="333399"/>
                  </a:solidFill>
                </a:rPr>
                <a:t>4</a:t>
              </a:r>
            </a:p>
          </p:txBody>
        </p:sp>
        <p:sp>
          <p:nvSpPr>
            <p:cNvPr id="25" name="Text Box 136"/>
            <p:cNvSpPr txBox="1">
              <a:spLocks noChangeArrowheads="1"/>
            </p:cNvSpPr>
            <p:nvPr/>
          </p:nvSpPr>
          <p:spPr bwMode="auto">
            <a:xfrm>
              <a:off x="1248" y="1415"/>
              <a:ext cx="182" cy="327"/>
            </a:xfrm>
            <a:prstGeom prst="rect">
              <a:avLst/>
            </a:prstGeom>
            <a:noFill/>
            <a:ln>
              <a:noFill/>
            </a:ln>
            <a:effectLs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eaLnBrk="1" fontAlgn="auto" hangingPunct="1">
                <a:spcBef>
                  <a:spcPct val="50000"/>
                </a:spcBef>
                <a:spcAft>
                  <a:spcPts val="0"/>
                </a:spcAft>
                <a:defRPr/>
              </a:pPr>
              <a:r>
                <a:rPr lang="en-US" sz="2800" b="1" kern="0" smtClean="0">
                  <a:solidFill>
                    <a:srgbClr val="333399"/>
                  </a:solidFill>
                </a:rPr>
                <a:t>5</a:t>
              </a:r>
            </a:p>
          </p:txBody>
        </p:sp>
        <p:sp>
          <p:nvSpPr>
            <p:cNvPr id="26" name="Text Box 137"/>
            <p:cNvSpPr txBox="1">
              <a:spLocks noChangeArrowheads="1"/>
            </p:cNvSpPr>
            <p:nvPr/>
          </p:nvSpPr>
          <p:spPr bwMode="auto">
            <a:xfrm>
              <a:off x="839" y="1515"/>
              <a:ext cx="269" cy="327"/>
            </a:xfrm>
            <a:prstGeom prst="rect">
              <a:avLst/>
            </a:prstGeom>
            <a:noFill/>
            <a:ln>
              <a:noFill/>
            </a:ln>
            <a:effectLs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eaLnBrk="1" fontAlgn="auto" hangingPunct="1">
                <a:spcBef>
                  <a:spcPct val="50000"/>
                </a:spcBef>
                <a:spcAft>
                  <a:spcPts val="0"/>
                </a:spcAft>
                <a:defRPr/>
              </a:pPr>
              <a:r>
                <a:rPr lang="en-US" sz="2800" b="1" kern="0" smtClean="0">
                  <a:solidFill>
                    <a:srgbClr val="333399"/>
                  </a:solidFill>
                </a:rPr>
                <a:t>6</a:t>
              </a:r>
            </a:p>
          </p:txBody>
        </p:sp>
        <p:sp>
          <p:nvSpPr>
            <p:cNvPr id="27" name="Text Box 138"/>
            <p:cNvSpPr txBox="1">
              <a:spLocks noChangeArrowheads="1"/>
            </p:cNvSpPr>
            <p:nvPr/>
          </p:nvSpPr>
          <p:spPr bwMode="auto">
            <a:xfrm>
              <a:off x="521" y="1415"/>
              <a:ext cx="182" cy="327"/>
            </a:xfrm>
            <a:prstGeom prst="rect">
              <a:avLst/>
            </a:prstGeom>
            <a:noFill/>
            <a:ln>
              <a:noFill/>
            </a:ln>
            <a:effectLs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eaLnBrk="1" fontAlgn="auto" hangingPunct="1">
                <a:spcBef>
                  <a:spcPct val="50000"/>
                </a:spcBef>
                <a:spcAft>
                  <a:spcPts val="0"/>
                </a:spcAft>
                <a:defRPr/>
              </a:pPr>
              <a:r>
                <a:rPr lang="en-US" sz="2800" b="1" kern="0" smtClean="0">
                  <a:solidFill>
                    <a:srgbClr val="333399"/>
                  </a:solidFill>
                </a:rPr>
                <a:t>7</a:t>
              </a:r>
            </a:p>
          </p:txBody>
        </p:sp>
        <p:sp>
          <p:nvSpPr>
            <p:cNvPr id="28" name="Text Box 139"/>
            <p:cNvSpPr txBox="1">
              <a:spLocks noChangeArrowheads="1"/>
            </p:cNvSpPr>
            <p:nvPr/>
          </p:nvSpPr>
          <p:spPr bwMode="auto">
            <a:xfrm>
              <a:off x="294" y="1188"/>
              <a:ext cx="227" cy="327"/>
            </a:xfrm>
            <a:prstGeom prst="rect">
              <a:avLst/>
            </a:prstGeom>
            <a:noFill/>
            <a:ln>
              <a:noFill/>
            </a:ln>
            <a:effectLs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eaLnBrk="1" fontAlgn="auto" hangingPunct="1">
                <a:spcBef>
                  <a:spcPct val="50000"/>
                </a:spcBef>
                <a:spcAft>
                  <a:spcPts val="0"/>
                </a:spcAft>
                <a:defRPr/>
              </a:pPr>
              <a:r>
                <a:rPr lang="en-US" sz="2800" b="1" kern="0" smtClean="0">
                  <a:solidFill>
                    <a:srgbClr val="333399"/>
                  </a:solidFill>
                </a:rPr>
                <a:t>8</a:t>
              </a:r>
            </a:p>
          </p:txBody>
        </p:sp>
        <p:sp>
          <p:nvSpPr>
            <p:cNvPr id="29" name="Text Box 140"/>
            <p:cNvSpPr txBox="1">
              <a:spLocks noChangeArrowheads="1"/>
            </p:cNvSpPr>
            <p:nvPr/>
          </p:nvSpPr>
          <p:spPr bwMode="auto">
            <a:xfrm>
              <a:off x="204" y="880"/>
              <a:ext cx="226" cy="337"/>
            </a:xfrm>
            <a:prstGeom prst="rect">
              <a:avLst/>
            </a:prstGeom>
            <a:noFill/>
            <a:ln>
              <a:noFill/>
            </a:ln>
            <a:effectLs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eaLnBrk="1" fontAlgn="auto" hangingPunct="1">
                <a:spcBef>
                  <a:spcPct val="50000"/>
                </a:spcBef>
                <a:spcAft>
                  <a:spcPts val="0"/>
                </a:spcAft>
                <a:defRPr/>
              </a:pPr>
              <a:r>
                <a:rPr lang="en-US" sz="2800" b="1" kern="0" smtClean="0">
                  <a:solidFill>
                    <a:srgbClr val="333399"/>
                  </a:solidFill>
                </a:rPr>
                <a:t>9</a:t>
              </a:r>
            </a:p>
          </p:txBody>
        </p:sp>
        <p:sp>
          <p:nvSpPr>
            <p:cNvPr id="30" name="Text Box 141"/>
            <p:cNvSpPr txBox="1">
              <a:spLocks noChangeArrowheads="1"/>
            </p:cNvSpPr>
            <p:nvPr/>
          </p:nvSpPr>
          <p:spPr bwMode="auto">
            <a:xfrm>
              <a:off x="249" y="644"/>
              <a:ext cx="453" cy="327"/>
            </a:xfrm>
            <a:prstGeom prst="rect">
              <a:avLst/>
            </a:prstGeom>
            <a:noFill/>
            <a:ln>
              <a:noFill/>
            </a:ln>
            <a:effectLs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eaLnBrk="1" fontAlgn="auto" hangingPunct="1">
                <a:spcBef>
                  <a:spcPct val="50000"/>
                </a:spcBef>
                <a:spcAft>
                  <a:spcPts val="0"/>
                </a:spcAft>
                <a:defRPr/>
              </a:pPr>
              <a:r>
                <a:rPr lang="en-US" sz="2800" b="1" kern="0" smtClean="0">
                  <a:solidFill>
                    <a:srgbClr val="333399"/>
                  </a:solidFill>
                </a:rPr>
                <a:t>10</a:t>
              </a:r>
            </a:p>
          </p:txBody>
        </p:sp>
        <p:sp>
          <p:nvSpPr>
            <p:cNvPr id="31" name="Text Box 142"/>
            <p:cNvSpPr txBox="1">
              <a:spLocks noChangeArrowheads="1"/>
            </p:cNvSpPr>
            <p:nvPr/>
          </p:nvSpPr>
          <p:spPr bwMode="auto">
            <a:xfrm>
              <a:off x="431" y="381"/>
              <a:ext cx="408" cy="337"/>
            </a:xfrm>
            <a:prstGeom prst="rect">
              <a:avLst/>
            </a:prstGeom>
            <a:noFill/>
            <a:ln>
              <a:noFill/>
            </a:ln>
            <a:effectLs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eaLnBrk="1" fontAlgn="auto" hangingPunct="1">
                <a:spcBef>
                  <a:spcPct val="50000"/>
                </a:spcBef>
                <a:spcAft>
                  <a:spcPts val="0"/>
                </a:spcAft>
                <a:defRPr/>
              </a:pPr>
              <a:r>
                <a:rPr lang="en-US" sz="2800" b="1" kern="0" smtClean="0">
                  <a:solidFill>
                    <a:srgbClr val="333399"/>
                  </a:solidFill>
                </a:rPr>
                <a:t>11</a:t>
              </a:r>
            </a:p>
          </p:txBody>
        </p:sp>
        <p:sp>
          <p:nvSpPr>
            <p:cNvPr id="32" name="AutoShape 143"/>
            <p:cNvSpPr>
              <a:spLocks noChangeArrowheads="1"/>
            </p:cNvSpPr>
            <p:nvPr/>
          </p:nvSpPr>
          <p:spPr bwMode="auto">
            <a:xfrm>
              <a:off x="929" y="1016"/>
              <a:ext cx="91" cy="91"/>
            </a:xfrm>
            <a:prstGeom prst="flowChartConnector">
              <a:avLst/>
            </a:prstGeom>
            <a:solidFill>
              <a:srgbClr val="333399"/>
            </a:solidFill>
            <a:ln w="9525">
              <a:solidFill>
                <a:srgbClr val="333399"/>
              </a:solidFill>
              <a:round/>
              <a:headEnd/>
              <a:tailEnd/>
            </a:ln>
            <a:effectLst/>
            <a:extLst/>
          </p:spPr>
          <p:txBody>
            <a:bodyPr wrap="none" anchor="ctr"/>
            <a:lstStyle/>
            <a:p>
              <a:pPr fontAlgn="auto">
                <a:spcBef>
                  <a:spcPts val="0"/>
                </a:spcBef>
                <a:spcAft>
                  <a:spcPts val="0"/>
                </a:spcAft>
                <a:defRPr/>
              </a:pPr>
              <a:endParaRPr lang="en-US" kern="0">
                <a:solidFill>
                  <a:srgbClr val="333399"/>
                </a:solidFill>
              </a:endParaRPr>
            </a:p>
          </p:txBody>
        </p:sp>
      </p:grpSp>
      <p:pic>
        <p:nvPicPr>
          <p:cNvPr id="78850"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625725" y="3244850"/>
            <a:ext cx="6011863" cy="356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Oval 10"/>
          <p:cNvSpPr>
            <a:spLocks noChangeArrowheads="1"/>
          </p:cNvSpPr>
          <p:nvPr/>
        </p:nvSpPr>
        <p:spPr bwMode="auto">
          <a:xfrm>
            <a:off x="3608388" y="465138"/>
            <a:ext cx="5113337" cy="863600"/>
          </a:xfrm>
          <a:prstGeom prst="ellipse">
            <a:avLst/>
          </a:prstGeom>
          <a:gradFill rotWithShape="1">
            <a:gsLst>
              <a:gs pos="0">
                <a:srgbClr val="CCFFCC"/>
              </a:gs>
              <a:gs pos="100000">
                <a:srgbClr val="FFFFFF"/>
              </a:gs>
            </a:gsLst>
            <a:path path="shape">
              <a:fillToRect l="50000" t="50000" r="50000" b="50000"/>
            </a:path>
          </a:gradFill>
          <a:ln w="9525">
            <a:solidFill>
              <a:srgbClr val="009999"/>
            </a:solidFill>
            <a:round/>
            <a:headEnd/>
            <a:tailEnd/>
          </a:ln>
          <a:effectLst>
            <a:outerShdw dist="230007" dir="380412" algn="ctr" rotWithShape="0">
              <a:srgbClr val="99CC00"/>
            </a:outerShdw>
          </a:effectLst>
        </p:spPr>
        <p:txBody>
          <a:bodyPr wrap="none" anchor="ctr"/>
          <a:lstStyle/>
          <a:p>
            <a:pPr fontAlgn="auto">
              <a:spcBef>
                <a:spcPts val="0"/>
              </a:spcBef>
              <a:spcAft>
                <a:spcPts val="0"/>
              </a:spcAft>
              <a:defRPr/>
            </a:pPr>
            <a:r>
              <a:rPr lang="en-US" sz="3200" b="1" i="1" u="sng" kern="0" dirty="0" err="1">
                <a:solidFill>
                  <a:srgbClr val="800000"/>
                </a:solidFill>
                <a:latin typeface="Arial" charset="0"/>
              </a:rPr>
              <a:t>Mở</a:t>
            </a:r>
            <a:r>
              <a:rPr lang="en-US" sz="3200" b="1" i="1" u="sng" kern="0" dirty="0">
                <a:solidFill>
                  <a:srgbClr val="800000"/>
                </a:solidFill>
                <a:latin typeface="Arial" charset="0"/>
              </a:rPr>
              <a:t> </a:t>
            </a:r>
            <a:r>
              <a:rPr lang="en-US" sz="3200" b="1" i="1" u="sng" kern="0" dirty="0" err="1">
                <a:solidFill>
                  <a:srgbClr val="800000"/>
                </a:solidFill>
                <a:latin typeface="Arial" charset="0"/>
              </a:rPr>
              <a:t>rộng</a:t>
            </a:r>
            <a:endParaRPr lang="en-US" sz="3200" b="1" i="1" u="sng" kern="0" dirty="0">
              <a:solidFill>
                <a:srgbClr val="800000"/>
              </a:solidFill>
              <a:latin typeface="Arial" charset="0"/>
            </a:endParaRPr>
          </a:p>
        </p:txBody>
      </p:sp>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ppt_x"/>
                                          </p:val>
                                        </p:tav>
                                        <p:tav tm="100000">
                                          <p:val>
                                            <p:strVal val="#ppt_x"/>
                                          </p:val>
                                        </p:tav>
                                      </p:tavLst>
                                    </p:anim>
                                    <p:anim calcmode="lin" valueType="num">
                                      <p:cBhvr additive="base">
                                        <p:cTn id="8"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78850"/>
                                        </p:tgtEl>
                                        <p:attrNameLst>
                                          <p:attrName>style.visibility</p:attrName>
                                        </p:attrNameLst>
                                      </p:cBhvr>
                                      <p:to>
                                        <p:strVal val="visible"/>
                                      </p:to>
                                    </p:set>
                                    <p:anim calcmode="lin" valueType="num">
                                      <p:cBhvr additive="base">
                                        <p:cTn id="13" dur="500" fill="hold"/>
                                        <p:tgtEl>
                                          <p:spTgt spid="78850"/>
                                        </p:tgtEl>
                                        <p:attrNameLst>
                                          <p:attrName>ppt_x</p:attrName>
                                        </p:attrNameLst>
                                      </p:cBhvr>
                                      <p:tavLst>
                                        <p:tav tm="0">
                                          <p:val>
                                            <p:strVal val="#ppt_x"/>
                                          </p:val>
                                        </p:tav>
                                        <p:tav tm="100000">
                                          <p:val>
                                            <p:strVal val="#ppt_x"/>
                                          </p:val>
                                        </p:tav>
                                      </p:tavLst>
                                    </p:anim>
                                    <p:anim calcmode="lin" valueType="num">
                                      <p:cBhvr additive="base">
                                        <p:cTn id="14" dur="500" fill="hold"/>
                                        <p:tgtEl>
                                          <p:spTgt spid="78850"/>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10"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10" presetClass="entr" presetSubtype="0"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 presetClass="mediacall" presetSubtype="0" fill="hold" nodeType="clickEffect">
                                  <p:stCondLst>
                                    <p:cond delay="0"/>
                                  </p:stCondLst>
                                  <p:childTnLst>
                                    <p:cmd type="call" cmd="playFrom(0.0)">
                                      <p:cBhvr>
                                        <p:cTn id="29" dur="35451" fill="hold"/>
                                        <p:tgtEl>
                                          <p:spTgt spid="14"/>
                                        </p:tgtEl>
                                      </p:cBhvr>
                                    </p:cmd>
                                  </p:childTnLst>
                                </p:cTn>
                              </p:par>
                            </p:childTnLst>
                          </p:cTn>
                        </p:par>
                      </p:childTnLst>
                    </p:cTn>
                  </p:par>
                  <p:par>
                    <p:cTn id="30" fill="hold" nodeType="clickPar">
                      <p:stCondLst>
                        <p:cond delay="indefinite"/>
                      </p:stCondLst>
                      <p:childTnLst>
                        <p:par>
                          <p:cTn id="31" fill="hold" nodeType="withGroup">
                            <p:stCondLst>
                              <p:cond delay="0"/>
                            </p:stCondLst>
                            <p:childTnLst>
                              <p:par>
                                <p:cTn id="32" presetID="2" presetClass="entr" presetSubtype="4" fill="hold" nodeType="click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additive="base">
                                        <p:cTn id="34" dur="500" fill="hold"/>
                                        <p:tgtEl>
                                          <p:spTgt spid="2"/>
                                        </p:tgtEl>
                                        <p:attrNameLst>
                                          <p:attrName>ppt_x</p:attrName>
                                        </p:attrNameLst>
                                      </p:cBhvr>
                                      <p:tavLst>
                                        <p:tav tm="0">
                                          <p:val>
                                            <p:strVal val="#ppt_x"/>
                                          </p:val>
                                        </p:tav>
                                        <p:tav tm="100000">
                                          <p:val>
                                            <p:strVal val="#ppt_x"/>
                                          </p:val>
                                        </p:tav>
                                      </p:tavLst>
                                    </p:anim>
                                    <p:anim calcmode="lin" valueType="num">
                                      <p:cBhvr additive="base">
                                        <p:cTn id="35" dur="500" fill="hold"/>
                                        <p:tgtEl>
                                          <p:spTgt spid="2"/>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0"/>
                                  </p:stCondLst>
                                  <p:iterate type="lt">
                                    <p:tmPct val="0"/>
                                  </p:iterate>
                                  <p:childTnLst>
                                    <p:set>
                                      <p:cBhvr>
                                        <p:cTn id="37" dur="1" fill="hold">
                                          <p:stCondLst>
                                            <p:cond delay="0"/>
                                          </p:stCondLst>
                                        </p:cTn>
                                        <p:tgtEl>
                                          <p:spTgt spid="3"/>
                                        </p:tgtEl>
                                        <p:attrNameLst>
                                          <p:attrName>style.visibility</p:attrName>
                                        </p:attrNameLst>
                                      </p:cBhvr>
                                      <p:to>
                                        <p:strVal val="visible"/>
                                      </p:to>
                                    </p:set>
                                    <p:anim calcmode="lin" valueType="num">
                                      <p:cBhvr additive="base">
                                        <p:cTn id="38" dur="500" fill="hold"/>
                                        <p:tgtEl>
                                          <p:spTgt spid="3"/>
                                        </p:tgtEl>
                                        <p:attrNameLst>
                                          <p:attrName>ppt_x</p:attrName>
                                        </p:attrNameLst>
                                      </p:cBhvr>
                                      <p:tavLst>
                                        <p:tav tm="0">
                                          <p:val>
                                            <p:strVal val="#ppt_x"/>
                                          </p:val>
                                        </p:tav>
                                        <p:tav tm="100000">
                                          <p:val>
                                            <p:strVal val="#ppt_x"/>
                                          </p:val>
                                        </p:tav>
                                      </p:tavLst>
                                    </p:anim>
                                    <p:anim calcmode="lin" valueType="num">
                                      <p:cBhvr additive="base">
                                        <p:cTn id="3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p:cTn id="40" fill="hold" display="0">
                  <p:stCondLst>
                    <p:cond delay="indefinite"/>
                  </p:stCondLst>
                  <p:endCondLst>
                    <p:cond evt="onNext" delay="0">
                      <p:tgtEl>
                        <p:sldTgt/>
                      </p:tgtEl>
                    </p:cond>
                    <p:cond evt="onPrev" delay="0">
                      <p:tgtEl>
                        <p:sldTgt/>
                      </p:tgtEl>
                    </p:cond>
                    <p:cond evt="onStopAudio" delay="0">
                      <p:tgtEl>
                        <p:sldTgt/>
                      </p:tgtEl>
                    </p:cond>
                  </p:endCondLst>
                </p:cTn>
                <p:tgtEl>
                  <p:spTgt spid="14"/>
                </p:tgtEl>
              </p:cMediaNode>
            </p:audio>
          </p:childTnLst>
        </p:cTn>
      </p:par>
    </p:tnLst>
    <p:bldLst>
      <p:bldP spid="3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AutoShape 11">
            <a:hlinkClick r:id="rId5" action="ppaction://hlinksldjump" highlightClick="1"/>
          </p:cNvPr>
          <p:cNvSpPr>
            <a:spLocks noChangeArrowheads="1"/>
          </p:cNvSpPr>
          <p:nvPr/>
        </p:nvSpPr>
        <p:spPr bwMode="auto">
          <a:xfrm>
            <a:off x="7315200" y="9444038"/>
            <a:ext cx="647700" cy="285750"/>
          </a:xfrm>
          <a:prstGeom prst="actionButtonBlank">
            <a:avLst/>
          </a:prstGeom>
          <a:solidFill>
            <a:srgbClr val="FF00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sz="2000" b="1">
                <a:solidFill>
                  <a:srgbClr val="FFFFFF"/>
                </a:solidFill>
              </a:rPr>
              <a:t>NEXT</a:t>
            </a:r>
          </a:p>
        </p:txBody>
      </p:sp>
      <p:pic>
        <p:nvPicPr>
          <p:cNvPr id="14" name="04_MUA XUAN (1).mp3">
            <a:hlinkClick r:id="" action="ppaction://media"/>
          </p:cNvPr>
          <p:cNvPicPr>
            <a:picLocks noRot="1" noChangeAspect="1"/>
          </p:cNvPicPr>
          <p:nvPr>
            <a:audioFile r:link="rId2"/>
          </p:nvPr>
        </p:nvPicPr>
        <p:blipFill>
          <a:blip r:embed="rId6">
            <a:extLst>
              <a:ext uri="{28A0092B-C50C-407E-A947-70E740481C1C}">
                <a14:useLocalDpi xmlns:a14="http://schemas.microsoft.com/office/drawing/2010/main" val="0"/>
              </a:ext>
            </a:extLst>
          </a:blip>
          <a:srcRect/>
          <a:stretch>
            <a:fillRect/>
          </a:stretch>
        </p:blipFill>
        <p:spPr bwMode="auto">
          <a:xfrm>
            <a:off x="7750175" y="7907338"/>
            <a:ext cx="669925"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0" name="Picture 6" descr="next pape">
            <a:hlinkClick r:id="" action="ppaction://hlinkshowjump?jump=nextslide"/>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027988" y="6453188"/>
            <a:ext cx="1008062"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1" name="Picture 7" descr="gobackpurp2">
            <a:hlinkClick r:id="" action="ppaction://hlinkshowjump?jump=previousslide"/>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34925" y="6457950"/>
            <a:ext cx="100806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1"/>
          <p:cNvGrpSpPr>
            <a:grpSpLocks/>
          </p:cNvGrpSpPr>
          <p:nvPr/>
        </p:nvGrpSpPr>
        <p:grpSpPr bwMode="auto">
          <a:xfrm>
            <a:off x="0" y="0"/>
            <a:ext cx="9144000" cy="6873875"/>
            <a:chOff x="0" y="-10"/>
            <a:chExt cx="5760" cy="4330"/>
          </a:xfrm>
        </p:grpSpPr>
        <p:pic>
          <p:nvPicPr>
            <p:cNvPr id="50190" name="Picture 12" descr="Animate"/>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rot="-5400000">
              <a:off x="-2109" y="2109"/>
              <a:ext cx="4294" cy="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91" name="Picture 13" descr="Animate"/>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0" y="4220"/>
              <a:ext cx="5760"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92" name="Picture 14" descr="Animate"/>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rot="-5400000">
              <a:off x="3576" y="2103"/>
              <a:ext cx="4294" cy="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93" name="Picture 15" descr="Animate"/>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0" y="-10"/>
              <a:ext cx="5760"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0183" name="WordArt 34"/>
          <p:cNvSpPr>
            <a:spLocks noChangeArrowheads="1" noChangeShapeType="1" noTextEdit="1"/>
          </p:cNvSpPr>
          <p:nvPr/>
        </p:nvSpPr>
        <p:spPr bwMode="auto">
          <a:xfrm>
            <a:off x="1371600" y="1066800"/>
            <a:ext cx="762000" cy="1657350"/>
          </a:xfrm>
          <a:prstGeom prst="rect">
            <a:avLst/>
          </a:prstGeom>
        </p:spPr>
        <p:txBody>
          <a:bodyPr wrap="none" fromWordArt="1">
            <a:prstTxWarp prst="textPlain">
              <a:avLst>
                <a:gd name="adj" fmla="val 50000"/>
              </a:avLst>
            </a:prstTxWarp>
          </a:bodyPr>
          <a:lstStyle/>
          <a:p>
            <a:endParaRPr lang="en-US" sz="3600" kern="10">
              <a:ln w="12700">
                <a:solidFill>
                  <a:srgbClr val="800080"/>
                </a:solidFill>
                <a:round/>
                <a:headEnd/>
                <a:tailEnd/>
              </a:ln>
              <a:solidFill>
                <a:srgbClr val="000099"/>
              </a:solidFill>
              <a:cs typeface="Arial" panose="020B0604020202020204" pitchFamily="34" charset="0"/>
            </a:endParaRPr>
          </a:p>
        </p:txBody>
      </p:sp>
      <p:sp>
        <p:nvSpPr>
          <p:cNvPr id="50184" name="AutoShape 2" descr="Káº¿t quáº£ hÃ¬nh áº£nh cho hinh anh ÄÃ´ng ho dien tu"/>
          <p:cNvSpPr>
            <a:spLocks noChangeAspect="1" noChangeArrowheads="1"/>
          </p:cNvSpPr>
          <p:nvPr/>
        </p:nvSpPr>
        <p:spPr bwMode="auto">
          <a:xfrm>
            <a:off x="4538663"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a:solidFill>
                <a:srgbClr val="000000"/>
              </a:solidFill>
            </a:endParaRPr>
          </a:p>
        </p:txBody>
      </p:sp>
      <p:pic>
        <p:nvPicPr>
          <p:cNvPr id="79875"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87450" y="549275"/>
            <a:ext cx="2897188" cy="234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6" name="AutoShape 5" descr="Káº¿t quáº£ hÃ¬nh áº£nh cho hinh anh ÄÃ´ng ho dien tu"/>
          <p:cNvSpPr>
            <a:spLocks noChangeAspect="1" noChangeArrowheads="1"/>
          </p:cNvSpPr>
          <p:nvPr/>
        </p:nvSpPr>
        <p:spPr bwMode="auto">
          <a:xfrm>
            <a:off x="4691063"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a:solidFill>
                <a:srgbClr val="000000"/>
              </a:solidFill>
            </a:endParaRPr>
          </a:p>
        </p:txBody>
      </p:sp>
      <p:pic>
        <p:nvPicPr>
          <p:cNvPr id="79879" name="Picture 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362575" y="549275"/>
            <a:ext cx="2387600" cy="244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80" name="Picture 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371600" y="3414713"/>
            <a:ext cx="2713038" cy="303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9"/>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224463" y="3671888"/>
            <a:ext cx="2414587" cy="2524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79875"/>
                                        </p:tgtEl>
                                        <p:attrNameLst>
                                          <p:attrName>style.visibility</p:attrName>
                                        </p:attrNameLst>
                                      </p:cBhvr>
                                      <p:to>
                                        <p:strVal val="visible"/>
                                      </p:to>
                                    </p:set>
                                    <p:anim calcmode="lin" valueType="num">
                                      <p:cBhvr additive="base">
                                        <p:cTn id="7" dur="500" fill="hold"/>
                                        <p:tgtEl>
                                          <p:spTgt spid="79875"/>
                                        </p:tgtEl>
                                        <p:attrNameLst>
                                          <p:attrName>ppt_x</p:attrName>
                                        </p:attrNameLst>
                                      </p:cBhvr>
                                      <p:tavLst>
                                        <p:tav tm="0">
                                          <p:val>
                                            <p:strVal val="#ppt_x"/>
                                          </p:val>
                                        </p:tav>
                                        <p:tav tm="100000">
                                          <p:val>
                                            <p:strVal val="#ppt_x"/>
                                          </p:val>
                                        </p:tav>
                                      </p:tavLst>
                                    </p:anim>
                                    <p:anim calcmode="lin" valueType="num">
                                      <p:cBhvr additive="base">
                                        <p:cTn id="8" dur="500" fill="hold"/>
                                        <p:tgtEl>
                                          <p:spTgt spid="7987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9880"/>
                                        </p:tgtEl>
                                        <p:attrNameLst>
                                          <p:attrName>style.visibility</p:attrName>
                                        </p:attrNameLst>
                                      </p:cBhvr>
                                      <p:to>
                                        <p:strVal val="visible"/>
                                      </p:to>
                                    </p:set>
                                    <p:anim calcmode="lin" valueType="num">
                                      <p:cBhvr additive="base">
                                        <p:cTn id="11" dur="500" fill="hold"/>
                                        <p:tgtEl>
                                          <p:spTgt spid="79880"/>
                                        </p:tgtEl>
                                        <p:attrNameLst>
                                          <p:attrName>ppt_x</p:attrName>
                                        </p:attrNameLst>
                                      </p:cBhvr>
                                      <p:tavLst>
                                        <p:tav tm="0">
                                          <p:val>
                                            <p:strVal val="#ppt_x"/>
                                          </p:val>
                                        </p:tav>
                                        <p:tav tm="100000">
                                          <p:val>
                                            <p:strVal val="#ppt_x"/>
                                          </p:val>
                                        </p:tav>
                                      </p:tavLst>
                                    </p:anim>
                                    <p:anim calcmode="lin" valueType="num">
                                      <p:cBhvr additive="base">
                                        <p:cTn id="12" dur="500" fill="hold"/>
                                        <p:tgtEl>
                                          <p:spTgt spid="7988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9879"/>
                                        </p:tgtEl>
                                        <p:attrNameLst>
                                          <p:attrName>style.visibility</p:attrName>
                                        </p:attrNameLst>
                                      </p:cBhvr>
                                      <p:to>
                                        <p:strVal val="visible"/>
                                      </p:to>
                                    </p:set>
                                    <p:anim calcmode="lin" valueType="num">
                                      <p:cBhvr additive="base">
                                        <p:cTn id="15" dur="500" fill="hold"/>
                                        <p:tgtEl>
                                          <p:spTgt spid="79879"/>
                                        </p:tgtEl>
                                        <p:attrNameLst>
                                          <p:attrName>ppt_x</p:attrName>
                                        </p:attrNameLst>
                                      </p:cBhvr>
                                      <p:tavLst>
                                        <p:tav tm="0">
                                          <p:val>
                                            <p:strVal val="#ppt_x"/>
                                          </p:val>
                                        </p:tav>
                                        <p:tav tm="100000">
                                          <p:val>
                                            <p:strVal val="#ppt_x"/>
                                          </p:val>
                                        </p:tav>
                                      </p:tavLst>
                                    </p:anim>
                                    <p:anim calcmode="lin" valueType="num">
                                      <p:cBhvr additive="base">
                                        <p:cTn id="16" dur="500" fill="hold"/>
                                        <p:tgtEl>
                                          <p:spTgt spid="79879"/>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ppt_x"/>
                                          </p:val>
                                        </p:tav>
                                        <p:tav tm="100000">
                                          <p:val>
                                            <p:strVal val="#ppt_x"/>
                                          </p:val>
                                        </p:tav>
                                      </p:tavLst>
                                    </p:anim>
                                    <p:anim calcmode="lin" valueType="num">
                                      <p:cBhvr additive="base">
                                        <p:cTn id="2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p:cTn id="25" fill="hold" display="0">
                  <p:stCondLst>
                    <p:cond delay="indefinite"/>
                  </p:stCondLst>
                  <p:endCondLst>
                    <p:cond evt="onNext" delay="0">
                      <p:tgtEl>
                        <p:sldTgt/>
                      </p:tgtEl>
                    </p:cond>
                    <p:cond evt="onPrev" delay="0">
                      <p:tgtEl>
                        <p:sldTgt/>
                      </p:tgtEl>
                    </p:cond>
                    <p:cond evt="onStopAudio" delay="0">
                      <p:tgtEl>
                        <p:sldTgt/>
                      </p:tgtEl>
                    </p:cond>
                  </p:endCondLst>
                </p:cTn>
                <p:tgtEl>
                  <p:spTgt spid="14"/>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AutoShape 11">
            <a:hlinkClick r:id="rId5" action="ppaction://hlinksldjump" highlightClick="1"/>
          </p:cNvPr>
          <p:cNvSpPr>
            <a:spLocks noChangeArrowheads="1"/>
          </p:cNvSpPr>
          <p:nvPr/>
        </p:nvSpPr>
        <p:spPr bwMode="auto">
          <a:xfrm>
            <a:off x="7315200" y="9444038"/>
            <a:ext cx="647700" cy="285750"/>
          </a:xfrm>
          <a:prstGeom prst="actionButtonBlank">
            <a:avLst/>
          </a:prstGeom>
          <a:solidFill>
            <a:srgbClr val="FF00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sz="2000" b="1">
                <a:solidFill>
                  <a:srgbClr val="FFFFFF"/>
                </a:solidFill>
              </a:rPr>
              <a:t>NEXT</a:t>
            </a:r>
          </a:p>
        </p:txBody>
      </p:sp>
      <p:pic>
        <p:nvPicPr>
          <p:cNvPr id="14" name="04_MUA XUAN (1).mp3">
            <a:hlinkClick r:id="" action="ppaction://media"/>
          </p:cNvPr>
          <p:cNvPicPr>
            <a:picLocks noRot="1" noChangeAspect="1"/>
          </p:cNvPicPr>
          <p:nvPr>
            <a:audioFile r:link="rId2"/>
          </p:nvPr>
        </p:nvPicPr>
        <p:blipFill>
          <a:blip r:embed="rId6">
            <a:extLst>
              <a:ext uri="{28A0092B-C50C-407E-A947-70E740481C1C}">
                <a14:useLocalDpi xmlns:a14="http://schemas.microsoft.com/office/drawing/2010/main" val="0"/>
              </a:ext>
            </a:extLst>
          </a:blip>
          <a:srcRect/>
          <a:stretch>
            <a:fillRect/>
          </a:stretch>
        </p:blipFill>
        <p:spPr bwMode="auto">
          <a:xfrm>
            <a:off x="7750175" y="7907338"/>
            <a:ext cx="669925"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6" descr="next pape">
            <a:hlinkClick r:id="" action="ppaction://hlinkshowjump?jump=nextslide"/>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027988" y="6453188"/>
            <a:ext cx="1008062"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7" descr="gobackpurp2">
            <a:hlinkClick r:id="" action="ppaction://hlinkshowjump?jump=previousslide"/>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34925" y="6457950"/>
            <a:ext cx="100806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1206" name="Group 11"/>
          <p:cNvGrpSpPr>
            <a:grpSpLocks/>
          </p:cNvGrpSpPr>
          <p:nvPr/>
        </p:nvGrpSpPr>
        <p:grpSpPr bwMode="auto">
          <a:xfrm>
            <a:off x="0" y="0"/>
            <a:ext cx="9144000" cy="6873875"/>
            <a:chOff x="0" y="-10"/>
            <a:chExt cx="5760" cy="4330"/>
          </a:xfrm>
        </p:grpSpPr>
        <p:pic>
          <p:nvPicPr>
            <p:cNvPr id="51210" name="Picture 12" descr="Animate"/>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rot="-5400000">
              <a:off x="-2109" y="2109"/>
              <a:ext cx="4294" cy="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11" name="Picture 13" descr="Animate"/>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0" y="4220"/>
              <a:ext cx="5760"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12" name="Picture 14" descr="Animate"/>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rot="-5400000">
              <a:off x="3576" y="2103"/>
              <a:ext cx="4294" cy="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13" name="Picture 15" descr="Animate"/>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0" y="-10"/>
              <a:ext cx="5760"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1207" name="WordArt 34"/>
          <p:cNvSpPr>
            <a:spLocks noChangeArrowheads="1" noChangeShapeType="1" noTextEdit="1"/>
          </p:cNvSpPr>
          <p:nvPr/>
        </p:nvSpPr>
        <p:spPr bwMode="auto">
          <a:xfrm>
            <a:off x="1371600" y="1066800"/>
            <a:ext cx="762000" cy="1657350"/>
          </a:xfrm>
          <a:prstGeom prst="rect">
            <a:avLst/>
          </a:prstGeom>
        </p:spPr>
        <p:txBody>
          <a:bodyPr wrap="none" fromWordArt="1">
            <a:prstTxWarp prst="textPlain">
              <a:avLst>
                <a:gd name="adj" fmla="val 50000"/>
              </a:avLst>
            </a:prstTxWarp>
          </a:bodyPr>
          <a:lstStyle/>
          <a:p>
            <a:endParaRPr lang="en-US" sz="3600" kern="10">
              <a:ln w="12700">
                <a:solidFill>
                  <a:srgbClr val="800080"/>
                </a:solidFill>
                <a:round/>
                <a:headEnd/>
                <a:tailEnd/>
              </a:ln>
              <a:solidFill>
                <a:srgbClr val="000099"/>
              </a:solidFill>
              <a:cs typeface="Arial" panose="020B0604020202020204" pitchFamily="34" charset="0"/>
            </a:endParaRPr>
          </a:p>
        </p:txBody>
      </p:sp>
      <p:sp>
        <p:nvSpPr>
          <p:cNvPr id="15" name="Oval 10"/>
          <p:cNvSpPr>
            <a:spLocks noChangeArrowheads="1"/>
          </p:cNvSpPr>
          <p:nvPr/>
        </p:nvSpPr>
        <p:spPr bwMode="auto">
          <a:xfrm>
            <a:off x="1042988" y="549275"/>
            <a:ext cx="6840537" cy="863600"/>
          </a:xfrm>
          <a:prstGeom prst="ellipse">
            <a:avLst/>
          </a:prstGeom>
          <a:gradFill rotWithShape="1">
            <a:gsLst>
              <a:gs pos="0">
                <a:srgbClr val="CCFFCC"/>
              </a:gs>
              <a:gs pos="100000">
                <a:srgbClr val="FFFFFF"/>
              </a:gs>
            </a:gsLst>
            <a:path path="shape">
              <a:fillToRect l="50000" t="50000" r="50000" b="50000"/>
            </a:path>
          </a:gradFill>
          <a:ln w="9525">
            <a:solidFill>
              <a:srgbClr val="009999"/>
            </a:solidFill>
            <a:round/>
            <a:headEnd/>
            <a:tailEnd/>
          </a:ln>
          <a:effectLst>
            <a:outerShdw dist="230007" dir="380412" algn="ctr" rotWithShape="0">
              <a:srgbClr val="99CC00"/>
            </a:outerShdw>
          </a:effectLst>
        </p:spPr>
        <p:txBody>
          <a:bodyPr wrap="none" anchor="ctr"/>
          <a:lstStyle/>
          <a:p>
            <a:pPr fontAlgn="auto">
              <a:spcBef>
                <a:spcPts val="0"/>
              </a:spcBef>
              <a:spcAft>
                <a:spcPts val="0"/>
              </a:spcAft>
              <a:defRPr/>
            </a:pPr>
            <a:r>
              <a:rPr lang="en-US" sz="3200" b="1" i="1" u="sng" kern="0" dirty="0" err="1">
                <a:solidFill>
                  <a:srgbClr val="800000"/>
                </a:solidFill>
                <a:latin typeface="Arial" charset="0"/>
              </a:rPr>
              <a:t>Trò</a:t>
            </a:r>
            <a:r>
              <a:rPr lang="en-US" sz="3200" b="1" i="1" u="sng" kern="0" dirty="0">
                <a:solidFill>
                  <a:srgbClr val="800000"/>
                </a:solidFill>
                <a:latin typeface="Arial" charset="0"/>
              </a:rPr>
              <a:t> chơi1: Ai </a:t>
            </a:r>
            <a:r>
              <a:rPr lang="en-US" sz="3200" b="1" i="1" u="sng" kern="0" dirty="0" err="1">
                <a:solidFill>
                  <a:srgbClr val="800000"/>
                </a:solidFill>
                <a:latin typeface="Arial" charset="0"/>
              </a:rPr>
              <a:t>tinh</a:t>
            </a:r>
            <a:r>
              <a:rPr lang="en-US" sz="3200" b="1" i="1" u="sng" kern="0" dirty="0">
                <a:solidFill>
                  <a:srgbClr val="800000"/>
                </a:solidFill>
                <a:latin typeface="Arial" charset="0"/>
              </a:rPr>
              <a:t> </a:t>
            </a:r>
            <a:r>
              <a:rPr lang="en-US" sz="3200" b="1" i="1" u="sng" kern="0" dirty="0" err="1">
                <a:solidFill>
                  <a:srgbClr val="800000"/>
                </a:solidFill>
                <a:latin typeface="Arial" charset="0"/>
              </a:rPr>
              <a:t>mắt</a:t>
            </a:r>
            <a:endParaRPr lang="en-US" sz="3200" b="1" i="1" u="sng" kern="0" dirty="0">
              <a:solidFill>
                <a:srgbClr val="800000"/>
              </a:solidFill>
              <a:latin typeface="Arial" charset="0"/>
            </a:endParaRPr>
          </a:p>
        </p:txBody>
      </p:sp>
      <p:sp>
        <p:nvSpPr>
          <p:cNvPr id="2" name="TextBox 1"/>
          <p:cNvSpPr txBox="1">
            <a:spLocks noChangeArrowheads="1"/>
          </p:cNvSpPr>
          <p:nvPr/>
        </p:nvSpPr>
        <p:spPr bwMode="auto">
          <a:xfrm>
            <a:off x="323850" y="1895475"/>
            <a:ext cx="8496300" cy="378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sz="4000">
                <a:solidFill>
                  <a:srgbClr val="FFC000"/>
                </a:solidFill>
                <a:latin typeface="Times New Roman" panose="02020603050405020304" pitchFamily="18" charset="0"/>
                <a:cs typeface="Calibri" panose="020F0502020204030204" pitchFamily="34" charset="0"/>
              </a:rPr>
              <a:t>Cách chơi- Luật chơi :Trên màn hình sẽ xuất hiện những chiếc đồng hồ chỉ giờ khác nhau. Nhiệm vụ của các bạn là quan sát thật kỹ để tìm ra chiếc đồng hồ chỉ giờ đúng. Sau 5s suy nghĩ các con hãy chọn đồng hồ chỉ giờ đúng.</a:t>
            </a:r>
            <a:endParaRPr lang="en-US" sz="4000">
              <a:solidFill>
                <a:srgbClr val="FFC000"/>
              </a:solidFill>
            </a:endParaRPr>
          </a:p>
        </p:txBody>
      </p:sp>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arn(inVertical)">
                                      <p:cBhvr>
                                        <p:cTn id="15" dur="500"/>
                                        <p:tgtEl>
                                          <p:spTgt spid="15"/>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arn(inVertical)">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19" fill="hold" display="0">
                  <p:stCondLst>
                    <p:cond delay="indefinite"/>
                  </p:stCondLst>
                  <p:endCondLst>
                    <p:cond evt="onNext" delay="0">
                      <p:tgtEl>
                        <p:sldTgt/>
                      </p:tgtEl>
                    </p:cond>
                    <p:cond evt="onPrev" delay="0">
                      <p:tgtEl>
                        <p:sldTgt/>
                      </p:tgtEl>
                    </p:cond>
                    <p:cond evt="onStopAudio" delay="0">
                      <p:tgtEl>
                        <p:sldTgt/>
                      </p:tgtEl>
                    </p:cond>
                  </p:endCondLst>
                </p:cTn>
                <p:tgtEl>
                  <p:spTgt spid="14"/>
                </p:tgtEl>
              </p:cMediaNode>
            </p:audio>
          </p:childTnLst>
        </p:cTn>
      </p:par>
    </p:tnLst>
    <p:bldLst>
      <p:bldP spid="15" grpId="0" animBg="1"/>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Oval 5"/>
          <p:cNvSpPr>
            <a:spLocks noChangeArrowheads="1"/>
          </p:cNvSpPr>
          <p:nvPr/>
        </p:nvSpPr>
        <p:spPr bwMode="auto">
          <a:xfrm>
            <a:off x="838200" y="3911600"/>
            <a:ext cx="2060575" cy="1668463"/>
          </a:xfrm>
          <a:prstGeom prst="ellipse">
            <a:avLst/>
          </a:prstGeom>
          <a:solidFill>
            <a:srgbClr val="FF3399"/>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endParaRPr lang="vi-VN">
              <a:solidFill>
                <a:srgbClr val="FFFFFF"/>
              </a:solidFill>
            </a:endParaRPr>
          </a:p>
        </p:txBody>
      </p:sp>
      <p:sp>
        <p:nvSpPr>
          <p:cNvPr id="111675" name="WordArt 59"/>
          <p:cNvSpPr>
            <a:spLocks noChangeArrowheads="1" noChangeShapeType="1" noTextEdit="1"/>
          </p:cNvSpPr>
          <p:nvPr/>
        </p:nvSpPr>
        <p:spPr bwMode="auto">
          <a:xfrm>
            <a:off x="1482725" y="4257675"/>
            <a:ext cx="765175" cy="976313"/>
          </a:xfrm>
          <a:prstGeom prst="rect">
            <a:avLst/>
          </a:prstGeom>
        </p:spPr>
        <p:txBody>
          <a:bodyPr wrap="none" fromWordArt="1">
            <a:prstTxWarp prst="textPlain">
              <a:avLst>
                <a:gd name="adj" fmla="val 50000"/>
              </a:avLst>
            </a:prstTxWarp>
          </a:bodyPr>
          <a:lstStyle/>
          <a:p>
            <a:r>
              <a:rPr lang="en-US" sz="3600" kern="10">
                <a:ln w="12700">
                  <a:solidFill>
                    <a:srgbClr val="800080"/>
                  </a:solidFill>
                  <a:round/>
                  <a:headEnd/>
                  <a:tailEnd/>
                </a:ln>
                <a:solidFill>
                  <a:srgbClr val="000099"/>
                </a:solidFill>
                <a:cs typeface="Arial" panose="020B0604020202020204" pitchFamily="34" charset="0"/>
              </a:rPr>
              <a:t>04</a:t>
            </a:r>
          </a:p>
        </p:txBody>
      </p:sp>
      <p:sp>
        <p:nvSpPr>
          <p:cNvPr id="111674" name="WordArt 58"/>
          <p:cNvSpPr>
            <a:spLocks noChangeArrowheads="1" noChangeShapeType="1" noTextEdit="1"/>
          </p:cNvSpPr>
          <p:nvPr/>
        </p:nvSpPr>
        <p:spPr bwMode="auto">
          <a:xfrm>
            <a:off x="1330325" y="4298950"/>
            <a:ext cx="765175" cy="935038"/>
          </a:xfrm>
          <a:prstGeom prst="rect">
            <a:avLst/>
          </a:prstGeom>
        </p:spPr>
        <p:txBody>
          <a:bodyPr wrap="none" fromWordArt="1">
            <a:prstTxWarp prst="textPlain">
              <a:avLst>
                <a:gd name="adj" fmla="val 50000"/>
              </a:avLst>
            </a:prstTxWarp>
          </a:bodyPr>
          <a:lstStyle/>
          <a:p>
            <a:r>
              <a:rPr lang="en-US" sz="3600" kern="10">
                <a:ln w="12700">
                  <a:solidFill>
                    <a:srgbClr val="800080"/>
                  </a:solidFill>
                  <a:round/>
                  <a:headEnd/>
                  <a:tailEnd/>
                </a:ln>
                <a:solidFill>
                  <a:srgbClr val="000099"/>
                </a:solidFill>
                <a:cs typeface="Arial" panose="020B0604020202020204" pitchFamily="34" charset="0"/>
              </a:rPr>
              <a:t>05</a:t>
            </a:r>
          </a:p>
        </p:txBody>
      </p:sp>
      <p:sp>
        <p:nvSpPr>
          <p:cNvPr id="111677" name="WordArt 61"/>
          <p:cNvSpPr>
            <a:spLocks noChangeArrowheads="1" noChangeShapeType="1" noTextEdit="1"/>
          </p:cNvSpPr>
          <p:nvPr/>
        </p:nvSpPr>
        <p:spPr bwMode="auto">
          <a:xfrm>
            <a:off x="1423988" y="4292600"/>
            <a:ext cx="823912" cy="1017588"/>
          </a:xfrm>
          <a:prstGeom prst="rect">
            <a:avLst/>
          </a:prstGeom>
        </p:spPr>
        <p:txBody>
          <a:bodyPr wrap="none" fromWordArt="1">
            <a:prstTxWarp prst="textPlain">
              <a:avLst>
                <a:gd name="adj" fmla="val 50000"/>
              </a:avLst>
            </a:prstTxWarp>
          </a:bodyPr>
          <a:lstStyle/>
          <a:p>
            <a:r>
              <a:rPr lang="en-US" sz="3600" kern="10">
                <a:ln w="12700">
                  <a:solidFill>
                    <a:srgbClr val="800080"/>
                  </a:solidFill>
                  <a:round/>
                  <a:headEnd/>
                  <a:tailEnd/>
                </a:ln>
                <a:solidFill>
                  <a:srgbClr val="000099"/>
                </a:solidFill>
                <a:cs typeface="Arial" panose="020B0604020202020204" pitchFamily="34" charset="0"/>
              </a:rPr>
              <a:t>02</a:t>
            </a:r>
          </a:p>
        </p:txBody>
      </p:sp>
      <p:sp>
        <p:nvSpPr>
          <p:cNvPr id="111673" name="WordArt 57"/>
          <p:cNvSpPr>
            <a:spLocks noChangeArrowheads="1" noChangeShapeType="1" noTextEdit="1"/>
          </p:cNvSpPr>
          <p:nvPr/>
        </p:nvSpPr>
        <p:spPr bwMode="auto">
          <a:xfrm>
            <a:off x="1212850" y="4375150"/>
            <a:ext cx="882650" cy="935038"/>
          </a:xfrm>
          <a:prstGeom prst="rect">
            <a:avLst/>
          </a:prstGeom>
        </p:spPr>
        <p:txBody>
          <a:bodyPr wrap="none" fromWordArt="1">
            <a:prstTxWarp prst="textPlain">
              <a:avLst>
                <a:gd name="adj" fmla="val 50000"/>
              </a:avLst>
            </a:prstTxWarp>
          </a:bodyPr>
          <a:lstStyle/>
          <a:p>
            <a:r>
              <a:rPr lang="en-US" sz="3600" kern="10">
                <a:ln w="12700">
                  <a:solidFill>
                    <a:srgbClr val="800080"/>
                  </a:solidFill>
                  <a:round/>
                  <a:headEnd/>
                  <a:tailEnd/>
                </a:ln>
                <a:solidFill>
                  <a:srgbClr val="000099"/>
                </a:solidFill>
                <a:cs typeface="Arial" panose="020B0604020202020204" pitchFamily="34" charset="0"/>
              </a:rPr>
              <a:t>01</a:t>
            </a:r>
          </a:p>
        </p:txBody>
      </p:sp>
      <p:sp>
        <p:nvSpPr>
          <p:cNvPr id="111676" name="WordArt 60"/>
          <p:cNvSpPr>
            <a:spLocks noChangeArrowheads="1" noChangeShapeType="1" noTextEdit="1"/>
          </p:cNvSpPr>
          <p:nvPr/>
        </p:nvSpPr>
        <p:spPr bwMode="auto">
          <a:xfrm>
            <a:off x="1371600" y="4338638"/>
            <a:ext cx="647700" cy="895350"/>
          </a:xfrm>
          <a:prstGeom prst="rect">
            <a:avLst/>
          </a:prstGeom>
        </p:spPr>
        <p:txBody>
          <a:bodyPr wrap="none" fromWordArt="1">
            <a:prstTxWarp prst="textPlain">
              <a:avLst>
                <a:gd name="adj" fmla="val 50000"/>
              </a:avLst>
            </a:prstTxWarp>
          </a:bodyPr>
          <a:lstStyle/>
          <a:p>
            <a:r>
              <a:rPr lang="en-US" sz="3600" kern="10">
                <a:ln w="12700">
                  <a:solidFill>
                    <a:srgbClr val="800080"/>
                  </a:solidFill>
                  <a:round/>
                  <a:headEnd/>
                  <a:tailEnd/>
                </a:ln>
                <a:solidFill>
                  <a:srgbClr val="000099"/>
                </a:solidFill>
                <a:cs typeface="Arial" panose="020B0604020202020204" pitchFamily="34" charset="0"/>
              </a:rPr>
              <a:t>03</a:t>
            </a:r>
          </a:p>
        </p:txBody>
      </p:sp>
      <p:sp>
        <p:nvSpPr>
          <p:cNvPr id="111678" name="AutoShape 62"/>
          <p:cNvSpPr>
            <a:spLocks noChangeArrowheads="1"/>
          </p:cNvSpPr>
          <p:nvPr/>
        </p:nvSpPr>
        <p:spPr bwMode="auto">
          <a:xfrm>
            <a:off x="417513" y="3990975"/>
            <a:ext cx="2590800" cy="1589088"/>
          </a:xfrm>
          <a:prstGeom prst="irregularSeal2">
            <a:avLst/>
          </a:prstGeom>
          <a:gradFill rotWithShape="1">
            <a:gsLst>
              <a:gs pos="0">
                <a:schemeClr val="bg1"/>
              </a:gs>
              <a:gs pos="100000">
                <a:srgbClr val="0066FF"/>
              </a:gs>
            </a:gsLst>
            <a:path path="shape">
              <a:fillToRect l="50000" t="50000" r="50000" b="50000"/>
            </a:path>
          </a:gradFill>
          <a:ln>
            <a:noFill/>
          </a:ln>
          <a:extLs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sz="6000">
                <a:solidFill>
                  <a:srgbClr val="FFFFFF"/>
                </a:solidFill>
                <a:latin typeface="Times New Roman" panose="02020603050405020304" pitchFamily="18" charset="0"/>
              </a:rPr>
              <a:t>Hết giờ</a:t>
            </a:r>
          </a:p>
        </p:txBody>
      </p:sp>
      <p:sp>
        <p:nvSpPr>
          <p:cNvPr id="52233" name="AutoShape 11">
            <a:hlinkClick r:id="rId7" action="ppaction://hlinksldjump" highlightClick="1"/>
          </p:cNvPr>
          <p:cNvSpPr>
            <a:spLocks noChangeArrowheads="1"/>
          </p:cNvSpPr>
          <p:nvPr/>
        </p:nvSpPr>
        <p:spPr bwMode="auto">
          <a:xfrm>
            <a:off x="7315200" y="9444038"/>
            <a:ext cx="647700" cy="285750"/>
          </a:xfrm>
          <a:prstGeom prst="actionButtonBlank">
            <a:avLst/>
          </a:prstGeom>
          <a:solidFill>
            <a:srgbClr val="FF00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sz="2000" b="1">
                <a:solidFill>
                  <a:srgbClr val="FFFFFF"/>
                </a:solidFill>
              </a:rPr>
              <a:t>NEXT</a:t>
            </a:r>
          </a:p>
        </p:txBody>
      </p:sp>
      <p:pic>
        <p:nvPicPr>
          <p:cNvPr id="14" name="04_MUA XUAN (1).mp3">
            <a:hlinkClick r:id="" action="ppaction://media"/>
          </p:cNvPr>
          <p:cNvPicPr>
            <a:picLocks noRot="1" noChangeAspect="1"/>
          </p:cNvPicPr>
          <p:nvPr>
            <a:audioFile r:link="rId2"/>
          </p:nvPr>
        </p:nvPicPr>
        <p:blipFill>
          <a:blip r:embed="rId8">
            <a:extLst>
              <a:ext uri="{28A0092B-C50C-407E-A947-70E740481C1C}">
                <a14:useLocalDpi xmlns:a14="http://schemas.microsoft.com/office/drawing/2010/main" val="0"/>
              </a:ext>
            </a:extLst>
          </a:blip>
          <a:srcRect/>
          <a:stretch>
            <a:fillRect/>
          </a:stretch>
        </p:blipFill>
        <p:spPr bwMode="auto">
          <a:xfrm>
            <a:off x="7750175" y="7907338"/>
            <a:ext cx="669925"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6" descr="next pape">
            <a:hlinkClick r:id="" action="ppaction://hlinkshowjump?jump=nextslide"/>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027988" y="6453188"/>
            <a:ext cx="1008062"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7" descr="gobackpurp2">
            <a:hlinkClick r:id="" action="ppaction://hlinkshowjump?jump=previousslide"/>
          </p:cNvPr>
          <p:cNvPicPr>
            <a:picLocks noChangeAspect="1" noChangeArrowheads="1" noCrop="1"/>
          </p:cNvPicPr>
          <p:nvPr/>
        </p:nvPicPr>
        <p:blipFill>
          <a:blip r:embed="rId10">
            <a:extLst>
              <a:ext uri="{28A0092B-C50C-407E-A947-70E740481C1C}">
                <a14:useLocalDpi xmlns:a14="http://schemas.microsoft.com/office/drawing/2010/main" val="0"/>
              </a:ext>
            </a:extLst>
          </a:blip>
          <a:srcRect/>
          <a:stretch>
            <a:fillRect/>
          </a:stretch>
        </p:blipFill>
        <p:spPr bwMode="auto">
          <a:xfrm>
            <a:off x="34925" y="6457950"/>
            <a:ext cx="100806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Group 11"/>
          <p:cNvGrpSpPr>
            <a:grpSpLocks/>
          </p:cNvGrpSpPr>
          <p:nvPr/>
        </p:nvGrpSpPr>
        <p:grpSpPr bwMode="auto">
          <a:xfrm>
            <a:off x="0" y="0"/>
            <a:ext cx="9144000" cy="6873875"/>
            <a:chOff x="0" y="-10"/>
            <a:chExt cx="5760" cy="4330"/>
          </a:xfrm>
        </p:grpSpPr>
        <p:pic>
          <p:nvPicPr>
            <p:cNvPr id="52308" name="Picture 12" descr="Animate"/>
            <p:cNvPicPr>
              <a:picLocks noChangeAspect="1" noChangeArrowheads="1" noCrop="1"/>
            </p:cNvPicPr>
            <p:nvPr/>
          </p:nvPicPr>
          <p:blipFill>
            <a:blip r:embed="rId11">
              <a:extLst>
                <a:ext uri="{28A0092B-C50C-407E-A947-70E740481C1C}">
                  <a14:useLocalDpi xmlns:a14="http://schemas.microsoft.com/office/drawing/2010/main" val="0"/>
                </a:ext>
              </a:extLst>
            </a:blip>
            <a:srcRect/>
            <a:stretch>
              <a:fillRect/>
            </a:stretch>
          </p:blipFill>
          <p:spPr bwMode="auto">
            <a:xfrm rot="-5400000">
              <a:off x="-2109" y="2109"/>
              <a:ext cx="4294" cy="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309" name="Picture 13" descr="Animate"/>
            <p:cNvPicPr>
              <a:picLocks noChangeAspect="1" noChangeArrowheads="1" noCrop="1"/>
            </p:cNvPicPr>
            <p:nvPr/>
          </p:nvPicPr>
          <p:blipFill>
            <a:blip r:embed="rId11">
              <a:extLst>
                <a:ext uri="{28A0092B-C50C-407E-A947-70E740481C1C}">
                  <a14:useLocalDpi xmlns:a14="http://schemas.microsoft.com/office/drawing/2010/main" val="0"/>
                </a:ext>
              </a:extLst>
            </a:blip>
            <a:srcRect/>
            <a:stretch>
              <a:fillRect/>
            </a:stretch>
          </p:blipFill>
          <p:spPr bwMode="auto">
            <a:xfrm>
              <a:off x="0" y="4220"/>
              <a:ext cx="5760"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310" name="Picture 14" descr="Animate"/>
            <p:cNvPicPr>
              <a:picLocks noChangeAspect="1" noChangeArrowheads="1" noCrop="1"/>
            </p:cNvPicPr>
            <p:nvPr/>
          </p:nvPicPr>
          <p:blipFill>
            <a:blip r:embed="rId11">
              <a:extLst>
                <a:ext uri="{28A0092B-C50C-407E-A947-70E740481C1C}">
                  <a14:useLocalDpi xmlns:a14="http://schemas.microsoft.com/office/drawing/2010/main" val="0"/>
                </a:ext>
              </a:extLst>
            </a:blip>
            <a:srcRect/>
            <a:stretch>
              <a:fillRect/>
            </a:stretch>
          </p:blipFill>
          <p:spPr bwMode="auto">
            <a:xfrm rot="-5400000">
              <a:off x="3576" y="2103"/>
              <a:ext cx="4294" cy="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311" name="Picture 15" descr="Animate"/>
            <p:cNvPicPr>
              <a:picLocks noChangeAspect="1" noChangeArrowheads="1" noCrop="1"/>
            </p:cNvPicPr>
            <p:nvPr/>
          </p:nvPicPr>
          <p:blipFill>
            <a:blip r:embed="rId11">
              <a:extLst>
                <a:ext uri="{28A0092B-C50C-407E-A947-70E740481C1C}">
                  <a14:useLocalDpi xmlns:a14="http://schemas.microsoft.com/office/drawing/2010/main" val="0"/>
                </a:ext>
              </a:extLst>
            </a:blip>
            <a:srcRect/>
            <a:stretch>
              <a:fillRect/>
            </a:stretch>
          </p:blipFill>
          <p:spPr bwMode="auto">
            <a:xfrm>
              <a:off x="0" y="-10"/>
              <a:ext cx="5760"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9" name="Group 5"/>
          <p:cNvGrpSpPr>
            <a:grpSpLocks/>
          </p:cNvGrpSpPr>
          <p:nvPr/>
        </p:nvGrpSpPr>
        <p:grpSpPr bwMode="auto">
          <a:xfrm>
            <a:off x="4879975" y="549275"/>
            <a:ext cx="1420813" cy="1397000"/>
            <a:chOff x="3074" y="618"/>
            <a:chExt cx="895" cy="880"/>
          </a:xfrm>
        </p:grpSpPr>
        <p:sp>
          <p:nvSpPr>
            <p:cNvPr id="20" name="Oval 6" descr="Weave"/>
            <p:cNvSpPr>
              <a:spLocks noChangeArrowheads="1"/>
            </p:cNvSpPr>
            <p:nvPr/>
          </p:nvSpPr>
          <p:spPr bwMode="auto">
            <a:xfrm>
              <a:off x="3074" y="621"/>
              <a:ext cx="895" cy="836"/>
            </a:xfrm>
            <a:prstGeom prst="ellipse">
              <a:avLst/>
            </a:prstGeom>
            <a:pattFill prst="weave">
              <a:fgClr>
                <a:srgbClr val="CCECFF"/>
              </a:fgClr>
              <a:bgClr>
                <a:srgbClr val="FFFFFF"/>
              </a:bgClr>
            </a:pattFill>
            <a:ln w="57150">
              <a:solidFill>
                <a:srgbClr val="0066FF"/>
              </a:solidFill>
              <a:round/>
              <a:headEnd/>
              <a:tailEnd/>
            </a:ln>
          </p:spPr>
          <p:txBody>
            <a:bodyPr wrap="none" anchor="ctr"/>
            <a:lstStyle/>
            <a:p>
              <a:pPr fontAlgn="auto">
                <a:spcBef>
                  <a:spcPts val="0"/>
                </a:spcBef>
                <a:spcAft>
                  <a:spcPts val="0"/>
                </a:spcAft>
                <a:defRPr/>
              </a:pPr>
              <a:endParaRPr lang="en-US" sz="2000" kern="0">
                <a:solidFill>
                  <a:sysClr val="windowText" lastClr="000000"/>
                </a:solidFill>
                <a:latin typeface="Times New Roman" pitchFamily="18" charset="0"/>
                <a:cs typeface="Times New Roman" pitchFamily="18" charset="0"/>
              </a:endParaRPr>
            </a:p>
          </p:txBody>
        </p:sp>
        <p:sp>
          <p:nvSpPr>
            <p:cNvPr id="21" name="Text Box 7"/>
            <p:cNvSpPr txBox="1">
              <a:spLocks noChangeArrowheads="1"/>
            </p:cNvSpPr>
            <p:nvPr/>
          </p:nvSpPr>
          <p:spPr bwMode="auto">
            <a:xfrm>
              <a:off x="3393" y="618"/>
              <a:ext cx="27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12</a:t>
              </a:r>
            </a:p>
          </p:txBody>
        </p:sp>
        <p:sp>
          <p:nvSpPr>
            <p:cNvPr id="22" name="Text Box 8"/>
            <p:cNvSpPr txBox="1">
              <a:spLocks noChangeArrowheads="1"/>
            </p:cNvSpPr>
            <p:nvPr/>
          </p:nvSpPr>
          <p:spPr bwMode="auto">
            <a:xfrm>
              <a:off x="3672" y="696"/>
              <a:ext cx="19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a:t>
              </a:r>
            </a:p>
          </p:txBody>
        </p:sp>
        <p:sp>
          <p:nvSpPr>
            <p:cNvPr id="23" name="Text Box 9"/>
            <p:cNvSpPr txBox="1">
              <a:spLocks noChangeArrowheads="1"/>
            </p:cNvSpPr>
            <p:nvPr/>
          </p:nvSpPr>
          <p:spPr bwMode="auto">
            <a:xfrm>
              <a:off x="3751" y="807"/>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2</a:t>
              </a:r>
            </a:p>
          </p:txBody>
        </p:sp>
        <p:sp>
          <p:nvSpPr>
            <p:cNvPr id="24" name="Text Box 10"/>
            <p:cNvSpPr txBox="1">
              <a:spLocks noChangeArrowheads="1"/>
            </p:cNvSpPr>
            <p:nvPr/>
          </p:nvSpPr>
          <p:spPr bwMode="auto">
            <a:xfrm>
              <a:off x="3791" y="955"/>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3</a:t>
              </a:r>
            </a:p>
          </p:txBody>
        </p:sp>
        <p:sp>
          <p:nvSpPr>
            <p:cNvPr id="25" name="Text Box 11"/>
            <p:cNvSpPr txBox="1">
              <a:spLocks noChangeArrowheads="1"/>
            </p:cNvSpPr>
            <p:nvPr/>
          </p:nvSpPr>
          <p:spPr bwMode="auto">
            <a:xfrm>
              <a:off x="3751" y="1104"/>
              <a:ext cx="19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4</a:t>
              </a:r>
            </a:p>
          </p:txBody>
        </p:sp>
        <p:sp>
          <p:nvSpPr>
            <p:cNvPr id="26" name="Text Box 12"/>
            <p:cNvSpPr txBox="1">
              <a:spLocks noChangeArrowheads="1"/>
            </p:cNvSpPr>
            <p:nvPr/>
          </p:nvSpPr>
          <p:spPr bwMode="auto">
            <a:xfrm>
              <a:off x="3631" y="1217"/>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5</a:t>
              </a:r>
            </a:p>
          </p:txBody>
        </p:sp>
        <p:sp>
          <p:nvSpPr>
            <p:cNvPr id="27" name="Text Box 13"/>
            <p:cNvSpPr txBox="1">
              <a:spLocks noChangeArrowheads="1"/>
            </p:cNvSpPr>
            <p:nvPr/>
          </p:nvSpPr>
          <p:spPr bwMode="auto">
            <a:xfrm>
              <a:off x="3433" y="1285"/>
              <a:ext cx="23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6</a:t>
              </a:r>
            </a:p>
          </p:txBody>
        </p:sp>
        <p:sp>
          <p:nvSpPr>
            <p:cNvPr id="28" name="Text Box 14"/>
            <p:cNvSpPr txBox="1">
              <a:spLocks noChangeArrowheads="1"/>
            </p:cNvSpPr>
            <p:nvPr/>
          </p:nvSpPr>
          <p:spPr bwMode="auto">
            <a:xfrm>
              <a:off x="3234" y="1215"/>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7</a:t>
              </a:r>
            </a:p>
          </p:txBody>
        </p:sp>
        <p:sp>
          <p:nvSpPr>
            <p:cNvPr id="29" name="Text Box 15"/>
            <p:cNvSpPr txBox="1">
              <a:spLocks noChangeArrowheads="1"/>
            </p:cNvSpPr>
            <p:nvPr/>
          </p:nvSpPr>
          <p:spPr bwMode="auto">
            <a:xfrm>
              <a:off x="3114" y="1104"/>
              <a:ext cx="200"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8</a:t>
              </a:r>
            </a:p>
          </p:txBody>
        </p:sp>
        <p:sp>
          <p:nvSpPr>
            <p:cNvPr id="30" name="Text Box 16"/>
            <p:cNvSpPr txBox="1">
              <a:spLocks noChangeArrowheads="1"/>
            </p:cNvSpPr>
            <p:nvPr/>
          </p:nvSpPr>
          <p:spPr bwMode="auto">
            <a:xfrm>
              <a:off x="3075" y="955"/>
              <a:ext cx="198"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9</a:t>
              </a:r>
            </a:p>
          </p:txBody>
        </p:sp>
        <p:sp>
          <p:nvSpPr>
            <p:cNvPr id="31" name="Text Box 17"/>
            <p:cNvSpPr txBox="1">
              <a:spLocks noChangeArrowheads="1"/>
            </p:cNvSpPr>
            <p:nvPr/>
          </p:nvSpPr>
          <p:spPr bwMode="auto">
            <a:xfrm>
              <a:off x="3074" y="807"/>
              <a:ext cx="297"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10</a:t>
              </a:r>
            </a:p>
          </p:txBody>
        </p:sp>
        <p:sp>
          <p:nvSpPr>
            <p:cNvPr id="32" name="Text Box 18"/>
            <p:cNvSpPr txBox="1">
              <a:spLocks noChangeArrowheads="1"/>
            </p:cNvSpPr>
            <p:nvPr/>
          </p:nvSpPr>
          <p:spPr bwMode="auto">
            <a:xfrm>
              <a:off x="3193" y="696"/>
              <a:ext cx="336"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11</a:t>
              </a:r>
            </a:p>
          </p:txBody>
        </p:sp>
      </p:grpSp>
      <p:sp>
        <p:nvSpPr>
          <p:cNvPr id="33" name="AutoShape 26"/>
          <p:cNvSpPr>
            <a:spLocks noChangeArrowheads="1"/>
          </p:cNvSpPr>
          <p:nvPr/>
        </p:nvSpPr>
        <p:spPr bwMode="auto">
          <a:xfrm flipV="1">
            <a:off x="5508625" y="1246188"/>
            <a:ext cx="130175" cy="382587"/>
          </a:xfrm>
          <a:prstGeom prst="flowChartSort">
            <a:avLst/>
          </a:prstGeom>
          <a:solidFill>
            <a:srgbClr val="0066FF"/>
          </a:solidFill>
          <a:ln w="9525">
            <a:solidFill>
              <a:srgbClr val="0066FF"/>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sz="2000">
              <a:latin typeface="Times New Roman" panose="02020603050405020304" pitchFamily="18" charset="0"/>
              <a:cs typeface="Times New Roman" panose="02020603050405020304" pitchFamily="18" charset="0"/>
            </a:endParaRPr>
          </a:p>
        </p:txBody>
      </p:sp>
      <p:sp>
        <p:nvSpPr>
          <p:cNvPr id="34" name="AutoShape 27"/>
          <p:cNvSpPr>
            <a:spLocks noChangeArrowheads="1"/>
          </p:cNvSpPr>
          <p:nvPr/>
        </p:nvSpPr>
        <p:spPr bwMode="auto">
          <a:xfrm rot="18870580" flipH="1">
            <a:off x="5511801" y="1049337"/>
            <a:ext cx="360362" cy="150813"/>
          </a:xfrm>
          <a:prstGeom prst="flowChartDecision">
            <a:avLst/>
          </a:prstGeom>
          <a:solidFill>
            <a:srgbClr val="FF3300"/>
          </a:solidFill>
          <a:ln w="9525">
            <a:solidFill>
              <a:srgbClr val="FF3300"/>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sz="2000">
              <a:latin typeface="Times New Roman" panose="02020603050405020304" pitchFamily="18" charset="0"/>
              <a:cs typeface="Times New Roman" panose="02020603050405020304" pitchFamily="18" charset="0"/>
            </a:endParaRPr>
          </a:p>
        </p:txBody>
      </p:sp>
      <p:sp>
        <p:nvSpPr>
          <p:cNvPr id="35" name="AutoShape 28"/>
          <p:cNvSpPr>
            <a:spLocks noChangeArrowheads="1"/>
          </p:cNvSpPr>
          <p:nvPr/>
        </p:nvSpPr>
        <p:spPr bwMode="auto">
          <a:xfrm>
            <a:off x="5522913" y="1204913"/>
            <a:ext cx="117475" cy="63500"/>
          </a:xfrm>
          <a:prstGeom prst="flowChartConnector">
            <a:avLst/>
          </a:prstGeom>
          <a:solidFill>
            <a:srgbClr val="333399"/>
          </a:solidFill>
          <a:ln w="9525">
            <a:solidFill>
              <a:srgbClr val="333399"/>
            </a:solidFill>
            <a:round/>
            <a:headEnd/>
            <a:tailEnd/>
          </a:ln>
        </p:spPr>
        <p:txBody>
          <a:bodyPr wrap="none" anchor="ctr"/>
          <a:lstStyle/>
          <a:p>
            <a:pPr fontAlgn="auto">
              <a:spcBef>
                <a:spcPts val="0"/>
              </a:spcBef>
              <a:spcAft>
                <a:spcPts val="0"/>
              </a:spcAft>
              <a:defRPr/>
            </a:pPr>
            <a:endParaRPr lang="en-US" sz="1600" kern="0">
              <a:solidFill>
                <a:srgbClr val="333399"/>
              </a:solidFill>
              <a:latin typeface="Times New Roman" pitchFamily="18" charset="0"/>
              <a:cs typeface="Times New Roman" pitchFamily="18" charset="0"/>
            </a:endParaRPr>
          </a:p>
        </p:txBody>
      </p:sp>
      <p:grpSp>
        <p:nvGrpSpPr>
          <p:cNvPr id="36" name="Group 30"/>
          <p:cNvGrpSpPr>
            <a:grpSpLocks/>
          </p:cNvGrpSpPr>
          <p:nvPr/>
        </p:nvGrpSpPr>
        <p:grpSpPr bwMode="auto">
          <a:xfrm>
            <a:off x="4867275" y="2470150"/>
            <a:ext cx="1420813" cy="1397000"/>
            <a:chOff x="3074" y="1957"/>
            <a:chExt cx="895" cy="880"/>
          </a:xfrm>
        </p:grpSpPr>
        <p:sp>
          <p:nvSpPr>
            <p:cNvPr id="37" name="Oval 31" descr="Weave"/>
            <p:cNvSpPr>
              <a:spLocks noChangeArrowheads="1"/>
            </p:cNvSpPr>
            <p:nvPr/>
          </p:nvSpPr>
          <p:spPr bwMode="auto">
            <a:xfrm>
              <a:off x="3074" y="1960"/>
              <a:ext cx="895" cy="836"/>
            </a:xfrm>
            <a:prstGeom prst="ellipse">
              <a:avLst/>
            </a:prstGeom>
            <a:pattFill prst="weave">
              <a:fgClr>
                <a:srgbClr val="CCECFF"/>
              </a:fgClr>
              <a:bgClr>
                <a:srgbClr val="FFFFFF"/>
              </a:bgClr>
            </a:pattFill>
            <a:ln w="57150">
              <a:solidFill>
                <a:srgbClr val="0066FF"/>
              </a:solidFill>
              <a:round/>
              <a:headEnd/>
              <a:tailEnd/>
            </a:ln>
          </p:spPr>
          <p:txBody>
            <a:bodyPr wrap="none" anchor="ctr"/>
            <a:lstStyle/>
            <a:p>
              <a:pPr fontAlgn="auto">
                <a:spcBef>
                  <a:spcPts val="0"/>
                </a:spcBef>
                <a:spcAft>
                  <a:spcPts val="0"/>
                </a:spcAft>
                <a:defRPr/>
              </a:pPr>
              <a:endParaRPr lang="en-US" sz="2000" kern="0">
                <a:solidFill>
                  <a:sysClr val="windowText" lastClr="000000"/>
                </a:solidFill>
                <a:latin typeface="Times New Roman" pitchFamily="18" charset="0"/>
                <a:cs typeface="Times New Roman" pitchFamily="18" charset="0"/>
              </a:endParaRPr>
            </a:p>
          </p:txBody>
        </p:sp>
        <p:sp>
          <p:nvSpPr>
            <p:cNvPr id="38" name="Text Box 32"/>
            <p:cNvSpPr txBox="1">
              <a:spLocks noChangeArrowheads="1"/>
            </p:cNvSpPr>
            <p:nvPr/>
          </p:nvSpPr>
          <p:spPr bwMode="auto">
            <a:xfrm>
              <a:off x="3393" y="1957"/>
              <a:ext cx="27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12</a:t>
              </a:r>
            </a:p>
          </p:txBody>
        </p:sp>
        <p:sp>
          <p:nvSpPr>
            <p:cNvPr id="39" name="Text Box 33"/>
            <p:cNvSpPr txBox="1">
              <a:spLocks noChangeArrowheads="1"/>
            </p:cNvSpPr>
            <p:nvPr/>
          </p:nvSpPr>
          <p:spPr bwMode="auto">
            <a:xfrm>
              <a:off x="3672" y="2035"/>
              <a:ext cx="19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a:t>
              </a:r>
            </a:p>
          </p:txBody>
        </p:sp>
        <p:sp>
          <p:nvSpPr>
            <p:cNvPr id="40" name="Text Box 34"/>
            <p:cNvSpPr txBox="1">
              <a:spLocks noChangeArrowheads="1"/>
            </p:cNvSpPr>
            <p:nvPr/>
          </p:nvSpPr>
          <p:spPr bwMode="auto">
            <a:xfrm>
              <a:off x="3751" y="2146"/>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2</a:t>
              </a:r>
            </a:p>
          </p:txBody>
        </p:sp>
        <p:sp>
          <p:nvSpPr>
            <p:cNvPr id="41" name="Text Box 35"/>
            <p:cNvSpPr txBox="1">
              <a:spLocks noChangeArrowheads="1"/>
            </p:cNvSpPr>
            <p:nvPr/>
          </p:nvSpPr>
          <p:spPr bwMode="auto">
            <a:xfrm>
              <a:off x="3791" y="2294"/>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3</a:t>
              </a:r>
            </a:p>
          </p:txBody>
        </p:sp>
        <p:sp>
          <p:nvSpPr>
            <p:cNvPr id="42" name="Text Box 36"/>
            <p:cNvSpPr txBox="1">
              <a:spLocks noChangeArrowheads="1"/>
            </p:cNvSpPr>
            <p:nvPr/>
          </p:nvSpPr>
          <p:spPr bwMode="auto">
            <a:xfrm>
              <a:off x="3751" y="2443"/>
              <a:ext cx="19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4</a:t>
              </a:r>
            </a:p>
          </p:txBody>
        </p:sp>
        <p:sp>
          <p:nvSpPr>
            <p:cNvPr id="43" name="Text Box 37"/>
            <p:cNvSpPr txBox="1">
              <a:spLocks noChangeArrowheads="1"/>
            </p:cNvSpPr>
            <p:nvPr/>
          </p:nvSpPr>
          <p:spPr bwMode="auto">
            <a:xfrm>
              <a:off x="3631" y="2556"/>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5</a:t>
              </a:r>
            </a:p>
          </p:txBody>
        </p:sp>
        <p:sp>
          <p:nvSpPr>
            <p:cNvPr id="44" name="Text Box 38"/>
            <p:cNvSpPr txBox="1">
              <a:spLocks noChangeArrowheads="1"/>
            </p:cNvSpPr>
            <p:nvPr/>
          </p:nvSpPr>
          <p:spPr bwMode="auto">
            <a:xfrm>
              <a:off x="3433" y="2624"/>
              <a:ext cx="23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6</a:t>
              </a:r>
            </a:p>
          </p:txBody>
        </p:sp>
        <p:sp>
          <p:nvSpPr>
            <p:cNvPr id="45" name="Text Box 39"/>
            <p:cNvSpPr txBox="1">
              <a:spLocks noChangeArrowheads="1"/>
            </p:cNvSpPr>
            <p:nvPr/>
          </p:nvSpPr>
          <p:spPr bwMode="auto">
            <a:xfrm>
              <a:off x="3234" y="2554"/>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7</a:t>
              </a:r>
            </a:p>
          </p:txBody>
        </p:sp>
        <p:sp>
          <p:nvSpPr>
            <p:cNvPr id="46" name="Text Box 40"/>
            <p:cNvSpPr txBox="1">
              <a:spLocks noChangeArrowheads="1"/>
            </p:cNvSpPr>
            <p:nvPr/>
          </p:nvSpPr>
          <p:spPr bwMode="auto">
            <a:xfrm>
              <a:off x="3114" y="2443"/>
              <a:ext cx="200"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8</a:t>
              </a:r>
            </a:p>
          </p:txBody>
        </p:sp>
        <p:sp>
          <p:nvSpPr>
            <p:cNvPr id="47" name="Text Box 41"/>
            <p:cNvSpPr txBox="1">
              <a:spLocks noChangeArrowheads="1"/>
            </p:cNvSpPr>
            <p:nvPr/>
          </p:nvSpPr>
          <p:spPr bwMode="auto">
            <a:xfrm>
              <a:off x="3075" y="2294"/>
              <a:ext cx="198"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9</a:t>
              </a:r>
            </a:p>
          </p:txBody>
        </p:sp>
        <p:sp>
          <p:nvSpPr>
            <p:cNvPr id="48" name="Text Box 42"/>
            <p:cNvSpPr txBox="1">
              <a:spLocks noChangeArrowheads="1"/>
            </p:cNvSpPr>
            <p:nvPr/>
          </p:nvSpPr>
          <p:spPr bwMode="auto">
            <a:xfrm>
              <a:off x="3074" y="2146"/>
              <a:ext cx="297"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10</a:t>
              </a:r>
            </a:p>
          </p:txBody>
        </p:sp>
        <p:sp>
          <p:nvSpPr>
            <p:cNvPr id="49" name="Text Box 43"/>
            <p:cNvSpPr txBox="1">
              <a:spLocks noChangeArrowheads="1"/>
            </p:cNvSpPr>
            <p:nvPr/>
          </p:nvSpPr>
          <p:spPr bwMode="auto">
            <a:xfrm>
              <a:off x="3193" y="2035"/>
              <a:ext cx="336"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11</a:t>
              </a:r>
            </a:p>
          </p:txBody>
        </p:sp>
      </p:grpSp>
      <p:grpSp>
        <p:nvGrpSpPr>
          <p:cNvPr id="50" name="Group 48"/>
          <p:cNvGrpSpPr>
            <a:grpSpLocks/>
          </p:cNvGrpSpPr>
          <p:nvPr/>
        </p:nvGrpSpPr>
        <p:grpSpPr bwMode="auto">
          <a:xfrm>
            <a:off x="4895850" y="4221163"/>
            <a:ext cx="1420813" cy="1397000"/>
            <a:chOff x="3074" y="3297"/>
            <a:chExt cx="895" cy="880"/>
          </a:xfrm>
        </p:grpSpPr>
        <p:sp>
          <p:nvSpPr>
            <p:cNvPr id="51" name="Oval 49" descr="Weave"/>
            <p:cNvSpPr>
              <a:spLocks noChangeArrowheads="1"/>
            </p:cNvSpPr>
            <p:nvPr/>
          </p:nvSpPr>
          <p:spPr bwMode="auto">
            <a:xfrm>
              <a:off x="3074" y="3300"/>
              <a:ext cx="895" cy="836"/>
            </a:xfrm>
            <a:prstGeom prst="ellipse">
              <a:avLst/>
            </a:prstGeom>
            <a:pattFill prst="weave">
              <a:fgClr>
                <a:srgbClr val="CCECFF"/>
              </a:fgClr>
              <a:bgClr>
                <a:srgbClr val="FFFFFF"/>
              </a:bgClr>
            </a:pattFill>
            <a:ln w="57150">
              <a:solidFill>
                <a:srgbClr val="0066FF"/>
              </a:solidFill>
              <a:round/>
              <a:headEnd/>
              <a:tailEnd/>
            </a:ln>
          </p:spPr>
          <p:txBody>
            <a:bodyPr wrap="none" anchor="ctr"/>
            <a:lstStyle/>
            <a:p>
              <a:pPr fontAlgn="auto">
                <a:spcBef>
                  <a:spcPts val="0"/>
                </a:spcBef>
                <a:spcAft>
                  <a:spcPts val="0"/>
                </a:spcAft>
                <a:defRPr/>
              </a:pPr>
              <a:endParaRPr lang="en-US" sz="2000" kern="0">
                <a:solidFill>
                  <a:sysClr val="windowText" lastClr="000000"/>
                </a:solidFill>
                <a:latin typeface="Times New Roman" pitchFamily="18" charset="0"/>
                <a:cs typeface="Times New Roman" pitchFamily="18" charset="0"/>
              </a:endParaRPr>
            </a:p>
          </p:txBody>
        </p:sp>
        <p:sp>
          <p:nvSpPr>
            <p:cNvPr id="52" name="Text Box 50"/>
            <p:cNvSpPr txBox="1">
              <a:spLocks noChangeArrowheads="1"/>
            </p:cNvSpPr>
            <p:nvPr/>
          </p:nvSpPr>
          <p:spPr bwMode="auto">
            <a:xfrm>
              <a:off x="3393" y="3297"/>
              <a:ext cx="27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12</a:t>
              </a:r>
            </a:p>
          </p:txBody>
        </p:sp>
        <p:sp>
          <p:nvSpPr>
            <p:cNvPr id="53" name="Text Box 51"/>
            <p:cNvSpPr txBox="1">
              <a:spLocks noChangeArrowheads="1"/>
            </p:cNvSpPr>
            <p:nvPr/>
          </p:nvSpPr>
          <p:spPr bwMode="auto">
            <a:xfrm>
              <a:off x="3672" y="3375"/>
              <a:ext cx="19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a:t>
              </a:r>
            </a:p>
          </p:txBody>
        </p:sp>
        <p:sp>
          <p:nvSpPr>
            <p:cNvPr id="54" name="Text Box 52"/>
            <p:cNvSpPr txBox="1">
              <a:spLocks noChangeArrowheads="1"/>
            </p:cNvSpPr>
            <p:nvPr/>
          </p:nvSpPr>
          <p:spPr bwMode="auto">
            <a:xfrm>
              <a:off x="3751" y="3486"/>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2</a:t>
              </a:r>
            </a:p>
          </p:txBody>
        </p:sp>
        <p:sp>
          <p:nvSpPr>
            <p:cNvPr id="55" name="Text Box 53"/>
            <p:cNvSpPr txBox="1">
              <a:spLocks noChangeArrowheads="1"/>
            </p:cNvSpPr>
            <p:nvPr/>
          </p:nvSpPr>
          <p:spPr bwMode="auto">
            <a:xfrm>
              <a:off x="3791" y="3634"/>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3</a:t>
              </a:r>
            </a:p>
          </p:txBody>
        </p:sp>
        <p:sp>
          <p:nvSpPr>
            <p:cNvPr id="56" name="Text Box 54"/>
            <p:cNvSpPr txBox="1">
              <a:spLocks noChangeArrowheads="1"/>
            </p:cNvSpPr>
            <p:nvPr/>
          </p:nvSpPr>
          <p:spPr bwMode="auto">
            <a:xfrm>
              <a:off x="3751" y="3783"/>
              <a:ext cx="19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4</a:t>
              </a:r>
            </a:p>
          </p:txBody>
        </p:sp>
        <p:sp>
          <p:nvSpPr>
            <p:cNvPr id="57" name="Text Box 55"/>
            <p:cNvSpPr txBox="1">
              <a:spLocks noChangeArrowheads="1"/>
            </p:cNvSpPr>
            <p:nvPr/>
          </p:nvSpPr>
          <p:spPr bwMode="auto">
            <a:xfrm>
              <a:off x="3631" y="3896"/>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5</a:t>
              </a:r>
            </a:p>
          </p:txBody>
        </p:sp>
        <p:sp>
          <p:nvSpPr>
            <p:cNvPr id="58" name="Text Box 56"/>
            <p:cNvSpPr txBox="1">
              <a:spLocks noChangeArrowheads="1"/>
            </p:cNvSpPr>
            <p:nvPr/>
          </p:nvSpPr>
          <p:spPr bwMode="auto">
            <a:xfrm>
              <a:off x="3433" y="3964"/>
              <a:ext cx="23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6</a:t>
              </a:r>
            </a:p>
          </p:txBody>
        </p:sp>
        <p:sp>
          <p:nvSpPr>
            <p:cNvPr id="59" name="Text Box 57"/>
            <p:cNvSpPr txBox="1">
              <a:spLocks noChangeArrowheads="1"/>
            </p:cNvSpPr>
            <p:nvPr/>
          </p:nvSpPr>
          <p:spPr bwMode="auto">
            <a:xfrm>
              <a:off x="3234" y="3894"/>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7</a:t>
              </a:r>
            </a:p>
          </p:txBody>
        </p:sp>
        <p:sp>
          <p:nvSpPr>
            <p:cNvPr id="60" name="Text Box 58"/>
            <p:cNvSpPr txBox="1">
              <a:spLocks noChangeArrowheads="1"/>
            </p:cNvSpPr>
            <p:nvPr/>
          </p:nvSpPr>
          <p:spPr bwMode="auto">
            <a:xfrm>
              <a:off x="3114" y="3783"/>
              <a:ext cx="200"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8</a:t>
              </a:r>
            </a:p>
          </p:txBody>
        </p:sp>
        <p:sp>
          <p:nvSpPr>
            <p:cNvPr id="61" name="Text Box 59"/>
            <p:cNvSpPr txBox="1">
              <a:spLocks noChangeArrowheads="1"/>
            </p:cNvSpPr>
            <p:nvPr/>
          </p:nvSpPr>
          <p:spPr bwMode="auto">
            <a:xfrm>
              <a:off x="3075" y="3634"/>
              <a:ext cx="198"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9</a:t>
              </a:r>
            </a:p>
          </p:txBody>
        </p:sp>
        <p:sp>
          <p:nvSpPr>
            <p:cNvPr id="62" name="Text Box 60"/>
            <p:cNvSpPr txBox="1">
              <a:spLocks noChangeArrowheads="1"/>
            </p:cNvSpPr>
            <p:nvPr/>
          </p:nvSpPr>
          <p:spPr bwMode="auto">
            <a:xfrm>
              <a:off x="3074" y="3486"/>
              <a:ext cx="297"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10</a:t>
              </a:r>
            </a:p>
          </p:txBody>
        </p:sp>
        <p:sp>
          <p:nvSpPr>
            <p:cNvPr id="63" name="Text Box 61"/>
            <p:cNvSpPr txBox="1">
              <a:spLocks noChangeArrowheads="1"/>
            </p:cNvSpPr>
            <p:nvPr/>
          </p:nvSpPr>
          <p:spPr bwMode="auto">
            <a:xfrm>
              <a:off x="3193" y="3375"/>
              <a:ext cx="336"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11</a:t>
              </a:r>
            </a:p>
          </p:txBody>
        </p:sp>
      </p:grpSp>
      <p:grpSp>
        <p:nvGrpSpPr>
          <p:cNvPr id="64" name="Group 85"/>
          <p:cNvGrpSpPr>
            <a:grpSpLocks/>
          </p:cNvGrpSpPr>
          <p:nvPr/>
        </p:nvGrpSpPr>
        <p:grpSpPr bwMode="auto">
          <a:xfrm>
            <a:off x="7164388" y="3214688"/>
            <a:ext cx="1420812" cy="1397000"/>
            <a:chOff x="4525" y="1572"/>
            <a:chExt cx="895" cy="880"/>
          </a:xfrm>
        </p:grpSpPr>
        <p:sp>
          <p:nvSpPr>
            <p:cNvPr id="65" name="Oval 86" descr="Weave"/>
            <p:cNvSpPr>
              <a:spLocks noChangeArrowheads="1"/>
            </p:cNvSpPr>
            <p:nvPr/>
          </p:nvSpPr>
          <p:spPr bwMode="auto">
            <a:xfrm>
              <a:off x="4525" y="1575"/>
              <a:ext cx="895" cy="836"/>
            </a:xfrm>
            <a:prstGeom prst="ellipse">
              <a:avLst/>
            </a:prstGeom>
            <a:pattFill prst="weave">
              <a:fgClr>
                <a:srgbClr val="CCECFF"/>
              </a:fgClr>
              <a:bgClr>
                <a:srgbClr val="FFFFFF"/>
              </a:bgClr>
            </a:pattFill>
            <a:ln w="57150">
              <a:solidFill>
                <a:srgbClr val="0066FF"/>
              </a:solidFill>
              <a:round/>
              <a:headEnd/>
              <a:tailEnd/>
            </a:ln>
          </p:spPr>
          <p:txBody>
            <a:bodyPr wrap="none" anchor="ctr"/>
            <a:lstStyle/>
            <a:p>
              <a:pPr fontAlgn="auto">
                <a:spcBef>
                  <a:spcPts val="0"/>
                </a:spcBef>
                <a:spcAft>
                  <a:spcPts val="0"/>
                </a:spcAft>
                <a:defRPr/>
              </a:pPr>
              <a:endParaRPr lang="en-US" sz="2000" kern="0">
                <a:solidFill>
                  <a:sysClr val="windowText" lastClr="000000"/>
                </a:solidFill>
                <a:latin typeface="Times New Roman" pitchFamily="18" charset="0"/>
                <a:cs typeface="Times New Roman" pitchFamily="18" charset="0"/>
              </a:endParaRPr>
            </a:p>
          </p:txBody>
        </p:sp>
        <p:sp>
          <p:nvSpPr>
            <p:cNvPr id="66" name="Text Box 87"/>
            <p:cNvSpPr txBox="1">
              <a:spLocks noChangeArrowheads="1"/>
            </p:cNvSpPr>
            <p:nvPr/>
          </p:nvSpPr>
          <p:spPr bwMode="auto">
            <a:xfrm>
              <a:off x="4844" y="1572"/>
              <a:ext cx="27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12</a:t>
              </a:r>
            </a:p>
          </p:txBody>
        </p:sp>
        <p:sp>
          <p:nvSpPr>
            <p:cNvPr id="67" name="Text Box 88"/>
            <p:cNvSpPr txBox="1">
              <a:spLocks noChangeArrowheads="1"/>
            </p:cNvSpPr>
            <p:nvPr/>
          </p:nvSpPr>
          <p:spPr bwMode="auto">
            <a:xfrm>
              <a:off x="5123" y="1650"/>
              <a:ext cx="19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a:t>
              </a:r>
            </a:p>
          </p:txBody>
        </p:sp>
        <p:sp>
          <p:nvSpPr>
            <p:cNvPr id="68" name="Text Box 89"/>
            <p:cNvSpPr txBox="1">
              <a:spLocks noChangeArrowheads="1"/>
            </p:cNvSpPr>
            <p:nvPr/>
          </p:nvSpPr>
          <p:spPr bwMode="auto">
            <a:xfrm>
              <a:off x="5202" y="1761"/>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2</a:t>
              </a:r>
            </a:p>
          </p:txBody>
        </p:sp>
        <p:sp>
          <p:nvSpPr>
            <p:cNvPr id="69" name="Text Box 90"/>
            <p:cNvSpPr txBox="1">
              <a:spLocks noChangeArrowheads="1"/>
            </p:cNvSpPr>
            <p:nvPr/>
          </p:nvSpPr>
          <p:spPr bwMode="auto">
            <a:xfrm>
              <a:off x="5242" y="1909"/>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3</a:t>
              </a:r>
            </a:p>
          </p:txBody>
        </p:sp>
        <p:sp>
          <p:nvSpPr>
            <p:cNvPr id="70" name="Text Box 91"/>
            <p:cNvSpPr txBox="1">
              <a:spLocks noChangeArrowheads="1"/>
            </p:cNvSpPr>
            <p:nvPr/>
          </p:nvSpPr>
          <p:spPr bwMode="auto">
            <a:xfrm>
              <a:off x="5202" y="2058"/>
              <a:ext cx="19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4</a:t>
              </a:r>
            </a:p>
          </p:txBody>
        </p:sp>
        <p:sp>
          <p:nvSpPr>
            <p:cNvPr id="71" name="Text Box 92"/>
            <p:cNvSpPr txBox="1">
              <a:spLocks noChangeArrowheads="1"/>
            </p:cNvSpPr>
            <p:nvPr/>
          </p:nvSpPr>
          <p:spPr bwMode="auto">
            <a:xfrm>
              <a:off x="5082" y="2171"/>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5</a:t>
              </a:r>
            </a:p>
          </p:txBody>
        </p:sp>
        <p:sp>
          <p:nvSpPr>
            <p:cNvPr id="72" name="Text Box 93"/>
            <p:cNvSpPr txBox="1">
              <a:spLocks noChangeArrowheads="1"/>
            </p:cNvSpPr>
            <p:nvPr/>
          </p:nvSpPr>
          <p:spPr bwMode="auto">
            <a:xfrm>
              <a:off x="4884" y="2239"/>
              <a:ext cx="23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6</a:t>
              </a:r>
            </a:p>
          </p:txBody>
        </p:sp>
        <p:sp>
          <p:nvSpPr>
            <p:cNvPr id="73" name="Text Box 94"/>
            <p:cNvSpPr txBox="1">
              <a:spLocks noChangeArrowheads="1"/>
            </p:cNvSpPr>
            <p:nvPr/>
          </p:nvSpPr>
          <p:spPr bwMode="auto">
            <a:xfrm>
              <a:off x="4685" y="2169"/>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7</a:t>
              </a:r>
            </a:p>
          </p:txBody>
        </p:sp>
        <p:sp>
          <p:nvSpPr>
            <p:cNvPr id="74" name="Text Box 95"/>
            <p:cNvSpPr txBox="1">
              <a:spLocks noChangeArrowheads="1"/>
            </p:cNvSpPr>
            <p:nvPr/>
          </p:nvSpPr>
          <p:spPr bwMode="auto">
            <a:xfrm>
              <a:off x="4565" y="2058"/>
              <a:ext cx="200"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8</a:t>
              </a:r>
            </a:p>
          </p:txBody>
        </p:sp>
        <p:sp>
          <p:nvSpPr>
            <p:cNvPr id="75" name="Text Box 96"/>
            <p:cNvSpPr txBox="1">
              <a:spLocks noChangeArrowheads="1"/>
            </p:cNvSpPr>
            <p:nvPr/>
          </p:nvSpPr>
          <p:spPr bwMode="auto">
            <a:xfrm>
              <a:off x="4526" y="1909"/>
              <a:ext cx="198"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9</a:t>
              </a:r>
            </a:p>
          </p:txBody>
        </p:sp>
        <p:sp>
          <p:nvSpPr>
            <p:cNvPr id="76" name="Text Box 97"/>
            <p:cNvSpPr txBox="1">
              <a:spLocks noChangeArrowheads="1"/>
            </p:cNvSpPr>
            <p:nvPr/>
          </p:nvSpPr>
          <p:spPr bwMode="auto">
            <a:xfrm>
              <a:off x="4525" y="1761"/>
              <a:ext cx="297"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10</a:t>
              </a:r>
            </a:p>
          </p:txBody>
        </p:sp>
        <p:sp>
          <p:nvSpPr>
            <p:cNvPr id="77" name="Text Box 98"/>
            <p:cNvSpPr txBox="1">
              <a:spLocks noChangeArrowheads="1"/>
            </p:cNvSpPr>
            <p:nvPr/>
          </p:nvSpPr>
          <p:spPr bwMode="auto">
            <a:xfrm>
              <a:off x="4644" y="1650"/>
              <a:ext cx="336"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11</a:t>
              </a:r>
            </a:p>
          </p:txBody>
        </p:sp>
      </p:grpSp>
      <p:sp>
        <p:nvSpPr>
          <p:cNvPr id="78" name="AutoShape 124"/>
          <p:cNvSpPr>
            <a:spLocks noChangeArrowheads="1"/>
          </p:cNvSpPr>
          <p:nvPr/>
        </p:nvSpPr>
        <p:spPr bwMode="auto">
          <a:xfrm flipV="1">
            <a:off x="5508625" y="4905375"/>
            <a:ext cx="130175" cy="382588"/>
          </a:xfrm>
          <a:prstGeom prst="flowChartSort">
            <a:avLst/>
          </a:prstGeom>
          <a:solidFill>
            <a:srgbClr val="0066FF"/>
          </a:solidFill>
          <a:ln w="9525">
            <a:solidFill>
              <a:srgbClr val="0066FF"/>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sz="2000">
              <a:latin typeface="Times New Roman" panose="02020603050405020304" pitchFamily="18" charset="0"/>
              <a:cs typeface="Times New Roman" panose="02020603050405020304" pitchFamily="18" charset="0"/>
            </a:endParaRPr>
          </a:p>
        </p:txBody>
      </p:sp>
      <p:sp>
        <p:nvSpPr>
          <p:cNvPr id="79" name="AutoShape 125"/>
          <p:cNvSpPr>
            <a:spLocks noChangeArrowheads="1"/>
          </p:cNvSpPr>
          <p:nvPr/>
        </p:nvSpPr>
        <p:spPr bwMode="auto">
          <a:xfrm>
            <a:off x="5522913" y="4841875"/>
            <a:ext cx="125412" cy="111125"/>
          </a:xfrm>
          <a:prstGeom prst="flowChartConnector">
            <a:avLst/>
          </a:prstGeom>
          <a:solidFill>
            <a:srgbClr val="333399"/>
          </a:solidFill>
          <a:ln w="9525">
            <a:solidFill>
              <a:srgbClr val="333399"/>
            </a:solidFill>
            <a:round/>
            <a:headEnd/>
            <a:tailEnd/>
          </a:ln>
        </p:spPr>
        <p:txBody>
          <a:bodyPr wrap="none" anchor="ctr"/>
          <a:lstStyle/>
          <a:p>
            <a:pPr fontAlgn="auto">
              <a:spcBef>
                <a:spcPts val="0"/>
              </a:spcBef>
              <a:spcAft>
                <a:spcPts val="0"/>
              </a:spcAft>
              <a:defRPr/>
            </a:pPr>
            <a:endParaRPr lang="en-US" sz="1600" kern="0">
              <a:solidFill>
                <a:srgbClr val="333399"/>
              </a:solidFill>
              <a:latin typeface="Times New Roman" pitchFamily="18" charset="0"/>
              <a:cs typeface="Times New Roman" pitchFamily="18" charset="0"/>
            </a:endParaRPr>
          </a:p>
        </p:txBody>
      </p:sp>
      <p:sp>
        <p:nvSpPr>
          <p:cNvPr id="80" name="AutoShape 128"/>
          <p:cNvSpPr>
            <a:spLocks noChangeArrowheads="1"/>
          </p:cNvSpPr>
          <p:nvPr/>
        </p:nvSpPr>
        <p:spPr bwMode="auto">
          <a:xfrm flipV="1">
            <a:off x="7797800" y="3960813"/>
            <a:ext cx="130175" cy="382587"/>
          </a:xfrm>
          <a:prstGeom prst="flowChartSort">
            <a:avLst/>
          </a:prstGeom>
          <a:solidFill>
            <a:srgbClr val="0066FF"/>
          </a:solidFill>
          <a:ln w="9525">
            <a:solidFill>
              <a:srgbClr val="0066FF"/>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sz="2000">
              <a:latin typeface="Times New Roman" panose="02020603050405020304" pitchFamily="18" charset="0"/>
              <a:cs typeface="Times New Roman" panose="02020603050405020304" pitchFamily="18" charset="0"/>
            </a:endParaRPr>
          </a:p>
        </p:txBody>
      </p:sp>
      <p:sp>
        <p:nvSpPr>
          <p:cNvPr id="81" name="AutoShape 129"/>
          <p:cNvSpPr>
            <a:spLocks noChangeArrowheads="1"/>
          </p:cNvSpPr>
          <p:nvPr/>
        </p:nvSpPr>
        <p:spPr bwMode="auto">
          <a:xfrm>
            <a:off x="7812088" y="3897313"/>
            <a:ext cx="125412" cy="111125"/>
          </a:xfrm>
          <a:prstGeom prst="flowChartConnector">
            <a:avLst/>
          </a:prstGeom>
          <a:solidFill>
            <a:srgbClr val="333399"/>
          </a:solidFill>
          <a:ln w="9525">
            <a:solidFill>
              <a:srgbClr val="333399"/>
            </a:solidFill>
            <a:round/>
            <a:headEnd/>
            <a:tailEnd/>
          </a:ln>
        </p:spPr>
        <p:txBody>
          <a:bodyPr wrap="none" anchor="ctr"/>
          <a:lstStyle/>
          <a:p>
            <a:pPr fontAlgn="auto">
              <a:spcBef>
                <a:spcPts val="0"/>
              </a:spcBef>
              <a:spcAft>
                <a:spcPts val="0"/>
              </a:spcAft>
              <a:defRPr/>
            </a:pPr>
            <a:endParaRPr lang="en-US" sz="1600" kern="0">
              <a:solidFill>
                <a:srgbClr val="333399"/>
              </a:solidFill>
              <a:latin typeface="Times New Roman" pitchFamily="18" charset="0"/>
              <a:cs typeface="Times New Roman" pitchFamily="18" charset="0"/>
            </a:endParaRPr>
          </a:p>
        </p:txBody>
      </p:sp>
      <p:sp>
        <p:nvSpPr>
          <p:cNvPr id="82" name="AutoShape 132"/>
          <p:cNvSpPr>
            <a:spLocks noChangeArrowheads="1"/>
          </p:cNvSpPr>
          <p:nvPr/>
        </p:nvSpPr>
        <p:spPr bwMode="auto">
          <a:xfrm flipH="1" flipV="1">
            <a:off x="5616575" y="2974975"/>
            <a:ext cx="503238" cy="107950"/>
          </a:xfrm>
          <a:prstGeom prst="flowChartSort">
            <a:avLst/>
          </a:prstGeom>
          <a:solidFill>
            <a:srgbClr val="0066FF"/>
          </a:solidFill>
          <a:ln w="9525">
            <a:solidFill>
              <a:srgbClr val="0066FF"/>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sz="2000">
              <a:latin typeface="Times New Roman" panose="02020603050405020304" pitchFamily="18" charset="0"/>
              <a:cs typeface="Times New Roman" panose="02020603050405020304" pitchFamily="18" charset="0"/>
            </a:endParaRPr>
          </a:p>
        </p:txBody>
      </p:sp>
      <p:sp>
        <p:nvSpPr>
          <p:cNvPr id="83" name="AutoShape 133"/>
          <p:cNvSpPr>
            <a:spLocks noChangeArrowheads="1"/>
          </p:cNvSpPr>
          <p:nvPr/>
        </p:nvSpPr>
        <p:spPr bwMode="auto">
          <a:xfrm>
            <a:off x="5522913" y="2970213"/>
            <a:ext cx="125412" cy="111125"/>
          </a:xfrm>
          <a:prstGeom prst="flowChartConnector">
            <a:avLst/>
          </a:prstGeom>
          <a:solidFill>
            <a:srgbClr val="333399"/>
          </a:solidFill>
          <a:ln w="9525">
            <a:solidFill>
              <a:srgbClr val="333399"/>
            </a:solidFill>
            <a:round/>
            <a:headEnd/>
            <a:tailEnd/>
          </a:ln>
        </p:spPr>
        <p:txBody>
          <a:bodyPr wrap="none" anchor="ctr"/>
          <a:lstStyle/>
          <a:p>
            <a:pPr fontAlgn="auto">
              <a:spcBef>
                <a:spcPts val="0"/>
              </a:spcBef>
              <a:spcAft>
                <a:spcPts val="0"/>
              </a:spcAft>
              <a:defRPr/>
            </a:pPr>
            <a:endParaRPr lang="en-US" sz="1600" kern="0">
              <a:solidFill>
                <a:srgbClr val="333399"/>
              </a:solidFill>
              <a:latin typeface="Times New Roman" pitchFamily="18" charset="0"/>
              <a:cs typeface="Times New Roman" pitchFamily="18" charset="0"/>
            </a:endParaRPr>
          </a:p>
        </p:txBody>
      </p:sp>
      <p:sp>
        <p:nvSpPr>
          <p:cNvPr id="84" name="AutoShape 135"/>
          <p:cNvSpPr>
            <a:spLocks noChangeArrowheads="1"/>
          </p:cNvSpPr>
          <p:nvPr/>
        </p:nvSpPr>
        <p:spPr bwMode="auto">
          <a:xfrm rot="306563" flipH="1">
            <a:off x="5580063" y="2976563"/>
            <a:ext cx="360362" cy="150812"/>
          </a:xfrm>
          <a:prstGeom prst="flowChartDecision">
            <a:avLst/>
          </a:prstGeom>
          <a:solidFill>
            <a:srgbClr val="FF3300"/>
          </a:solidFill>
          <a:ln w="9525">
            <a:solidFill>
              <a:srgbClr val="FF3300"/>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sz="2000">
              <a:latin typeface="Times New Roman" panose="02020603050405020304" pitchFamily="18" charset="0"/>
              <a:cs typeface="Times New Roman" panose="02020603050405020304" pitchFamily="18" charset="0"/>
            </a:endParaRPr>
          </a:p>
        </p:txBody>
      </p:sp>
      <p:sp>
        <p:nvSpPr>
          <p:cNvPr id="85" name="AutoShape 136"/>
          <p:cNvSpPr>
            <a:spLocks noChangeArrowheads="1"/>
          </p:cNvSpPr>
          <p:nvPr/>
        </p:nvSpPr>
        <p:spPr bwMode="auto">
          <a:xfrm rot="4427046" flipH="1">
            <a:off x="5468144" y="4944269"/>
            <a:ext cx="295275" cy="144463"/>
          </a:xfrm>
          <a:prstGeom prst="flowChartDecision">
            <a:avLst/>
          </a:prstGeom>
          <a:solidFill>
            <a:srgbClr val="FF3300"/>
          </a:solidFill>
          <a:ln w="9525">
            <a:solidFill>
              <a:srgbClr val="FF3300"/>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sz="2000">
              <a:latin typeface="Times New Roman" panose="02020603050405020304" pitchFamily="18" charset="0"/>
              <a:cs typeface="Times New Roman" panose="02020603050405020304" pitchFamily="18" charset="0"/>
            </a:endParaRPr>
          </a:p>
        </p:txBody>
      </p:sp>
      <p:sp>
        <p:nvSpPr>
          <p:cNvPr id="86" name="AutoShape 137"/>
          <p:cNvSpPr>
            <a:spLocks noChangeArrowheads="1"/>
          </p:cNvSpPr>
          <p:nvPr/>
        </p:nvSpPr>
        <p:spPr bwMode="auto">
          <a:xfrm rot="1851485" flipH="1">
            <a:off x="7883525" y="3973513"/>
            <a:ext cx="250825" cy="114300"/>
          </a:xfrm>
          <a:prstGeom prst="flowChartDecision">
            <a:avLst/>
          </a:prstGeom>
          <a:solidFill>
            <a:srgbClr val="FF3300"/>
          </a:solidFill>
          <a:ln w="9525">
            <a:solidFill>
              <a:srgbClr val="FF3300"/>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sz="2000">
              <a:latin typeface="Times New Roman" panose="02020603050405020304" pitchFamily="18" charset="0"/>
              <a:cs typeface="Times New Roman" panose="02020603050405020304" pitchFamily="18" charset="0"/>
            </a:endParaRPr>
          </a:p>
        </p:txBody>
      </p:sp>
      <p:pic>
        <p:nvPicPr>
          <p:cNvPr id="87" name="Picture 9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008813" y="719138"/>
            <a:ext cx="1727200" cy="1570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2255" name="WordArt 34"/>
          <p:cNvSpPr>
            <a:spLocks noChangeArrowheads="1" noChangeShapeType="1" noTextEdit="1"/>
          </p:cNvSpPr>
          <p:nvPr/>
        </p:nvSpPr>
        <p:spPr bwMode="auto">
          <a:xfrm>
            <a:off x="1371600" y="1066800"/>
            <a:ext cx="762000" cy="1657350"/>
          </a:xfrm>
          <a:prstGeom prst="rect">
            <a:avLst/>
          </a:prstGeom>
        </p:spPr>
        <p:txBody>
          <a:bodyPr wrap="none" fromWordArt="1">
            <a:prstTxWarp prst="textPlain">
              <a:avLst>
                <a:gd name="adj" fmla="val 50000"/>
              </a:avLst>
            </a:prstTxWarp>
          </a:bodyPr>
          <a:lstStyle/>
          <a:p>
            <a:endParaRPr lang="en-US" sz="3600" kern="10">
              <a:ln w="12700">
                <a:solidFill>
                  <a:srgbClr val="800080"/>
                </a:solidFill>
                <a:round/>
                <a:headEnd/>
                <a:tailEnd/>
              </a:ln>
              <a:solidFill>
                <a:srgbClr val="000099"/>
              </a:solidFill>
              <a:cs typeface="Arial" panose="020B0604020202020204" pitchFamily="34" charset="0"/>
            </a:endParaRPr>
          </a:p>
        </p:txBody>
      </p:sp>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500"/>
                                        <p:tgtEl>
                                          <p:spTgt spid="3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500"/>
                                        <p:tgtEl>
                                          <p:spTgt spid="35"/>
                                        </p:tgtEl>
                                      </p:cBhvr>
                                    </p:animEffect>
                                  </p:childTnLst>
                                </p:cTn>
                              </p:par>
                              <p:par>
                                <p:cTn id="26" presetID="10" presetClass="entr" presetSubtype="0" fill="hold" nodeType="with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500"/>
                                        <p:tgtEl>
                                          <p:spTgt spid="36"/>
                                        </p:tgtEl>
                                      </p:cBhvr>
                                    </p:animEffect>
                                  </p:childTnLst>
                                </p:cTn>
                              </p:par>
                              <p:par>
                                <p:cTn id="29" presetID="10" presetClass="entr" presetSubtype="0" fill="hold" nodeType="with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fade">
                                      <p:cBhvr>
                                        <p:cTn id="31" dur="500"/>
                                        <p:tgtEl>
                                          <p:spTgt spid="50"/>
                                        </p:tgtEl>
                                      </p:cBhvr>
                                    </p:animEffect>
                                  </p:childTnLst>
                                </p:cTn>
                              </p:par>
                              <p:par>
                                <p:cTn id="32" presetID="10" presetClass="entr" presetSubtype="0" fill="hold" nodeType="withEffect">
                                  <p:stCondLst>
                                    <p:cond delay="0"/>
                                  </p:stCondLst>
                                  <p:childTnLst>
                                    <p:set>
                                      <p:cBhvr>
                                        <p:cTn id="33" dur="1" fill="hold">
                                          <p:stCondLst>
                                            <p:cond delay="0"/>
                                          </p:stCondLst>
                                        </p:cTn>
                                        <p:tgtEl>
                                          <p:spTgt spid="64"/>
                                        </p:tgtEl>
                                        <p:attrNameLst>
                                          <p:attrName>style.visibility</p:attrName>
                                        </p:attrNameLst>
                                      </p:cBhvr>
                                      <p:to>
                                        <p:strVal val="visible"/>
                                      </p:to>
                                    </p:set>
                                    <p:animEffect transition="in" filter="fade">
                                      <p:cBhvr>
                                        <p:cTn id="34" dur="500"/>
                                        <p:tgtEl>
                                          <p:spTgt spid="6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8"/>
                                        </p:tgtEl>
                                        <p:attrNameLst>
                                          <p:attrName>style.visibility</p:attrName>
                                        </p:attrNameLst>
                                      </p:cBhvr>
                                      <p:to>
                                        <p:strVal val="visible"/>
                                      </p:to>
                                    </p:set>
                                    <p:animEffect transition="in" filter="fade">
                                      <p:cBhvr>
                                        <p:cTn id="37" dur="500"/>
                                        <p:tgtEl>
                                          <p:spTgt spid="7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79"/>
                                        </p:tgtEl>
                                        <p:attrNameLst>
                                          <p:attrName>style.visibility</p:attrName>
                                        </p:attrNameLst>
                                      </p:cBhvr>
                                      <p:to>
                                        <p:strVal val="visible"/>
                                      </p:to>
                                    </p:set>
                                    <p:animEffect transition="in" filter="fade">
                                      <p:cBhvr>
                                        <p:cTn id="40" dur="500"/>
                                        <p:tgtEl>
                                          <p:spTgt spid="7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80"/>
                                        </p:tgtEl>
                                        <p:attrNameLst>
                                          <p:attrName>style.visibility</p:attrName>
                                        </p:attrNameLst>
                                      </p:cBhvr>
                                      <p:to>
                                        <p:strVal val="visible"/>
                                      </p:to>
                                    </p:set>
                                    <p:animEffect transition="in" filter="fade">
                                      <p:cBhvr>
                                        <p:cTn id="43" dur="500"/>
                                        <p:tgtEl>
                                          <p:spTgt spid="8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81"/>
                                        </p:tgtEl>
                                        <p:attrNameLst>
                                          <p:attrName>style.visibility</p:attrName>
                                        </p:attrNameLst>
                                      </p:cBhvr>
                                      <p:to>
                                        <p:strVal val="visible"/>
                                      </p:to>
                                    </p:set>
                                    <p:animEffect transition="in" filter="fade">
                                      <p:cBhvr>
                                        <p:cTn id="46" dur="500"/>
                                        <p:tgtEl>
                                          <p:spTgt spid="81"/>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82"/>
                                        </p:tgtEl>
                                        <p:attrNameLst>
                                          <p:attrName>style.visibility</p:attrName>
                                        </p:attrNameLst>
                                      </p:cBhvr>
                                      <p:to>
                                        <p:strVal val="visible"/>
                                      </p:to>
                                    </p:set>
                                    <p:animEffect transition="in" filter="fade">
                                      <p:cBhvr>
                                        <p:cTn id="49" dur="500"/>
                                        <p:tgtEl>
                                          <p:spTgt spid="82"/>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83"/>
                                        </p:tgtEl>
                                        <p:attrNameLst>
                                          <p:attrName>style.visibility</p:attrName>
                                        </p:attrNameLst>
                                      </p:cBhvr>
                                      <p:to>
                                        <p:strVal val="visible"/>
                                      </p:to>
                                    </p:set>
                                    <p:animEffect transition="in" filter="fade">
                                      <p:cBhvr>
                                        <p:cTn id="52" dur="500"/>
                                        <p:tgtEl>
                                          <p:spTgt spid="83"/>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84"/>
                                        </p:tgtEl>
                                        <p:attrNameLst>
                                          <p:attrName>style.visibility</p:attrName>
                                        </p:attrNameLst>
                                      </p:cBhvr>
                                      <p:to>
                                        <p:strVal val="visible"/>
                                      </p:to>
                                    </p:set>
                                    <p:animEffect transition="in" filter="fade">
                                      <p:cBhvr>
                                        <p:cTn id="55" dur="500"/>
                                        <p:tgtEl>
                                          <p:spTgt spid="84"/>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85"/>
                                        </p:tgtEl>
                                        <p:attrNameLst>
                                          <p:attrName>style.visibility</p:attrName>
                                        </p:attrNameLst>
                                      </p:cBhvr>
                                      <p:to>
                                        <p:strVal val="visible"/>
                                      </p:to>
                                    </p:set>
                                    <p:animEffect transition="in" filter="fade">
                                      <p:cBhvr>
                                        <p:cTn id="58" dur="500"/>
                                        <p:tgtEl>
                                          <p:spTgt spid="85"/>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86"/>
                                        </p:tgtEl>
                                        <p:attrNameLst>
                                          <p:attrName>style.visibility</p:attrName>
                                        </p:attrNameLst>
                                      </p:cBhvr>
                                      <p:to>
                                        <p:strVal val="visible"/>
                                      </p:to>
                                    </p:set>
                                    <p:animEffect transition="in" filter="fade">
                                      <p:cBhvr>
                                        <p:cTn id="61" dur="500"/>
                                        <p:tgtEl>
                                          <p:spTgt spid="86"/>
                                        </p:tgtEl>
                                      </p:cBhvr>
                                    </p:animEffect>
                                  </p:childTnLst>
                                </p:cTn>
                              </p:par>
                              <p:par>
                                <p:cTn id="62" presetID="10" presetClass="entr" presetSubtype="0" fill="hold" nodeType="withEffect">
                                  <p:stCondLst>
                                    <p:cond delay="0"/>
                                  </p:stCondLst>
                                  <p:childTnLst>
                                    <p:set>
                                      <p:cBhvr>
                                        <p:cTn id="63" dur="1" fill="hold">
                                          <p:stCondLst>
                                            <p:cond delay="0"/>
                                          </p:stCondLst>
                                        </p:cTn>
                                        <p:tgtEl>
                                          <p:spTgt spid="87"/>
                                        </p:tgtEl>
                                        <p:attrNameLst>
                                          <p:attrName>style.visibility</p:attrName>
                                        </p:attrNameLst>
                                      </p:cBhvr>
                                      <p:to>
                                        <p:strVal val="visible"/>
                                      </p:to>
                                    </p:set>
                                    <p:animEffect transition="in" filter="fade">
                                      <p:cBhvr>
                                        <p:cTn id="64" dur="500"/>
                                        <p:tgtEl>
                                          <p:spTgt spid="87"/>
                                        </p:tgtEl>
                                      </p:cBhvr>
                                    </p:animEffect>
                                  </p:childTnLst>
                                </p:cTn>
                              </p:par>
                            </p:childTnLst>
                          </p:cTn>
                        </p:par>
                      </p:childTnLst>
                    </p:cTn>
                  </p:par>
                  <p:par>
                    <p:cTn id="65" fill="hold" nodeType="clickPar">
                      <p:stCondLst>
                        <p:cond delay="indefinite"/>
                      </p:stCondLst>
                      <p:childTnLst>
                        <p:par>
                          <p:cTn id="66" fill="hold" nodeType="withGroup">
                            <p:stCondLst>
                              <p:cond delay="0"/>
                            </p:stCondLst>
                            <p:childTnLst>
                              <p:par>
                                <p:cTn id="67" presetID="1" presetClass="mediacall" presetSubtype="0" fill="hold" nodeType="clickEffect">
                                  <p:stCondLst>
                                    <p:cond delay="0"/>
                                  </p:stCondLst>
                                  <p:childTnLst>
                                    <p:cmd type="call" cmd="playFrom(0.0)">
                                      <p:cBhvr>
                                        <p:cTn id="68" dur="35451" fill="hold"/>
                                        <p:tgtEl>
                                          <p:spTgt spid="14"/>
                                        </p:tgtEl>
                                      </p:cBhvr>
                                    </p:cmd>
                                  </p:childTnLst>
                                </p:cTn>
                              </p:par>
                            </p:childTnLst>
                          </p:cTn>
                        </p:par>
                      </p:childTnLst>
                    </p:cTn>
                  </p:par>
                  <p:par>
                    <p:cTn id="69" fill="hold" nodeType="clickPar">
                      <p:stCondLst>
                        <p:cond delay="indefinite"/>
                      </p:stCondLst>
                      <p:childTnLst>
                        <p:par>
                          <p:cTn id="70" fill="hold" nodeType="withGroup">
                            <p:stCondLst>
                              <p:cond delay="0"/>
                            </p:stCondLst>
                            <p:childTnLst>
                              <p:par>
                                <p:cTn id="71" presetID="9" presetClass="entr" presetSubtype="0" fill="hold" grpId="0" nodeType="clickEffect">
                                  <p:stCondLst>
                                    <p:cond delay="0"/>
                                  </p:stCondLst>
                                  <p:childTnLst>
                                    <p:set>
                                      <p:cBhvr>
                                        <p:cTn id="72" dur="1" fill="hold">
                                          <p:stCondLst>
                                            <p:cond delay="0"/>
                                          </p:stCondLst>
                                        </p:cTn>
                                        <p:tgtEl>
                                          <p:spTgt spid="111674"/>
                                        </p:tgtEl>
                                        <p:attrNameLst>
                                          <p:attrName>style.visibility</p:attrName>
                                        </p:attrNameLst>
                                      </p:cBhvr>
                                      <p:to>
                                        <p:strVal val="visible"/>
                                      </p:to>
                                    </p:set>
                                    <p:animEffect transition="in" filter="dissolve">
                                      <p:cBhvr>
                                        <p:cTn id="73" dur="1000"/>
                                        <p:tgtEl>
                                          <p:spTgt spid="111674"/>
                                        </p:tgtEl>
                                      </p:cBhvr>
                                    </p:animEffect>
                                  </p:childTnLst>
                                  <p:subTnLst>
                                    <p:set>
                                      <p:cBhvr override="childStyle">
                                        <p:cTn dur="1" fill="hold" display="0" masterRel="sameClick" afterEffect="1">
                                          <p:stCondLst>
                                            <p:cond evt="end" delay="0">
                                              <p:tn val="71"/>
                                            </p:cond>
                                          </p:stCondLst>
                                        </p:cTn>
                                        <p:tgtEl>
                                          <p:spTgt spid="111674"/>
                                        </p:tgtEl>
                                        <p:attrNameLst>
                                          <p:attrName>style.visibility</p:attrName>
                                        </p:attrNameLst>
                                      </p:cBhvr>
                                      <p:to>
                                        <p:strVal val="hidden"/>
                                      </p:to>
                                    </p:set>
                                    <p:audio>
                                      <p:cMediaNode>
                                        <p:cTn display="0" masterRel="sameClick">
                                          <p:stCondLst>
                                            <p:cond evt="begin" delay="0">
                                              <p:tn val="71"/>
                                            </p:cond>
                                          </p:stCondLst>
                                          <p:endCondLst>
                                            <p:cond evt="onStopAudio" delay="0">
                                              <p:tgtEl>
                                                <p:sldTgt/>
                                              </p:tgtEl>
                                            </p:cond>
                                          </p:endCondLst>
                                        </p:cTn>
                                        <p:tgtEl>
                                          <p:sndTgt r:embed="rId5" name="TYPE.WAV"/>
                                        </p:tgtEl>
                                      </p:cMediaNode>
                                    </p:audio>
                                  </p:subTnLst>
                                </p:cTn>
                              </p:par>
                            </p:childTnLst>
                          </p:cTn>
                        </p:par>
                        <p:par>
                          <p:cTn id="74" fill="hold" nodeType="afterGroup">
                            <p:stCondLst>
                              <p:cond delay="1000"/>
                            </p:stCondLst>
                            <p:childTnLst>
                              <p:par>
                                <p:cTn id="75" presetID="9" presetClass="entr" presetSubtype="0" fill="hold" grpId="0" nodeType="afterEffect">
                                  <p:stCondLst>
                                    <p:cond delay="0"/>
                                  </p:stCondLst>
                                  <p:childTnLst>
                                    <p:set>
                                      <p:cBhvr>
                                        <p:cTn id="76" dur="1" fill="hold">
                                          <p:stCondLst>
                                            <p:cond delay="0"/>
                                          </p:stCondLst>
                                        </p:cTn>
                                        <p:tgtEl>
                                          <p:spTgt spid="111675"/>
                                        </p:tgtEl>
                                        <p:attrNameLst>
                                          <p:attrName>style.visibility</p:attrName>
                                        </p:attrNameLst>
                                      </p:cBhvr>
                                      <p:to>
                                        <p:strVal val="visible"/>
                                      </p:to>
                                    </p:set>
                                    <p:animEffect transition="in" filter="dissolve">
                                      <p:cBhvr>
                                        <p:cTn id="77" dur="1000"/>
                                        <p:tgtEl>
                                          <p:spTgt spid="111675"/>
                                        </p:tgtEl>
                                      </p:cBhvr>
                                    </p:animEffect>
                                  </p:childTnLst>
                                  <p:subTnLst>
                                    <p:set>
                                      <p:cBhvr override="childStyle">
                                        <p:cTn dur="1" fill="hold" display="0" masterRel="sameClick" afterEffect="1">
                                          <p:stCondLst>
                                            <p:cond evt="end" delay="0">
                                              <p:tn val="75"/>
                                            </p:cond>
                                          </p:stCondLst>
                                        </p:cTn>
                                        <p:tgtEl>
                                          <p:spTgt spid="111675"/>
                                        </p:tgtEl>
                                        <p:attrNameLst>
                                          <p:attrName>style.visibility</p:attrName>
                                        </p:attrNameLst>
                                      </p:cBhvr>
                                      <p:to>
                                        <p:strVal val="hidden"/>
                                      </p:to>
                                    </p:set>
                                    <p:audio>
                                      <p:cMediaNode>
                                        <p:cTn display="0" masterRel="sameClick">
                                          <p:stCondLst>
                                            <p:cond evt="begin" delay="0">
                                              <p:tn val="75"/>
                                            </p:cond>
                                          </p:stCondLst>
                                          <p:endCondLst>
                                            <p:cond evt="onStopAudio" delay="0">
                                              <p:tgtEl>
                                                <p:sldTgt/>
                                              </p:tgtEl>
                                            </p:cond>
                                          </p:endCondLst>
                                        </p:cTn>
                                        <p:tgtEl>
                                          <p:sndTgt r:embed="rId5" name="TYPE.WAV"/>
                                        </p:tgtEl>
                                      </p:cMediaNode>
                                    </p:audio>
                                  </p:subTnLst>
                                </p:cTn>
                              </p:par>
                            </p:childTnLst>
                          </p:cTn>
                        </p:par>
                        <p:par>
                          <p:cTn id="78" fill="hold" nodeType="afterGroup">
                            <p:stCondLst>
                              <p:cond delay="2000"/>
                            </p:stCondLst>
                            <p:childTnLst>
                              <p:par>
                                <p:cTn id="79" presetID="9" presetClass="entr" presetSubtype="0" fill="hold" grpId="0" nodeType="afterEffect">
                                  <p:stCondLst>
                                    <p:cond delay="0"/>
                                  </p:stCondLst>
                                  <p:childTnLst>
                                    <p:set>
                                      <p:cBhvr>
                                        <p:cTn id="80" dur="1" fill="hold">
                                          <p:stCondLst>
                                            <p:cond delay="0"/>
                                          </p:stCondLst>
                                        </p:cTn>
                                        <p:tgtEl>
                                          <p:spTgt spid="111676"/>
                                        </p:tgtEl>
                                        <p:attrNameLst>
                                          <p:attrName>style.visibility</p:attrName>
                                        </p:attrNameLst>
                                      </p:cBhvr>
                                      <p:to>
                                        <p:strVal val="visible"/>
                                      </p:to>
                                    </p:set>
                                    <p:animEffect transition="in" filter="dissolve">
                                      <p:cBhvr>
                                        <p:cTn id="81" dur="1000"/>
                                        <p:tgtEl>
                                          <p:spTgt spid="111676"/>
                                        </p:tgtEl>
                                      </p:cBhvr>
                                    </p:animEffect>
                                  </p:childTnLst>
                                  <p:subTnLst>
                                    <p:set>
                                      <p:cBhvr override="childStyle">
                                        <p:cTn dur="1" fill="hold" display="0" masterRel="sameClick" afterEffect="1">
                                          <p:stCondLst>
                                            <p:cond evt="end" delay="0">
                                              <p:tn val="79"/>
                                            </p:cond>
                                          </p:stCondLst>
                                        </p:cTn>
                                        <p:tgtEl>
                                          <p:spTgt spid="111676"/>
                                        </p:tgtEl>
                                        <p:attrNameLst>
                                          <p:attrName>style.visibility</p:attrName>
                                        </p:attrNameLst>
                                      </p:cBhvr>
                                      <p:to>
                                        <p:strVal val="hidden"/>
                                      </p:to>
                                    </p:set>
                                    <p:audio>
                                      <p:cMediaNode>
                                        <p:cTn display="0" masterRel="sameClick">
                                          <p:stCondLst>
                                            <p:cond evt="begin" delay="0">
                                              <p:tn val="79"/>
                                            </p:cond>
                                          </p:stCondLst>
                                          <p:endCondLst>
                                            <p:cond evt="onStopAudio" delay="0">
                                              <p:tgtEl>
                                                <p:sldTgt/>
                                              </p:tgtEl>
                                            </p:cond>
                                          </p:endCondLst>
                                        </p:cTn>
                                        <p:tgtEl>
                                          <p:sndTgt r:embed="rId5" name="TYPE.WAV"/>
                                        </p:tgtEl>
                                      </p:cMediaNode>
                                    </p:audio>
                                  </p:subTnLst>
                                </p:cTn>
                              </p:par>
                            </p:childTnLst>
                          </p:cTn>
                        </p:par>
                        <p:par>
                          <p:cTn id="82" fill="hold" nodeType="afterGroup">
                            <p:stCondLst>
                              <p:cond delay="3000"/>
                            </p:stCondLst>
                            <p:childTnLst>
                              <p:par>
                                <p:cTn id="83" presetID="9" presetClass="entr" presetSubtype="0" fill="hold" grpId="0" nodeType="afterEffect">
                                  <p:stCondLst>
                                    <p:cond delay="0"/>
                                  </p:stCondLst>
                                  <p:childTnLst>
                                    <p:set>
                                      <p:cBhvr>
                                        <p:cTn id="84" dur="1" fill="hold">
                                          <p:stCondLst>
                                            <p:cond delay="0"/>
                                          </p:stCondLst>
                                        </p:cTn>
                                        <p:tgtEl>
                                          <p:spTgt spid="111677"/>
                                        </p:tgtEl>
                                        <p:attrNameLst>
                                          <p:attrName>style.visibility</p:attrName>
                                        </p:attrNameLst>
                                      </p:cBhvr>
                                      <p:to>
                                        <p:strVal val="visible"/>
                                      </p:to>
                                    </p:set>
                                    <p:animEffect transition="in" filter="dissolve">
                                      <p:cBhvr>
                                        <p:cTn id="85" dur="1000"/>
                                        <p:tgtEl>
                                          <p:spTgt spid="111677"/>
                                        </p:tgtEl>
                                      </p:cBhvr>
                                    </p:animEffect>
                                  </p:childTnLst>
                                  <p:subTnLst>
                                    <p:set>
                                      <p:cBhvr override="childStyle">
                                        <p:cTn dur="1" fill="hold" display="0" masterRel="sameClick" afterEffect="1">
                                          <p:stCondLst>
                                            <p:cond evt="end" delay="0">
                                              <p:tn val="83"/>
                                            </p:cond>
                                          </p:stCondLst>
                                        </p:cTn>
                                        <p:tgtEl>
                                          <p:spTgt spid="111677"/>
                                        </p:tgtEl>
                                        <p:attrNameLst>
                                          <p:attrName>style.visibility</p:attrName>
                                        </p:attrNameLst>
                                      </p:cBhvr>
                                      <p:to>
                                        <p:strVal val="hidden"/>
                                      </p:to>
                                    </p:set>
                                    <p:audio>
                                      <p:cMediaNode>
                                        <p:cTn display="0" masterRel="sameClick">
                                          <p:stCondLst>
                                            <p:cond evt="begin" delay="0">
                                              <p:tn val="83"/>
                                            </p:cond>
                                          </p:stCondLst>
                                          <p:endCondLst>
                                            <p:cond evt="onStopAudio" delay="0">
                                              <p:tgtEl>
                                                <p:sldTgt/>
                                              </p:tgtEl>
                                            </p:cond>
                                          </p:endCondLst>
                                        </p:cTn>
                                        <p:tgtEl>
                                          <p:sndTgt r:embed="rId5" name="TYPE.WAV"/>
                                        </p:tgtEl>
                                      </p:cMediaNode>
                                    </p:audio>
                                  </p:subTnLst>
                                </p:cTn>
                              </p:par>
                            </p:childTnLst>
                          </p:cTn>
                        </p:par>
                        <p:par>
                          <p:cTn id="86" fill="hold" nodeType="afterGroup">
                            <p:stCondLst>
                              <p:cond delay="4000"/>
                            </p:stCondLst>
                            <p:childTnLst>
                              <p:par>
                                <p:cTn id="87" presetID="9" presetClass="entr" presetSubtype="0" fill="hold" grpId="0" nodeType="afterEffect">
                                  <p:stCondLst>
                                    <p:cond delay="0"/>
                                  </p:stCondLst>
                                  <p:childTnLst>
                                    <p:set>
                                      <p:cBhvr>
                                        <p:cTn id="88" dur="1" fill="hold">
                                          <p:stCondLst>
                                            <p:cond delay="0"/>
                                          </p:stCondLst>
                                        </p:cTn>
                                        <p:tgtEl>
                                          <p:spTgt spid="111673"/>
                                        </p:tgtEl>
                                        <p:attrNameLst>
                                          <p:attrName>style.visibility</p:attrName>
                                        </p:attrNameLst>
                                      </p:cBhvr>
                                      <p:to>
                                        <p:strVal val="visible"/>
                                      </p:to>
                                    </p:set>
                                    <p:animEffect transition="in" filter="dissolve">
                                      <p:cBhvr>
                                        <p:cTn id="89" dur="1000"/>
                                        <p:tgtEl>
                                          <p:spTgt spid="111673"/>
                                        </p:tgtEl>
                                      </p:cBhvr>
                                    </p:animEffect>
                                  </p:childTnLst>
                                  <p:subTnLst>
                                    <p:set>
                                      <p:cBhvr override="childStyle">
                                        <p:cTn dur="1" fill="hold" display="0" masterRel="sameClick" afterEffect="1">
                                          <p:stCondLst>
                                            <p:cond evt="end" delay="0">
                                              <p:tn val="87"/>
                                            </p:cond>
                                          </p:stCondLst>
                                        </p:cTn>
                                        <p:tgtEl>
                                          <p:spTgt spid="111673"/>
                                        </p:tgtEl>
                                        <p:attrNameLst>
                                          <p:attrName>style.visibility</p:attrName>
                                        </p:attrNameLst>
                                      </p:cBhvr>
                                      <p:to>
                                        <p:strVal val="hidden"/>
                                      </p:to>
                                    </p:set>
                                    <p:audio>
                                      <p:cMediaNode>
                                        <p:cTn display="0" masterRel="sameClick">
                                          <p:stCondLst>
                                            <p:cond evt="begin" delay="0">
                                              <p:tn val="87"/>
                                            </p:cond>
                                          </p:stCondLst>
                                          <p:endCondLst>
                                            <p:cond evt="onStopAudio" delay="0">
                                              <p:tgtEl>
                                                <p:sldTgt/>
                                              </p:tgtEl>
                                            </p:cond>
                                          </p:endCondLst>
                                        </p:cTn>
                                        <p:tgtEl>
                                          <p:sndTgt r:embed="rId5" name="TYPE.WAV"/>
                                        </p:tgtEl>
                                      </p:cMediaNode>
                                    </p:audio>
                                  </p:subTnLst>
                                </p:cTn>
                              </p:par>
                            </p:childTnLst>
                          </p:cTn>
                        </p:par>
                        <p:par>
                          <p:cTn id="90" fill="hold" nodeType="afterGroup">
                            <p:stCondLst>
                              <p:cond delay="5000"/>
                            </p:stCondLst>
                            <p:childTnLst>
                              <p:par>
                                <p:cTn id="91" presetID="4" presetClass="entr" presetSubtype="32" fill="hold" grpId="0" nodeType="afterEffect">
                                  <p:stCondLst>
                                    <p:cond delay="0"/>
                                  </p:stCondLst>
                                  <p:childTnLst>
                                    <p:set>
                                      <p:cBhvr>
                                        <p:cTn id="92" dur="1" fill="hold">
                                          <p:stCondLst>
                                            <p:cond delay="0"/>
                                          </p:stCondLst>
                                        </p:cTn>
                                        <p:tgtEl>
                                          <p:spTgt spid="111678"/>
                                        </p:tgtEl>
                                        <p:attrNameLst>
                                          <p:attrName>style.visibility</p:attrName>
                                        </p:attrNameLst>
                                      </p:cBhvr>
                                      <p:to>
                                        <p:strVal val="visible"/>
                                      </p:to>
                                    </p:set>
                                    <p:animEffect transition="in" filter="box(out)">
                                      <p:cBhvr>
                                        <p:cTn id="93" dur="500"/>
                                        <p:tgtEl>
                                          <p:spTgt spid="111678"/>
                                        </p:tgtEl>
                                      </p:cBhvr>
                                    </p:animEffect>
                                  </p:childTnLst>
                                  <p:subTnLst>
                                    <p:audio>
                                      <p:cMediaNode>
                                        <p:cTn display="0" masterRel="sameClick">
                                          <p:stCondLst>
                                            <p:cond evt="begin" delay="0">
                                              <p:tn val="91"/>
                                            </p:cond>
                                          </p:stCondLst>
                                          <p:endCondLst>
                                            <p:cond evt="onStopAudio" delay="0">
                                              <p:tgtEl>
                                                <p:sldTgt/>
                                              </p:tgtEl>
                                            </p:cond>
                                          </p:endCondLst>
                                        </p:cTn>
                                        <p:tgtEl>
                                          <p:sndTgt r:embed="rId6" name="explode.wav"/>
                                        </p:tgtEl>
                                      </p:cMediaNode>
                                    </p:audio>
                                  </p:subTnLst>
                                </p:cTn>
                              </p:par>
                            </p:childTnLst>
                          </p:cTn>
                        </p:par>
                      </p:childTnLst>
                    </p:cTn>
                  </p:par>
                  <p:par>
                    <p:cTn id="94" fill="hold" nodeType="clickPar">
                      <p:stCondLst>
                        <p:cond delay="indefinite"/>
                      </p:stCondLst>
                      <p:childTnLst>
                        <p:par>
                          <p:cTn id="95" fill="hold" nodeType="withGroup">
                            <p:stCondLst>
                              <p:cond delay="0"/>
                            </p:stCondLst>
                            <p:childTnLst>
                              <p:par>
                                <p:cTn id="96" presetID="35" presetClass="path" presetSubtype="0" accel="50000" decel="50000" fill="hold" nodeType="clickEffect">
                                  <p:stCondLst>
                                    <p:cond delay="0"/>
                                  </p:stCondLst>
                                  <p:childTnLst>
                                    <p:animMotion origin="layout" path="M 2.5E-6 -2.96296E-6 L -0.74688 0.12338 " pathEditMode="relative" rAng="0" ptsTypes="AA">
                                      <p:cBhvr>
                                        <p:cTn id="97" dur="2000" fill="hold"/>
                                        <p:tgtEl>
                                          <p:spTgt spid="87"/>
                                        </p:tgtEl>
                                        <p:attrNameLst>
                                          <p:attrName>ppt_x</p:attrName>
                                          <p:attrName>ppt_y</p:attrName>
                                        </p:attrNameLst>
                                      </p:cBhvr>
                                      <p:rCtr x="-37344" y="6157"/>
                                    </p:animMotion>
                                  </p:childTnLst>
                                </p:cTn>
                              </p:par>
                            </p:childTnLst>
                          </p:cTn>
                        </p:par>
                      </p:childTnLst>
                    </p:cTn>
                  </p:par>
                </p:childTnLst>
              </p:cTn>
              <p:prevCondLst>
                <p:cond evt="onPrev" delay="0">
                  <p:tgtEl>
                    <p:sldTgt/>
                  </p:tgtEl>
                </p:cond>
              </p:prevCondLst>
              <p:nextCondLst>
                <p:cond evt="onNext" delay="0">
                  <p:tgtEl>
                    <p:sldTgt/>
                  </p:tgtEl>
                </p:cond>
              </p:nextCondLst>
            </p:seq>
            <p:audio>
              <p:cMediaNode>
                <p:cTn id="98" fill="hold" display="0">
                  <p:stCondLst>
                    <p:cond delay="indefinite"/>
                  </p:stCondLst>
                  <p:endCondLst>
                    <p:cond evt="onNext" delay="0">
                      <p:tgtEl>
                        <p:sldTgt/>
                      </p:tgtEl>
                    </p:cond>
                    <p:cond evt="onPrev" delay="0">
                      <p:tgtEl>
                        <p:sldTgt/>
                      </p:tgtEl>
                    </p:cond>
                    <p:cond evt="onStopAudio" delay="0">
                      <p:tgtEl>
                        <p:sldTgt/>
                      </p:tgtEl>
                    </p:cond>
                  </p:endCondLst>
                </p:cTn>
                <p:tgtEl>
                  <p:spTgt spid="14"/>
                </p:tgtEl>
              </p:cMediaNode>
            </p:audio>
          </p:childTnLst>
        </p:cTn>
      </p:par>
    </p:tnLst>
    <p:bldLst>
      <p:bldP spid="111675" grpId="0" animBg="1"/>
      <p:bldP spid="111674" grpId="0" animBg="1"/>
      <p:bldP spid="111677" grpId="0" animBg="1"/>
      <p:bldP spid="111673" grpId="0" animBg="1"/>
      <p:bldP spid="111676" grpId="0" animBg="1"/>
      <p:bldP spid="111678" grpId="0" animBg="1"/>
      <p:bldP spid="33" grpId="0" animBg="1"/>
      <p:bldP spid="34" grpId="0" animBg="1"/>
      <p:bldP spid="35" grpId="0" animBg="1"/>
      <p:bldP spid="78" grpId="0" animBg="1"/>
      <p:bldP spid="79" grpId="0" animBg="1"/>
      <p:bldP spid="80" grpId="0" animBg="1"/>
      <p:bldP spid="81" grpId="0" animBg="1"/>
      <p:bldP spid="82" grpId="0" animBg="1"/>
      <p:bldP spid="83" grpId="0" animBg="1"/>
      <p:bldP spid="84" grpId="0" animBg="1"/>
      <p:bldP spid="85" grpId="0" animBg="1"/>
      <p:bldP spid="8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Oval 5"/>
          <p:cNvSpPr>
            <a:spLocks noChangeArrowheads="1"/>
          </p:cNvSpPr>
          <p:nvPr/>
        </p:nvSpPr>
        <p:spPr bwMode="auto">
          <a:xfrm>
            <a:off x="838200" y="3911600"/>
            <a:ext cx="2060575" cy="1668463"/>
          </a:xfrm>
          <a:prstGeom prst="ellipse">
            <a:avLst/>
          </a:prstGeom>
          <a:solidFill>
            <a:srgbClr val="FF3399"/>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endParaRPr lang="vi-VN">
              <a:solidFill>
                <a:srgbClr val="FFFFFF"/>
              </a:solidFill>
            </a:endParaRPr>
          </a:p>
        </p:txBody>
      </p:sp>
      <p:sp>
        <p:nvSpPr>
          <p:cNvPr id="111675" name="WordArt 59"/>
          <p:cNvSpPr>
            <a:spLocks noChangeArrowheads="1" noChangeShapeType="1" noTextEdit="1"/>
          </p:cNvSpPr>
          <p:nvPr/>
        </p:nvSpPr>
        <p:spPr bwMode="auto">
          <a:xfrm>
            <a:off x="1482725" y="4257675"/>
            <a:ext cx="765175" cy="976313"/>
          </a:xfrm>
          <a:prstGeom prst="rect">
            <a:avLst/>
          </a:prstGeom>
        </p:spPr>
        <p:txBody>
          <a:bodyPr wrap="none" fromWordArt="1">
            <a:prstTxWarp prst="textPlain">
              <a:avLst>
                <a:gd name="adj" fmla="val 50000"/>
              </a:avLst>
            </a:prstTxWarp>
          </a:bodyPr>
          <a:lstStyle/>
          <a:p>
            <a:r>
              <a:rPr lang="en-US" sz="3600" kern="10">
                <a:ln w="12700">
                  <a:solidFill>
                    <a:srgbClr val="800080"/>
                  </a:solidFill>
                  <a:round/>
                  <a:headEnd/>
                  <a:tailEnd/>
                </a:ln>
                <a:solidFill>
                  <a:srgbClr val="000099"/>
                </a:solidFill>
                <a:cs typeface="Arial" panose="020B0604020202020204" pitchFamily="34" charset="0"/>
              </a:rPr>
              <a:t>04</a:t>
            </a:r>
          </a:p>
        </p:txBody>
      </p:sp>
      <p:sp>
        <p:nvSpPr>
          <p:cNvPr id="111674" name="WordArt 58"/>
          <p:cNvSpPr>
            <a:spLocks noChangeArrowheads="1" noChangeShapeType="1" noTextEdit="1"/>
          </p:cNvSpPr>
          <p:nvPr/>
        </p:nvSpPr>
        <p:spPr bwMode="auto">
          <a:xfrm>
            <a:off x="1330325" y="4298950"/>
            <a:ext cx="765175" cy="935038"/>
          </a:xfrm>
          <a:prstGeom prst="rect">
            <a:avLst/>
          </a:prstGeom>
        </p:spPr>
        <p:txBody>
          <a:bodyPr wrap="none" fromWordArt="1">
            <a:prstTxWarp prst="textPlain">
              <a:avLst>
                <a:gd name="adj" fmla="val 50000"/>
              </a:avLst>
            </a:prstTxWarp>
          </a:bodyPr>
          <a:lstStyle/>
          <a:p>
            <a:r>
              <a:rPr lang="en-US" sz="3600" kern="10">
                <a:ln w="12700">
                  <a:solidFill>
                    <a:srgbClr val="800080"/>
                  </a:solidFill>
                  <a:round/>
                  <a:headEnd/>
                  <a:tailEnd/>
                </a:ln>
                <a:solidFill>
                  <a:srgbClr val="000099"/>
                </a:solidFill>
                <a:cs typeface="Arial" panose="020B0604020202020204" pitchFamily="34" charset="0"/>
              </a:rPr>
              <a:t>05</a:t>
            </a:r>
          </a:p>
        </p:txBody>
      </p:sp>
      <p:sp>
        <p:nvSpPr>
          <p:cNvPr id="111677" name="WordArt 61"/>
          <p:cNvSpPr>
            <a:spLocks noChangeArrowheads="1" noChangeShapeType="1" noTextEdit="1"/>
          </p:cNvSpPr>
          <p:nvPr/>
        </p:nvSpPr>
        <p:spPr bwMode="auto">
          <a:xfrm>
            <a:off x="1423988" y="4292600"/>
            <a:ext cx="823912" cy="1017588"/>
          </a:xfrm>
          <a:prstGeom prst="rect">
            <a:avLst/>
          </a:prstGeom>
        </p:spPr>
        <p:txBody>
          <a:bodyPr wrap="none" fromWordArt="1">
            <a:prstTxWarp prst="textPlain">
              <a:avLst>
                <a:gd name="adj" fmla="val 50000"/>
              </a:avLst>
            </a:prstTxWarp>
          </a:bodyPr>
          <a:lstStyle/>
          <a:p>
            <a:r>
              <a:rPr lang="en-US" sz="3600" kern="10">
                <a:ln w="12700">
                  <a:solidFill>
                    <a:srgbClr val="800080"/>
                  </a:solidFill>
                  <a:round/>
                  <a:headEnd/>
                  <a:tailEnd/>
                </a:ln>
                <a:solidFill>
                  <a:srgbClr val="000099"/>
                </a:solidFill>
                <a:cs typeface="Arial" panose="020B0604020202020204" pitchFamily="34" charset="0"/>
              </a:rPr>
              <a:t>02</a:t>
            </a:r>
          </a:p>
        </p:txBody>
      </p:sp>
      <p:sp>
        <p:nvSpPr>
          <p:cNvPr id="111673" name="WordArt 57"/>
          <p:cNvSpPr>
            <a:spLocks noChangeArrowheads="1" noChangeShapeType="1" noTextEdit="1"/>
          </p:cNvSpPr>
          <p:nvPr/>
        </p:nvSpPr>
        <p:spPr bwMode="auto">
          <a:xfrm>
            <a:off x="1212850" y="4375150"/>
            <a:ext cx="882650" cy="935038"/>
          </a:xfrm>
          <a:prstGeom prst="rect">
            <a:avLst/>
          </a:prstGeom>
        </p:spPr>
        <p:txBody>
          <a:bodyPr wrap="none" fromWordArt="1">
            <a:prstTxWarp prst="textPlain">
              <a:avLst>
                <a:gd name="adj" fmla="val 50000"/>
              </a:avLst>
            </a:prstTxWarp>
          </a:bodyPr>
          <a:lstStyle/>
          <a:p>
            <a:r>
              <a:rPr lang="en-US" sz="3600" kern="10">
                <a:ln w="12700">
                  <a:solidFill>
                    <a:srgbClr val="800080"/>
                  </a:solidFill>
                  <a:round/>
                  <a:headEnd/>
                  <a:tailEnd/>
                </a:ln>
                <a:solidFill>
                  <a:srgbClr val="000099"/>
                </a:solidFill>
                <a:cs typeface="Arial" panose="020B0604020202020204" pitchFamily="34" charset="0"/>
              </a:rPr>
              <a:t>01</a:t>
            </a:r>
          </a:p>
        </p:txBody>
      </p:sp>
      <p:sp>
        <p:nvSpPr>
          <p:cNvPr id="111676" name="WordArt 60"/>
          <p:cNvSpPr>
            <a:spLocks noChangeArrowheads="1" noChangeShapeType="1" noTextEdit="1"/>
          </p:cNvSpPr>
          <p:nvPr/>
        </p:nvSpPr>
        <p:spPr bwMode="auto">
          <a:xfrm>
            <a:off x="1371600" y="4338638"/>
            <a:ext cx="647700" cy="895350"/>
          </a:xfrm>
          <a:prstGeom prst="rect">
            <a:avLst/>
          </a:prstGeom>
        </p:spPr>
        <p:txBody>
          <a:bodyPr wrap="none" fromWordArt="1">
            <a:prstTxWarp prst="textPlain">
              <a:avLst>
                <a:gd name="adj" fmla="val 50000"/>
              </a:avLst>
            </a:prstTxWarp>
          </a:bodyPr>
          <a:lstStyle/>
          <a:p>
            <a:r>
              <a:rPr lang="en-US" sz="3600" kern="10">
                <a:ln w="12700">
                  <a:solidFill>
                    <a:srgbClr val="800080"/>
                  </a:solidFill>
                  <a:round/>
                  <a:headEnd/>
                  <a:tailEnd/>
                </a:ln>
                <a:solidFill>
                  <a:srgbClr val="000099"/>
                </a:solidFill>
                <a:cs typeface="Arial" panose="020B0604020202020204" pitchFamily="34" charset="0"/>
              </a:rPr>
              <a:t>03</a:t>
            </a:r>
          </a:p>
        </p:txBody>
      </p:sp>
      <p:sp>
        <p:nvSpPr>
          <p:cNvPr id="111678" name="AutoShape 62"/>
          <p:cNvSpPr>
            <a:spLocks noChangeArrowheads="1"/>
          </p:cNvSpPr>
          <p:nvPr/>
        </p:nvSpPr>
        <p:spPr bwMode="auto">
          <a:xfrm>
            <a:off x="417513" y="3990975"/>
            <a:ext cx="2590800" cy="1589088"/>
          </a:xfrm>
          <a:prstGeom prst="irregularSeal2">
            <a:avLst/>
          </a:prstGeom>
          <a:gradFill rotWithShape="1">
            <a:gsLst>
              <a:gs pos="0">
                <a:schemeClr val="bg1"/>
              </a:gs>
              <a:gs pos="100000">
                <a:srgbClr val="0066FF"/>
              </a:gs>
            </a:gsLst>
            <a:path path="shape">
              <a:fillToRect l="50000" t="50000" r="50000" b="50000"/>
            </a:path>
          </a:gradFill>
          <a:ln>
            <a:noFill/>
          </a:ln>
          <a:extLs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sz="6000">
                <a:solidFill>
                  <a:srgbClr val="FFFFFF"/>
                </a:solidFill>
                <a:latin typeface="Times New Roman" panose="02020603050405020304" pitchFamily="18" charset="0"/>
              </a:rPr>
              <a:t>Hết giờ</a:t>
            </a:r>
          </a:p>
        </p:txBody>
      </p:sp>
      <p:sp>
        <p:nvSpPr>
          <p:cNvPr id="53257" name="AutoShape 11">
            <a:hlinkClick r:id="rId7" action="ppaction://hlinksldjump" highlightClick="1"/>
          </p:cNvPr>
          <p:cNvSpPr>
            <a:spLocks noChangeArrowheads="1"/>
          </p:cNvSpPr>
          <p:nvPr/>
        </p:nvSpPr>
        <p:spPr bwMode="auto">
          <a:xfrm>
            <a:off x="7315200" y="9444038"/>
            <a:ext cx="647700" cy="285750"/>
          </a:xfrm>
          <a:prstGeom prst="actionButtonBlank">
            <a:avLst/>
          </a:prstGeom>
          <a:solidFill>
            <a:srgbClr val="FF00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sz="2000" b="1">
                <a:solidFill>
                  <a:srgbClr val="FFFFFF"/>
                </a:solidFill>
              </a:rPr>
              <a:t>NEXT</a:t>
            </a:r>
          </a:p>
        </p:txBody>
      </p:sp>
      <p:pic>
        <p:nvPicPr>
          <p:cNvPr id="14" name="04_MUA XUAN (1).mp3">
            <a:hlinkClick r:id="" action="ppaction://media"/>
          </p:cNvPr>
          <p:cNvPicPr>
            <a:picLocks noRot="1" noChangeAspect="1"/>
          </p:cNvPicPr>
          <p:nvPr>
            <a:audioFile r:link="rId2"/>
          </p:nvPr>
        </p:nvPicPr>
        <p:blipFill>
          <a:blip r:embed="rId8">
            <a:extLst>
              <a:ext uri="{28A0092B-C50C-407E-A947-70E740481C1C}">
                <a14:useLocalDpi xmlns:a14="http://schemas.microsoft.com/office/drawing/2010/main" val="0"/>
              </a:ext>
            </a:extLst>
          </a:blip>
          <a:srcRect/>
          <a:stretch>
            <a:fillRect/>
          </a:stretch>
        </p:blipFill>
        <p:spPr bwMode="auto">
          <a:xfrm>
            <a:off x="7750175" y="7907338"/>
            <a:ext cx="669925"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6" descr="next pape">
            <a:hlinkClick r:id="" action="ppaction://hlinkshowjump?jump=nextslide"/>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027988" y="6453188"/>
            <a:ext cx="1008062"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7" descr="gobackpurp2">
            <a:hlinkClick r:id="" action="ppaction://hlinkshowjump?jump=previousslide"/>
          </p:cNvPr>
          <p:cNvPicPr>
            <a:picLocks noChangeAspect="1" noChangeArrowheads="1" noCrop="1"/>
          </p:cNvPicPr>
          <p:nvPr/>
        </p:nvPicPr>
        <p:blipFill>
          <a:blip r:embed="rId10">
            <a:extLst>
              <a:ext uri="{28A0092B-C50C-407E-A947-70E740481C1C}">
                <a14:useLocalDpi xmlns:a14="http://schemas.microsoft.com/office/drawing/2010/main" val="0"/>
              </a:ext>
            </a:extLst>
          </a:blip>
          <a:srcRect/>
          <a:stretch>
            <a:fillRect/>
          </a:stretch>
        </p:blipFill>
        <p:spPr bwMode="auto">
          <a:xfrm>
            <a:off x="34925" y="6457950"/>
            <a:ext cx="100806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Group 11"/>
          <p:cNvGrpSpPr>
            <a:grpSpLocks/>
          </p:cNvGrpSpPr>
          <p:nvPr/>
        </p:nvGrpSpPr>
        <p:grpSpPr bwMode="auto">
          <a:xfrm>
            <a:off x="0" y="0"/>
            <a:ext cx="9144000" cy="6873875"/>
            <a:chOff x="0" y="-10"/>
            <a:chExt cx="5760" cy="4330"/>
          </a:xfrm>
        </p:grpSpPr>
        <p:pic>
          <p:nvPicPr>
            <p:cNvPr id="53332" name="Picture 12" descr="Animate"/>
            <p:cNvPicPr>
              <a:picLocks noChangeAspect="1" noChangeArrowheads="1" noCrop="1"/>
            </p:cNvPicPr>
            <p:nvPr/>
          </p:nvPicPr>
          <p:blipFill>
            <a:blip r:embed="rId11">
              <a:extLst>
                <a:ext uri="{28A0092B-C50C-407E-A947-70E740481C1C}">
                  <a14:useLocalDpi xmlns:a14="http://schemas.microsoft.com/office/drawing/2010/main" val="0"/>
                </a:ext>
              </a:extLst>
            </a:blip>
            <a:srcRect/>
            <a:stretch>
              <a:fillRect/>
            </a:stretch>
          </p:blipFill>
          <p:spPr bwMode="auto">
            <a:xfrm rot="-5400000">
              <a:off x="-2109" y="2109"/>
              <a:ext cx="4294" cy="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333" name="Picture 13" descr="Animate"/>
            <p:cNvPicPr>
              <a:picLocks noChangeAspect="1" noChangeArrowheads="1" noCrop="1"/>
            </p:cNvPicPr>
            <p:nvPr/>
          </p:nvPicPr>
          <p:blipFill>
            <a:blip r:embed="rId11">
              <a:extLst>
                <a:ext uri="{28A0092B-C50C-407E-A947-70E740481C1C}">
                  <a14:useLocalDpi xmlns:a14="http://schemas.microsoft.com/office/drawing/2010/main" val="0"/>
                </a:ext>
              </a:extLst>
            </a:blip>
            <a:srcRect/>
            <a:stretch>
              <a:fillRect/>
            </a:stretch>
          </p:blipFill>
          <p:spPr bwMode="auto">
            <a:xfrm>
              <a:off x="0" y="4220"/>
              <a:ext cx="5760"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334" name="Picture 14" descr="Animate"/>
            <p:cNvPicPr>
              <a:picLocks noChangeAspect="1" noChangeArrowheads="1" noCrop="1"/>
            </p:cNvPicPr>
            <p:nvPr/>
          </p:nvPicPr>
          <p:blipFill>
            <a:blip r:embed="rId11">
              <a:extLst>
                <a:ext uri="{28A0092B-C50C-407E-A947-70E740481C1C}">
                  <a14:useLocalDpi xmlns:a14="http://schemas.microsoft.com/office/drawing/2010/main" val="0"/>
                </a:ext>
              </a:extLst>
            </a:blip>
            <a:srcRect/>
            <a:stretch>
              <a:fillRect/>
            </a:stretch>
          </p:blipFill>
          <p:spPr bwMode="auto">
            <a:xfrm rot="-5400000">
              <a:off x="3576" y="2103"/>
              <a:ext cx="4294" cy="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335" name="Picture 15" descr="Animate"/>
            <p:cNvPicPr>
              <a:picLocks noChangeAspect="1" noChangeArrowheads="1" noCrop="1"/>
            </p:cNvPicPr>
            <p:nvPr/>
          </p:nvPicPr>
          <p:blipFill>
            <a:blip r:embed="rId11">
              <a:extLst>
                <a:ext uri="{28A0092B-C50C-407E-A947-70E740481C1C}">
                  <a14:useLocalDpi xmlns:a14="http://schemas.microsoft.com/office/drawing/2010/main" val="0"/>
                </a:ext>
              </a:extLst>
            </a:blip>
            <a:srcRect/>
            <a:stretch>
              <a:fillRect/>
            </a:stretch>
          </p:blipFill>
          <p:spPr bwMode="auto">
            <a:xfrm>
              <a:off x="0" y="-10"/>
              <a:ext cx="5760"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9" name="Group 5"/>
          <p:cNvGrpSpPr>
            <a:grpSpLocks/>
          </p:cNvGrpSpPr>
          <p:nvPr/>
        </p:nvGrpSpPr>
        <p:grpSpPr bwMode="auto">
          <a:xfrm>
            <a:off x="4879975" y="549275"/>
            <a:ext cx="1420813" cy="1397000"/>
            <a:chOff x="3074" y="618"/>
            <a:chExt cx="895" cy="880"/>
          </a:xfrm>
        </p:grpSpPr>
        <p:sp>
          <p:nvSpPr>
            <p:cNvPr id="20" name="Oval 6" descr="Weave"/>
            <p:cNvSpPr>
              <a:spLocks noChangeArrowheads="1"/>
            </p:cNvSpPr>
            <p:nvPr/>
          </p:nvSpPr>
          <p:spPr bwMode="auto">
            <a:xfrm>
              <a:off x="3074" y="621"/>
              <a:ext cx="895" cy="836"/>
            </a:xfrm>
            <a:prstGeom prst="ellipse">
              <a:avLst/>
            </a:prstGeom>
            <a:pattFill prst="weave">
              <a:fgClr>
                <a:srgbClr val="CCECFF"/>
              </a:fgClr>
              <a:bgClr>
                <a:srgbClr val="FFFFFF"/>
              </a:bgClr>
            </a:pattFill>
            <a:ln w="57150">
              <a:solidFill>
                <a:srgbClr val="0066FF"/>
              </a:solidFill>
              <a:round/>
              <a:headEnd/>
              <a:tailEnd/>
            </a:ln>
          </p:spPr>
          <p:txBody>
            <a:bodyPr wrap="none" anchor="ctr"/>
            <a:lstStyle/>
            <a:p>
              <a:pPr fontAlgn="auto">
                <a:spcBef>
                  <a:spcPts val="0"/>
                </a:spcBef>
                <a:spcAft>
                  <a:spcPts val="0"/>
                </a:spcAft>
                <a:defRPr/>
              </a:pPr>
              <a:endParaRPr lang="en-US" sz="2000" kern="0">
                <a:solidFill>
                  <a:sysClr val="windowText" lastClr="000000"/>
                </a:solidFill>
                <a:latin typeface="Times New Roman" pitchFamily="18" charset="0"/>
                <a:cs typeface="Times New Roman" pitchFamily="18" charset="0"/>
              </a:endParaRPr>
            </a:p>
          </p:txBody>
        </p:sp>
        <p:sp>
          <p:nvSpPr>
            <p:cNvPr id="21" name="Text Box 7"/>
            <p:cNvSpPr txBox="1">
              <a:spLocks noChangeArrowheads="1"/>
            </p:cNvSpPr>
            <p:nvPr/>
          </p:nvSpPr>
          <p:spPr bwMode="auto">
            <a:xfrm>
              <a:off x="3393" y="618"/>
              <a:ext cx="27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12</a:t>
              </a:r>
            </a:p>
          </p:txBody>
        </p:sp>
        <p:sp>
          <p:nvSpPr>
            <p:cNvPr id="22" name="Text Box 8"/>
            <p:cNvSpPr txBox="1">
              <a:spLocks noChangeArrowheads="1"/>
            </p:cNvSpPr>
            <p:nvPr/>
          </p:nvSpPr>
          <p:spPr bwMode="auto">
            <a:xfrm>
              <a:off x="3672" y="696"/>
              <a:ext cx="19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a:t>
              </a:r>
            </a:p>
          </p:txBody>
        </p:sp>
        <p:sp>
          <p:nvSpPr>
            <p:cNvPr id="23" name="Text Box 9"/>
            <p:cNvSpPr txBox="1">
              <a:spLocks noChangeArrowheads="1"/>
            </p:cNvSpPr>
            <p:nvPr/>
          </p:nvSpPr>
          <p:spPr bwMode="auto">
            <a:xfrm>
              <a:off x="3751" y="807"/>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2</a:t>
              </a:r>
            </a:p>
          </p:txBody>
        </p:sp>
        <p:sp>
          <p:nvSpPr>
            <p:cNvPr id="24" name="Text Box 10"/>
            <p:cNvSpPr txBox="1">
              <a:spLocks noChangeArrowheads="1"/>
            </p:cNvSpPr>
            <p:nvPr/>
          </p:nvSpPr>
          <p:spPr bwMode="auto">
            <a:xfrm>
              <a:off x="3791" y="955"/>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3</a:t>
              </a:r>
            </a:p>
          </p:txBody>
        </p:sp>
        <p:sp>
          <p:nvSpPr>
            <p:cNvPr id="25" name="Text Box 11"/>
            <p:cNvSpPr txBox="1">
              <a:spLocks noChangeArrowheads="1"/>
            </p:cNvSpPr>
            <p:nvPr/>
          </p:nvSpPr>
          <p:spPr bwMode="auto">
            <a:xfrm>
              <a:off x="3751" y="1104"/>
              <a:ext cx="19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4</a:t>
              </a:r>
            </a:p>
          </p:txBody>
        </p:sp>
        <p:sp>
          <p:nvSpPr>
            <p:cNvPr id="26" name="Text Box 12"/>
            <p:cNvSpPr txBox="1">
              <a:spLocks noChangeArrowheads="1"/>
            </p:cNvSpPr>
            <p:nvPr/>
          </p:nvSpPr>
          <p:spPr bwMode="auto">
            <a:xfrm>
              <a:off x="3631" y="1217"/>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5</a:t>
              </a:r>
            </a:p>
          </p:txBody>
        </p:sp>
        <p:sp>
          <p:nvSpPr>
            <p:cNvPr id="27" name="Text Box 13"/>
            <p:cNvSpPr txBox="1">
              <a:spLocks noChangeArrowheads="1"/>
            </p:cNvSpPr>
            <p:nvPr/>
          </p:nvSpPr>
          <p:spPr bwMode="auto">
            <a:xfrm>
              <a:off x="3433" y="1285"/>
              <a:ext cx="23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6</a:t>
              </a:r>
            </a:p>
          </p:txBody>
        </p:sp>
        <p:sp>
          <p:nvSpPr>
            <p:cNvPr id="28" name="Text Box 14"/>
            <p:cNvSpPr txBox="1">
              <a:spLocks noChangeArrowheads="1"/>
            </p:cNvSpPr>
            <p:nvPr/>
          </p:nvSpPr>
          <p:spPr bwMode="auto">
            <a:xfrm>
              <a:off x="3234" y="1215"/>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7</a:t>
              </a:r>
            </a:p>
          </p:txBody>
        </p:sp>
        <p:sp>
          <p:nvSpPr>
            <p:cNvPr id="29" name="Text Box 15"/>
            <p:cNvSpPr txBox="1">
              <a:spLocks noChangeArrowheads="1"/>
            </p:cNvSpPr>
            <p:nvPr/>
          </p:nvSpPr>
          <p:spPr bwMode="auto">
            <a:xfrm>
              <a:off x="3114" y="1104"/>
              <a:ext cx="200"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8</a:t>
              </a:r>
            </a:p>
          </p:txBody>
        </p:sp>
        <p:sp>
          <p:nvSpPr>
            <p:cNvPr id="30" name="Text Box 16"/>
            <p:cNvSpPr txBox="1">
              <a:spLocks noChangeArrowheads="1"/>
            </p:cNvSpPr>
            <p:nvPr/>
          </p:nvSpPr>
          <p:spPr bwMode="auto">
            <a:xfrm>
              <a:off x="3075" y="955"/>
              <a:ext cx="198"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9</a:t>
              </a:r>
            </a:p>
          </p:txBody>
        </p:sp>
        <p:sp>
          <p:nvSpPr>
            <p:cNvPr id="31" name="Text Box 17"/>
            <p:cNvSpPr txBox="1">
              <a:spLocks noChangeArrowheads="1"/>
            </p:cNvSpPr>
            <p:nvPr/>
          </p:nvSpPr>
          <p:spPr bwMode="auto">
            <a:xfrm>
              <a:off x="3074" y="807"/>
              <a:ext cx="297"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10</a:t>
              </a:r>
            </a:p>
          </p:txBody>
        </p:sp>
        <p:sp>
          <p:nvSpPr>
            <p:cNvPr id="32" name="Text Box 18"/>
            <p:cNvSpPr txBox="1">
              <a:spLocks noChangeArrowheads="1"/>
            </p:cNvSpPr>
            <p:nvPr/>
          </p:nvSpPr>
          <p:spPr bwMode="auto">
            <a:xfrm>
              <a:off x="3193" y="696"/>
              <a:ext cx="336"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11</a:t>
              </a:r>
            </a:p>
          </p:txBody>
        </p:sp>
      </p:grpSp>
      <p:sp>
        <p:nvSpPr>
          <p:cNvPr id="33" name="AutoShape 26"/>
          <p:cNvSpPr>
            <a:spLocks noChangeArrowheads="1"/>
          </p:cNvSpPr>
          <p:nvPr/>
        </p:nvSpPr>
        <p:spPr bwMode="auto">
          <a:xfrm flipV="1">
            <a:off x="5508625" y="1246188"/>
            <a:ext cx="130175" cy="382587"/>
          </a:xfrm>
          <a:prstGeom prst="flowChartSort">
            <a:avLst/>
          </a:prstGeom>
          <a:solidFill>
            <a:srgbClr val="0066FF"/>
          </a:solidFill>
          <a:ln w="9525">
            <a:solidFill>
              <a:srgbClr val="0066FF"/>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sz="2000">
              <a:latin typeface="Times New Roman" panose="02020603050405020304" pitchFamily="18" charset="0"/>
              <a:cs typeface="Times New Roman" panose="02020603050405020304" pitchFamily="18" charset="0"/>
            </a:endParaRPr>
          </a:p>
        </p:txBody>
      </p:sp>
      <p:sp>
        <p:nvSpPr>
          <p:cNvPr id="34" name="AutoShape 27"/>
          <p:cNvSpPr>
            <a:spLocks noChangeArrowheads="1"/>
          </p:cNvSpPr>
          <p:nvPr/>
        </p:nvSpPr>
        <p:spPr bwMode="auto">
          <a:xfrm rot="18870580" flipH="1">
            <a:off x="5511801" y="1049337"/>
            <a:ext cx="360362" cy="150813"/>
          </a:xfrm>
          <a:prstGeom prst="flowChartDecision">
            <a:avLst/>
          </a:prstGeom>
          <a:solidFill>
            <a:srgbClr val="FF3300"/>
          </a:solidFill>
          <a:ln w="9525">
            <a:solidFill>
              <a:srgbClr val="FF3300"/>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sz="2000">
              <a:latin typeface="Times New Roman" panose="02020603050405020304" pitchFamily="18" charset="0"/>
              <a:cs typeface="Times New Roman" panose="02020603050405020304" pitchFamily="18" charset="0"/>
            </a:endParaRPr>
          </a:p>
        </p:txBody>
      </p:sp>
      <p:sp>
        <p:nvSpPr>
          <p:cNvPr id="35" name="AutoShape 28"/>
          <p:cNvSpPr>
            <a:spLocks noChangeArrowheads="1"/>
          </p:cNvSpPr>
          <p:nvPr/>
        </p:nvSpPr>
        <p:spPr bwMode="auto">
          <a:xfrm>
            <a:off x="5522913" y="1204913"/>
            <a:ext cx="117475" cy="63500"/>
          </a:xfrm>
          <a:prstGeom prst="flowChartConnector">
            <a:avLst/>
          </a:prstGeom>
          <a:solidFill>
            <a:srgbClr val="333399"/>
          </a:solidFill>
          <a:ln w="9525">
            <a:solidFill>
              <a:srgbClr val="333399"/>
            </a:solidFill>
            <a:round/>
            <a:headEnd/>
            <a:tailEnd/>
          </a:ln>
        </p:spPr>
        <p:txBody>
          <a:bodyPr wrap="none" anchor="ctr"/>
          <a:lstStyle/>
          <a:p>
            <a:pPr fontAlgn="auto">
              <a:spcBef>
                <a:spcPts val="0"/>
              </a:spcBef>
              <a:spcAft>
                <a:spcPts val="0"/>
              </a:spcAft>
              <a:defRPr/>
            </a:pPr>
            <a:endParaRPr lang="en-US" sz="1600" kern="0">
              <a:solidFill>
                <a:srgbClr val="333399"/>
              </a:solidFill>
              <a:latin typeface="Times New Roman" pitchFamily="18" charset="0"/>
              <a:cs typeface="Times New Roman" pitchFamily="18" charset="0"/>
            </a:endParaRPr>
          </a:p>
        </p:txBody>
      </p:sp>
      <p:grpSp>
        <p:nvGrpSpPr>
          <p:cNvPr id="36" name="Group 30"/>
          <p:cNvGrpSpPr>
            <a:grpSpLocks/>
          </p:cNvGrpSpPr>
          <p:nvPr/>
        </p:nvGrpSpPr>
        <p:grpSpPr bwMode="auto">
          <a:xfrm>
            <a:off x="4867275" y="2470150"/>
            <a:ext cx="1420813" cy="1397000"/>
            <a:chOff x="3074" y="1957"/>
            <a:chExt cx="895" cy="880"/>
          </a:xfrm>
        </p:grpSpPr>
        <p:sp>
          <p:nvSpPr>
            <p:cNvPr id="37" name="Oval 31" descr="Weave"/>
            <p:cNvSpPr>
              <a:spLocks noChangeArrowheads="1"/>
            </p:cNvSpPr>
            <p:nvPr/>
          </p:nvSpPr>
          <p:spPr bwMode="auto">
            <a:xfrm>
              <a:off x="3074" y="1960"/>
              <a:ext cx="895" cy="836"/>
            </a:xfrm>
            <a:prstGeom prst="ellipse">
              <a:avLst/>
            </a:prstGeom>
            <a:pattFill prst="weave">
              <a:fgClr>
                <a:srgbClr val="CCECFF"/>
              </a:fgClr>
              <a:bgClr>
                <a:srgbClr val="FFFFFF"/>
              </a:bgClr>
            </a:pattFill>
            <a:ln w="57150">
              <a:solidFill>
                <a:srgbClr val="0066FF"/>
              </a:solidFill>
              <a:round/>
              <a:headEnd/>
              <a:tailEnd/>
            </a:ln>
          </p:spPr>
          <p:txBody>
            <a:bodyPr wrap="none" anchor="ctr"/>
            <a:lstStyle/>
            <a:p>
              <a:pPr fontAlgn="auto">
                <a:spcBef>
                  <a:spcPts val="0"/>
                </a:spcBef>
                <a:spcAft>
                  <a:spcPts val="0"/>
                </a:spcAft>
                <a:defRPr/>
              </a:pPr>
              <a:endParaRPr lang="en-US" sz="2000" kern="0">
                <a:solidFill>
                  <a:sysClr val="windowText" lastClr="000000"/>
                </a:solidFill>
                <a:latin typeface="Times New Roman" pitchFamily="18" charset="0"/>
                <a:cs typeface="Times New Roman" pitchFamily="18" charset="0"/>
              </a:endParaRPr>
            </a:p>
          </p:txBody>
        </p:sp>
        <p:sp>
          <p:nvSpPr>
            <p:cNvPr id="38" name="Text Box 32"/>
            <p:cNvSpPr txBox="1">
              <a:spLocks noChangeArrowheads="1"/>
            </p:cNvSpPr>
            <p:nvPr/>
          </p:nvSpPr>
          <p:spPr bwMode="auto">
            <a:xfrm>
              <a:off x="3393" y="1957"/>
              <a:ext cx="27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12</a:t>
              </a:r>
            </a:p>
          </p:txBody>
        </p:sp>
        <p:sp>
          <p:nvSpPr>
            <p:cNvPr id="39" name="Text Box 33"/>
            <p:cNvSpPr txBox="1">
              <a:spLocks noChangeArrowheads="1"/>
            </p:cNvSpPr>
            <p:nvPr/>
          </p:nvSpPr>
          <p:spPr bwMode="auto">
            <a:xfrm>
              <a:off x="3672" y="2035"/>
              <a:ext cx="19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a:t>
              </a:r>
            </a:p>
          </p:txBody>
        </p:sp>
        <p:sp>
          <p:nvSpPr>
            <p:cNvPr id="40" name="Text Box 34"/>
            <p:cNvSpPr txBox="1">
              <a:spLocks noChangeArrowheads="1"/>
            </p:cNvSpPr>
            <p:nvPr/>
          </p:nvSpPr>
          <p:spPr bwMode="auto">
            <a:xfrm>
              <a:off x="3751" y="2146"/>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2</a:t>
              </a:r>
            </a:p>
          </p:txBody>
        </p:sp>
        <p:sp>
          <p:nvSpPr>
            <p:cNvPr id="41" name="Text Box 35"/>
            <p:cNvSpPr txBox="1">
              <a:spLocks noChangeArrowheads="1"/>
            </p:cNvSpPr>
            <p:nvPr/>
          </p:nvSpPr>
          <p:spPr bwMode="auto">
            <a:xfrm>
              <a:off x="3791" y="2294"/>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3</a:t>
              </a:r>
            </a:p>
          </p:txBody>
        </p:sp>
        <p:sp>
          <p:nvSpPr>
            <p:cNvPr id="42" name="Text Box 36"/>
            <p:cNvSpPr txBox="1">
              <a:spLocks noChangeArrowheads="1"/>
            </p:cNvSpPr>
            <p:nvPr/>
          </p:nvSpPr>
          <p:spPr bwMode="auto">
            <a:xfrm>
              <a:off x="3751" y="2443"/>
              <a:ext cx="19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4</a:t>
              </a:r>
            </a:p>
          </p:txBody>
        </p:sp>
        <p:sp>
          <p:nvSpPr>
            <p:cNvPr id="43" name="Text Box 37"/>
            <p:cNvSpPr txBox="1">
              <a:spLocks noChangeArrowheads="1"/>
            </p:cNvSpPr>
            <p:nvPr/>
          </p:nvSpPr>
          <p:spPr bwMode="auto">
            <a:xfrm>
              <a:off x="3631" y="2556"/>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5</a:t>
              </a:r>
            </a:p>
          </p:txBody>
        </p:sp>
        <p:sp>
          <p:nvSpPr>
            <p:cNvPr id="44" name="Text Box 38"/>
            <p:cNvSpPr txBox="1">
              <a:spLocks noChangeArrowheads="1"/>
            </p:cNvSpPr>
            <p:nvPr/>
          </p:nvSpPr>
          <p:spPr bwMode="auto">
            <a:xfrm>
              <a:off x="3433" y="2624"/>
              <a:ext cx="23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6</a:t>
              </a:r>
            </a:p>
          </p:txBody>
        </p:sp>
        <p:sp>
          <p:nvSpPr>
            <p:cNvPr id="45" name="Text Box 39"/>
            <p:cNvSpPr txBox="1">
              <a:spLocks noChangeArrowheads="1"/>
            </p:cNvSpPr>
            <p:nvPr/>
          </p:nvSpPr>
          <p:spPr bwMode="auto">
            <a:xfrm>
              <a:off x="3234" y="2554"/>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7</a:t>
              </a:r>
            </a:p>
          </p:txBody>
        </p:sp>
        <p:sp>
          <p:nvSpPr>
            <p:cNvPr id="46" name="Text Box 40"/>
            <p:cNvSpPr txBox="1">
              <a:spLocks noChangeArrowheads="1"/>
            </p:cNvSpPr>
            <p:nvPr/>
          </p:nvSpPr>
          <p:spPr bwMode="auto">
            <a:xfrm>
              <a:off x="3114" y="2443"/>
              <a:ext cx="200"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8</a:t>
              </a:r>
            </a:p>
          </p:txBody>
        </p:sp>
        <p:sp>
          <p:nvSpPr>
            <p:cNvPr id="47" name="Text Box 41"/>
            <p:cNvSpPr txBox="1">
              <a:spLocks noChangeArrowheads="1"/>
            </p:cNvSpPr>
            <p:nvPr/>
          </p:nvSpPr>
          <p:spPr bwMode="auto">
            <a:xfrm>
              <a:off x="3075" y="2294"/>
              <a:ext cx="198"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9</a:t>
              </a:r>
            </a:p>
          </p:txBody>
        </p:sp>
        <p:sp>
          <p:nvSpPr>
            <p:cNvPr id="48" name="Text Box 42"/>
            <p:cNvSpPr txBox="1">
              <a:spLocks noChangeArrowheads="1"/>
            </p:cNvSpPr>
            <p:nvPr/>
          </p:nvSpPr>
          <p:spPr bwMode="auto">
            <a:xfrm>
              <a:off x="3074" y="2146"/>
              <a:ext cx="297"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10</a:t>
              </a:r>
            </a:p>
          </p:txBody>
        </p:sp>
        <p:sp>
          <p:nvSpPr>
            <p:cNvPr id="49" name="Text Box 43"/>
            <p:cNvSpPr txBox="1">
              <a:spLocks noChangeArrowheads="1"/>
            </p:cNvSpPr>
            <p:nvPr/>
          </p:nvSpPr>
          <p:spPr bwMode="auto">
            <a:xfrm>
              <a:off x="3193" y="2035"/>
              <a:ext cx="336"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11</a:t>
              </a:r>
            </a:p>
          </p:txBody>
        </p:sp>
      </p:grpSp>
      <p:grpSp>
        <p:nvGrpSpPr>
          <p:cNvPr id="50" name="Group 48"/>
          <p:cNvGrpSpPr>
            <a:grpSpLocks/>
          </p:cNvGrpSpPr>
          <p:nvPr/>
        </p:nvGrpSpPr>
        <p:grpSpPr bwMode="auto">
          <a:xfrm>
            <a:off x="4895850" y="4221163"/>
            <a:ext cx="1420813" cy="1397000"/>
            <a:chOff x="3074" y="3297"/>
            <a:chExt cx="895" cy="880"/>
          </a:xfrm>
        </p:grpSpPr>
        <p:sp>
          <p:nvSpPr>
            <p:cNvPr id="51" name="Oval 49" descr="Weave"/>
            <p:cNvSpPr>
              <a:spLocks noChangeArrowheads="1"/>
            </p:cNvSpPr>
            <p:nvPr/>
          </p:nvSpPr>
          <p:spPr bwMode="auto">
            <a:xfrm>
              <a:off x="3074" y="3300"/>
              <a:ext cx="895" cy="836"/>
            </a:xfrm>
            <a:prstGeom prst="ellipse">
              <a:avLst/>
            </a:prstGeom>
            <a:pattFill prst="weave">
              <a:fgClr>
                <a:srgbClr val="CCECFF"/>
              </a:fgClr>
              <a:bgClr>
                <a:srgbClr val="FFFFFF"/>
              </a:bgClr>
            </a:pattFill>
            <a:ln w="57150">
              <a:solidFill>
                <a:srgbClr val="0066FF"/>
              </a:solidFill>
              <a:round/>
              <a:headEnd/>
              <a:tailEnd/>
            </a:ln>
          </p:spPr>
          <p:txBody>
            <a:bodyPr wrap="none" anchor="ctr"/>
            <a:lstStyle/>
            <a:p>
              <a:pPr fontAlgn="auto">
                <a:spcBef>
                  <a:spcPts val="0"/>
                </a:spcBef>
                <a:spcAft>
                  <a:spcPts val="0"/>
                </a:spcAft>
                <a:defRPr/>
              </a:pPr>
              <a:endParaRPr lang="en-US" sz="2000" kern="0">
                <a:solidFill>
                  <a:sysClr val="windowText" lastClr="000000"/>
                </a:solidFill>
                <a:latin typeface="Times New Roman" pitchFamily="18" charset="0"/>
                <a:cs typeface="Times New Roman" pitchFamily="18" charset="0"/>
              </a:endParaRPr>
            </a:p>
          </p:txBody>
        </p:sp>
        <p:sp>
          <p:nvSpPr>
            <p:cNvPr id="52" name="Text Box 50"/>
            <p:cNvSpPr txBox="1">
              <a:spLocks noChangeArrowheads="1"/>
            </p:cNvSpPr>
            <p:nvPr/>
          </p:nvSpPr>
          <p:spPr bwMode="auto">
            <a:xfrm>
              <a:off x="3393" y="3297"/>
              <a:ext cx="27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12</a:t>
              </a:r>
            </a:p>
          </p:txBody>
        </p:sp>
        <p:sp>
          <p:nvSpPr>
            <p:cNvPr id="53" name="Text Box 51"/>
            <p:cNvSpPr txBox="1">
              <a:spLocks noChangeArrowheads="1"/>
            </p:cNvSpPr>
            <p:nvPr/>
          </p:nvSpPr>
          <p:spPr bwMode="auto">
            <a:xfrm>
              <a:off x="3672" y="3375"/>
              <a:ext cx="19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a:t>
              </a:r>
            </a:p>
          </p:txBody>
        </p:sp>
        <p:sp>
          <p:nvSpPr>
            <p:cNvPr id="54" name="Text Box 52"/>
            <p:cNvSpPr txBox="1">
              <a:spLocks noChangeArrowheads="1"/>
            </p:cNvSpPr>
            <p:nvPr/>
          </p:nvSpPr>
          <p:spPr bwMode="auto">
            <a:xfrm>
              <a:off x="3751" y="3486"/>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2</a:t>
              </a:r>
            </a:p>
          </p:txBody>
        </p:sp>
        <p:sp>
          <p:nvSpPr>
            <p:cNvPr id="55" name="Text Box 53"/>
            <p:cNvSpPr txBox="1">
              <a:spLocks noChangeArrowheads="1"/>
            </p:cNvSpPr>
            <p:nvPr/>
          </p:nvSpPr>
          <p:spPr bwMode="auto">
            <a:xfrm>
              <a:off x="3791" y="3634"/>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3</a:t>
              </a:r>
            </a:p>
          </p:txBody>
        </p:sp>
        <p:sp>
          <p:nvSpPr>
            <p:cNvPr id="56" name="Text Box 54"/>
            <p:cNvSpPr txBox="1">
              <a:spLocks noChangeArrowheads="1"/>
            </p:cNvSpPr>
            <p:nvPr/>
          </p:nvSpPr>
          <p:spPr bwMode="auto">
            <a:xfrm>
              <a:off x="3751" y="3783"/>
              <a:ext cx="19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4</a:t>
              </a:r>
            </a:p>
          </p:txBody>
        </p:sp>
        <p:sp>
          <p:nvSpPr>
            <p:cNvPr id="57" name="Text Box 55"/>
            <p:cNvSpPr txBox="1">
              <a:spLocks noChangeArrowheads="1"/>
            </p:cNvSpPr>
            <p:nvPr/>
          </p:nvSpPr>
          <p:spPr bwMode="auto">
            <a:xfrm>
              <a:off x="3631" y="3896"/>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5</a:t>
              </a:r>
            </a:p>
          </p:txBody>
        </p:sp>
        <p:sp>
          <p:nvSpPr>
            <p:cNvPr id="58" name="Text Box 56"/>
            <p:cNvSpPr txBox="1">
              <a:spLocks noChangeArrowheads="1"/>
            </p:cNvSpPr>
            <p:nvPr/>
          </p:nvSpPr>
          <p:spPr bwMode="auto">
            <a:xfrm>
              <a:off x="3433" y="3964"/>
              <a:ext cx="23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6</a:t>
              </a:r>
            </a:p>
          </p:txBody>
        </p:sp>
        <p:sp>
          <p:nvSpPr>
            <p:cNvPr id="59" name="Text Box 57"/>
            <p:cNvSpPr txBox="1">
              <a:spLocks noChangeArrowheads="1"/>
            </p:cNvSpPr>
            <p:nvPr/>
          </p:nvSpPr>
          <p:spPr bwMode="auto">
            <a:xfrm>
              <a:off x="3234" y="3894"/>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7</a:t>
              </a:r>
            </a:p>
          </p:txBody>
        </p:sp>
        <p:sp>
          <p:nvSpPr>
            <p:cNvPr id="60" name="Text Box 58"/>
            <p:cNvSpPr txBox="1">
              <a:spLocks noChangeArrowheads="1"/>
            </p:cNvSpPr>
            <p:nvPr/>
          </p:nvSpPr>
          <p:spPr bwMode="auto">
            <a:xfrm>
              <a:off x="3114" y="3783"/>
              <a:ext cx="200"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8</a:t>
              </a:r>
            </a:p>
          </p:txBody>
        </p:sp>
        <p:sp>
          <p:nvSpPr>
            <p:cNvPr id="61" name="Text Box 59"/>
            <p:cNvSpPr txBox="1">
              <a:spLocks noChangeArrowheads="1"/>
            </p:cNvSpPr>
            <p:nvPr/>
          </p:nvSpPr>
          <p:spPr bwMode="auto">
            <a:xfrm>
              <a:off x="3075" y="3634"/>
              <a:ext cx="198"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9</a:t>
              </a:r>
            </a:p>
          </p:txBody>
        </p:sp>
        <p:sp>
          <p:nvSpPr>
            <p:cNvPr id="62" name="Text Box 60"/>
            <p:cNvSpPr txBox="1">
              <a:spLocks noChangeArrowheads="1"/>
            </p:cNvSpPr>
            <p:nvPr/>
          </p:nvSpPr>
          <p:spPr bwMode="auto">
            <a:xfrm>
              <a:off x="3074" y="3486"/>
              <a:ext cx="297"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10</a:t>
              </a:r>
            </a:p>
          </p:txBody>
        </p:sp>
        <p:sp>
          <p:nvSpPr>
            <p:cNvPr id="63" name="Text Box 61"/>
            <p:cNvSpPr txBox="1">
              <a:spLocks noChangeArrowheads="1"/>
            </p:cNvSpPr>
            <p:nvPr/>
          </p:nvSpPr>
          <p:spPr bwMode="auto">
            <a:xfrm>
              <a:off x="3193" y="3375"/>
              <a:ext cx="336"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11</a:t>
              </a:r>
            </a:p>
          </p:txBody>
        </p:sp>
      </p:grpSp>
      <p:grpSp>
        <p:nvGrpSpPr>
          <p:cNvPr id="64" name="Group 85"/>
          <p:cNvGrpSpPr>
            <a:grpSpLocks/>
          </p:cNvGrpSpPr>
          <p:nvPr/>
        </p:nvGrpSpPr>
        <p:grpSpPr bwMode="auto">
          <a:xfrm>
            <a:off x="7164388" y="3214688"/>
            <a:ext cx="1420812" cy="1397000"/>
            <a:chOff x="4525" y="1572"/>
            <a:chExt cx="895" cy="880"/>
          </a:xfrm>
        </p:grpSpPr>
        <p:sp>
          <p:nvSpPr>
            <p:cNvPr id="65" name="Oval 86" descr="Weave"/>
            <p:cNvSpPr>
              <a:spLocks noChangeArrowheads="1"/>
            </p:cNvSpPr>
            <p:nvPr/>
          </p:nvSpPr>
          <p:spPr bwMode="auto">
            <a:xfrm>
              <a:off x="4525" y="1575"/>
              <a:ext cx="895" cy="836"/>
            </a:xfrm>
            <a:prstGeom prst="ellipse">
              <a:avLst/>
            </a:prstGeom>
            <a:pattFill prst="weave">
              <a:fgClr>
                <a:srgbClr val="CCECFF"/>
              </a:fgClr>
              <a:bgClr>
                <a:srgbClr val="FFFFFF"/>
              </a:bgClr>
            </a:pattFill>
            <a:ln w="57150">
              <a:solidFill>
                <a:srgbClr val="0066FF"/>
              </a:solidFill>
              <a:round/>
              <a:headEnd/>
              <a:tailEnd/>
            </a:ln>
          </p:spPr>
          <p:txBody>
            <a:bodyPr wrap="none" anchor="ctr"/>
            <a:lstStyle/>
            <a:p>
              <a:pPr fontAlgn="auto">
                <a:spcBef>
                  <a:spcPts val="0"/>
                </a:spcBef>
                <a:spcAft>
                  <a:spcPts val="0"/>
                </a:spcAft>
                <a:defRPr/>
              </a:pPr>
              <a:endParaRPr lang="en-US" sz="2000" kern="0">
                <a:solidFill>
                  <a:sysClr val="windowText" lastClr="000000"/>
                </a:solidFill>
                <a:latin typeface="Times New Roman" pitchFamily="18" charset="0"/>
                <a:cs typeface="Times New Roman" pitchFamily="18" charset="0"/>
              </a:endParaRPr>
            </a:p>
          </p:txBody>
        </p:sp>
        <p:sp>
          <p:nvSpPr>
            <p:cNvPr id="66" name="Text Box 87"/>
            <p:cNvSpPr txBox="1">
              <a:spLocks noChangeArrowheads="1"/>
            </p:cNvSpPr>
            <p:nvPr/>
          </p:nvSpPr>
          <p:spPr bwMode="auto">
            <a:xfrm>
              <a:off x="4844" y="1572"/>
              <a:ext cx="27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12</a:t>
              </a:r>
            </a:p>
          </p:txBody>
        </p:sp>
        <p:sp>
          <p:nvSpPr>
            <p:cNvPr id="67" name="Text Box 88"/>
            <p:cNvSpPr txBox="1">
              <a:spLocks noChangeArrowheads="1"/>
            </p:cNvSpPr>
            <p:nvPr/>
          </p:nvSpPr>
          <p:spPr bwMode="auto">
            <a:xfrm>
              <a:off x="5123" y="1650"/>
              <a:ext cx="19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a:t>
              </a:r>
            </a:p>
          </p:txBody>
        </p:sp>
        <p:sp>
          <p:nvSpPr>
            <p:cNvPr id="68" name="Text Box 89"/>
            <p:cNvSpPr txBox="1">
              <a:spLocks noChangeArrowheads="1"/>
            </p:cNvSpPr>
            <p:nvPr/>
          </p:nvSpPr>
          <p:spPr bwMode="auto">
            <a:xfrm>
              <a:off x="5202" y="1761"/>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2</a:t>
              </a:r>
            </a:p>
          </p:txBody>
        </p:sp>
        <p:sp>
          <p:nvSpPr>
            <p:cNvPr id="69" name="Text Box 90"/>
            <p:cNvSpPr txBox="1">
              <a:spLocks noChangeArrowheads="1"/>
            </p:cNvSpPr>
            <p:nvPr/>
          </p:nvSpPr>
          <p:spPr bwMode="auto">
            <a:xfrm>
              <a:off x="5242" y="1909"/>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3</a:t>
              </a:r>
            </a:p>
          </p:txBody>
        </p:sp>
        <p:sp>
          <p:nvSpPr>
            <p:cNvPr id="70" name="Text Box 91"/>
            <p:cNvSpPr txBox="1">
              <a:spLocks noChangeArrowheads="1"/>
            </p:cNvSpPr>
            <p:nvPr/>
          </p:nvSpPr>
          <p:spPr bwMode="auto">
            <a:xfrm>
              <a:off x="5202" y="2058"/>
              <a:ext cx="19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4</a:t>
              </a:r>
            </a:p>
          </p:txBody>
        </p:sp>
        <p:sp>
          <p:nvSpPr>
            <p:cNvPr id="71" name="Text Box 92"/>
            <p:cNvSpPr txBox="1">
              <a:spLocks noChangeArrowheads="1"/>
            </p:cNvSpPr>
            <p:nvPr/>
          </p:nvSpPr>
          <p:spPr bwMode="auto">
            <a:xfrm>
              <a:off x="5082" y="2171"/>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5</a:t>
              </a:r>
            </a:p>
          </p:txBody>
        </p:sp>
        <p:sp>
          <p:nvSpPr>
            <p:cNvPr id="72" name="Text Box 93"/>
            <p:cNvSpPr txBox="1">
              <a:spLocks noChangeArrowheads="1"/>
            </p:cNvSpPr>
            <p:nvPr/>
          </p:nvSpPr>
          <p:spPr bwMode="auto">
            <a:xfrm>
              <a:off x="4884" y="2239"/>
              <a:ext cx="23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6</a:t>
              </a:r>
            </a:p>
          </p:txBody>
        </p:sp>
        <p:sp>
          <p:nvSpPr>
            <p:cNvPr id="73" name="Text Box 94"/>
            <p:cNvSpPr txBox="1">
              <a:spLocks noChangeArrowheads="1"/>
            </p:cNvSpPr>
            <p:nvPr/>
          </p:nvSpPr>
          <p:spPr bwMode="auto">
            <a:xfrm>
              <a:off x="4685" y="2169"/>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7</a:t>
              </a:r>
            </a:p>
          </p:txBody>
        </p:sp>
        <p:sp>
          <p:nvSpPr>
            <p:cNvPr id="74" name="Text Box 95"/>
            <p:cNvSpPr txBox="1">
              <a:spLocks noChangeArrowheads="1"/>
            </p:cNvSpPr>
            <p:nvPr/>
          </p:nvSpPr>
          <p:spPr bwMode="auto">
            <a:xfrm>
              <a:off x="4565" y="2058"/>
              <a:ext cx="200"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8</a:t>
              </a:r>
            </a:p>
          </p:txBody>
        </p:sp>
        <p:sp>
          <p:nvSpPr>
            <p:cNvPr id="75" name="Text Box 96"/>
            <p:cNvSpPr txBox="1">
              <a:spLocks noChangeArrowheads="1"/>
            </p:cNvSpPr>
            <p:nvPr/>
          </p:nvSpPr>
          <p:spPr bwMode="auto">
            <a:xfrm>
              <a:off x="4526" y="1909"/>
              <a:ext cx="198"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9</a:t>
              </a:r>
            </a:p>
          </p:txBody>
        </p:sp>
        <p:sp>
          <p:nvSpPr>
            <p:cNvPr id="76" name="Text Box 97"/>
            <p:cNvSpPr txBox="1">
              <a:spLocks noChangeArrowheads="1"/>
            </p:cNvSpPr>
            <p:nvPr/>
          </p:nvSpPr>
          <p:spPr bwMode="auto">
            <a:xfrm>
              <a:off x="4525" y="1761"/>
              <a:ext cx="297"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10</a:t>
              </a:r>
            </a:p>
          </p:txBody>
        </p:sp>
        <p:sp>
          <p:nvSpPr>
            <p:cNvPr id="77" name="Text Box 98"/>
            <p:cNvSpPr txBox="1">
              <a:spLocks noChangeArrowheads="1"/>
            </p:cNvSpPr>
            <p:nvPr/>
          </p:nvSpPr>
          <p:spPr bwMode="auto">
            <a:xfrm>
              <a:off x="4644" y="1650"/>
              <a:ext cx="336"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11</a:t>
              </a:r>
            </a:p>
          </p:txBody>
        </p:sp>
      </p:grpSp>
      <p:sp>
        <p:nvSpPr>
          <p:cNvPr id="78" name="AutoShape 124"/>
          <p:cNvSpPr>
            <a:spLocks noChangeArrowheads="1"/>
          </p:cNvSpPr>
          <p:nvPr/>
        </p:nvSpPr>
        <p:spPr bwMode="auto">
          <a:xfrm flipV="1">
            <a:off x="5508625" y="4905375"/>
            <a:ext cx="130175" cy="382588"/>
          </a:xfrm>
          <a:prstGeom prst="flowChartSort">
            <a:avLst/>
          </a:prstGeom>
          <a:solidFill>
            <a:srgbClr val="0066FF"/>
          </a:solidFill>
          <a:ln w="9525">
            <a:solidFill>
              <a:srgbClr val="0066FF"/>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sz="2000">
              <a:latin typeface="Times New Roman" panose="02020603050405020304" pitchFamily="18" charset="0"/>
              <a:cs typeface="Times New Roman" panose="02020603050405020304" pitchFamily="18" charset="0"/>
            </a:endParaRPr>
          </a:p>
        </p:txBody>
      </p:sp>
      <p:sp>
        <p:nvSpPr>
          <p:cNvPr id="79" name="AutoShape 125"/>
          <p:cNvSpPr>
            <a:spLocks noChangeArrowheads="1"/>
          </p:cNvSpPr>
          <p:nvPr/>
        </p:nvSpPr>
        <p:spPr bwMode="auto">
          <a:xfrm>
            <a:off x="5522913" y="4841875"/>
            <a:ext cx="125412" cy="111125"/>
          </a:xfrm>
          <a:prstGeom prst="flowChartConnector">
            <a:avLst/>
          </a:prstGeom>
          <a:solidFill>
            <a:srgbClr val="333399"/>
          </a:solidFill>
          <a:ln w="9525">
            <a:solidFill>
              <a:srgbClr val="333399"/>
            </a:solidFill>
            <a:round/>
            <a:headEnd/>
            <a:tailEnd/>
          </a:ln>
        </p:spPr>
        <p:txBody>
          <a:bodyPr wrap="none" anchor="ctr"/>
          <a:lstStyle/>
          <a:p>
            <a:pPr fontAlgn="auto">
              <a:spcBef>
                <a:spcPts val="0"/>
              </a:spcBef>
              <a:spcAft>
                <a:spcPts val="0"/>
              </a:spcAft>
              <a:defRPr/>
            </a:pPr>
            <a:endParaRPr lang="en-US" sz="1600" kern="0">
              <a:solidFill>
                <a:srgbClr val="333399"/>
              </a:solidFill>
              <a:latin typeface="Times New Roman" pitchFamily="18" charset="0"/>
              <a:cs typeface="Times New Roman" pitchFamily="18" charset="0"/>
            </a:endParaRPr>
          </a:p>
        </p:txBody>
      </p:sp>
      <p:sp>
        <p:nvSpPr>
          <p:cNvPr id="80" name="AutoShape 128"/>
          <p:cNvSpPr>
            <a:spLocks noChangeArrowheads="1"/>
          </p:cNvSpPr>
          <p:nvPr/>
        </p:nvSpPr>
        <p:spPr bwMode="auto">
          <a:xfrm flipV="1">
            <a:off x="7797800" y="3960813"/>
            <a:ext cx="130175" cy="382587"/>
          </a:xfrm>
          <a:prstGeom prst="flowChartSort">
            <a:avLst/>
          </a:prstGeom>
          <a:solidFill>
            <a:srgbClr val="0066FF"/>
          </a:solidFill>
          <a:ln w="9525">
            <a:solidFill>
              <a:srgbClr val="0066FF"/>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sz="2000">
              <a:latin typeface="Times New Roman" panose="02020603050405020304" pitchFamily="18" charset="0"/>
              <a:cs typeface="Times New Roman" panose="02020603050405020304" pitchFamily="18" charset="0"/>
            </a:endParaRPr>
          </a:p>
        </p:txBody>
      </p:sp>
      <p:sp>
        <p:nvSpPr>
          <p:cNvPr id="81" name="AutoShape 129"/>
          <p:cNvSpPr>
            <a:spLocks noChangeArrowheads="1"/>
          </p:cNvSpPr>
          <p:nvPr/>
        </p:nvSpPr>
        <p:spPr bwMode="auto">
          <a:xfrm>
            <a:off x="7812088" y="3897313"/>
            <a:ext cx="125412" cy="111125"/>
          </a:xfrm>
          <a:prstGeom prst="flowChartConnector">
            <a:avLst/>
          </a:prstGeom>
          <a:solidFill>
            <a:srgbClr val="333399"/>
          </a:solidFill>
          <a:ln w="9525">
            <a:solidFill>
              <a:srgbClr val="333399"/>
            </a:solidFill>
            <a:round/>
            <a:headEnd/>
            <a:tailEnd/>
          </a:ln>
        </p:spPr>
        <p:txBody>
          <a:bodyPr wrap="none" anchor="ctr"/>
          <a:lstStyle/>
          <a:p>
            <a:pPr fontAlgn="auto">
              <a:spcBef>
                <a:spcPts val="0"/>
              </a:spcBef>
              <a:spcAft>
                <a:spcPts val="0"/>
              </a:spcAft>
              <a:defRPr/>
            </a:pPr>
            <a:endParaRPr lang="en-US" sz="1600" kern="0">
              <a:solidFill>
                <a:srgbClr val="333399"/>
              </a:solidFill>
              <a:latin typeface="Times New Roman" pitchFamily="18" charset="0"/>
              <a:cs typeface="Times New Roman" pitchFamily="18" charset="0"/>
            </a:endParaRPr>
          </a:p>
        </p:txBody>
      </p:sp>
      <p:sp>
        <p:nvSpPr>
          <p:cNvPr id="82" name="AutoShape 132"/>
          <p:cNvSpPr>
            <a:spLocks noChangeArrowheads="1"/>
          </p:cNvSpPr>
          <p:nvPr/>
        </p:nvSpPr>
        <p:spPr bwMode="auto">
          <a:xfrm flipH="1" flipV="1">
            <a:off x="5616575" y="2974975"/>
            <a:ext cx="503238" cy="107950"/>
          </a:xfrm>
          <a:prstGeom prst="flowChartSort">
            <a:avLst/>
          </a:prstGeom>
          <a:solidFill>
            <a:srgbClr val="0066FF"/>
          </a:solidFill>
          <a:ln w="9525">
            <a:solidFill>
              <a:srgbClr val="0066FF"/>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sz="2000">
              <a:latin typeface="Times New Roman" panose="02020603050405020304" pitchFamily="18" charset="0"/>
              <a:cs typeface="Times New Roman" panose="02020603050405020304" pitchFamily="18" charset="0"/>
            </a:endParaRPr>
          </a:p>
        </p:txBody>
      </p:sp>
      <p:sp>
        <p:nvSpPr>
          <p:cNvPr id="83" name="AutoShape 133"/>
          <p:cNvSpPr>
            <a:spLocks noChangeArrowheads="1"/>
          </p:cNvSpPr>
          <p:nvPr/>
        </p:nvSpPr>
        <p:spPr bwMode="auto">
          <a:xfrm>
            <a:off x="5522913" y="2970213"/>
            <a:ext cx="125412" cy="111125"/>
          </a:xfrm>
          <a:prstGeom prst="flowChartConnector">
            <a:avLst/>
          </a:prstGeom>
          <a:solidFill>
            <a:srgbClr val="333399"/>
          </a:solidFill>
          <a:ln w="9525">
            <a:solidFill>
              <a:srgbClr val="333399"/>
            </a:solidFill>
            <a:round/>
            <a:headEnd/>
            <a:tailEnd/>
          </a:ln>
        </p:spPr>
        <p:txBody>
          <a:bodyPr wrap="none" anchor="ctr"/>
          <a:lstStyle/>
          <a:p>
            <a:pPr fontAlgn="auto">
              <a:spcBef>
                <a:spcPts val="0"/>
              </a:spcBef>
              <a:spcAft>
                <a:spcPts val="0"/>
              </a:spcAft>
              <a:defRPr/>
            </a:pPr>
            <a:endParaRPr lang="en-US" sz="1600" kern="0">
              <a:solidFill>
                <a:srgbClr val="333399"/>
              </a:solidFill>
              <a:latin typeface="Times New Roman" pitchFamily="18" charset="0"/>
              <a:cs typeface="Times New Roman" pitchFamily="18" charset="0"/>
            </a:endParaRPr>
          </a:p>
        </p:txBody>
      </p:sp>
      <p:sp>
        <p:nvSpPr>
          <p:cNvPr id="84" name="AutoShape 135"/>
          <p:cNvSpPr>
            <a:spLocks noChangeArrowheads="1"/>
          </p:cNvSpPr>
          <p:nvPr/>
        </p:nvSpPr>
        <p:spPr bwMode="auto">
          <a:xfrm rot="306563" flipH="1">
            <a:off x="5580063" y="2976563"/>
            <a:ext cx="360362" cy="150812"/>
          </a:xfrm>
          <a:prstGeom prst="flowChartDecision">
            <a:avLst/>
          </a:prstGeom>
          <a:solidFill>
            <a:srgbClr val="FF3300"/>
          </a:solidFill>
          <a:ln w="9525">
            <a:solidFill>
              <a:srgbClr val="FF3300"/>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sz="2000">
              <a:latin typeface="Times New Roman" panose="02020603050405020304" pitchFamily="18" charset="0"/>
              <a:cs typeface="Times New Roman" panose="02020603050405020304" pitchFamily="18" charset="0"/>
            </a:endParaRPr>
          </a:p>
        </p:txBody>
      </p:sp>
      <p:sp>
        <p:nvSpPr>
          <p:cNvPr id="85" name="AutoShape 136"/>
          <p:cNvSpPr>
            <a:spLocks noChangeArrowheads="1"/>
          </p:cNvSpPr>
          <p:nvPr/>
        </p:nvSpPr>
        <p:spPr bwMode="auto">
          <a:xfrm rot="4427046" flipH="1">
            <a:off x="5468144" y="4944269"/>
            <a:ext cx="295275" cy="144463"/>
          </a:xfrm>
          <a:prstGeom prst="flowChartDecision">
            <a:avLst/>
          </a:prstGeom>
          <a:solidFill>
            <a:srgbClr val="FF3300"/>
          </a:solidFill>
          <a:ln w="9525">
            <a:solidFill>
              <a:srgbClr val="FF3300"/>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sz="2000">
              <a:latin typeface="Times New Roman" panose="02020603050405020304" pitchFamily="18" charset="0"/>
              <a:cs typeface="Times New Roman" panose="02020603050405020304" pitchFamily="18" charset="0"/>
            </a:endParaRPr>
          </a:p>
        </p:txBody>
      </p:sp>
      <p:sp>
        <p:nvSpPr>
          <p:cNvPr id="86" name="AutoShape 137"/>
          <p:cNvSpPr>
            <a:spLocks noChangeArrowheads="1"/>
          </p:cNvSpPr>
          <p:nvPr/>
        </p:nvSpPr>
        <p:spPr bwMode="auto">
          <a:xfrm rot="1851485" flipH="1">
            <a:off x="7883525" y="3973513"/>
            <a:ext cx="250825" cy="114300"/>
          </a:xfrm>
          <a:prstGeom prst="flowChartDecision">
            <a:avLst/>
          </a:prstGeom>
          <a:solidFill>
            <a:srgbClr val="FF3300"/>
          </a:solidFill>
          <a:ln w="9525">
            <a:solidFill>
              <a:srgbClr val="FF3300"/>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sz="2000">
              <a:latin typeface="Times New Roman" panose="02020603050405020304" pitchFamily="18" charset="0"/>
              <a:cs typeface="Times New Roman" panose="02020603050405020304" pitchFamily="18" charset="0"/>
            </a:endParaRPr>
          </a:p>
        </p:txBody>
      </p:sp>
      <p:sp>
        <p:nvSpPr>
          <p:cNvPr id="53278" name="WordArt 34"/>
          <p:cNvSpPr>
            <a:spLocks noChangeArrowheads="1" noChangeShapeType="1" noTextEdit="1"/>
          </p:cNvSpPr>
          <p:nvPr/>
        </p:nvSpPr>
        <p:spPr bwMode="auto">
          <a:xfrm>
            <a:off x="1371600" y="1066800"/>
            <a:ext cx="762000" cy="1657350"/>
          </a:xfrm>
          <a:prstGeom prst="rect">
            <a:avLst/>
          </a:prstGeom>
        </p:spPr>
        <p:txBody>
          <a:bodyPr wrap="none" fromWordArt="1">
            <a:prstTxWarp prst="textPlain">
              <a:avLst>
                <a:gd name="adj" fmla="val 50000"/>
              </a:avLst>
            </a:prstTxWarp>
          </a:bodyPr>
          <a:lstStyle/>
          <a:p>
            <a:endParaRPr lang="en-US" sz="3600" kern="10">
              <a:ln w="12700">
                <a:solidFill>
                  <a:srgbClr val="800080"/>
                </a:solidFill>
                <a:round/>
                <a:headEnd/>
                <a:tailEnd/>
              </a:ln>
              <a:solidFill>
                <a:srgbClr val="000099"/>
              </a:solidFill>
              <a:cs typeface="Arial" panose="020B0604020202020204" pitchFamily="34" charset="0"/>
            </a:endParaRPr>
          </a:p>
        </p:txBody>
      </p:sp>
      <p:pic>
        <p:nvPicPr>
          <p:cNvPr id="89" name="Picture 78"/>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923088" y="4691063"/>
            <a:ext cx="1504950" cy="1665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500"/>
                                        <p:tgtEl>
                                          <p:spTgt spid="3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500"/>
                                        <p:tgtEl>
                                          <p:spTgt spid="35"/>
                                        </p:tgtEl>
                                      </p:cBhvr>
                                    </p:animEffect>
                                  </p:childTnLst>
                                </p:cTn>
                              </p:par>
                              <p:par>
                                <p:cTn id="26" presetID="10" presetClass="entr" presetSubtype="0" fill="hold" nodeType="with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500"/>
                                        <p:tgtEl>
                                          <p:spTgt spid="36"/>
                                        </p:tgtEl>
                                      </p:cBhvr>
                                    </p:animEffect>
                                  </p:childTnLst>
                                </p:cTn>
                              </p:par>
                              <p:par>
                                <p:cTn id="29" presetID="10" presetClass="entr" presetSubtype="0" fill="hold" nodeType="with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fade">
                                      <p:cBhvr>
                                        <p:cTn id="31" dur="500"/>
                                        <p:tgtEl>
                                          <p:spTgt spid="50"/>
                                        </p:tgtEl>
                                      </p:cBhvr>
                                    </p:animEffect>
                                  </p:childTnLst>
                                </p:cTn>
                              </p:par>
                              <p:par>
                                <p:cTn id="32" presetID="10" presetClass="entr" presetSubtype="0" fill="hold" nodeType="withEffect">
                                  <p:stCondLst>
                                    <p:cond delay="0"/>
                                  </p:stCondLst>
                                  <p:childTnLst>
                                    <p:set>
                                      <p:cBhvr>
                                        <p:cTn id="33" dur="1" fill="hold">
                                          <p:stCondLst>
                                            <p:cond delay="0"/>
                                          </p:stCondLst>
                                        </p:cTn>
                                        <p:tgtEl>
                                          <p:spTgt spid="64"/>
                                        </p:tgtEl>
                                        <p:attrNameLst>
                                          <p:attrName>style.visibility</p:attrName>
                                        </p:attrNameLst>
                                      </p:cBhvr>
                                      <p:to>
                                        <p:strVal val="visible"/>
                                      </p:to>
                                    </p:set>
                                    <p:animEffect transition="in" filter="fade">
                                      <p:cBhvr>
                                        <p:cTn id="34" dur="500"/>
                                        <p:tgtEl>
                                          <p:spTgt spid="6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8"/>
                                        </p:tgtEl>
                                        <p:attrNameLst>
                                          <p:attrName>style.visibility</p:attrName>
                                        </p:attrNameLst>
                                      </p:cBhvr>
                                      <p:to>
                                        <p:strVal val="visible"/>
                                      </p:to>
                                    </p:set>
                                    <p:animEffect transition="in" filter="fade">
                                      <p:cBhvr>
                                        <p:cTn id="37" dur="500"/>
                                        <p:tgtEl>
                                          <p:spTgt spid="7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79"/>
                                        </p:tgtEl>
                                        <p:attrNameLst>
                                          <p:attrName>style.visibility</p:attrName>
                                        </p:attrNameLst>
                                      </p:cBhvr>
                                      <p:to>
                                        <p:strVal val="visible"/>
                                      </p:to>
                                    </p:set>
                                    <p:animEffect transition="in" filter="fade">
                                      <p:cBhvr>
                                        <p:cTn id="40" dur="500"/>
                                        <p:tgtEl>
                                          <p:spTgt spid="7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80"/>
                                        </p:tgtEl>
                                        <p:attrNameLst>
                                          <p:attrName>style.visibility</p:attrName>
                                        </p:attrNameLst>
                                      </p:cBhvr>
                                      <p:to>
                                        <p:strVal val="visible"/>
                                      </p:to>
                                    </p:set>
                                    <p:animEffect transition="in" filter="fade">
                                      <p:cBhvr>
                                        <p:cTn id="43" dur="500"/>
                                        <p:tgtEl>
                                          <p:spTgt spid="8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81"/>
                                        </p:tgtEl>
                                        <p:attrNameLst>
                                          <p:attrName>style.visibility</p:attrName>
                                        </p:attrNameLst>
                                      </p:cBhvr>
                                      <p:to>
                                        <p:strVal val="visible"/>
                                      </p:to>
                                    </p:set>
                                    <p:animEffect transition="in" filter="fade">
                                      <p:cBhvr>
                                        <p:cTn id="46" dur="500"/>
                                        <p:tgtEl>
                                          <p:spTgt spid="81"/>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82"/>
                                        </p:tgtEl>
                                        <p:attrNameLst>
                                          <p:attrName>style.visibility</p:attrName>
                                        </p:attrNameLst>
                                      </p:cBhvr>
                                      <p:to>
                                        <p:strVal val="visible"/>
                                      </p:to>
                                    </p:set>
                                    <p:animEffect transition="in" filter="fade">
                                      <p:cBhvr>
                                        <p:cTn id="49" dur="500"/>
                                        <p:tgtEl>
                                          <p:spTgt spid="82"/>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83"/>
                                        </p:tgtEl>
                                        <p:attrNameLst>
                                          <p:attrName>style.visibility</p:attrName>
                                        </p:attrNameLst>
                                      </p:cBhvr>
                                      <p:to>
                                        <p:strVal val="visible"/>
                                      </p:to>
                                    </p:set>
                                    <p:animEffect transition="in" filter="fade">
                                      <p:cBhvr>
                                        <p:cTn id="52" dur="500"/>
                                        <p:tgtEl>
                                          <p:spTgt spid="83"/>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84"/>
                                        </p:tgtEl>
                                        <p:attrNameLst>
                                          <p:attrName>style.visibility</p:attrName>
                                        </p:attrNameLst>
                                      </p:cBhvr>
                                      <p:to>
                                        <p:strVal val="visible"/>
                                      </p:to>
                                    </p:set>
                                    <p:animEffect transition="in" filter="fade">
                                      <p:cBhvr>
                                        <p:cTn id="55" dur="500"/>
                                        <p:tgtEl>
                                          <p:spTgt spid="84"/>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85"/>
                                        </p:tgtEl>
                                        <p:attrNameLst>
                                          <p:attrName>style.visibility</p:attrName>
                                        </p:attrNameLst>
                                      </p:cBhvr>
                                      <p:to>
                                        <p:strVal val="visible"/>
                                      </p:to>
                                    </p:set>
                                    <p:animEffect transition="in" filter="fade">
                                      <p:cBhvr>
                                        <p:cTn id="58" dur="500"/>
                                        <p:tgtEl>
                                          <p:spTgt spid="85"/>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86"/>
                                        </p:tgtEl>
                                        <p:attrNameLst>
                                          <p:attrName>style.visibility</p:attrName>
                                        </p:attrNameLst>
                                      </p:cBhvr>
                                      <p:to>
                                        <p:strVal val="visible"/>
                                      </p:to>
                                    </p:set>
                                    <p:animEffect transition="in" filter="fade">
                                      <p:cBhvr>
                                        <p:cTn id="61" dur="500"/>
                                        <p:tgtEl>
                                          <p:spTgt spid="86"/>
                                        </p:tgtEl>
                                      </p:cBhvr>
                                    </p:animEffect>
                                  </p:childTnLst>
                                </p:cTn>
                              </p:par>
                              <p:par>
                                <p:cTn id="62" presetID="2" presetClass="entr" presetSubtype="4" fill="hold" nodeType="withEffect">
                                  <p:stCondLst>
                                    <p:cond delay="0"/>
                                  </p:stCondLst>
                                  <p:childTnLst>
                                    <p:set>
                                      <p:cBhvr>
                                        <p:cTn id="63" dur="1" fill="hold">
                                          <p:stCondLst>
                                            <p:cond delay="0"/>
                                          </p:stCondLst>
                                        </p:cTn>
                                        <p:tgtEl>
                                          <p:spTgt spid="89"/>
                                        </p:tgtEl>
                                        <p:attrNameLst>
                                          <p:attrName>style.visibility</p:attrName>
                                        </p:attrNameLst>
                                      </p:cBhvr>
                                      <p:to>
                                        <p:strVal val="visible"/>
                                      </p:to>
                                    </p:set>
                                    <p:anim calcmode="lin" valueType="num">
                                      <p:cBhvr additive="base">
                                        <p:cTn id="64" dur="500" fill="hold"/>
                                        <p:tgtEl>
                                          <p:spTgt spid="89"/>
                                        </p:tgtEl>
                                        <p:attrNameLst>
                                          <p:attrName>ppt_x</p:attrName>
                                        </p:attrNameLst>
                                      </p:cBhvr>
                                      <p:tavLst>
                                        <p:tav tm="0">
                                          <p:val>
                                            <p:strVal val="#ppt_x"/>
                                          </p:val>
                                        </p:tav>
                                        <p:tav tm="100000">
                                          <p:val>
                                            <p:strVal val="#ppt_x"/>
                                          </p:val>
                                        </p:tav>
                                      </p:tavLst>
                                    </p:anim>
                                    <p:anim calcmode="lin" valueType="num">
                                      <p:cBhvr additive="base">
                                        <p:cTn id="65" dur="500" fill="hold"/>
                                        <p:tgtEl>
                                          <p:spTgt spid="89"/>
                                        </p:tgtEl>
                                        <p:attrNameLst>
                                          <p:attrName>ppt_y</p:attrName>
                                        </p:attrNameLst>
                                      </p:cBhvr>
                                      <p:tavLst>
                                        <p:tav tm="0">
                                          <p:val>
                                            <p:strVal val="1+#ppt_h/2"/>
                                          </p:val>
                                        </p:tav>
                                        <p:tav tm="100000">
                                          <p:val>
                                            <p:strVal val="#ppt_y"/>
                                          </p:val>
                                        </p:tav>
                                      </p:tavLst>
                                    </p:anim>
                                  </p:childTnLst>
                                </p:cTn>
                              </p:par>
                            </p:childTnLst>
                          </p:cTn>
                        </p:par>
                      </p:childTnLst>
                    </p:cTn>
                  </p:par>
                  <p:par>
                    <p:cTn id="66" fill="hold" nodeType="clickPar">
                      <p:stCondLst>
                        <p:cond delay="indefinite"/>
                      </p:stCondLst>
                      <p:childTnLst>
                        <p:par>
                          <p:cTn id="67" fill="hold" nodeType="withGroup">
                            <p:stCondLst>
                              <p:cond delay="0"/>
                            </p:stCondLst>
                            <p:childTnLst>
                              <p:par>
                                <p:cTn id="68" presetID="1" presetClass="mediacall" presetSubtype="0" fill="hold" nodeType="clickEffect">
                                  <p:stCondLst>
                                    <p:cond delay="0"/>
                                  </p:stCondLst>
                                  <p:childTnLst>
                                    <p:cmd type="call" cmd="playFrom(0.0)">
                                      <p:cBhvr>
                                        <p:cTn id="69" dur="35451" fill="hold"/>
                                        <p:tgtEl>
                                          <p:spTgt spid="14"/>
                                        </p:tgtEl>
                                      </p:cBhvr>
                                    </p:cmd>
                                  </p:childTnLst>
                                </p:cTn>
                              </p:par>
                            </p:childTnLst>
                          </p:cTn>
                        </p:par>
                      </p:childTnLst>
                    </p:cTn>
                  </p:par>
                  <p:par>
                    <p:cTn id="70" fill="hold" nodeType="clickPar">
                      <p:stCondLst>
                        <p:cond delay="indefinite"/>
                      </p:stCondLst>
                      <p:childTnLst>
                        <p:par>
                          <p:cTn id="71" fill="hold" nodeType="withGroup">
                            <p:stCondLst>
                              <p:cond delay="0"/>
                            </p:stCondLst>
                            <p:childTnLst>
                              <p:par>
                                <p:cTn id="72" presetID="9" presetClass="entr" presetSubtype="0" fill="hold" grpId="0" nodeType="clickEffect">
                                  <p:stCondLst>
                                    <p:cond delay="0"/>
                                  </p:stCondLst>
                                  <p:childTnLst>
                                    <p:set>
                                      <p:cBhvr>
                                        <p:cTn id="73" dur="1" fill="hold">
                                          <p:stCondLst>
                                            <p:cond delay="0"/>
                                          </p:stCondLst>
                                        </p:cTn>
                                        <p:tgtEl>
                                          <p:spTgt spid="111674"/>
                                        </p:tgtEl>
                                        <p:attrNameLst>
                                          <p:attrName>style.visibility</p:attrName>
                                        </p:attrNameLst>
                                      </p:cBhvr>
                                      <p:to>
                                        <p:strVal val="visible"/>
                                      </p:to>
                                    </p:set>
                                    <p:animEffect transition="in" filter="dissolve">
                                      <p:cBhvr>
                                        <p:cTn id="74" dur="1000"/>
                                        <p:tgtEl>
                                          <p:spTgt spid="111674"/>
                                        </p:tgtEl>
                                      </p:cBhvr>
                                    </p:animEffect>
                                  </p:childTnLst>
                                  <p:subTnLst>
                                    <p:set>
                                      <p:cBhvr override="childStyle">
                                        <p:cTn dur="1" fill="hold" display="0" masterRel="sameClick" afterEffect="1">
                                          <p:stCondLst>
                                            <p:cond evt="end" delay="0">
                                              <p:tn val="72"/>
                                            </p:cond>
                                          </p:stCondLst>
                                        </p:cTn>
                                        <p:tgtEl>
                                          <p:spTgt spid="111674"/>
                                        </p:tgtEl>
                                        <p:attrNameLst>
                                          <p:attrName>style.visibility</p:attrName>
                                        </p:attrNameLst>
                                      </p:cBhvr>
                                      <p:to>
                                        <p:strVal val="hidden"/>
                                      </p:to>
                                    </p:set>
                                    <p:audio>
                                      <p:cMediaNode>
                                        <p:cTn display="0" masterRel="sameClick">
                                          <p:stCondLst>
                                            <p:cond evt="begin" delay="0">
                                              <p:tn val="72"/>
                                            </p:cond>
                                          </p:stCondLst>
                                          <p:endCondLst>
                                            <p:cond evt="onStopAudio" delay="0">
                                              <p:tgtEl>
                                                <p:sldTgt/>
                                              </p:tgtEl>
                                            </p:cond>
                                          </p:endCondLst>
                                        </p:cTn>
                                        <p:tgtEl>
                                          <p:sndTgt r:embed="rId5" name="TYPE.WAV"/>
                                        </p:tgtEl>
                                      </p:cMediaNode>
                                    </p:audio>
                                  </p:subTnLst>
                                </p:cTn>
                              </p:par>
                            </p:childTnLst>
                          </p:cTn>
                        </p:par>
                        <p:par>
                          <p:cTn id="75" fill="hold" nodeType="afterGroup">
                            <p:stCondLst>
                              <p:cond delay="1000"/>
                            </p:stCondLst>
                            <p:childTnLst>
                              <p:par>
                                <p:cTn id="76" presetID="9" presetClass="entr" presetSubtype="0" fill="hold" grpId="0" nodeType="afterEffect">
                                  <p:stCondLst>
                                    <p:cond delay="0"/>
                                  </p:stCondLst>
                                  <p:childTnLst>
                                    <p:set>
                                      <p:cBhvr>
                                        <p:cTn id="77" dur="1" fill="hold">
                                          <p:stCondLst>
                                            <p:cond delay="0"/>
                                          </p:stCondLst>
                                        </p:cTn>
                                        <p:tgtEl>
                                          <p:spTgt spid="111675"/>
                                        </p:tgtEl>
                                        <p:attrNameLst>
                                          <p:attrName>style.visibility</p:attrName>
                                        </p:attrNameLst>
                                      </p:cBhvr>
                                      <p:to>
                                        <p:strVal val="visible"/>
                                      </p:to>
                                    </p:set>
                                    <p:animEffect transition="in" filter="dissolve">
                                      <p:cBhvr>
                                        <p:cTn id="78" dur="1000"/>
                                        <p:tgtEl>
                                          <p:spTgt spid="111675"/>
                                        </p:tgtEl>
                                      </p:cBhvr>
                                    </p:animEffect>
                                  </p:childTnLst>
                                  <p:subTnLst>
                                    <p:set>
                                      <p:cBhvr override="childStyle">
                                        <p:cTn dur="1" fill="hold" display="0" masterRel="sameClick" afterEffect="1">
                                          <p:stCondLst>
                                            <p:cond evt="end" delay="0">
                                              <p:tn val="76"/>
                                            </p:cond>
                                          </p:stCondLst>
                                        </p:cTn>
                                        <p:tgtEl>
                                          <p:spTgt spid="111675"/>
                                        </p:tgtEl>
                                        <p:attrNameLst>
                                          <p:attrName>style.visibility</p:attrName>
                                        </p:attrNameLst>
                                      </p:cBhvr>
                                      <p:to>
                                        <p:strVal val="hidden"/>
                                      </p:to>
                                    </p:set>
                                    <p:audio>
                                      <p:cMediaNode>
                                        <p:cTn display="0" masterRel="sameClick">
                                          <p:stCondLst>
                                            <p:cond evt="begin" delay="0">
                                              <p:tn val="76"/>
                                            </p:cond>
                                          </p:stCondLst>
                                          <p:endCondLst>
                                            <p:cond evt="onStopAudio" delay="0">
                                              <p:tgtEl>
                                                <p:sldTgt/>
                                              </p:tgtEl>
                                            </p:cond>
                                          </p:endCondLst>
                                        </p:cTn>
                                        <p:tgtEl>
                                          <p:sndTgt r:embed="rId5" name="TYPE.WAV"/>
                                        </p:tgtEl>
                                      </p:cMediaNode>
                                    </p:audio>
                                  </p:subTnLst>
                                </p:cTn>
                              </p:par>
                            </p:childTnLst>
                          </p:cTn>
                        </p:par>
                        <p:par>
                          <p:cTn id="79" fill="hold" nodeType="afterGroup">
                            <p:stCondLst>
                              <p:cond delay="2000"/>
                            </p:stCondLst>
                            <p:childTnLst>
                              <p:par>
                                <p:cTn id="80" presetID="9" presetClass="entr" presetSubtype="0" fill="hold" grpId="0" nodeType="afterEffect">
                                  <p:stCondLst>
                                    <p:cond delay="0"/>
                                  </p:stCondLst>
                                  <p:childTnLst>
                                    <p:set>
                                      <p:cBhvr>
                                        <p:cTn id="81" dur="1" fill="hold">
                                          <p:stCondLst>
                                            <p:cond delay="0"/>
                                          </p:stCondLst>
                                        </p:cTn>
                                        <p:tgtEl>
                                          <p:spTgt spid="111676"/>
                                        </p:tgtEl>
                                        <p:attrNameLst>
                                          <p:attrName>style.visibility</p:attrName>
                                        </p:attrNameLst>
                                      </p:cBhvr>
                                      <p:to>
                                        <p:strVal val="visible"/>
                                      </p:to>
                                    </p:set>
                                    <p:animEffect transition="in" filter="dissolve">
                                      <p:cBhvr>
                                        <p:cTn id="82" dur="1000"/>
                                        <p:tgtEl>
                                          <p:spTgt spid="111676"/>
                                        </p:tgtEl>
                                      </p:cBhvr>
                                    </p:animEffect>
                                  </p:childTnLst>
                                  <p:subTnLst>
                                    <p:set>
                                      <p:cBhvr override="childStyle">
                                        <p:cTn dur="1" fill="hold" display="0" masterRel="sameClick" afterEffect="1">
                                          <p:stCondLst>
                                            <p:cond evt="end" delay="0">
                                              <p:tn val="80"/>
                                            </p:cond>
                                          </p:stCondLst>
                                        </p:cTn>
                                        <p:tgtEl>
                                          <p:spTgt spid="111676"/>
                                        </p:tgtEl>
                                        <p:attrNameLst>
                                          <p:attrName>style.visibility</p:attrName>
                                        </p:attrNameLst>
                                      </p:cBhvr>
                                      <p:to>
                                        <p:strVal val="hidden"/>
                                      </p:to>
                                    </p:set>
                                    <p:audio>
                                      <p:cMediaNode>
                                        <p:cTn display="0" masterRel="sameClick">
                                          <p:stCondLst>
                                            <p:cond evt="begin" delay="0">
                                              <p:tn val="80"/>
                                            </p:cond>
                                          </p:stCondLst>
                                          <p:endCondLst>
                                            <p:cond evt="onStopAudio" delay="0">
                                              <p:tgtEl>
                                                <p:sldTgt/>
                                              </p:tgtEl>
                                            </p:cond>
                                          </p:endCondLst>
                                        </p:cTn>
                                        <p:tgtEl>
                                          <p:sndTgt r:embed="rId5" name="TYPE.WAV"/>
                                        </p:tgtEl>
                                      </p:cMediaNode>
                                    </p:audio>
                                  </p:subTnLst>
                                </p:cTn>
                              </p:par>
                            </p:childTnLst>
                          </p:cTn>
                        </p:par>
                        <p:par>
                          <p:cTn id="83" fill="hold" nodeType="afterGroup">
                            <p:stCondLst>
                              <p:cond delay="3000"/>
                            </p:stCondLst>
                            <p:childTnLst>
                              <p:par>
                                <p:cTn id="84" presetID="9" presetClass="entr" presetSubtype="0" fill="hold" grpId="0" nodeType="afterEffect">
                                  <p:stCondLst>
                                    <p:cond delay="0"/>
                                  </p:stCondLst>
                                  <p:childTnLst>
                                    <p:set>
                                      <p:cBhvr>
                                        <p:cTn id="85" dur="1" fill="hold">
                                          <p:stCondLst>
                                            <p:cond delay="0"/>
                                          </p:stCondLst>
                                        </p:cTn>
                                        <p:tgtEl>
                                          <p:spTgt spid="111677"/>
                                        </p:tgtEl>
                                        <p:attrNameLst>
                                          <p:attrName>style.visibility</p:attrName>
                                        </p:attrNameLst>
                                      </p:cBhvr>
                                      <p:to>
                                        <p:strVal val="visible"/>
                                      </p:to>
                                    </p:set>
                                    <p:animEffect transition="in" filter="dissolve">
                                      <p:cBhvr>
                                        <p:cTn id="86" dur="1000"/>
                                        <p:tgtEl>
                                          <p:spTgt spid="111677"/>
                                        </p:tgtEl>
                                      </p:cBhvr>
                                    </p:animEffect>
                                  </p:childTnLst>
                                  <p:subTnLst>
                                    <p:set>
                                      <p:cBhvr override="childStyle">
                                        <p:cTn dur="1" fill="hold" display="0" masterRel="sameClick" afterEffect="1">
                                          <p:stCondLst>
                                            <p:cond evt="end" delay="0">
                                              <p:tn val="84"/>
                                            </p:cond>
                                          </p:stCondLst>
                                        </p:cTn>
                                        <p:tgtEl>
                                          <p:spTgt spid="111677"/>
                                        </p:tgtEl>
                                        <p:attrNameLst>
                                          <p:attrName>style.visibility</p:attrName>
                                        </p:attrNameLst>
                                      </p:cBhvr>
                                      <p:to>
                                        <p:strVal val="hidden"/>
                                      </p:to>
                                    </p:set>
                                    <p:audio>
                                      <p:cMediaNode>
                                        <p:cTn display="0" masterRel="sameClick">
                                          <p:stCondLst>
                                            <p:cond evt="begin" delay="0">
                                              <p:tn val="84"/>
                                            </p:cond>
                                          </p:stCondLst>
                                          <p:endCondLst>
                                            <p:cond evt="onStopAudio" delay="0">
                                              <p:tgtEl>
                                                <p:sldTgt/>
                                              </p:tgtEl>
                                            </p:cond>
                                          </p:endCondLst>
                                        </p:cTn>
                                        <p:tgtEl>
                                          <p:sndTgt r:embed="rId5" name="TYPE.WAV"/>
                                        </p:tgtEl>
                                      </p:cMediaNode>
                                    </p:audio>
                                  </p:subTnLst>
                                </p:cTn>
                              </p:par>
                            </p:childTnLst>
                          </p:cTn>
                        </p:par>
                        <p:par>
                          <p:cTn id="87" fill="hold" nodeType="afterGroup">
                            <p:stCondLst>
                              <p:cond delay="4000"/>
                            </p:stCondLst>
                            <p:childTnLst>
                              <p:par>
                                <p:cTn id="88" presetID="9" presetClass="entr" presetSubtype="0" fill="hold" grpId="0" nodeType="afterEffect">
                                  <p:stCondLst>
                                    <p:cond delay="0"/>
                                  </p:stCondLst>
                                  <p:childTnLst>
                                    <p:set>
                                      <p:cBhvr>
                                        <p:cTn id="89" dur="1" fill="hold">
                                          <p:stCondLst>
                                            <p:cond delay="0"/>
                                          </p:stCondLst>
                                        </p:cTn>
                                        <p:tgtEl>
                                          <p:spTgt spid="111673"/>
                                        </p:tgtEl>
                                        <p:attrNameLst>
                                          <p:attrName>style.visibility</p:attrName>
                                        </p:attrNameLst>
                                      </p:cBhvr>
                                      <p:to>
                                        <p:strVal val="visible"/>
                                      </p:to>
                                    </p:set>
                                    <p:animEffect transition="in" filter="dissolve">
                                      <p:cBhvr>
                                        <p:cTn id="90" dur="1000"/>
                                        <p:tgtEl>
                                          <p:spTgt spid="111673"/>
                                        </p:tgtEl>
                                      </p:cBhvr>
                                    </p:animEffect>
                                  </p:childTnLst>
                                  <p:subTnLst>
                                    <p:set>
                                      <p:cBhvr override="childStyle">
                                        <p:cTn dur="1" fill="hold" display="0" masterRel="sameClick" afterEffect="1">
                                          <p:stCondLst>
                                            <p:cond evt="end" delay="0">
                                              <p:tn val="88"/>
                                            </p:cond>
                                          </p:stCondLst>
                                        </p:cTn>
                                        <p:tgtEl>
                                          <p:spTgt spid="111673"/>
                                        </p:tgtEl>
                                        <p:attrNameLst>
                                          <p:attrName>style.visibility</p:attrName>
                                        </p:attrNameLst>
                                      </p:cBhvr>
                                      <p:to>
                                        <p:strVal val="hidden"/>
                                      </p:to>
                                    </p:set>
                                    <p:audio>
                                      <p:cMediaNode>
                                        <p:cTn display="0" masterRel="sameClick">
                                          <p:stCondLst>
                                            <p:cond evt="begin" delay="0">
                                              <p:tn val="88"/>
                                            </p:cond>
                                          </p:stCondLst>
                                          <p:endCondLst>
                                            <p:cond evt="onStopAudio" delay="0">
                                              <p:tgtEl>
                                                <p:sldTgt/>
                                              </p:tgtEl>
                                            </p:cond>
                                          </p:endCondLst>
                                        </p:cTn>
                                        <p:tgtEl>
                                          <p:sndTgt r:embed="rId5" name="TYPE.WAV"/>
                                        </p:tgtEl>
                                      </p:cMediaNode>
                                    </p:audio>
                                  </p:subTnLst>
                                </p:cTn>
                              </p:par>
                            </p:childTnLst>
                          </p:cTn>
                        </p:par>
                        <p:par>
                          <p:cTn id="91" fill="hold" nodeType="afterGroup">
                            <p:stCondLst>
                              <p:cond delay="5000"/>
                            </p:stCondLst>
                            <p:childTnLst>
                              <p:par>
                                <p:cTn id="92" presetID="4" presetClass="entr" presetSubtype="32" fill="hold" grpId="0" nodeType="afterEffect">
                                  <p:stCondLst>
                                    <p:cond delay="0"/>
                                  </p:stCondLst>
                                  <p:childTnLst>
                                    <p:set>
                                      <p:cBhvr>
                                        <p:cTn id="93" dur="1" fill="hold">
                                          <p:stCondLst>
                                            <p:cond delay="0"/>
                                          </p:stCondLst>
                                        </p:cTn>
                                        <p:tgtEl>
                                          <p:spTgt spid="111678"/>
                                        </p:tgtEl>
                                        <p:attrNameLst>
                                          <p:attrName>style.visibility</p:attrName>
                                        </p:attrNameLst>
                                      </p:cBhvr>
                                      <p:to>
                                        <p:strVal val="visible"/>
                                      </p:to>
                                    </p:set>
                                    <p:animEffect transition="in" filter="box(out)">
                                      <p:cBhvr>
                                        <p:cTn id="94" dur="500"/>
                                        <p:tgtEl>
                                          <p:spTgt spid="111678"/>
                                        </p:tgtEl>
                                      </p:cBhvr>
                                    </p:animEffect>
                                  </p:childTnLst>
                                  <p:subTnLst>
                                    <p:audio>
                                      <p:cMediaNode>
                                        <p:cTn display="0" masterRel="sameClick">
                                          <p:stCondLst>
                                            <p:cond evt="begin" delay="0">
                                              <p:tn val="92"/>
                                            </p:cond>
                                          </p:stCondLst>
                                          <p:endCondLst>
                                            <p:cond evt="onStopAudio" delay="0">
                                              <p:tgtEl>
                                                <p:sldTgt/>
                                              </p:tgtEl>
                                            </p:cond>
                                          </p:endCondLst>
                                        </p:cTn>
                                        <p:tgtEl>
                                          <p:sndTgt r:embed="rId6" name="explode.wav"/>
                                        </p:tgtEl>
                                      </p:cMediaNode>
                                    </p:audio>
                                  </p:subTnLst>
                                </p:cTn>
                              </p:par>
                            </p:childTnLst>
                          </p:cTn>
                        </p:par>
                      </p:childTnLst>
                    </p:cTn>
                  </p:par>
                  <p:par>
                    <p:cTn id="95" fill="hold" nodeType="clickPar">
                      <p:stCondLst>
                        <p:cond delay="indefinite"/>
                      </p:stCondLst>
                      <p:childTnLst>
                        <p:par>
                          <p:cTn id="96" fill="hold" nodeType="withGroup">
                            <p:stCondLst>
                              <p:cond delay="0"/>
                            </p:stCondLst>
                            <p:childTnLst>
                              <p:par>
                                <p:cTn id="97" presetID="35" presetClass="path" presetSubtype="0" accel="50000" decel="50000" fill="hold" nodeType="clickEffect">
                                  <p:stCondLst>
                                    <p:cond delay="0"/>
                                  </p:stCondLst>
                                  <p:childTnLst>
                                    <p:animMotion origin="layout" path="M 2.77778E-7 -4.07407E-6 L -0.6151 -0.41041 " pathEditMode="relative" rAng="0" ptsTypes="AA">
                                      <p:cBhvr>
                                        <p:cTn id="98" dur="2000" fill="hold"/>
                                        <p:tgtEl>
                                          <p:spTgt spid="89"/>
                                        </p:tgtEl>
                                        <p:attrNameLst>
                                          <p:attrName>ppt_x</p:attrName>
                                          <p:attrName>ppt_y</p:attrName>
                                        </p:attrNameLst>
                                      </p:cBhvr>
                                      <p:rCtr x="-30764" y="-20532"/>
                                    </p:animMotion>
                                  </p:childTnLst>
                                </p:cTn>
                              </p:par>
                            </p:childTnLst>
                          </p:cTn>
                        </p:par>
                      </p:childTnLst>
                    </p:cTn>
                  </p:par>
                </p:childTnLst>
              </p:cTn>
              <p:prevCondLst>
                <p:cond evt="onPrev" delay="0">
                  <p:tgtEl>
                    <p:sldTgt/>
                  </p:tgtEl>
                </p:cond>
              </p:prevCondLst>
              <p:nextCondLst>
                <p:cond evt="onNext" delay="0">
                  <p:tgtEl>
                    <p:sldTgt/>
                  </p:tgtEl>
                </p:cond>
              </p:nextCondLst>
            </p:seq>
            <p:audio>
              <p:cMediaNode>
                <p:cTn id="99" fill="hold" display="0">
                  <p:stCondLst>
                    <p:cond delay="indefinite"/>
                  </p:stCondLst>
                  <p:endCondLst>
                    <p:cond evt="onNext" delay="0">
                      <p:tgtEl>
                        <p:sldTgt/>
                      </p:tgtEl>
                    </p:cond>
                    <p:cond evt="onPrev" delay="0">
                      <p:tgtEl>
                        <p:sldTgt/>
                      </p:tgtEl>
                    </p:cond>
                    <p:cond evt="onStopAudio" delay="0">
                      <p:tgtEl>
                        <p:sldTgt/>
                      </p:tgtEl>
                    </p:cond>
                  </p:endCondLst>
                </p:cTn>
                <p:tgtEl>
                  <p:spTgt spid="14"/>
                </p:tgtEl>
              </p:cMediaNode>
            </p:audio>
          </p:childTnLst>
        </p:cTn>
      </p:par>
    </p:tnLst>
    <p:bldLst>
      <p:bldP spid="111675" grpId="0" animBg="1"/>
      <p:bldP spid="111674" grpId="0" animBg="1"/>
      <p:bldP spid="111677" grpId="0" animBg="1"/>
      <p:bldP spid="111673" grpId="0" animBg="1"/>
      <p:bldP spid="111676" grpId="0" animBg="1"/>
      <p:bldP spid="111678" grpId="0" animBg="1"/>
      <p:bldP spid="33" grpId="0" animBg="1"/>
      <p:bldP spid="34" grpId="0" animBg="1"/>
      <p:bldP spid="35" grpId="0" animBg="1"/>
      <p:bldP spid="78" grpId="0" animBg="1"/>
      <p:bldP spid="79" grpId="0" animBg="1"/>
      <p:bldP spid="80" grpId="0" animBg="1"/>
      <p:bldP spid="81" grpId="0" animBg="1"/>
      <p:bldP spid="82" grpId="0" animBg="1"/>
      <p:bldP spid="83" grpId="0" animBg="1"/>
      <p:bldP spid="84" grpId="0" animBg="1"/>
      <p:bldP spid="85" grpId="0" animBg="1"/>
      <p:bldP spid="8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Oval 5"/>
          <p:cNvSpPr>
            <a:spLocks noChangeArrowheads="1"/>
          </p:cNvSpPr>
          <p:nvPr/>
        </p:nvSpPr>
        <p:spPr bwMode="auto">
          <a:xfrm>
            <a:off x="838200" y="3911600"/>
            <a:ext cx="2060575" cy="1668463"/>
          </a:xfrm>
          <a:prstGeom prst="ellipse">
            <a:avLst/>
          </a:prstGeom>
          <a:solidFill>
            <a:srgbClr val="FF3399"/>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endParaRPr lang="vi-VN">
              <a:solidFill>
                <a:srgbClr val="FFFFFF"/>
              </a:solidFill>
            </a:endParaRPr>
          </a:p>
        </p:txBody>
      </p:sp>
      <p:sp>
        <p:nvSpPr>
          <p:cNvPr id="111675" name="WordArt 59"/>
          <p:cNvSpPr>
            <a:spLocks noChangeArrowheads="1" noChangeShapeType="1" noTextEdit="1"/>
          </p:cNvSpPr>
          <p:nvPr/>
        </p:nvSpPr>
        <p:spPr bwMode="auto">
          <a:xfrm>
            <a:off x="1482725" y="4257675"/>
            <a:ext cx="765175" cy="976313"/>
          </a:xfrm>
          <a:prstGeom prst="rect">
            <a:avLst/>
          </a:prstGeom>
        </p:spPr>
        <p:txBody>
          <a:bodyPr wrap="none" fromWordArt="1">
            <a:prstTxWarp prst="textPlain">
              <a:avLst>
                <a:gd name="adj" fmla="val 50000"/>
              </a:avLst>
            </a:prstTxWarp>
          </a:bodyPr>
          <a:lstStyle/>
          <a:p>
            <a:r>
              <a:rPr lang="en-US" sz="3600" kern="10">
                <a:ln w="12700">
                  <a:solidFill>
                    <a:srgbClr val="800080"/>
                  </a:solidFill>
                  <a:round/>
                  <a:headEnd/>
                  <a:tailEnd/>
                </a:ln>
                <a:solidFill>
                  <a:srgbClr val="000099"/>
                </a:solidFill>
                <a:cs typeface="Arial" panose="020B0604020202020204" pitchFamily="34" charset="0"/>
              </a:rPr>
              <a:t>04</a:t>
            </a:r>
          </a:p>
        </p:txBody>
      </p:sp>
      <p:sp>
        <p:nvSpPr>
          <p:cNvPr id="111674" name="WordArt 58"/>
          <p:cNvSpPr>
            <a:spLocks noChangeArrowheads="1" noChangeShapeType="1" noTextEdit="1"/>
          </p:cNvSpPr>
          <p:nvPr/>
        </p:nvSpPr>
        <p:spPr bwMode="auto">
          <a:xfrm>
            <a:off x="1330325" y="4298950"/>
            <a:ext cx="765175" cy="935038"/>
          </a:xfrm>
          <a:prstGeom prst="rect">
            <a:avLst/>
          </a:prstGeom>
        </p:spPr>
        <p:txBody>
          <a:bodyPr wrap="none" fromWordArt="1">
            <a:prstTxWarp prst="textPlain">
              <a:avLst>
                <a:gd name="adj" fmla="val 50000"/>
              </a:avLst>
            </a:prstTxWarp>
          </a:bodyPr>
          <a:lstStyle/>
          <a:p>
            <a:r>
              <a:rPr lang="en-US" sz="3600" kern="10">
                <a:ln w="12700">
                  <a:solidFill>
                    <a:srgbClr val="800080"/>
                  </a:solidFill>
                  <a:round/>
                  <a:headEnd/>
                  <a:tailEnd/>
                </a:ln>
                <a:solidFill>
                  <a:srgbClr val="000099"/>
                </a:solidFill>
                <a:cs typeface="Arial" panose="020B0604020202020204" pitchFamily="34" charset="0"/>
              </a:rPr>
              <a:t>05</a:t>
            </a:r>
          </a:p>
        </p:txBody>
      </p:sp>
      <p:sp>
        <p:nvSpPr>
          <p:cNvPr id="111677" name="WordArt 61"/>
          <p:cNvSpPr>
            <a:spLocks noChangeArrowheads="1" noChangeShapeType="1" noTextEdit="1"/>
          </p:cNvSpPr>
          <p:nvPr/>
        </p:nvSpPr>
        <p:spPr bwMode="auto">
          <a:xfrm>
            <a:off x="1423988" y="4292600"/>
            <a:ext cx="823912" cy="1017588"/>
          </a:xfrm>
          <a:prstGeom prst="rect">
            <a:avLst/>
          </a:prstGeom>
        </p:spPr>
        <p:txBody>
          <a:bodyPr wrap="none" fromWordArt="1">
            <a:prstTxWarp prst="textPlain">
              <a:avLst>
                <a:gd name="adj" fmla="val 50000"/>
              </a:avLst>
            </a:prstTxWarp>
          </a:bodyPr>
          <a:lstStyle/>
          <a:p>
            <a:r>
              <a:rPr lang="en-US" sz="3600" kern="10">
                <a:ln w="12700">
                  <a:solidFill>
                    <a:srgbClr val="800080"/>
                  </a:solidFill>
                  <a:round/>
                  <a:headEnd/>
                  <a:tailEnd/>
                </a:ln>
                <a:solidFill>
                  <a:srgbClr val="000099"/>
                </a:solidFill>
                <a:cs typeface="Arial" panose="020B0604020202020204" pitchFamily="34" charset="0"/>
              </a:rPr>
              <a:t>02</a:t>
            </a:r>
          </a:p>
        </p:txBody>
      </p:sp>
      <p:sp>
        <p:nvSpPr>
          <p:cNvPr id="111673" name="WordArt 57"/>
          <p:cNvSpPr>
            <a:spLocks noChangeArrowheads="1" noChangeShapeType="1" noTextEdit="1"/>
          </p:cNvSpPr>
          <p:nvPr/>
        </p:nvSpPr>
        <p:spPr bwMode="auto">
          <a:xfrm>
            <a:off x="1212850" y="4375150"/>
            <a:ext cx="882650" cy="935038"/>
          </a:xfrm>
          <a:prstGeom prst="rect">
            <a:avLst/>
          </a:prstGeom>
        </p:spPr>
        <p:txBody>
          <a:bodyPr wrap="none" fromWordArt="1">
            <a:prstTxWarp prst="textPlain">
              <a:avLst>
                <a:gd name="adj" fmla="val 50000"/>
              </a:avLst>
            </a:prstTxWarp>
          </a:bodyPr>
          <a:lstStyle/>
          <a:p>
            <a:r>
              <a:rPr lang="en-US" sz="3600" kern="10">
                <a:ln w="12700">
                  <a:solidFill>
                    <a:srgbClr val="800080"/>
                  </a:solidFill>
                  <a:round/>
                  <a:headEnd/>
                  <a:tailEnd/>
                </a:ln>
                <a:solidFill>
                  <a:srgbClr val="000099"/>
                </a:solidFill>
                <a:cs typeface="Arial" panose="020B0604020202020204" pitchFamily="34" charset="0"/>
              </a:rPr>
              <a:t>01</a:t>
            </a:r>
          </a:p>
        </p:txBody>
      </p:sp>
      <p:sp>
        <p:nvSpPr>
          <p:cNvPr id="111676" name="WordArt 60"/>
          <p:cNvSpPr>
            <a:spLocks noChangeArrowheads="1" noChangeShapeType="1" noTextEdit="1"/>
          </p:cNvSpPr>
          <p:nvPr/>
        </p:nvSpPr>
        <p:spPr bwMode="auto">
          <a:xfrm>
            <a:off x="1371600" y="4338638"/>
            <a:ext cx="647700" cy="895350"/>
          </a:xfrm>
          <a:prstGeom prst="rect">
            <a:avLst/>
          </a:prstGeom>
        </p:spPr>
        <p:txBody>
          <a:bodyPr wrap="none" fromWordArt="1">
            <a:prstTxWarp prst="textPlain">
              <a:avLst>
                <a:gd name="adj" fmla="val 50000"/>
              </a:avLst>
            </a:prstTxWarp>
          </a:bodyPr>
          <a:lstStyle/>
          <a:p>
            <a:r>
              <a:rPr lang="en-US" sz="3600" kern="10">
                <a:ln w="12700">
                  <a:solidFill>
                    <a:srgbClr val="800080"/>
                  </a:solidFill>
                  <a:round/>
                  <a:headEnd/>
                  <a:tailEnd/>
                </a:ln>
                <a:solidFill>
                  <a:srgbClr val="000099"/>
                </a:solidFill>
                <a:cs typeface="Arial" panose="020B0604020202020204" pitchFamily="34" charset="0"/>
              </a:rPr>
              <a:t>03</a:t>
            </a:r>
          </a:p>
        </p:txBody>
      </p:sp>
      <p:sp>
        <p:nvSpPr>
          <p:cNvPr id="111678" name="AutoShape 62"/>
          <p:cNvSpPr>
            <a:spLocks noChangeArrowheads="1"/>
          </p:cNvSpPr>
          <p:nvPr/>
        </p:nvSpPr>
        <p:spPr bwMode="auto">
          <a:xfrm>
            <a:off x="417513" y="3990975"/>
            <a:ext cx="2590800" cy="1589088"/>
          </a:xfrm>
          <a:prstGeom prst="irregularSeal2">
            <a:avLst/>
          </a:prstGeom>
          <a:gradFill rotWithShape="1">
            <a:gsLst>
              <a:gs pos="0">
                <a:schemeClr val="bg1"/>
              </a:gs>
              <a:gs pos="100000">
                <a:srgbClr val="0066FF"/>
              </a:gs>
            </a:gsLst>
            <a:path path="shape">
              <a:fillToRect l="50000" t="50000" r="50000" b="50000"/>
            </a:path>
          </a:gradFill>
          <a:ln>
            <a:noFill/>
          </a:ln>
          <a:extLs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sz="6000">
                <a:solidFill>
                  <a:srgbClr val="FFFFFF"/>
                </a:solidFill>
                <a:latin typeface="Times New Roman" panose="02020603050405020304" pitchFamily="18" charset="0"/>
              </a:rPr>
              <a:t>Hết giờ</a:t>
            </a:r>
          </a:p>
        </p:txBody>
      </p:sp>
      <p:sp>
        <p:nvSpPr>
          <p:cNvPr id="54281" name="AutoShape 11">
            <a:hlinkClick r:id="rId7" action="ppaction://hlinksldjump" highlightClick="1"/>
          </p:cNvPr>
          <p:cNvSpPr>
            <a:spLocks noChangeArrowheads="1"/>
          </p:cNvSpPr>
          <p:nvPr/>
        </p:nvSpPr>
        <p:spPr bwMode="auto">
          <a:xfrm>
            <a:off x="7315200" y="9444038"/>
            <a:ext cx="647700" cy="285750"/>
          </a:xfrm>
          <a:prstGeom prst="actionButtonBlank">
            <a:avLst/>
          </a:prstGeom>
          <a:solidFill>
            <a:srgbClr val="FF00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sz="2000" b="1">
                <a:solidFill>
                  <a:srgbClr val="FFFFFF"/>
                </a:solidFill>
              </a:rPr>
              <a:t>NEXT</a:t>
            </a:r>
          </a:p>
        </p:txBody>
      </p:sp>
      <p:pic>
        <p:nvPicPr>
          <p:cNvPr id="14" name="04_MUA XUAN (1).mp3">
            <a:hlinkClick r:id="" action="ppaction://media"/>
          </p:cNvPr>
          <p:cNvPicPr>
            <a:picLocks noRot="1" noChangeAspect="1"/>
          </p:cNvPicPr>
          <p:nvPr>
            <a:audioFile r:link="rId2"/>
          </p:nvPr>
        </p:nvPicPr>
        <p:blipFill>
          <a:blip r:embed="rId8">
            <a:extLst>
              <a:ext uri="{28A0092B-C50C-407E-A947-70E740481C1C}">
                <a14:useLocalDpi xmlns:a14="http://schemas.microsoft.com/office/drawing/2010/main" val="0"/>
              </a:ext>
            </a:extLst>
          </a:blip>
          <a:srcRect/>
          <a:stretch>
            <a:fillRect/>
          </a:stretch>
        </p:blipFill>
        <p:spPr bwMode="auto">
          <a:xfrm>
            <a:off x="7750175" y="7907338"/>
            <a:ext cx="669925"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6" descr="next pape">
            <a:hlinkClick r:id="" action="ppaction://hlinkshowjump?jump=nextslide"/>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027988" y="6453188"/>
            <a:ext cx="1008062"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7" descr="gobackpurp2">
            <a:hlinkClick r:id="" action="ppaction://hlinkshowjump?jump=previousslide"/>
          </p:cNvPr>
          <p:cNvPicPr>
            <a:picLocks noChangeAspect="1" noChangeArrowheads="1" noCrop="1"/>
          </p:cNvPicPr>
          <p:nvPr/>
        </p:nvPicPr>
        <p:blipFill>
          <a:blip r:embed="rId10">
            <a:extLst>
              <a:ext uri="{28A0092B-C50C-407E-A947-70E740481C1C}">
                <a14:useLocalDpi xmlns:a14="http://schemas.microsoft.com/office/drawing/2010/main" val="0"/>
              </a:ext>
            </a:extLst>
          </a:blip>
          <a:srcRect/>
          <a:stretch>
            <a:fillRect/>
          </a:stretch>
        </p:blipFill>
        <p:spPr bwMode="auto">
          <a:xfrm>
            <a:off x="34925" y="6457950"/>
            <a:ext cx="100806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Group 11"/>
          <p:cNvGrpSpPr>
            <a:grpSpLocks/>
          </p:cNvGrpSpPr>
          <p:nvPr/>
        </p:nvGrpSpPr>
        <p:grpSpPr bwMode="auto">
          <a:xfrm>
            <a:off x="0" y="0"/>
            <a:ext cx="9144000" cy="6873875"/>
            <a:chOff x="0" y="-10"/>
            <a:chExt cx="5760" cy="4330"/>
          </a:xfrm>
        </p:grpSpPr>
        <p:pic>
          <p:nvPicPr>
            <p:cNvPr id="54356" name="Picture 12" descr="Animate"/>
            <p:cNvPicPr>
              <a:picLocks noChangeAspect="1" noChangeArrowheads="1" noCrop="1"/>
            </p:cNvPicPr>
            <p:nvPr/>
          </p:nvPicPr>
          <p:blipFill>
            <a:blip r:embed="rId11">
              <a:extLst>
                <a:ext uri="{28A0092B-C50C-407E-A947-70E740481C1C}">
                  <a14:useLocalDpi xmlns:a14="http://schemas.microsoft.com/office/drawing/2010/main" val="0"/>
                </a:ext>
              </a:extLst>
            </a:blip>
            <a:srcRect/>
            <a:stretch>
              <a:fillRect/>
            </a:stretch>
          </p:blipFill>
          <p:spPr bwMode="auto">
            <a:xfrm rot="-5400000">
              <a:off x="-2109" y="2109"/>
              <a:ext cx="4294" cy="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357" name="Picture 13" descr="Animate"/>
            <p:cNvPicPr>
              <a:picLocks noChangeAspect="1" noChangeArrowheads="1" noCrop="1"/>
            </p:cNvPicPr>
            <p:nvPr/>
          </p:nvPicPr>
          <p:blipFill>
            <a:blip r:embed="rId11">
              <a:extLst>
                <a:ext uri="{28A0092B-C50C-407E-A947-70E740481C1C}">
                  <a14:useLocalDpi xmlns:a14="http://schemas.microsoft.com/office/drawing/2010/main" val="0"/>
                </a:ext>
              </a:extLst>
            </a:blip>
            <a:srcRect/>
            <a:stretch>
              <a:fillRect/>
            </a:stretch>
          </p:blipFill>
          <p:spPr bwMode="auto">
            <a:xfrm>
              <a:off x="0" y="4220"/>
              <a:ext cx="5760"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358" name="Picture 14" descr="Animate"/>
            <p:cNvPicPr>
              <a:picLocks noChangeAspect="1" noChangeArrowheads="1" noCrop="1"/>
            </p:cNvPicPr>
            <p:nvPr/>
          </p:nvPicPr>
          <p:blipFill>
            <a:blip r:embed="rId11">
              <a:extLst>
                <a:ext uri="{28A0092B-C50C-407E-A947-70E740481C1C}">
                  <a14:useLocalDpi xmlns:a14="http://schemas.microsoft.com/office/drawing/2010/main" val="0"/>
                </a:ext>
              </a:extLst>
            </a:blip>
            <a:srcRect/>
            <a:stretch>
              <a:fillRect/>
            </a:stretch>
          </p:blipFill>
          <p:spPr bwMode="auto">
            <a:xfrm rot="-5400000">
              <a:off x="3576" y="2103"/>
              <a:ext cx="4294" cy="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359" name="Picture 15" descr="Animate"/>
            <p:cNvPicPr>
              <a:picLocks noChangeAspect="1" noChangeArrowheads="1" noCrop="1"/>
            </p:cNvPicPr>
            <p:nvPr/>
          </p:nvPicPr>
          <p:blipFill>
            <a:blip r:embed="rId11">
              <a:extLst>
                <a:ext uri="{28A0092B-C50C-407E-A947-70E740481C1C}">
                  <a14:useLocalDpi xmlns:a14="http://schemas.microsoft.com/office/drawing/2010/main" val="0"/>
                </a:ext>
              </a:extLst>
            </a:blip>
            <a:srcRect/>
            <a:stretch>
              <a:fillRect/>
            </a:stretch>
          </p:blipFill>
          <p:spPr bwMode="auto">
            <a:xfrm>
              <a:off x="0" y="-10"/>
              <a:ext cx="5760"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9" name="Group 5"/>
          <p:cNvGrpSpPr>
            <a:grpSpLocks/>
          </p:cNvGrpSpPr>
          <p:nvPr/>
        </p:nvGrpSpPr>
        <p:grpSpPr bwMode="auto">
          <a:xfrm>
            <a:off x="7337425" y="673100"/>
            <a:ext cx="1420813" cy="1397000"/>
            <a:chOff x="3074" y="618"/>
            <a:chExt cx="895" cy="880"/>
          </a:xfrm>
        </p:grpSpPr>
        <p:sp>
          <p:nvSpPr>
            <p:cNvPr id="20" name="Oval 6" descr="Weave"/>
            <p:cNvSpPr>
              <a:spLocks noChangeArrowheads="1"/>
            </p:cNvSpPr>
            <p:nvPr/>
          </p:nvSpPr>
          <p:spPr bwMode="auto">
            <a:xfrm>
              <a:off x="3074" y="621"/>
              <a:ext cx="895" cy="836"/>
            </a:xfrm>
            <a:prstGeom prst="ellipse">
              <a:avLst/>
            </a:prstGeom>
            <a:pattFill prst="weave">
              <a:fgClr>
                <a:srgbClr val="CCECFF"/>
              </a:fgClr>
              <a:bgClr>
                <a:srgbClr val="FFFFFF"/>
              </a:bgClr>
            </a:pattFill>
            <a:ln w="57150">
              <a:solidFill>
                <a:srgbClr val="0066FF"/>
              </a:solidFill>
              <a:round/>
              <a:headEnd/>
              <a:tailEnd/>
            </a:ln>
          </p:spPr>
          <p:txBody>
            <a:bodyPr wrap="none" anchor="ctr"/>
            <a:lstStyle/>
            <a:p>
              <a:pPr fontAlgn="auto">
                <a:spcBef>
                  <a:spcPts val="0"/>
                </a:spcBef>
                <a:spcAft>
                  <a:spcPts val="0"/>
                </a:spcAft>
                <a:defRPr/>
              </a:pPr>
              <a:endParaRPr lang="en-US" sz="2000" kern="0">
                <a:solidFill>
                  <a:sysClr val="windowText" lastClr="000000"/>
                </a:solidFill>
                <a:latin typeface="Times New Roman" pitchFamily="18" charset="0"/>
                <a:cs typeface="Times New Roman" pitchFamily="18" charset="0"/>
              </a:endParaRPr>
            </a:p>
          </p:txBody>
        </p:sp>
        <p:sp>
          <p:nvSpPr>
            <p:cNvPr id="21" name="Text Box 7"/>
            <p:cNvSpPr txBox="1">
              <a:spLocks noChangeArrowheads="1"/>
            </p:cNvSpPr>
            <p:nvPr/>
          </p:nvSpPr>
          <p:spPr bwMode="auto">
            <a:xfrm>
              <a:off x="3393" y="618"/>
              <a:ext cx="27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12</a:t>
              </a:r>
            </a:p>
          </p:txBody>
        </p:sp>
        <p:sp>
          <p:nvSpPr>
            <p:cNvPr id="22" name="Text Box 8"/>
            <p:cNvSpPr txBox="1">
              <a:spLocks noChangeArrowheads="1"/>
            </p:cNvSpPr>
            <p:nvPr/>
          </p:nvSpPr>
          <p:spPr bwMode="auto">
            <a:xfrm>
              <a:off x="3672" y="696"/>
              <a:ext cx="19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a:t>
              </a:r>
            </a:p>
          </p:txBody>
        </p:sp>
        <p:sp>
          <p:nvSpPr>
            <p:cNvPr id="23" name="Text Box 9"/>
            <p:cNvSpPr txBox="1">
              <a:spLocks noChangeArrowheads="1"/>
            </p:cNvSpPr>
            <p:nvPr/>
          </p:nvSpPr>
          <p:spPr bwMode="auto">
            <a:xfrm>
              <a:off x="3751" y="807"/>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2</a:t>
              </a:r>
            </a:p>
          </p:txBody>
        </p:sp>
        <p:sp>
          <p:nvSpPr>
            <p:cNvPr id="24" name="Text Box 10"/>
            <p:cNvSpPr txBox="1">
              <a:spLocks noChangeArrowheads="1"/>
            </p:cNvSpPr>
            <p:nvPr/>
          </p:nvSpPr>
          <p:spPr bwMode="auto">
            <a:xfrm>
              <a:off x="3791" y="955"/>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3</a:t>
              </a:r>
            </a:p>
          </p:txBody>
        </p:sp>
        <p:sp>
          <p:nvSpPr>
            <p:cNvPr id="25" name="Text Box 11"/>
            <p:cNvSpPr txBox="1">
              <a:spLocks noChangeArrowheads="1"/>
            </p:cNvSpPr>
            <p:nvPr/>
          </p:nvSpPr>
          <p:spPr bwMode="auto">
            <a:xfrm>
              <a:off x="3751" y="1104"/>
              <a:ext cx="19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4</a:t>
              </a:r>
            </a:p>
          </p:txBody>
        </p:sp>
        <p:sp>
          <p:nvSpPr>
            <p:cNvPr id="26" name="Text Box 12"/>
            <p:cNvSpPr txBox="1">
              <a:spLocks noChangeArrowheads="1"/>
            </p:cNvSpPr>
            <p:nvPr/>
          </p:nvSpPr>
          <p:spPr bwMode="auto">
            <a:xfrm>
              <a:off x="3631" y="1217"/>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5</a:t>
              </a:r>
            </a:p>
          </p:txBody>
        </p:sp>
        <p:sp>
          <p:nvSpPr>
            <p:cNvPr id="27" name="Text Box 13"/>
            <p:cNvSpPr txBox="1">
              <a:spLocks noChangeArrowheads="1"/>
            </p:cNvSpPr>
            <p:nvPr/>
          </p:nvSpPr>
          <p:spPr bwMode="auto">
            <a:xfrm>
              <a:off x="3433" y="1285"/>
              <a:ext cx="23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6</a:t>
              </a:r>
            </a:p>
          </p:txBody>
        </p:sp>
        <p:sp>
          <p:nvSpPr>
            <p:cNvPr id="28" name="Text Box 14"/>
            <p:cNvSpPr txBox="1">
              <a:spLocks noChangeArrowheads="1"/>
            </p:cNvSpPr>
            <p:nvPr/>
          </p:nvSpPr>
          <p:spPr bwMode="auto">
            <a:xfrm>
              <a:off x="3234" y="1215"/>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7</a:t>
              </a:r>
            </a:p>
          </p:txBody>
        </p:sp>
        <p:sp>
          <p:nvSpPr>
            <p:cNvPr id="29" name="Text Box 15"/>
            <p:cNvSpPr txBox="1">
              <a:spLocks noChangeArrowheads="1"/>
            </p:cNvSpPr>
            <p:nvPr/>
          </p:nvSpPr>
          <p:spPr bwMode="auto">
            <a:xfrm>
              <a:off x="3114" y="1104"/>
              <a:ext cx="200"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8</a:t>
              </a:r>
            </a:p>
          </p:txBody>
        </p:sp>
        <p:sp>
          <p:nvSpPr>
            <p:cNvPr id="30" name="Text Box 16"/>
            <p:cNvSpPr txBox="1">
              <a:spLocks noChangeArrowheads="1"/>
            </p:cNvSpPr>
            <p:nvPr/>
          </p:nvSpPr>
          <p:spPr bwMode="auto">
            <a:xfrm>
              <a:off x="3075" y="955"/>
              <a:ext cx="198"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9</a:t>
              </a:r>
            </a:p>
          </p:txBody>
        </p:sp>
        <p:sp>
          <p:nvSpPr>
            <p:cNvPr id="31" name="Text Box 17"/>
            <p:cNvSpPr txBox="1">
              <a:spLocks noChangeArrowheads="1"/>
            </p:cNvSpPr>
            <p:nvPr/>
          </p:nvSpPr>
          <p:spPr bwMode="auto">
            <a:xfrm>
              <a:off x="3074" y="807"/>
              <a:ext cx="297"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10</a:t>
              </a:r>
            </a:p>
          </p:txBody>
        </p:sp>
        <p:sp>
          <p:nvSpPr>
            <p:cNvPr id="32" name="Text Box 18"/>
            <p:cNvSpPr txBox="1">
              <a:spLocks noChangeArrowheads="1"/>
            </p:cNvSpPr>
            <p:nvPr/>
          </p:nvSpPr>
          <p:spPr bwMode="auto">
            <a:xfrm>
              <a:off x="3193" y="696"/>
              <a:ext cx="336"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11</a:t>
              </a:r>
            </a:p>
          </p:txBody>
        </p:sp>
      </p:grpSp>
      <p:sp>
        <p:nvSpPr>
          <p:cNvPr id="33" name="AutoShape 26"/>
          <p:cNvSpPr>
            <a:spLocks noChangeArrowheads="1"/>
          </p:cNvSpPr>
          <p:nvPr/>
        </p:nvSpPr>
        <p:spPr bwMode="auto">
          <a:xfrm flipV="1">
            <a:off x="7966075" y="1370013"/>
            <a:ext cx="130175" cy="382587"/>
          </a:xfrm>
          <a:prstGeom prst="flowChartSort">
            <a:avLst/>
          </a:prstGeom>
          <a:solidFill>
            <a:srgbClr val="0066FF"/>
          </a:solidFill>
          <a:ln w="9525">
            <a:solidFill>
              <a:srgbClr val="0066FF"/>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sz="2000">
              <a:latin typeface="Times New Roman" panose="02020603050405020304" pitchFamily="18" charset="0"/>
              <a:cs typeface="Times New Roman" panose="02020603050405020304" pitchFamily="18" charset="0"/>
            </a:endParaRPr>
          </a:p>
        </p:txBody>
      </p:sp>
      <p:sp>
        <p:nvSpPr>
          <p:cNvPr id="34" name="AutoShape 27"/>
          <p:cNvSpPr>
            <a:spLocks noChangeArrowheads="1"/>
          </p:cNvSpPr>
          <p:nvPr/>
        </p:nvSpPr>
        <p:spPr bwMode="auto">
          <a:xfrm rot="18870580" flipH="1">
            <a:off x="7969251" y="1173162"/>
            <a:ext cx="360362" cy="150813"/>
          </a:xfrm>
          <a:prstGeom prst="flowChartDecision">
            <a:avLst/>
          </a:prstGeom>
          <a:solidFill>
            <a:srgbClr val="FF3300"/>
          </a:solidFill>
          <a:ln w="9525">
            <a:solidFill>
              <a:srgbClr val="FF3300"/>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sz="2000">
              <a:latin typeface="Times New Roman" panose="02020603050405020304" pitchFamily="18" charset="0"/>
              <a:cs typeface="Times New Roman" panose="02020603050405020304" pitchFamily="18" charset="0"/>
            </a:endParaRPr>
          </a:p>
        </p:txBody>
      </p:sp>
      <p:sp>
        <p:nvSpPr>
          <p:cNvPr id="35" name="AutoShape 28"/>
          <p:cNvSpPr>
            <a:spLocks noChangeArrowheads="1"/>
          </p:cNvSpPr>
          <p:nvPr/>
        </p:nvSpPr>
        <p:spPr bwMode="auto">
          <a:xfrm>
            <a:off x="7980363" y="1328738"/>
            <a:ext cx="117475" cy="63500"/>
          </a:xfrm>
          <a:prstGeom prst="flowChartConnector">
            <a:avLst/>
          </a:prstGeom>
          <a:solidFill>
            <a:srgbClr val="333399"/>
          </a:solidFill>
          <a:ln w="9525">
            <a:solidFill>
              <a:srgbClr val="333399"/>
            </a:solidFill>
            <a:round/>
            <a:headEnd/>
            <a:tailEnd/>
          </a:ln>
        </p:spPr>
        <p:txBody>
          <a:bodyPr wrap="none" anchor="ctr"/>
          <a:lstStyle/>
          <a:p>
            <a:pPr fontAlgn="auto">
              <a:spcBef>
                <a:spcPts val="0"/>
              </a:spcBef>
              <a:spcAft>
                <a:spcPts val="0"/>
              </a:spcAft>
              <a:defRPr/>
            </a:pPr>
            <a:endParaRPr lang="en-US" sz="1600" kern="0">
              <a:solidFill>
                <a:srgbClr val="333399"/>
              </a:solidFill>
              <a:latin typeface="Times New Roman" pitchFamily="18" charset="0"/>
              <a:cs typeface="Times New Roman" pitchFamily="18" charset="0"/>
            </a:endParaRPr>
          </a:p>
        </p:txBody>
      </p:sp>
      <p:grpSp>
        <p:nvGrpSpPr>
          <p:cNvPr id="36" name="Group 30"/>
          <p:cNvGrpSpPr>
            <a:grpSpLocks/>
          </p:cNvGrpSpPr>
          <p:nvPr/>
        </p:nvGrpSpPr>
        <p:grpSpPr bwMode="auto">
          <a:xfrm>
            <a:off x="4867275" y="2470150"/>
            <a:ext cx="1420813" cy="1397000"/>
            <a:chOff x="3074" y="1957"/>
            <a:chExt cx="895" cy="880"/>
          </a:xfrm>
        </p:grpSpPr>
        <p:sp>
          <p:nvSpPr>
            <p:cNvPr id="37" name="Oval 31" descr="Weave"/>
            <p:cNvSpPr>
              <a:spLocks noChangeArrowheads="1"/>
            </p:cNvSpPr>
            <p:nvPr/>
          </p:nvSpPr>
          <p:spPr bwMode="auto">
            <a:xfrm>
              <a:off x="3074" y="1960"/>
              <a:ext cx="895" cy="836"/>
            </a:xfrm>
            <a:prstGeom prst="ellipse">
              <a:avLst/>
            </a:prstGeom>
            <a:pattFill prst="weave">
              <a:fgClr>
                <a:srgbClr val="CCECFF"/>
              </a:fgClr>
              <a:bgClr>
                <a:srgbClr val="FFFFFF"/>
              </a:bgClr>
            </a:pattFill>
            <a:ln w="57150">
              <a:solidFill>
                <a:srgbClr val="0066FF"/>
              </a:solidFill>
              <a:round/>
              <a:headEnd/>
              <a:tailEnd/>
            </a:ln>
          </p:spPr>
          <p:txBody>
            <a:bodyPr wrap="none" anchor="ctr"/>
            <a:lstStyle/>
            <a:p>
              <a:pPr fontAlgn="auto">
                <a:spcBef>
                  <a:spcPts val="0"/>
                </a:spcBef>
                <a:spcAft>
                  <a:spcPts val="0"/>
                </a:spcAft>
                <a:defRPr/>
              </a:pPr>
              <a:endParaRPr lang="en-US" sz="2000" kern="0">
                <a:solidFill>
                  <a:sysClr val="windowText" lastClr="000000"/>
                </a:solidFill>
                <a:latin typeface="Times New Roman" pitchFamily="18" charset="0"/>
                <a:cs typeface="Times New Roman" pitchFamily="18" charset="0"/>
              </a:endParaRPr>
            </a:p>
          </p:txBody>
        </p:sp>
        <p:sp>
          <p:nvSpPr>
            <p:cNvPr id="38" name="Text Box 32"/>
            <p:cNvSpPr txBox="1">
              <a:spLocks noChangeArrowheads="1"/>
            </p:cNvSpPr>
            <p:nvPr/>
          </p:nvSpPr>
          <p:spPr bwMode="auto">
            <a:xfrm>
              <a:off x="3393" y="1957"/>
              <a:ext cx="27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12</a:t>
              </a:r>
            </a:p>
          </p:txBody>
        </p:sp>
        <p:sp>
          <p:nvSpPr>
            <p:cNvPr id="39" name="Text Box 33"/>
            <p:cNvSpPr txBox="1">
              <a:spLocks noChangeArrowheads="1"/>
            </p:cNvSpPr>
            <p:nvPr/>
          </p:nvSpPr>
          <p:spPr bwMode="auto">
            <a:xfrm>
              <a:off x="3672" y="2035"/>
              <a:ext cx="19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a:t>
              </a:r>
            </a:p>
          </p:txBody>
        </p:sp>
        <p:sp>
          <p:nvSpPr>
            <p:cNvPr id="40" name="Text Box 34"/>
            <p:cNvSpPr txBox="1">
              <a:spLocks noChangeArrowheads="1"/>
            </p:cNvSpPr>
            <p:nvPr/>
          </p:nvSpPr>
          <p:spPr bwMode="auto">
            <a:xfrm>
              <a:off x="3751" y="2146"/>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2</a:t>
              </a:r>
            </a:p>
          </p:txBody>
        </p:sp>
        <p:sp>
          <p:nvSpPr>
            <p:cNvPr id="41" name="Text Box 35"/>
            <p:cNvSpPr txBox="1">
              <a:spLocks noChangeArrowheads="1"/>
            </p:cNvSpPr>
            <p:nvPr/>
          </p:nvSpPr>
          <p:spPr bwMode="auto">
            <a:xfrm>
              <a:off x="3791" y="2294"/>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3</a:t>
              </a:r>
            </a:p>
          </p:txBody>
        </p:sp>
        <p:sp>
          <p:nvSpPr>
            <p:cNvPr id="42" name="Text Box 36"/>
            <p:cNvSpPr txBox="1">
              <a:spLocks noChangeArrowheads="1"/>
            </p:cNvSpPr>
            <p:nvPr/>
          </p:nvSpPr>
          <p:spPr bwMode="auto">
            <a:xfrm>
              <a:off x="3751" y="2443"/>
              <a:ext cx="19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4</a:t>
              </a:r>
            </a:p>
          </p:txBody>
        </p:sp>
        <p:sp>
          <p:nvSpPr>
            <p:cNvPr id="43" name="Text Box 37"/>
            <p:cNvSpPr txBox="1">
              <a:spLocks noChangeArrowheads="1"/>
            </p:cNvSpPr>
            <p:nvPr/>
          </p:nvSpPr>
          <p:spPr bwMode="auto">
            <a:xfrm>
              <a:off x="3631" y="2556"/>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5</a:t>
              </a:r>
            </a:p>
          </p:txBody>
        </p:sp>
        <p:sp>
          <p:nvSpPr>
            <p:cNvPr id="44" name="Text Box 38"/>
            <p:cNvSpPr txBox="1">
              <a:spLocks noChangeArrowheads="1"/>
            </p:cNvSpPr>
            <p:nvPr/>
          </p:nvSpPr>
          <p:spPr bwMode="auto">
            <a:xfrm>
              <a:off x="3433" y="2624"/>
              <a:ext cx="23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6</a:t>
              </a:r>
            </a:p>
          </p:txBody>
        </p:sp>
        <p:sp>
          <p:nvSpPr>
            <p:cNvPr id="45" name="Text Box 39"/>
            <p:cNvSpPr txBox="1">
              <a:spLocks noChangeArrowheads="1"/>
            </p:cNvSpPr>
            <p:nvPr/>
          </p:nvSpPr>
          <p:spPr bwMode="auto">
            <a:xfrm>
              <a:off x="3234" y="2554"/>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7</a:t>
              </a:r>
            </a:p>
          </p:txBody>
        </p:sp>
        <p:sp>
          <p:nvSpPr>
            <p:cNvPr id="46" name="Text Box 40"/>
            <p:cNvSpPr txBox="1">
              <a:spLocks noChangeArrowheads="1"/>
            </p:cNvSpPr>
            <p:nvPr/>
          </p:nvSpPr>
          <p:spPr bwMode="auto">
            <a:xfrm>
              <a:off x="3114" y="2443"/>
              <a:ext cx="200"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8</a:t>
              </a:r>
            </a:p>
          </p:txBody>
        </p:sp>
        <p:sp>
          <p:nvSpPr>
            <p:cNvPr id="47" name="Text Box 41"/>
            <p:cNvSpPr txBox="1">
              <a:spLocks noChangeArrowheads="1"/>
            </p:cNvSpPr>
            <p:nvPr/>
          </p:nvSpPr>
          <p:spPr bwMode="auto">
            <a:xfrm>
              <a:off x="3075" y="2294"/>
              <a:ext cx="198"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9</a:t>
              </a:r>
            </a:p>
          </p:txBody>
        </p:sp>
        <p:sp>
          <p:nvSpPr>
            <p:cNvPr id="48" name="Text Box 42"/>
            <p:cNvSpPr txBox="1">
              <a:spLocks noChangeArrowheads="1"/>
            </p:cNvSpPr>
            <p:nvPr/>
          </p:nvSpPr>
          <p:spPr bwMode="auto">
            <a:xfrm>
              <a:off x="3074" y="2146"/>
              <a:ext cx="297"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10</a:t>
              </a:r>
            </a:p>
          </p:txBody>
        </p:sp>
        <p:sp>
          <p:nvSpPr>
            <p:cNvPr id="49" name="Text Box 43"/>
            <p:cNvSpPr txBox="1">
              <a:spLocks noChangeArrowheads="1"/>
            </p:cNvSpPr>
            <p:nvPr/>
          </p:nvSpPr>
          <p:spPr bwMode="auto">
            <a:xfrm>
              <a:off x="3193" y="2035"/>
              <a:ext cx="336"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11</a:t>
              </a:r>
            </a:p>
          </p:txBody>
        </p:sp>
      </p:grpSp>
      <p:grpSp>
        <p:nvGrpSpPr>
          <p:cNvPr id="50" name="Group 48"/>
          <p:cNvGrpSpPr>
            <a:grpSpLocks/>
          </p:cNvGrpSpPr>
          <p:nvPr/>
        </p:nvGrpSpPr>
        <p:grpSpPr bwMode="auto">
          <a:xfrm>
            <a:off x="4895850" y="4221163"/>
            <a:ext cx="1420813" cy="1397000"/>
            <a:chOff x="3074" y="3297"/>
            <a:chExt cx="895" cy="880"/>
          </a:xfrm>
        </p:grpSpPr>
        <p:sp>
          <p:nvSpPr>
            <p:cNvPr id="51" name="Oval 49" descr="Weave"/>
            <p:cNvSpPr>
              <a:spLocks noChangeArrowheads="1"/>
            </p:cNvSpPr>
            <p:nvPr/>
          </p:nvSpPr>
          <p:spPr bwMode="auto">
            <a:xfrm>
              <a:off x="3074" y="3300"/>
              <a:ext cx="895" cy="836"/>
            </a:xfrm>
            <a:prstGeom prst="ellipse">
              <a:avLst/>
            </a:prstGeom>
            <a:pattFill prst="weave">
              <a:fgClr>
                <a:srgbClr val="CCECFF"/>
              </a:fgClr>
              <a:bgClr>
                <a:srgbClr val="FFFFFF"/>
              </a:bgClr>
            </a:pattFill>
            <a:ln w="57150">
              <a:solidFill>
                <a:srgbClr val="0066FF"/>
              </a:solidFill>
              <a:round/>
              <a:headEnd/>
              <a:tailEnd/>
            </a:ln>
          </p:spPr>
          <p:txBody>
            <a:bodyPr wrap="none" anchor="ctr"/>
            <a:lstStyle/>
            <a:p>
              <a:pPr fontAlgn="auto">
                <a:spcBef>
                  <a:spcPts val="0"/>
                </a:spcBef>
                <a:spcAft>
                  <a:spcPts val="0"/>
                </a:spcAft>
                <a:defRPr/>
              </a:pPr>
              <a:endParaRPr lang="en-US" sz="2000" kern="0">
                <a:solidFill>
                  <a:sysClr val="windowText" lastClr="000000"/>
                </a:solidFill>
                <a:latin typeface="Times New Roman" pitchFamily="18" charset="0"/>
                <a:cs typeface="Times New Roman" pitchFamily="18" charset="0"/>
              </a:endParaRPr>
            </a:p>
          </p:txBody>
        </p:sp>
        <p:sp>
          <p:nvSpPr>
            <p:cNvPr id="52" name="Text Box 50"/>
            <p:cNvSpPr txBox="1">
              <a:spLocks noChangeArrowheads="1"/>
            </p:cNvSpPr>
            <p:nvPr/>
          </p:nvSpPr>
          <p:spPr bwMode="auto">
            <a:xfrm>
              <a:off x="3393" y="3297"/>
              <a:ext cx="27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12</a:t>
              </a:r>
            </a:p>
          </p:txBody>
        </p:sp>
        <p:sp>
          <p:nvSpPr>
            <p:cNvPr id="53" name="Text Box 51"/>
            <p:cNvSpPr txBox="1">
              <a:spLocks noChangeArrowheads="1"/>
            </p:cNvSpPr>
            <p:nvPr/>
          </p:nvSpPr>
          <p:spPr bwMode="auto">
            <a:xfrm>
              <a:off x="3672" y="3375"/>
              <a:ext cx="19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a:t>
              </a:r>
            </a:p>
          </p:txBody>
        </p:sp>
        <p:sp>
          <p:nvSpPr>
            <p:cNvPr id="54" name="Text Box 52"/>
            <p:cNvSpPr txBox="1">
              <a:spLocks noChangeArrowheads="1"/>
            </p:cNvSpPr>
            <p:nvPr/>
          </p:nvSpPr>
          <p:spPr bwMode="auto">
            <a:xfrm>
              <a:off x="3751" y="3486"/>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2</a:t>
              </a:r>
            </a:p>
          </p:txBody>
        </p:sp>
        <p:sp>
          <p:nvSpPr>
            <p:cNvPr id="55" name="Text Box 53"/>
            <p:cNvSpPr txBox="1">
              <a:spLocks noChangeArrowheads="1"/>
            </p:cNvSpPr>
            <p:nvPr/>
          </p:nvSpPr>
          <p:spPr bwMode="auto">
            <a:xfrm>
              <a:off x="3791" y="3634"/>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3</a:t>
              </a:r>
            </a:p>
          </p:txBody>
        </p:sp>
        <p:sp>
          <p:nvSpPr>
            <p:cNvPr id="56" name="Text Box 54"/>
            <p:cNvSpPr txBox="1">
              <a:spLocks noChangeArrowheads="1"/>
            </p:cNvSpPr>
            <p:nvPr/>
          </p:nvSpPr>
          <p:spPr bwMode="auto">
            <a:xfrm>
              <a:off x="3751" y="3783"/>
              <a:ext cx="19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4</a:t>
              </a:r>
            </a:p>
          </p:txBody>
        </p:sp>
        <p:sp>
          <p:nvSpPr>
            <p:cNvPr id="57" name="Text Box 55"/>
            <p:cNvSpPr txBox="1">
              <a:spLocks noChangeArrowheads="1"/>
            </p:cNvSpPr>
            <p:nvPr/>
          </p:nvSpPr>
          <p:spPr bwMode="auto">
            <a:xfrm>
              <a:off x="3631" y="3896"/>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5</a:t>
              </a:r>
            </a:p>
          </p:txBody>
        </p:sp>
        <p:sp>
          <p:nvSpPr>
            <p:cNvPr id="58" name="Text Box 56"/>
            <p:cNvSpPr txBox="1">
              <a:spLocks noChangeArrowheads="1"/>
            </p:cNvSpPr>
            <p:nvPr/>
          </p:nvSpPr>
          <p:spPr bwMode="auto">
            <a:xfrm>
              <a:off x="3433" y="3964"/>
              <a:ext cx="23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6</a:t>
              </a:r>
            </a:p>
          </p:txBody>
        </p:sp>
        <p:sp>
          <p:nvSpPr>
            <p:cNvPr id="59" name="Text Box 57"/>
            <p:cNvSpPr txBox="1">
              <a:spLocks noChangeArrowheads="1"/>
            </p:cNvSpPr>
            <p:nvPr/>
          </p:nvSpPr>
          <p:spPr bwMode="auto">
            <a:xfrm>
              <a:off x="3234" y="3894"/>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7</a:t>
              </a:r>
            </a:p>
          </p:txBody>
        </p:sp>
        <p:sp>
          <p:nvSpPr>
            <p:cNvPr id="60" name="Text Box 58"/>
            <p:cNvSpPr txBox="1">
              <a:spLocks noChangeArrowheads="1"/>
            </p:cNvSpPr>
            <p:nvPr/>
          </p:nvSpPr>
          <p:spPr bwMode="auto">
            <a:xfrm>
              <a:off x="3114" y="3783"/>
              <a:ext cx="200"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8</a:t>
              </a:r>
            </a:p>
          </p:txBody>
        </p:sp>
        <p:sp>
          <p:nvSpPr>
            <p:cNvPr id="61" name="Text Box 59"/>
            <p:cNvSpPr txBox="1">
              <a:spLocks noChangeArrowheads="1"/>
            </p:cNvSpPr>
            <p:nvPr/>
          </p:nvSpPr>
          <p:spPr bwMode="auto">
            <a:xfrm>
              <a:off x="3075" y="3634"/>
              <a:ext cx="198"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9</a:t>
              </a:r>
            </a:p>
          </p:txBody>
        </p:sp>
        <p:sp>
          <p:nvSpPr>
            <p:cNvPr id="62" name="Text Box 60"/>
            <p:cNvSpPr txBox="1">
              <a:spLocks noChangeArrowheads="1"/>
            </p:cNvSpPr>
            <p:nvPr/>
          </p:nvSpPr>
          <p:spPr bwMode="auto">
            <a:xfrm>
              <a:off x="3074" y="3486"/>
              <a:ext cx="297"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10</a:t>
              </a:r>
            </a:p>
          </p:txBody>
        </p:sp>
        <p:sp>
          <p:nvSpPr>
            <p:cNvPr id="63" name="Text Box 61"/>
            <p:cNvSpPr txBox="1">
              <a:spLocks noChangeArrowheads="1"/>
            </p:cNvSpPr>
            <p:nvPr/>
          </p:nvSpPr>
          <p:spPr bwMode="auto">
            <a:xfrm>
              <a:off x="3193" y="3375"/>
              <a:ext cx="336"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11</a:t>
              </a:r>
            </a:p>
          </p:txBody>
        </p:sp>
      </p:grpSp>
      <p:grpSp>
        <p:nvGrpSpPr>
          <p:cNvPr id="64" name="Group 85"/>
          <p:cNvGrpSpPr>
            <a:grpSpLocks/>
          </p:cNvGrpSpPr>
          <p:nvPr/>
        </p:nvGrpSpPr>
        <p:grpSpPr bwMode="auto">
          <a:xfrm>
            <a:off x="7164388" y="3214688"/>
            <a:ext cx="1420812" cy="1397000"/>
            <a:chOff x="4525" y="1572"/>
            <a:chExt cx="895" cy="880"/>
          </a:xfrm>
        </p:grpSpPr>
        <p:sp>
          <p:nvSpPr>
            <p:cNvPr id="65" name="Oval 86" descr="Weave"/>
            <p:cNvSpPr>
              <a:spLocks noChangeArrowheads="1"/>
            </p:cNvSpPr>
            <p:nvPr/>
          </p:nvSpPr>
          <p:spPr bwMode="auto">
            <a:xfrm>
              <a:off x="4525" y="1575"/>
              <a:ext cx="895" cy="836"/>
            </a:xfrm>
            <a:prstGeom prst="ellipse">
              <a:avLst/>
            </a:prstGeom>
            <a:pattFill prst="weave">
              <a:fgClr>
                <a:srgbClr val="CCECFF"/>
              </a:fgClr>
              <a:bgClr>
                <a:srgbClr val="FFFFFF"/>
              </a:bgClr>
            </a:pattFill>
            <a:ln w="57150">
              <a:solidFill>
                <a:srgbClr val="0066FF"/>
              </a:solidFill>
              <a:round/>
              <a:headEnd/>
              <a:tailEnd/>
            </a:ln>
          </p:spPr>
          <p:txBody>
            <a:bodyPr wrap="none" anchor="ctr"/>
            <a:lstStyle/>
            <a:p>
              <a:pPr fontAlgn="auto">
                <a:spcBef>
                  <a:spcPts val="0"/>
                </a:spcBef>
                <a:spcAft>
                  <a:spcPts val="0"/>
                </a:spcAft>
                <a:defRPr/>
              </a:pPr>
              <a:endParaRPr lang="en-US" sz="2000" kern="0">
                <a:solidFill>
                  <a:sysClr val="windowText" lastClr="000000"/>
                </a:solidFill>
                <a:latin typeface="Times New Roman" pitchFamily="18" charset="0"/>
                <a:cs typeface="Times New Roman" pitchFamily="18" charset="0"/>
              </a:endParaRPr>
            </a:p>
          </p:txBody>
        </p:sp>
        <p:sp>
          <p:nvSpPr>
            <p:cNvPr id="66" name="Text Box 87"/>
            <p:cNvSpPr txBox="1">
              <a:spLocks noChangeArrowheads="1"/>
            </p:cNvSpPr>
            <p:nvPr/>
          </p:nvSpPr>
          <p:spPr bwMode="auto">
            <a:xfrm>
              <a:off x="4844" y="1572"/>
              <a:ext cx="27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12</a:t>
              </a:r>
            </a:p>
          </p:txBody>
        </p:sp>
        <p:sp>
          <p:nvSpPr>
            <p:cNvPr id="67" name="Text Box 88"/>
            <p:cNvSpPr txBox="1">
              <a:spLocks noChangeArrowheads="1"/>
            </p:cNvSpPr>
            <p:nvPr/>
          </p:nvSpPr>
          <p:spPr bwMode="auto">
            <a:xfrm>
              <a:off x="5123" y="1650"/>
              <a:ext cx="19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a:t>
              </a:r>
            </a:p>
          </p:txBody>
        </p:sp>
        <p:sp>
          <p:nvSpPr>
            <p:cNvPr id="68" name="Text Box 89"/>
            <p:cNvSpPr txBox="1">
              <a:spLocks noChangeArrowheads="1"/>
            </p:cNvSpPr>
            <p:nvPr/>
          </p:nvSpPr>
          <p:spPr bwMode="auto">
            <a:xfrm>
              <a:off x="5202" y="1761"/>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2</a:t>
              </a:r>
            </a:p>
          </p:txBody>
        </p:sp>
        <p:sp>
          <p:nvSpPr>
            <p:cNvPr id="69" name="Text Box 90"/>
            <p:cNvSpPr txBox="1">
              <a:spLocks noChangeArrowheads="1"/>
            </p:cNvSpPr>
            <p:nvPr/>
          </p:nvSpPr>
          <p:spPr bwMode="auto">
            <a:xfrm>
              <a:off x="5242" y="1909"/>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3</a:t>
              </a:r>
            </a:p>
          </p:txBody>
        </p:sp>
        <p:sp>
          <p:nvSpPr>
            <p:cNvPr id="70" name="Text Box 91"/>
            <p:cNvSpPr txBox="1">
              <a:spLocks noChangeArrowheads="1"/>
            </p:cNvSpPr>
            <p:nvPr/>
          </p:nvSpPr>
          <p:spPr bwMode="auto">
            <a:xfrm>
              <a:off x="5202" y="2058"/>
              <a:ext cx="19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4</a:t>
              </a:r>
            </a:p>
          </p:txBody>
        </p:sp>
        <p:sp>
          <p:nvSpPr>
            <p:cNvPr id="71" name="Text Box 92"/>
            <p:cNvSpPr txBox="1">
              <a:spLocks noChangeArrowheads="1"/>
            </p:cNvSpPr>
            <p:nvPr/>
          </p:nvSpPr>
          <p:spPr bwMode="auto">
            <a:xfrm>
              <a:off x="5082" y="2171"/>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5</a:t>
              </a:r>
            </a:p>
          </p:txBody>
        </p:sp>
        <p:sp>
          <p:nvSpPr>
            <p:cNvPr id="72" name="Text Box 93"/>
            <p:cNvSpPr txBox="1">
              <a:spLocks noChangeArrowheads="1"/>
            </p:cNvSpPr>
            <p:nvPr/>
          </p:nvSpPr>
          <p:spPr bwMode="auto">
            <a:xfrm>
              <a:off x="4884" y="2239"/>
              <a:ext cx="23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6</a:t>
              </a:r>
            </a:p>
          </p:txBody>
        </p:sp>
        <p:sp>
          <p:nvSpPr>
            <p:cNvPr id="73" name="Text Box 94"/>
            <p:cNvSpPr txBox="1">
              <a:spLocks noChangeArrowheads="1"/>
            </p:cNvSpPr>
            <p:nvPr/>
          </p:nvSpPr>
          <p:spPr bwMode="auto">
            <a:xfrm>
              <a:off x="4685" y="2169"/>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7</a:t>
              </a:r>
            </a:p>
          </p:txBody>
        </p:sp>
        <p:sp>
          <p:nvSpPr>
            <p:cNvPr id="74" name="Text Box 95"/>
            <p:cNvSpPr txBox="1">
              <a:spLocks noChangeArrowheads="1"/>
            </p:cNvSpPr>
            <p:nvPr/>
          </p:nvSpPr>
          <p:spPr bwMode="auto">
            <a:xfrm>
              <a:off x="4565" y="2058"/>
              <a:ext cx="200"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8</a:t>
              </a:r>
            </a:p>
          </p:txBody>
        </p:sp>
        <p:sp>
          <p:nvSpPr>
            <p:cNvPr id="75" name="Text Box 96"/>
            <p:cNvSpPr txBox="1">
              <a:spLocks noChangeArrowheads="1"/>
            </p:cNvSpPr>
            <p:nvPr/>
          </p:nvSpPr>
          <p:spPr bwMode="auto">
            <a:xfrm>
              <a:off x="4526" y="1909"/>
              <a:ext cx="198"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9</a:t>
              </a:r>
            </a:p>
          </p:txBody>
        </p:sp>
        <p:sp>
          <p:nvSpPr>
            <p:cNvPr id="76" name="Text Box 97"/>
            <p:cNvSpPr txBox="1">
              <a:spLocks noChangeArrowheads="1"/>
            </p:cNvSpPr>
            <p:nvPr/>
          </p:nvSpPr>
          <p:spPr bwMode="auto">
            <a:xfrm>
              <a:off x="4525" y="1761"/>
              <a:ext cx="297"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10</a:t>
              </a:r>
            </a:p>
          </p:txBody>
        </p:sp>
        <p:sp>
          <p:nvSpPr>
            <p:cNvPr id="77" name="Text Box 98"/>
            <p:cNvSpPr txBox="1">
              <a:spLocks noChangeArrowheads="1"/>
            </p:cNvSpPr>
            <p:nvPr/>
          </p:nvSpPr>
          <p:spPr bwMode="auto">
            <a:xfrm>
              <a:off x="4644" y="1650"/>
              <a:ext cx="336"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11</a:t>
              </a:r>
            </a:p>
          </p:txBody>
        </p:sp>
      </p:grpSp>
      <p:sp>
        <p:nvSpPr>
          <p:cNvPr id="78" name="AutoShape 124"/>
          <p:cNvSpPr>
            <a:spLocks noChangeArrowheads="1"/>
          </p:cNvSpPr>
          <p:nvPr/>
        </p:nvSpPr>
        <p:spPr bwMode="auto">
          <a:xfrm flipV="1">
            <a:off x="5508625" y="4905375"/>
            <a:ext cx="130175" cy="382588"/>
          </a:xfrm>
          <a:prstGeom prst="flowChartSort">
            <a:avLst/>
          </a:prstGeom>
          <a:solidFill>
            <a:srgbClr val="0066FF"/>
          </a:solidFill>
          <a:ln w="9525">
            <a:solidFill>
              <a:srgbClr val="0066FF"/>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sz="2000">
              <a:latin typeface="Times New Roman" panose="02020603050405020304" pitchFamily="18" charset="0"/>
              <a:cs typeface="Times New Roman" panose="02020603050405020304" pitchFamily="18" charset="0"/>
            </a:endParaRPr>
          </a:p>
        </p:txBody>
      </p:sp>
      <p:sp>
        <p:nvSpPr>
          <p:cNvPr id="79" name="AutoShape 125"/>
          <p:cNvSpPr>
            <a:spLocks noChangeArrowheads="1"/>
          </p:cNvSpPr>
          <p:nvPr/>
        </p:nvSpPr>
        <p:spPr bwMode="auto">
          <a:xfrm>
            <a:off x="5522913" y="4841875"/>
            <a:ext cx="125412" cy="111125"/>
          </a:xfrm>
          <a:prstGeom prst="flowChartConnector">
            <a:avLst/>
          </a:prstGeom>
          <a:solidFill>
            <a:srgbClr val="333399"/>
          </a:solidFill>
          <a:ln w="9525">
            <a:solidFill>
              <a:srgbClr val="333399"/>
            </a:solidFill>
            <a:round/>
            <a:headEnd/>
            <a:tailEnd/>
          </a:ln>
        </p:spPr>
        <p:txBody>
          <a:bodyPr wrap="none" anchor="ctr"/>
          <a:lstStyle/>
          <a:p>
            <a:pPr fontAlgn="auto">
              <a:spcBef>
                <a:spcPts val="0"/>
              </a:spcBef>
              <a:spcAft>
                <a:spcPts val="0"/>
              </a:spcAft>
              <a:defRPr/>
            </a:pPr>
            <a:endParaRPr lang="en-US" sz="1600" kern="0">
              <a:solidFill>
                <a:srgbClr val="333399"/>
              </a:solidFill>
              <a:latin typeface="Times New Roman" pitchFamily="18" charset="0"/>
              <a:cs typeface="Times New Roman" pitchFamily="18" charset="0"/>
            </a:endParaRPr>
          </a:p>
        </p:txBody>
      </p:sp>
      <p:sp>
        <p:nvSpPr>
          <p:cNvPr id="80" name="AutoShape 128"/>
          <p:cNvSpPr>
            <a:spLocks noChangeArrowheads="1"/>
          </p:cNvSpPr>
          <p:nvPr/>
        </p:nvSpPr>
        <p:spPr bwMode="auto">
          <a:xfrm flipV="1">
            <a:off x="7797800" y="3960813"/>
            <a:ext cx="130175" cy="382587"/>
          </a:xfrm>
          <a:prstGeom prst="flowChartSort">
            <a:avLst/>
          </a:prstGeom>
          <a:solidFill>
            <a:srgbClr val="0066FF"/>
          </a:solidFill>
          <a:ln w="9525">
            <a:solidFill>
              <a:srgbClr val="0066FF"/>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sz="2000">
              <a:latin typeface="Times New Roman" panose="02020603050405020304" pitchFamily="18" charset="0"/>
              <a:cs typeface="Times New Roman" panose="02020603050405020304" pitchFamily="18" charset="0"/>
            </a:endParaRPr>
          </a:p>
        </p:txBody>
      </p:sp>
      <p:sp>
        <p:nvSpPr>
          <p:cNvPr id="81" name="AutoShape 129"/>
          <p:cNvSpPr>
            <a:spLocks noChangeArrowheads="1"/>
          </p:cNvSpPr>
          <p:nvPr/>
        </p:nvSpPr>
        <p:spPr bwMode="auto">
          <a:xfrm>
            <a:off x="7812088" y="3897313"/>
            <a:ext cx="125412" cy="111125"/>
          </a:xfrm>
          <a:prstGeom prst="flowChartConnector">
            <a:avLst/>
          </a:prstGeom>
          <a:solidFill>
            <a:srgbClr val="333399"/>
          </a:solidFill>
          <a:ln w="9525">
            <a:solidFill>
              <a:srgbClr val="333399"/>
            </a:solidFill>
            <a:round/>
            <a:headEnd/>
            <a:tailEnd/>
          </a:ln>
        </p:spPr>
        <p:txBody>
          <a:bodyPr wrap="none" anchor="ctr"/>
          <a:lstStyle/>
          <a:p>
            <a:pPr fontAlgn="auto">
              <a:spcBef>
                <a:spcPts val="0"/>
              </a:spcBef>
              <a:spcAft>
                <a:spcPts val="0"/>
              </a:spcAft>
              <a:defRPr/>
            </a:pPr>
            <a:endParaRPr lang="en-US" sz="1600" kern="0">
              <a:solidFill>
                <a:srgbClr val="333399"/>
              </a:solidFill>
              <a:latin typeface="Times New Roman" pitchFamily="18" charset="0"/>
              <a:cs typeface="Times New Roman" pitchFamily="18" charset="0"/>
            </a:endParaRPr>
          </a:p>
        </p:txBody>
      </p:sp>
      <p:sp>
        <p:nvSpPr>
          <p:cNvPr id="82" name="AutoShape 132"/>
          <p:cNvSpPr>
            <a:spLocks noChangeArrowheads="1"/>
          </p:cNvSpPr>
          <p:nvPr/>
        </p:nvSpPr>
        <p:spPr bwMode="auto">
          <a:xfrm flipH="1" flipV="1">
            <a:off x="5616575" y="2974975"/>
            <a:ext cx="503238" cy="107950"/>
          </a:xfrm>
          <a:prstGeom prst="flowChartSort">
            <a:avLst/>
          </a:prstGeom>
          <a:solidFill>
            <a:srgbClr val="0066FF"/>
          </a:solidFill>
          <a:ln w="9525">
            <a:solidFill>
              <a:srgbClr val="0066FF"/>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sz="2000">
              <a:latin typeface="Times New Roman" panose="02020603050405020304" pitchFamily="18" charset="0"/>
              <a:cs typeface="Times New Roman" panose="02020603050405020304" pitchFamily="18" charset="0"/>
            </a:endParaRPr>
          </a:p>
        </p:txBody>
      </p:sp>
      <p:sp>
        <p:nvSpPr>
          <p:cNvPr id="83" name="AutoShape 133"/>
          <p:cNvSpPr>
            <a:spLocks noChangeArrowheads="1"/>
          </p:cNvSpPr>
          <p:nvPr/>
        </p:nvSpPr>
        <p:spPr bwMode="auto">
          <a:xfrm>
            <a:off x="5522913" y="2970213"/>
            <a:ext cx="125412" cy="111125"/>
          </a:xfrm>
          <a:prstGeom prst="flowChartConnector">
            <a:avLst/>
          </a:prstGeom>
          <a:solidFill>
            <a:srgbClr val="333399"/>
          </a:solidFill>
          <a:ln w="9525">
            <a:solidFill>
              <a:srgbClr val="333399"/>
            </a:solidFill>
            <a:round/>
            <a:headEnd/>
            <a:tailEnd/>
          </a:ln>
        </p:spPr>
        <p:txBody>
          <a:bodyPr wrap="none" anchor="ctr"/>
          <a:lstStyle/>
          <a:p>
            <a:pPr fontAlgn="auto">
              <a:spcBef>
                <a:spcPts val="0"/>
              </a:spcBef>
              <a:spcAft>
                <a:spcPts val="0"/>
              </a:spcAft>
              <a:defRPr/>
            </a:pPr>
            <a:endParaRPr lang="en-US" sz="1600" kern="0">
              <a:solidFill>
                <a:srgbClr val="333399"/>
              </a:solidFill>
              <a:latin typeface="Times New Roman" pitchFamily="18" charset="0"/>
              <a:cs typeface="Times New Roman" pitchFamily="18" charset="0"/>
            </a:endParaRPr>
          </a:p>
        </p:txBody>
      </p:sp>
      <p:sp>
        <p:nvSpPr>
          <p:cNvPr id="84" name="AutoShape 135"/>
          <p:cNvSpPr>
            <a:spLocks noChangeArrowheads="1"/>
          </p:cNvSpPr>
          <p:nvPr/>
        </p:nvSpPr>
        <p:spPr bwMode="auto">
          <a:xfrm rot="3316373" flipH="1">
            <a:off x="5592762" y="3121026"/>
            <a:ext cx="360363" cy="150812"/>
          </a:xfrm>
          <a:prstGeom prst="flowChartDecision">
            <a:avLst/>
          </a:prstGeom>
          <a:solidFill>
            <a:srgbClr val="FF3300"/>
          </a:solidFill>
          <a:ln w="9525">
            <a:solidFill>
              <a:srgbClr val="FF3300"/>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sz="2000">
              <a:latin typeface="Times New Roman" panose="02020603050405020304" pitchFamily="18" charset="0"/>
              <a:cs typeface="Times New Roman" panose="02020603050405020304" pitchFamily="18" charset="0"/>
            </a:endParaRPr>
          </a:p>
        </p:txBody>
      </p:sp>
      <p:sp>
        <p:nvSpPr>
          <p:cNvPr id="85" name="AutoShape 136"/>
          <p:cNvSpPr>
            <a:spLocks noChangeArrowheads="1"/>
          </p:cNvSpPr>
          <p:nvPr/>
        </p:nvSpPr>
        <p:spPr bwMode="auto">
          <a:xfrm rot="4427046" flipH="1">
            <a:off x="5558631" y="4995070"/>
            <a:ext cx="295275" cy="144462"/>
          </a:xfrm>
          <a:prstGeom prst="flowChartDecision">
            <a:avLst/>
          </a:prstGeom>
          <a:solidFill>
            <a:srgbClr val="FF3300"/>
          </a:solidFill>
          <a:ln w="9525">
            <a:solidFill>
              <a:srgbClr val="FF3300"/>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sz="2000">
              <a:latin typeface="Times New Roman" panose="02020603050405020304" pitchFamily="18" charset="0"/>
              <a:cs typeface="Times New Roman" panose="02020603050405020304" pitchFamily="18" charset="0"/>
            </a:endParaRPr>
          </a:p>
        </p:txBody>
      </p:sp>
      <p:sp>
        <p:nvSpPr>
          <p:cNvPr id="86" name="AutoShape 137"/>
          <p:cNvSpPr>
            <a:spLocks noChangeArrowheads="1"/>
          </p:cNvSpPr>
          <p:nvPr/>
        </p:nvSpPr>
        <p:spPr bwMode="auto">
          <a:xfrm rot="1851485" flipH="1">
            <a:off x="7883525" y="3973513"/>
            <a:ext cx="250825" cy="114300"/>
          </a:xfrm>
          <a:prstGeom prst="flowChartDecision">
            <a:avLst/>
          </a:prstGeom>
          <a:solidFill>
            <a:srgbClr val="FF3300"/>
          </a:solidFill>
          <a:ln w="9525">
            <a:solidFill>
              <a:srgbClr val="FF3300"/>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sz="2000">
              <a:latin typeface="Times New Roman" panose="02020603050405020304" pitchFamily="18" charset="0"/>
              <a:cs typeface="Times New Roman" panose="02020603050405020304" pitchFamily="18" charset="0"/>
            </a:endParaRPr>
          </a:p>
        </p:txBody>
      </p:sp>
      <p:sp>
        <p:nvSpPr>
          <p:cNvPr id="54302" name="WordArt 34"/>
          <p:cNvSpPr>
            <a:spLocks noChangeArrowheads="1" noChangeShapeType="1" noTextEdit="1"/>
          </p:cNvSpPr>
          <p:nvPr/>
        </p:nvSpPr>
        <p:spPr bwMode="auto">
          <a:xfrm>
            <a:off x="1371600" y="1066800"/>
            <a:ext cx="762000" cy="1657350"/>
          </a:xfrm>
          <a:prstGeom prst="rect">
            <a:avLst/>
          </a:prstGeom>
        </p:spPr>
        <p:txBody>
          <a:bodyPr wrap="none" fromWordArt="1">
            <a:prstTxWarp prst="textPlain">
              <a:avLst>
                <a:gd name="adj" fmla="val 50000"/>
              </a:avLst>
            </a:prstTxWarp>
          </a:bodyPr>
          <a:lstStyle/>
          <a:p>
            <a:endParaRPr lang="en-US" sz="3600" kern="10">
              <a:ln w="12700">
                <a:solidFill>
                  <a:srgbClr val="800080"/>
                </a:solidFill>
                <a:round/>
                <a:headEnd/>
                <a:tailEnd/>
              </a:ln>
              <a:solidFill>
                <a:srgbClr val="000099"/>
              </a:solidFill>
              <a:cs typeface="Arial" panose="020B0604020202020204" pitchFamily="34" charset="0"/>
            </a:endParaRPr>
          </a:p>
        </p:txBody>
      </p:sp>
      <p:pic>
        <p:nvPicPr>
          <p:cNvPr id="89" name="Picture 77"/>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211763" y="661988"/>
            <a:ext cx="1824037" cy="1481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500"/>
                                        <p:tgtEl>
                                          <p:spTgt spid="3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500"/>
                                        <p:tgtEl>
                                          <p:spTgt spid="35"/>
                                        </p:tgtEl>
                                      </p:cBhvr>
                                    </p:animEffect>
                                  </p:childTnLst>
                                </p:cTn>
                              </p:par>
                              <p:par>
                                <p:cTn id="26" presetID="10" presetClass="entr" presetSubtype="0" fill="hold" nodeType="with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500"/>
                                        <p:tgtEl>
                                          <p:spTgt spid="36"/>
                                        </p:tgtEl>
                                      </p:cBhvr>
                                    </p:animEffect>
                                  </p:childTnLst>
                                </p:cTn>
                              </p:par>
                              <p:par>
                                <p:cTn id="29" presetID="10" presetClass="entr" presetSubtype="0" fill="hold" nodeType="with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fade">
                                      <p:cBhvr>
                                        <p:cTn id="31" dur="500"/>
                                        <p:tgtEl>
                                          <p:spTgt spid="50"/>
                                        </p:tgtEl>
                                      </p:cBhvr>
                                    </p:animEffect>
                                  </p:childTnLst>
                                </p:cTn>
                              </p:par>
                              <p:par>
                                <p:cTn id="32" presetID="10" presetClass="entr" presetSubtype="0" fill="hold" nodeType="withEffect">
                                  <p:stCondLst>
                                    <p:cond delay="0"/>
                                  </p:stCondLst>
                                  <p:childTnLst>
                                    <p:set>
                                      <p:cBhvr>
                                        <p:cTn id="33" dur="1" fill="hold">
                                          <p:stCondLst>
                                            <p:cond delay="0"/>
                                          </p:stCondLst>
                                        </p:cTn>
                                        <p:tgtEl>
                                          <p:spTgt spid="64"/>
                                        </p:tgtEl>
                                        <p:attrNameLst>
                                          <p:attrName>style.visibility</p:attrName>
                                        </p:attrNameLst>
                                      </p:cBhvr>
                                      <p:to>
                                        <p:strVal val="visible"/>
                                      </p:to>
                                    </p:set>
                                    <p:animEffect transition="in" filter="fade">
                                      <p:cBhvr>
                                        <p:cTn id="34" dur="500"/>
                                        <p:tgtEl>
                                          <p:spTgt spid="6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8"/>
                                        </p:tgtEl>
                                        <p:attrNameLst>
                                          <p:attrName>style.visibility</p:attrName>
                                        </p:attrNameLst>
                                      </p:cBhvr>
                                      <p:to>
                                        <p:strVal val="visible"/>
                                      </p:to>
                                    </p:set>
                                    <p:animEffect transition="in" filter="fade">
                                      <p:cBhvr>
                                        <p:cTn id="37" dur="500"/>
                                        <p:tgtEl>
                                          <p:spTgt spid="7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79"/>
                                        </p:tgtEl>
                                        <p:attrNameLst>
                                          <p:attrName>style.visibility</p:attrName>
                                        </p:attrNameLst>
                                      </p:cBhvr>
                                      <p:to>
                                        <p:strVal val="visible"/>
                                      </p:to>
                                    </p:set>
                                    <p:animEffect transition="in" filter="fade">
                                      <p:cBhvr>
                                        <p:cTn id="40" dur="500"/>
                                        <p:tgtEl>
                                          <p:spTgt spid="7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80"/>
                                        </p:tgtEl>
                                        <p:attrNameLst>
                                          <p:attrName>style.visibility</p:attrName>
                                        </p:attrNameLst>
                                      </p:cBhvr>
                                      <p:to>
                                        <p:strVal val="visible"/>
                                      </p:to>
                                    </p:set>
                                    <p:animEffect transition="in" filter="fade">
                                      <p:cBhvr>
                                        <p:cTn id="43" dur="500"/>
                                        <p:tgtEl>
                                          <p:spTgt spid="8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81"/>
                                        </p:tgtEl>
                                        <p:attrNameLst>
                                          <p:attrName>style.visibility</p:attrName>
                                        </p:attrNameLst>
                                      </p:cBhvr>
                                      <p:to>
                                        <p:strVal val="visible"/>
                                      </p:to>
                                    </p:set>
                                    <p:animEffect transition="in" filter="fade">
                                      <p:cBhvr>
                                        <p:cTn id="46" dur="500"/>
                                        <p:tgtEl>
                                          <p:spTgt spid="81"/>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82"/>
                                        </p:tgtEl>
                                        <p:attrNameLst>
                                          <p:attrName>style.visibility</p:attrName>
                                        </p:attrNameLst>
                                      </p:cBhvr>
                                      <p:to>
                                        <p:strVal val="visible"/>
                                      </p:to>
                                    </p:set>
                                    <p:animEffect transition="in" filter="fade">
                                      <p:cBhvr>
                                        <p:cTn id="49" dur="500"/>
                                        <p:tgtEl>
                                          <p:spTgt spid="82"/>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83"/>
                                        </p:tgtEl>
                                        <p:attrNameLst>
                                          <p:attrName>style.visibility</p:attrName>
                                        </p:attrNameLst>
                                      </p:cBhvr>
                                      <p:to>
                                        <p:strVal val="visible"/>
                                      </p:to>
                                    </p:set>
                                    <p:animEffect transition="in" filter="fade">
                                      <p:cBhvr>
                                        <p:cTn id="52" dur="500"/>
                                        <p:tgtEl>
                                          <p:spTgt spid="83"/>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84"/>
                                        </p:tgtEl>
                                        <p:attrNameLst>
                                          <p:attrName>style.visibility</p:attrName>
                                        </p:attrNameLst>
                                      </p:cBhvr>
                                      <p:to>
                                        <p:strVal val="visible"/>
                                      </p:to>
                                    </p:set>
                                    <p:animEffect transition="in" filter="fade">
                                      <p:cBhvr>
                                        <p:cTn id="55" dur="500"/>
                                        <p:tgtEl>
                                          <p:spTgt spid="84"/>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85"/>
                                        </p:tgtEl>
                                        <p:attrNameLst>
                                          <p:attrName>style.visibility</p:attrName>
                                        </p:attrNameLst>
                                      </p:cBhvr>
                                      <p:to>
                                        <p:strVal val="visible"/>
                                      </p:to>
                                    </p:set>
                                    <p:animEffect transition="in" filter="fade">
                                      <p:cBhvr>
                                        <p:cTn id="58" dur="500"/>
                                        <p:tgtEl>
                                          <p:spTgt spid="85"/>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86"/>
                                        </p:tgtEl>
                                        <p:attrNameLst>
                                          <p:attrName>style.visibility</p:attrName>
                                        </p:attrNameLst>
                                      </p:cBhvr>
                                      <p:to>
                                        <p:strVal val="visible"/>
                                      </p:to>
                                    </p:set>
                                    <p:animEffect transition="in" filter="fade">
                                      <p:cBhvr>
                                        <p:cTn id="61" dur="500"/>
                                        <p:tgtEl>
                                          <p:spTgt spid="86"/>
                                        </p:tgtEl>
                                      </p:cBhvr>
                                    </p:animEffect>
                                  </p:childTnLst>
                                </p:cTn>
                              </p:par>
                            </p:childTnLst>
                          </p:cTn>
                        </p:par>
                      </p:childTnLst>
                    </p:cTn>
                  </p:par>
                  <p:par>
                    <p:cTn id="62" fill="hold" nodeType="clickPar">
                      <p:stCondLst>
                        <p:cond delay="indefinite"/>
                      </p:stCondLst>
                      <p:childTnLst>
                        <p:par>
                          <p:cTn id="63" fill="hold" nodeType="withGroup">
                            <p:stCondLst>
                              <p:cond delay="0"/>
                            </p:stCondLst>
                            <p:childTnLst>
                              <p:par>
                                <p:cTn id="64" presetID="22" presetClass="entr" presetSubtype="4" fill="hold" nodeType="clickEffect">
                                  <p:stCondLst>
                                    <p:cond delay="0"/>
                                  </p:stCondLst>
                                  <p:childTnLst>
                                    <p:set>
                                      <p:cBhvr>
                                        <p:cTn id="65" dur="1" fill="hold">
                                          <p:stCondLst>
                                            <p:cond delay="0"/>
                                          </p:stCondLst>
                                        </p:cTn>
                                        <p:tgtEl>
                                          <p:spTgt spid="89"/>
                                        </p:tgtEl>
                                        <p:attrNameLst>
                                          <p:attrName>style.visibility</p:attrName>
                                        </p:attrNameLst>
                                      </p:cBhvr>
                                      <p:to>
                                        <p:strVal val="visible"/>
                                      </p:to>
                                    </p:set>
                                    <p:animEffect transition="in" filter="wipe(down)">
                                      <p:cBhvr>
                                        <p:cTn id="66" dur="500"/>
                                        <p:tgtEl>
                                          <p:spTgt spid="89"/>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1" presetClass="mediacall" presetSubtype="0" fill="hold" nodeType="clickEffect">
                                  <p:stCondLst>
                                    <p:cond delay="0"/>
                                  </p:stCondLst>
                                  <p:childTnLst>
                                    <p:cmd type="call" cmd="playFrom(0.0)">
                                      <p:cBhvr>
                                        <p:cTn id="70" dur="35451" fill="hold"/>
                                        <p:tgtEl>
                                          <p:spTgt spid="14"/>
                                        </p:tgtEl>
                                      </p:cBhvr>
                                    </p:cmd>
                                  </p:childTnLst>
                                </p:cTn>
                              </p:par>
                            </p:childTnLst>
                          </p:cTn>
                        </p:par>
                      </p:childTnLst>
                    </p:cTn>
                  </p:par>
                  <p:par>
                    <p:cTn id="71" fill="hold" nodeType="clickPar">
                      <p:stCondLst>
                        <p:cond delay="indefinite"/>
                      </p:stCondLst>
                      <p:childTnLst>
                        <p:par>
                          <p:cTn id="72" fill="hold" nodeType="withGroup">
                            <p:stCondLst>
                              <p:cond delay="0"/>
                            </p:stCondLst>
                            <p:childTnLst>
                              <p:par>
                                <p:cTn id="73" presetID="9" presetClass="entr" presetSubtype="0" fill="hold" grpId="0" nodeType="clickEffect">
                                  <p:stCondLst>
                                    <p:cond delay="0"/>
                                  </p:stCondLst>
                                  <p:childTnLst>
                                    <p:set>
                                      <p:cBhvr>
                                        <p:cTn id="74" dur="1" fill="hold">
                                          <p:stCondLst>
                                            <p:cond delay="0"/>
                                          </p:stCondLst>
                                        </p:cTn>
                                        <p:tgtEl>
                                          <p:spTgt spid="111674"/>
                                        </p:tgtEl>
                                        <p:attrNameLst>
                                          <p:attrName>style.visibility</p:attrName>
                                        </p:attrNameLst>
                                      </p:cBhvr>
                                      <p:to>
                                        <p:strVal val="visible"/>
                                      </p:to>
                                    </p:set>
                                    <p:animEffect transition="in" filter="dissolve">
                                      <p:cBhvr>
                                        <p:cTn id="75" dur="1000"/>
                                        <p:tgtEl>
                                          <p:spTgt spid="111674"/>
                                        </p:tgtEl>
                                      </p:cBhvr>
                                    </p:animEffect>
                                  </p:childTnLst>
                                  <p:subTnLst>
                                    <p:set>
                                      <p:cBhvr override="childStyle">
                                        <p:cTn dur="1" fill="hold" display="0" masterRel="sameClick" afterEffect="1">
                                          <p:stCondLst>
                                            <p:cond evt="end" delay="0">
                                              <p:tn val="73"/>
                                            </p:cond>
                                          </p:stCondLst>
                                        </p:cTn>
                                        <p:tgtEl>
                                          <p:spTgt spid="111674"/>
                                        </p:tgtEl>
                                        <p:attrNameLst>
                                          <p:attrName>style.visibility</p:attrName>
                                        </p:attrNameLst>
                                      </p:cBhvr>
                                      <p:to>
                                        <p:strVal val="hidden"/>
                                      </p:to>
                                    </p:set>
                                    <p:audio>
                                      <p:cMediaNode>
                                        <p:cTn display="0" masterRel="sameClick">
                                          <p:stCondLst>
                                            <p:cond evt="begin" delay="0">
                                              <p:tn val="73"/>
                                            </p:cond>
                                          </p:stCondLst>
                                          <p:endCondLst>
                                            <p:cond evt="onStopAudio" delay="0">
                                              <p:tgtEl>
                                                <p:sldTgt/>
                                              </p:tgtEl>
                                            </p:cond>
                                          </p:endCondLst>
                                        </p:cTn>
                                        <p:tgtEl>
                                          <p:sndTgt r:embed="rId5" name="TYPE.WAV"/>
                                        </p:tgtEl>
                                      </p:cMediaNode>
                                    </p:audio>
                                  </p:subTnLst>
                                </p:cTn>
                              </p:par>
                            </p:childTnLst>
                          </p:cTn>
                        </p:par>
                        <p:par>
                          <p:cTn id="76" fill="hold" nodeType="afterGroup">
                            <p:stCondLst>
                              <p:cond delay="1000"/>
                            </p:stCondLst>
                            <p:childTnLst>
                              <p:par>
                                <p:cTn id="77" presetID="9" presetClass="entr" presetSubtype="0" fill="hold" grpId="0" nodeType="afterEffect">
                                  <p:stCondLst>
                                    <p:cond delay="0"/>
                                  </p:stCondLst>
                                  <p:childTnLst>
                                    <p:set>
                                      <p:cBhvr>
                                        <p:cTn id="78" dur="1" fill="hold">
                                          <p:stCondLst>
                                            <p:cond delay="0"/>
                                          </p:stCondLst>
                                        </p:cTn>
                                        <p:tgtEl>
                                          <p:spTgt spid="111675"/>
                                        </p:tgtEl>
                                        <p:attrNameLst>
                                          <p:attrName>style.visibility</p:attrName>
                                        </p:attrNameLst>
                                      </p:cBhvr>
                                      <p:to>
                                        <p:strVal val="visible"/>
                                      </p:to>
                                    </p:set>
                                    <p:animEffect transition="in" filter="dissolve">
                                      <p:cBhvr>
                                        <p:cTn id="79" dur="1000"/>
                                        <p:tgtEl>
                                          <p:spTgt spid="111675"/>
                                        </p:tgtEl>
                                      </p:cBhvr>
                                    </p:animEffect>
                                  </p:childTnLst>
                                  <p:subTnLst>
                                    <p:set>
                                      <p:cBhvr override="childStyle">
                                        <p:cTn dur="1" fill="hold" display="0" masterRel="sameClick" afterEffect="1">
                                          <p:stCondLst>
                                            <p:cond evt="end" delay="0">
                                              <p:tn val="77"/>
                                            </p:cond>
                                          </p:stCondLst>
                                        </p:cTn>
                                        <p:tgtEl>
                                          <p:spTgt spid="111675"/>
                                        </p:tgtEl>
                                        <p:attrNameLst>
                                          <p:attrName>style.visibility</p:attrName>
                                        </p:attrNameLst>
                                      </p:cBhvr>
                                      <p:to>
                                        <p:strVal val="hidden"/>
                                      </p:to>
                                    </p:set>
                                    <p:audio>
                                      <p:cMediaNode>
                                        <p:cTn display="0" masterRel="sameClick">
                                          <p:stCondLst>
                                            <p:cond evt="begin" delay="0">
                                              <p:tn val="77"/>
                                            </p:cond>
                                          </p:stCondLst>
                                          <p:endCondLst>
                                            <p:cond evt="onStopAudio" delay="0">
                                              <p:tgtEl>
                                                <p:sldTgt/>
                                              </p:tgtEl>
                                            </p:cond>
                                          </p:endCondLst>
                                        </p:cTn>
                                        <p:tgtEl>
                                          <p:sndTgt r:embed="rId5" name="TYPE.WAV"/>
                                        </p:tgtEl>
                                      </p:cMediaNode>
                                    </p:audio>
                                  </p:subTnLst>
                                </p:cTn>
                              </p:par>
                            </p:childTnLst>
                          </p:cTn>
                        </p:par>
                        <p:par>
                          <p:cTn id="80" fill="hold" nodeType="afterGroup">
                            <p:stCondLst>
                              <p:cond delay="2000"/>
                            </p:stCondLst>
                            <p:childTnLst>
                              <p:par>
                                <p:cTn id="81" presetID="9" presetClass="entr" presetSubtype="0" fill="hold" grpId="0" nodeType="afterEffect">
                                  <p:stCondLst>
                                    <p:cond delay="0"/>
                                  </p:stCondLst>
                                  <p:childTnLst>
                                    <p:set>
                                      <p:cBhvr>
                                        <p:cTn id="82" dur="1" fill="hold">
                                          <p:stCondLst>
                                            <p:cond delay="0"/>
                                          </p:stCondLst>
                                        </p:cTn>
                                        <p:tgtEl>
                                          <p:spTgt spid="111676"/>
                                        </p:tgtEl>
                                        <p:attrNameLst>
                                          <p:attrName>style.visibility</p:attrName>
                                        </p:attrNameLst>
                                      </p:cBhvr>
                                      <p:to>
                                        <p:strVal val="visible"/>
                                      </p:to>
                                    </p:set>
                                    <p:animEffect transition="in" filter="dissolve">
                                      <p:cBhvr>
                                        <p:cTn id="83" dur="1000"/>
                                        <p:tgtEl>
                                          <p:spTgt spid="111676"/>
                                        </p:tgtEl>
                                      </p:cBhvr>
                                    </p:animEffect>
                                  </p:childTnLst>
                                  <p:subTnLst>
                                    <p:set>
                                      <p:cBhvr override="childStyle">
                                        <p:cTn dur="1" fill="hold" display="0" masterRel="sameClick" afterEffect="1">
                                          <p:stCondLst>
                                            <p:cond evt="end" delay="0">
                                              <p:tn val="81"/>
                                            </p:cond>
                                          </p:stCondLst>
                                        </p:cTn>
                                        <p:tgtEl>
                                          <p:spTgt spid="111676"/>
                                        </p:tgtEl>
                                        <p:attrNameLst>
                                          <p:attrName>style.visibility</p:attrName>
                                        </p:attrNameLst>
                                      </p:cBhvr>
                                      <p:to>
                                        <p:strVal val="hidden"/>
                                      </p:to>
                                    </p:set>
                                    <p:audio>
                                      <p:cMediaNode>
                                        <p:cTn display="0" masterRel="sameClick">
                                          <p:stCondLst>
                                            <p:cond evt="begin" delay="0">
                                              <p:tn val="81"/>
                                            </p:cond>
                                          </p:stCondLst>
                                          <p:endCondLst>
                                            <p:cond evt="onStopAudio" delay="0">
                                              <p:tgtEl>
                                                <p:sldTgt/>
                                              </p:tgtEl>
                                            </p:cond>
                                          </p:endCondLst>
                                        </p:cTn>
                                        <p:tgtEl>
                                          <p:sndTgt r:embed="rId5" name="TYPE.WAV"/>
                                        </p:tgtEl>
                                      </p:cMediaNode>
                                    </p:audio>
                                  </p:subTnLst>
                                </p:cTn>
                              </p:par>
                            </p:childTnLst>
                          </p:cTn>
                        </p:par>
                        <p:par>
                          <p:cTn id="84" fill="hold" nodeType="afterGroup">
                            <p:stCondLst>
                              <p:cond delay="3000"/>
                            </p:stCondLst>
                            <p:childTnLst>
                              <p:par>
                                <p:cTn id="85" presetID="9" presetClass="entr" presetSubtype="0" fill="hold" grpId="0" nodeType="afterEffect">
                                  <p:stCondLst>
                                    <p:cond delay="0"/>
                                  </p:stCondLst>
                                  <p:childTnLst>
                                    <p:set>
                                      <p:cBhvr>
                                        <p:cTn id="86" dur="1" fill="hold">
                                          <p:stCondLst>
                                            <p:cond delay="0"/>
                                          </p:stCondLst>
                                        </p:cTn>
                                        <p:tgtEl>
                                          <p:spTgt spid="111677"/>
                                        </p:tgtEl>
                                        <p:attrNameLst>
                                          <p:attrName>style.visibility</p:attrName>
                                        </p:attrNameLst>
                                      </p:cBhvr>
                                      <p:to>
                                        <p:strVal val="visible"/>
                                      </p:to>
                                    </p:set>
                                    <p:animEffect transition="in" filter="dissolve">
                                      <p:cBhvr>
                                        <p:cTn id="87" dur="1000"/>
                                        <p:tgtEl>
                                          <p:spTgt spid="111677"/>
                                        </p:tgtEl>
                                      </p:cBhvr>
                                    </p:animEffect>
                                  </p:childTnLst>
                                  <p:subTnLst>
                                    <p:set>
                                      <p:cBhvr override="childStyle">
                                        <p:cTn dur="1" fill="hold" display="0" masterRel="sameClick" afterEffect="1">
                                          <p:stCondLst>
                                            <p:cond evt="end" delay="0">
                                              <p:tn val="85"/>
                                            </p:cond>
                                          </p:stCondLst>
                                        </p:cTn>
                                        <p:tgtEl>
                                          <p:spTgt spid="111677"/>
                                        </p:tgtEl>
                                        <p:attrNameLst>
                                          <p:attrName>style.visibility</p:attrName>
                                        </p:attrNameLst>
                                      </p:cBhvr>
                                      <p:to>
                                        <p:strVal val="hidden"/>
                                      </p:to>
                                    </p:set>
                                    <p:audio>
                                      <p:cMediaNode>
                                        <p:cTn display="0" masterRel="sameClick">
                                          <p:stCondLst>
                                            <p:cond evt="begin" delay="0">
                                              <p:tn val="85"/>
                                            </p:cond>
                                          </p:stCondLst>
                                          <p:endCondLst>
                                            <p:cond evt="onStopAudio" delay="0">
                                              <p:tgtEl>
                                                <p:sldTgt/>
                                              </p:tgtEl>
                                            </p:cond>
                                          </p:endCondLst>
                                        </p:cTn>
                                        <p:tgtEl>
                                          <p:sndTgt r:embed="rId5" name="TYPE.WAV"/>
                                        </p:tgtEl>
                                      </p:cMediaNode>
                                    </p:audio>
                                  </p:subTnLst>
                                </p:cTn>
                              </p:par>
                            </p:childTnLst>
                          </p:cTn>
                        </p:par>
                        <p:par>
                          <p:cTn id="88" fill="hold" nodeType="afterGroup">
                            <p:stCondLst>
                              <p:cond delay="4000"/>
                            </p:stCondLst>
                            <p:childTnLst>
                              <p:par>
                                <p:cTn id="89" presetID="9" presetClass="entr" presetSubtype="0" fill="hold" grpId="0" nodeType="afterEffect">
                                  <p:stCondLst>
                                    <p:cond delay="0"/>
                                  </p:stCondLst>
                                  <p:childTnLst>
                                    <p:set>
                                      <p:cBhvr>
                                        <p:cTn id="90" dur="1" fill="hold">
                                          <p:stCondLst>
                                            <p:cond delay="0"/>
                                          </p:stCondLst>
                                        </p:cTn>
                                        <p:tgtEl>
                                          <p:spTgt spid="111673"/>
                                        </p:tgtEl>
                                        <p:attrNameLst>
                                          <p:attrName>style.visibility</p:attrName>
                                        </p:attrNameLst>
                                      </p:cBhvr>
                                      <p:to>
                                        <p:strVal val="visible"/>
                                      </p:to>
                                    </p:set>
                                    <p:animEffect transition="in" filter="dissolve">
                                      <p:cBhvr>
                                        <p:cTn id="91" dur="1000"/>
                                        <p:tgtEl>
                                          <p:spTgt spid="111673"/>
                                        </p:tgtEl>
                                      </p:cBhvr>
                                    </p:animEffect>
                                  </p:childTnLst>
                                  <p:subTnLst>
                                    <p:set>
                                      <p:cBhvr override="childStyle">
                                        <p:cTn dur="1" fill="hold" display="0" masterRel="sameClick" afterEffect="1">
                                          <p:stCondLst>
                                            <p:cond evt="end" delay="0">
                                              <p:tn val="89"/>
                                            </p:cond>
                                          </p:stCondLst>
                                        </p:cTn>
                                        <p:tgtEl>
                                          <p:spTgt spid="111673"/>
                                        </p:tgtEl>
                                        <p:attrNameLst>
                                          <p:attrName>style.visibility</p:attrName>
                                        </p:attrNameLst>
                                      </p:cBhvr>
                                      <p:to>
                                        <p:strVal val="hidden"/>
                                      </p:to>
                                    </p:set>
                                    <p:audio>
                                      <p:cMediaNode>
                                        <p:cTn display="0" masterRel="sameClick">
                                          <p:stCondLst>
                                            <p:cond evt="begin" delay="0">
                                              <p:tn val="89"/>
                                            </p:cond>
                                          </p:stCondLst>
                                          <p:endCondLst>
                                            <p:cond evt="onStopAudio" delay="0">
                                              <p:tgtEl>
                                                <p:sldTgt/>
                                              </p:tgtEl>
                                            </p:cond>
                                          </p:endCondLst>
                                        </p:cTn>
                                        <p:tgtEl>
                                          <p:sndTgt r:embed="rId5" name="TYPE.WAV"/>
                                        </p:tgtEl>
                                      </p:cMediaNode>
                                    </p:audio>
                                  </p:subTnLst>
                                </p:cTn>
                              </p:par>
                            </p:childTnLst>
                          </p:cTn>
                        </p:par>
                        <p:par>
                          <p:cTn id="92" fill="hold" nodeType="afterGroup">
                            <p:stCondLst>
                              <p:cond delay="5000"/>
                            </p:stCondLst>
                            <p:childTnLst>
                              <p:par>
                                <p:cTn id="93" presetID="4" presetClass="entr" presetSubtype="32" fill="hold" grpId="0" nodeType="afterEffect">
                                  <p:stCondLst>
                                    <p:cond delay="0"/>
                                  </p:stCondLst>
                                  <p:childTnLst>
                                    <p:set>
                                      <p:cBhvr>
                                        <p:cTn id="94" dur="1" fill="hold">
                                          <p:stCondLst>
                                            <p:cond delay="0"/>
                                          </p:stCondLst>
                                        </p:cTn>
                                        <p:tgtEl>
                                          <p:spTgt spid="111678"/>
                                        </p:tgtEl>
                                        <p:attrNameLst>
                                          <p:attrName>style.visibility</p:attrName>
                                        </p:attrNameLst>
                                      </p:cBhvr>
                                      <p:to>
                                        <p:strVal val="visible"/>
                                      </p:to>
                                    </p:set>
                                    <p:animEffect transition="in" filter="box(out)">
                                      <p:cBhvr>
                                        <p:cTn id="95" dur="500"/>
                                        <p:tgtEl>
                                          <p:spTgt spid="111678"/>
                                        </p:tgtEl>
                                      </p:cBhvr>
                                    </p:animEffect>
                                  </p:childTnLst>
                                  <p:subTnLst>
                                    <p:audio>
                                      <p:cMediaNode>
                                        <p:cTn display="0" masterRel="sameClick">
                                          <p:stCondLst>
                                            <p:cond evt="begin" delay="0">
                                              <p:tn val="93"/>
                                            </p:cond>
                                          </p:stCondLst>
                                          <p:endCondLst>
                                            <p:cond evt="onStopAudio" delay="0">
                                              <p:tgtEl>
                                                <p:sldTgt/>
                                              </p:tgtEl>
                                            </p:cond>
                                          </p:endCondLst>
                                        </p:cTn>
                                        <p:tgtEl>
                                          <p:sndTgt r:embed="rId6" name="explode.wav"/>
                                        </p:tgtEl>
                                      </p:cMediaNode>
                                    </p:audio>
                                  </p:subTnLst>
                                </p:cTn>
                              </p:par>
                            </p:childTnLst>
                          </p:cTn>
                        </p:par>
                      </p:childTnLst>
                    </p:cTn>
                  </p:par>
                  <p:par>
                    <p:cTn id="96" fill="hold" nodeType="clickPar">
                      <p:stCondLst>
                        <p:cond delay="indefinite"/>
                      </p:stCondLst>
                      <p:childTnLst>
                        <p:par>
                          <p:cTn id="97" fill="hold" nodeType="withGroup">
                            <p:stCondLst>
                              <p:cond delay="0"/>
                            </p:stCondLst>
                            <p:childTnLst>
                              <p:par>
                                <p:cTn id="98" presetID="16" presetClass="exit" presetSubtype="21" fill="hold" nodeType="clickEffect">
                                  <p:stCondLst>
                                    <p:cond delay="0"/>
                                  </p:stCondLst>
                                  <p:childTnLst>
                                    <p:animEffect transition="out" filter="barn(inVertical)">
                                      <p:cBhvr>
                                        <p:cTn id="99" dur="500"/>
                                        <p:tgtEl>
                                          <p:spTgt spid="19"/>
                                        </p:tgtEl>
                                      </p:cBhvr>
                                    </p:animEffect>
                                    <p:set>
                                      <p:cBhvr>
                                        <p:cTn id="100" dur="1" fill="hold">
                                          <p:stCondLst>
                                            <p:cond delay="499"/>
                                          </p:stCondLst>
                                        </p:cTn>
                                        <p:tgtEl>
                                          <p:spTgt spid="19"/>
                                        </p:tgtEl>
                                        <p:attrNameLst>
                                          <p:attrName>style.visibility</p:attrName>
                                        </p:attrNameLst>
                                      </p:cBhvr>
                                      <p:to>
                                        <p:strVal val="hidden"/>
                                      </p:to>
                                    </p:set>
                                  </p:childTnLst>
                                </p:cTn>
                              </p:par>
                              <p:par>
                                <p:cTn id="101" presetID="16" presetClass="exit" presetSubtype="21" fill="hold" grpId="1" nodeType="withEffect">
                                  <p:stCondLst>
                                    <p:cond delay="0"/>
                                  </p:stCondLst>
                                  <p:childTnLst>
                                    <p:animEffect transition="out" filter="barn(inVertical)">
                                      <p:cBhvr>
                                        <p:cTn id="102" dur="500"/>
                                        <p:tgtEl>
                                          <p:spTgt spid="33"/>
                                        </p:tgtEl>
                                      </p:cBhvr>
                                    </p:animEffect>
                                    <p:set>
                                      <p:cBhvr>
                                        <p:cTn id="103" dur="1" fill="hold">
                                          <p:stCondLst>
                                            <p:cond delay="499"/>
                                          </p:stCondLst>
                                        </p:cTn>
                                        <p:tgtEl>
                                          <p:spTgt spid="33"/>
                                        </p:tgtEl>
                                        <p:attrNameLst>
                                          <p:attrName>style.visibility</p:attrName>
                                        </p:attrNameLst>
                                      </p:cBhvr>
                                      <p:to>
                                        <p:strVal val="hidden"/>
                                      </p:to>
                                    </p:set>
                                  </p:childTnLst>
                                </p:cTn>
                              </p:par>
                              <p:par>
                                <p:cTn id="104" presetID="16" presetClass="exit" presetSubtype="21" fill="hold" grpId="1" nodeType="withEffect">
                                  <p:stCondLst>
                                    <p:cond delay="0"/>
                                  </p:stCondLst>
                                  <p:childTnLst>
                                    <p:animEffect transition="out" filter="barn(inVertical)">
                                      <p:cBhvr>
                                        <p:cTn id="105" dur="500"/>
                                        <p:tgtEl>
                                          <p:spTgt spid="34"/>
                                        </p:tgtEl>
                                      </p:cBhvr>
                                    </p:animEffect>
                                    <p:set>
                                      <p:cBhvr>
                                        <p:cTn id="106" dur="1" fill="hold">
                                          <p:stCondLst>
                                            <p:cond delay="499"/>
                                          </p:stCondLst>
                                        </p:cTn>
                                        <p:tgtEl>
                                          <p:spTgt spid="34"/>
                                        </p:tgtEl>
                                        <p:attrNameLst>
                                          <p:attrName>style.visibility</p:attrName>
                                        </p:attrNameLst>
                                      </p:cBhvr>
                                      <p:to>
                                        <p:strVal val="hidden"/>
                                      </p:to>
                                    </p:set>
                                  </p:childTnLst>
                                </p:cTn>
                              </p:par>
                              <p:par>
                                <p:cTn id="107" presetID="16" presetClass="exit" presetSubtype="21" fill="hold" grpId="1" nodeType="withEffect">
                                  <p:stCondLst>
                                    <p:cond delay="0"/>
                                  </p:stCondLst>
                                  <p:childTnLst>
                                    <p:animEffect transition="out" filter="barn(inVertical)">
                                      <p:cBhvr>
                                        <p:cTn id="108" dur="500"/>
                                        <p:tgtEl>
                                          <p:spTgt spid="35"/>
                                        </p:tgtEl>
                                      </p:cBhvr>
                                    </p:animEffect>
                                    <p:set>
                                      <p:cBhvr>
                                        <p:cTn id="109" dur="1" fill="hold">
                                          <p:stCondLst>
                                            <p:cond delay="499"/>
                                          </p:stCondLst>
                                        </p:cTn>
                                        <p:tgtEl>
                                          <p:spTgt spid="35"/>
                                        </p:tgtEl>
                                        <p:attrNameLst>
                                          <p:attrName>style.visibility</p:attrName>
                                        </p:attrNameLst>
                                      </p:cBhvr>
                                      <p:to>
                                        <p:strVal val="hidden"/>
                                      </p:to>
                                    </p:set>
                                  </p:childTnLst>
                                </p:cTn>
                              </p:par>
                              <p:par>
                                <p:cTn id="110" presetID="16" presetClass="exit" presetSubtype="21" fill="hold" nodeType="withEffect">
                                  <p:stCondLst>
                                    <p:cond delay="0"/>
                                  </p:stCondLst>
                                  <p:childTnLst>
                                    <p:animEffect transition="out" filter="barn(inVertical)">
                                      <p:cBhvr>
                                        <p:cTn id="111" dur="500"/>
                                        <p:tgtEl>
                                          <p:spTgt spid="36"/>
                                        </p:tgtEl>
                                      </p:cBhvr>
                                    </p:animEffect>
                                    <p:set>
                                      <p:cBhvr>
                                        <p:cTn id="112" dur="1" fill="hold">
                                          <p:stCondLst>
                                            <p:cond delay="499"/>
                                          </p:stCondLst>
                                        </p:cTn>
                                        <p:tgtEl>
                                          <p:spTgt spid="36"/>
                                        </p:tgtEl>
                                        <p:attrNameLst>
                                          <p:attrName>style.visibility</p:attrName>
                                        </p:attrNameLst>
                                      </p:cBhvr>
                                      <p:to>
                                        <p:strVal val="hidden"/>
                                      </p:to>
                                    </p:set>
                                  </p:childTnLst>
                                </p:cTn>
                              </p:par>
                              <p:par>
                                <p:cTn id="113" presetID="16" presetClass="exit" presetSubtype="21" fill="hold" nodeType="withEffect">
                                  <p:stCondLst>
                                    <p:cond delay="0"/>
                                  </p:stCondLst>
                                  <p:childTnLst>
                                    <p:animEffect transition="out" filter="barn(inVertical)">
                                      <p:cBhvr>
                                        <p:cTn id="114" dur="500"/>
                                        <p:tgtEl>
                                          <p:spTgt spid="50"/>
                                        </p:tgtEl>
                                      </p:cBhvr>
                                    </p:animEffect>
                                    <p:set>
                                      <p:cBhvr>
                                        <p:cTn id="115" dur="1" fill="hold">
                                          <p:stCondLst>
                                            <p:cond delay="499"/>
                                          </p:stCondLst>
                                        </p:cTn>
                                        <p:tgtEl>
                                          <p:spTgt spid="50"/>
                                        </p:tgtEl>
                                        <p:attrNameLst>
                                          <p:attrName>style.visibility</p:attrName>
                                        </p:attrNameLst>
                                      </p:cBhvr>
                                      <p:to>
                                        <p:strVal val="hidden"/>
                                      </p:to>
                                    </p:set>
                                  </p:childTnLst>
                                </p:cTn>
                              </p:par>
                              <p:par>
                                <p:cTn id="116" presetID="16" presetClass="exit" presetSubtype="21" fill="hold" nodeType="withEffect">
                                  <p:stCondLst>
                                    <p:cond delay="0"/>
                                  </p:stCondLst>
                                  <p:childTnLst>
                                    <p:animEffect transition="out" filter="barn(inVertical)">
                                      <p:cBhvr>
                                        <p:cTn id="117" dur="500"/>
                                        <p:tgtEl>
                                          <p:spTgt spid="64"/>
                                        </p:tgtEl>
                                      </p:cBhvr>
                                    </p:animEffect>
                                    <p:set>
                                      <p:cBhvr>
                                        <p:cTn id="118" dur="1" fill="hold">
                                          <p:stCondLst>
                                            <p:cond delay="499"/>
                                          </p:stCondLst>
                                        </p:cTn>
                                        <p:tgtEl>
                                          <p:spTgt spid="64"/>
                                        </p:tgtEl>
                                        <p:attrNameLst>
                                          <p:attrName>style.visibility</p:attrName>
                                        </p:attrNameLst>
                                      </p:cBhvr>
                                      <p:to>
                                        <p:strVal val="hidden"/>
                                      </p:to>
                                    </p:set>
                                  </p:childTnLst>
                                </p:cTn>
                              </p:par>
                              <p:par>
                                <p:cTn id="119" presetID="16" presetClass="exit" presetSubtype="21" fill="hold" grpId="1" nodeType="withEffect">
                                  <p:stCondLst>
                                    <p:cond delay="0"/>
                                  </p:stCondLst>
                                  <p:childTnLst>
                                    <p:animEffect transition="out" filter="barn(inVertical)">
                                      <p:cBhvr>
                                        <p:cTn id="120" dur="500"/>
                                        <p:tgtEl>
                                          <p:spTgt spid="78"/>
                                        </p:tgtEl>
                                      </p:cBhvr>
                                    </p:animEffect>
                                    <p:set>
                                      <p:cBhvr>
                                        <p:cTn id="121" dur="1" fill="hold">
                                          <p:stCondLst>
                                            <p:cond delay="499"/>
                                          </p:stCondLst>
                                        </p:cTn>
                                        <p:tgtEl>
                                          <p:spTgt spid="78"/>
                                        </p:tgtEl>
                                        <p:attrNameLst>
                                          <p:attrName>style.visibility</p:attrName>
                                        </p:attrNameLst>
                                      </p:cBhvr>
                                      <p:to>
                                        <p:strVal val="hidden"/>
                                      </p:to>
                                    </p:set>
                                  </p:childTnLst>
                                </p:cTn>
                              </p:par>
                              <p:par>
                                <p:cTn id="122" presetID="16" presetClass="exit" presetSubtype="21" fill="hold" grpId="1" nodeType="withEffect">
                                  <p:stCondLst>
                                    <p:cond delay="0"/>
                                  </p:stCondLst>
                                  <p:childTnLst>
                                    <p:animEffect transition="out" filter="barn(inVertical)">
                                      <p:cBhvr>
                                        <p:cTn id="123" dur="500"/>
                                        <p:tgtEl>
                                          <p:spTgt spid="79"/>
                                        </p:tgtEl>
                                      </p:cBhvr>
                                    </p:animEffect>
                                    <p:set>
                                      <p:cBhvr>
                                        <p:cTn id="124" dur="1" fill="hold">
                                          <p:stCondLst>
                                            <p:cond delay="499"/>
                                          </p:stCondLst>
                                        </p:cTn>
                                        <p:tgtEl>
                                          <p:spTgt spid="79"/>
                                        </p:tgtEl>
                                        <p:attrNameLst>
                                          <p:attrName>style.visibility</p:attrName>
                                        </p:attrNameLst>
                                      </p:cBhvr>
                                      <p:to>
                                        <p:strVal val="hidden"/>
                                      </p:to>
                                    </p:set>
                                  </p:childTnLst>
                                </p:cTn>
                              </p:par>
                              <p:par>
                                <p:cTn id="125" presetID="16" presetClass="exit" presetSubtype="21" fill="hold" grpId="1" nodeType="withEffect">
                                  <p:stCondLst>
                                    <p:cond delay="0"/>
                                  </p:stCondLst>
                                  <p:childTnLst>
                                    <p:animEffect transition="out" filter="barn(inVertical)">
                                      <p:cBhvr>
                                        <p:cTn id="126" dur="500"/>
                                        <p:tgtEl>
                                          <p:spTgt spid="80"/>
                                        </p:tgtEl>
                                      </p:cBhvr>
                                    </p:animEffect>
                                    <p:set>
                                      <p:cBhvr>
                                        <p:cTn id="127" dur="1" fill="hold">
                                          <p:stCondLst>
                                            <p:cond delay="499"/>
                                          </p:stCondLst>
                                        </p:cTn>
                                        <p:tgtEl>
                                          <p:spTgt spid="80"/>
                                        </p:tgtEl>
                                        <p:attrNameLst>
                                          <p:attrName>style.visibility</p:attrName>
                                        </p:attrNameLst>
                                      </p:cBhvr>
                                      <p:to>
                                        <p:strVal val="hidden"/>
                                      </p:to>
                                    </p:set>
                                  </p:childTnLst>
                                </p:cTn>
                              </p:par>
                              <p:par>
                                <p:cTn id="128" presetID="16" presetClass="exit" presetSubtype="21" fill="hold" grpId="1" nodeType="withEffect">
                                  <p:stCondLst>
                                    <p:cond delay="0"/>
                                  </p:stCondLst>
                                  <p:childTnLst>
                                    <p:animEffect transition="out" filter="barn(inVertical)">
                                      <p:cBhvr>
                                        <p:cTn id="129" dur="500"/>
                                        <p:tgtEl>
                                          <p:spTgt spid="81"/>
                                        </p:tgtEl>
                                      </p:cBhvr>
                                    </p:animEffect>
                                    <p:set>
                                      <p:cBhvr>
                                        <p:cTn id="130" dur="1" fill="hold">
                                          <p:stCondLst>
                                            <p:cond delay="499"/>
                                          </p:stCondLst>
                                        </p:cTn>
                                        <p:tgtEl>
                                          <p:spTgt spid="81"/>
                                        </p:tgtEl>
                                        <p:attrNameLst>
                                          <p:attrName>style.visibility</p:attrName>
                                        </p:attrNameLst>
                                      </p:cBhvr>
                                      <p:to>
                                        <p:strVal val="hidden"/>
                                      </p:to>
                                    </p:set>
                                  </p:childTnLst>
                                </p:cTn>
                              </p:par>
                              <p:par>
                                <p:cTn id="131" presetID="16" presetClass="exit" presetSubtype="21" fill="hold" grpId="1" nodeType="withEffect">
                                  <p:stCondLst>
                                    <p:cond delay="0"/>
                                  </p:stCondLst>
                                  <p:childTnLst>
                                    <p:animEffect transition="out" filter="barn(inVertical)">
                                      <p:cBhvr>
                                        <p:cTn id="132" dur="500"/>
                                        <p:tgtEl>
                                          <p:spTgt spid="82"/>
                                        </p:tgtEl>
                                      </p:cBhvr>
                                    </p:animEffect>
                                    <p:set>
                                      <p:cBhvr>
                                        <p:cTn id="133" dur="1" fill="hold">
                                          <p:stCondLst>
                                            <p:cond delay="499"/>
                                          </p:stCondLst>
                                        </p:cTn>
                                        <p:tgtEl>
                                          <p:spTgt spid="82"/>
                                        </p:tgtEl>
                                        <p:attrNameLst>
                                          <p:attrName>style.visibility</p:attrName>
                                        </p:attrNameLst>
                                      </p:cBhvr>
                                      <p:to>
                                        <p:strVal val="hidden"/>
                                      </p:to>
                                    </p:set>
                                  </p:childTnLst>
                                </p:cTn>
                              </p:par>
                              <p:par>
                                <p:cTn id="134" presetID="16" presetClass="exit" presetSubtype="21" fill="hold" grpId="1" nodeType="withEffect">
                                  <p:stCondLst>
                                    <p:cond delay="0"/>
                                  </p:stCondLst>
                                  <p:childTnLst>
                                    <p:animEffect transition="out" filter="barn(inVertical)">
                                      <p:cBhvr>
                                        <p:cTn id="135" dur="500"/>
                                        <p:tgtEl>
                                          <p:spTgt spid="83"/>
                                        </p:tgtEl>
                                      </p:cBhvr>
                                    </p:animEffect>
                                    <p:set>
                                      <p:cBhvr>
                                        <p:cTn id="136" dur="1" fill="hold">
                                          <p:stCondLst>
                                            <p:cond delay="499"/>
                                          </p:stCondLst>
                                        </p:cTn>
                                        <p:tgtEl>
                                          <p:spTgt spid="83"/>
                                        </p:tgtEl>
                                        <p:attrNameLst>
                                          <p:attrName>style.visibility</p:attrName>
                                        </p:attrNameLst>
                                      </p:cBhvr>
                                      <p:to>
                                        <p:strVal val="hidden"/>
                                      </p:to>
                                    </p:set>
                                  </p:childTnLst>
                                </p:cTn>
                              </p:par>
                              <p:par>
                                <p:cTn id="137" presetID="16" presetClass="exit" presetSubtype="21" fill="hold" grpId="1" nodeType="withEffect">
                                  <p:stCondLst>
                                    <p:cond delay="0"/>
                                  </p:stCondLst>
                                  <p:childTnLst>
                                    <p:animEffect transition="out" filter="barn(inVertical)">
                                      <p:cBhvr>
                                        <p:cTn id="138" dur="500"/>
                                        <p:tgtEl>
                                          <p:spTgt spid="84"/>
                                        </p:tgtEl>
                                      </p:cBhvr>
                                    </p:animEffect>
                                    <p:set>
                                      <p:cBhvr>
                                        <p:cTn id="139" dur="1" fill="hold">
                                          <p:stCondLst>
                                            <p:cond delay="499"/>
                                          </p:stCondLst>
                                        </p:cTn>
                                        <p:tgtEl>
                                          <p:spTgt spid="84"/>
                                        </p:tgtEl>
                                        <p:attrNameLst>
                                          <p:attrName>style.visibility</p:attrName>
                                        </p:attrNameLst>
                                      </p:cBhvr>
                                      <p:to>
                                        <p:strVal val="hidden"/>
                                      </p:to>
                                    </p:set>
                                  </p:childTnLst>
                                </p:cTn>
                              </p:par>
                              <p:par>
                                <p:cTn id="140" presetID="16" presetClass="exit" presetSubtype="21" fill="hold" grpId="1" nodeType="withEffect">
                                  <p:stCondLst>
                                    <p:cond delay="0"/>
                                  </p:stCondLst>
                                  <p:childTnLst>
                                    <p:animEffect transition="out" filter="barn(inVertical)">
                                      <p:cBhvr>
                                        <p:cTn id="141" dur="500"/>
                                        <p:tgtEl>
                                          <p:spTgt spid="85"/>
                                        </p:tgtEl>
                                      </p:cBhvr>
                                    </p:animEffect>
                                    <p:set>
                                      <p:cBhvr>
                                        <p:cTn id="142" dur="1" fill="hold">
                                          <p:stCondLst>
                                            <p:cond delay="499"/>
                                          </p:stCondLst>
                                        </p:cTn>
                                        <p:tgtEl>
                                          <p:spTgt spid="85"/>
                                        </p:tgtEl>
                                        <p:attrNameLst>
                                          <p:attrName>style.visibility</p:attrName>
                                        </p:attrNameLst>
                                      </p:cBhvr>
                                      <p:to>
                                        <p:strVal val="hidden"/>
                                      </p:to>
                                    </p:set>
                                  </p:childTnLst>
                                </p:cTn>
                              </p:par>
                              <p:par>
                                <p:cTn id="143" presetID="16" presetClass="exit" presetSubtype="21" fill="hold" grpId="1" nodeType="withEffect">
                                  <p:stCondLst>
                                    <p:cond delay="0"/>
                                  </p:stCondLst>
                                  <p:childTnLst>
                                    <p:animEffect transition="out" filter="barn(inVertical)">
                                      <p:cBhvr>
                                        <p:cTn id="144" dur="500"/>
                                        <p:tgtEl>
                                          <p:spTgt spid="86"/>
                                        </p:tgtEl>
                                      </p:cBhvr>
                                    </p:animEffect>
                                    <p:set>
                                      <p:cBhvr>
                                        <p:cTn id="145" dur="1" fill="hold">
                                          <p:stCondLst>
                                            <p:cond delay="499"/>
                                          </p:stCondLst>
                                        </p:cTn>
                                        <p:tgtEl>
                                          <p:spTgt spid="86"/>
                                        </p:tgtEl>
                                        <p:attrNameLst>
                                          <p:attrName>style.visibility</p:attrName>
                                        </p:attrNameLst>
                                      </p:cBhvr>
                                      <p:to>
                                        <p:strVal val="hidden"/>
                                      </p:to>
                                    </p:set>
                                  </p:childTnLst>
                                </p:cTn>
                              </p:par>
                            </p:childTnLst>
                          </p:cTn>
                        </p:par>
                      </p:childTnLst>
                    </p:cTn>
                  </p:par>
                  <p:par>
                    <p:cTn id="146" fill="hold" nodeType="clickPar">
                      <p:stCondLst>
                        <p:cond delay="indefinite"/>
                      </p:stCondLst>
                      <p:childTnLst>
                        <p:par>
                          <p:cTn id="147" fill="hold" nodeType="withGroup">
                            <p:stCondLst>
                              <p:cond delay="0"/>
                            </p:stCondLst>
                            <p:childTnLst>
                              <p:par>
                                <p:cTn id="148" presetID="35" presetClass="path" presetSubtype="0" accel="50000" decel="50000" fill="hold" nodeType="clickEffect">
                                  <p:stCondLst>
                                    <p:cond delay="0"/>
                                  </p:stCondLst>
                                  <p:childTnLst>
                                    <p:animMotion origin="layout" path="M 1.94444E-6 1.85185E-6 L -0.46893 0.14861 " pathEditMode="relative" rAng="0" ptsTypes="AA">
                                      <p:cBhvr>
                                        <p:cTn id="149" dur="2000" fill="hold"/>
                                        <p:tgtEl>
                                          <p:spTgt spid="89"/>
                                        </p:tgtEl>
                                        <p:attrNameLst>
                                          <p:attrName>ppt_x</p:attrName>
                                          <p:attrName>ppt_y</p:attrName>
                                        </p:attrNameLst>
                                      </p:cBhvr>
                                      <p:rCtr x="-23455" y="7431"/>
                                    </p:animMotion>
                                  </p:childTnLst>
                                </p:cTn>
                              </p:par>
                            </p:childTnLst>
                          </p:cTn>
                        </p:par>
                      </p:childTnLst>
                    </p:cTn>
                  </p:par>
                </p:childTnLst>
              </p:cTn>
              <p:prevCondLst>
                <p:cond evt="onPrev" delay="0">
                  <p:tgtEl>
                    <p:sldTgt/>
                  </p:tgtEl>
                </p:cond>
              </p:prevCondLst>
              <p:nextCondLst>
                <p:cond evt="onNext" delay="0">
                  <p:tgtEl>
                    <p:sldTgt/>
                  </p:tgtEl>
                </p:cond>
              </p:nextCondLst>
            </p:seq>
            <p:audio>
              <p:cMediaNode>
                <p:cTn id="150" fill="hold" display="0">
                  <p:stCondLst>
                    <p:cond delay="indefinite"/>
                  </p:stCondLst>
                  <p:endCondLst>
                    <p:cond evt="onNext" delay="0">
                      <p:tgtEl>
                        <p:sldTgt/>
                      </p:tgtEl>
                    </p:cond>
                    <p:cond evt="onPrev" delay="0">
                      <p:tgtEl>
                        <p:sldTgt/>
                      </p:tgtEl>
                    </p:cond>
                    <p:cond evt="onStopAudio" delay="0">
                      <p:tgtEl>
                        <p:sldTgt/>
                      </p:tgtEl>
                    </p:cond>
                  </p:endCondLst>
                </p:cTn>
                <p:tgtEl>
                  <p:spTgt spid="14"/>
                </p:tgtEl>
              </p:cMediaNode>
            </p:audio>
          </p:childTnLst>
        </p:cTn>
      </p:par>
    </p:tnLst>
    <p:bldLst>
      <p:bldP spid="111675" grpId="0" animBg="1"/>
      <p:bldP spid="111674" grpId="0" animBg="1"/>
      <p:bldP spid="111677" grpId="0" animBg="1"/>
      <p:bldP spid="111673" grpId="0" animBg="1"/>
      <p:bldP spid="111676" grpId="0" animBg="1"/>
      <p:bldP spid="111678" grpId="0" animBg="1"/>
      <p:bldP spid="33" grpId="0" animBg="1"/>
      <p:bldP spid="33" grpId="1" animBg="1"/>
      <p:bldP spid="34" grpId="0" animBg="1"/>
      <p:bldP spid="34" grpId="1" animBg="1"/>
      <p:bldP spid="35" grpId="0" animBg="1"/>
      <p:bldP spid="35" grpId="1" animBg="1"/>
      <p:bldP spid="78" grpId="0" animBg="1"/>
      <p:bldP spid="78" grpId="1" animBg="1"/>
      <p:bldP spid="79" grpId="0" animBg="1"/>
      <p:bldP spid="79" grpId="1" animBg="1"/>
      <p:bldP spid="80" grpId="0" animBg="1"/>
      <p:bldP spid="80" grpId="1" animBg="1"/>
      <p:bldP spid="81" grpId="0" animBg="1"/>
      <p:bldP spid="81" grpId="1" animBg="1"/>
      <p:bldP spid="82" grpId="0" animBg="1"/>
      <p:bldP spid="82" grpId="1" animBg="1"/>
      <p:bldP spid="83" grpId="0" animBg="1"/>
      <p:bldP spid="83" grpId="1" animBg="1"/>
      <p:bldP spid="84" grpId="0" animBg="1"/>
      <p:bldP spid="84" grpId="1" animBg="1"/>
      <p:bldP spid="85" grpId="0" animBg="1"/>
      <p:bldP spid="85" grpId="1" animBg="1"/>
      <p:bldP spid="86" grpId="0" animBg="1"/>
      <p:bldP spid="86"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Oval 5"/>
          <p:cNvSpPr>
            <a:spLocks noChangeArrowheads="1"/>
          </p:cNvSpPr>
          <p:nvPr/>
        </p:nvSpPr>
        <p:spPr bwMode="auto">
          <a:xfrm>
            <a:off x="838200" y="3911600"/>
            <a:ext cx="2060575" cy="1668463"/>
          </a:xfrm>
          <a:prstGeom prst="ellipse">
            <a:avLst/>
          </a:prstGeom>
          <a:solidFill>
            <a:srgbClr val="FF3399"/>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endParaRPr lang="vi-VN">
              <a:solidFill>
                <a:srgbClr val="FFFFFF"/>
              </a:solidFill>
            </a:endParaRPr>
          </a:p>
        </p:txBody>
      </p:sp>
      <p:sp>
        <p:nvSpPr>
          <p:cNvPr id="111675" name="WordArt 59"/>
          <p:cNvSpPr>
            <a:spLocks noChangeArrowheads="1" noChangeShapeType="1" noTextEdit="1"/>
          </p:cNvSpPr>
          <p:nvPr/>
        </p:nvSpPr>
        <p:spPr bwMode="auto">
          <a:xfrm>
            <a:off x="1482725" y="4257675"/>
            <a:ext cx="765175" cy="976313"/>
          </a:xfrm>
          <a:prstGeom prst="rect">
            <a:avLst/>
          </a:prstGeom>
        </p:spPr>
        <p:txBody>
          <a:bodyPr wrap="none" fromWordArt="1">
            <a:prstTxWarp prst="textPlain">
              <a:avLst>
                <a:gd name="adj" fmla="val 50000"/>
              </a:avLst>
            </a:prstTxWarp>
          </a:bodyPr>
          <a:lstStyle/>
          <a:p>
            <a:r>
              <a:rPr lang="en-US" sz="3600" kern="10">
                <a:ln w="12700">
                  <a:solidFill>
                    <a:srgbClr val="800080"/>
                  </a:solidFill>
                  <a:round/>
                  <a:headEnd/>
                  <a:tailEnd/>
                </a:ln>
                <a:solidFill>
                  <a:srgbClr val="000099"/>
                </a:solidFill>
                <a:cs typeface="Arial" panose="020B0604020202020204" pitchFamily="34" charset="0"/>
              </a:rPr>
              <a:t>04</a:t>
            </a:r>
          </a:p>
        </p:txBody>
      </p:sp>
      <p:sp>
        <p:nvSpPr>
          <p:cNvPr id="111674" name="WordArt 58"/>
          <p:cNvSpPr>
            <a:spLocks noChangeArrowheads="1" noChangeShapeType="1" noTextEdit="1"/>
          </p:cNvSpPr>
          <p:nvPr/>
        </p:nvSpPr>
        <p:spPr bwMode="auto">
          <a:xfrm>
            <a:off x="1330325" y="4298950"/>
            <a:ext cx="765175" cy="935038"/>
          </a:xfrm>
          <a:prstGeom prst="rect">
            <a:avLst/>
          </a:prstGeom>
        </p:spPr>
        <p:txBody>
          <a:bodyPr wrap="none" fromWordArt="1">
            <a:prstTxWarp prst="textPlain">
              <a:avLst>
                <a:gd name="adj" fmla="val 50000"/>
              </a:avLst>
            </a:prstTxWarp>
          </a:bodyPr>
          <a:lstStyle/>
          <a:p>
            <a:r>
              <a:rPr lang="en-US" sz="3600" kern="10">
                <a:ln w="12700">
                  <a:solidFill>
                    <a:srgbClr val="800080"/>
                  </a:solidFill>
                  <a:round/>
                  <a:headEnd/>
                  <a:tailEnd/>
                </a:ln>
                <a:solidFill>
                  <a:srgbClr val="000099"/>
                </a:solidFill>
                <a:cs typeface="Arial" panose="020B0604020202020204" pitchFamily="34" charset="0"/>
              </a:rPr>
              <a:t>05</a:t>
            </a:r>
          </a:p>
        </p:txBody>
      </p:sp>
      <p:sp>
        <p:nvSpPr>
          <p:cNvPr id="111677" name="WordArt 61"/>
          <p:cNvSpPr>
            <a:spLocks noChangeArrowheads="1" noChangeShapeType="1" noTextEdit="1"/>
          </p:cNvSpPr>
          <p:nvPr/>
        </p:nvSpPr>
        <p:spPr bwMode="auto">
          <a:xfrm>
            <a:off x="1423988" y="4292600"/>
            <a:ext cx="823912" cy="1017588"/>
          </a:xfrm>
          <a:prstGeom prst="rect">
            <a:avLst/>
          </a:prstGeom>
        </p:spPr>
        <p:txBody>
          <a:bodyPr wrap="none" fromWordArt="1">
            <a:prstTxWarp prst="textPlain">
              <a:avLst>
                <a:gd name="adj" fmla="val 50000"/>
              </a:avLst>
            </a:prstTxWarp>
          </a:bodyPr>
          <a:lstStyle/>
          <a:p>
            <a:r>
              <a:rPr lang="en-US" sz="3600" kern="10">
                <a:ln w="12700">
                  <a:solidFill>
                    <a:srgbClr val="800080"/>
                  </a:solidFill>
                  <a:round/>
                  <a:headEnd/>
                  <a:tailEnd/>
                </a:ln>
                <a:solidFill>
                  <a:srgbClr val="000099"/>
                </a:solidFill>
                <a:cs typeface="Arial" panose="020B0604020202020204" pitchFamily="34" charset="0"/>
              </a:rPr>
              <a:t>02</a:t>
            </a:r>
          </a:p>
        </p:txBody>
      </p:sp>
      <p:sp>
        <p:nvSpPr>
          <p:cNvPr id="111673" name="WordArt 57"/>
          <p:cNvSpPr>
            <a:spLocks noChangeArrowheads="1" noChangeShapeType="1" noTextEdit="1"/>
          </p:cNvSpPr>
          <p:nvPr/>
        </p:nvSpPr>
        <p:spPr bwMode="auto">
          <a:xfrm>
            <a:off x="1212850" y="4375150"/>
            <a:ext cx="882650" cy="935038"/>
          </a:xfrm>
          <a:prstGeom prst="rect">
            <a:avLst/>
          </a:prstGeom>
        </p:spPr>
        <p:txBody>
          <a:bodyPr wrap="none" fromWordArt="1">
            <a:prstTxWarp prst="textPlain">
              <a:avLst>
                <a:gd name="adj" fmla="val 50000"/>
              </a:avLst>
            </a:prstTxWarp>
          </a:bodyPr>
          <a:lstStyle/>
          <a:p>
            <a:r>
              <a:rPr lang="en-US" sz="3600" kern="10">
                <a:ln w="12700">
                  <a:solidFill>
                    <a:srgbClr val="800080"/>
                  </a:solidFill>
                  <a:round/>
                  <a:headEnd/>
                  <a:tailEnd/>
                </a:ln>
                <a:solidFill>
                  <a:srgbClr val="000099"/>
                </a:solidFill>
                <a:cs typeface="Arial" panose="020B0604020202020204" pitchFamily="34" charset="0"/>
              </a:rPr>
              <a:t>01</a:t>
            </a:r>
          </a:p>
        </p:txBody>
      </p:sp>
      <p:sp>
        <p:nvSpPr>
          <p:cNvPr id="111676" name="WordArt 60"/>
          <p:cNvSpPr>
            <a:spLocks noChangeArrowheads="1" noChangeShapeType="1" noTextEdit="1"/>
          </p:cNvSpPr>
          <p:nvPr/>
        </p:nvSpPr>
        <p:spPr bwMode="auto">
          <a:xfrm>
            <a:off x="1371600" y="4338638"/>
            <a:ext cx="647700" cy="895350"/>
          </a:xfrm>
          <a:prstGeom prst="rect">
            <a:avLst/>
          </a:prstGeom>
        </p:spPr>
        <p:txBody>
          <a:bodyPr wrap="none" fromWordArt="1">
            <a:prstTxWarp prst="textPlain">
              <a:avLst>
                <a:gd name="adj" fmla="val 50000"/>
              </a:avLst>
            </a:prstTxWarp>
          </a:bodyPr>
          <a:lstStyle/>
          <a:p>
            <a:r>
              <a:rPr lang="en-US" sz="3600" kern="10">
                <a:ln w="12700">
                  <a:solidFill>
                    <a:srgbClr val="800080"/>
                  </a:solidFill>
                  <a:round/>
                  <a:headEnd/>
                  <a:tailEnd/>
                </a:ln>
                <a:solidFill>
                  <a:srgbClr val="000099"/>
                </a:solidFill>
                <a:cs typeface="Arial" panose="020B0604020202020204" pitchFamily="34" charset="0"/>
              </a:rPr>
              <a:t>03</a:t>
            </a:r>
          </a:p>
        </p:txBody>
      </p:sp>
      <p:sp>
        <p:nvSpPr>
          <p:cNvPr id="111678" name="AutoShape 62"/>
          <p:cNvSpPr>
            <a:spLocks noChangeArrowheads="1"/>
          </p:cNvSpPr>
          <p:nvPr/>
        </p:nvSpPr>
        <p:spPr bwMode="auto">
          <a:xfrm>
            <a:off x="417513" y="3990975"/>
            <a:ext cx="2590800" cy="1589088"/>
          </a:xfrm>
          <a:prstGeom prst="irregularSeal2">
            <a:avLst/>
          </a:prstGeom>
          <a:gradFill rotWithShape="1">
            <a:gsLst>
              <a:gs pos="0">
                <a:schemeClr val="bg1"/>
              </a:gs>
              <a:gs pos="100000">
                <a:srgbClr val="0066FF"/>
              </a:gs>
            </a:gsLst>
            <a:path path="shape">
              <a:fillToRect l="50000" t="50000" r="50000" b="50000"/>
            </a:path>
          </a:gradFill>
          <a:ln>
            <a:noFill/>
          </a:ln>
          <a:extLs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sz="6000">
                <a:solidFill>
                  <a:srgbClr val="FFFFFF"/>
                </a:solidFill>
                <a:latin typeface="Times New Roman" panose="02020603050405020304" pitchFamily="18" charset="0"/>
              </a:rPr>
              <a:t>Hết giờ</a:t>
            </a:r>
          </a:p>
        </p:txBody>
      </p:sp>
      <p:sp>
        <p:nvSpPr>
          <p:cNvPr id="55305" name="AutoShape 11">
            <a:hlinkClick r:id="rId7" action="ppaction://hlinksldjump" highlightClick="1"/>
          </p:cNvPr>
          <p:cNvSpPr>
            <a:spLocks noChangeArrowheads="1"/>
          </p:cNvSpPr>
          <p:nvPr/>
        </p:nvSpPr>
        <p:spPr bwMode="auto">
          <a:xfrm>
            <a:off x="7315200" y="9444038"/>
            <a:ext cx="647700" cy="285750"/>
          </a:xfrm>
          <a:prstGeom prst="actionButtonBlank">
            <a:avLst/>
          </a:prstGeom>
          <a:solidFill>
            <a:srgbClr val="FF00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sz="2000" b="1">
                <a:solidFill>
                  <a:srgbClr val="FFFFFF"/>
                </a:solidFill>
              </a:rPr>
              <a:t>NEXT</a:t>
            </a:r>
          </a:p>
        </p:txBody>
      </p:sp>
      <p:pic>
        <p:nvPicPr>
          <p:cNvPr id="14" name="04_MUA XUAN (1).mp3">
            <a:hlinkClick r:id="" action="ppaction://media"/>
          </p:cNvPr>
          <p:cNvPicPr>
            <a:picLocks noRot="1" noChangeAspect="1"/>
          </p:cNvPicPr>
          <p:nvPr>
            <a:audioFile r:link="rId2"/>
          </p:nvPr>
        </p:nvPicPr>
        <p:blipFill>
          <a:blip r:embed="rId8">
            <a:extLst>
              <a:ext uri="{28A0092B-C50C-407E-A947-70E740481C1C}">
                <a14:useLocalDpi xmlns:a14="http://schemas.microsoft.com/office/drawing/2010/main" val="0"/>
              </a:ext>
            </a:extLst>
          </a:blip>
          <a:srcRect/>
          <a:stretch>
            <a:fillRect/>
          </a:stretch>
        </p:blipFill>
        <p:spPr bwMode="auto">
          <a:xfrm>
            <a:off x="7750175" y="7907338"/>
            <a:ext cx="669925"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6" descr="next pape">
            <a:hlinkClick r:id="" action="ppaction://hlinkshowjump?jump=nextslide"/>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027988" y="6453188"/>
            <a:ext cx="1008062"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7" descr="gobackpurp2">
            <a:hlinkClick r:id="" action="ppaction://hlinkshowjump?jump=previousslide"/>
          </p:cNvPr>
          <p:cNvPicPr>
            <a:picLocks noChangeAspect="1" noChangeArrowheads="1" noCrop="1"/>
          </p:cNvPicPr>
          <p:nvPr/>
        </p:nvPicPr>
        <p:blipFill>
          <a:blip r:embed="rId10">
            <a:extLst>
              <a:ext uri="{28A0092B-C50C-407E-A947-70E740481C1C}">
                <a14:useLocalDpi xmlns:a14="http://schemas.microsoft.com/office/drawing/2010/main" val="0"/>
              </a:ext>
            </a:extLst>
          </a:blip>
          <a:srcRect/>
          <a:stretch>
            <a:fillRect/>
          </a:stretch>
        </p:blipFill>
        <p:spPr bwMode="auto">
          <a:xfrm>
            <a:off x="34925" y="6457950"/>
            <a:ext cx="100806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Group 11"/>
          <p:cNvGrpSpPr>
            <a:grpSpLocks/>
          </p:cNvGrpSpPr>
          <p:nvPr/>
        </p:nvGrpSpPr>
        <p:grpSpPr bwMode="auto">
          <a:xfrm>
            <a:off x="0" y="0"/>
            <a:ext cx="9144000" cy="6873875"/>
            <a:chOff x="0" y="-10"/>
            <a:chExt cx="5760" cy="4330"/>
          </a:xfrm>
        </p:grpSpPr>
        <p:pic>
          <p:nvPicPr>
            <p:cNvPr id="55364" name="Picture 12" descr="Animate"/>
            <p:cNvPicPr>
              <a:picLocks noChangeAspect="1" noChangeArrowheads="1" noCrop="1"/>
            </p:cNvPicPr>
            <p:nvPr/>
          </p:nvPicPr>
          <p:blipFill>
            <a:blip r:embed="rId11">
              <a:extLst>
                <a:ext uri="{28A0092B-C50C-407E-A947-70E740481C1C}">
                  <a14:useLocalDpi xmlns:a14="http://schemas.microsoft.com/office/drawing/2010/main" val="0"/>
                </a:ext>
              </a:extLst>
            </a:blip>
            <a:srcRect/>
            <a:stretch>
              <a:fillRect/>
            </a:stretch>
          </p:blipFill>
          <p:spPr bwMode="auto">
            <a:xfrm rot="-5400000">
              <a:off x="-2109" y="2109"/>
              <a:ext cx="4294" cy="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65" name="Picture 13" descr="Animate"/>
            <p:cNvPicPr>
              <a:picLocks noChangeAspect="1" noChangeArrowheads="1" noCrop="1"/>
            </p:cNvPicPr>
            <p:nvPr/>
          </p:nvPicPr>
          <p:blipFill>
            <a:blip r:embed="rId11">
              <a:extLst>
                <a:ext uri="{28A0092B-C50C-407E-A947-70E740481C1C}">
                  <a14:useLocalDpi xmlns:a14="http://schemas.microsoft.com/office/drawing/2010/main" val="0"/>
                </a:ext>
              </a:extLst>
            </a:blip>
            <a:srcRect/>
            <a:stretch>
              <a:fillRect/>
            </a:stretch>
          </p:blipFill>
          <p:spPr bwMode="auto">
            <a:xfrm>
              <a:off x="0" y="4220"/>
              <a:ext cx="5760"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66" name="Picture 14" descr="Animate"/>
            <p:cNvPicPr>
              <a:picLocks noChangeAspect="1" noChangeArrowheads="1" noCrop="1"/>
            </p:cNvPicPr>
            <p:nvPr/>
          </p:nvPicPr>
          <p:blipFill>
            <a:blip r:embed="rId11">
              <a:extLst>
                <a:ext uri="{28A0092B-C50C-407E-A947-70E740481C1C}">
                  <a14:useLocalDpi xmlns:a14="http://schemas.microsoft.com/office/drawing/2010/main" val="0"/>
                </a:ext>
              </a:extLst>
            </a:blip>
            <a:srcRect/>
            <a:stretch>
              <a:fillRect/>
            </a:stretch>
          </p:blipFill>
          <p:spPr bwMode="auto">
            <a:xfrm rot="-5400000">
              <a:off x="3576" y="2103"/>
              <a:ext cx="4294" cy="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67" name="Picture 15" descr="Animate"/>
            <p:cNvPicPr>
              <a:picLocks noChangeAspect="1" noChangeArrowheads="1" noCrop="1"/>
            </p:cNvPicPr>
            <p:nvPr/>
          </p:nvPicPr>
          <p:blipFill>
            <a:blip r:embed="rId11">
              <a:extLst>
                <a:ext uri="{28A0092B-C50C-407E-A947-70E740481C1C}">
                  <a14:useLocalDpi xmlns:a14="http://schemas.microsoft.com/office/drawing/2010/main" val="0"/>
                </a:ext>
              </a:extLst>
            </a:blip>
            <a:srcRect/>
            <a:stretch>
              <a:fillRect/>
            </a:stretch>
          </p:blipFill>
          <p:spPr bwMode="auto">
            <a:xfrm>
              <a:off x="0" y="-10"/>
              <a:ext cx="5760"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9" name="Group 5"/>
          <p:cNvGrpSpPr>
            <a:grpSpLocks/>
          </p:cNvGrpSpPr>
          <p:nvPr/>
        </p:nvGrpSpPr>
        <p:grpSpPr bwMode="auto">
          <a:xfrm>
            <a:off x="4879975" y="549275"/>
            <a:ext cx="1420813" cy="1397000"/>
            <a:chOff x="3074" y="618"/>
            <a:chExt cx="895" cy="880"/>
          </a:xfrm>
        </p:grpSpPr>
        <p:sp>
          <p:nvSpPr>
            <p:cNvPr id="20" name="Oval 6" descr="Weave"/>
            <p:cNvSpPr>
              <a:spLocks noChangeArrowheads="1"/>
            </p:cNvSpPr>
            <p:nvPr/>
          </p:nvSpPr>
          <p:spPr bwMode="auto">
            <a:xfrm>
              <a:off x="3074" y="621"/>
              <a:ext cx="895" cy="836"/>
            </a:xfrm>
            <a:prstGeom prst="ellipse">
              <a:avLst/>
            </a:prstGeom>
            <a:pattFill prst="weave">
              <a:fgClr>
                <a:srgbClr val="CCECFF"/>
              </a:fgClr>
              <a:bgClr>
                <a:srgbClr val="FFFFFF"/>
              </a:bgClr>
            </a:pattFill>
            <a:ln w="57150">
              <a:solidFill>
                <a:srgbClr val="0066FF"/>
              </a:solidFill>
              <a:round/>
              <a:headEnd/>
              <a:tailEnd/>
            </a:ln>
          </p:spPr>
          <p:txBody>
            <a:bodyPr wrap="none" anchor="ctr"/>
            <a:lstStyle/>
            <a:p>
              <a:pPr fontAlgn="auto">
                <a:spcBef>
                  <a:spcPts val="0"/>
                </a:spcBef>
                <a:spcAft>
                  <a:spcPts val="0"/>
                </a:spcAft>
                <a:defRPr/>
              </a:pPr>
              <a:endParaRPr lang="en-US" sz="2000" kern="0">
                <a:solidFill>
                  <a:sysClr val="windowText" lastClr="000000"/>
                </a:solidFill>
                <a:latin typeface="Times New Roman" pitchFamily="18" charset="0"/>
                <a:cs typeface="Times New Roman" pitchFamily="18" charset="0"/>
              </a:endParaRPr>
            </a:p>
          </p:txBody>
        </p:sp>
        <p:sp>
          <p:nvSpPr>
            <p:cNvPr id="21" name="Text Box 7"/>
            <p:cNvSpPr txBox="1">
              <a:spLocks noChangeArrowheads="1"/>
            </p:cNvSpPr>
            <p:nvPr/>
          </p:nvSpPr>
          <p:spPr bwMode="auto">
            <a:xfrm>
              <a:off x="3393" y="618"/>
              <a:ext cx="27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12</a:t>
              </a:r>
            </a:p>
          </p:txBody>
        </p:sp>
        <p:sp>
          <p:nvSpPr>
            <p:cNvPr id="22" name="Text Box 8"/>
            <p:cNvSpPr txBox="1">
              <a:spLocks noChangeArrowheads="1"/>
            </p:cNvSpPr>
            <p:nvPr/>
          </p:nvSpPr>
          <p:spPr bwMode="auto">
            <a:xfrm>
              <a:off x="3672" y="696"/>
              <a:ext cx="19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a:t>
              </a:r>
            </a:p>
          </p:txBody>
        </p:sp>
        <p:sp>
          <p:nvSpPr>
            <p:cNvPr id="23" name="Text Box 9"/>
            <p:cNvSpPr txBox="1">
              <a:spLocks noChangeArrowheads="1"/>
            </p:cNvSpPr>
            <p:nvPr/>
          </p:nvSpPr>
          <p:spPr bwMode="auto">
            <a:xfrm>
              <a:off x="3751" y="807"/>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2</a:t>
              </a:r>
            </a:p>
          </p:txBody>
        </p:sp>
        <p:sp>
          <p:nvSpPr>
            <p:cNvPr id="24" name="Text Box 10"/>
            <p:cNvSpPr txBox="1">
              <a:spLocks noChangeArrowheads="1"/>
            </p:cNvSpPr>
            <p:nvPr/>
          </p:nvSpPr>
          <p:spPr bwMode="auto">
            <a:xfrm>
              <a:off x="3791" y="955"/>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3</a:t>
              </a:r>
            </a:p>
          </p:txBody>
        </p:sp>
        <p:sp>
          <p:nvSpPr>
            <p:cNvPr id="25" name="Text Box 11"/>
            <p:cNvSpPr txBox="1">
              <a:spLocks noChangeArrowheads="1"/>
            </p:cNvSpPr>
            <p:nvPr/>
          </p:nvSpPr>
          <p:spPr bwMode="auto">
            <a:xfrm>
              <a:off x="3751" y="1104"/>
              <a:ext cx="19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4</a:t>
              </a:r>
            </a:p>
          </p:txBody>
        </p:sp>
        <p:sp>
          <p:nvSpPr>
            <p:cNvPr id="26" name="Text Box 12"/>
            <p:cNvSpPr txBox="1">
              <a:spLocks noChangeArrowheads="1"/>
            </p:cNvSpPr>
            <p:nvPr/>
          </p:nvSpPr>
          <p:spPr bwMode="auto">
            <a:xfrm>
              <a:off x="3631" y="1217"/>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5</a:t>
              </a:r>
            </a:p>
          </p:txBody>
        </p:sp>
        <p:sp>
          <p:nvSpPr>
            <p:cNvPr id="27" name="Text Box 13"/>
            <p:cNvSpPr txBox="1">
              <a:spLocks noChangeArrowheads="1"/>
            </p:cNvSpPr>
            <p:nvPr/>
          </p:nvSpPr>
          <p:spPr bwMode="auto">
            <a:xfrm>
              <a:off x="3433" y="1285"/>
              <a:ext cx="23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6</a:t>
              </a:r>
            </a:p>
          </p:txBody>
        </p:sp>
        <p:sp>
          <p:nvSpPr>
            <p:cNvPr id="28" name="Text Box 14"/>
            <p:cNvSpPr txBox="1">
              <a:spLocks noChangeArrowheads="1"/>
            </p:cNvSpPr>
            <p:nvPr/>
          </p:nvSpPr>
          <p:spPr bwMode="auto">
            <a:xfrm>
              <a:off x="3234" y="1215"/>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7</a:t>
              </a:r>
            </a:p>
          </p:txBody>
        </p:sp>
        <p:sp>
          <p:nvSpPr>
            <p:cNvPr id="29" name="Text Box 15"/>
            <p:cNvSpPr txBox="1">
              <a:spLocks noChangeArrowheads="1"/>
            </p:cNvSpPr>
            <p:nvPr/>
          </p:nvSpPr>
          <p:spPr bwMode="auto">
            <a:xfrm>
              <a:off x="3114" y="1104"/>
              <a:ext cx="200"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8</a:t>
              </a:r>
            </a:p>
          </p:txBody>
        </p:sp>
        <p:sp>
          <p:nvSpPr>
            <p:cNvPr id="30" name="Text Box 16"/>
            <p:cNvSpPr txBox="1">
              <a:spLocks noChangeArrowheads="1"/>
            </p:cNvSpPr>
            <p:nvPr/>
          </p:nvSpPr>
          <p:spPr bwMode="auto">
            <a:xfrm>
              <a:off x="3075" y="955"/>
              <a:ext cx="198"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9</a:t>
              </a:r>
            </a:p>
          </p:txBody>
        </p:sp>
        <p:sp>
          <p:nvSpPr>
            <p:cNvPr id="31" name="Text Box 17"/>
            <p:cNvSpPr txBox="1">
              <a:spLocks noChangeArrowheads="1"/>
            </p:cNvSpPr>
            <p:nvPr/>
          </p:nvSpPr>
          <p:spPr bwMode="auto">
            <a:xfrm>
              <a:off x="3074" y="807"/>
              <a:ext cx="297"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10</a:t>
              </a:r>
            </a:p>
          </p:txBody>
        </p:sp>
        <p:sp>
          <p:nvSpPr>
            <p:cNvPr id="32" name="Text Box 18"/>
            <p:cNvSpPr txBox="1">
              <a:spLocks noChangeArrowheads="1"/>
            </p:cNvSpPr>
            <p:nvPr/>
          </p:nvSpPr>
          <p:spPr bwMode="auto">
            <a:xfrm>
              <a:off x="3193" y="696"/>
              <a:ext cx="336"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11</a:t>
              </a:r>
            </a:p>
          </p:txBody>
        </p:sp>
      </p:grpSp>
      <p:sp>
        <p:nvSpPr>
          <p:cNvPr id="33" name="AutoShape 26"/>
          <p:cNvSpPr>
            <a:spLocks noChangeArrowheads="1"/>
          </p:cNvSpPr>
          <p:nvPr/>
        </p:nvSpPr>
        <p:spPr bwMode="auto">
          <a:xfrm flipV="1">
            <a:off x="5508625" y="1246188"/>
            <a:ext cx="130175" cy="382587"/>
          </a:xfrm>
          <a:prstGeom prst="flowChartSort">
            <a:avLst/>
          </a:prstGeom>
          <a:solidFill>
            <a:srgbClr val="0066FF"/>
          </a:solidFill>
          <a:ln w="9525">
            <a:solidFill>
              <a:srgbClr val="0066FF"/>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sz="2000">
              <a:latin typeface="Times New Roman" panose="02020603050405020304" pitchFamily="18" charset="0"/>
              <a:cs typeface="Times New Roman" panose="02020603050405020304" pitchFamily="18" charset="0"/>
            </a:endParaRPr>
          </a:p>
        </p:txBody>
      </p:sp>
      <p:sp>
        <p:nvSpPr>
          <p:cNvPr id="34" name="AutoShape 27"/>
          <p:cNvSpPr>
            <a:spLocks noChangeArrowheads="1"/>
          </p:cNvSpPr>
          <p:nvPr/>
        </p:nvSpPr>
        <p:spPr bwMode="auto">
          <a:xfrm rot="18870580" flipH="1">
            <a:off x="5511801" y="1049337"/>
            <a:ext cx="360362" cy="150813"/>
          </a:xfrm>
          <a:prstGeom prst="flowChartDecision">
            <a:avLst/>
          </a:prstGeom>
          <a:solidFill>
            <a:srgbClr val="FF3300"/>
          </a:solidFill>
          <a:ln w="9525">
            <a:solidFill>
              <a:srgbClr val="FF3300"/>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sz="2000">
              <a:latin typeface="Times New Roman" panose="02020603050405020304" pitchFamily="18" charset="0"/>
              <a:cs typeface="Times New Roman" panose="02020603050405020304" pitchFamily="18" charset="0"/>
            </a:endParaRPr>
          </a:p>
        </p:txBody>
      </p:sp>
      <p:sp>
        <p:nvSpPr>
          <p:cNvPr id="35" name="AutoShape 28"/>
          <p:cNvSpPr>
            <a:spLocks noChangeArrowheads="1"/>
          </p:cNvSpPr>
          <p:nvPr/>
        </p:nvSpPr>
        <p:spPr bwMode="auto">
          <a:xfrm>
            <a:off x="5522913" y="1204913"/>
            <a:ext cx="117475" cy="63500"/>
          </a:xfrm>
          <a:prstGeom prst="flowChartConnector">
            <a:avLst/>
          </a:prstGeom>
          <a:solidFill>
            <a:srgbClr val="333399"/>
          </a:solidFill>
          <a:ln w="9525">
            <a:solidFill>
              <a:srgbClr val="333399"/>
            </a:solidFill>
            <a:round/>
            <a:headEnd/>
            <a:tailEnd/>
          </a:ln>
        </p:spPr>
        <p:txBody>
          <a:bodyPr wrap="none" anchor="ctr"/>
          <a:lstStyle/>
          <a:p>
            <a:pPr fontAlgn="auto">
              <a:spcBef>
                <a:spcPts val="0"/>
              </a:spcBef>
              <a:spcAft>
                <a:spcPts val="0"/>
              </a:spcAft>
              <a:defRPr/>
            </a:pPr>
            <a:endParaRPr lang="en-US" sz="1600" kern="0">
              <a:solidFill>
                <a:srgbClr val="333399"/>
              </a:solidFill>
              <a:latin typeface="Times New Roman" pitchFamily="18" charset="0"/>
              <a:cs typeface="Times New Roman" pitchFamily="18" charset="0"/>
            </a:endParaRPr>
          </a:p>
        </p:txBody>
      </p:sp>
      <p:grpSp>
        <p:nvGrpSpPr>
          <p:cNvPr id="36" name="Group 30"/>
          <p:cNvGrpSpPr>
            <a:grpSpLocks/>
          </p:cNvGrpSpPr>
          <p:nvPr/>
        </p:nvGrpSpPr>
        <p:grpSpPr bwMode="auto">
          <a:xfrm>
            <a:off x="4867275" y="2470150"/>
            <a:ext cx="1420813" cy="1397000"/>
            <a:chOff x="3074" y="1957"/>
            <a:chExt cx="895" cy="880"/>
          </a:xfrm>
        </p:grpSpPr>
        <p:sp>
          <p:nvSpPr>
            <p:cNvPr id="37" name="Oval 31" descr="Weave"/>
            <p:cNvSpPr>
              <a:spLocks noChangeArrowheads="1"/>
            </p:cNvSpPr>
            <p:nvPr/>
          </p:nvSpPr>
          <p:spPr bwMode="auto">
            <a:xfrm>
              <a:off x="3074" y="1960"/>
              <a:ext cx="895" cy="836"/>
            </a:xfrm>
            <a:prstGeom prst="ellipse">
              <a:avLst/>
            </a:prstGeom>
            <a:pattFill prst="weave">
              <a:fgClr>
                <a:srgbClr val="CCECFF"/>
              </a:fgClr>
              <a:bgClr>
                <a:srgbClr val="FFFFFF"/>
              </a:bgClr>
            </a:pattFill>
            <a:ln w="57150">
              <a:solidFill>
                <a:srgbClr val="0066FF"/>
              </a:solidFill>
              <a:round/>
              <a:headEnd/>
              <a:tailEnd/>
            </a:ln>
          </p:spPr>
          <p:txBody>
            <a:bodyPr wrap="none" anchor="ctr"/>
            <a:lstStyle/>
            <a:p>
              <a:pPr fontAlgn="auto">
                <a:spcBef>
                  <a:spcPts val="0"/>
                </a:spcBef>
                <a:spcAft>
                  <a:spcPts val="0"/>
                </a:spcAft>
                <a:defRPr/>
              </a:pPr>
              <a:endParaRPr lang="en-US" sz="2000" kern="0">
                <a:solidFill>
                  <a:sysClr val="windowText" lastClr="000000"/>
                </a:solidFill>
                <a:latin typeface="Times New Roman" pitchFamily="18" charset="0"/>
                <a:cs typeface="Times New Roman" pitchFamily="18" charset="0"/>
              </a:endParaRPr>
            </a:p>
          </p:txBody>
        </p:sp>
        <p:sp>
          <p:nvSpPr>
            <p:cNvPr id="38" name="Text Box 32"/>
            <p:cNvSpPr txBox="1">
              <a:spLocks noChangeArrowheads="1"/>
            </p:cNvSpPr>
            <p:nvPr/>
          </p:nvSpPr>
          <p:spPr bwMode="auto">
            <a:xfrm>
              <a:off x="3393" y="1957"/>
              <a:ext cx="27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12</a:t>
              </a:r>
            </a:p>
          </p:txBody>
        </p:sp>
        <p:sp>
          <p:nvSpPr>
            <p:cNvPr id="39" name="Text Box 33"/>
            <p:cNvSpPr txBox="1">
              <a:spLocks noChangeArrowheads="1"/>
            </p:cNvSpPr>
            <p:nvPr/>
          </p:nvSpPr>
          <p:spPr bwMode="auto">
            <a:xfrm>
              <a:off x="3672" y="2035"/>
              <a:ext cx="19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a:t>
              </a:r>
            </a:p>
          </p:txBody>
        </p:sp>
        <p:sp>
          <p:nvSpPr>
            <p:cNvPr id="40" name="Text Box 34"/>
            <p:cNvSpPr txBox="1">
              <a:spLocks noChangeArrowheads="1"/>
            </p:cNvSpPr>
            <p:nvPr/>
          </p:nvSpPr>
          <p:spPr bwMode="auto">
            <a:xfrm>
              <a:off x="3751" y="2146"/>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2</a:t>
              </a:r>
            </a:p>
          </p:txBody>
        </p:sp>
        <p:sp>
          <p:nvSpPr>
            <p:cNvPr id="41" name="Text Box 35"/>
            <p:cNvSpPr txBox="1">
              <a:spLocks noChangeArrowheads="1"/>
            </p:cNvSpPr>
            <p:nvPr/>
          </p:nvSpPr>
          <p:spPr bwMode="auto">
            <a:xfrm>
              <a:off x="3791" y="2294"/>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3</a:t>
              </a:r>
            </a:p>
          </p:txBody>
        </p:sp>
        <p:sp>
          <p:nvSpPr>
            <p:cNvPr id="42" name="Text Box 36"/>
            <p:cNvSpPr txBox="1">
              <a:spLocks noChangeArrowheads="1"/>
            </p:cNvSpPr>
            <p:nvPr/>
          </p:nvSpPr>
          <p:spPr bwMode="auto">
            <a:xfrm>
              <a:off x="3751" y="2443"/>
              <a:ext cx="19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4</a:t>
              </a:r>
            </a:p>
          </p:txBody>
        </p:sp>
        <p:sp>
          <p:nvSpPr>
            <p:cNvPr id="43" name="Text Box 37"/>
            <p:cNvSpPr txBox="1">
              <a:spLocks noChangeArrowheads="1"/>
            </p:cNvSpPr>
            <p:nvPr/>
          </p:nvSpPr>
          <p:spPr bwMode="auto">
            <a:xfrm>
              <a:off x="3631" y="2556"/>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5</a:t>
              </a:r>
            </a:p>
          </p:txBody>
        </p:sp>
        <p:sp>
          <p:nvSpPr>
            <p:cNvPr id="44" name="Text Box 38"/>
            <p:cNvSpPr txBox="1">
              <a:spLocks noChangeArrowheads="1"/>
            </p:cNvSpPr>
            <p:nvPr/>
          </p:nvSpPr>
          <p:spPr bwMode="auto">
            <a:xfrm>
              <a:off x="3433" y="2624"/>
              <a:ext cx="23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6</a:t>
              </a:r>
            </a:p>
          </p:txBody>
        </p:sp>
        <p:sp>
          <p:nvSpPr>
            <p:cNvPr id="45" name="Text Box 39"/>
            <p:cNvSpPr txBox="1">
              <a:spLocks noChangeArrowheads="1"/>
            </p:cNvSpPr>
            <p:nvPr/>
          </p:nvSpPr>
          <p:spPr bwMode="auto">
            <a:xfrm>
              <a:off x="3234" y="2554"/>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7</a:t>
              </a:r>
            </a:p>
          </p:txBody>
        </p:sp>
        <p:sp>
          <p:nvSpPr>
            <p:cNvPr id="46" name="Text Box 40"/>
            <p:cNvSpPr txBox="1">
              <a:spLocks noChangeArrowheads="1"/>
            </p:cNvSpPr>
            <p:nvPr/>
          </p:nvSpPr>
          <p:spPr bwMode="auto">
            <a:xfrm>
              <a:off x="3114" y="2443"/>
              <a:ext cx="200"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8</a:t>
              </a:r>
            </a:p>
          </p:txBody>
        </p:sp>
        <p:sp>
          <p:nvSpPr>
            <p:cNvPr id="47" name="Text Box 41"/>
            <p:cNvSpPr txBox="1">
              <a:spLocks noChangeArrowheads="1"/>
            </p:cNvSpPr>
            <p:nvPr/>
          </p:nvSpPr>
          <p:spPr bwMode="auto">
            <a:xfrm>
              <a:off x="3075" y="2294"/>
              <a:ext cx="198"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9</a:t>
              </a:r>
            </a:p>
          </p:txBody>
        </p:sp>
        <p:sp>
          <p:nvSpPr>
            <p:cNvPr id="48" name="Text Box 42"/>
            <p:cNvSpPr txBox="1">
              <a:spLocks noChangeArrowheads="1"/>
            </p:cNvSpPr>
            <p:nvPr/>
          </p:nvSpPr>
          <p:spPr bwMode="auto">
            <a:xfrm>
              <a:off x="3074" y="2146"/>
              <a:ext cx="297"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10</a:t>
              </a:r>
            </a:p>
          </p:txBody>
        </p:sp>
        <p:sp>
          <p:nvSpPr>
            <p:cNvPr id="49" name="Text Box 43"/>
            <p:cNvSpPr txBox="1">
              <a:spLocks noChangeArrowheads="1"/>
            </p:cNvSpPr>
            <p:nvPr/>
          </p:nvSpPr>
          <p:spPr bwMode="auto">
            <a:xfrm>
              <a:off x="3193" y="2035"/>
              <a:ext cx="336"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11</a:t>
              </a:r>
            </a:p>
          </p:txBody>
        </p:sp>
      </p:grpSp>
      <p:grpSp>
        <p:nvGrpSpPr>
          <p:cNvPr id="64" name="Group 85"/>
          <p:cNvGrpSpPr>
            <a:grpSpLocks/>
          </p:cNvGrpSpPr>
          <p:nvPr/>
        </p:nvGrpSpPr>
        <p:grpSpPr bwMode="auto">
          <a:xfrm>
            <a:off x="7164388" y="3214688"/>
            <a:ext cx="1420812" cy="1397000"/>
            <a:chOff x="4525" y="1572"/>
            <a:chExt cx="895" cy="880"/>
          </a:xfrm>
        </p:grpSpPr>
        <p:sp>
          <p:nvSpPr>
            <p:cNvPr id="65" name="Oval 86" descr="Weave"/>
            <p:cNvSpPr>
              <a:spLocks noChangeArrowheads="1"/>
            </p:cNvSpPr>
            <p:nvPr/>
          </p:nvSpPr>
          <p:spPr bwMode="auto">
            <a:xfrm>
              <a:off x="4525" y="1575"/>
              <a:ext cx="895" cy="836"/>
            </a:xfrm>
            <a:prstGeom prst="ellipse">
              <a:avLst/>
            </a:prstGeom>
            <a:pattFill prst="weave">
              <a:fgClr>
                <a:srgbClr val="CCECFF"/>
              </a:fgClr>
              <a:bgClr>
                <a:srgbClr val="FFFFFF"/>
              </a:bgClr>
            </a:pattFill>
            <a:ln w="57150">
              <a:solidFill>
                <a:srgbClr val="0066FF"/>
              </a:solidFill>
              <a:round/>
              <a:headEnd/>
              <a:tailEnd/>
            </a:ln>
          </p:spPr>
          <p:txBody>
            <a:bodyPr wrap="none" anchor="ctr"/>
            <a:lstStyle/>
            <a:p>
              <a:pPr fontAlgn="auto">
                <a:spcBef>
                  <a:spcPts val="0"/>
                </a:spcBef>
                <a:spcAft>
                  <a:spcPts val="0"/>
                </a:spcAft>
                <a:defRPr/>
              </a:pPr>
              <a:endParaRPr lang="en-US" sz="2000" kern="0">
                <a:solidFill>
                  <a:sysClr val="windowText" lastClr="000000"/>
                </a:solidFill>
                <a:latin typeface="Times New Roman" pitchFamily="18" charset="0"/>
                <a:cs typeface="Times New Roman" pitchFamily="18" charset="0"/>
              </a:endParaRPr>
            </a:p>
          </p:txBody>
        </p:sp>
        <p:sp>
          <p:nvSpPr>
            <p:cNvPr id="66" name="Text Box 87"/>
            <p:cNvSpPr txBox="1">
              <a:spLocks noChangeArrowheads="1"/>
            </p:cNvSpPr>
            <p:nvPr/>
          </p:nvSpPr>
          <p:spPr bwMode="auto">
            <a:xfrm>
              <a:off x="4844" y="1572"/>
              <a:ext cx="27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12</a:t>
              </a:r>
            </a:p>
          </p:txBody>
        </p:sp>
        <p:sp>
          <p:nvSpPr>
            <p:cNvPr id="67" name="Text Box 88"/>
            <p:cNvSpPr txBox="1">
              <a:spLocks noChangeArrowheads="1"/>
            </p:cNvSpPr>
            <p:nvPr/>
          </p:nvSpPr>
          <p:spPr bwMode="auto">
            <a:xfrm>
              <a:off x="5123" y="1650"/>
              <a:ext cx="19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a:t>
              </a:r>
            </a:p>
          </p:txBody>
        </p:sp>
        <p:sp>
          <p:nvSpPr>
            <p:cNvPr id="68" name="Text Box 89"/>
            <p:cNvSpPr txBox="1">
              <a:spLocks noChangeArrowheads="1"/>
            </p:cNvSpPr>
            <p:nvPr/>
          </p:nvSpPr>
          <p:spPr bwMode="auto">
            <a:xfrm>
              <a:off x="5202" y="1761"/>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2</a:t>
              </a:r>
            </a:p>
          </p:txBody>
        </p:sp>
        <p:sp>
          <p:nvSpPr>
            <p:cNvPr id="69" name="Text Box 90"/>
            <p:cNvSpPr txBox="1">
              <a:spLocks noChangeArrowheads="1"/>
            </p:cNvSpPr>
            <p:nvPr/>
          </p:nvSpPr>
          <p:spPr bwMode="auto">
            <a:xfrm>
              <a:off x="5242" y="1909"/>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3</a:t>
              </a:r>
            </a:p>
          </p:txBody>
        </p:sp>
        <p:sp>
          <p:nvSpPr>
            <p:cNvPr id="70" name="Text Box 91"/>
            <p:cNvSpPr txBox="1">
              <a:spLocks noChangeArrowheads="1"/>
            </p:cNvSpPr>
            <p:nvPr/>
          </p:nvSpPr>
          <p:spPr bwMode="auto">
            <a:xfrm>
              <a:off x="5202" y="2058"/>
              <a:ext cx="19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4</a:t>
              </a:r>
            </a:p>
          </p:txBody>
        </p:sp>
        <p:sp>
          <p:nvSpPr>
            <p:cNvPr id="71" name="Text Box 92"/>
            <p:cNvSpPr txBox="1">
              <a:spLocks noChangeArrowheads="1"/>
            </p:cNvSpPr>
            <p:nvPr/>
          </p:nvSpPr>
          <p:spPr bwMode="auto">
            <a:xfrm>
              <a:off x="5082" y="2171"/>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5</a:t>
              </a:r>
            </a:p>
          </p:txBody>
        </p:sp>
        <p:sp>
          <p:nvSpPr>
            <p:cNvPr id="72" name="Text Box 93"/>
            <p:cNvSpPr txBox="1">
              <a:spLocks noChangeArrowheads="1"/>
            </p:cNvSpPr>
            <p:nvPr/>
          </p:nvSpPr>
          <p:spPr bwMode="auto">
            <a:xfrm>
              <a:off x="4884" y="2239"/>
              <a:ext cx="23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6</a:t>
              </a:r>
            </a:p>
          </p:txBody>
        </p:sp>
        <p:sp>
          <p:nvSpPr>
            <p:cNvPr id="73" name="Text Box 94"/>
            <p:cNvSpPr txBox="1">
              <a:spLocks noChangeArrowheads="1"/>
            </p:cNvSpPr>
            <p:nvPr/>
          </p:nvSpPr>
          <p:spPr bwMode="auto">
            <a:xfrm>
              <a:off x="4685" y="2169"/>
              <a:ext cx="159"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7</a:t>
              </a:r>
            </a:p>
          </p:txBody>
        </p:sp>
        <p:sp>
          <p:nvSpPr>
            <p:cNvPr id="74" name="Text Box 95"/>
            <p:cNvSpPr txBox="1">
              <a:spLocks noChangeArrowheads="1"/>
            </p:cNvSpPr>
            <p:nvPr/>
          </p:nvSpPr>
          <p:spPr bwMode="auto">
            <a:xfrm>
              <a:off x="4565" y="2058"/>
              <a:ext cx="200"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8</a:t>
              </a:r>
            </a:p>
          </p:txBody>
        </p:sp>
        <p:sp>
          <p:nvSpPr>
            <p:cNvPr id="75" name="Text Box 96"/>
            <p:cNvSpPr txBox="1">
              <a:spLocks noChangeArrowheads="1"/>
            </p:cNvSpPr>
            <p:nvPr/>
          </p:nvSpPr>
          <p:spPr bwMode="auto">
            <a:xfrm>
              <a:off x="4526" y="1909"/>
              <a:ext cx="198"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9</a:t>
              </a:r>
            </a:p>
          </p:txBody>
        </p:sp>
        <p:sp>
          <p:nvSpPr>
            <p:cNvPr id="76" name="Text Box 97"/>
            <p:cNvSpPr txBox="1">
              <a:spLocks noChangeArrowheads="1"/>
            </p:cNvSpPr>
            <p:nvPr/>
          </p:nvSpPr>
          <p:spPr bwMode="auto">
            <a:xfrm>
              <a:off x="4525" y="1761"/>
              <a:ext cx="297"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10</a:t>
              </a:r>
            </a:p>
          </p:txBody>
        </p:sp>
        <p:sp>
          <p:nvSpPr>
            <p:cNvPr id="77" name="Text Box 98"/>
            <p:cNvSpPr txBox="1">
              <a:spLocks noChangeArrowheads="1"/>
            </p:cNvSpPr>
            <p:nvPr/>
          </p:nvSpPr>
          <p:spPr bwMode="auto">
            <a:xfrm>
              <a:off x="4644" y="1650"/>
              <a:ext cx="336"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fontAlgn="auto" hangingPunct="1">
                <a:spcBef>
                  <a:spcPct val="50000"/>
                </a:spcBef>
                <a:spcAft>
                  <a:spcPts val="0"/>
                </a:spcAft>
                <a:defRPr/>
              </a:pPr>
              <a:r>
                <a:rPr lang="en-US" sz="1600" b="1" kern="0" smtClean="0">
                  <a:solidFill>
                    <a:srgbClr val="333399"/>
                  </a:solidFill>
                  <a:latin typeface="Times New Roman" pitchFamily="18" charset="0"/>
                  <a:cs typeface="Times New Roman" pitchFamily="18" charset="0"/>
                </a:rPr>
                <a:t>11</a:t>
              </a:r>
            </a:p>
          </p:txBody>
        </p:sp>
      </p:grpSp>
      <p:sp>
        <p:nvSpPr>
          <p:cNvPr id="80" name="AutoShape 128"/>
          <p:cNvSpPr>
            <a:spLocks noChangeArrowheads="1"/>
          </p:cNvSpPr>
          <p:nvPr/>
        </p:nvSpPr>
        <p:spPr bwMode="auto">
          <a:xfrm flipV="1">
            <a:off x="7797800" y="3960813"/>
            <a:ext cx="130175" cy="382587"/>
          </a:xfrm>
          <a:prstGeom prst="flowChartSort">
            <a:avLst/>
          </a:prstGeom>
          <a:solidFill>
            <a:srgbClr val="0066FF"/>
          </a:solidFill>
          <a:ln w="9525">
            <a:solidFill>
              <a:srgbClr val="0066FF"/>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sz="2000">
              <a:latin typeface="Times New Roman" panose="02020603050405020304" pitchFamily="18" charset="0"/>
              <a:cs typeface="Times New Roman" panose="02020603050405020304" pitchFamily="18" charset="0"/>
            </a:endParaRPr>
          </a:p>
        </p:txBody>
      </p:sp>
      <p:sp>
        <p:nvSpPr>
          <p:cNvPr id="81" name="AutoShape 129"/>
          <p:cNvSpPr>
            <a:spLocks noChangeArrowheads="1"/>
          </p:cNvSpPr>
          <p:nvPr/>
        </p:nvSpPr>
        <p:spPr bwMode="auto">
          <a:xfrm>
            <a:off x="7812088" y="3897313"/>
            <a:ext cx="125412" cy="111125"/>
          </a:xfrm>
          <a:prstGeom prst="flowChartConnector">
            <a:avLst/>
          </a:prstGeom>
          <a:solidFill>
            <a:srgbClr val="333399"/>
          </a:solidFill>
          <a:ln w="9525">
            <a:solidFill>
              <a:srgbClr val="333399"/>
            </a:solidFill>
            <a:round/>
            <a:headEnd/>
            <a:tailEnd/>
          </a:ln>
        </p:spPr>
        <p:txBody>
          <a:bodyPr wrap="none" anchor="ctr"/>
          <a:lstStyle/>
          <a:p>
            <a:pPr fontAlgn="auto">
              <a:spcBef>
                <a:spcPts val="0"/>
              </a:spcBef>
              <a:spcAft>
                <a:spcPts val="0"/>
              </a:spcAft>
              <a:defRPr/>
            </a:pPr>
            <a:endParaRPr lang="en-US" sz="1600" kern="0">
              <a:solidFill>
                <a:srgbClr val="333399"/>
              </a:solidFill>
              <a:latin typeface="Times New Roman" pitchFamily="18" charset="0"/>
              <a:cs typeface="Times New Roman" pitchFamily="18" charset="0"/>
            </a:endParaRPr>
          </a:p>
        </p:txBody>
      </p:sp>
      <p:sp>
        <p:nvSpPr>
          <p:cNvPr id="82" name="AutoShape 132"/>
          <p:cNvSpPr>
            <a:spLocks noChangeArrowheads="1"/>
          </p:cNvSpPr>
          <p:nvPr/>
        </p:nvSpPr>
        <p:spPr bwMode="auto">
          <a:xfrm flipH="1" flipV="1">
            <a:off x="5616575" y="2974975"/>
            <a:ext cx="503238" cy="107950"/>
          </a:xfrm>
          <a:prstGeom prst="flowChartSort">
            <a:avLst/>
          </a:prstGeom>
          <a:solidFill>
            <a:srgbClr val="0066FF"/>
          </a:solidFill>
          <a:ln w="9525">
            <a:solidFill>
              <a:srgbClr val="0066FF"/>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sz="2000">
              <a:latin typeface="Times New Roman" panose="02020603050405020304" pitchFamily="18" charset="0"/>
              <a:cs typeface="Times New Roman" panose="02020603050405020304" pitchFamily="18" charset="0"/>
            </a:endParaRPr>
          </a:p>
        </p:txBody>
      </p:sp>
      <p:sp>
        <p:nvSpPr>
          <p:cNvPr id="83" name="AutoShape 133"/>
          <p:cNvSpPr>
            <a:spLocks noChangeArrowheads="1"/>
          </p:cNvSpPr>
          <p:nvPr/>
        </p:nvSpPr>
        <p:spPr bwMode="auto">
          <a:xfrm>
            <a:off x="5522913" y="2970213"/>
            <a:ext cx="125412" cy="111125"/>
          </a:xfrm>
          <a:prstGeom prst="flowChartConnector">
            <a:avLst/>
          </a:prstGeom>
          <a:solidFill>
            <a:srgbClr val="333399"/>
          </a:solidFill>
          <a:ln w="9525">
            <a:solidFill>
              <a:srgbClr val="333399"/>
            </a:solidFill>
            <a:round/>
            <a:headEnd/>
            <a:tailEnd/>
          </a:ln>
        </p:spPr>
        <p:txBody>
          <a:bodyPr wrap="none" anchor="ctr"/>
          <a:lstStyle/>
          <a:p>
            <a:pPr fontAlgn="auto">
              <a:spcBef>
                <a:spcPts val="0"/>
              </a:spcBef>
              <a:spcAft>
                <a:spcPts val="0"/>
              </a:spcAft>
              <a:defRPr/>
            </a:pPr>
            <a:endParaRPr lang="en-US" sz="1600" kern="0">
              <a:solidFill>
                <a:srgbClr val="333399"/>
              </a:solidFill>
              <a:latin typeface="Times New Roman" pitchFamily="18" charset="0"/>
              <a:cs typeface="Times New Roman" pitchFamily="18" charset="0"/>
            </a:endParaRPr>
          </a:p>
        </p:txBody>
      </p:sp>
      <p:sp>
        <p:nvSpPr>
          <p:cNvPr id="84" name="AutoShape 135"/>
          <p:cNvSpPr>
            <a:spLocks noChangeArrowheads="1"/>
          </p:cNvSpPr>
          <p:nvPr/>
        </p:nvSpPr>
        <p:spPr bwMode="auto">
          <a:xfrm rot="3708373" flipH="1">
            <a:off x="5576887" y="3200401"/>
            <a:ext cx="360363" cy="150812"/>
          </a:xfrm>
          <a:prstGeom prst="flowChartDecision">
            <a:avLst/>
          </a:prstGeom>
          <a:solidFill>
            <a:srgbClr val="FF3300"/>
          </a:solidFill>
          <a:ln w="9525">
            <a:solidFill>
              <a:srgbClr val="FF3300"/>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sz="2000">
              <a:latin typeface="Times New Roman" panose="02020603050405020304" pitchFamily="18" charset="0"/>
              <a:cs typeface="Times New Roman" panose="02020603050405020304" pitchFamily="18" charset="0"/>
            </a:endParaRPr>
          </a:p>
        </p:txBody>
      </p:sp>
      <p:sp>
        <p:nvSpPr>
          <p:cNvPr id="86" name="AutoShape 137"/>
          <p:cNvSpPr>
            <a:spLocks noChangeArrowheads="1"/>
          </p:cNvSpPr>
          <p:nvPr/>
        </p:nvSpPr>
        <p:spPr bwMode="auto">
          <a:xfrm rot="1851485" flipH="1">
            <a:off x="7883525" y="3973513"/>
            <a:ext cx="250825" cy="114300"/>
          </a:xfrm>
          <a:prstGeom prst="flowChartDecision">
            <a:avLst/>
          </a:prstGeom>
          <a:solidFill>
            <a:srgbClr val="FF3300"/>
          </a:solidFill>
          <a:ln w="9525">
            <a:solidFill>
              <a:srgbClr val="FF3300"/>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sz="2000">
              <a:latin typeface="Times New Roman" panose="02020603050405020304" pitchFamily="18" charset="0"/>
              <a:cs typeface="Times New Roman" panose="02020603050405020304" pitchFamily="18" charset="0"/>
            </a:endParaRPr>
          </a:p>
        </p:txBody>
      </p:sp>
      <p:sp>
        <p:nvSpPr>
          <p:cNvPr id="55322" name="WordArt 34"/>
          <p:cNvSpPr>
            <a:spLocks noChangeArrowheads="1" noChangeShapeType="1" noTextEdit="1"/>
          </p:cNvSpPr>
          <p:nvPr/>
        </p:nvSpPr>
        <p:spPr bwMode="auto">
          <a:xfrm>
            <a:off x="1371600" y="1066800"/>
            <a:ext cx="762000" cy="1657350"/>
          </a:xfrm>
          <a:prstGeom prst="rect">
            <a:avLst/>
          </a:prstGeom>
        </p:spPr>
        <p:txBody>
          <a:bodyPr wrap="none" fromWordArt="1">
            <a:prstTxWarp prst="textPlain">
              <a:avLst>
                <a:gd name="adj" fmla="val 50000"/>
              </a:avLst>
            </a:prstTxWarp>
          </a:bodyPr>
          <a:lstStyle/>
          <a:p>
            <a:endParaRPr lang="en-US" sz="3600" kern="10">
              <a:ln w="12700">
                <a:solidFill>
                  <a:srgbClr val="800080"/>
                </a:solidFill>
                <a:round/>
                <a:headEnd/>
                <a:tailEnd/>
              </a:ln>
              <a:solidFill>
                <a:srgbClr val="000099"/>
              </a:solidFill>
              <a:cs typeface="Arial" panose="020B0604020202020204" pitchFamily="34" charset="0"/>
            </a:endParaRPr>
          </a:p>
        </p:txBody>
      </p:sp>
      <p:pic>
        <p:nvPicPr>
          <p:cNvPr id="89" name="Picture 9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681788" y="739775"/>
            <a:ext cx="1727200" cy="1570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0" name="Picture 78"/>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018088" y="4391025"/>
            <a:ext cx="1641475" cy="1836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500"/>
                                        <p:tgtEl>
                                          <p:spTgt spid="3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500"/>
                                        <p:tgtEl>
                                          <p:spTgt spid="35"/>
                                        </p:tgtEl>
                                      </p:cBhvr>
                                    </p:animEffect>
                                  </p:childTnLst>
                                </p:cTn>
                              </p:par>
                              <p:par>
                                <p:cTn id="26" presetID="10" presetClass="entr" presetSubtype="0" fill="hold" nodeType="with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500"/>
                                        <p:tgtEl>
                                          <p:spTgt spid="36"/>
                                        </p:tgtEl>
                                      </p:cBhvr>
                                    </p:animEffect>
                                  </p:childTnLst>
                                </p:cTn>
                              </p:par>
                              <p:par>
                                <p:cTn id="29" presetID="10" presetClass="entr" presetSubtype="0" fill="hold" nodeType="withEffect">
                                  <p:stCondLst>
                                    <p:cond delay="0"/>
                                  </p:stCondLst>
                                  <p:childTnLst>
                                    <p:set>
                                      <p:cBhvr>
                                        <p:cTn id="30" dur="1" fill="hold">
                                          <p:stCondLst>
                                            <p:cond delay="0"/>
                                          </p:stCondLst>
                                        </p:cTn>
                                        <p:tgtEl>
                                          <p:spTgt spid="64"/>
                                        </p:tgtEl>
                                        <p:attrNameLst>
                                          <p:attrName>style.visibility</p:attrName>
                                        </p:attrNameLst>
                                      </p:cBhvr>
                                      <p:to>
                                        <p:strVal val="visible"/>
                                      </p:to>
                                    </p:set>
                                    <p:animEffect transition="in" filter="fade">
                                      <p:cBhvr>
                                        <p:cTn id="31" dur="500"/>
                                        <p:tgtEl>
                                          <p:spTgt spid="6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80"/>
                                        </p:tgtEl>
                                        <p:attrNameLst>
                                          <p:attrName>style.visibility</p:attrName>
                                        </p:attrNameLst>
                                      </p:cBhvr>
                                      <p:to>
                                        <p:strVal val="visible"/>
                                      </p:to>
                                    </p:set>
                                    <p:animEffect transition="in" filter="fade">
                                      <p:cBhvr>
                                        <p:cTn id="34" dur="500"/>
                                        <p:tgtEl>
                                          <p:spTgt spid="8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81"/>
                                        </p:tgtEl>
                                        <p:attrNameLst>
                                          <p:attrName>style.visibility</p:attrName>
                                        </p:attrNameLst>
                                      </p:cBhvr>
                                      <p:to>
                                        <p:strVal val="visible"/>
                                      </p:to>
                                    </p:set>
                                    <p:animEffect transition="in" filter="fade">
                                      <p:cBhvr>
                                        <p:cTn id="37" dur="500"/>
                                        <p:tgtEl>
                                          <p:spTgt spid="8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82"/>
                                        </p:tgtEl>
                                        <p:attrNameLst>
                                          <p:attrName>style.visibility</p:attrName>
                                        </p:attrNameLst>
                                      </p:cBhvr>
                                      <p:to>
                                        <p:strVal val="visible"/>
                                      </p:to>
                                    </p:set>
                                    <p:animEffect transition="in" filter="fade">
                                      <p:cBhvr>
                                        <p:cTn id="40" dur="500"/>
                                        <p:tgtEl>
                                          <p:spTgt spid="8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83"/>
                                        </p:tgtEl>
                                        <p:attrNameLst>
                                          <p:attrName>style.visibility</p:attrName>
                                        </p:attrNameLst>
                                      </p:cBhvr>
                                      <p:to>
                                        <p:strVal val="visible"/>
                                      </p:to>
                                    </p:set>
                                    <p:animEffect transition="in" filter="fade">
                                      <p:cBhvr>
                                        <p:cTn id="43" dur="500"/>
                                        <p:tgtEl>
                                          <p:spTgt spid="8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84"/>
                                        </p:tgtEl>
                                        <p:attrNameLst>
                                          <p:attrName>style.visibility</p:attrName>
                                        </p:attrNameLst>
                                      </p:cBhvr>
                                      <p:to>
                                        <p:strVal val="visible"/>
                                      </p:to>
                                    </p:set>
                                    <p:animEffect transition="in" filter="fade">
                                      <p:cBhvr>
                                        <p:cTn id="46" dur="500"/>
                                        <p:tgtEl>
                                          <p:spTgt spid="84"/>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86"/>
                                        </p:tgtEl>
                                        <p:attrNameLst>
                                          <p:attrName>style.visibility</p:attrName>
                                        </p:attrNameLst>
                                      </p:cBhvr>
                                      <p:to>
                                        <p:strVal val="visible"/>
                                      </p:to>
                                    </p:set>
                                    <p:animEffect transition="in" filter="fade">
                                      <p:cBhvr>
                                        <p:cTn id="49" dur="500"/>
                                        <p:tgtEl>
                                          <p:spTgt spid="86"/>
                                        </p:tgtEl>
                                      </p:cBhvr>
                                    </p:animEffect>
                                  </p:childTnLst>
                                </p:cTn>
                              </p:par>
                              <p:par>
                                <p:cTn id="50" presetID="42" presetClass="entr" presetSubtype="0" fill="hold" nodeType="withEffect">
                                  <p:stCondLst>
                                    <p:cond delay="0"/>
                                  </p:stCondLst>
                                  <p:childTnLst>
                                    <p:set>
                                      <p:cBhvr>
                                        <p:cTn id="51" dur="1" fill="hold">
                                          <p:stCondLst>
                                            <p:cond delay="0"/>
                                          </p:stCondLst>
                                        </p:cTn>
                                        <p:tgtEl>
                                          <p:spTgt spid="89"/>
                                        </p:tgtEl>
                                        <p:attrNameLst>
                                          <p:attrName>style.visibility</p:attrName>
                                        </p:attrNameLst>
                                      </p:cBhvr>
                                      <p:to>
                                        <p:strVal val="visible"/>
                                      </p:to>
                                    </p:set>
                                    <p:animEffect transition="in" filter="fade">
                                      <p:cBhvr>
                                        <p:cTn id="52" dur="1000"/>
                                        <p:tgtEl>
                                          <p:spTgt spid="89"/>
                                        </p:tgtEl>
                                      </p:cBhvr>
                                    </p:animEffect>
                                    <p:anim calcmode="lin" valueType="num">
                                      <p:cBhvr>
                                        <p:cTn id="53" dur="1000" fill="hold"/>
                                        <p:tgtEl>
                                          <p:spTgt spid="89"/>
                                        </p:tgtEl>
                                        <p:attrNameLst>
                                          <p:attrName>ppt_x</p:attrName>
                                        </p:attrNameLst>
                                      </p:cBhvr>
                                      <p:tavLst>
                                        <p:tav tm="0">
                                          <p:val>
                                            <p:strVal val="#ppt_x"/>
                                          </p:val>
                                        </p:tav>
                                        <p:tav tm="100000">
                                          <p:val>
                                            <p:strVal val="#ppt_x"/>
                                          </p:val>
                                        </p:tav>
                                      </p:tavLst>
                                    </p:anim>
                                    <p:anim calcmode="lin" valueType="num">
                                      <p:cBhvr>
                                        <p:cTn id="54" dur="1000" fill="hold"/>
                                        <p:tgtEl>
                                          <p:spTgt spid="89"/>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90"/>
                                        </p:tgtEl>
                                        <p:attrNameLst>
                                          <p:attrName>style.visibility</p:attrName>
                                        </p:attrNameLst>
                                      </p:cBhvr>
                                      <p:to>
                                        <p:strVal val="visible"/>
                                      </p:to>
                                    </p:set>
                                    <p:animEffect transition="in" filter="fade">
                                      <p:cBhvr>
                                        <p:cTn id="57" dur="1000"/>
                                        <p:tgtEl>
                                          <p:spTgt spid="90"/>
                                        </p:tgtEl>
                                      </p:cBhvr>
                                    </p:animEffect>
                                    <p:anim calcmode="lin" valueType="num">
                                      <p:cBhvr>
                                        <p:cTn id="58" dur="1000" fill="hold"/>
                                        <p:tgtEl>
                                          <p:spTgt spid="90"/>
                                        </p:tgtEl>
                                        <p:attrNameLst>
                                          <p:attrName>ppt_x</p:attrName>
                                        </p:attrNameLst>
                                      </p:cBhvr>
                                      <p:tavLst>
                                        <p:tav tm="0">
                                          <p:val>
                                            <p:strVal val="#ppt_x"/>
                                          </p:val>
                                        </p:tav>
                                        <p:tav tm="100000">
                                          <p:val>
                                            <p:strVal val="#ppt_x"/>
                                          </p:val>
                                        </p:tav>
                                      </p:tavLst>
                                    </p:anim>
                                    <p:anim calcmode="lin" valueType="num">
                                      <p:cBhvr>
                                        <p:cTn id="59"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par>
                    <p:cTn id="60" fill="hold" nodeType="clickPar">
                      <p:stCondLst>
                        <p:cond delay="indefinite"/>
                      </p:stCondLst>
                      <p:childTnLst>
                        <p:par>
                          <p:cTn id="61" fill="hold" nodeType="withGroup">
                            <p:stCondLst>
                              <p:cond delay="0"/>
                            </p:stCondLst>
                            <p:childTnLst>
                              <p:par>
                                <p:cTn id="62" presetID="1" presetClass="mediacall" presetSubtype="0" fill="hold" nodeType="clickEffect">
                                  <p:stCondLst>
                                    <p:cond delay="0"/>
                                  </p:stCondLst>
                                  <p:childTnLst>
                                    <p:cmd type="call" cmd="playFrom(0.0)">
                                      <p:cBhvr>
                                        <p:cTn id="63" dur="35451" fill="hold"/>
                                        <p:tgtEl>
                                          <p:spTgt spid="14"/>
                                        </p:tgtEl>
                                      </p:cBhvr>
                                    </p:cmd>
                                  </p:childTnLst>
                                </p:cTn>
                              </p:par>
                            </p:childTnLst>
                          </p:cTn>
                        </p:par>
                      </p:childTnLst>
                    </p:cTn>
                  </p:par>
                  <p:par>
                    <p:cTn id="64" fill="hold" nodeType="clickPar">
                      <p:stCondLst>
                        <p:cond delay="indefinite"/>
                      </p:stCondLst>
                      <p:childTnLst>
                        <p:par>
                          <p:cTn id="65" fill="hold" nodeType="withGroup">
                            <p:stCondLst>
                              <p:cond delay="0"/>
                            </p:stCondLst>
                            <p:childTnLst>
                              <p:par>
                                <p:cTn id="66" presetID="9" presetClass="entr" presetSubtype="0" fill="hold" grpId="0" nodeType="clickEffect">
                                  <p:stCondLst>
                                    <p:cond delay="0"/>
                                  </p:stCondLst>
                                  <p:childTnLst>
                                    <p:set>
                                      <p:cBhvr>
                                        <p:cTn id="67" dur="1" fill="hold">
                                          <p:stCondLst>
                                            <p:cond delay="0"/>
                                          </p:stCondLst>
                                        </p:cTn>
                                        <p:tgtEl>
                                          <p:spTgt spid="111674"/>
                                        </p:tgtEl>
                                        <p:attrNameLst>
                                          <p:attrName>style.visibility</p:attrName>
                                        </p:attrNameLst>
                                      </p:cBhvr>
                                      <p:to>
                                        <p:strVal val="visible"/>
                                      </p:to>
                                    </p:set>
                                    <p:animEffect transition="in" filter="dissolve">
                                      <p:cBhvr>
                                        <p:cTn id="68" dur="1000"/>
                                        <p:tgtEl>
                                          <p:spTgt spid="111674"/>
                                        </p:tgtEl>
                                      </p:cBhvr>
                                    </p:animEffect>
                                  </p:childTnLst>
                                  <p:subTnLst>
                                    <p:set>
                                      <p:cBhvr override="childStyle">
                                        <p:cTn dur="1" fill="hold" display="0" masterRel="sameClick" afterEffect="1">
                                          <p:stCondLst>
                                            <p:cond evt="end" delay="0">
                                              <p:tn val="66"/>
                                            </p:cond>
                                          </p:stCondLst>
                                        </p:cTn>
                                        <p:tgtEl>
                                          <p:spTgt spid="111674"/>
                                        </p:tgtEl>
                                        <p:attrNameLst>
                                          <p:attrName>style.visibility</p:attrName>
                                        </p:attrNameLst>
                                      </p:cBhvr>
                                      <p:to>
                                        <p:strVal val="hidden"/>
                                      </p:to>
                                    </p:set>
                                    <p:audio>
                                      <p:cMediaNode>
                                        <p:cTn display="0" masterRel="sameClick">
                                          <p:stCondLst>
                                            <p:cond evt="begin" delay="0">
                                              <p:tn val="66"/>
                                            </p:cond>
                                          </p:stCondLst>
                                          <p:endCondLst>
                                            <p:cond evt="onStopAudio" delay="0">
                                              <p:tgtEl>
                                                <p:sldTgt/>
                                              </p:tgtEl>
                                            </p:cond>
                                          </p:endCondLst>
                                        </p:cTn>
                                        <p:tgtEl>
                                          <p:sndTgt r:embed="rId5" name="TYPE.WAV"/>
                                        </p:tgtEl>
                                      </p:cMediaNode>
                                    </p:audio>
                                  </p:subTnLst>
                                </p:cTn>
                              </p:par>
                            </p:childTnLst>
                          </p:cTn>
                        </p:par>
                        <p:par>
                          <p:cTn id="69" fill="hold" nodeType="afterGroup">
                            <p:stCondLst>
                              <p:cond delay="1000"/>
                            </p:stCondLst>
                            <p:childTnLst>
                              <p:par>
                                <p:cTn id="70" presetID="9" presetClass="entr" presetSubtype="0" fill="hold" grpId="0" nodeType="afterEffect">
                                  <p:stCondLst>
                                    <p:cond delay="0"/>
                                  </p:stCondLst>
                                  <p:childTnLst>
                                    <p:set>
                                      <p:cBhvr>
                                        <p:cTn id="71" dur="1" fill="hold">
                                          <p:stCondLst>
                                            <p:cond delay="0"/>
                                          </p:stCondLst>
                                        </p:cTn>
                                        <p:tgtEl>
                                          <p:spTgt spid="111675"/>
                                        </p:tgtEl>
                                        <p:attrNameLst>
                                          <p:attrName>style.visibility</p:attrName>
                                        </p:attrNameLst>
                                      </p:cBhvr>
                                      <p:to>
                                        <p:strVal val="visible"/>
                                      </p:to>
                                    </p:set>
                                    <p:animEffect transition="in" filter="dissolve">
                                      <p:cBhvr>
                                        <p:cTn id="72" dur="1000"/>
                                        <p:tgtEl>
                                          <p:spTgt spid="111675"/>
                                        </p:tgtEl>
                                      </p:cBhvr>
                                    </p:animEffect>
                                  </p:childTnLst>
                                  <p:subTnLst>
                                    <p:set>
                                      <p:cBhvr override="childStyle">
                                        <p:cTn dur="1" fill="hold" display="0" masterRel="sameClick" afterEffect="1">
                                          <p:stCondLst>
                                            <p:cond evt="end" delay="0">
                                              <p:tn val="70"/>
                                            </p:cond>
                                          </p:stCondLst>
                                        </p:cTn>
                                        <p:tgtEl>
                                          <p:spTgt spid="111675"/>
                                        </p:tgtEl>
                                        <p:attrNameLst>
                                          <p:attrName>style.visibility</p:attrName>
                                        </p:attrNameLst>
                                      </p:cBhvr>
                                      <p:to>
                                        <p:strVal val="hidden"/>
                                      </p:to>
                                    </p:set>
                                    <p:audio>
                                      <p:cMediaNode>
                                        <p:cTn display="0" masterRel="sameClick">
                                          <p:stCondLst>
                                            <p:cond evt="begin" delay="0">
                                              <p:tn val="70"/>
                                            </p:cond>
                                          </p:stCondLst>
                                          <p:endCondLst>
                                            <p:cond evt="onStopAudio" delay="0">
                                              <p:tgtEl>
                                                <p:sldTgt/>
                                              </p:tgtEl>
                                            </p:cond>
                                          </p:endCondLst>
                                        </p:cTn>
                                        <p:tgtEl>
                                          <p:sndTgt r:embed="rId5" name="TYPE.WAV"/>
                                        </p:tgtEl>
                                      </p:cMediaNode>
                                    </p:audio>
                                  </p:subTnLst>
                                </p:cTn>
                              </p:par>
                            </p:childTnLst>
                          </p:cTn>
                        </p:par>
                        <p:par>
                          <p:cTn id="73" fill="hold" nodeType="afterGroup">
                            <p:stCondLst>
                              <p:cond delay="2000"/>
                            </p:stCondLst>
                            <p:childTnLst>
                              <p:par>
                                <p:cTn id="74" presetID="9" presetClass="entr" presetSubtype="0" fill="hold" grpId="0" nodeType="afterEffect">
                                  <p:stCondLst>
                                    <p:cond delay="0"/>
                                  </p:stCondLst>
                                  <p:childTnLst>
                                    <p:set>
                                      <p:cBhvr>
                                        <p:cTn id="75" dur="1" fill="hold">
                                          <p:stCondLst>
                                            <p:cond delay="0"/>
                                          </p:stCondLst>
                                        </p:cTn>
                                        <p:tgtEl>
                                          <p:spTgt spid="111676"/>
                                        </p:tgtEl>
                                        <p:attrNameLst>
                                          <p:attrName>style.visibility</p:attrName>
                                        </p:attrNameLst>
                                      </p:cBhvr>
                                      <p:to>
                                        <p:strVal val="visible"/>
                                      </p:to>
                                    </p:set>
                                    <p:animEffect transition="in" filter="dissolve">
                                      <p:cBhvr>
                                        <p:cTn id="76" dur="1000"/>
                                        <p:tgtEl>
                                          <p:spTgt spid="111676"/>
                                        </p:tgtEl>
                                      </p:cBhvr>
                                    </p:animEffect>
                                  </p:childTnLst>
                                  <p:subTnLst>
                                    <p:set>
                                      <p:cBhvr override="childStyle">
                                        <p:cTn dur="1" fill="hold" display="0" masterRel="sameClick" afterEffect="1">
                                          <p:stCondLst>
                                            <p:cond evt="end" delay="0">
                                              <p:tn val="74"/>
                                            </p:cond>
                                          </p:stCondLst>
                                        </p:cTn>
                                        <p:tgtEl>
                                          <p:spTgt spid="111676"/>
                                        </p:tgtEl>
                                        <p:attrNameLst>
                                          <p:attrName>style.visibility</p:attrName>
                                        </p:attrNameLst>
                                      </p:cBhvr>
                                      <p:to>
                                        <p:strVal val="hidden"/>
                                      </p:to>
                                    </p:set>
                                    <p:audio>
                                      <p:cMediaNode>
                                        <p:cTn display="0" masterRel="sameClick">
                                          <p:stCondLst>
                                            <p:cond evt="begin" delay="0">
                                              <p:tn val="74"/>
                                            </p:cond>
                                          </p:stCondLst>
                                          <p:endCondLst>
                                            <p:cond evt="onStopAudio" delay="0">
                                              <p:tgtEl>
                                                <p:sldTgt/>
                                              </p:tgtEl>
                                            </p:cond>
                                          </p:endCondLst>
                                        </p:cTn>
                                        <p:tgtEl>
                                          <p:sndTgt r:embed="rId5" name="TYPE.WAV"/>
                                        </p:tgtEl>
                                      </p:cMediaNode>
                                    </p:audio>
                                  </p:subTnLst>
                                </p:cTn>
                              </p:par>
                            </p:childTnLst>
                          </p:cTn>
                        </p:par>
                        <p:par>
                          <p:cTn id="77" fill="hold" nodeType="afterGroup">
                            <p:stCondLst>
                              <p:cond delay="3000"/>
                            </p:stCondLst>
                            <p:childTnLst>
                              <p:par>
                                <p:cTn id="78" presetID="9" presetClass="entr" presetSubtype="0" fill="hold" grpId="0" nodeType="afterEffect">
                                  <p:stCondLst>
                                    <p:cond delay="0"/>
                                  </p:stCondLst>
                                  <p:childTnLst>
                                    <p:set>
                                      <p:cBhvr>
                                        <p:cTn id="79" dur="1" fill="hold">
                                          <p:stCondLst>
                                            <p:cond delay="0"/>
                                          </p:stCondLst>
                                        </p:cTn>
                                        <p:tgtEl>
                                          <p:spTgt spid="111677"/>
                                        </p:tgtEl>
                                        <p:attrNameLst>
                                          <p:attrName>style.visibility</p:attrName>
                                        </p:attrNameLst>
                                      </p:cBhvr>
                                      <p:to>
                                        <p:strVal val="visible"/>
                                      </p:to>
                                    </p:set>
                                    <p:animEffect transition="in" filter="dissolve">
                                      <p:cBhvr>
                                        <p:cTn id="80" dur="1000"/>
                                        <p:tgtEl>
                                          <p:spTgt spid="111677"/>
                                        </p:tgtEl>
                                      </p:cBhvr>
                                    </p:animEffect>
                                  </p:childTnLst>
                                  <p:subTnLst>
                                    <p:set>
                                      <p:cBhvr override="childStyle">
                                        <p:cTn dur="1" fill="hold" display="0" masterRel="sameClick" afterEffect="1">
                                          <p:stCondLst>
                                            <p:cond evt="end" delay="0">
                                              <p:tn val="78"/>
                                            </p:cond>
                                          </p:stCondLst>
                                        </p:cTn>
                                        <p:tgtEl>
                                          <p:spTgt spid="111677"/>
                                        </p:tgtEl>
                                        <p:attrNameLst>
                                          <p:attrName>style.visibility</p:attrName>
                                        </p:attrNameLst>
                                      </p:cBhvr>
                                      <p:to>
                                        <p:strVal val="hidden"/>
                                      </p:to>
                                    </p:set>
                                    <p:audio>
                                      <p:cMediaNode>
                                        <p:cTn display="0" masterRel="sameClick">
                                          <p:stCondLst>
                                            <p:cond evt="begin" delay="0">
                                              <p:tn val="78"/>
                                            </p:cond>
                                          </p:stCondLst>
                                          <p:endCondLst>
                                            <p:cond evt="onStopAudio" delay="0">
                                              <p:tgtEl>
                                                <p:sldTgt/>
                                              </p:tgtEl>
                                            </p:cond>
                                          </p:endCondLst>
                                        </p:cTn>
                                        <p:tgtEl>
                                          <p:sndTgt r:embed="rId5" name="TYPE.WAV"/>
                                        </p:tgtEl>
                                      </p:cMediaNode>
                                    </p:audio>
                                  </p:subTnLst>
                                </p:cTn>
                              </p:par>
                            </p:childTnLst>
                          </p:cTn>
                        </p:par>
                        <p:par>
                          <p:cTn id="81" fill="hold" nodeType="afterGroup">
                            <p:stCondLst>
                              <p:cond delay="4000"/>
                            </p:stCondLst>
                            <p:childTnLst>
                              <p:par>
                                <p:cTn id="82" presetID="9" presetClass="entr" presetSubtype="0" fill="hold" grpId="0" nodeType="afterEffect">
                                  <p:stCondLst>
                                    <p:cond delay="0"/>
                                  </p:stCondLst>
                                  <p:childTnLst>
                                    <p:set>
                                      <p:cBhvr>
                                        <p:cTn id="83" dur="1" fill="hold">
                                          <p:stCondLst>
                                            <p:cond delay="0"/>
                                          </p:stCondLst>
                                        </p:cTn>
                                        <p:tgtEl>
                                          <p:spTgt spid="111673"/>
                                        </p:tgtEl>
                                        <p:attrNameLst>
                                          <p:attrName>style.visibility</p:attrName>
                                        </p:attrNameLst>
                                      </p:cBhvr>
                                      <p:to>
                                        <p:strVal val="visible"/>
                                      </p:to>
                                    </p:set>
                                    <p:animEffect transition="in" filter="dissolve">
                                      <p:cBhvr>
                                        <p:cTn id="84" dur="1000"/>
                                        <p:tgtEl>
                                          <p:spTgt spid="111673"/>
                                        </p:tgtEl>
                                      </p:cBhvr>
                                    </p:animEffect>
                                  </p:childTnLst>
                                  <p:subTnLst>
                                    <p:set>
                                      <p:cBhvr override="childStyle">
                                        <p:cTn dur="1" fill="hold" display="0" masterRel="sameClick" afterEffect="1">
                                          <p:stCondLst>
                                            <p:cond evt="end" delay="0">
                                              <p:tn val="82"/>
                                            </p:cond>
                                          </p:stCondLst>
                                        </p:cTn>
                                        <p:tgtEl>
                                          <p:spTgt spid="111673"/>
                                        </p:tgtEl>
                                        <p:attrNameLst>
                                          <p:attrName>style.visibility</p:attrName>
                                        </p:attrNameLst>
                                      </p:cBhvr>
                                      <p:to>
                                        <p:strVal val="hidden"/>
                                      </p:to>
                                    </p:set>
                                    <p:audio>
                                      <p:cMediaNode>
                                        <p:cTn display="0" masterRel="sameClick">
                                          <p:stCondLst>
                                            <p:cond evt="begin" delay="0">
                                              <p:tn val="82"/>
                                            </p:cond>
                                          </p:stCondLst>
                                          <p:endCondLst>
                                            <p:cond evt="onStopAudio" delay="0">
                                              <p:tgtEl>
                                                <p:sldTgt/>
                                              </p:tgtEl>
                                            </p:cond>
                                          </p:endCondLst>
                                        </p:cTn>
                                        <p:tgtEl>
                                          <p:sndTgt r:embed="rId5" name="TYPE.WAV"/>
                                        </p:tgtEl>
                                      </p:cMediaNode>
                                    </p:audio>
                                  </p:subTnLst>
                                </p:cTn>
                              </p:par>
                            </p:childTnLst>
                          </p:cTn>
                        </p:par>
                        <p:par>
                          <p:cTn id="85" fill="hold" nodeType="afterGroup">
                            <p:stCondLst>
                              <p:cond delay="5000"/>
                            </p:stCondLst>
                            <p:childTnLst>
                              <p:par>
                                <p:cTn id="86" presetID="4" presetClass="entr" presetSubtype="32" fill="hold" grpId="0" nodeType="afterEffect">
                                  <p:stCondLst>
                                    <p:cond delay="0"/>
                                  </p:stCondLst>
                                  <p:childTnLst>
                                    <p:set>
                                      <p:cBhvr>
                                        <p:cTn id="87" dur="1" fill="hold">
                                          <p:stCondLst>
                                            <p:cond delay="0"/>
                                          </p:stCondLst>
                                        </p:cTn>
                                        <p:tgtEl>
                                          <p:spTgt spid="111678"/>
                                        </p:tgtEl>
                                        <p:attrNameLst>
                                          <p:attrName>style.visibility</p:attrName>
                                        </p:attrNameLst>
                                      </p:cBhvr>
                                      <p:to>
                                        <p:strVal val="visible"/>
                                      </p:to>
                                    </p:set>
                                    <p:animEffect transition="in" filter="box(out)">
                                      <p:cBhvr>
                                        <p:cTn id="88" dur="500"/>
                                        <p:tgtEl>
                                          <p:spTgt spid="111678"/>
                                        </p:tgtEl>
                                      </p:cBhvr>
                                    </p:animEffect>
                                  </p:childTnLst>
                                  <p:subTnLst>
                                    <p:audio>
                                      <p:cMediaNode>
                                        <p:cTn display="0" masterRel="sameClick">
                                          <p:stCondLst>
                                            <p:cond evt="begin" delay="0">
                                              <p:tn val="86"/>
                                            </p:cond>
                                          </p:stCondLst>
                                          <p:endCondLst>
                                            <p:cond evt="onStopAudio" delay="0">
                                              <p:tgtEl>
                                                <p:sldTgt/>
                                              </p:tgtEl>
                                            </p:cond>
                                          </p:endCondLst>
                                        </p:cTn>
                                        <p:tgtEl>
                                          <p:sndTgt r:embed="rId6" name="explode.wav"/>
                                        </p:tgtEl>
                                      </p:cMediaNode>
                                    </p:audio>
                                  </p:subTnLst>
                                </p:cTn>
                              </p:par>
                            </p:childTnLst>
                          </p:cTn>
                        </p:par>
                      </p:childTnLst>
                    </p:cTn>
                  </p:par>
                  <p:par>
                    <p:cTn id="89" fill="hold" nodeType="clickPar">
                      <p:stCondLst>
                        <p:cond delay="indefinite"/>
                      </p:stCondLst>
                      <p:childTnLst>
                        <p:par>
                          <p:cTn id="90" fill="hold" nodeType="withGroup">
                            <p:stCondLst>
                              <p:cond delay="0"/>
                            </p:stCondLst>
                            <p:childTnLst>
                              <p:par>
                                <p:cTn id="91" presetID="2" presetClass="exit" presetSubtype="4" fill="hold" nodeType="clickEffect">
                                  <p:stCondLst>
                                    <p:cond delay="0"/>
                                  </p:stCondLst>
                                  <p:childTnLst>
                                    <p:anim calcmode="lin" valueType="num">
                                      <p:cBhvr additive="base">
                                        <p:cTn id="92" dur="500"/>
                                        <p:tgtEl>
                                          <p:spTgt spid="19"/>
                                        </p:tgtEl>
                                        <p:attrNameLst>
                                          <p:attrName>ppt_x</p:attrName>
                                        </p:attrNameLst>
                                      </p:cBhvr>
                                      <p:tavLst>
                                        <p:tav tm="0">
                                          <p:val>
                                            <p:strVal val="ppt_x"/>
                                          </p:val>
                                        </p:tav>
                                        <p:tav tm="100000">
                                          <p:val>
                                            <p:strVal val="ppt_x"/>
                                          </p:val>
                                        </p:tav>
                                      </p:tavLst>
                                    </p:anim>
                                    <p:anim calcmode="lin" valueType="num">
                                      <p:cBhvr additive="base">
                                        <p:cTn id="93" dur="500"/>
                                        <p:tgtEl>
                                          <p:spTgt spid="19"/>
                                        </p:tgtEl>
                                        <p:attrNameLst>
                                          <p:attrName>ppt_y</p:attrName>
                                        </p:attrNameLst>
                                      </p:cBhvr>
                                      <p:tavLst>
                                        <p:tav tm="0">
                                          <p:val>
                                            <p:strVal val="ppt_y"/>
                                          </p:val>
                                        </p:tav>
                                        <p:tav tm="100000">
                                          <p:val>
                                            <p:strVal val="1+ppt_h/2"/>
                                          </p:val>
                                        </p:tav>
                                      </p:tavLst>
                                    </p:anim>
                                    <p:set>
                                      <p:cBhvr>
                                        <p:cTn id="94" dur="1" fill="hold">
                                          <p:stCondLst>
                                            <p:cond delay="499"/>
                                          </p:stCondLst>
                                        </p:cTn>
                                        <p:tgtEl>
                                          <p:spTgt spid="19"/>
                                        </p:tgtEl>
                                        <p:attrNameLst>
                                          <p:attrName>style.visibility</p:attrName>
                                        </p:attrNameLst>
                                      </p:cBhvr>
                                      <p:to>
                                        <p:strVal val="hidden"/>
                                      </p:to>
                                    </p:set>
                                  </p:childTnLst>
                                </p:cTn>
                              </p:par>
                              <p:par>
                                <p:cTn id="95" presetID="2" presetClass="exit" presetSubtype="4" fill="hold" grpId="1" nodeType="withEffect">
                                  <p:stCondLst>
                                    <p:cond delay="0"/>
                                  </p:stCondLst>
                                  <p:childTnLst>
                                    <p:anim calcmode="lin" valueType="num">
                                      <p:cBhvr additive="base">
                                        <p:cTn id="96" dur="500"/>
                                        <p:tgtEl>
                                          <p:spTgt spid="33"/>
                                        </p:tgtEl>
                                        <p:attrNameLst>
                                          <p:attrName>ppt_x</p:attrName>
                                        </p:attrNameLst>
                                      </p:cBhvr>
                                      <p:tavLst>
                                        <p:tav tm="0">
                                          <p:val>
                                            <p:strVal val="ppt_x"/>
                                          </p:val>
                                        </p:tav>
                                        <p:tav tm="100000">
                                          <p:val>
                                            <p:strVal val="ppt_x"/>
                                          </p:val>
                                        </p:tav>
                                      </p:tavLst>
                                    </p:anim>
                                    <p:anim calcmode="lin" valueType="num">
                                      <p:cBhvr additive="base">
                                        <p:cTn id="97" dur="500"/>
                                        <p:tgtEl>
                                          <p:spTgt spid="33"/>
                                        </p:tgtEl>
                                        <p:attrNameLst>
                                          <p:attrName>ppt_y</p:attrName>
                                        </p:attrNameLst>
                                      </p:cBhvr>
                                      <p:tavLst>
                                        <p:tav tm="0">
                                          <p:val>
                                            <p:strVal val="ppt_y"/>
                                          </p:val>
                                        </p:tav>
                                        <p:tav tm="100000">
                                          <p:val>
                                            <p:strVal val="1+ppt_h/2"/>
                                          </p:val>
                                        </p:tav>
                                      </p:tavLst>
                                    </p:anim>
                                    <p:set>
                                      <p:cBhvr>
                                        <p:cTn id="98" dur="1" fill="hold">
                                          <p:stCondLst>
                                            <p:cond delay="499"/>
                                          </p:stCondLst>
                                        </p:cTn>
                                        <p:tgtEl>
                                          <p:spTgt spid="33"/>
                                        </p:tgtEl>
                                        <p:attrNameLst>
                                          <p:attrName>style.visibility</p:attrName>
                                        </p:attrNameLst>
                                      </p:cBhvr>
                                      <p:to>
                                        <p:strVal val="hidden"/>
                                      </p:to>
                                    </p:set>
                                  </p:childTnLst>
                                </p:cTn>
                              </p:par>
                              <p:par>
                                <p:cTn id="99" presetID="2" presetClass="exit" presetSubtype="4" fill="hold" grpId="1" nodeType="withEffect">
                                  <p:stCondLst>
                                    <p:cond delay="0"/>
                                  </p:stCondLst>
                                  <p:childTnLst>
                                    <p:anim calcmode="lin" valueType="num">
                                      <p:cBhvr additive="base">
                                        <p:cTn id="100" dur="500"/>
                                        <p:tgtEl>
                                          <p:spTgt spid="34"/>
                                        </p:tgtEl>
                                        <p:attrNameLst>
                                          <p:attrName>ppt_x</p:attrName>
                                        </p:attrNameLst>
                                      </p:cBhvr>
                                      <p:tavLst>
                                        <p:tav tm="0">
                                          <p:val>
                                            <p:strVal val="ppt_x"/>
                                          </p:val>
                                        </p:tav>
                                        <p:tav tm="100000">
                                          <p:val>
                                            <p:strVal val="ppt_x"/>
                                          </p:val>
                                        </p:tav>
                                      </p:tavLst>
                                    </p:anim>
                                    <p:anim calcmode="lin" valueType="num">
                                      <p:cBhvr additive="base">
                                        <p:cTn id="101" dur="500"/>
                                        <p:tgtEl>
                                          <p:spTgt spid="34"/>
                                        </p:tgtEl>
                                        <p:attrNameLst>
                                          <p:attrName>ppt_y</p:attrName>
                                        </p:attrNameLst>
                                      </p:cBhvr>
                                      <p:tavLst>
                                        <p:tav tm="0">
                                          <p:val>
                                            <p:strVal val="ppt_y"/>
                                          </p:val>
                                        </p:tav>
                                        <p:tav tm="100000">
                                          <p:val>
                                            <p:strVal val="1+ppt_h/2"/>
                                          </p:val>
                                        </p:tav>
                                      </p:tavLst>
                                    </p:anim>
                                    <p:set>
                                      <p:cBhvr>
                                        <p:cTn id="102" dur="1" fill="hold">
                                          <p:stCondLst>
                                            <p:cond delay="499"/>
                                          </p:stCondLst>
                                        </p:cTn>
                                        <p:tgtEl>
                                          <p:spTgt spid="34"/>
                                        </p:tgtEl>
                                        <p:attrNameLst>
                                          <p:attrName>style.visibility</p:attrName>
                                        </p:attrNameLst>
                                      </p:cBhvr>
                                      <p:to>
                                        <p:strVal val="hidden"/>
                                      </p:to>
                                    </p:set>
                                  </p:childTnLst>
                                </p:cTn>
                              </p:par>
                              <p:par>
                                <p:cTn id="103" presetID="2" presetClass="exit" presetSubtype="4" fill="hold" grpId="1" nodeType="withEffect">
                                  <p:stCondLst>
                                    <p:cond delay="0"/>
                                  </p:stCondLst>
                                  <p:childTnLst>
                                    <p:anim calcmode="lin" valueType="num">
                                      <p:cBhvr additive="base">
                                        <p:cTn id="104" dur="500"/>
                                        <p:tgtEl>
                                          <p:spTgt spid="35"/>
                                        </p:tgtEl>
                                        <p:attrNameLst>
                                          <p:attrName>ppt_x</p:attrName>
                                        </p:attrNameLst>
                                      </p:cBhvr>
                                      <p:tavLst>
                                        <p:tav tm="0">
                                          <p:val>
                                            <p:strVal val="ppt_x"/>
                                          </p:val>
                                        </p:tav>
                                        <p:tav tm="100000">
                                          <p:val>
                                            <p:strVal val="ppt_x"/>
                                          </p:val>
                                        </p:tav>
                                      </p:tavLst>
                                    </p:anim>
                                    <p:anim calcmode="lin" valueType="num">
                                      <p:cBhvr additive="base">
                                        <p:cTn id="105" dur="500"/>
                                        <p:tgtEl>
                                          <p:spTgt spid="35"/>
                                        </p:tgtEl>
                                        <p:attrNameLst>
                                          <p:attrName>ppt_y</p:attrName>
                                        </p:attrNameLst>
                                      </p:cBhvr>
                                      <p:tavLst>
                                        <p:tav tm="0">
                                          <p:val>
                                            <p:strVal val="ppt_y"/>
                                          </p:val>
                                        </p:tav>
                                        <p:tav tm="100000">
                                          <p:val>
                                            <p:strVal val="1+ppt_h/2"/>
                                          </p:val>
                                        </p:tav>
                                      </p:tavLst>
                                    </p:anim>
                                    <p:set>
                                      <p:cBhvr>
                                        <p:cTn id="106" dur="1" fill="hold">
                                          <p:stCondLst>
                                            <p:cond delay="499"/>
                                          </p:stCondLst>
                                        </p:cTn>
                                        <p:tgtEl>
                                          <p:spTgt spid="35"/>
                                        </p:tgtEl>
                                        <p:attrNameLst>
                                          <p:attrName>style.visibility</p:attrName>
                                        </p:attrNameLst>
                                      </p:cBhvr>
                                      <p:to>
                                        <p:strVal val="hidden"/>
                                      </p:to>
                                    </p:set>
                                  </p:childTnLst>
                                </p:cTn>
                              </p:par>
                              <p:par>
                                <p:cTn id="107" presetID="2" presetClass="exit" presetSubtype="4" fill="hold" nodeType="withEffect">
                                  <p:stCondLst>
                                    <p:cond delay="0"/>
                                  </p:stCondLst>
                                  <p:childTnLst>
                                    <p:anim calcmode="lin" valueType="num">
                                      <p:cBhvr additive="base">
                                        <p:cTn id="108" dur="500"/>
                                        <p:tgtEl>
                                          <p:spTgt spid="36"/>
                                        </p:tgtEl>
                                        <p:attrNameLst>
                                          <p:attrName>ppt_x</p:attrName>
                                        </p:attrNameLst>
                                      </p:cBhvr>
                                      <p:tavLst>
                                        <p:tav tm="0">
                                          <p:val>
                                            <p:strVal val="ppt_x"/>
                                          </p:val>
                                        </p:tav>
                                        <p:tav tm="100000">
                                          <p:val>
                                            <p:strVal val="ppt_x"/>
                                          </p:val>
                                        </p:tav>
                                      </p:tavLst>
                                    </p:anim>
                                    <p:anim calcmode="lin" valueType="num">
                                      <p:cBhvr additive="base">
                                        <p:cTn id="109" dur="500"/>
                                        <p:tgtEl>
                                          <p:spTgt spid="36"/>
                                        </p:tgtEl>
                                        <p:attrNameLst>
                                          <p:attrName>ppt_y</p:attrName>
                                        </p:attrNameLst>
                                      </p:cBhvr>
                                      <p:tavLst>
                                        <p:tav tm="0">
                                          <p:val>
                                            <p:strVal val="ppt_y"/>
                                          </p:val>
                                        </p:tav>
                                        <p:tav tm="100000">
                                          <p:val>
                                            <p:strVal val="1+ppt_h/2"/>
                                          </p:val>
                                        </p:tav>
                                      </p:tavLst>
                                    </p:anim>
                                    <p:set>
                                      <p:cBhvr>
                                        <p:cTn id="110" dur="1" fill="hold">
                                          <p:stCondLst>
                                            <p:cond delay="499"/>
                                          </p:stCondLst>
                                        </p:cTn>
                                        <p:tgtEl>
                                          <p:spTgt spid="36"/>
                                        </p:tgtEl>
                                        <p:attrNameLst>
                                          <p:attrName>style.visibility</p:attrName>
                                        </p:attrNameLst>
                                      </p:cBhvr>
                                      <p:to>
                                        <p:strVal val="hidden"/>
                                      </p:to>
                                    </p:set>
                                  </p:childTnLst>
                                </p:cTn>
                              </p:par>
                              <p:par>
                                <p:cTn id="111" presetID="2" presetClass="exit" presetSubtype="4" fill="hold" nodeType="withEffect">
                                  <p:stCondLst>
                                    <p:cond delay="0"/>
                                  </p:stCondLst>
                                  <p:childTnLst>
                                    <p:anim calcmode="lin" valueType="num">
                                      <p:cBhvr additive="base">
                                        <p:cTn id="112" dur="500"/>
                                        <p:tgtEl>
                                          <p:spTgt spid="64"/>
                                        </p:tgtEl>
                                        <p:attrNameLst>
                                          <p:attrName>ppt_x</p:attrName>
                                        </p:attrNameLst>
                                      </p:cBhvr>
                                      <p:tavLst>
                                        <p:tav tm="0">
                                          <p:val>
                                            <p:strVal val="ppt_x"/>
                                          </p:val>
                                        </p:tav>
                                        <p:tav tm="100000">
                                          <p:val>
                                            <p:strVal val="ppt_x"/>
                                          </p:val>
                                        </p:tav>
                                      </p:tavLst>
                                    </p:anim>
                                    <p:anim calcmode="lin" valueType="num">
                                      <p:cBhvr additive="base">
                                        <p:cTn id="113" dur="500"/>
                                        <p:tgtEl>
                                          <p:spTgt spid="64"/>
                                        </p:tgtEl>
                                        <p:attrNameLst>
                                          <p:attrName>ppt_y</p:attrName>
                                        </p:attrNameLst>
                                      </p:cBhvr>
                                      <p:tavLst>
                                        <p:tav tm="0">
                                          <p:val>
                                            <p:strVal val="ppt_y"/>
                                          </p:val>
                                        </p:tav>
                                        <p:tav tm="100000">
                                          <p:val>
                                            <p:strVal val="1+ppt_h/2"/>
                                          </p:val>
                                        </p:tav>
                                      </p:tavLst>
                                    </p:anim>
                                    <p:set>
                                      <p:cBhvr>
                                        <p:cTn id="114" dur="1" fill="hold">
                                          <p:stCondLst>
                                            <p:cond delay="499"/>
                                          </p:stCondLst>
                                        </p:cTn>
                                        <p:tgtEl>
                                          <p:spTgt spid="64"/>
                                        </p:tgtEl>
                                        <p:attrNameLst>
                                          <p:attrName>style.visibility</p:attrName>
                                        </p:attrNameLst>
                                      </p:cBhvr>
                                      <p:to>
                                        <p:strVal val="hidden"/>
                                      </p:to>
                                    </p:set>
                                  </p:childTnLst>
                                </p:cTn>
                              </p:par>
                              <p:par>
                                <p:cTn id="115" presetID="2" presetClass="exit" presetSubtype="4" fill="hold" grpId="1" nodeType="withEffect">
                                  <p:stCondLst>
                                    <p:cond delay="0"/>
                                  </p:stCondLst>
                                  <p:childTnLst>
                                    <p:anim calcmode="lin" valueType="num">
                                      <p:cBhvr additive="base">
                                        <p:cTn id="116" dur="500"/>
                                        <p:tgtEl>
                                          <p:spTgt spid="80"/>
                                        </p:tgtEl>
                                        <p:attrNameLst>
                                          <p:attrName>ppt_x</p:attrName>
                                        </p:attrNameLst>
                                      </p:cBhvr>
                                      <p:tavLst>
                                        <p:tav tm="0">
                                          <p:val>
                                            <p:strVal val="ppt_x"/>
                                          </p:val>
                                        </p:tav>
                                        <p:tav tm="100000">
                                          <p:val>
                                            <p:strVal val="ppt_x"/>
                                          </p:val>
                                        </p:tav>
                                      </p:tavLst>
                                    </p:anim>
                                    <p:anim calcmode="lin" valueType="num">
                                      <p:cBhvr additive="base">
                                        <p:cTn id="117" dur="500"/>
                                        <p:tgtEl>
                                          <p:spTgt spid="80"/>
                                        </p:tgtEl>
                                        <p:attrNameLst>
                                          <p:attrName>ppt_y</p:attrName>
                                        </p:attrNameLst>
                                      </p:cBhvr>
                                      <p:tavLst>
                                        <p:tav tm="0">
                                          <p:val>
                                            <p:strVal val="ppt_y"/>
                                          </p:val>
                                        </p:tav>
                                        <p:tav tm="100000">
                                          <p:val>
                                            <p:strVal val="1+ppt_h/2"/>
                                          </p:val>
                                        </p:tav>
                                      </p:tavLst>
                                    </p:anim>
                                    <p:set>
                                      <p:cBhvr>
                                        <p:cTn id="118" dur="1" fill="hold">
                                          <p:stCondLst>
                                            <p:cond delay="499"/>
                                          </p:stCondLst>
                                        </p:cTn>
                                        <p:tgtEl>
                                          <p:spTgt spid="80"/>
                                        </p:tgtEl>
                                        <p:attrNameLst>
                                          <p:attrName>style.visibility</p:attrName>
                                        </p:attrNameLst>
                                      </p:cBhvr>
                                      <p:to>
                                        <p:strVal val="hidden"/>
                                      </p:to>
                                    </p:set>
                                  </p:childTnLst>
                                </p:cTn>
                              </p:par>
                              <p:par>
                                <p:cTn id="119" presetID="2" presetClass="exit" presetSubtype="4" fill="hold" grpId="1" nodeType="withEffect">
                                  <p:stCondLst>
                                    <p:cond delay="0"/>
                                  </p:stCondLst>
                                  <p:childTnLst>
                                    <p:anim calcmode="lin" valueType="num">
                                      <p:cBhvr additive="base">
                                        <p:cTn id="120" dur="500"/>
                                        <p:tgtEl>
                                          <p:spTgt spid="81"/>
                                        </p:tgtEl>
                                        <p:attrNameLst>
                                          <p:attrName>ppt_x</p:attrName>
                                        </p:attrNameLst>
                                      </p:cBhvr>
                                      <p:tavLst>
                                        <p:tav tm="0">
                                          <p:val>
                                            <p:strVal val="ppt_x"/>
                                          </p:val>
                                        </p:tav>
                                        <p:tav tm="100000">
                                          <p:val>
                                            <p:strVal val="ppt_x"/>
                                          </p:val>
                                        </p:tav>
                                      </p:tavLst>
                                    </p:anim>
                                    <p:anim calcmode="lin" valueType="num">
                                      <p:cBhvr additive="base">
                                        <p:cTn id="121" dur="500"/>
                                        <p:tgtEl>
                                          <p:spTgt spid="81"/>
                                        </p:tgtEl>
                                        <p:attrNameLst>
                                          <p:attrName>ppt_y</p:attrName>
                                        </p:attrNameLst>
                                      </p:cBhvr>
                                      <p:tavLst>
                                        <p:tav tm="0">
                                          <p:val>
                                            <p:strVal val="ppt_y"/>
                                          </p:val>
                                        </p:tav>
                                        <p:tav tm="100000">
                                          <p:val>
                                            <p:strVal val="1+ppt_h/2"/>
                                          </p:val>
                                        </p:tav>
                                      </p:tavLst>
                                    </p:anim>
                                    <p:set>
                                      <p:cBhvr>
                                        <p:cTn id="122" dur="1" fill="hold">
                                          <p:stCondLst>
                                            <p:cond delay="499"/>
                                          </p:stCondLst>
                                        </p:cTn>
                                        <p:tgtEl>
                                          <p:spTgt spid="81"/>
                                        </p:tgtEl>
                                        <p:attrNameLst>
                                          <p:attrName>style.visibility</p:attrName>
                                        </p:attrNameLst>
                                      </p:cBhvr>
                                      <p:to>
                                        <p:strVal val="hidden"/>
                                      </p:to>
                                    </p:set>
                                  </p:childTnLst>
                                </p:cTn>
                              </p:par>
                              <p:par>
                                <p:cTn id="123" presetID="2" presetClass="exit" presetSubtype="4" fill="hold" grpId="1" nodeType="withEffect">
                                  <p:stCondLst>
                                    <p:cond delay="0"/>
                                  </p:stCondLst>
                                  <p:childTnLst>
                                    <p:anim calcmode="lin" valueType="num">
                                      <p:cBhvr additive="base">
                                        <p:cTn id="124" dur="500"/>
                                        <p:tgtEl>
                                          <p:spTgt spid="82"/>
                                        </p:tgtEl>
                                        <p:attrNameLst>
                                          <p:attrName>ppt_x</p:attrName>
                                        </p:attrNameLst>
                                      </p:cBhvr>
                                      <p:tavLst>
                                        <p:tav tm="0">
                                          <p:val>
                                            <p:strVal val="ppt_x"/>
                                          </p:val>
                                        </p:tav>
                                        <p:tav tm="100000">
                                          <p:val>
                                            <p:strVal val="ppt_x"/>
                                          </p:val>
                                        </p:tav>
                                      </p:tavLst>
                                    </p:anim>
                                    <p:anim calcmode="lin" valueType="num">
                                      <p:cBhvr additive="base">
                                        <p:cTn id="125" dur="500"/>
                                        <p:tgtEl>
                                          <p:spTgt spid="82"/>
                                        </p:tgtEl>
                                        <p:attrNameLst>
                                          <p:attrName>ppt_y</p:attrName>
                                        </p:attrNameLst>
                                      </p:cBhvr>
                                      <p:tavLst>
                                        <p:tav tm="0">
                                          <p:val>
                                            <p:strVal val="ppt_y"/>
                                          </p:val>
                                        </p:tav>
                                        <p:tav tm="100000">
                                          <p:val>
                                            <p:strVal val="1+ppt_h/2"/>
                                          </p:val>
                                        </p:tav>
                                      </p:tavLst>
                                    </p:anim>
                                    <p:set>
                                      <p:cBhvr>
                                        <p:cTn id="126" dur="1" fill="hold">
                                          <p:stCondLst>
                                            <p:cond delay="499"/>
                                          </p:stCondLst>
                                        </p:cTn>
                                        <p:tgtEl>
                                          <p:spTgt spid="82"/>
                                        </p:tgtEl>
                                        <p:attrNameLst>
                                          <p:attrName>style.visibility</p:attrName>
                                        </p:attrNameLst>
                                      </p:cBhvr>
                                      <p:to>
                                        <p:strVal val="hidden"/>
                                      </p:to>
                                    </p:set>
                                  </p:childTnLst>
                                </p:cTn>
                              </p:par>
                              <p:par>
                                <p:cTn id="127" presetID="2" presetClass="exit" presetSubtype="4" fill="hold" grpId="1" nodeType="withEffect">
                                  <p:stCondLst>
                                    <p:cond delay="0"/>
                                  </p:stCondLst>
                                  <p:childTnLst>
                                    <p:anim calcmode="lin" valueType="num">
                                      <p:cBhvr additive="base">
                                        <p:cTn id="128" dur="500"/>
                                        <p:tgtEl>
                                          <p:spTgt spid="83"/>
                                        </p:tgtEl>
                                        <p:attrNameLst>
                                          <p:attrName>ppt_x</p:attrName>
                                        </p:attrNameLst>
                                      </p:cBhvr>
                                      <p:tavLst>
                                        <p:tav tm="0">
                                          <p:val>
                                            <p:strVal val="ppt_x"/>
                                          </p:val>
                                        </p:tav>
                                        <p:tav tm="100000">
                                          <p:val>
                                            <p:strVal val="ppt_x"/>
                                          </p:val>
                                        </p:tav>
                                      </p:tavLst>
                                    </p:anim>
                                    <p:anim calcmode="lin" valueType="num">
                                      <p:cBhvr additive="base">
                                        <p:cTn id="129" dur="500"/>
                                        <p:tgtEl>
                                          <p:spTgt spid="83"/>
                                        </p:tgtEl>
                                        <p:attrNameLst>
                                          <p:attrName>ppt_y</p:attrName>
                                        </p:attrNameLst>
                                      </p:cBhvr>
                                      <p:tavLst>
                                        <p:tav tm="0">
                                          <p:val>
                                            <p:strVal val="ppt_y"/>
                                          </p:val>
                                        </p:tav>
                                        <p:tav tm="100000">
                                          <p:val>
                                            <p:strVal val="1+ppt_h/2"/>
                                          </p:val>
                                        </p:tav>
                                      </p:tavLst>
                                    </p:anim>
                                    <p:set>
                                      <p:cBhvr>
                                        <p:cTn id="130" dur="1" fill="hold">
                                          <p:stCondLst>
                                            <p:cond delay="499"/>
                                          </p:stCondLst>
                                        </p:cTn>
                                        <p:tgtEl>
                                          <p:spTgt spid="83"/>
                                        </p:tgtEl>
                                        <p:attrNameLst>
                                          <p:attrName>style.visibility</p:attrName>
                                        </p:attrNameLst>
                                      </p:cBhvr>
                                      <p:to>
                                        <p:strVal val="hidden"/>
                                      </p:to>
                                    </p:set>
                                  </p:childTnLst>
                                </p:cTn>
                              </p:par>
                              <p:par>
                                <p:cTn id="131" presetID="2" presetClass="exit" presetSubtype="4" fill="hold" grpId="1" nodeType="withEffect">
                                  <p:stCondLst>
                                    <p:cond delay="0"/>
                                  </p:stCondLst>
                                  <p:childTnLst>
                                    <p:anim calcmode="lin" valueType="num">
                                      <p:cBhvr additive="base">
                                        <p:cTn id="132" dur="500"/>
                                        <p:tgtEl>
                                          <p:spTgt spid="84"/>
                                        </p:tgtEl>
                                        <p:attrNameLst>
                                          <p:attrName>ppt_x</p:attrName>
                                        </p:attrNameLst>
                                      </p:cBhvr>
                                      <p:tavLst>
                                        <p:tav tm="0">
                                          <p:val>
                                            <p:strVal val="ppt_x"/>
                                          </p:val>
                                        </p:tav>
                                        <p:tav tm="100000">
                                          <p:val>
                                            <p:strVal val="ppt_x"/>
                                          </p:val>
                                        </p:tav>
                                      </p:tavLst>
                                    </p:anim>
                                    <p:anim calcmode="lin" valueType="num">
                                      <p:cBhvr additive="base">
                                        <p:cTn id="133" dur="500"/>
                                        <p:tgtEl>
                                          <p:spTgt spid="84"/>
                                        </p:tgtEl>
                                        <p:attrNameLst>
                                          <p:attrName>ppt_y</p:attrName>
                                        </p:attrNameLst>
                                      </p:cBhvr>
                                      <p:tavLst>
                                        <p:tav tm="0">
                                          <p:val>
                                            <p:strVal val="ppt_y"/>
                                          </p:val>
                                        </p:tav>
                                        <p:tav tm="100000">
                                          <p:val>
                                            <p:strVal val="1+ppt_h/2"/>
                                          </p:val>
                                        </p:tav>
                                      </p:tavLst>
                                    </p:anim>
                                    <p:set>
                                      <p:cBhvr>
                                        <p:cTn id="134" dur="1" fill="hold">
                                          <p:stCondLst>
                                            <p:cond delay="499"/>
                                          </p:stCondLst>
                                        </p:cTn>
                                        <p:tgtEl>
                                          <p:spTgt spid="84"/>
                                        </p:tgtEl>
                                        <p:attrNameLst>
                                          <p:attrName>style.visibility</p:attrName>
                                        </p:attrNameLst>
                                      </p:cBhvr>
                                      <p:to>
                                        <p:strVal val="hidden"/>
                                      </p:to>
                                    </p:set>
                                  </p:childTnLst>
                                </p:cTn>
                              </p:par>
                              <p:par>
                                <p:cTn id="135" presetID="2" presetClass="exit" presetSubtype="4" fill="hold" grpId="1" nodeType="withEffect">
                                  <p:stCondLst>
                                    <p:cond delay="0"/>
                                  </p:stCondLst>
                                  <p:childTnLst>
                                    <p:anim calcmode="lin" valueType="num">
                                      <p:cBhvr additive="base">
                                        <p:cTn id="136" dur="500"/>
                                        <p:tgtEl>
                                          <p:spTgt spid="86"/>
                                        </p:tgtEl>
                                        <p:attrNameLst>
                                          <p:attrName>ppt_x</p:attrName>
                                        </p:attrNameLst>
                                      </p:cBhvr>
                                      <p:tavLst>
                                        <p:tav tm="0">
                                          <p:val>
                                            <p:strVal val="ppt_x"/>
                                          </p:val>
                                        </p:tav>
                                        <p:tav tm="100000">
                                          <p:val>
                                            <p:strVal val="ppt_x"/>
                                          </p:val>
                                        </p:tav>
                                      </p:tavLst>
                                    </p:anim>
                                    <p:anim calcmode="lin" valueType="num">
                                      <p:cBhvr additive="base">
                                        <p:cTn id="137" dur="500"/>
                                        <p:tgtEl>
                                          <p:spTgt spid="86"/>
                                        </p:tgtEl>
                                        <p:attrNameLst>
                                          <p:attrName>ppt_y</p:attrName>
                                        </p:attrNameLst>
                                      </p:cBhvr>
                                      <p:tavLst>
                                        <p:tav tm="0">
                                          <p:val>
                                            <p:strVal val="ppt_y"/>
                                          </p:val>
                                        </p:tav>
                                        <p:tav tm="100000">
                                          <p:val>
                                            <p:strVal val="1+ppt_h/2"/>
                                          </p:val>
                                        </p:tav>
                                      </p:tavLst>
                                    </p:anim>
                                    <p:set>
                                      <p:cBhvr>
                                        <p:cTn id="138" dur="1" fill="hold">
                                          <p:stCondLst>
                                            <p:cond delay="499"/>
                                          </p:stCondLst>
                                        </p:cTn>
                                        <p:tgtEl>
                                          <p:spTgt spid="86"/>
                                        </p:tgtEl>
                                        <p:attrNameLst>
                                          <p:attrName>style.visibility</p:attrName>
                                        </p:attrNameLst>
                                      </p:cBhvr>
                                      <p:to>
                                        <p:strVal val="hidden"/>
                                      </p:to>
                                    </p:set>
                                  </p:childTnLst>
                                </p:cTn>
                              </p:par>
                            </p:childTnLst>
                          </p:cTn>
                        </p:par>
                      </p:childTnLst>
                    </p:cTn>
                  </p:par>
                  <p:par>
                    <p:cTn id="139" fill="hold" nodeType="clickPar">
                      <p:stCondLst>
                        <p:cond delay="indefinite"/>
                      </p:stCondLst>
                      <p:childTnLst>
                        <p:par>
                          <p:cTn id="140" fill="hold" nodeType="withGroup">
                            <p:stCondLst>
                              <p:cond delay="0"/>
                            </p:stCondLst>
                            <p:childTnLst>
                              <p:par>
                                <p:cTn id="141" presetID="31" presetClass="entr" presetSubtype="0" fill="hold" nodeType="clickEffect">
                                  <p:stCondLst>
                                    <p:cond delay="0"/>
                                  </p:stCondLst>
                                  <p:childTnLst>
                                    <p:set>
                                      <p:cBhvr>
                                        <p:cTn id="142" dur="1" fill="hold">
                                          <p:stCondLst>
                                            <p:cond delay="0"/>
                                          </p:stCondLst>
                                        </p:cTn>
                                        <p:tgtEl>
                                          <p:spTgt spid="89"/>
                                        </p:tgtEl>
                                        <p:attrNameLst>
                                          <p:attrName>style.visibility</p:attrName>
                                        </p:attrNameLst>
                                      </p:cBhvr>
                                      <p:to>
                                        <p:strVal val="visible"/>
                                      </p:to>
                                    </p:set>
                                    <p:anim calcmode="lin" valueType="num">
                                      <p:cBhvr>
                                        <p:cTn id="143" dur="1000" fill="hold"/>
                                        <p:tgtEl>
                                          <p:spTgt spid="89"/>
                                        </p:tgtEl>
                                        <p:attrNameLst>
                                          <p:attrName>ppt_w</p:attrName>
                                        </p:attrNameLst>
                                      </p:cBhvr>
                                      <p:tavLst>
                                        <p:tav tm="0">
                                          <p:val>
                                            <p:fltVal val="0"/>
                                          </p:val>
                                        </p:tav>
                                        <p:tav tm="100000">
                                          <p:val>
                                            <p:strVal val="#ppt_w"/>
                                          </p:val>
                                        </p:tav>
                                      </p:tavLst>
                                    </p:anim>
                                    <p:anim calcmode="lin" valueType="num">
                                      <p:cBhvr>
                                        <p:cTn id="144" dur="1000" fill="hold"/>
                                        <p:tgtEl>
                                          <p:spTgt spid="89"/>
                                        </p:tgtEl>
                                        <p:attrNameLst>
                                          <p:attrName>ppt_h</p:attrName>
                                        </p:attrNameLst>
                                      </p:cBhvr>
                                      <p:tavLst>
                                        <p:tav tm="0">
                                          <p:val>
                                            <p:fltVal val="0"/>
                                          </p:val>
                                        </p:tav>
                                        <p:tav tm="100000">
                                          <p:val>
                                            <p:strVal val="#ppt_h"/>
                                          </p:val>
                                        </p:tav>
                                      </p:tavLst>
                                    </p:anim>
                                    <p:anim calcmode="lin" valueType="num">
                                      <p:cBhvr>
                                        <p:cTn id="145" dur="1000" fill="hold"/>
                                        <p:tgtEl>
                                          <p:spTgt spid="89"/>
                                        </p:tgtEl>
                                        <p:attrNameLst>
                                          <p:attrName>style.rotation</p:attrName>
                                        </p:attrNameLst>
                                      </p:cBhvr>
                                      <p:tavLst>
                                        <p:tav tm="0">
                                          <p:val>
                                            <p:fltVal val="90"/>
                                          </p:val>
                                        </p:tav>
                                        <p:tav tm="100000">
                                          <p:val>
                                            <p:fltVal val="0"/>
                                          </p:val>
                                        </p:tav>
                                      </p:tavLst>
                                    </p:anim>
                                    <p:animEffect transition="in" filter="fade">
                                      <p:cBhvr>
                                        <p:cTn id="146" dur="1000"/>
                                        <p:tgtEl>
                                          <p:spTgt spid="89"/>
                                        </p:tgtEl>
                                      </p:cBhvr>
                                    </p:animEffect>
                                  </p:childTnLst>
                                </p:cTn>
                              </p:par>
                              <p:par>
                                <p:cTn id="147" presetID="31" presetClass="entr" presetSubtype="0" fill="hold" nodeType="withEffect">
                                  <p:stCondLst>
                                    <p:cond delay="0"/>
                                  </p:stCondLst>
                                  <p:childTnLst>
                                    <p:set>
                                      <p:cBhvr>
                                        <p:cTn id="148" dur="1" fill="hold">
                                          <p:stCondLst>
                                            <p:cond delay="0"/>
                                          </p:stCondLst>
                                        </p:cTn>
                                        <p:tgtEl>
                                          <p:spTgt spid="90"/>
                                        </p:tgtEl>
                                        <p:attrNameLst>
                                          <p:attrName>style.visibility</p:attrName>
                                        </p:attrNameLst>
                                      </p:cBhvr>
                                      <p:to>
                                        <p:strVal val="visible"/>
                                      </p:to>
                                    </p:set>
                                    <p:anim calcmode="lin" valueType="num">
                                      <p:cBhvr>
                                        <p:cTn id="149" dur="1000" fill="hold"/>
                                        <p:tgtEl>
                                          <p:spTgt spid="90"/>
                                        </p:tgtEl>
                                        <p:attrNameLst>
                                          <p:attrName>ppt_w</p:attrName>
                                        </p:attrNameLst>
                                      </p:cBhvr>
                                      <p:tavLst>
                                        <p:tav tm="0">
                                          <p:val>
                                            <p:fltVal val="0"/>
                                          </p:val>
                                        </p:tav>
                                        <p:tav tm="100000">
                                          <p:val>
                                            <p:strVal val="#ppt_w"/>
                                          </p:val>
                                        </p:tav>
                                      </p:tavLst>
                                    </p:anim>
                                    <p:anim calcmode="lin" valueType="num">
                                      <p:cBhvr>
                                        <p:cTn id="150" dur="1000" fill="hold"/>
                                        <p:tgtEl>
                                          <p:spTgt spid="90"/>
                                        </p:tgtEl>
                                        <p:attrNameLst>
                                          <p:attrName>ppt_h</p:attrName>
                                        </p:attrNameLst>
                                      </p:cBhvr>
                                      <p:tavLst>
                                        <p:tav tm="0">
                                          <p:val>
                                            <p:fltVal val="0"/>
                                          </p:val>
                                        </p:tav>
                                        <p:tav tm="100000">
                                          <p:val>
                                            <p:strVal val="#ppt_h"/>
                                          </p:val>
                                        </p:tav>
                                      </p:tavLst>
                                    </p:anim>
                                    <p:anim calcmode="lin" valueType="num">
                                      <p:cBhvr>
                                        <p:cTn id="151" dur="1000" fill="hold"/>
                                        <p:tgtEl>
                                          <p:spTgt spid="90"/>
                                        </p:tgtEl>
                                        <p:attrNameLst>
                                          <p:attrName>style.rotation</p:attrName>
                                        </p:attrNameLst>
                                      </p:cBhvr>
                                      <p:tavLst>
                                        <p:tav tm="0">
                                          <p:val>
                                            <p:fltVal val="90"/>
                                          </p:val>
                                        </p:tav>
                                        <p:tav tm="100000">
                                          <p:val>
                                            <p:fltVal val="0"/>
                                          </p:val>
                                        </p:tav>
                                      </p:tavLst>
                                    </p:anim>
                                    <p:animEffect transition="in" filter="fade">
                                      <p:cBhvr>
                                        <p:cTn id="152" dur="10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153" fill="hold" display="0">
                  <p:stCondLst>
                    <p:cond delay="indefinite"/>
                  </p:stCondLst>
                  <p:endCondLst>
                    <p:cond evt="onNext" delay="0">
                      <p:tgtEl>
                        <p:sldTgt/>
                      </p:tgtEl>
                    </p:cond>
                    <p:cond evt="onPrev" delay="0">
                      <p:tgtEl>
                        <p:sldTgt/>
                      </p:tgtEl>
                    </p:cond>
                    <p:cond evt="onStopAudio" delay="0">
                      <p:tgtEl>
                        <p:sldTgt/>
                      </p:tgtEl>
                    </p:cond>
                  </p:endCondLst>
                </p:cTn>
                <p:tgtEl>
                  <p:spTgt spid="14"/>
                </p:tgtEl>
              </p:cMediaNode>
            </p:audio>
          </p:childTnLst>
        </p:cTn>
      </p:par>
    </p:tnLst>
    <p:bldLst>
      <p:bldP spid="111675" grpId="0" animBg="1"/>
      <p:bldP spid="111674" grpId="0" animBg="1"/>
      <p:bldP spid="111677" grpId="0" animBg="1"/>
      <p:bldP spid="111673" grpId="0" animBg="1"/>
      <p:bldP spid="111676" grpId="0" animBg="1"/>
      <p:bldP spid="111678" grpId="0" animBg="1"/>
      <p:bldP spid="33" grpId="0" animBg="1"/>
      <p:bldP spid="33" grpId="1" animBg="1"/>
      <p:bldP spid="34" grpId="0" animBg="1"/>
      <p:bldP spid="34" grpId="1" animBg="1"/>
      <p:bldP spid="35" grpId="0" animBg="1"/>
      <p:bldP spid="35" grpId="1" animBg="1"/>
      <p:bldP spid="80" grpId="0" animBg="1"/>
      <p:bldP spid="80" grpId="1" animBg="1"/>
      <p:bldP spid="81" grpId="0" animBg="1"/>
      <p:bldP spid="81" grpId="1" animBg="1"/>
      <p:bldP spid="82" grpId="0" animBg="1"/>
      <p:bldP spid="82" grpId="1" animBg="1"/>
      <p:bldP spid="83" grpId="0" animBg="1"/>
      <p:bldP spid="83" grpId="1" animBg="1"/>
      <p:bldP spid="84" grpId="0" animBg="1"/>
      <p:bldP spid="84" grpId="1" animBg="1"/>
      <p:bldP spid="86" grpId="0" animBg="1"/>
      <p:bldP spid="86"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Oval 10"/>
          <p:cNvSpPr>
            <a:spLocks noChangeArrowheads="1"/>
          </p:cNvSpPr>
          <p:nvPr/>
        </p:nvSpPr>
        <p:spPr bwMode="auto">
          <a:xfrm>
            <a:off x="1042988" y="549275"/>
            <a:ext cx="6840537" cy="863600"/>
          </a:xfrm>
          <a:prstGeom prst="ellipse">
            <a:avLst/>
          </a:prstGeom>
          <a:gradFill rotWithShape="1">
            <a:gsLst>
              <a:gs pos="0">
                <a:srgbClr val="CCFFCC"/>
              </a:gs>
              <a:gs pos="100000">
                <a:srgbClr val="FFFFFF"/>
              </a:gs>
            </a:gsLst>
            <a:path path="shape">
              <a:fillToRect l="50000" t="50000" r="50000" b="50000"/>
            </a:path>
          </a:gradFill>
          <a:ln w="9525">
            <a:solidFill>
              <a:srgbClr val="009999"/>
            </a:solidFill>
            <a:round/>
            <a:headEnd/>
            <a:tailEnd/>
          </a:ln>
          <a:effectLst>
            <a:outerShdw dist="230007" dir="380412" algn="ctr" rotWithShape="0">
              <a:srgbClr val="99CC00"/>
            </a:outerShdw>
          </a:effectLst>
        </p:spPr>
        <p:txBody>
          <a:bodyPr wrap="none" anchor="ctr"/>
          <a:lstStyle/>
          <a:p>
            <a:pPr fontAlgn="auto">
              <a:spcBef>
                <a:spcPts val="0"/>
              </a:spcBef>
              <a:spcAft>
                <a:spcPts val="0"/>
              </a:spcAft>
              <a:defRPr/>
            </a:pPr>
            <a:r>
              <a:rPr lang="en-US" sz="3200" b="1" i="1" u="sng" kern="0" dirty="0" err="1">
                <a:solidFill>
                  <a:srgbClr val="800000"/>
                </a:solidFill>
                <a:latin typeface="Arial" charset="0"/>
              </a:rPr>
              <a:t>Trò</a:t>
            </a:r>
            <a:r>
              <a:rPr lang="en-US" sz="3200" b="1" i="1" u="sng" kern="0" dirty="0">
                <a:solidFill>
                  <a:srgbClr val="800000"/>
                </a:solidFill>
                <a:latin typeface="Arial" charset="0"/>
              </a:rPr>
              <a:t> </a:t>
            </a:r>
            <a:r>
              <a:rPr lang="en-US" sz="3200" b="1" i="1" u="sng" kern="0" dirty="0" err="1">
                <a:solidFill>
                  <a:srgbClr val="800000"/>
                </a:solidFill>
                <a:latin typeface="Arial" charset="0"/>
              </a:rPr>
              <a:t>chơi</a:t>
            </a:r>
            <a:r>
              <a:rPr lang="en-US" sz="3200" b="1" i="1" u="sng" kern="0" dirty="0">
                <a:solidFill>
                  <a:srgbClr val="800000"/>
                </a:solidFill>
                <a:latin typeface="Arial" charset="0"/>
              </a:rPr>
              <a:t> </a:t>
            </a:r>
            <a:r>
              <a:rPr lang="en-US" sz="3200" b="1" i="1" u="sng" kern="0" dirty="0" err="1">
                <a:solidFill>
                  <a:srgbClr val="800000"/>
                </a:solidFill>
                <a:latin typeface="Arial" charset="0"/>
              </a:rPr>
              <a:t>vui</a:t>
            </a:r>
            <a:r>
              <a:rPr lang="en-US" sz="3200" b="1" i="1" u="sng" kern="0" dirty="0">
                <a:solidFill>
                  <a:srgbClr val="800000"/>
                </a:solidFill>
                <a:latin typeface="Arial" charset="0"/>
              </a:rPr>
              <a:t> </a:t>
            </a:r>
            <a:r>
              <a:rPr lang="en-US" sz="3200" b="1" i="1" u="sng" kern="0" dirty="0" err="1">
                <a:solidFill>
                  <a:srgbClr val="800000"/>
                </a:solidFill>
                <a:latin typeface="Arial" charset="0"/>
              </a:rPr>
              <a:t>nhộn</a:t>
            </a:r>
            <a:endParaRPr lang="en-US" sz="3200" b="1" i="1" u="sng" kern="0" dirty="0">
              <a:solidFill>
                <a:srgbClr val="800000"/>
              </a:solidFill>
              <a:latin typeface="Arial" charset="0"/>
            </a:endParaRPr>
          </a:p>
        </p:txBody>
      </p:sp>
      <p:sp>
        <p:nvSpPr>
          <p:cNvPr id="2" name="TextBox 1"/>
          <p:cNvSpPr txBox="1">
            <a:spLocks noChangeArrowheads="1"/>
          </p:cNvSpPr>
          <p:nvPr/>
        </p:nvSpPr>
        <p:spPr bwMode="auto">
          <a:xfrm>
            <a:off x="0" y="1789113"/>
            <a:ext cx="8964613" cy="286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sz="3600">
                <a:solidFill>
                  <a:srgbClr val="FFC000"/>
                </a:solidFill>
                <a:latin typeface="Times New Roman" panose="02020603050405020304" pitchFamily="18" charset="0"/>
                <a:cs typeface="Calibri" panose="020F0502020204030204" pitchFamily="34" charset="0"/>
              </a:rPr>
              <a:t>Cách chơi- Luật chơi : Ở trò chơi này các con sẽ nối đồng hồ với số chỉ giờ, chọn đúng đồng hồ chỉ 8 giờ đúng và chỉ đúng đồng hồ nào là 10 giờ . Bạn nào có nhiều kết quả đúng nhất sẽ là người chiến thắng</a:t>
            </a:r>
            <a:r>
              <a:rPr lang="en-US">
                <a:solidFill>
                  <a:srgbClr val="FFC000"/>
                </a:solidFill>
                <a:latin typeface="Times New Roman" panose="02020603050405020304" pitchFamily="18" charset="0"/>
                <a:cs typeface="Calibri" panose="020F0502020204030204" pitchFamily="34" charset="0"/>
              </a:rPr>
              <a:t>.</a:t>
            </a:r>
            <a:endParaRPr lang="en-US">
              <a:solidFill>
                <a:srgbClr val="FFC000"/>
              </a:solidFill>
            </a:endParaRPr>
          </a:p>
        </p:txBody>
      </p:sp>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6" presetClass="entr" presetSubtype="21" fill="hold" grpId="1" nodeType="click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barn(inVertical)">
                                      <p:cBhvr>
                                        <p:cTn id="13" dur="500"/>
                                        <p:tgtEl>
                                          <p:spTgt spid="20"/>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barn(inVertical)">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0" grpId="1" animBg="1"/>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5"/>
          <a:srcRect/>
          <a:stretch>
            <a:fillRect/>
          </a:stretch>
        </a:blipFill>
        <a:effectLst/>
      </p:bgPr>
    </p:bg>
    <p:spTree>
      <p:nvGrpSpPr>
        <p:cNvPr id="1" name=""/>
        <p:cNvGrpSpPr/>
        <p:nvPr/>
      </p:nvGrpSpPr>
      <p:grpSpPr>
        <a:xfrm>
          <a:off x="0" y="0"/>
          <a:ext cx="0" cy="0"/>
          <a:chOff x="0" y="0"/>
          <a:chExt cx="0" cy="0"/>
        </a:xfrm>
      </p:grpSpPr>
      <p:sp>
        <p:nvSpPr>
          <p:cNvPr id="29698" name="Text Box 26"/>
          <p:cNvSpPr txBox="1">
            <a:spLocks noChangeArrowheads="1"/>
          </p:cNvSpPr>
          <p:nvPr/>
        </p:nvSpPr>
        <p:spPr bwMode="auto">
          <a:xfrm>
            <a:off x="4454525" y="115888"/>
            <a:ext cx="185738" cy="4016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sz="2000" b="1">
              <a:solidFill>
                <a:srgbClr val="FF0000"/>
              </a:solidFill>
              <a:latin typeface="Times New Roman" panose="02020603050405020304" pitchFamily="18" charset="0"/>
              <a:cs typeface="Times New Roman" panose="02020603050405020304" pitchFamily="18" charset="0"/>
            </a:endParaRPr>
          </a:p>
        </p:txBody>
      </p:sp>
      <p:sp>
        <p:nvSpPr>
          <p:cNvPr id="7" name="Rectangle 6"/>
          <p:cNvSpPr/>
          <p:nvPr/>
        </p:nvSpPr>
        <p:spPr>
          <a:xfrm>
            <a:off x="1515565" y="153616"/>
            <a:ext cx="6248400" cy="984885"/>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defRPr/>
            </a:pPr>
            <a:endParaRPr lang="en-US" sz="2200" b="1" spc="50" dirty="0">
              <a:ln w="11430"/>
              <a:solidFill>
                <a:srgbClr val="FF0000"/>
              </a:solidFill>
              <a:effectLst>
                <a:outerShdw blurRad="76200" dist="50800" dir="5400000" algn="tl" rotWithShape="0">
                  <a:srgbClr val="000000">
                    <a:alpha val="65000"/>
                  </a:srgbClr>
                </a:outerShdw>
              </a:effectLst>
              <a:latin typeface="Times New Roman" pitchFamily="18" charset="0"/>
              <a:cs typeface="Times New Roman" pitchFamily="18" charset="0"/>
            </a:endParaRPr>
          </a:p>
          <a:p>
            <a:pPr>
              <a:defRPr/>
            </a:pPr>
            <a:r>
              <a:rPr lang="en-US" sz="2200" b="1" spc="50" dirty="0">
                <a:ln w="11430"/>
                <a:solidFill>
                  <a:srgbClr val="FF0000"/>
                </a:solidFill>
                <a:effectLst>
                  <a:outerShdw blurRad="76200" dist="50800" dir="5400000" algn="tl" rotWithShape="0">
                    <a:srgbClr val="000000">
                      <a:alpha val="65000"/>
                    </a:srgbClr>
                  </a:outerShdw>
                </a:effectLst>
                <a:latin typeface="Times New Roman" pitchFamily="18" charset="0"/>
                <a:cs typeface="Times New Roman" pitchFamily="18" charset="0"/>
              </a:rPr>
              <a:t> </a:t>
            </a:r>
            <a:r>
              <a:rPr lang="en-US" sz="3600" b="1" spc="50" dirty="0">
                <a:ln w="11430"/>
                <a:solidFill>
                  <a:srgbClr val="FF0000"/>
                </a:solidFill>
                <a:effectLst>
                  <a:outerShdw blurRad="76200" dist="50800" dir="5400000" algn="tl" rotWithShape="0">
                    <a:srgbClr val="000000">
                      <a:alpha val="65000"/>
                    </a:srgbClr>
                  </a:outerShdw>
                </a:effectLst>
                <a:latin typeface="Times New Roman" pitchFamily="18" charset="0"/>
                <a:cs typeface="Times New Roman" pitchFamily="18" charset="0"/>
              </a:rPr>
              <a:t>MỤC ĐÍCH - YÊU CẦU</a:t>
            </a:r>
          </a:p>
        </p:txBody>
      </p:sp>
      <p:sp>
        <p:nvSpPr>
          <p:cNvPr id="8" name="TextBox 7"/>
          <p:cNvSpPr txBox="1">
            <a:spLocks noChangeArrowheads="1"/>
          </p:cNvSpPr>
          <p:nvPr/>
        </p:nvSpPr>
        <p:spPr bwMode="auto">
          <a:xfrm>
            <a:off x="1017588" y="1341438"/>
            <a:ext cx="7705725" cy="5170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r>
              <a:rPr lang="en-US" sz="2400" b="1">
                <a:solidFill>
                  <a:srgbClr val="FF0000"/>
                </a:solidFill>
                <a:latin typeface="Times New Roman" panose="02020603050405020304" pitchFamily="18" charset="0"/>
                <a:cs typeface="Times New Roman" panose="02020603050405020304" pitchFamily="18" charset="0"/>
              </a:rPr>
              <a:t>1. Kiến thức:</a:t>
            </a:r>
            <a:endParaRPr lang="vi-VN" sz="2400" b="1">
              <a:solidFill>
                <a:srgbClr val="FF0000"/>
              </a:solidFill>
              <a:latin typeface="Times New Roman" panose="02020603050405020304" pitchFamily="18" charset="0"/>
              <a:cs typeface="Times New Roman" panose="02020603050405020304" pitchFamily="18" charset="0"/>
            </a:endParaRPr>
          </a:p>
          <a:p>
            <a:pPr algn="l" eaLnBrk="1" hangingPunct="1"/>
            <a:r>
              <a:rPr lang="en-US" sz="2400">
                <a:latin typeface="Times New Roman" panose="02020603050405020304" pitchFamily="18" charset="0"/>
                <a:cs typeface="Times New Roman" panose="02020603050405020304" pitchFamily="18" charset="0"/>
              </a:rPr>
              <a:t>- Trẻ biết đặc điểm và tác dụng của đồng hồ, biết chức năng của các chữ số và các kim trên đồng hồ. </a:t>
            </a:r>
            <a:endParaRPr lang="vi-VN" sz="2400">
              <a:latin typeface="Times New Roman" panose="02020603050405020304" pitchFamily="18" charset="0"/>
              <a:cs typeface="Times New Roman" panose="02020603050405020304" pitchFamily="18" charset="0"/>
            </a:endParaRPr>
          </a:p>
          <a:p>
            <a:pPr algn="l" eaLnBrk="1" hangingPunct="1"/>
            <a:r>
              <a:rPr lang="en-US" sz="2400">
                <a:latin typeface="Times New Roman" panose="02020603050405020304" pitchFamily="18" charset="0"/>
                <a:cs typeface="Times New Roman" panose="02020603050405020304" pitchFamily="18" charset="0"/>
              </a:rPr>
              <a:t>- Nhận biết giờ đúng trên đồng hồ.</a:t>
            </a:r>
            <a:br>
              <a:rPr lang="en-US" sz="2400">
                <a:latin typeface="Times New Roman" panose="02020603050405020304" pitchFamily="18" charset="0"/>
                <a:cs typeface="Times New Roman" panose="02020603050405020304" pitchFamily="18" charset="0"/>
              </a:rPr>
            </a:br>
            <a:r>
              <a:rPr lang="en-US" sz="2400">
                <a:latin typeface="Times New Roman" panose="02020603050405020304" pitchFamily="18" charset="0"/>
                <a:cs typeface="Times New Roman" panose="02020603050405020304" pitchFamily="18" charset="0"/>
              </a:rPr>
              <a:t>- Biết cách chơi, luật chơi của các trò chơi.</a:t>
            </a:r>
            <a:br>
              <a:rPr lang="en-US" sz="2400">
                <a:latin typeface="Times New Roman" panose="02020603050405020304" pitchFamily="18" charset="0"/>
                <a:cs typeface="Times New Roman" panose="02020603050405020304" pitchFamily="18" charset="0"/>
              </a:rPr>
            </a:br>
            <a:r>
              <a:rPr lang="en-US" sz="2400" b="1">
                <a:solidFill>
                  <a:srgbClr val="FF0000"/>
                </a:solidFill>
                <a:latin typeface="Times New Roman" panose="02020603050405020304" pitchFamily="18" charset="0"/>
                <a:cs typeface="Times New Roman" panose="02020603050405020304" pitchFamily="18" charset="0"/>
              </a:rPr>
              <a:t>2. Kỹ năng:</a:t>
            </a:r>
            <a:endParaRPr lang="vi-VN" sz="2400" b="1">
              <a:solidFill>
                <a:srgbClr val="FF0000"/>
              </a:solidFill>
              <a:latin typeface="Times New Roman" panose="02020603050405020304" pitchFamily="18" charset="0"/>
              <a:cs typeface="Times New Roman" panose="02020603050405020304" pitchFamily="18" charset="0"/>
            </a:endParaRPr>
          </a:p>
          <a:p>
            <a:pPr algn="l" eaLnBrk="1" hangingPunct="1"/>
            <a:r>
              <a:rPr lang="en-US" sz="2400">
                <a:latin typeface="Times New Roman" panose="02020603050405020304" pitchFamily="18" charset="0"/>
                <a:cs typeface="Times New Roman" panose="02020603050405020304" pitchFamily="18" charset="0"/>
              </a:rPr>
              <a:t>- Biết cách tạo giờ đúng trên đồng hồ.</a:t>
            </a:r>
            <a:br>
              <a:rPr lang="en-US" sz="2400">
                <a:latin typeface="Times New Roman" panose="02020603050405020304" pitchFamily="18" charset="0"/>
                <a:cs typeface="Times New Roman" panose="02020603050405020304" pitchFamily="18" charset="0"/>
              </a:rPr>
            </a:br>
            <a:r>
              <a:rPr lang="en-US" sz="2400">
                <a:latin typeface="Times New Roman" panose="02020603050405020304" pitchFamily="18" charset="0"/>
                <a:cs typeface="Times New Roman" panose="02020603050405020304" pitchFamily="18" charset="0"/>
              </a:rPr>
              <a:t>- Rèn luyện kỹ năng quan sát, chú ý, ghi nhớ có chủ đích.</a:t>
            </a:r>
            <a:endParaRPr lang="vi-VN" sz="2400">
              <a:latin typeface="Times New Roman" panose="02020603050405020304" pitchFamily="18" charset="0"/>
              <a:cs typeface="Times New Roman" panose="02020603050405020304" pitchFamily="18" charset="0"/>
            </a:endParaRPr>
          </a:p>
          <a:p>
            <a:pPr algn="l" eaLnBrk="1" hangingPunct="1"/>
            <a:r>
              <a:rPr lang="en-US" sz="2400">
                <a:latin typeface="Times New Roman" panose="02020603050405020304" pitchFamily="18" charset="0"/>
                <a:cs typeface="Times New Roman" panose="02020603050405020304" pitchFamily="18" charset="0"/>
              </a:rPr>
              <a:t>- Kỹ năng làm việc theo nhóm. </a:t>
            </a:r>
            <a:endParaRPr lang="vi-VN" sz="2400">
              <a:latin typeface="Times New Roman" panose="02020603050405020304" pitchFamily="18" charset="0"/>
              <a:cs typeface="Times New Roman" panose="02020603050405020304" pitchFamily="18" charset="0"/>
            </a:endParaRPr>
          </a:p>
          <a:p>
            <a:pPr algn="l" eaLnBrk="1" hangingPunct="1"/>
            <a:r>
              <a:rPr lang="en-US" sz="2400" b="1">
                <a:solidFill>
                  <a:srgbClr val="FF0000"/>
                </a:solidFill>
                <a:latin typeface="Times New Roman" panose="02020603050405020304" pitchFamily="18" charset="0"/>
                <a:cs typeface="Times New Roman" panose="02020603050405020304" pitchFamily="18" charset="0"/>
              </a:rPr>
              <a:t>3. Thái độ:</a:t>
            </a:r>
            <a:r>
              <a:rPr lang="en-US" sz="2400" b="1" i="1">
                <a:latin typeface="Times New Roman" panose="02020603050405020304" pitchFamily="18" charset="0"/>
                <a:cs typeface="Times New Roman" panose="02020603050405020304" pitchFamily="18" charset="0"/>
              </a:rPr>
              <a:t>	</a:t>
            </a:r>
            <a:endParaRPr lang="vi-VN" sz="2400">
              <a:latin typeface="Times New Roman" panose="02020603050405020304" pitchFamily="18" charset="0"/>
              <a:cs typeface="Times New Roman" panose="02020603050405020304" pitchFamily="18" charset="0"/>
            </a:endParaRPr>
          </a:p>
          <a:p>
            <a:pPr algn="l" eaLnBrk="1" hangingPunct="1"/>
            <a:r>
              <a:rPr lang="en-US" sz="2400">
                <a:latin typeface="Times New Roman" panose="02020603050405020304" pitchFamily="18" charset="0"/>
                <a:cs typeface="Times New Roman" panose="02020603050405020304" pitchFamily="18" charset="0"/>
              </a:rPr>
              <a:t>- Giáo dục trẻ biết quý trọng và tiết kiệm thời gian. Có ý thức thực hiện đúng giờ giấc trong sinh hoạt hàng ngày.</a:t>
            </a:r>
            <a:endParaRPr lang="vi-VN" sz="2400">
              <a:latin typeface="Times New Roman" panose="02020603050405020304" pitchFamily="18" charset="0"/>
              <a:cs typeface="Times New Roman" panose="02020603050405020304" pitchFamily="18" charset="0"/>
            </a:endParaRPr>
          </a:p>
          <a:p>
            <a:pPr algn="l" eaLnBrk="1" hangingPunct="1"/>
            <a:r>
              <a:rPr lang="en-US" sz="2400">
                <a:latin typeface="Times New Roman" panose="02020603050405020304" pitchFamily="18" charset="0"/>
                <a:cs typeface="Times New Roman" panose="02020603050405020304" pitchFamily="18" charset="0"/>
              </a:rPr>
              <a:t>- Hứng thú, tích cực tham gia các hoạt động.</a:t>
            </a:r>
            <a:endParaRPr lang="vi-VN" sz="2400">
              <a:latin typeface="Times New Roman" panose="02020603050405020304" pitchFamily="18" charset="0"/>
              <a:cs typeface="Times New Roman" panose="02020603050405020304" pitchFamily="18" charset="0"/>
            </a:endParaRPr>
          </a:p>
          <a:p>
            <a:pPr algn="l" eaLnBrk="1" hangingPunct="1"/>
            <a:endParaRPr lang="vi-VN">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transition advClick="0">
    <p:sndAc>
      <p:stSnd>
        <p:snd r:embed="rId4" name="chimes.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subTnLst>
                                    <p:audio>
                                      <p:cMediaNode>
                                        <p:cTn display="0" masterRel="sameClick">
                                          <p:stCondLst>
                                            <p:cond evt="begin" delay="0">
                                              <p:tn val="5"/>
                                            </p:cond>
                                          </p:stCondLst>
                                          <p:endCondLst>
                                            <p:cond evt="onStopAudio" delay="0">
                                              <p:tgtEl>
                                                <p:sldTgt/>
                                              </p:tgtEl>
                                            </p:cond>
                                          </p:endCondLst>
                                        </p:cTn>
                                        <p:tgtEl>
                                          <p:sndTgt r:embed="rId4" name="chimes.wav"/>
                                        </p:tgtEl>
                                      </p:cMediaNode>
                                    </p:audio>
                                  </p:subTnLst>
                                </p:cTn>
                              </p:par>
                            </p:childTnLst>
                          </p:cTn>
                        </p:par>
                        <p:par>
                          <p:cTn id="8" fill="hold" nodeType="afterGroup">
                            <p:stCondLst>
                              <p:cond delay="20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8"/>
                                        </p:tgtEl>
                                        <p:attrNameLst>
                                          <p:attrName>style.visibility</p:attrName>
                                        </p:attrNameLst>
                                      </p:cBhvr>
                                      <p:to>
                                        <p:strVal val="visible"/>
                                      </p:to>
                                    </p:set>
                                    <p:anim by="(-#ppt_w*2)" calcmode="lin" valueType="num">
                                      <p:cBhvr rctx="PPT">
                                        <p:cTn id="11" dur="500" autoRev="1" fill="hold">
                                          <p:stCondLst>
                                            <p:cond delay="0"/>
                                          </p:stCondLst>
                                        </p:cTn>
                                        <p:tgtEl>
                                          <p:spTgt spid="8"/>
                                        </p:tgtEl>
                                        <p:attrNameLst>
                                          <p:attrName>ppt_w</p:attrName>
                                        </p:attrNameLst>
                                      </p:cBhvr>
                                    </p:anim>
                                    <p:anim by="(#ppt_w*0.50)" calcmode="lin" valueType="num">
                                      <p:cBhvr>
                                        <p:cTn id="12" dur="500" decel="50000" autoRev="1" fill="hold">
                                          <p:stCondLst>
                                            <p:cond delay="0"/>
                                          </p:stCondLst>
                                        </p:cTn>
                                        <p:tgtEl>
                                          <p:spTgt spid="8"/>
                                        </p:tgtEl>
                                        <p:attrNameLst>
                                          <p:attrName>ppt_x</p:attrName>
                                        </p:attrNameLst>
                                      </p:cBhvr>
                                    </p:anim>
                                    <p:anim from="(-#ppt_h/2)" to="(#ppt_y)" calcmode="lin" valueType="num">
                                      <p:cBhvr>
                                        <p:cTn id="13" dur="1000" fill="hold">
                                          <p:stCondLst>
                                            <p:cond delay="0"/>
                                          </p:stCondLst>
                                        </p:cTn>
                                        <p:tgtEl>
                                          <p:spTgt spid="8"/>
                                        </p:tgtEl>
                                        <p:attrNameLst>
                                          <p:attrName>ppt_y</p:attrName>
                                        </p:attrNameLst>
                                      </p:cBhvr>
                                    </p:anim>
                                    <p:animRot by="21600000">
                                      <p:cBhvr>
                                        <p:cTn id="14"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ISPRING_QUIZ_SHAPE0"/>
          <p:cNvSpPr/>
          <p:nvPr/>
        </p:nvSpPr>
        <p:spPr bwMode="auto">
          <a:xfrm>
            <a:off x="0" y="0"/>
            <a:ext cx="9144000" cy="6858000"/>
          </a:xfrm>
          <a:prstGeom prst="rect">
            <a:avLst/>
          </a:prstGeom>
          <a:solidFill>
            <a:srgbClr val="FFFFFF"/>
          </a:solidFill>
          <a:ln w="9525" cap="flat" cmpd="sng" algn="ctr">
            <a:noFill/>
            <a:prstDash val="solid"/>
            <a:round/>
            <a:headEnd type="none" w="med" len="med"/>
            <a:tailEnd type="none" w="med" len="med"/>
          </a:ln>
          <a:effectLst>
            <a:innerShdw>
              <a:scrgbClr r="0" g="0" b="0">
                <a:alpha val="0"/>
              </a:scrgbClr>
            </a:innerShdw>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Lst>
        </p:spPr>
        <p:txBody>
          <a:bodyPr/>
          <a:lstStyle/>
          <a:p>
            <a:pPr algn="l" eaLnBrk="0" hangingPunct="0">
              <a:defRPr/>
            </a:pPr>
            <a:endParaRPr lang="vi-VN">
              <a:latin typeface="Tahoma" pitchFamily="34" charset="0"/>
            </a:endParaRPr>
          </a:p>
        </p:txBody>
      </p:sp>
      <p:pic>
        <p:nvPicPr>
          <p:cNvPr id="8" name="ISPRING_QUIZ_SHAPE1"/>
          <p:cNvPicPr>
            <a:picLocks/>
          </p:cNvPicPr>
          <p:nvPr/>
        </p:nvPicPr>
        <p:blipFill>
          <a:blip r:embed="rId4">
            <a:extLst>
              <a:ext uri="{28A0092B-C50C-407E-A947-70E740481C1C}">
                <a14:useLocalDpi xmlns:a14="http://schemas.microsoft.com/office/drawing/2010/main" val="0"/>
              </a:ext>
            </a:extLst>
          </a:blip>
          <a:stretch>
            <a:fillRect/>
          </a:stretch>
        </p:blipFill>
        <p:spPr>
          <a:xfrm>
            <a:off x="1609090" y="1851660"/>
            <a:ext cx="5930900" cy="4445000"/>
          </a:xfrm>
          <a:prstGeom prst="rect">
            <a:avLst/>
          </a:prstGeom>
          <a:effectLst>
            <a:innerShdw>
              <a:scrgbClr r="0" g="0" b="0">
                <a:alpha val="0"/>
              </a:scrgbClr>
            </a:innerShdw>
          </a:effectLst>
        </p:spPr>
      </p:pic>
      <p:sp>
        <p:nvSpPr>
          <p:cNvPr id="9" name="ISPRING_QUIZ_SHAPE2"/>
          <p:cNvSpPr txBox="1"/>
          <p:nvPr/>
        </p:nvSpPr>
        <p:spPr>
          <a:xfrm>
            <a:off x="548640" y="411480"/>
            <a:ext cx="8046720" cy="553998"/>
          </a:xfrm>
          <a:prstGeom prst="rect">
            <a:avLst/>
          </a:prstGeom>
          <a:noFill/>
          <a:effectLst>
            <a:innerShdw>
              <a:scrgbClr r="0" g="0" b="0">
                <a:alpha val="0"/>
              </a:scrgbClr>
            </a:innerShdw>
          </a:effectLst>
        </p:spPr>
        <p:txBody>
          <a:bodyPr>
            <a:spAutoFit/>
          </a:bodyPr>
          <a:lstStyle/>
          <a:p>
            <a:pPr>
              <a:defRPr/>
            </a:pPr>
            <a:r>
              <a:rPr lang="vi-VN" sz="3000">
                <a:solidFill>
                  <a:srgbClr val="343944"/>
                </a:solidFill>
                <a:latin typeface="Segoe UI"/>
              </a:rPr>
              <a:t>   Quiz</a:t>
            </a:r>
          </a:p>
        </p:txBody>
      </p:sp>
      <p:pic>
        <p:nvPicPr>
          <p:cNvPr id="10" name="ISPRING_QUIZ_SHAPE3"/>
          <p:cNvPicPr>
            <a:picLocks/>
          </p:cNvPicPr>
          <p:nvPr/>
        </p:nvPicPr>
        <p:blipFill>
          <a:blip r:embed="rId5">
            <a:extLst>
              <a:ext uri="{28A0092B-C50C-407E-A947-70E740481C1C}">
                <a14:useLocalDpi xmlns:a14="http://schemas.microsoft.com/office/drawing/2010/main" val="0"/>
              </a:ext>
            </a:extLst>
          </a:blip>
          <a:stretch>
            <a:fillRect/>
          </a:stretch>
        </p:blipFill>
        <p:spPr>
          <a:xfrm>
            <a:off x="3833855" y="482600"/>
            <a:ext cx="406400" cy="406400"/>
          </a:xfrm>
          <a:prstGeom prst="rect">
            <a:avLst/>
          </a:prstGeom>
          <a:effectLst>
            <a:innerShdw>
              <a:scrgbClr r="0" g="0" b="0">
                <a:alpha val="0"/>
              </a:scrgbClr>
            </a:innerShdw>
          </a:effectLst>
        </p:spPr>
      </p:pic>
      <p:sp>
        <p:nvSpPr>
          <p:cNvPr id="11" name="ISPRING_QUIZ_SHAPE4"/>
          <p:cNvSpPr txBox="1"/>
          <p:nvPr/>
        </p:nvSpPr>
        <p:spPr>
          <a:xfrm>
            <a:off x="548640" y="1097280"/>
            <a:ext cx="8046720" cy="430887"/>
          </a:xfrm>
          <a:prstGeom prst="rect">
            <a:avLst/>
          </a:prstGeom>
          <a:noFill/>
          <a:effectLst>
            <a:innerShdw>
              <a:scrgbClr r="0" g="0" b="0">
                <a:alpha val="0"/>
              </a:scrgbClr>
            </a:innerShdw>
          </a:effectLst>
        </p:spPr>
        <p:txBody>
          <a:bodyPr>
            <a:spAutoFit/>
          </a:bodyPr>
          <a:lstStyle/>
          <a:p>
            <a:pPr>
              <a:defRPr/>
            </a:pPr>
            <a:r>
              <a:rPr lang="en-US" sz="2200">
                <a:solidFill>
                  <a:srgbClr val="343944"/>
                </a:solidFill>
                <a:latin typeface="Segoe UI"/>
              </a:rPr>
              <a:t>Click the </a:t>
            </a:r>
            <a:r>
              <a:rPr lang="en-US" sz="2200" b="1">
                <a:solidFill>
                  <a:srgbClr val="343944"/>
                </a:solidFill>
                <a:latin typeface="Segoe UI Semibold"/>
              </a:rPr>
              <a:t>Quiz</a:t>
            </a:r>
            <a:r>
              <a:rPr lang="en-US" sz="2200">
                <a:solidFill>
                  <a:srgbClr val="343944"/>
                </a:solidFill>
                <a:latin typeface="Segoe UI"/>
              </a:rPr>
              <a:t> button to edit this object</a:t>
            </a:r>
            <a:endParaRPr lang="vi-VN" sz="2200">
              <a:solidFill>
                <a:srgbClr val="343944"/>
              </a:solidFill>
              <a:latin typeface="Segoe UI"/>
            </a:endParaRPr>
          </a:p>
        </p:txBody>
      </p:sp>
    </p:spTree>
    <p:custDataLst>
      <p:tags r:id="rId1"/>
    </p:custDataLst>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2627313" y="404813"/>
            <a:ext cx="43926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sz="3200" b="1">
                <a:solidFill>
                  <a:srgbClr val="FFC000"/>
                </a:solidFill>
                <a:latin typeface="Times New Roman" panose="02020603050405020304" pitchFamily="18" charset="0"/>
                <a:cs typeface="Times New Roman" panose="02020603050405020304" pitchFamily="18" charset="0"/>
              </a:rPr>
              <a:t>Bài hát : Chiếc đồng hồ</a:t>
            </a:r>
            <a:endParaRPr lang="vi-VN" sz="3200" b="1">
              <a:solidFill>
                <a:srgbClr val="FFC000"/>
              </a:solidFill>
              <a:latin typeface="Times New Roman" panose="02020603050405020304" pitchFamily="18" charset="0"/>
              <a:cs typeface="Times New Roman" panose="02020603050405020304" pitchFamily="18" charset="0"/>
            </a:endParaRPr>
          </a:p>
        </p:txBody>
      </p:sp>
      <p:pic>
        <p:nvPicPr>
          <p:cNvPr id="3" name="bài hát đồng hồ cắt.mp3">
            <a:hlinkClick r:id="" action="ppaction://media"/>
          </p:cNvPr>
          <p:cNvPicPr>
            <a:picLocks noRot="1" noChangeAspect="1"/>
          </p:cNvPicPr>
          <p:nvPr>
            <a:audioFile r:link="rId2"/>
          </p:nvPr>
        </p:nvPicPr>
        <p:blipFill>
          <a:blip r:embed="rId5">
            <a:extLst>
              <a:ext uri="{28A0092B-C50C-407E-A947-70E740481C1C}">
                <a14:useLocalDpi xmlns:a14="http://schemas.microsoft.com/office/drawing/2010/main" val="0"/>
              </a:ext>
            </a:extLst>
          </a:blip>
          <a:srcRect/>
          <a:stretch>
            <a:fillRect/>
          </a:stretch>
        </p:blipFill>
        <p:spPr bwMode="auto">
          <a:xfrm>
            <a:off x="827088" y="549275"/>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7544" y="1158280"/>
            <a:ext cx="8136904" cy="5207000"/>
          </a:xfrm>
          <a:prstGeom prst="rect">
            <a:avLst/>
          </a:prstGeom>
          <a:ln w="88900" cap="sq" cmpd="thickThin">
            <a:solidFill>
              <a:srgbClr val="000000"/>
            </a:solidFill>
            <a:prstDash val="solid"/>
            <a:miter lim="800000"/>
          </a:ln>
          <a:effectLst>
            <a:innerShdw blurRad="76200">
              <a:srgbClr val="000000"/>
            </a:innerShdw>
          </a:effectLst>
        </p:spPr>
      </p:pic>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mediacall" presetSubtype="0" fill="hold" nodeType="clickEffect">
                                  <p:stCondLst>
                                    <p:cond delay="0"/>
                                  </p:stCondLst>
                                  <p:childTnLst>
                                    <p:cmd type="call" cmd="playFrom(0.0)">
                                      <p:cBhvr>
                                        <p:cTn id="11" dur="5606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3"/>
                </p:tgtEl>
              </p:cMediaNode>
            </p:audio>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5"/>
          <a:srcRect/>
          <a:stretch>
            <a:fillRect/>
          </a:stretch>
        </a:blipFill>
        <a:effectLst/>
      </p:bgPr>
    </p:bg>
    <p:spTree>
      <p:nvGrpSpPr>
        <p:cNvPr id="1" name=""/>
        <p:cNvGrpSpPr/>
        <p:nvPr/>
      </p:nvGrpSpPr>
      <p:grpSpPr>
        <a:xfrm>
          <a:off x="0" y="0"/>
          <a:ext cx="0" cy="0"/>
          <a:chOff x="0" y="0"/>
          <a:chExt cx="0" cy="0"/>
        </a:xfrm>
      </p:grpSpPr>
      <p:pic>
        <p:nvPicPr>
          <p:cNvPr id="3" name="videocuoi -avi.avi">
            <a:hlinkClick r:id="" action="ppaction://media"/>
          </p:cNvPr>
          <p:cNvPicPr>
            <a:picLocks noRot="1" noChangeAspect="1"/>
          </p:cNvPicPr>
          <p:nvPr>
            <a:videoFile r:link="rId2"/>
          </p:nvPr>
        </p:nvPicPr>
        <p:blipFill>
          <a:blip r:embed="rId6">
            <a:extLst>
              <a:ext uri="{28A0092B-C50C-407E-A947-70E740481C1C}">
                <a14:useLocalDpi xmlns:a14="http://schemas.microsoft.com/office/drawing/2010/main" val="0"/>
              </a:ext>
            </a:extLst>
          </a:blip>
          <a:srcRect/>
          <a:stretch>
            <a:fillRect/>
          </a:stretch>
        </p:blipFill>
        <p:spPr bwMode="auto">
          <a:xfrm>
            <a:off x="468313" y="476250"/>
            <a:ext cx="8207375"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mediacall" presetSubtype="0" fill="hold" nodeType="withEffect">
                                  <p:stCondLst>
                                    <p:cond delay="0"/>
                                  </p:stCondLst>
                                  <p:childTnLst>
                                    <p:cmd type="call" cmd="togglePause">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4" descr="2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228600"/>
            <a:ext cx="9448800" cy="7086600"/>
          </a:xfrm>
          <a:prstGeom prst="rect">
            <a:avLst/>
          </a:prstGeom>
          <a:blipFill dpi="0" rotWithShape="1">
            <a:blip r:embed="rId7"/>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pic>
      <p:grpSp>
        <p:nvGrpSpPr>
          <p:cNvPr id="60419" name="Group 5"/>
          <p:cNvGrpSpPr>
            <a:grpSpLocks/>
          </p:cNvGrpSpPr>
          <p:nvPr/>
        </p:nvGrpSpPr>
        <p:grpSpPr bwMode="auto">
          <a:xfrm>
            <a:off x="180975" y="228600"/>
            <a:ext cx="9115425" cy="6400800"/>
            <a:chOff x="18" y="11"/>
            <a:chExt cx="5724" cy="4298"/>
          </a:xfrm>
        </p:grpSpPr>
        <p:sp>
          <p:nvSpPr>
            <p:cNvPr id="60426" name="Freeform 6"/>
            <p:cNvSpPr>
              <a:spLocks noEditPoints="1"/>
            </p:cNvSpPr>
            <p:nvPr/>
          </p:nvSpPr>
          <p:spPr bwMode="auto">
            <a:xfrm>
              <a:off x="231" y="145"/>
              <a:ext cx="5298" cy="4030"/>
            </a:xfrm>
            <a:custGeom>
              <a:avLst/>
              <a:gdLst>
                <a:gd name="T0" fmla="*/ 278 w 5298"/>
                <a:gd name="T1" fmla="*/ 3904 h 4030"/>
                <a:gd name="T2" fmla="*/ 150 w 5298"/>
                <a:gd name="T3" fmla="*/ 3840 h 4030"/>
                <a:gd name="T4" fmla="*/ 73 w 5298"/>
                <a:gd name="T5" fmla="*/ 3985 h 4030"/>
                <a:gd name="T6" fmla="*/ 0 w 5298"/>
                <a:gd name="T7" fmla="*/ 3741 h 4030"/>
                <a:gd name="T8" fmla="*/ 128 w 5298"/>
                <a:gd name="T9" fmla="*/ 3613 h 4030"/>
                <a:gd name="T10" fmla="*/ 0 w 5298"/>
                <a:gd name="T11" fmla="*/ 3585 h 4030"/>
                <a:gd name="T12" fmla="*/ 44 w 5298"/>
                <a:gd name="T13" fmla="*/ 3365 h 4030"/>
                <a:gd name="T14" fmla="*/ 95 w 5298"/>
                <a:gd name="T15" fmla="*/ 3585 h 4030"/>
                <a:gd name="T16" fmla="*/ 381 w 5298"/>
                <a:gd name="T17" fmla="*/ 3916 h 4030"/>
                <a:gd name="T18" fmla="*/ 879 w 5298"/>
                <a:gd name="T19" fmla="*/ 4003 h 4030"/>
                <a:gd name="T20" fmla="*/ 887 w 5298"/>
                <a:gd name="T21" fmla="*/ 4030 h 4030"/>
                <a:gd name="T22" fmla="*/ 557 w 5298"/>
                <a:gd name="T23" fmla="*/ 4030 h 4030"/>
                <a:gd name="T24" fmla="*/ 498 w 5298"/>
                <a:gd name="T25" fmla="*/ 3987 h 4030"/>
                <a:gd name="T26" fmla="*/ 381 w 5298"/>
                <a:gd name="T27" fmla="*/ 4012 h 4030"/>
                <a:gd name="T28" fmla="*/ 5254 w 5298"/>
                <a:gd name="T29" fmla="*/ 4003 h 4030"/>
                <a:gd name="T30" fmla="*/ 5221 w 5298"/>
                <a:gd name="T31" fmla="*/ 3886 h 4030"/>
                <a:gd name="T32" fmla="*/ 5254 w 5298"/>
                <a:gd name="T33" fmla="*/ 3904 h 4030"/>
                <a:gd name="T34" fmla="*/ 5163 w 5298"/>
                <a:gd name="T35" fmla="*/ 3927 h 4030"/>
                <a:gd name="T36" fmla="*/ 5199 w 5298"/>
                <a:gd name="T37" fmla="*/ 3718 h 4030"/>
                <a:gd name="T38" fmla="*/ 5199 w 5298"/>
                <a:gd name="T39" fmla="*/ 3666 h 4030"/>
                <a:gd name="T40" fmla="*/ 5229 w 5298"/>
                <a:gd name="T41" fmla="*/ 3491 h 4030"/>
                <a:gd name="T42" fmla="*/ 5229 w 5298"/>
                <a:gd name="T43" fmla="*/ 3393 h 4030"/>
                <a:gd name="T44" fmla="*/ 5207 w 5298"/>
                <a:gd name="T45" fmla="*/ 3776 h 4030"/>
                <a:gd name="T46" fmla="*/ 4613 w 5298"/>
                <a:gd name="T47" fmla="*/ 3925 h 4030"/>
                <a:gd name="T48" fmla="*/ 4261 w 5298"/>
                <a:gd name="T49" fmla="*/ 3964 h 4030"/>
                <a:gd name="T50" fmla="*/ 4595 w 5298"/>
                <a:gd name="T51" fmla="*/ 3996 h 4030"/>
                <a:gd name="T52" fmla="*/ 4701 w 5298"/>
                <a:gd name="T53" fmla="*/ 4003 h 4030"/>
                <a:gd name="T54" fmla="*/ 4800 w 5298"/>
                <a:gd name="T55" fmla="*/ 4030 h 4030"/>
                <a:gd name="T56" fmla="*/ 5251 w 5298"/>
                <a:gd name="T57" fmla="*/ 3776 h 4030"/>
                <a:gd name="T58" fmla="*/ 5247 w 5298"/>
                <a:gd name="T59" fmla="*/ 688 h 4030"/>
                <a:gd name="T60" fmla="*/ 242 w 5298"/>
                <a:gd name="T61" fmla="*/ 144 h 4030"/>
                <a:gd name="T62" fmla="*/ 77 w 5298"/>
                <a:gd name="T63" fmla="*/ 211 h 4030"/>
                <a:gd name="T64" fmla="*/ 176 w 5298"/>
                <a:gd name="T65" fmla="*/ 84 h 4030"/>
                <a:gd name="T66" fmla="*/ 47 w 5298"/>
                <a:gd name="T67" fmla="*/ 254 h 4030"/>
                <a:gd name="T68" fmla="*/ 44 w 5298"/>
                <a:gd name="T69" fmla="*/ 323 h 4030"/>
                <a:gd name="T70" fmla="*/ 0 w 5298"/>
                <a:gd name="T71" fmla="*/ 385 h 4030"/>
                <a:gd name="T72" fmla="*/ 0 w 5298"/>
                <a:gd name="T73" fmla="*/ 566 h 4030"/>
                <a:gd name="T74" fmla="*/ 113 w 5298"/>
                <a:gd name="T75" fmla="*/ 566 h 4030"/>
                <a:gd name="T76" fmla="*/ 242 w 5298"/>
                <a:gd name="T77" fmla="*/ 167 h 4030"/>
                <a:gd name="T78" fmla="*/ 703 w 5298"/>
                <a:gd name="T79" fmla="*/ 59 h 4030"/>
                <a:gd name="T80" fmla="*/ 1037 w 5298"/>
                <a:gd name="T81" fmla="*/ 0 h 4030"/>
                <a:gd name="T82" fmla="*/ 652 w 5298"/>
                <a:gd name="T83" fmla="*/ 0 h 4030"/>
                <a:gd name="T84" fmla="*/ 447 w 5298"/>
                <a:gd name="T85" fmla="*/ 80 h 4030"/>
                <a:gd name="T86" fmla="*/ 403 w 5298"/>
                <a:gd name="T87" fmla="*/ 0 h 4030"/>
                <a:gd name="T88" fmla="*/ 242 w 5298"/>
                <a:gd name="T89" fmla="*/ 103 h 4030"/>
                <a:gd name="T90" fmla="*/ 5042 w 5298"/>
                <a:gd name="T91" fmla="*/ 48 h 4030"/>
                <a:gd name="T92" fmla="*/ 5097 w 5298"/>
                <a:gd name="T93" fmla="*/ 167 h 4030"/>
                <a:gd name="T94" fmla="*/ 5196 w 5298"/>
                <a:gd name="T95" fmla="*/ 84 h 4030"/>
                <a:gd name="T96" fmla="*/ 5298 w 5298"/>
                <a:gd name="T97" fmla="*/ 348 h 4030"/>
                <a:gd name="T98" fmla="*/ 5229 w 5298"/>
                <a:gd name="T99" fmla="*/ 392 h 4030"/>
                <a:gd name="T100" fmla="*/ 5298 w 5298"/>
                <a:gd name="T101" fmla="*/ 456 h 4030"/>
                <a:gd name="T102" fmla="*/ 5185 w 5298"/>
                <a:gd name="T103" fmla="*/ 665 h 4030"/>
                <a:gd name="T104" fmla="*/ 5130 w 5298"/>
                <a:gd name="T105" fmla="*/ 270 h 4030"/>
                <a:gd name="T106" fmla="*/ 4895 w 5298"/>
                <a:gd name="T107" fmla="*/ 59 h 4030"/>
                <a:gd name="T108" fmla="*/ 4375 w 5298"/>
                <a:gd name="T109" fmla="*/ 43 h 4030"/>
                <a:gd name="T110" fmla="*/ 4554 w 5298"/>
                <a:gd name="T111" fmla="*/ 43 h 4030"/>
                <a:gd name="T112" fmla="*/ 4683 w 5298"/>
                <a:gd name="T113" fmla="*/ 61 h 4030"/>
                <a:gd name="T114" fmla="*/ 4767 w 5298"/>
                <a:gd name="T115" fmla="*/ 61 h 4030"/>
                <a:gd name="T116" fmla="*/ 5298 w 5298"/>
                <a:gd name="T117" fmla="*/ 18 h 403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298" h="4030">
                  <a:moveTo>
                    <a:pt x="1062" y="3998"/>
                  </a:moveTo>
                  <a:lnTo>
                    <a:pt x="4236" y="3998"/>
                  </a:lnTo>
                  <a:lnTo>
                    <a:pt x="4236" y="4030"/>
                  </a:lnTo>
                  <a:lnTo>
                    <a:pt x="1062" y="4030"/>
                  </a:lnTo>
                  <a:lnTo>
                    <a:pt x="1062" y="3998"/>
                  </a:lnTo>
                  <a:close/>
                  <a:moveTo>
                    <a:pt x="44" y="4003"/>
                  </a:moveTo>
                  <a:lnTo>
                    <a:pt x="337" y="4003"/>
                  </a:lnTo>
                  <a:lnTo>
                    <a:pt x="337" y="3886"/>
                  </a:lnTo>
                  <a:lnTo>
                    <a:pt x="242" y="3886"/>
                  </a:lnTo>
                  <a:lnTo>
                    <a:pt x="242" y="3904"/>
                  </a:lnTo>
                  <a:lnTo>
                    <a:pt x="278" y="3904"/>
                  </a:lnTo>
                  <a:lnTo>
                    <a:pt x="308" y="3904"/>
                  </a:lnTo>
                  <a:lnTo>
                    <a:pt x="308" y="3982"/>
                  </a:lnTo>
                  <a:lnTo>
                    <a:pt x="256" y="3982"/>
                  </a:lnTo>
                  <a:lnTo>
                    <a:pt x="201" y="3982"/>
                  </a:lnTo>
                  <a:lnTo>
                    <a:pt x="201" y="3886"/>
                  </a:lnTo>
                  <a:lnTo>
                    <a:pt x="77" y="3886"/>
                  </a:lnTo>
                  <a:lnTo>
                    <a:pt x="77" y="3852"/>
                  </a:lnTo>
                  <a:lnTo>
                    <a:pt x="77" y="3819"/>
                  </a:lnTo>
                  <a:lnTo>
                    <a:pt x="113" y="3819"/>
                  </a:lnTo>
                  <a:lnTo>
                    <a:pt x="150" y="3819"/>
                  </a:lnTo>
                  <a:lnTo>
                    <a:pt x="150" y="3840"/>
                  </a:lnTo>
                  <a:lnTo>
                    <a:pt x="110" y="3840"/>
                  </a:lnTo>
                  <a:lnTo>
                    <a:pt x="110" y="3863"/>
                  </a:lnTo>
                  <a:lnTo>
                    <a:pt x="201" y="3863"/>
                  </a:lnTo>
                  <a:lnTo>
                    <a:pt x="201" y="3801"/>
                  </a:lnTo>
                  <a:lnTo>
                    <a:pt x="44" y="3801"/>
                  </a:lnTo>
                  <a:lnTo>
                    <a:pt x="44" y="3904"/>
                  </a:lnTo>
                  <a:lnTo>
                    <a:pt x="176" y="3904"/>
                  </a:lnTo>
                  <a:lnTo>
                    <a:pt x="176" y="3925"/>
                  </a:lnTo>
                  <a:lnTo>
                    <a:pt x="176" y="3946"/>
                  </a:lnTo>
                  <a:lnTo>
                    <a:pt x="176" y="3964"/>
                  </a:lnTo>
                  <a:lnTo>
                    <a:pt x="176" y="3985"/>
                  </a:lnTo>
                  <a:lnTo>
                    <a:pt x="73" y="3985"/>
                  </a:lnTo>
                  <a:lnTo>
                    <a:pt x="73" y="3964"/>
                  </a:lnTo>
                  <a:lnTo>
                    <a:pt x="73" y="3946"/>
                  </a:lnTo>
                  <a:lnTo>
                    <a:pt x="102" y="3946"/>
                  </a:lnTo>
                  <a:lnTo>
                    <a:pt x="102" y="3964"/>
                  </a:lnTo>
                  <a:lnTo>
                    <a:pt x="135" y="3964"/>
                  </a:lnTo>
                  <a:lnTo>
                    <a:pt x="135" y="3927"/>
                  </a:lnTo>
                  <a:lnTo>
                    <a:pt x="44" y="3927"/>
                  </a:lnTo>
                  <a:lnTo>
                    <a:pt x="44" y="4003"/>
                  </a:lnTo>
                  <a:close/>
                  <a:moveTo>
                    <a:pt x="47" y="3776"/>
                  </a:moveTo>
                  <a:lnTo>
                    <a:pt x="47" y="3760"/>
                  </a:lnTo>
                  <a:lnTo>
                    <a:pt x="0" y="3760"/>
                  </a:lnTo>
                  <a:lnTo>
                    <a:pt x="0" y="3741"/>
                  </a:lnTo>
                  <a:lnTo>
                    <a:pt x="0" y="3721"/>
                  </a:lnTo>
                  <a:lnTo>
                    <a:pt x="0" y="3700"/>
                  </a:lnTo>
                  <a:lnTo>
                    <a:pt x="0" y="3682"/>
                  </a:lnTo>
                  <a:lnTo>
                    <a:pt x="51" y="3682"/>
                  </a:lnTo>
                  <a:lnTo>
                    <a:pt x="99" y="3682"/>
                  </a:lnTo>
                  <a:lnTo>
                    <a:pt x="99" y="3718"/>
                  </a:lnTo>
                  <a:lnTo>
                    <a:pt x="69" y="3718"/>
                  </a:lnTo>
                  <a:lnTo>
                    <a:pt x="69" y="3707"/>
                  </a:lnTo>
                  <a:lnTo>
                    <a:pt x="44" y="3707"/>
                  </a:lnTo>
                  <a:lnTo>
                    <a:pt x="44" y="3735"/>
                  </a:lnTo>
                  <a:lnTo>
                    <a:pt x="128" y="3735"/>
                  </a:lnTo>
                  <a:lnTo>
                    <a:pt x="128" y="3613"/>
                  </a:lnTo>
                  <a:lnTo>
                    <a:pt x="44" y="3613"/>
                  </a:lnTo>
                  <a:lnTo>
                    <a:pt x="44" y="3638"/>
                  </a:lnTo>
                  <a:lnTo>
                    <a:pt x="69" y="3638"/>
                  </a:lnTo>
                  <a:lnTo>
                    <a:pt x="69" y="3629"/>
                  </a:lnTo>
                  <a:lnTo>
                    <a:pt x="99" y="3629"/>
                  </a:lnTo>
                  <a:lnTo>
                    <a:pt x="99" y="3666"/>
                  </a:lnTo>
                  <a:lnTo>
                    <a:pt x="51" y="3666"/>
                  </a:lnTo>
                  <a:lnTo>
                    <a:pt x="0" y="3666"/>
                  </a:lnTo>
                  <a:lnTo>
                    <a:pt x="0" y="3645"/>
                  </a:lnTo>
                  <a:lnTo>
                    <a:pt x="0" y="3624"/>
                  </a:lnTo>
                  <a:lnTo>
                    <a:pt x="0" y="3606"/>
                  </a:lnTo>
                  <a:lnTo>
                    <a:pt x="0" y="3585"/>
                  </a:lnTo>
                  <a:lnTo>
                    <a:pt x="55" y="3585"/>
                  </a:lnTo>
                  <a:lnTo>
                    <a:pt x="55" y="3574"/>
                  </a:lnTo>
                  <a:lnTo>
                    <a:pt x="0" y="3574"/>
                  </a:lnTo>
                  <a:lnTo>
                    <a:pt x="0" y="3549"/>
                  </a:lnTo>
                  <a:lnTo>
                    <a:pt x="69" y="3549"/>
                  </a:lnTo>
                  <a:lnTo>
                    <a:pt x="69" y="3491"/>
                  </a:lnTo>
                  <a:lnTo>
                    <a:pt x="44" y="3491"/>
                  </a:lnTo>
                  <a:lnTo>
                    <a:pt x="0" y="3491"/>
                  </a:lnTo>
                  <a:lnTo>
                    <a:pt x="0" y="3464"/>
                  </a:lnTo>
                  <a:lnTo>
                    <a:pt x="0" y="3393"/>
                  </a:lnTo>
                  <a:lnTo>
                    <a:pt x="0" y="3365"/>
                  </a:lnTo>
                  <a:lnTo>
                    <a:pt x="44" y="3365"/>
                  </a:lnTo>
                  <a:lnTo>
                    <a:pt x="69" y="3365"/>
                  </a:lnTo>
                  <a:lnTo>
                    <a:pt x="106" y="3365"/>
                  </a:lnTo>
                  <a:lnTo>
                    <a:pt x="113" y="3365"/>
                  </a:lnTo>
                  <a:lnTo>
                    <a:pt x="113" y="3439"/>
                  </a:lnTo>
                  <a:lnTo>
                    <a:pt x="69" y="3439"/>
                  </a:lnTo>
                  <a:lnTo>
                    <a:pt x="69" y="3393"/>
                  </a:lnTo>
                  <a:lnTo>
                    <a:pt x="44" y="3393"/>
                  </a:lnTo>
                  <a:lnTo>
                    <a:pt x="44" y="3464"/>
                  </a:lnTo>
                  <a:lnTo>
                    <a:pt x="113" y="3464"/>
                  </a:lnTo>
                  <a:lnTo>
                    <a:pt x="113" y="3574"/>
                  </a:lnTo>
                  <a:lnTo>
                    <a:pt x="95" y="3574"/>
                  </a:lnTo>
                  <a:lnTo>
                    <a:pt x="95" y="3585"/>
                  </a:lnTo>
                  <a:lnTo>
                    <a:pt x="132" y="3585"/>
                  </a:lnTo>
                  <a:lnTo>
                    <a:pt x="168" y="3585"/>
                  </a:lnTo>
                  <a:lnTo>
                    <a:pt x="168" y="3760"/>
                  </a:lnTo>
                  <a:lnTo>
                    <a:pt x="132" y="3760"/>
                  </a:lnTo>
                  <a:lnTo>
                    <a:pt x="91" y="3760"/>
                  </a:lnTo>
                  <a:lnTo>
                    <a:pt x="91" y="3776"/>
                  </a:lnTo>
                  <a:lnTo>
                    <a:pt x="242" y="3776"/>
                  </a:lnTo>
                  <a:lnTo>
                    <a:pt x="242" y="3801"/>
                  </a:lnTo>
                  <a:lnTo>
                    <a:pt x="242" y="3863"/>
                  </a:lnTo>
                  <a:lnTo>
                    <a:pt x="381" y="3863"/>
                  </a:lnTo>
                  <a:lnTo>
                    <a:pt x="381" y="3891"/>
                  </a:lnTo>
                  <a:lnTo>
                    <a:pt x="381" y="3916"/>
                  </a:lnTo>
                  <a:lnTo>
                    <a:pt x="381" y="3943"/>
                  </a:lnTo>
                  <a:lnTo>
                    <a:pt x="381" y="3971"/>
                  </a:lnTo>
                  <a:lnTo>
                    <a:pt x="403" y="3971"/>
                  </a:lnTo>
                  <a:lnTo>
                    <a:pt x="403" y="3948"/>
                  </a:lnTo>
                  <a:lnTo>
                    <a:pt x="403" y="3925"/>
                  </a:lnTo>
                  <a:lnTo>
                    <a:pt x="685" y="3925"/>
                  </a:lnTo>
                  <a:lnTo>
                    <a:pt x="685" y="3948"/>
                  </a:lnTo>
                  <a:lnTo>
                    <a:pt x="685" y="3971"/>
                  </a:lnTo>
                  <a:lnTo>
                    <a:pt x="703" y="3971"/>
                  </a:lnTo>
                  <a:lnTo>
                    <a:pt x="703" y="3959"/>
                  </a:lnTo>
                  <a:lnTo>
                    <a:pt x="879" y="3959"/>
                  </a:lnTo>
                  <a:lnTo>
                    <a:pt x="879" y="4003"/>
                  </a:lnTo>
                  <a:lnTo>
                    <a:pt x="993" y="4003"/>
                  </a:lnTo>
                  <a:lnTo>
                    <a:pt x="993" y="3987"/>
                  </a:lnTo>
                  <a:lnTo>
                    <a:pt x="923" y="3987"/>
                  </a:lnTo>
                  <a:lnTo>
                    <a:pt x="923" y="3959"/>
                  </a:lnTo>
                  <a:lnTo>
                    <a:pt x="1037" y="3959"/>
                  </a:lnTo>
                  <a:lnTo>
                    <a:pt x="1037" y="3964"/>
                  </a:lnTo>
                  <a:lnTo>
                    <a:pt x="1037" y="3987"/>
                  </a:lnTo>
                  <a:lnTo>
                    <a:pt x="1037" y="4003"/>
                  </a:lnTo>
                  <a:lnTo>
                    <a:pt x="1037" y="4030"/>
                  </a:lnTo>
                  <a:lnTo>
                    <a:pt x="985" y="4030"/>
                  </a:lnTo>
                  <a:lnTo>
                    <a:pt x="938" y="4030"/>
                  </a:lnTo>
                  <a:lnTo>
                    <a:pt x="887" y="4030"/>
                  </a:lnTo>
                  <a:lnTo>
                    <a:pt x="835" y="4030"/>
                  </a:lnTo>
                  <a:lnTo>
                    <a:pt x="835" y="3987"/>
                  </a:lnTo>
                  <a:lnTo>
                    <a:pt x="744" y="3987"/>
                  </a:lnTo>
                  <a:lnTo>
                    <a:pt x="744" y="4030"/>
                  </a:lnTo>
                  <a:lnTo>
                    <a:pt x="703" y="4030"/>
                  </a:lnTo>
                  <a:lnTo>
                    <a:pt x="703" y="3996"/>
                  </a:lnTo>
                  <a:lnTo>
                    <a:pt x="685" y="3996"/>
                  </a:lnTo>
                  <a:lnTo>
                    <a:pt x="685" y="4030"/>
                  </a:lnTo>
                  <a:lnTo>
                    <a:pt x="652" y="4030"/>
                  </a:lnTo>
                  <a:lnTo>
                    <a:pt x="619" y="4030"/>
                  </a:lnTo>
                  <a:lnTo>
                    <a:pt x="590" y="4030"/>
                  </a:lnTo>
                  <a:lnTo>
                    <a:pt x="557" y="4030"/>
                  </a:lnTo>
                  <a:lnTo>
                    <a:pt x="557" y="3998"/>
                  </a:lnTo>
                  <a:lnTo>
                    <a:pt x="557" y="3969"/>
                  </a:lnTo>
                  <a:lnTo>
                    <a:pt x="615" y="3969"/>
                  </a:lnTo>
                  <a:lnTo>
                    <a:pt x="615" y="3987"/>
                  </a:lnTo>
                  <a:lnTo>
                    <a:pt x="597" y="3987"/>
                  </a:lnTo>
                  <a:lnTo>
                    <a:pt x="597" y="4003"/>
                  </a:lnTo>
                  <a:lnTo>
                    <a:pt x="641" y="4003"/>
                  </a:lnTo>
                  <a:lnTo>
                    <a:pt x="641" y="3950"/>
                  </a:lnTo>
                  <a:lnTo>
                    <a:pt x="447" y="3950"/>
                  </a:lnTo>
                  <a:lnTo>
                    <a:pt x="447" y="4003"/>
                  </a:lnTo>
                  <a:lnTo>
                    <a:pt x="498" y="4003"/>
                  </a:lnTo>
                  <a:lnTo>
                    <a:pt x="498" y="3987"/>
                  </a:lnTo>
                  <a:lnTo>
                    <a:pt x="473" y="3987"/>
                  </a:lnTo>
                  <a:lnTo>
                    <a:pt x="473" y="3969"/>
                  </a:lnTo>
                  <a:lnTo>
                    <a:pt x="531" y="3969"/>
                  </a:lnTo>
                  <a:lnTo>
                    <a:pt x="531" y="3998"/>
                  </a:lnTo>
                  <a:lnTo>
                    <a:pt x="531" y="4030"/>
                  </a:lnTo>
                  <a:lnTo>
                    <a:pt x="498" y="4030"/>
                  </a:lnTo>
                  <a:lnTo>
                    <a:pt x="469" y="4030"/>
                  </a:lnTo>
                  <a:lnTo>
                    <a:pt x="436" y="4030"/>
                  </a:lnTo>
                  <a:lnTo>
                    <a:pt x="403" y="4030"/>
                  </a:lnTo>
                  <a:lnTo>
                    <a:pt x="403" y="3996"/>
                  </a:lnTo>
                  <a:lnTo>
                    <a:pt x="381" y="3996"/>
                  </a:lnTo>
                  <a:lnTo>
                    <a:pt x="381" y="4012"/>
                  </a:lnTo>
                  <a:lnTo>
                    <a:pt x="381" y="4030"/>
                  </a:lnTo>
                  <a:lnTo>
                    <a:pt x="0" y="4030"/>
                  </a:lnTo>
                  <a:lnTo>
                    <a:pt x="0" y="4012"/>
                  </a:lnTo>
                  <a:lnTo>
                    <a:pt x="0" y="3776"/>
                  </a:lnTo>
                  <a:lnTo>
                    <a:pt x="47" y="3776"/>
                  </a:lnTo>
                  <a:close/>
                  <a:moveTo>
                    <a:pt x="278" y="3959"/>
                  </a:moveTo>
                  <a:lnTo>
                    <a:pt x="278" y="3927"/>
                  </a:lnTo>
                  <a:lnTo>
                    <a:pt x="242" y="3927"/>
                  </a:lnTo>
                  <a:lnTo>
                    <a:pt x="242" y="3959"/>
                  </a:lnTo>
                  <a:lnTo>
                    <a:pt x="278" y="3959"/>
                  </a:lnTo>
                  <a:close/>
                  <a:moveTo>
                    <a:pt x="5254" y="4003"/>
                  </a:moveTo>
                  <a:lnTo>
                    <a:pt x="4961" y="4003"/>
                  </a:lnTo>
                  <a:lnTo>
                    <a:pt x="4961" y="3886"/>
                  </a:lnTo>
                  <a:lnTo>
                    <a:pt x="5056" y="3886"/>
                  </a:lnTo>
                  <a:lnTo>
                    <a:pt x="5056" y="3904"/>
                  </a:lnTo>
                  <a:lnTo>
                    <a:pt x="5020" y="3904"/>
                  </a:lnTo>
                  <a:lnTo>
                    <a:pt x="4990" y="3904"/>
                  </a:lnTo>
                  <a:lnTo>
                    <a:pt x="4990" y="3982"/>
                  </a:lnTo>
                  <a:lnTo>
                    <a:pt x="5042" y="3982"/>
                  </a:lnTo>
                  <a:lnTo>
                    <a:pt x="5097" y="3982"/>
                  </a:lnTo>
                  <a:lnTo>
                    <a:pt x="5097" y="3886"/>
                  </a:lnTo>
                  <a:lnTo>
                    <a:pt x="5221" y="3886"/>
                  </a:lnTo>
                  <a:lnTo>
                    <a:pt x="5221" y="3852"/>
                  </a:lnTo>
                  <a:lnTo>
                    <a:pt x="5221" y="3819"/>
                  </a:lnTo>
                  <a:lnTo>
                    <a:pt x="5185" y="3819"/>
                  </a:lnTo>
                  <a:lnTo>
                    <a:pt x="5148" y="3819"/>
                  </a:lnTo>
                  <a:lnTo>
                    <a:pt x="5148" y="3840"/>
                  </a:lnTo>
                  <a:lnTo>
                    <a:pt x="5188" y="3840"/>
                  </a:lnTo>
                  <a:lnTo>
                    <a:pt x="5188" y="3863"/>
                  </a:lnTo>
                  <a:lnTo>
                    <a:pt x="5097" y="3863"/>
                  </a:lnTo>
                  <a:lnTo>
                    <a:pt x="5097" y="3801"/>
                  </a:lnTo>
                  <a:lnTo>
                    <a:pt x="5254" y="3801"/>
                  </a:lnTo>
                  <a:lnTo>
                    <a:pt x="5254" y="3904"/>
                  </a:lnTo>
                  <a:lnTo>
                    <a:pt x="5122" y="3904"/>
                  </a:lnTo>
                  <a:lnTo>
                    <a:pt x="5122" y="3925"/>
                  </a:lnTo>
                  <a:lnTo>
                    <a:pt x="5122" y="3946"/>
                  </a:lnTo>
                  <a:lnTo>
                    <a:pt x="5122" y="3964"/>
                  </a:lnTo>
                  <a:lnTo>
                    <a:pt x="5122" y="3985"/>
                  </a:lnTo>
                  <a:lnTo>
                    <a:pt x="5225" y="3985"/>
                  </a:lnTo>
                  <a:lnTo>
                    <a:pt x="5225" y="3964"/>
                  </a:lnTo>
                  <a:lnTo>
                    <a:pt x="5225" y="3946"/>
                  </a:lnTo>
                  <a:lnTo>
                    <a:pt x="5196" y="3946"/>
                  </a:lnTo>
                  <a:lnTo>
                    <a:pt x="5196" y="3964"/>
                  </a:lnTo>
                  <a:lnTo>
                    <a:pt x="5163" y="3964"/>
                  </a:lnTo>
                  <a:lnTo>
                    <a:pt x="5163" y="3927"/>
                  </a:lnTo>
                  <a:lnTo>
                    <a:pt x="5254" y="3927"/>
                  </a:lnTo>
                  <a:lnTo>
                    <a:pt x="5254" y="4003"/>
                  </a:lnTo>
                  <a:close/>
                  <a:moveTo>
                    <a:pt x="5251" y="3776"/>
                  </a:moveTo>
                  <a:lnTo>
                    <a:pt x="5251" y="3760"/>
                  </a:lnTo>
                  <a:lnTo>
                    <a:pt x="5298" y="3760"/>
                  </a:lnTo>
                  <a:lnTo>
                    <a:pt x="5298" y="3741"/>
                  </a:lnTo>
                  <a:lnTo>
                    <a:pt x="5298" y="3721"/>
                  </a:lnTo>
                  <a:lnTo>
                    <a:pt x="5298" y="3700"/>
                  </a:lnTo>
                  <a:lnTo>
                    <a:pt x="5298" y="3682"/>
                  </a:lnTo>
                  <a:lnTo>
                    <a:pt x="5247" y="3682"/>
                  </a:lnTo>
                  <a:lnTo>
                    <a:pt x="5199" y="3682"/>
                  </a:lnTo>
                  <a:lnTo>
                    <a:pt x="5199" y="3718"/>
                  </a:lnTo>
                  <a:lnTo>
                    <a:pt x="5229" y="3718"/>
                  </a:lnTo>
                  <a:lnTo>
                    <a:pt x="5229" y="3707"/>
                  </a:lnTo>
                  <a:lnTo>
                    <a:pt x="5254" y="3707"/>
                  </a:lnTo>
                  <a:lnTo>
                    <a:pt x="5254" y="3735"/>
                  </a:lnTo>
                  <a:lnTo>
                    <a:pt x="5170" y="3735"/>
                  </a:lnTo>
                  <a:lnTo>
                    <a:pt x="5170" y="3613"/>
                  </a:lnTo>
                  <a:lnTo>
                    <a:pt x="5254" y="3613"/>
                  </a:lnTo>
                  <a:lnTo>
                    <a:pt x="5254" y="3638"/>
                  </a:lnTo>
                  <a:lnTo>
                    <a:pt x="5229" y="3638"/>
                  </a:lnTo>
                  <a:lnTo>
                    <a:pt x="5229" y="3629"/>
                  </a:lnTo>
                  <a:lnTo>
                    <a:pt x="5199" y="3629"/>
                  </a:lnTo>
                  <a:lnTo>
                    <a:pt x="5199" y="3666"/>
                  </a:lnTo>
                  <a:lnTo>
                    <a:pt x="5247" y="3666"/>
                  </a:lnTo>
                  <a:lnTo>
                    <a:pt x="5298" y="3666"/>
                  </a:lnTo>
                  <a:lnTo>
                    <a:pt x="5298" y="3645"/>
                  </a:lnTo>
                  <a:lnTo>
                    <a:pt x="5298" y="3624"/>
                  </a:lnTo>
                  <a:lnTo>
                    <a:pt x="5298" y="3606"/>
                  </a:lnTo>
                  <a:lnTo>
                    <a:pt x="5298" y="3585"/>
                  </a:lnTo>
                  <a:lnTo>
                    <a:pt x="5243" y="3585"/>
                  </a:lnTo>
                  <a:lnTo>
                    <a:pt x="5243" y="3574"/>
                  </a:lnTo>
                  <a:lnTo>
                    <a:pt x="5298" y="3574"/>
                  </a:lnTo>
                  <a:lnTo>
                    <a:pt x="5298" y="3549"/>
                  </a:lnTo>
                  <a:lnTo>
                    <a:pt x="5229" y="3549"/>
                  </a:lnTo>
                  <a:lnTo>
                    <a:pt x="5229" y="3491"/>
                  </a:lnTo>
                  <a:lnTo>
                    <a:pt x="5254" y="3491"/>
                  </a:lnTo>
                  <a:lnTo>
                    <a:pt x="5298" y="3491"/>
                  </a:lnTo>
                  <a:lnTo>
                    <a:pt x="5298" y="3464"/>
                  </a:lnTo>
                  <a:lnTo>
                    <a:pt x="5298" y="3393"/>
                  </a:lnTo>
                  <a:lnTo>
                    <a:pt x="5298" y="3365"/>
                  </a:lnTo>
                  <a:lnTo>
                    <a:pt x="5254" y="3365"/>
                  </a:lnTo>
                  <a:lnTo>
                    <a:pt x="5229" y="3365"/>
                  </a:lnTo>
                  <a:lnTo>
                    <a:pt x="5192" y="3365"/>
                  </a:lnTo>
                  <a:lnTo>
                    <a:pt x="5185" y="3365"/>
                  </a:lnTo>
                  <a:lnTo>
                    <a:pt x="5185" y="3439"/>
                  </a:lnTo>
                  <a:lnTo>
                    <a:pt x="5229" y="3439"/>
                  </a:lnTo>
                  <a:lnTo>
                    <a:pt x="5229" y="3393"/>
                  </a:lnTo>
                  <a:lnTo>
                    <a:pt x="5254" y="3393"/>
                  </a:lnTo>
                  <a:lnTo>
                    <a:pt x="5254" y="3464"/>
                  </a:lnTo>
                  <a:lnTo>
                    <a:pt x="5185" y="3464"/>
                  </a:lnTo>
                  <a:lnTo>
                    <a:pt x="5185" y="3574"/>
                  </a:lnTo>
                  <a:lnTo>
                    <a:pt x="5203" y="3574"/>
                  </a:lnTo>
                  <a:lnTo>
                    <a:pt x="5203" y="3585"/>
                  </a:lnTo>
                  <a:lnTo>
                    <a:pt x="5166" y="3585"/>
                  </a:lnTo>
                  <a:lnTo>
                    <a:pt x="5130" y="3585"/>
                  </a:lnTo>
                  <a:lnTo>
                    <a:pt x="5130" y="3760"/>
                  </a:lnTo>
                  <a:lnTo>
                    <a:pt x="5166" y="3760"/>
                  </a:lnTo>
                  <a:lnTo>
                    <a:pt x="5207" y="3760"/>
                  </a:lnTo>
                  <a:lnTo>
                    <a:pt x="5207" y="3776"/>
                  </a:lnTo>
                  <a:lnTo>
                    <a:pt x="5056" y="3776"/>
                  </a:lnTo>
                  <a:lnTo>
                    <a:pt x="5056" y="3801"/>
                  </a:lnTo>
                  <a:lnTo>
                    <a:pt x="5056" y="3863"/>
                  </a:lnTo>
                  <a:lnTo>
                    <a:pt x="4917" y="3863"/>
                  </a:lnTo>
                  <a:lnTo>
                    <a:pt x="4917" y="3891"/>
                  </a:lnTo>
                  <a:lnTo>
                    <a:pt x="4917" y="3916"/>
                  </a:lnTo>
                  <a:lnTo>
                    <a:pt x="4917" y="3943"/>
                  </a:lnTo>
                  <a:lnTo>
                    <a:pt x="4917" y="3971"/>
                  </a:lnTo>
                  <a:lnTo>
                    <a:pt x="4895" y="3971"/>
                  </a:lnTo>
                  <a:lnTo>
                    <a:pt x="4895" y="3948"/>
                  </a:lnTo>
                  <a:lnTo>
                    <a:pt x="4895" y="3925"/>
                  </a:lnTo>
                  <a:lnTo>
                    <a:pt x="4613" y="3925"/>
                  </a:lnTo>
                  <a:lnTo>
                    <a:pt x="4613" y="3948"/>
                  </a:lnTo>
                  <a:lnTo>
                    <a:pt x="4613" y="3971"/>
                  </a:lnTo>
                  <a:lnTo>
                    <a:pt x="4595" y="3971"/>
                  </a:lnTo>
                  <a:lnTo>
                    <a:pt x="4595" y="3959"/>
                  </a:lnTo>
                  <a:lnTo>
                    <a:pt x="4419" y="3959"/>
                  </a:lnTo>
                  <a:lnTo>
                    <a:pt x="4419" y="4003"/>
                  </a:lnTo>
                  <a:lnTo>
                    <a:pt x="4305" y="4003"/>
                  </a:lnTo>
                  <a:lnTo>
                    <a:pt x="4305" y="3987"/>
                  </a:lnTo>
                  <a:lnTo>
                    <a:pt x="4375" y="3987"/>
                  </a:lnTo>
                  <a:lnTo>
                    <a:pt x="4375" y="3959"/>
                  </a:lnTo>
                  <a:lnTo>
                    <a:pt x="4261" y="3959"/>
                  </a:lnTo>
                  <a:lnTo>
                    <a:pt x="4261" y="3964"/>
                  </a:lnTo>
                  <a:lnTo>
                    <a:pt x="4261" y="3987"/>
                  </a:lnTo>
                  <a:lnTo>
                    <a:pt x="4261" y="4003"/>
                  </a:lnTo>
                  <a:lnTo>
                    <a:pt x="4261" y="4030"/>
                  </a:lnTo>
                  <a:lnTo>
                    <a:pt x="4313" y="4030"/>
                  </a:lnTo>
                  <a:lnTo>
                    <a:pt x="4360" y="4030"/>
                  </a:lnTo>
                  <a:lnTo>
                    <a:pt x="4411" y="4030"/>
                  </a:lnTo>
                  <a:lnTo>
                    <a:pt x="4463" y="4030"/>
                  </a:lnTo>
                  <a:lnTo>
                    <a:pt x="4463" y="3987"/>
                  </a:lnTo>
                  <a:lnTo>
                    <a:pt x="4554" y="3987"/>
                  </a:lnTo>
                  <a:lnTo>
                    <a:pt x="4554" y="4030"/>
                  </a:lnTo>
                  <a:lnTo>
                    <a:pt x="4595" y="4030"/>
                  </a:lnTo>
                  <a:lnTo>
                    <a:pt x="4595" y="3996"/>
                  </a:lnTo>
                  <a:lnTo>
                    <a:pt x="4613" y="3996"/>
                  </a:lnTo>
                  <a:lnTo>
                    <a:pt x="4613" y="4030"/>
                  </a:lnTo>
                  <a:lnTo>
                    <a:pt x="4646" y="4030"/>
                  </a:lnTo>
                  <a:lnTo>
                    <a:pt x="4679" y="4030"/>
                  </a:lnTo>
                  <a:lnTo>
                    <a:pt x="4708" y="4030"/>
                  </a:lnTo>
                  <a:lnTo>
                    <a:pt x="4741" y="4030"/>
                  </a:lnTo>
                  <a:lnTo>
                    <a:pt x="4741" y="3998"/>
                  </a:lnTo>
                  <a:lnTo>
                    <a:pt x="4741" y="3969"/>
                  </a:lnTo>
                  <a:lnTo>
                    <a:pt x="4683" y="3969"/>
                  </a:lnTo>
                  <a:lnTo>
                    <a:pt x="4683" y="3987"/>
                  </a:lnTo>
                  <a:lnTo>
                    <a:pt x="4701" y="3987"/>
                  </a:lnTo>
                  <a:lnTo>
                    <a:pt x="4701" y="4003"/>
                  </a:lnTo>
                  <a:lnTo>
                    <a:pt x="4657" y="4003"/>
                  </a:lnTo>
                  <a:lnTo>
                    <a:pt x="4657" y="3950"/>
                  </a:lnTo>
                  <a:lnTo>
                    <a:pt x="4851" y="3950"/>
                  </a:lnTo>
                  <a:lnTo>
                    <a:pt x="4851" y="4003"/>
                  </a:lnTo>
                  <a:lnTo>
                    <a:pt x="4800" y="4003"/>
                  </a:lnTo>
                  <a:lnTo>
                    <a:pt x="4800" y="3987"/>
                  </a:lnTo>
                  <a:lnTo>
                    <a:pt x="4825" y="3987"/>
                  </a:lnTo>
                  <a:lnTo>
                    <a:pt x="4825" y="3969"/>
                  </a:lnTo>
                  <a:lnTo>
                    <a:pt x="4767" y="3969"/>
                  </a:lnTo>
                  <a:lnTo>
                    <a:pt x="4767" y="3998"/>
                  </a:lnTo>
                  <a:lnTo>
                    <a:pt x="4767" y="4030"/>
                  </a:lnTo>
                  <a:lnTo>
                    <a:pt x="4800" y="4030"/>
                  </a:lnTo>
                  <a:lnTo>
                    <a:pt x="4829" y="4030"/>
                  </a:lnTo>
                  <a:lnTo>
                    <a:pt x="4862" y="4030"/>
                  </a:lnTo>
                  <a:lnTo>
                    <a:pt x="4895" y="4030"/>
                  </a:lnTo>
                  <a:lnTo>
                    <a:pt x="4895" y="3996"/>
                  </a:lnTo>
                  <a:lnTo>
                    <a:pt x="4917" y="3996"/>
                  </a:lnTo>
                  <a:lnTo>
                    <a:pt x="4917" y="4012"/>
                  </a:lnTo>
                  <a:lnTo>
                    <a:pt x="4917" y="4030"/>
                  </a:lnTo>
                  <a:lnTo>
                    <a:pt x="5298" y="4030"/>
                  </a:lnTo>
                  <a:lnTo>
                    <a:pt x="5298" y="4012"/>
                  </a:lnTo>
                  <a:lnTo>
                    <a:pt x="5298" y="3776"/>
                  </a:lnTo>
                  <a:lnTo>
                    <a:pt x="5251" y="3776"/>
                  </a:lnTo>
                  <a:close/>
                  <a:moveTo>
                    <a:pt x="5020" y="3959"/>
                  </a:moveTo>
                  <a:lnTo>
                    <a:pt x="5020" y="3927"/>
                  </a:lnTo>
                  <a:lnTo>
                    <a:pt x="5056" y="3927"/>
                  </a:lnTo>
                  <a:lnTo>
                    <a:pt x="5056" y="3959"/>
                  </a:lnTo>
                  <a:lnTo>
                    <a:pt x="5020" y="3959"/>
                  </a:lnTo>
                  <a:close/>
                  <a:moveTo>
                    <a:pt x="0" y="3342"/>
                  </a:moveTo>
                  <a:lnTo>
                    <a:pt x="0" y="688"/>
                  </a:lnTo>
                  <a:lnTo>
                    <a:pt x="51" y="688"/>
                  </a:lnTo>
                  <a:lnTo>
                    <a:pt x="51" y="3342"/>
                  </a:lnTo>
                  <a:lnTo>
                    <a:pt x="0" y="3342"/>
                  </a:lnTo>
                  <a:close/>
                  <a:moveTo>
                    <a:pt x="5247" y="3342"/>
                  </a:moveTo>
                  <a:lnTo>
                    <a:pt x="5247" y="688"/>
                  </a:lnTo>
                  <a:lnTo>
                    <a:pt x="5298" y="688"/>
                  </a:lnTo>
                  <a:lnTo>
                    <a:pt x="5298" y="3342"/>
                  </a:lnTo>
                  <a:lnTo>
                    <a:pt x="5247" y="3342"/>
                  </a:lnTo>
                  <a:close/>
                  <a:moveTo>
                    <a:pt x="1062" y="0"/>
                  </a:moveTo>
                  <a:lnTo>
                    <a:pt x="4236" y="0"/>
                  </a:lnTo>
                  <a:lnTo>
                    <a:pt x="4236" y="32"/>
                  </a:lnTo>
                  <a:lnTo>
                    <a:pt x="1062" y="32"/>
                  </a:lnTo>
                  <a:lnTo>
                    <a:pt x="1062" y="0"/>
                  </a:lnTo>
                  <a:close/>
                  <a:moveTo>
                    <a:pt x="44" y="27"/>
                  </a:moveTo>
                  <a:lnTo>
                    <a:pt x="337" y="27"/>
                  </a:lnTo>
                  <a:lnTo>
                    <a:pt x="337" y="144"/>
                  </a:lnTo>
                  <a:lnTo>
                    <a:pt x="242" y="144"/>
                  </a:lnTo>
                  <a:lnTo>
                    <a:pt x="242" y="126"/>
                  </a:lnTo>
                  <a:lnTo>
                    <a:pt x="278" y="126"/>
                  </a:lnTo>
                  <a:lnTo>
                    <a:pt x="308" y="126"/>
                  </a:lnTo>
                  <a:lnTo>
                    <a:pt x="308" y="48"/>
                  </a:lnTo>
                  <a:lnTo>
                    <a:pt x="256" y="48"/>
                  </a:lnTo>
                  <a:lnTo>
                    <a:pt x="201" y="48"/>
                  </a:lnTo>
                  <a:lnTo>
                    <a:pt x="201" y="144"/>
                  </a:lnTo>
                  <a:lnTo>
                    <a:pt x="77" y="144"/>
                  </a:lnTo>
                  <a:lnTo>
                    <a:pt x="77" y="178"/>
                  </a:lnTo>
                  <a:lnTo>
                    <a:pt x="77" y="211"/>
                  </a:lnTo>
                  <a:lnTo>
                    <a:pt x="113" y="211"/>
                  </a:lnTo>
                  <a:lnTo>
                    <a:pt x="150" y="211"/>
                  </a:lnTo>
                  <a:lnTo>
                    <a:pt x="150" y="190"/>
                  </a:lnTo>
                  <a:lnTo>
                    <a:pt x="110" y="190"/>
                  </a:lnTo>
                  <a:lnTo>
                    <a:pt x="110" y="167"/>
                  </a:lnTo>
                  <a:lnTo>
                    <a:pt x="201" y="167"/>
                  </a:lnTo>
                  <a:lnTo>
                    <a:pt x="201" y="229"/>
                  </a:lnTo>
                  <a:lnTo>
                    <a:pt x="44" y="229"/>
                  </a:lnTo>
                  <a:lnTo>
                    <a:pt x="44" y="126"/>
                  </a:lnTo>
                  <a:lnTo>
                    <a:pt x="176" y="126"/>
                  </a:lnTo>
                  <a:lnTo>
                    <a:pt x="176" y="105"/>
                  </a:lnTo>
                  <a:lnTo>
                    <a:pt x="176" y="84"/>
                  </a:lnTo>
                  <a:lnTo>
                    <a:pt x="176" y="66"/>
                  </a:lnTo>
                  <a:lnTo>
                    <a:pt x="176" y="45"/>
                  </a:lnTo>
                  <a:lnTo>
                    <a:pt x="73" y="45"/>
                  </a:lnTo>
                  <a:lnTo>
                    <a:pt x="73" y="66"/>
                  </a:lnTo>
                  <a:lnTo>
                    <a:pt x="73" y="84"/>
                  </a:lnTo>
                  <a:lnTo>
                    <a:pt x="102" y="84"/>
                  </a:lnTo>
                  <a:lnTo>
                    <a:pt x="102" y="66"/>
                  </a:lnTo>
                  <a:lnTo>
                    <a:pt x="135" y="66"/>
                  </a:lnTo>
                  <a:lnTo>
                    <a:pt x="135" y="103"/>
                  </a:lnTo>
                  <a:lnTo>
                    <a:pt x="44" y="103"/>
                  </a:lnTo>
                  <a:lnTo>
                    <a:pt x="44" y="27"/>
                  </a:lnTo>
                  <a:close/>
                  <a:moveTo>
                    <a:pt x="47" y="254"/>
                  </a:moveTo>
                  <a:lnTo>
                    <a:pt x="47" y="270"/>
                  </a:lnTo>
                  <a:lnTo>
                    <a:pt x="0" y="270"/>
                  </a:lnTo>
                  <a:lnTo>
                    <a:pt x="0" y="289"/>
                  </a:lnTo>
                  <a:lnTo>
                    <a:pt x="0" y="309"/>
                  </a:lnTo>
                  <a:lnTo>
                    <a:pt x="0" y="330"/>
                  </a:lnTo>
                  <a:lnTo>
                    <a:pt x="0" y="348"/>
                  </a:lnTo>
                  <a:lnTo>
                    <a:pt x="51" y="348"/>
                  </a:lnTo>
                  <a:lnTo>
                    <a:pt x="99" y="348"/>
                  </a:lnTo>
                  <a:lnTo>
                    <a:pt x="99" y="312"/>
                  </a:lnTo>
                  <a:lnTo>
                    <a:pt x="69" y="312"/>
                  </a:lnTo>
                  <a:lnTo>
                    <a:pt x="69" y="323"/>
                  </a:lnTo>
                  <a:lnTo>
                    <a:pt x="44" y="323"/>
                  </a:lnTo>
                  <a:lnTo>
                    <a:pt x="44" y="295"/>
                  </a:lnTo>
                  <a:lnTo>
                    <a:pt x="128" y="295"/>
                  </a:lnTo>
                  <a:lnTo>
                    <a:pt x="128" y="417"/>
                  </a:lnTo>
                  <a:lnTo>
                    <a:pt x="44" y="417"/>
                  </a:lnTo>
                  <a:lnTo>
                    <a:pt x="44" y="392"/>
                  </a:lnTo>
                  <a:lnTo>
                    <a:pt x="69" y="392"/>
                  </a:lnTo>
                  <a:lnTo>
                    <a:pt x="69" y="401"/>
                  </a:lnTo>
                  <a:lnTo>
                    <a:pt x="99" y="401"/>
                  </a:lnTo>
                  <a:lnTo>
                    <a:pt x="99" y="364"/>
                  </a:lnTo>
                  <a:lnTo>
                    <a:pt x="51" y="364"/>
                  </a:lnTo>
                  <a:lnTo>
                    <a:pt x="0" y="364"/>
                  </a:lnTo>
                  <a:lnTo>
                    <a:pt x="0" y="385"/>
                  </a:lnTo>
                  <a:lnTo>
                    <a:pt x="0" y="406"/>
                  </a:lnTo>
                  <a:lnTo>
                    <a:pt x="0" y="424"/>
                  </a:lnTo>
                  <a:lnTo>
                    <a:pt x="0" y="445"/>
                  </a:lnTo>
                  <a:lnTo>
                    <a:pt x="55" y="445"/>
                  </a:lnTo>
                  <a:lnTo>
                    <a:pt x="55" y="456"/>
                  </a:lnTo>
                  <a:lnTo>
                    <a:pt x="0" y="456"/>
                  </a:lnTo>
                  <a:lnTo>
                    <a:pt x="0" y="481"/>
                  </a:lnTo>
                  <a:lnTo>
                    <a:pt x="69" y="481"/>
                  </a:lnTo>
                  <a:lnTo>
                    <a:pt x="69" y="539"/>
                  </a:lnTo>
                  <a:lnTo>
                    <a:pt x="44" y="539"/>
                  </a:lnTo>
                  <a:lnTo>
                    <a:pt x="0" y="539"/>
                  </a:lnTo>
                  <a:lnTo>
                    <a:pt x="0" y="566"/>
                  </a:lnTo>
                  <a:lnTo>
                    <a:pt x="0" y="637"/>
                  </a:lnTo>
                  <a:lnTo>
                    <a:pt x="0" y="665"/>
                  </a:lnTo>
                  <a:lnTo>
                    <a:pt x="44" y="665"/>
                  </a:lnTo>
                  <a:lnTo>
                    <a:pt x="69" y="665"/>
                  </a:lnTo>
                  <a:lnTo>
                    <a:pt x="106" y="665"/>
                  </a:lnTo>
                  <a:lnTo>
                    <a:pt x="113" y="665"/>
                  </a:lnTo>
                  <a:lnTo>
                    <a:pt x="113" y="591"/>
                  </a:lnTo>
                  <a:lnTo>
                    <a:pt x="69" y="591"/>
                  </a:lnTo>
                  <a:lnTo>
                    <a:pt x="69" y="637"/>
                  </a:lnTo>
                  <a:lnTo>
                    <a:pt x="44" y="637"/>
                  </a:lnTo>
                  <a:lnTo>
                    <a:pt x="44" y="566"/>
                  </a:lnTo>
                  <a:lnTo>
                    <a:pt x="113" y="566"/>
                  </a:lnTo>
                  <a:lnTo>
                    <a:pt x="113" y="456"/>
                  </a:lnTo>
                  <a:lnTo>
                    <a:pt x="95" y="456"/>
                  </a:lnTo>
                  <a:lnTo>
                    <a:pt x="95" y="445"/>
                  </a:lnTo>
                  <a:lnTo>
                    <a:pt x="132" y="445"/>
                  </a:lnTo>
                  <a:lnTo>
                    <a:pt x="168" y="445"/>
                  </a:lnTo>
                  <a:lnTo>
                    <a:pt x="168" y="270"/>
                  </a:lnTo>
                  <a:lnTo>
                    <a:pt x="132" y="270"/>
                  </a:lnTo>
                  <a:lnTo>
                    <a:pt x="91" y="270"/>
                  </a:lnTo>
                  <a:lnTo>
                    <a:pt x="91" y="254"/>
                  </a:lnTo>
                  <a:lnTo>
                    <a:pt x="242" y="254"/>
                  </a:lnTo>
                  <a:lnTo>
                    <a:pt x="242" y="229"/>
                  </a:lnTo>
                  <a:lnTo>
                    <a:pt x="242" y="167"/>
                  </a:lnTo>
                  <a:lnTo>
                    <a:pt x="381" y="167"/>
                  </a:lnTo>
                  <a:lnTo>
                    <a:pt x="381" y="139"/>
                  </a:lnTo>
                  <a:lnTo>
                    <a:pt x="381" y="114"/>
                  </a:lnTo>
                  <a:lnTo>
                    <a:pt x="381" y="87"/>
                  </a:lnTo>
                  <a:lnTo>
                    <a:pt x="381" y="59"/>
                  </a:lnTo>
                  <a:lnTo>
                    <a:pt x="403" y="59"/>
                  </a:lnTo>
                  <a:lnTo>
                    <a:pt x="403" y="82"/>
                  </a:lnTo>
                  <a:lnTo>
                    <a:pt x="403" y="105"/>
                  </a:lnTo>
                  <a:lnTo>
                    <a:pt x="685" y="105"/>
                  </a:lnTo>
                  <a:lnTo>
                    <a:pt x="685" y="82"/>
                  </a:lnTo>
                  <a:lnTo>
                    <a:pt x="685" y="59"/>
                  </a:lnTo>
                  <a:lnTo>
                    <a:pt x="703" y="59"/>
                  </a:lnTo>
                  <a:lnTo>
                    <a:pt x="703" y="71"/>
                  </a:lnTo>
                  <a:lnTo>
                    <a:pt x="879" y="71"/>
                  </a:lnTo>
                  <a:lnTo>
                    <a:pt x="879" y="27"/>
                  </a:lnTo>
                  <a:lnTo>
                    <a:pt x="993" y="27"/>
                  </a:lnTo>
                  <a:lnTo>
                    <a:pt x="993" y="43"/>
                  </a:lnTo>
                  <a:lnTo>
                    <a:pt x="923" y="43"/>
                  </a:lnTo>
                  <a:lnTo>
                    <a:pt x="923" y="71"/>
                  </a:lnTo>
                  <a:lnTo>
                    <a:pt x="1037" y="71"/>
                  </a:lnTo>
                  <a:lnTo>
                    <a:pt x="1037" y="66"/>
                  </a:lnTo>
                  <a:lnTo>
                    <a:pt x="1037" y="43"/>
                  </a:lnTo>
                  <a:lnTo>
                    <a:pt x="1037" y="27"/>
                  </a:lnTo>
                  <a:lnTo>
                    <a:pt x="1037" y="0"/>
                  </a:lnTo>
                  <a:lnTo>
                    <a:pt x="985" y="0"/>
                  </a:lnTo>
                  <a:lnTo>
                    <a:pt x="938" y="0"/>
                  </a:lnTo>
                  <a:lnTo>
                    <a:pt x="887" y="0"/>
                  </a:lnTo>
                  <a:lnTo>
                    <a:pt x="835" y="0"/>
                  </a:lnTo>
                  <a:lnTo>
                    <a:pt x="835" y="43"/>
                  </a:lnTo>
                  <a:lnTo>
                    <a:pt x="744" y="43"/>
                  </a:lnTo>
                  <a:lnTo>
                    <a:pt x="744" y="0"/>
                  </a:lnTo>
                  <a:lnTo>
                    <a:pt x="703" y="0"/>
                  </a:lnTo>
                  <a:lnTo>
                    <a:pt x="703" y="34"/>
                  </a:lnTo>
                  <a:lnTo>
                    <a:pt x="685" y="34"/>
                  </a:lnTo>
                  <a:lnTo>
                    <a:pt x="685" y="0"/>
                  </a:lnTo>
                  <a:lnTo>
                    <a:pt x="652" y="0"/>
                  </a:lnTo>
                  <a:lnTo>
                    <a:pt x="619" y="0"/>
                  </a:lnTo>
                  <a:lnTo>
                    <a:pt x="590" y="0"/>
                  </a:lnTo>
                  <a:lnTo>
                    <a:pt x="557" y="0"/>
                  </a:lnTo>
                  <a:lnTo>
                    <a:pt x="557" y="32"/>
                  </a:lnTo>
                  <a:lnTo>
                    <a:pt x="557" y="61"/>
                  </a:lnTo>
                  <a:lnTo>
                    <a:pt x="615" y="61"/>
                  </a:lnTo>
                  <a:lnTo>
                    <a:pt x="615" y="43"/>
                  </a:lnTo>
                  <a:lnTo>
                    <a:pt x="597" y="43"/>
                  </a:lnTo>
                  <a:lnTo>
                    <a:pt x="597" y="27"/>
                  </a:lnTo>
                  <a:lnTo>
                    <a:pt x="641" y="27"/>
                  </a:lnTo>
                  <a:lnTo>
                    <a:pt x="641" y="80"/>
                  </a:lnTo>
                  <a:lnTo>
                    <a:pt x="447" y="80"/>
                  </a:lnTo>
                  <a:lnTo>
                    <a:pt x="447" y="27"/>
                  </a:lnTo>
                  <a:lnTo>
                    <a:pt x="498" y="27"/>
                  </a:lnTo>
                  <a:lnTo>
                    <a:pt x="498" y="43"/>
                  </a:lnTo>
                  <a:lnTo>
                    <a:pt x="473" y="43"/>
                  </a:lnTo>
                  <a:lnTo>
                    <a:pt x="473" y="61"/>
                  </a:lnTo>
                  <a:lnTo>
                    <a:pt x="531" y="61"/>
                  </a:lnTo>
                  <a:lnTo>
                    <a:pt x="531" y="32"/>
                  </a:lnTo>
                  <a:lnTo>
                    <a:pt x="531" y="0"/>
                  </a:lnTo>
                  <a:lnTo>
                    <a:pt x="498" y="0"/>
                  </a:lnTo>
                  <a:lnTo>
                    <a:pt x="469" y="0"/>
                  </a:lnTo>
                  <a:lnTo>
                    <a:pt x="436" y="0"/>
                  </a:lnTo>
                  <a:lnTo>
                    <a:pt x="403" y="0"/>
                  </a:lnTo>
                  <a:lnTo>
                    <a:pt x="403" y="34"/>
                  </a:lnTo>
                  <a:lnTo>
                    <a:pt x="381" y="34"/>
                  </a:lnTo>
                  <a:lnTo>
                    <a:pt x="381" y="18"/>
                  </a:lnTo>
                  <a:lnTo>
                    <a:pt x="381" y="0"/>
                  </a:lnTo>
                  <a:lnTo>
                    <a:pt x="0" y="0"/>
                  </a:lnTo>
                  <a:lnTo>
                    <a:pt x="0" y="18"/>
                  </a:lnTo>
                  <a:lnTo>
                    <a:pt x="0" y="254"/>
                  </a:lnTo>
                  <a:lnTo>
                    <a:pt x="47" y="254"/>
                  </a:lnTo>
                  <a:close/>
                  <a:moveTo>
                    <a:pt x="278" y="71"/>
                  </a:moveTo>
                  <a:lnTo>
                    <a:pt x="278" y="103"/>
                  </a:lnTo>
                  <a:lnTo>
                    <a:pt x="242" y="103"/>
                  </a:lnTo>
                  <a:lnTo>
                    <a:pt x="242" y="71"/>
                  </a:lnTo>
                  <a:lnTo>
                    <a:pt x="278" y="71"/>
                  </a:lnTo>
                  <a:close/>
                  <a:moveTo>
                    <a:pt x="5254" y="27"/>
                  </a:moveTo>
                  <a:lnTo>
                    <a:pt x="4961" y="27"/>
                  </a:lnTo>
                  <a:lnTo>
                    <a:pt x="4961" y="144"/>
                  </a:lnTo>
                  <a:lnTo>
                    <a:pt x="5056" y="144"/>
                  </a:lnTo>
                  <a:lnTo>
                    <a:pt x="5056" y="126"/>
                  </a:lnTo>
                  <a:lnTo>
                    <a:pt x="5020" y="126"/>
                  </a:lnTo>
                  <a:lnTo>
                    <a:pt x="4990" y="126"/>
                  </a:lnTo>
                  <a:lnTo>
                    <a:pt x="4990" y="48"/>
                  </a:lnTo>
                  <a:lnTo>
                    <a:pt x="5042" y="48"/>
                  </a:lnTo>
                  <a:lnTo>
                    <a:pt x="5097" y="48"/>
                  </a:lnTo>
                  <a:lnTo>
                    <a:pt x="5097" y="144"/>
                  </a:lnTo>
                  <a:lnTo>
                    <a:pt x="5221" y="144"/>
                  </a:lnTo>
                  <a:lnTo>
                    <a:pt x="5221" y="178"/>
                  </a:lnTo>
                  <a:lnTo>
                    <a:pt x="5221" y="211"/>
                  </a:lnTo>
                  <a:lnTo>
                    <a:pt x="5185" y="211"/>
                  </a:lnTo>
                  <a:lnTo>
                    <a:pt x="5148" y="211"/>
                  </a:lnTo>
                  <a:lnTo>
                    <a:pt x="5148" y="190"/>
                  </a:lnTo>
                  <a:lnTo>
                    <a:pt x="5188" y="190"/>
                  </a:lnTo>
                  <a:lnTo>
                    <a:pt x="5188" y="167"/>
                  </a:lnTo>
                  <a:lnTo>
                    <a:pt x="5097" y="167"/>
                  </a:lnTo>
                  <a:lnTo>
                    <a:pt x="5097" y="229"/>
                  </a:lnTo>
                  <a:lnTo>
                    <a:pt x="5254" y="229"/>
                  </a:lnTo>
                  <a:lnTo>
                    <a:pt x="5254" y="126"/>
                  </a:lnTo>
                  <a:lnTo>
                    <a:pt x="5122" y="126"/>
                  </a:lnTo>
                  <a:lnTo>
                    <a:pt x="5122" y="105"/>
                  </a:lnTo>
                  <a:lnTo>
                    <a:pt x="5122" y="84"/>
                  </a:lnTo>
                  <a:lnTo>
                    <a:pt x="5122" y="66"/>
                  </a:lnTo>
                  <a:lnTo>
                    <a:pt x="5122" y="45"/>
                  </a:lnTo>
                  <a:lnTo>
                    <a:pt x="5225" y="45"/>
                  </a:lnTo>
                  <a:lnTo>
                    <a:pt x="5225" y="66"/>
                  </a:lnTo>
                  <a:lnTo>
                    <a:pt x="5225" y="84"/>
                  </a:lnTo>
                  <a:lnTo>
                    <a:pt x="5196" y="84"/>
                  </a:lnTo>
                  <a:lnTo>
                    <a:pt x="5196" y="66"/>
                  </a:lnTo>
                  <a:lnTo>
                    <a:pt x="5163" y="66"/>
                  </a:lnTo>
                  <a:lnTo>
                    <a:pt x="5163" y="103"/>
                  </a:lnTo>
                  <a:lnTo>
                    <a:pt x="5254" y="103"/>
                  </a:lnTo>
                  <a:lnTo>
                    <a:pt x="5254" y="27"/>
                  </a:lnTo>
                  <a:close/>
                  <a:moveTo>
                    <a:pt x="5251" y="254"/>
                  </a:moveTo>
                  <a:lnTo>
                    <a:pt x="5251" y="270"/>
                  </a:lnTo>
                  <a:lnTo>
                    <a:pt x="5298" y="270"/>
                  </a:lnTo>
                  <a:lnTo>
                    <a:pt x="5298" y="289"/>
                  </a:lnTo>
                  <a:lnTo>
                    <a:pt x="5298" y="309"/>
                  </a:lnTo>
                  <a:lnTo>
                    <a:pt x="5298" y="330"/>
                  </a:lnTo>
                  <a:lnTo>
                    <a:pt x="5298" y="348"/>
                  </a:lnTo>
                  <a:lnTo>
                    <a:pt x="5247" y="348"/>
                  </a:lnTo>
                  <a:lnTo>
                    <a:pt x="5199" y="348"/>
                  </a:lnTo>
                  <a:lnTo>
                    <a:pt x="5199" y="312"/>
                  </a:lnTo>
                  <a:lnTo>
                    <a:pt x="5229" y="312"/>
                  </a:lnTo>
                  <a:lnTo>
                    <a:pt x="5229" y="323"/>
                  </a:lnTo>
                  <a:lnTo>
                    <a:pt x="5254" y="323"/>
                  </a:lnTo>
                  <a:lnTo>
                    <a:pt x="5254" y="295"/>
                  </a:lnTo>
                  <a:lnTo>
                    <a:pt x="5170" y="295"/>
                  </a:lnTo>
                  <a:lnTo>
                    <a:pt x="5170" y="417"/>
                  </a:lnTo>
                  <a:lnTo>
                    <a:pt x="5254" y="417"/>
                  </a:lnTo>
                  <a:lnTo>
                    <a:pt x="5254" y="392"/>
                  </a:lnTo>
                  <a:lnTo>
                    <a:pt x="5229" y="392"/>
                  </a:lnTo>
                  <a:lnTo>
                    <a:pt x="5229" y="401"/>
                  </a:lnTo>
                  <a:lnTo>
                    <a:pt x="5199" y="401"/>
                  </a:lnTo>
                  <a:lnTo>
                    <a:pt x="5199" y="364"/>
                  </a:lnTo>
                  <a:lnTo>
                    <a:pt x="5247" y="364"/>
                  </a:lnTo>
                  <a:lnTo>
                    <a:pt x="5298" y="364"/>
                  </a:lnTo>
                  <a:lnTo>
                    <a:pt x="5298" y="385"/>
                  </a:lnTo>
                  <a:lnTo>
                    <a:pt x="5298" y="406"/>
                  </a:lnTo>
                  <a:lnTo>
                    <a:pt x="5298" y="424"/>
                  </a:lnTo>
                  <a:lnTo>
                    <a:pt x="5298" y="445"/>
                  </a:lnTo>
                  <a:lnTo>
                    <a:pt x="5243" y="445"/>
                  </a:lnTo>
                  <a:lnTo>
                    <a:pt x="5243" y="456"/>
                  </a:lnTo>
                  <a:lnTo>
                    <a:pt x="5298" y="456"/>
                  </a:lnTo>
                  <a:lnTo>
                    <a:pt x="5298" y="481"/>
                  </a:lnTo>
                  <a:lnTo>
                    <a:pt x="5229" y="481"/>
                  </a:lnTo>
                  <a:lnTo>
                    <a:pt x="5229" y="539"/>
                  </a:lnTo>
                  <a:lnTo>
                    <a:pt x="5254" y="539"/>
                  </a:lnTo>
                  <a:lnTo>
                    <a:pt x="5298" y="539"/>
                  </a:lnTo>
                  <a:lnTo>
                    <a:pt x="5298" y="566"/>
                  </a:lnTo>
                  <a:lnTo>
                    <a:pt x="5298" y="637"/>
                  </a:lnTo>
                  <a:lnTo>
                    <a:pt x="5298" y="665"/>
                  </a:lnTo>
                  <a:lnTo>
                    <a:pt x="5254" y="665"/>
                  </a:lnTo>
                  <a:lnTo>
                    <a:pt x="5229" y="665"/>
                  </a:lnTo>
                  <a:lnTo>
                    <a:pt x="5192" y="665"/>
                  </a:lnTo>
                  <a:lnTo>
                    <a:pt x="5185" y="665"/>
                  </a:lnTo>
                  <a:lnTo>
                    <a:pt x="5185" y="591"/>
                  </a:lnTo>
                  <a:lnTo>
                    <a:pt x="5229" y="591"/>
                  </a:lnTo>
                  <a:lnTo>
                    <a:pt x="5229" y="637"/>
                  </a:lnTo>
                  <a:lnTo>
                    <a:pt x="5254" y="637"/>
                  </a:lnTo>
                  <a:lnTo>
                    <a:pt x="5254" y="566"/>
                  </a:lnTo>
                  <a:lnTo>
                    <a:pt x="5185" y="566"/>
                  </a:lnTo>
                  <a:lnTo>
                    <a:pt x="5185" y="456"/>
                  </a:lnTo>
                  <a:lnTo>
                    <a:pt x="5203" y="456"/>
                  </a:lnTo>
                  <a:lnTo>
                    <a:pt x="5203" y="445"/>
                  </a:lnTo>
                  <a:lnTo>
                    <a:pt x="5166" y="445"/>
                  </a:lnTo>
                  <a:lnTo>
                    <a:pt x="5130" y="445"/>
                  </a:lnTo>
                  <a:lnTo>
                    <a:pt x="5130" y="270"/>
                  </a:lnTo>
                  <a:lnTo>
                    <a:pt x="5166" y="270"/>
                  </a:lnTo>
                  <a:lnTo>
                    <a:pt x="5207" y="270"/>
                  </a:lnTo>
                  <a:lnTo>
                    <a:pt x="5207" y="254"/>
                  </a:lnTo>
                  <a:lnTo>
                    <a:pt x="5056" y="254"/>
                  </a:lnTo>
                  <a:lnTo>
                    <a:pt x="5056" y="229"/>
                  </a:lnTo>
                  <a:lnTo>
                    <a:pt x="5056" y="167"/>
                  </a:lnTo>
                  <a:lnTo>
                    <a:pt x="4917" y="167"/>
                  </a:lnTo>
                  <a:lnTo>
                    <a:pt x="4917" y="139"/>
                  </a:lnTo>
                  <a:lnTo>
                    <a:pt x="4917" y="114"/>
                  </a:lnTo>
                  <a:lnTo>
                    <a:pt x="4917" y="87"/>
                  </a:lnTo>
                  <a:lnTo>
                    <a:pt x="4917" y="59"/>
                  </a:lnTo>
                  <a:lnTo>
                    <a:pt x="4895" y="59"/>
                  </a:lnTo>
                  <a:lnTo>
                    <a:pt x="4895" y="82"/>
                  </a:lnTo>
                  <a:lnTo>
                    <a:pt x="4895" y="105"/>
                  </a:lnTo>
                  <a:lnTo>
                    <a:pt x="4613" y="105"/>
                  </a:lnTo>
                  <a:lnTo>
                    <a:pt x="4613" y="82"/>
                  </a:lnTo>
                  <a:lnTo>
                    <a:pt x="4613" y="59"/>
                  </a:lnTo>
                  <a:lnTo>
                    <a:pt x="4595" y="59"/>
                  </a:lnTo>
                  <a:lnTo>
                    <a:pt x="4595" y="71"/>
                  </a:lnTo>
                  <a:lnTo>
                    <a:pt x="4419" y="71"/>
                  </a:lnTo>
                  <a:lnTo>
                    <a:pt x="4419" y="27"/>
                  </a:lnTo>
                  <a:lnTo>
                    <a:pt x="4305" y="27"/>
                  </a:lnTo>
                  <a:lnTo>
                    <a:pt x="4305" y="43"/>
                  </a:lnTo>
                  <a:lnTo>
                    <a:pt x="4375" y="43"/>
                  </a:lnTo>
                  <a:lnTo>
                    <a:pt x="4375" y="71"/>
                  </a:lnTo>
                  <a:lnTo>
                    <a:pt x="4261" y="71"/>
                  </a:lnTo>
                  <a:lnTo>
                    <a:pt x="4261" y="66"/>
                  </a:lnTo>
                  <a:lnTo>
                    <a:pt x="4261" y="43"/>
                  </a:lnTo>
                  <a:lnTo>
                    <a:pt x="4261" y="27"/>
                  </a:lnTo>
                  <a:lnTo>
                    <a:pt x="4261" y="0"/>
                  </a:lnTo>
                  <a:lnTo>
                    <a:pt x="4313" y="0"/>
                  </a:lnTo>
                  <a:lnTo>
                    <a:pt x="4360" y="0"/>
                  </a:lnTo>
                  <a:lnTo>
                    <a:pt x="4411" y="0"/>
                  </a:lnTo>
                  <a:lnTo>
                    <a:pt x="4463" y="0"/>
                  </a:lnTo>
                  <a:lnTo>
                    <a:pt x="4463" y="43"/>
                  </a:lnTo>
                  <a:lnTo>
                    <a:pt x="4554" y="43"/>
                  </a:lnTo>
                  <a:lnTo>
                    <a:pt x="4554" y="0"/>
                  </a:lnTo>
                  <a:lnTo>
                    <a:pt x="4595" y="0"/>
                  </a:lnTo>
                  <a:lnTo>
                    <a:pt x="4595" y="34"/>
                  </a:lnTo>
                  <a:lnTo>
                    <a:pt x="4613" y="34"/>
                  </a:lnTo>
                  <a:lnTo>
                    <a:pt x="4613" y="0"/>
                  </a:lnTo>
                  <a:lnTo>
                    <a:pt x="4646" y="0"/>
                  </a:lnTo>
                  <a:lnTo>
                    <a:pt x="4679" y="0"/>
                  </a:lnTo>
                  <a:lnTo>
                    <a:pt x="4708" y="0"/>
                  </a:lnTo>
                  <a:lnTo>
                    <a:pt x="4741" y="0"/>
                  </a:lnTo>
                  <a:lnTo>
                    <a:pt x="4741" y="32"/>
                  </a:lnTo>
                  <a:lnTo>
                    <a:pt x="4741" y="61"/>
                  </a:lnTo>
                  <a:lnTo>
                    <a:pt x="4683" y="61"/>
                  </a:lnTo>
                  <a:lnTo>
                    <a:pt x="4683" y="43"/>
                  </a:lnTo>
                  <a:lnTo>
                    <a:pt x="4701" y="43"/>
                  </a:lnTo>
                  <a:lnTo>
                    <a:pt x="4701" y="27"/>
                  </a:lnTo>
                  <a:lnTo>
                    <a:pt x="4657" y="27"/>
                  </a:lnTo>
                  <a:lnTo>
                    <a:pt x="4657" y="80"/>
                  </a:lnTo>
                  <a:lnTo>
                    <a:pt x="4851" y="80"/>
                  </a:lnTo>
                  <a:lnTo>
                    <a:pt x="4851" y="27"/>
                  </a:lnTo>
                  <a:lnTo>
                    <a:pt x="4800" y="27"/>
                  </a:lnTo>
                  <a:lnTo>
                    <a:pt x="4800" y="43"/>
                  </a:lnTo>
                  <a:lnTo>
                    <a:pt x="4825" y="43"/>
                  </a:lnTo>
                  <a:lnTo>
                    <a:pt x="4825" y="61"/>
                  </a:lnTo>
                  <a:lnTo>
                    <a:pt x="4767" y="61"/>
                  </a:lnTo>
                  <a:lnTo>
                    <a:pt x="4767" y="32"/>
                  </a:lnTo>
                  <a:lnTo>
                    <a:pt x="4767" y="0"/>
                  </a:lnTo>
                  <a:lnTo>
                    <a:pt x="4800" y="0"/>
                  </a:lnTo>
                  <a:lnTo>
                    <a:pt x="4829" y="0"/>
                  </a:lnTo>
                  <a:lnTo>
                    <a:pt x="4862" y="0"/>
                  </a:lnTo>
                  <a:lnTo>
                    <a:pt x="4895" y="0"/>
                  </a:lnTo>
                  <a:lnTo>
                    <a:pt x="4895" y="34"/>
                  </a:lnTo>
                  <a:lnTo>
                    <a:pt x="4917" y="34"/>
                  </a:lnTo>
                  <a:lnTo>
                    <a:pt x="4917" y="18"/>
                  </a:lnTo>
                  <a:lnTo>
                    <a:pt x="4917" y="0"/>
                  </a:lnTo>
                  <a:lnTo>
                    <a:pt x="5298" y="0"/>
                  </a:lnTo>
                  <a:lnTo>
                    <a:pt x="5298" y="18"/>
                  </a:lnTo>
                  <a:lnTo>
                    <a:pt x="5298" y="254"/>
                  </a:lnTo>
                  <a:lnTo>
                    <a:pt x="5251" y="254"/>
                  </a:lnTo>
                  <a:close/>
                  <a:moveTo>
                    <a:pt x="5020" y="71"/>
                  </a:moveTo>
                  <a:lnTo>
                    <a:pt x="5020" y="103"/>
                  </a:lnTo>
                  <a:lnTo>
                    <a:pt x="5056" y="103"/>
                  </a:lnTo>
                  <a:lnTo>
                    <a:pt x="5056" y="71"/>
                  </a:lnTo>
                  <a:lnTo>
                    <a:pt x="5020" y="71"/>
                  </a:lnTo>
                  <a:close/>
                </a:path>
              </a:pathLst>
            </a:custGeom>
            <a:noFill/>
            <a:ln w="9525">
              <a:solidFill>
                <a:srgbClr val="663300"/>
              </a:solidFill>
              <a:round/>
              <a:headEnd/>
              <a:tailEnd/>
            </a:ln>
            <a:extLst>
              <a:ext uri="{909E8E84-426E-40DD-AFC4-6F175D3DCCD1}">
                <a14:hiddenFill xmlns:a14="http://schemas.microsoft.com/office/drawing/2010/main">
                  <a:solidFill>
                    <a:schemeClr val="tx2"/>
                  </a:solidFill>
                </a14:hiddenFill>
              </a:ext>
            </a:extLst>
          </p:spPr>
          <p:txBody>
            <a:bodyPr/>
            <a:lstStyle/>
            <a:p>
              <a:endParaRPr lang="en-US"/>
            </a:p>
          </p:txBody>
        </p:sp>
        <p:grpSp>
          <p:nvGrpSpPr>
            <p:cNvPr id="60427" name="Group 7"/>
            <p:cNvGrpSpPr>
              <a:grpSpLocks/>
            </p:cNvGrpSpPr>
            <p:nvPr/>
          </p:nvGrpSpPr>
          <p:grpSpPr bwMode="auto">
            <a:xfrm>
              <a:off x="18" y="11"/>
              <a:ext cx="5724" cy="4298"/>
              <a:chOff x="18" y="11"/>
              <a:chExt cx="5724" cy="4298"/>
            </a:xfrm>
          </p:grpSpPr>
          <p:sp>
            <p:nvSpPr>
              <p:cNvPr id="60428" name="Freeform 8"/>
              <p:cNvSpPr>
                <a:spLocks noEditPoints="1"/>
              </p:cNvSpPr>
              <p:nvPr/>
            </p:nvSpPr>
            <p:spPr bwMode="auto">
              <a:xfrm>
                <a:off x="18" y="11"/>
                <a:ext cx="5724" cy="4298"/>
              </a:xfrm>
              <a:custGeom>
                <a:avLst/>
                <a:gdLst>
                  <a:gd name="T0" fmla="*/ 15 w 5724"/>
                  <a:gd name="T1" fmla="*/ 0 h 4298"/>
                  <a:gd name="T2" fmla="*/ 5709 w 5724"/>
                  <a:gd name="T3" fmla="*/ 0 h 4298"/>
                  <a:gd name="T4" fmla="*/ 5709 w 5724"/>
                  <a:gd name="T5" fmla="*/ 19 h 4298"/>
                  <a:gd name="T6" fmla="*/ 15 w 5724"/>
                  <a:gd name="T7" fmla="*/ 19 h 4298"/>
                  <a:gd name="T8" fmla="*/ 15 w 5724"/>
                  <a:gd name="T9" fmla="*/ 0 h 4298"/>
                  <a:gd name="T10" fmla="*/ 5709 w 5724"/>
                  <a:gd name="T11" fmla="*/ 0 h 4298"/>
                  <a:gd name="T12" fmla="*/ 5724 w 5724"/>
                  <a:gd name="T13" fmla="*/ 0 h 4298"/>
                  <a:gd name="T14" fmla="*/ 5724 w 5724"/>
                  <a:gd name="T15" fmla="*/ 10 h 4298"/>
                  <a:gd name="T16" fmla="*/ 5709 w 5724"/>
                  <a:gd name="T17" fmla="*/ 10 h 4298"/>
                  <a:gd name="T18" fmla="*/ 5709 w 5724"/>
                  <a:gd name="T19" fmla="*/ 0 h 4298"/>
                  <a:gd name="T20" fmla="*/ 5724 w 5724"/>
                  <a:gd name="T21" fmla="*/ 10 h 4298"/>
                  <a:gd name="T22" fmla="*/ 5724 w 5724"/>
                  <a:gd name="T23" fmla="*/ 4288 h 4298"/>
                  <a:gd name="T24" fmla="*/ 5694 w 5724"/>
                  <a:gd name="T25" fmla="*/ 4288 h 4298"/>
                  <a:gd name="T26" fmla="*/ 5694 w 5724"/>
                  <a:gd name="T27" fmla="*/ 10 h 4298"/>
                  <a:gd name="T28" fmla="*/ 5724 w 5724"/>
                  <a:gd name="T29" fmla="*/ 10 h 4298"/>
                  <a:gd name="T30" fmla="*/ 5724 w 5724"/>
                  <a:gd name="T31" fmla="*/ 4288 h 4298"/>
                  <a:gd name="T32" fmla="*/ 5724 w 5724"/>
                  <a:gd name="T33" fmla="*/ 4298 h 4298"/>
                  <a:gd name="T34" fmla="*/ 5709 w 5724"/>
                  <a:gd name="T35" fmla="*/ 4298 h 4298"/>
                  <a:gd name="T36" fmla="*/ 5709 w 5724"/>
                  <a:gd name="T37" fmla="*/ 4288 h 4298"/>
                  <a:gd name="T38" fmla="*/ 5724 w 5724"/>
                  <a:gd name="T39" fmla="*/ 4288 h 4298"/>
                  <a:gd name="T40" fmla="*/ 5709 w 5724"/>
                  <a:gd name="T41" fmla="*/ 4298 h 4298"/>
                  <a:gd name="T42" fmla="*/ 15 w 5724"/>
                  <a:gd name="T43" fmla="*/ 4298 h 4298"/>
                  <a:gd name="T44" fmla="*/ 15 w 5724"/>
                  <a:gd name="T45" fmla="*/ 4279 h 4298"/>
                  <a:gd name="T46" fmla="*/ 5709 w 5724"/>
                  <a:gd name="T47" fmla="*/ 4279 h 4298"/>
                  <a:gd name="T48" fmla="*/ 5709 w 5724"/>
                  <a:gd name="T49" fmla="*/ 4298 h 4298"/>
                  <a:gd name="T50" fmla="*/ 15 w 5724"/>
                  <a:gd name="T51" fmla="*/ 4298 h 4298"/>
                  <a:gd name="T52" fmla="*/ 0 w 5724"/>
                  <a:gd name="T53" fmla="*/ 4298 h 4298"/>
                  <a:gd name="T54" fmla="*/ 0 w 5724"/>
                  <a:gd name="T55" fmla="*/ 4288 h 4298"/>
                  <a:gd name="T56" fmla="*/ 15 w 5724"/>
                  <a:gd name="T57" fmla="*/ 4288 h 4298"/>
                  <a:gd name="T58" fmla="*/ 15 w 5724"/>
                  <a:gd name="T59" fmla="*/ 4298 h 4298"/>
                  <a:gd name="T60" fmla="*/ 0 w 5724"/>
                  <a:gd name="T61" fmla="*/ 4288 h 4298"/>
                  <a:gd name="T62" fmla="*/ 0 w 5724"/>
                  <a:gd name="T63" fmla="*/ 10 h 4298"/>
                  <a:gd name="T64" fmla="*/ 30 w 5724"/>
                  <a:gd name="T65" fmla="*/ 10 h 4298"/>
                  <a:gd name="T66" fmla="*/ 30 w 5724"/>
                  <a:gd name="T67" fmla="*/ 4288 h 4298"/>
                  <a:gd name="T68" fmla="*/ 0 w 5724"/>
                  <a:gd name="T69" fmla="*/ 4288 h 4298"/>
                  <a:gd name="T70" fmla="*/ 0 w 5724"/>
                  <a:gd name="T71" fmla="*/ 10 h 4298"/>
                  <a:gd name="T72" fmla="*/ 0 w 5724"/>
                  <a:gd name="T73" fmla="*/ 0 h 4298"/>
                  <a:gd name="T74" fmla="*/ 15 w 5724"/>
                  <a:gd name="T75" fmla="*/ 0 h 4298"/>
                  <a:gd name="T76" fmla="*/ 15 w 5724"/>
                  <a:gd name="T77" fmla="*/ 10 h 4298"/>
                  <a:gd name="T78" fmla="*/ 0 w 5724"/>
                  <a:gd name="T79" fmla="*/ 10 h 429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5724" h="4298">
                    <a:moveTo>
                      <a:pt x="15" y="0"/>
                    </a:moveTo>
                    <a:lnTo>
                      <a:pt x="5709" y="0"/>
                    </a:lnTo>
                    <a:lnTo>
                      <a:pt x="5709" y="19"/>
                    </a:lnTo>
                    <a:lnTo>
                      <a:pt x="15" y="19"/>
                    </a:lnTo>
                    <a:lnTo>
                      <a:pt x="15" y="0"/>
                    </a:lnTo>
                    <a:close/>
                    <a:moveTo>
                      <a:pt x="5709" y="0"/>
                    </a:moveTo>
                    <a:lnTo>
                      <a:pt x="5724" y="0"/>
                    </a:lnTo>
                    <a:lnTo>
                      <a:pt x="5724" y="10"/>
                    </a:lnTo>
                    <a:lnTo>
                      <a:pt x="5709" y="10"/>
                    </a:lnTo>
                    <a:lnTo>
                      <a:pt x="5709" y="0"/>
                    </a:lnTo>
                    <a:close/>
                    <a:moveTo>
                      <a:pt x="5724" y="10"/>
                    </a:moveTo>
                    <a:lnTo>
                      <a:pt x="5724" y="4288"/>
                    </a:lnTo>
                    <a:lnTo>
                      <a:pt x="5694" y="4288"/>
                    </a:lnTo>
                    <a:lnTo>
                      <a:pt x="5694" y="10"/>
                    </a:lnTo>
                    <a:lnTo>
                      <a:pt x="5724" y="10"/>
                    </a:lnTo>
                    <a:close/>
                    <a:moveTo>
                      <a:pt x="5724" y="4288"/>
                    </a:moveTo>
                    <a:lnTo>
                      <a:pt x="5724" y="4298"/>
                    </a:lnTo>
                    <a:lnTo>
                      <a:pt x="5709" y="4298"/>
                    </a:lnTo>
                    <a:lnTo>
                      <a:pt x="5709" y="4288"/>
                    </a:lnTo>
                    <a:lnTo>
                      <a:pt x="5724" y="4288"/>
                    </a:lnTo>
                    <a:close/>
                    <a:moveTo>
                      <a:pt x="5709" y="4298"/>
                    </a:moveTo>
                    <a:lnTo>
                      <a:pt x="15" y="4298"/>
                    </a:lnTo>
                    <a:lnTo>
                      <a:pt x="15" y="4279"/>
                    </a:lnTo>
                    <a:lnTo>
                      <a:pt x="5709" y="4279"/>
                    </a:lnTo>
                    <a:lnTo>
                      <a:pt x="5709" y="4298"/>
                    </a:lnTo>
                    <a:close/>
                    <a:moveTo>
                      <a:pt x="15" y="4298"/>
                    </a:moveTo>
                    <a:lnTo>
                      <a:pt x="0" y="4298"/>
                    </a:lnTo>
                    <a:lnTo>
                      <a:pt x="0" y="4288"/>
                    </a:lnTo>
                    <a:lnTo>
                      <a:pt x="15" y="4288"/>
                    </a:lnTo>
                    <a:lnTo>
                      <a:pt x="15" y="4298"/>
                    </a:lnTo>
                    <a:close/>
                    <a:moveTo>
                      <a:pt x="0" y="4288"/>
                    </a:moveTo>
                    <a:lnTo>
                      <a:pt x="0" y="10"/>
                    </a:lnTo>
                    <a:lnTo>
                      <a:pt x="30" y="10"/>
                    </a:lnTo>
                    <a:lnTo>
                      <a:pt x="30" y="4288"/>
                    </a:lnTo>
                    <a:lnTo>
                      <a:pt x="0" y="4288"/>
                    </a:lnTo>
                    <a:close/>
                    <a:moveTo>
                      <a:pt x="0" y="10"/>
                    </a:moveTo>
                    <a:lnTo>
                      <a:pt x="0" y="0"/>
                    </a:lnTo>
                    <a:lnTo>
                      <a:pt x="15" y="0"/>
                    </a:lnTo>
                    <a:lnTo>
                      <a:pt x="15" y="10"/>
                    </a:lnTo>
                    <a:lnTo>
                      <a:pt x="0" y="10"/>
                    </a:lnTo>
                    <a:close/>
                  </a:path>
                </a:pathLst>
              </a:custGeom>
              <a:solidFill>
                <a:srgbClr val="DA25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429" name="Rectangle 9"/>
              <p:cNvSpPr>
                <a:spLocks noChangeArrowheads="1"/>
              </p:cNvSpPr>
              <p:nvPr/>
            </p:nvSpPr>
            <p:spPr bwMode="auto">
              <a:xfrm>
                <a:off x="202" y="126"/>
                <a:ext cx="5356" cy="4068"/>
              </a:xfrm>
              <a:prstGeom prst="rect">
                <a:avLst/>
              </a:prstGeom>
              <a:noFill/>
              <a:ln w="0">
                <a:solidFill>
                  <a:srgbClr val="996633"/>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a:p>
            </p:txBody>
          </p:sp>
        </p:grpSp>
      </p:grpSp>
      <p:grpSp>
        <p:nvGrpSpPr>
          <p:cNvPr id="60420" name="Group 10"/>
          <p:cNvGrpSpPr>
            <a:grpSpLocks/>
          </p:cNvGrpSpPr>
          <p:nvPr/>
        </p:nvGrpSpPr>
        <p:grpSpPr bwMode="auto">
          <a:xfrm>
            <a:off x="0" y="-242888"/>
            <a:ext cx="9448800" cy="7100888"/>
            <a:chOff x="0" y="-10"/>
            <a:chExt cx="5760" cy="4330"/>
          </a:xfrm>
        </p:grpSpPr>
        <p:pic>
          <p:nvPicPr>
            <p:cNvPr id="60422" name="Picture 11" descr="Animate"/>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rot="-5400000">
              <a:off x="-2109" y="2109"/>
              <a:ext cx="4294" cy="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3" name="Picture 12" descr="Animate"/>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0" y="4220"/>
              <a:ext cx="5760"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4" name="Picture 13" descr="Animate"/>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rot="-5400000">
              <a:off x="3576" y="2103"/>
              <a:ext cx="4294" cy="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5" name="Picture 14" descr="Animate"/>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0" y="-10"/>
              <a:ext cx="5760"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3263" name="WordArt 15" descr="Denim"/>
          <p:cNvSpPr>
            <a:spLocks noChangeArrowheads="1" noChangeShapeType="1" noTextEdit="1"/>
          </p:cNvSpPr>
          <p:nvPr/>
        </p:nvSpPr>
        <p:spPr bwMode="auto">
          <a:xfrm>
            <a:off x="2438400" y="1752600"/>
            <a:ext cx="4343400" cy="3429000"/>
          </a:xfrm>
          <a:prstGeom prst="rect">
            <a:avLst/>
          </a:prstGeom>
        </p:spPr>
        <p:txBody>
          <a:bodyPr spcFirstLastPara="1" wrap="none" fromWordArt="1">
            <a:prstTxWarp prst="textCircle">
              <a:avLst>
                <a:gd name="adj" fmla="val 10847370"/>
              </a:avLst>
            </a:prstTxWarp>
            <a:scene3d>
              <a:camera prst="legacyObliqueRight"/>
              <a:lightRig rig="legacyHarsh3" dir="t"/>
            </a:scene3d>
            <a:sp3d extrusionH="100000" prstMaterial="legacyMatte">
              <a:extrusionClr>
                <a:srgbClr val="663300"/>
              </a:extrusionClr>
              <a:contourClr>
                <a:srgbClr val="FFFFFF"/>
              </a:contourClr>
            </a:sp3d>
          </a:bodyPr>
          <a:lstStyle/>
          <a:p>
            <a:r>
              <a:rPr lang="en-US" sz="3600" kern="10">
                <a:ln w="9525">
                  <a:round/>
                  <a:headEnd/>
                  <a:tailEnd/>
                </a:ln>
                <a:blipFill dpi="0" rotWithShape="0">
                  <a:blip r:embed="rId9"/>
                  <a:srcRect/>
                  <a:tile tx="0" ty="0" sx="100000" sy="100000" flip="none" algn="tl"/>
                </a:blipFill>
                <a:cs typeface="Arial" panose="020B0604020202020204" pitchFamily="34" charset="0"/>
              </a:rPr>
              <a:t>Chào tạm biệt . Hẹn gặp lại . </a:t>
            </a:r>
          </a:p>
        </p:txBody>
      </p:sp>
    </p:spTree>
    <p:custDataLst>
      <p:tags r:id="rId1"/>
    </p:custDataLst>
  </p:cSld>
  <p:clrMapOvr>
    <a:masterClrMapping/>
  </p:clrMapOvr>
  <p:transition advClick="0">
    <p:sndAc>
      <p:stSnd>
        <p:snd r:embed="rId4" name="chimes.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5" presetClass="entr" presetSubtype="0" fill="hold" grpId="0" nodeType="withEffect">
                                  <p:stCondLst>
                                    <p:cond delay="0"/>
                                  </p:stCondLst>
                                  <p:childTnLst>
                                    <p:set>
                                      <p:cBhvr>
                                        <p:cTn id="6" dur="1" fill="hold">
                                          <p:stCondLst>
                                            <p:cond delay="0"/>
                                          </p:stCondLst>
                                        </p:cTn>
                                        <p:tgtEl>
                                          <p:spTgt spid="53263"/>
                                        </p:tgtEl>
                                        <p:attrNameLst>
                                          <p:attrName>style.visibility</p:attrName>
                                        </p:attrNameLst>
                                      </p:cBhvr>
                                      <p:to>
                                        <p:strVal val="visible"/>
                                      </p:to>
                                    </p:set>
                                    <p:animEffect transition="in" filter="fade">
                                      <p:cBhvr>
                                        <p:cTn id="7" dur="5000"/>
                                        <p:tgtEl>
                                          <p:spTgt spid="53263"/>
                                        </p:tgtEl>
                                      </p:cBhvr>
                                    </p:animEffect>
                                    <p:anim calcmode="lin" valueType="num">
                                      <p:cBhvr>
                                        <p:cTn id="8" dur="5000" fill="hold"/>
                                        <p:tgtEl>
                                          <p:spTgt spid="53263"/>
                                        </p:tgtEl>
                                        <p:attrNameLst>
                                          <p:attrName>style.rotation</p:attrName>
                                        </p:attrNameLst>
                                      </p:cBhvr>
                                      <p:tavLst>
                                        <p:tav tm="0">
                                          <p:val>
                                            <p:fltVal val="720"/>
                                          </p:val>
                                        </p:tav>
                                        <p:tav tm="100000">
                                          <p:val>
                                            <p:fltVal val="0"/>
                                          </p:val>
                                        </p:tav>
                                      </p:tavLst>
                                    </p:anim>
                                    <p:anim calcmode="lin" valueType="num">
                                      <p:cBhvr>
                                        <p:cTn id="9" dur="5000" fill="hold"/>
                                        <p:tgtEl>
                                          <p:spTgt spid="53263"/>
                                        </p:tgtEl>
                                        <p:attrNameLst>
                                          <p:attrName>ppt_h</p:attrName>
                                        </p:attrNameLst>
                                      </p:cBhvr>
                                      <p:tavLst>
                                        <p:tav tm="0">
                                          <p:val>
                                            <p:fltVal val="0"/>
                                          </p:val>
                                        </p:tav>
                                        <p:tav tm="100000">
                                          <p:val>
                                            <p:strVal val="#ppt_h"/>
                                          </p:val>
                                        </p:tav>
                                      </p:tavLst>
                                    </p:anim>
                                    <p:anim calcmode="lin" valueType="num">
                                      <p:cBhvr>
                                        <p:cTn id="10" dur="5000" fill="hold"/>
                                        <p:tgtEl>
                                          <p:spTgt spid="53263"/>
                                        </p:tgtEl>
                                        <p:attrNameLst>
                                          <p:attrName>ppt_w</p:attrName>
                                        </p:attrNameLst>
                                      </p:cBhvr>
                                      <p:tavLst>
                                        <p:tav tm="0">
                                          <p:val>
                                            <p:fltVal val="0"/>
                                          </p:val>
                                        </p:tav>
                                        <p:tav tm="100000">
                                          <p:val>
                                            <p:strVal val="#ppt_w"/>
                                          </p:val>
                                        </p:tav>
                                      </p:tavLst>
                                    </p:anim>
                                  </p:childTnLst>
                                  <p:subTnLst>
                                    <p:audio>
                                      <p:cMediaNode>
                                        <p:cTn display="0" masterRel="sameClick">
                                          <p:stCondLst>
                                            <p:cond evt="begin" delay="0">
                                              <p:tn val="5"/>
                                            </p:cond>
                                          </p:stCondLst>
                                          <p:endCondLst>
                                            <p:cond evt="onStopAudio" delay="0">
                                              <p:tgtEl>
                                                <p:sldTgt/>
                                              </p:tgtEl>
                                            </p:cond>
                                          </p:endCondLst>
                                        </p:cTn>
                                        <p:tgtEl>
                                          <p:sndTgt r:embed="rId5" name="drumroll.wav"/>
                                        </p:tgtEl>
                                      </p:cMediaNode>
                                    </p:audio>
                                  </p:subTnLst>
                                </p:cTn>
                              </p:par>
                            </p:childTnLst>
                          </p:cTn>
                        </p:par>
                        <p:par>
                          <p:cTn id="11" fill="hold" nodeType="afterGroup">
                            <p:stCondLst>
                              <p:cond delay="5000"/>
                            </p:stCondLst>
                            <p:childTnLst>
                              <p:par>
                                <p:cTn id="12" presetID="8" presetClass="emph" presetSubtype="0" fill="hold" grpId="1" nodeType="afterEffect">
                                  <p:stCondLst>
                                    <p:cond delay="0"/>
                                  </p:stCondLst>
                                  <p:childTnLst>
                                    <p:animRot by="21600000">
                                      <p:cBhvr>
                                        <p:cTn id="13" dur="5000" fill="hold"/>
                                        <p:tgtEl>
                                          <p:spTgt spid="53263"/>
                                        </p:tgtEl>
                                        <p:attrNameLst>
                                          <p:attrName>r</p:attrName>
                                        </p:attrNameLst>
                                      </p:cBhvr>
                                    </p:animRot>
                                  </p:childTnLst>
                                  <p:subTnLst>
                                    <p:audio>
                                      <p:cMediaNode>
                                        <p:cTn display="0" masterRel="sameClick">
                                          <p:stCondLst>
                                            <p:cond evt="begin" delay="0">
                                              <p:tn val="12"/>
                                            </p:cond>
                                          </p:stCondLst>
                                          <p:endCondLst>
                                            <p:cond evt="onStopAudio" delay="0">
                                              <p:tgtEl>
                                                <p:sldTgt/>
                                              </p:tgtEl>
                                            </p:cond>
                                          </p:endCondLst>
                                        </p:cTn>
                                        <p:tgtEl>
                                          <p:sndTgt r:embed="rId5" name="drumroll.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63" grpId="0" animBg="1"/>
      <p:bldP spid="53263"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5"/>
          <a:srcRect/>
          <a:stretch>
            <a:fillRect/>
          </a:stretch>
        </a:blipFill>
        <a:effectLst/>
      </p:bgPr>
    </p:bg>
    <p:spTree>
      <p:nvGrpSpPr>
        <p:cNvPr id="1" name=""/>
        <p:cNvGrpSpPr/>
        <p:nvPr/>
      </p:nvGrpSpPr>
      <p:grpSpPr>
        <a:xfrm>
          <a:off x="0" y="0"/>
          <a:ext cx="0" cy="0"/>
          <a:chOff x="0" y="0"/>
          <a:chExt cx="0" cy="0"/>
        </a:xfrm>
      </p:grpSpPr>
      <p:sp>
        <p:nvSpPr>
          <p:cNvPr id="19460" name="Text Box 11"/>
          <p:cNvSpPr txBox="1">
            <a:spLocks noChangeArrowheads="1"/>
          </p:cNvSpPr>
          <p:nvPr/>
        </p:nvSpPr>
        <p:spPr bwMode="auto">
          <a:xfrm>
            <a:off x="2624138" y="1462088"/>
            <a:ext cx="3962400"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sz="4800" b="1" u="sng">
                <a:solidFill>
                  <a:srgbClr val="0070C0"/>
                </a:solidFill>
              </a:rPr>
              <a:t>Hoạt động 1</a:t>
            </a:r>
          </a:p>
        </p:txBody>
      </p:sp>
      <p:sp>
        <p:nvSpPr>
          <p:cNvPr id="19461" name="Text Box 12"/>
          <p:cNvSpPr txBox="1">
            <a:spLocks noChangeArrowheads="1"/>
          </p:cNvSpPr>
          <p:nvPr/>
        </p:nvSpPr>
        <p:spPr bwMode="auto">
          <a:xfrm>
            <a:off x="719138" y="2286000"/>
            <a:ext cx="7916862" cy="246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sz="4400" b="1" i="1">
                <a:solidFill>
                  <a:srgbClr val="00CC00"/>
                </a:solidFill>
                <a:latin typeface="Times New Roman" panose="02020603050405020304" pitchFamily="18" charset="0"/>
                <a:cs typeface="Times New Roman" panose="02020603050405020304" pitchFamily="18" charset="0"/>
              </a:rPr>
              <a:t>Ổn định tổ chức:</a:t>
            </a:r>
          </a:p>
          <a:p>
            <a:pPr eaLnBrk="1" hangingPunct="1">
              <a:spcBef>
                <a:spcPct val="50000"/>
              </a:spcBef>
            </a:pPr>
            <a:r>
              <a:rPr lang="en-US" sz="4400">
                <a:latin typeface=".VnTime" pitchFamily="34" charset="0"/>
              </a:rPr>
              <a:t> </a:t>
            </a:r>
            <a:r>
              <a:rPr lang="en-US" sz="4000">
                <a:solidFill>
                  <a:srgbClr val="0033CC"/>
                </a:solidFill>
                <a:latin typeface=".VnTime" pitchFamily="34" charset="0"/>
              </a:rPr>
              <a:t>C« vµ trÎ cïng </a:t>
            </a:r>
            <a:r>
              <a:rPr lang="en-US" sz="4000">
                <a:solidFill>
                  <a:srgbClr val="0033CC"/>
                </a:solidFill>
                <a:latin typeface="Times New Roman" panose="02020603050405020304" pitchFamily="18" charset="0"/>
              </a:rPr>
              <a:t>hát và vận động bài hát: </a:t>
            </a:r>
            <a:r>
              <a:rPr lang="en-US" sz="4000" b="1">
                <a:solidFill>
                  <a:srgbClr val="0033CC"/>
                </a:solidFill>
                <a:latin typeface="Times New Roman" panose="02020603050405020304" pitchFamily="18" charset="0"/>
              </a:rPr>
              <a:t>“</a:t>
            </a:r>
            <a:r>
              <a:rPr lang="en-US" sz="4000" b="1">
                <a:solidFill>
                  <a:srgbClr val="0033CC"/>
                </a:solidFill>
                <a:latin typeface=".VnAristote" pitchFamily="34" charset="0"/>
              </a:rPr>
              <a:t>D</a:t>
            </a:r>
            <a:r>
              <a:rPr lang="en-US" sz="4400" b="1">
                <a:solidFill>
                  <a:srgbClr val="0033CC"/>
                </a:solidFill>
                <a:latin typeface=".VnAristote" pitchFamily="34" charset="0"/>
              </a:rPr>
              <a:t>oremon</a:t>
            </a:r>
            <a:r>
              <a:rPr lang="en-US" sz="4000" b="1" i="1">
                <a:solidFill>
                  <a:srgbClr val="0033CC"/>
                </a:solidFill>
                <a:latin typeface="Times New Roman" panose="02020603050405020304" pitchFamily="18" charset="0"/>
              </a:rPr>
              <a:t>” - </a:t>
            </a:r>
            <a:r>
              <a:rPr lang="en-US" sz="4000">
                <a:solidFill>
                  <a:srgbClr val="0033CC"/>
                </a:solidFill>
                <a:latin typeface="Times New Roman" panose="02020603050405020304" pitchFamily="18" charset="0"/>
              </a:rPr>
              <a:t>Nhạc nước ngoài</a:t>
            </a:r>
            <a:endParaRPr lang="en-US" sz="4000" i="1">
              <a:latin typeface=".VnTime" pitchFamily="34" charset="0"/>
            </a:endParaRPr>
          </a:p>
        </p:txBody>
      </p:sp>
      <p:pic>
        <p:nvPicPr>
          <p:cNvPr id="30724" name="Picture 13" descr="787909qz1oa7pluv"/>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8620125" y="5143500"/>
            <a:ext cx="523875"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5" name="Picture 14" descr="787909qz1oa7pluv"/>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457200" y="5143500"/>
            <a:ext cx="523875"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6" name="Picture 15" descr="787909qz1oa7pluv"/>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7239000" y="5143500"/>
            <a:ext cx="523875"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7" name="Picture 16" descr="787909qz1oa7pluv"/>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7696200" y="5143500"/>
            <a:ext cx="523875"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8" name="Picture 17" descr="787909qz1oa7pluv"/>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0" y="5143500"/>
            <a:ext cx="523875"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9" name="Picture 18" descr="787909qz1oa7pluv"/>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8153400" y="5143500"/>
            <a:ext cx="523875"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0" name="Picture 19" descr="787909qz1oa7pluv"/>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914400" y="5143500"/>
            <a:ext cx="523875"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1" name="Picture 20" descr="787909qz1oa7pluv"/>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5334000" y="5143500"/>
            <a:ext cx="523875"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2" name="Picture 21" descr="787909qz1oa7pluv"/>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5791200" y="5143500"/>
            <a:ext cx="523875"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3" name="Picture 22" descr="787909qz1oa7pluv"/>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6248400" y="5143500"/>
            <a:ext cx="523875"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4" name="Picture 23" descr="787909qz1oa7pluv"/>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6781800" y="5143500"/>
            <a:ext cx="523875"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5" name="Picture 24" descr="787909qz1oa7pluv"/>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1371600" y="5143500"/>
            <a:ext cx="523875"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6" name="Picture 25" descr="787909qz1oa7pluv"/>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3352800" y="5143500"/>
            <a:ext cx="523875"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7" name="Picture 26" descr="787909qz1oa7pluv"/>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3810000" y="5143500"/>
            <a:ext cx="523875"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8" name="Picture 27" descr="787909qz1oa7pluv"/>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4343400" y="5143500"/>
            <a:ext cx="523875"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9" name="Picture 28" descr="787909qz1oa7pluv"/>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4800600" y="5143500"/>
            <a:ext cx="523875"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40" name="Picture 29" descr="787909qz1oa7pluv"/>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2438400" y="5143500"/>
            <a:ext cx="523875"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41" name="Picture 30" descr="787909qz1oa7pluv"/>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2895600" y="5143500"/>
            <a:ext cx="523875"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42" name="Picture 31" descr="787909qz1oa7pluv"/>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2057400" y="5143500"/>
            <a:ext cx="523875"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43" name="Picture 32" descr="787909qz1oa7pluv"/>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1752600" y="5143500"/>
            <a:ext cx="523875"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advClick="0" advTm="12595">
    <p:sndAc>
      <p:stSnd>
        <p:snd r:embed="rId4" name="chimes.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9460"/>
                                        </p:tgtEl>
                                        <p:attrNameLst>
                                          <p:attrName>style.visibility</p:attrName>
                                        </p:attrNameLst>
                                      </p:cBhvr>
                                      <p:to>
                                        <p:strVal val="visible"/>
                                      </p:to>
                                    </p:set>
                                    <p:anim calcmode="lin" valueType="num">
                                      <p:cBhvr>
                                        <p:cTn id="7" dur="1000" fill="hold"/>
                                        <p:tgtEl>
                                          <p:spTgt spid="19460"/>
                                        </p:tgtEl>
                                        <p:attrNameLst>
                                          <p:attrName>ppt_w</p:attrName>
                                        </p:attrNameLst>
                                      </p:cBhvr>
                                      <p:tavLst>
                                        <p:tav tm="0">
                                          <p:val>
                                            <p:fltVal val="0"/>
                                          </p:val>
                                        </p:tav>
                                        <p:tav tm="100000">
                                          <p:val>
                                            <p:strVal val="#ppt_w"/>
                                          </p:val>
                                        </p:tav>
                                      </p:tavLst>
                                    </p:anim>
                                    <p:anim calcmode="lin" valueType="num">
                                      <p:cBhvr>
                                        <p:cTn id="8" dur="1000" fill="hold"/>
                                        <p:tgtEl>
                                          <p:spTgt spid="19460"/>
                                        </p:tgtEl>
                                        <p:attrNameLst>
                                          <p:attrName>ppt_h</p:attrName>
                                        </p:attrNameLst>
                                      </p:cBhvr>
                                      <p:tavLst>
                                        <p:tav tm="0">
                                          <p:val>
                                            <p:fltVal val="0"/>
                                          </p:val>
                                        </p:tav>
                                        <p:tav tm="100000">
                                          <p:val>
                                            <p:strVal val="#ppt_h"/>
                                          </p:val>
                                        </p:tav>
                                      </p:tavLst>
                                    </p:anim>
                                    <p:anim calcmode="lin" valueType="num">
                                      <p:cBhvr>
                                        <p:cTn id="9" dur="1000" fill="hold"/>
                                        <p:tgtEl>
                                          <p:spTgt spid="19460"/>
                                        </p:tgtEl>
                                        <p:attrNameLst>
                                          <p:attrName>style.rotation</p:attrName>
                                        </p:attrNameLst>
                                      </p:cBhvr>
                                      <p:tavLst>
                                        <p:tav tm="0">
                                          <p:val>
                                            <p:fltVal val="90"/>
                                          </p:val>
                                        </p:tav>
                                        <p:tav tm="100000">
                                          <p:val>
                                            <p:fltVal val="0"/>
                                          </p:val>
                                        </p:tav>
                                      </p:tavLst>
                                    </p:anim>
                                    <p:animEffect transition="in" filter="fade">
                                      <p:cBhvr>
                                        <p:cTn id="10" dur="1000"/>
                                        <p:tgtEl>
                                          <p:spTgt spid="19460"/>
                                        </p:tgtEl>
                                      </p:cBhvr>
                                    </p:animEffect>
                                  </p:childTnLst>
                                </p:cTn>
                              </p:par>
                            </p:childTnLst>
                          </p:cTn>
                        </p:par>
                        <p:par>
                          <p:cTn id="11" fill="hold" nodeType="afterGroup">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19461"/>
                                        </p:tgtEl>
                                        <p:attrNameLst>
                                          <p:attrName>style.visibility</p:attrName>
                                        </p:attrNameLst>
                                      </p:cBhvr>
                                      <p:to>
                                        <p:strVal val="visible"/>
                                      </p:to>
                                    </p:set>
                                    <p:anim calcmode="lin" valueType="num">
                                      <p:cBhvr>
                                        <p:cTn id="14" dur="500" fill="hold"/>
                                        <p:tgtEl>
                                          <p:spTgt spid="19461"/>
                                        </p:tgtEl>
                                        <p:attrNameLst>
                                          <p:attrName>ppt_w</p:attrName>
                                        </p:attrNameLst>
                                      </p:cBhvr>
                                      <p:tavLst>
                                        <p:tav tm="0">
                                          <p:val>
                                            <p:fltVal val="0"/>
                                          </p:val>
                                        </p:tav>
                                        <p:tav tm="100000">
                                          <p:val>
                                            <p:strVal val="#ppt_w"/>
                                          </p:val>
                                        </p:tav>
                                      </p:tavLst>
                                    </p:anim>
                                    <p:anim calcmode="lin" valueType="num">
                                      <p:cBhvr>
                                        <p:cTn id="15" dur="500" fill="hold"/>
                                        <p:tgtEl>
                                          <p:spTgt spid="19461"/>
                                        </p:tgtEl>
                                        <p:attrNameLst>
                                          <p:attrName>ppt_h</p:attrName>
                                        </p:attrNameLst>
                                      </p:cBhvr>
                                      <p:tavLst>
                                        <p:tav tm="0">
                                          <p:val>
                                            <p:fltVal val="0"/>
                                          </p:val>
                                        </p:tav>
                                        <p:tav tm="100000">
                                          <p:val>
                                            <p:strVal val="#ppt_h"/>
                                          </p:val>
                                        </p:tav>
                                      </p:tavLst>
                                    </p:anim>
                                    <p:animEffect transition="in" filter="fade">
                                      <p:cBhvr>
                                        <p:cTn id="16" dur="500"/>
                                        <p:tgtEl>
                                          <p:spTgt spid="194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p:bldP spid="1946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Nhạc Phim Đôrêmon Tiếng Nhật - Doraemon no uta (online-video-cutter.com).mp4">
            <a:hlinkClick r:id="" action="ppaction://media"/>
          </p:cNvPr>
          <p:cNvPicPr>
            <a:picLocks noRot="1" noChangeAspect="1"/>
          </p:cNvPicPr>
          <p:nvPr>
            <a:videoFile r:link="rId2"/>
          </p:nvPr>
        </p:nvPicPr>
        <p:blipFill>
          <a:blip r:embed="rId6">
            <a:extLst>
              <a:ext uri="{28A0092B-C50C-407E-A947-70E740481C1C}">
                <a14:useLocalDpi xmlns:a14="http://schemas.microsoft.com/office/drawing/2010/main" val="0"/>
              </a:ext>
            </a:extLst>
          </a:blip>
          <a:srcRect/>
          <a:stretch>
            <a:fillRect/>
          </a:stretch>
        </p:blipFill>
        <p:spPr bwMode="auto">
          <a:xfrm>
            <a:off x="0" y="-76200"/>
            <a:ext cx="9251950" cy="693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advClick="0">
    <p:sndAc>
      <p:stSnd>
        <p:snd r:embed="rId5" name="chimes.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mediacall" presetSubtype="0" fill="hold" nodeType="withEffect">
                                  <p:stCondLst>
                                    <p:cond delay="0"/>
                                  </p:stCondLst>
                                  <p:childTnLst>
                                    <p:cmd type="call" cmd="togglePause">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51" descr="next pape">
            <a:hlinkClick r:id="" action="ppaction://hlinkshowjump?jump=nextslide"/>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956550" y="6386513"/>
            <a:ext cx="100806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2771" name="Group 57"/>
          <p:cNvGrpSpPr>
            <a:grpSpLocks/>
          </p:cNvGrpSpPr>
          <p:nvPr/>
        </p:nvGrpSpPr>
        <p:grpSpPr bwMode="auto">
          <a:xfrm>
            <a:off x="0" y="0"/>
            <a:ext cx="9144000" cy="6873875"/>
            <a:chOff x="0" y="-10"/>
            <a:chExt cx="5760" cy="4330"/>
          </a:xfrm>
        </p:grpSpPr>
        <p:pic>
          <p:nvPicPr>
            <p:cNvPr id="32776" name="Picture 58" descr="Animate"/>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rot="-5400000">
              <a:off x="-2109" y="2109"/>
              <a:ext cx="4294" cy="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7" name="Picture 59" descr="Animate"/>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0" y="4220"/>
              <a:ext cx="5760"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8" name="Picture 60" descr="Animate"/>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rot="-5400000">
              <a:off x="3576" y="2103"/>
              <a:ext cx="4294" cy="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9" name="Picture 61" descr="Animate"/>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0" y="-10"/>
              <a:ext cx="5760"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2772" name="Picture 9" descr="tải xuống (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06400" y="657225"/>
            <a:ext cx="3063875" cy="5113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3" name="Picture 13" descr="tải xuống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122863" y="650875"/>
            <a:ext cx="3670300" cy="532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9F0F3883.wav">
            <a:hlinkClick r:id="" action="ppaction://media"/>
          </p:cNvPr>
          <p:cNvPicPr>
            <a:picLocks noChangeAspect="1"/>
          </p:cNvPicPr>
          <p:nvPr>
            <a:wavAudioFile r:embed="rId2" name="9F0FD619.wav"/>
          </p:nvPr>
        </p:nvPicPr>
        <p:blipFill>
          <a:blip r:embed="rId11">
            <a:extLst>
              <a:ext uri="{28A0092B-C50C-407E-A947-70E740481C1C}">
                <a14:useLocalDpi xmlns:a14="http://schemas.microsoft.com/office/drawing/2010/main" val="0"/>
              </a:ext>
            </a:extLst>
          </a:blip>
          <a:srcRect/>
          <a:stretch>
            <a:fillRect/>
          </a:stretch>
        </p:blipFill>
        <p:spPr bwMode="auto">
          <a:xfrm>
            <a:off x="2124075" y="5160963"/>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310A3883.wav">
            <a:hlinkClick r:id="" action="ppaction://media"/>
          </p:cNvPr>
          <p:cNvPicPr>
            <a:picLocks noChangeAspect="1"/>
          </p:cNvPicPr>
          <p:nvPr>
            <a:wavAudioFile r:embed="rId3" name="310A596F.wav"/>
          </p:nvPr>
        </p:nvPicPr>
        <p:blipFill>
          <a:blip r:embed="rId12">
            <a:extLst>
              <a:ext uri="{28A0092B-C50C-407E-A947-70E740481C1C}">
                <a14:useLocalDpi xmlns:a14="http://schemas.microsoft.com/office/drawing/2010/main" val="0"/>
              </a:ext>
            </a:extLst>
          </a:blip>
          <a:srcRect/>
          <a:stretch>
            <a:fillRect/>
          </a:stretch>
        </p:blipFill>
        <p:spPr bwMode="auto">
          <a:xfrm>
            <a:off x="7651750" y="346075"/>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advClick="0">
    <p:sndAc>
      <p:stSnd>
        <p:snd r:embed="rId6" name="chimes.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withEffect">
                                  <p:stCondLst>
                                    <p:cond delay="0"/>
                                  </p:stCondLst>
                                  <p:childTnLst>
                                    <p:cmd type="call" cmd="playFrom(0.0)">
                                      <p:cBhvr>
                                        <p:cTn id="6" dur="9153" fill="hold"/>
                                        <p:tgtEl>
                                          <p:spTgt spid="4"/>
                                        </p:tgtEl>
                                      </p:cBhvr>
                                    </p:cmd>
                                  </p:childTnLst>
                                </p:cTn>
                              </p:par>
                            </p:childTnLst>
                          </p:cTn>
                        </p:par>
                        <p:par>
                          <p:cTn id="7" fill="hold" nodeType="afterGroup">
                            <p:stCondLst>
                              <p:cond delay="9157"/>
                            </p:stCondLst>
                            <p:childTnLst>
                              <p:par>
                                <p:cTn id="8" presetID="1" presetClass="mediacall" presetSubtype="0" fill="hold" nodeType="afterEffect">
                                  <p:stCondLst>
                                    <p:cond delay="0"/>
                                  </p:stCondLst>
                                  <p:childTnLst>
                                    <p:cmd type="call" cmd="playFrom(0.0)">
                                      <p:cBhvr>
                                        <p:cTn id="9" dur="1595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0" fill="hold" display="0">
                  <p:stCondLst>
                    <p:cond delay="indefinite"/>
                  </p:stCondLst>
                  <p:endCondLst>
                    <p:cond evt="onStopAudio" delay="0">
                      <p:tgtEl>
                        <p:sldTgt/>
                      </p:tgtEl>
                    </p:cond>
                  </p:endCondLst>
                </p:cTn>
                <p:tgtEl>
                  <p:spTgt spid="4"/>
                </p:tgtEl>
              </p:cMediaNode>
            </p:audio>
            <p:audio>
              <p:cMediaNode vol="80000">
                <p:cTn id="11" fill="hold" display="0">
                  <p:stCondLst>
                    <p:cond delay="indefinite"/>
                  </p:stCondLst>
                  <p:endCondLst>
                    <p:cond evt="onStopAudio" delay="0">
                      <p:tgtEl>
                        <p:sldTgt/>
                      </p:tgtEl>
                    </p:cond>
                  </p:endCondLst>
                </p:cTn>
                <p:tgtEl>
                  <p:spTgt spid="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2" descr="tải xuống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27313" y="1052513"/>
            <a:ext cx="3902075" cy="394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Group 81"/>
          <p:cNvGrpSpPr>
            <a:grpSpLocks/>
          </p:cNvGrpSpPr>
          <p:nvPr/>
        </p:nvGrpSpPr>
        <p:grpSpPr bwMode="auto">
          <a:xfrm>
            <a:off x="1403350" y="827088"/>
            <a:ext cx="2447925" cy="1800225"/>
            <a:chOff x="204" y="2513"/>
            <a:chExt cx="1542" cy="1597"/>
          </a:xfrm>
        </p:grpSpPr>
        <p:sp>
          <p:nvSpPr>
            <p:cNvPr id="15" name="Oval 37" descr="Outlined diamond"/>
            <p:cNvSpPr>
              <a:spLocks noChangeArrowheads="1"/>
            </p:cNvSpPr>
            <p:nvPr/>
          </p:nvSpPr>
          <p:spPr bwMode="auto">
            <a:xfrm>
              <a:off x="204" y="2558"/>
              <a:ext cx="1542" cy="1542"/>
            </a:xfrm>
            <a:prstGeom prst="ellipse">
              <a:avLst/>
            </a:prstGeom>
            <a:pattFill prst="openDmnd">
              <a:fgClr>
                <a:srgbClr val="BBE0E3"/>
              </a:fgClr>
              <a:bgClr>
                <a:srgbClr val="FFFFFF"/>
              </a:bgClr>
            </a:pattFill>
            <a:ln w="57150">
              <a:solidFill>
                <a:srgbClr val="0099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spcBef>
                  <a:spcPts val="0"/>
                </a:spcBef>
                <a:spcAft>
                  <a:spcPts val="0"/>
                </a:spcAft>
                <a:defRPr/>
              </a:pPr>
              <a:endParaRPr lang="en-US" kern="0">
                <a:solidFill>
                  <a:sysClr val="windowText" lastClr="000000"/>
                </a:solidFill>
                <a:latin typeface="Arial" charset="0"/>
              </a:endParaRPr>
            </a:p>
          </p:txBody>
        </p:sp>
        <p:sp>
          <p:nvSpPr>
            <p:cNvPr id="16" name="AutoShape 38"/>
            <p:cNvSpPr>
              <a:spLocks noChangeArrowheads="1"/>
            </p:cNvSpPr>
            <p:nvPr/>
          </p:nvSpPr>
          <p:spPr bwMode="auto">
            <a:xfrm>
              <a:off x="930" y="2750"/>
              <a:ext cx="91" cy="625"/>
            </a:xfrm>
            <a:prstGeom prst="flowChartSort">
              <a:avLst/>
            </a:prstGeom>
            <a:solidFill>
              <a:srgbClr val="0066FF"/>
            </a:solidFill>
            <a:ln w="9525">
              <a:solidFill>
                <a:srgbClr val="0066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spcBef>
                  <a:spcPts val="0"/>
                </a:spcBef>
                <a:spcAft>
                  <a:spcPts val="0"/>
                </a:spcAft>
                <a:defRPr/>
              </a:pPr>
              <a:endParaRPr lang="en-US" kern="0">
                <a:solidFill>
                  <a:sysClr val="windowText" lastClr="000000"/>
                </a:solidFill>
                <a:latin typeface="Arial" charset="0"/>
              </a:endParaRPr>
            </a:p>
          </p:txBody>
        </p:sp>
        <p:sp>
          <p:nvSpPr>
            <p:cNvPr id="17" name="AutoShape 39"/>
            <p:cNvSpPr>
              <a:spLocks noChangeArrowheads="1"/>
            </p:cNvSpPr>
            <p:nvPr/>
          </p:nvSpPr>
          <p:spPr bwMode="auto">
            <a:xfrm rot="10800000">
              <a:off x="521" y="3262"/>
              <a:ext cx="451" cy="123"/>
            </a:xfrm>
            <a:prstGeom prst="flowChartSort">
              <a:avLst/>
            </a:prstGeom>
            <a:solidFill>
              <a:srgbClr val="FF9900"/>
            </a:solidFill>
            <a:ln w="9525">
              <a:solidFill>
                <a:srgbClr val="FF99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fontAlgn="auto">
                <a:spcBef>
                  <a:spcPts val="0"/>
                </a:spcBef>
                <a:spcAft>
                  <a:spcPts val="0"/>
                </a:spcAft>
                <a:defRPr/>
              </a:pPr>
              <a:endParaRPr lang="en-US" kern="0">
                <a:solidFill>
                  <a:srgbClr val="333399"/>
                </a:solidFill>
                <a:latin typeface="Arial" charset="0"/>
              </a:endParaRPr>
            </a:p>
          </p:txBody>
        </p:sp>
        <p:sp>
          <p:nvSpPr>
            <p:cNvPr id="18" name="Text Box 40"/>
            <p:cNvSpPr txBox="1">
              <a:spLocks noChangeArrowheads="1"/>
            </p:cNvSpPr>
            <p:nvPr/>
          </p:nvSpPr>
          <p:spPr bwMode="auto">
            <a:xfrm>
              <a:off x="794" y="2513"/>
              <a:ext cx="432"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eaLnBrk="1" fontAlgn="auto" hangingPunct="1">
                <a:spcBef>
                  <a:spcPct val="50000"/>
                </a:spcBef>
                <a:spcAft>
                  <a:spcPts val="0"/>
                </a:spcAft>
                <a:defRPr/>
              </a:pPr>
              <a:r>
                <a:rPr lang="en-US" sz="2800" b="1" kern="0" smtClean="0">
                  <a:solidFill>
                    <a:srgbClr val="333399"/>
                  </a:solidFill>
                </a:rPr>
                <a:t>12</a:t>
              </a:r>
            </a:p>
          </p:txBody>
        </p:sp>
        <p:sp>
          <p:nvSpPr>
            <p:cNvPr id="19" name="Text Box 41"/>
            <p:cNvSpPr txBox="1">
              <a:spLocks noChangeArrowheads="1"/>
            </p:cNvSpPr>
            <p:nvPr/>
          </p:nvSpPr>
          <p:spPr bwMode="auto">
            <a:xfrm>
              <a:off x="1247" y="2650"/>
              <a:ext cx="227"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eaLnBrk="1" fontAlgn="auto" hangingPunct="1">
                <a:spcBef>
                  <a:spcPct val="50000"/>
                </a:spcBef>
                <a:spcAft>
                  <a:spcPts val="0"/>
                </a:spcAft>
                <a:defRPr/>
              </a:pPr>
              <a:r>
                <a:rPr lang="en-US" sz="2800" b="1" kern="0" dirty="0" smtClean="0">
                  <a:solidFill>
                    <a:srgbClr val="333399"/>
                  </a:solidFill>
                </a:rPr>
                <a:t>1</a:t>
              </a:r>
            </a:p>
          </p:txBody>
        </p:sp>
        <p:sp>
          <p:nvSpPr>
            <p:cNvPr id="20" name="Text Box 42"/>
            <p:cNvSpPr txBox="1">
              <a:spLocks noChangeArrowheads="1"/>
            </p:cNvSpPr>
            <p:nvPr/>
          </p:nvSpPr>
          <p:spPr bwMode="auto">
            <a:xfrm>
              <a:off x="1429" y="2912"/>
              <a:ext cx="182" cy="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eaLnBrk="1" fontAlgn="auto" hangingPunct="1">
                <a:spcBef>
                  <a:spcPct val="50000"/>
                </a:spcBef>
                <a:spcAft>
                  <a:spcPts val="0"/>
                </a:spcAft>
                <a:defRPr/>
              </a:pPr>
              <a:r>
                <a:rPr lang="en-US" sz="2800" b="1" kern="0" smtClean="0">
                  <a:solidFill>
                    <a:srgbClr val="333399"/>
                  </a:solidFill>
                </a:rPr>
                <a:t>2</a:t>
              </a:r>
            </a:p>
          </p:txBody>
        </p:sp>
        <p:sp>
          <p:nvSpPr>
            <p:cNvPr id="21" name="Text Box 43"/>
            <p:cNvSpPr txBox="1">
              <a:spLocks noChangeArrowheads="1"/>
            </p:cNvSpPr>
            <p:nvPr/>
          </p:nvSpPr>
          <p:spPr bwMode="auto">
            <a:xfrm>
              <a:off x="1519" y="3148"/>
              <a:ext cx="181"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eaLnBrk="1" fontAlgn="auto" hangingPunct="1">
                <a:spcBef>
                  <a:spcPct val="50000"/>
                </a:spcBef>
                <a:spcAft>
                  <a:spcPts val="0"/>
                </a:spcAft>
                <a:defRPr/>
              </a:pPr>
              <a:r>
                <a:rPr lang="en-US" sz="2800" b="1" kern="0" smtClean="0">
                  <a:solidFill>
                    <a:srgbClr val="333399"/>
                  </a:solidFill>
                </a:rPr>
                <a:t>3</a:t>
              </a:r>
            </a:p>
          </p:txBody>
        </p:sp>
        <p:sp>
          <p:nvSpPr>
            <p:cNvPr id="22" name="Text Box 44"/>
            <p:cNvSpPr txBox="1">
              <a:spLocks noChangeArrowheads="1"/>
            </p:cNvSpPr>
            <p:nvPr/>
          </p:nvSpPr>
          <p:spPr bwMode="auto">
            <a:xfrm>
              <a:off x="1429" y="3457"/>
              <a:ext cx="227" cy="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eaLnBrk="1" fontAlgn="auto" hangingPunct="1">
                <a:spcBef>
                  <a:spcPct val="50000"/>
                </a:spcBef>
                <a:spcAft>
                  <a:spcPts val="0"/>
                </a:spcAft>
                <a:defRPr/>
              </a:pPr>
              <a:r>
                <a:rPr lang="en-US" sz="2800" b="1" kern="0" smtClean="0">
                  <a:solidFill>
                    <a:srgbClr val="333399"/>
                  </a:solidFill>
                </a:rPr>
                <a:t>4</a:t>
              </a:r>
            </a:p>
          </p:txBody>
        </p:sp>
        <p:sp>
          <p:nvSpPr>
            <p:cNvPr id="23" name="Text Box 45"/>
            <p:cNvSpPr txBox="1">
              <a:spLocks noChangeArrowheads="1"/>
            </p:cNvSpPr>
            <p:nvPr/>
          </p:nvSpPr>
          <p:spPr bwMode="auto">
            <a:xfrm>
              <a:off x="1248" y="3683"/>
              <a:ext cx="181"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eaLnBrk="1" fontAlgn="auto" hangingPunct="1">
                <a:spcBef>
                  <a:spcPct val="50000"/>
                </a:spcBef>
                <a:spcAft>
                  <a:spcPts val="0"/>
                </a:spcAft>
                <a:defRPr/>
              </a:pPr>
              <a:r>
                <a:rPr lang="en-US" sz="2800" b="1" kern="0" smtClean="0">
                  <a:solidFill>
                    <a:srgbClr val="333399"/>
                  </a:solidFill>
                </a:rPr>
                <a:t>5</a:t>
              </a:r>
            </a:p>
          </p:txBody>
        </p:sp>
        <p:sp>
          <p:nvSpPr>
            <p:cNvPr id="24" name="Text Box 46"/>
            <p:cNvSpPr txBox="1">
              <a:spLocks noChangeArrowheads="1"/>
            </p:cNvSpPr>
            <p:nvPr/>
          </p:nvSpPr>
          <p:spPr bwMode="auto">
            <a:xfrm>
              <a:off x="839" y="3783"/>
              <a:ext cx="272"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eaLnBrk="1" fontAlgn="auto" hangingPunct="1">
                <a:spcBef>
                  <a:spcPct val="50000"/>
                </a:spcBef>
                <a:spcAft>
                  <a:spcPts val="0"/>
                </a:spcAft>
                <a:defRPr/>
              </a:pPr>
              <a:r>
                <a:rPr lang="en-US" sz="2800" b="1" kern="0" smtClean="0">
                  <a:solidFill>
                    <a:srgbClr val="333399"/>
                  </a:solidFill>
                </a:rPr>
                <a:t>6</a:t>
              </a:r>
            </a:p>
          </p:txBody>
        </p:sp>
        <p:sp>
          <p:nvSpPr>
            <p:cNvPr id="25" name="Text Box 47"/>
            <p:cNvSpPr txBox="1">
              <a:spLocks noChangeArrowheads="1"/>
            </p:cNvSpPr>
            <p:nvPr/>
          </p:nvSpPr>
          <p:spPr bwMode="auto">
            <a:xfrm>
              <a:off x="521" y="3683"/>
              <a:ext cx="182"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eaLnBrk="1" fontAlgn="auto" hangingPunct="1">
                <a:spcBef>
                  <a:spcPct val="50000"/>
                </a:spcBef>
                <a:spcAft>
                  <a:spcPts val="0"/>
                </a:spcAft>
                <a:defRPr/>
              </a:pPr>
              <a:r>
                <a:rPr lang="en-US" sz="2800" b="1" kern="0" smtClean="0">
                  <a:solidFill>
                    <a:srgbClr val="333399"/>
                  </a:solidFill>
                </a:rPr>
                <a:t>7</a:t>
              </a:r>
            </a:p>
          </p:txBody>
        </p:sp>
        <p:sp>
          <p:nvSpPr>
            <p:cNvPr id="26" name="Text Box 48"/>
            <p:cNvSpPr txBox="1">
              <a:spLocks noChangeArrowheads="1"/>
            </p:cNvSpPr>
            <p:nvPr/>
          </p:nvSpPr>
          <p:spPr bwMode="auto">
            <a:xfrm>
              <a:off x="294" y="3457"/>
              <a:ext cx="227" cy="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eaLnBrk="1" fontAlgn="auto" hangingPunct="1">
                <a:spcBef>
                  <a:spcPct val="50000"/>
                </a:spcBef>
                <a:spcAft>
                  <a:spcPts val="0"/>
                </a:spcAft>
                <a:defRPr/>
              </a:pPr>
              <a:r>
                <a:rPr lang="en-US" sz="2800" b="1" kern="0" smtClean="0">
                  <a:solidFill>
                    <a:srgbClr val="333399"/>
                  </a:solidFill>
                </a:rPr>
                <a:t>8</a:t>
              </a:r>
            </a:p>
          </p:txBody>
        </p:sp>
        <p:sp>
          <p:nvSpPr>
            <p:cNvPr id="27" name="Text Box 49"/>
            <p:cNvSpPr txBox="1">
              <a:spLocks noChangeArrowheads="1"/>
            </p:cNvSpPr>
            <p:nvPr/>
          </p:nvSpPr>
          <p:spPr bwMode="auto">
            <a:xfrm>
              <a:off x="204" y="3148"/>
              <a:ext cx="226"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eaLnBrk="1" fontAlgn="auto" hangingPunct="1">
                <a:spcBef>
                  <a:spcPct val="50000"/>
                </a:spcBef>
                <a:spcAft>
                  <a:spcPts val="0"/>
                </a:spcAft>
                <a:defRPr/>
              </a:pPr>
              <a:r>
                <a:rPr lang="en-US" sz="2800" b="1" kern="0" smtClean="0">
                  <a:solidFill>
                    <a:srgbClr val="333399"/>
                  </a:solidFill>
                </a:rPr>
                <a:t>9</a:t>
              </a:r>
            </a:p>
          </p:txBody>
        </p:sp>
        <p:sp>
          <p:nvSpPr>
            <p:cNvPr id="28" name="Text Box 50"/>
            <p:cNvSpPr txBox="1">
              <a:spLocks noChangeArrowheads="1"/>
            </p:cNvSpPr>
            <p:nvPr/>
          </p:nvSpPr>
          <p:spPr bwMode="auto">
            <a:xfrm>
              <a:off x="249" y="2912"/>
              <a:ext cx="453" cy="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eaLnBrk="1" fontAlgn="auto" hangingPunct="1">
                <a:spcBef>
                  <a:spcPct val="50000"/>
                </a:spcBef>
                <a:spcAft>
                  <a:spcPts val="0"/>
                </a:spcAft>
                <a:defRPr/>
              </a:pPr>
              <a:r>
                <a:rPr lang="en-US" sz="2800" b="1" kern="0" smtClean="0">
                  <a:solidFill>
                    <a:srgbClr val="333399"/>
                  </a:solidFill>
                </a:rPr>
                <a:t>10</a:t>
              </a:r>
            </a:p>
          </p:txBody>
        </p:sp>
        <p:sp>
          <p:nvSpPr>
            <p:cNvPr id="29" name="Text Box 51"/>
            <p:cNvSpPr txBox="1">
              <a:spLocks noChangeArrowheads="1"/>
            </p:cNvSpPr>
            <p:nvPr/>
          </p:nvSpPr>
          <p:spPr bwMode="auto">
            <a:xfrm>
              <a:off x="431" y="2650"/>
              <a:ext cx="408"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eaLnBrk="1" fontAlgn="auto" hangingPunct="1">
                <a:spcBef>
                  <a:spcPct val="50000"/>
                </a:spcBef>
                <a:spcAft>
                  <a:spcPts val="0"/>
                </a:spcAft>
                <a:defRPr/>
              </a:pPr>
              <a:r>
                <a:rPr lang="en-US" sz="2800" b="1" kern="0" dirty="0" smtClean="0">
                  <a:solidFill>
                    <a:srgbClr val="333399"/>
                  </a:solidFill>
                </a:rPr>
                <a:t>11</a:t>
              </a:r>
            </a:p>
          </p:txBody>
        </p:sp>
        <p:sp>
          <p:nvSpPr>
            <p:cNvPr id="30" name="AutoShape 52"/>
            <p:cNvSpPr>
              <a:spLocks noChangeArrowheads="1"/>
            </p:cNvSpPr>
            <p:nvPr/>
          </p:nvSpPr>
          <p:spPr bwMode="auto">
            <a:xfrm>
              <a:off x="929" y="3283"/>
              <a:ext cx="91" cy="92"/>
            </a:xfrm>
            <a:prstGeom prst="flowChartConnector">
              <a:avLst/>
            </a:prstGeom>
            <a:solidFill>
              <a:srgbClr val="333399"/>
            </a:solidFill>
            <a:ln w="9525">
              <a:solidFill>
                <a:srgbClr val="333399"/>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spcBef>
                  <a:spcPts val="0"/>
                </a:spcBef>
                <a:spcAft>
                  <a:spcPts val="0"/>
                </a:spcAft>
                <a:defRPr/>
              </a:pPr>
              <a:endParaRPr lang="en-US" kern="0">
                <a:solidFill>
                  <a:srgbClr val="333399"/>
                </a:solidFill>
                <a:latin typeface="Arial" charset="0"/>
              </a:endParaRPr>
            </a:p>
          </p:txBody>
        </p:sp>
      </p:grpSp>
      <p:pic>
        <p:nvPicPr>
          <p:cNvPr id="5" name="BD8E3883.wav">
            <a:hlinkClick r:id="" action="ppaction://media"/>
          </p:cNvPr>
          <p:cNvPicPr>
            <a:picLocks noChangeAspect="1"/>
          </p:cNvPicPr>
          <p:nvPr>
            <a:wavAudioFile r:embed="rId2" name="BD8E6114.wav"/>
          </p:nvPr>
        </p:nvPicPr>
        <p:blipFill>
          <a:blip r:embed="rId6">
            <a:extLst>
              <a:ext uri="{28A0092B-C50C-407E-A947-70E740481C1C}">
                <a14:useLocalDpi xmlns:a14="http://schemas.microsoft.com/office/drawing/2010/main" val="0"/>
              </a:ext>
            </a:extLst>
          </a:blip>
          <a:srcRect/>
          <a:stretch>
            <a:fillRect/>
          </a:stretch>
        </p:blipFill>
        <p:spPr bwMode="auto">
          <a:xfrm>
            <a:off x="4267200" y="3124200"/>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nodeType="afterGroup">
                            <p:stCondLst>
                              <p:cond delay="500"/>
                            </p:stCondLst>
                            <p:childTnLst>
                              <p:par>
                                <p:cTn id="12" presetID="1" presetClass="mediacall" presetSubtype="0" fill="hold" nodeType="afterEffect">
                                  <p:stCondLst>
                                    <p:cond delay="0"/>
                                  </p:stCondLst>
                                  <p:childTnLst>
                                    <p:cmd type="call" cmd="playFrom(0.0)">
                                      <p:cBhvr>
                                        <p:cTn id="13" dur="5668"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4" fill="hold" display="0">
                  <p:stCondLst>
                    <p:cond delay="indefinite"/>
                  </p:stCondLst>
                  <p:endCondLst>
                    <p:cond evt="onStopAudio" delay="0">
                      <p:tgtEl>
                        <p:sldTgt/>
                      </p:tgtEl>
                    </p:cond>
                  </p:endCondLst>
                </p:cTn>
                <p:tgtEl>
                  <p:spTgt spid="5"/>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5"/>
          <a:srcRect/>
          <a:stretch>
            <a:fillRect/>
          </a:stretch>
        </a:blipFill>
        <a:effectLst/>
      </p:bgPr>
    </p:bg>
    <p:spTree>
      <p:nvGrpSpPr>
        <p:cNvPr id="1" name=""/>
        <p:cNvGrpSpPr/>
        <p:nvPr/>
      </p:nvGrpSpPr>
      <p:grpSpPr>
        <a:xfrm>
          <a:off x="0" y="0"/>
          <a:ext cx="0" cy="0"/>
          <a:chOff x="0" y="0"/>
          <a:chExt cx="0" cy="0"/>
        </a:xfrm>
      </p:grpSpPr>
      <p:grpSp>
        <p:nvGrpSpPr>
          <p:cNvPr id="34818" name="Group 70"/>
          <p:cNvGrpSpPr>
            <a:grpSpLocks/>
          </p:cNvGrpSpPr>
          <p:nvPr/>
        </p:nvGrpSpPr>
        <p:grpSpPr bwMode="auto">
          <a:xfrm>
            <a:off x="2093913" y="889000"/>
            <a:ext cx="4857750" cy="4845050"/>
            <a:chOff x="1317" y="845"/>
            <a:chExt cx="3060" cy="3052"/>
          </a:xfrm>
        </p:grpSpPr>
        <p:sp>
          <p:nvSpPr>
            <p:cNvPr id="34819" name="Oval 4"/>
            <p:cNvSpPr>
              <a:spLocks noChangeArrowheads="1"/>
            </p:cNvSpPr>
            <p:nvPr/>
          </p:nvSpPr>
          <p:spPr bwMode="auto">
            <a:xfrm>
              <a:off x="1317" y="847"/>
              <a:ext cx="3060" cy="2957"/>
            </a:xfrm>
            <a:prstGeom prst="ellipse">
              <a:avLst/>
            </a:prstGeom>
            <a:solidFill>
              <a:srgbClr val="FFFF99"/>
            </a:solidFill>
            <a:ln w="76200">
              <a:solidFill>
                <a:srgbClr val="0099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a:p>
          </p:txBody>
        </p:sp>
        <p:sp>
          <p:nvSpPr>
            <p:cNvPr id="34820" name="AutoShape 7"/>
            <p:cNvSpPr>
              <a:spLocks noChangeArrowheads="1"/>
            </p:cNvSpPr>
            <p:nvPr/>
          </p:nvSpPr>
          <p:spPr bwMode="auto">
            <a:xfrm flipH="1">
              <a:off x="2770" y="1254"/>
              <a:ext cx="154" cy="1110"/>
            </a:xfrm>
            <a:prstGeom prst="upArrow">
              <a:avLst>
                <a:gd name="adj1" fmla="val 50000"/>
                <a:gd name="adj2" fmla="val 180195"/>
              </a:avLst>
            </a:prstGeom>
            <a:solidFill>
              <a:schemeClr val="accent2"/>
            </a:solidFill>
            <a:ln w="381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a:p>
          </p:txBody>
        </p:sp>
        <p:sp>
          <p:nvSpPr>
            <p:cNvPr id="34821" name="AutoShape 8"/>
            <p:cNvSpPr>
              <a:spLocks noChangeArrowheads="1"/>
            </p:cNvSpPr>
            <p:nvPr/>
          </p:nvSpPr>
          <p:spPr bwMode="auto">
            <a:xfrm rot="10800000">
              <a:off x="2064" y="2251"/>
              <a:ext cx="821" cy="186"/>
            </a:xfrm>
            <a:prstGeom prst="rightArrow">
              <a:avLst>
                <a:gd name="adj1" fmla="val 50000"/>
                <a:gd name="adj2" fmla="val 110349"/>
              </a:avLst>
            </a:prstGeom>
            <a:solidFill>
              <a:srgbClr val="00FFFF"/>
            </a:solidFill>
            <a:ln w="381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a:p>
          </p:txBody>
        </p:sp>
        <p:sp>
          <p:nvSpPr>
            <p:cNvPr id="34822" name="Text Box 12"/>
            <p:cNvSpPr txBox="1">
              <a:spLocks noChangeArrowheads="1"/>
            </p:cNvSpPr>
            <p:nvPr/>
          </p:nvSpPr>
          <p:spPr bwMode="auto">
            <a:xfrm>
              <a:off x="2579" y="845"/>
              <a:ext cx="575" cy="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5400" b="1">
                  <a:solidFill>
                    <a:schemeClr val="accent2"/>
                  </a:solidFill>
                  <a:latin typeface="Times New Roman" panose="02020603050405020304" pitchFamily="18" charset="0"/>
                </a:rPr>
                <a:t>12</a:t>
              </a:r>
            </a:p>
          </p:txBody>
        </p:sp>
        <p:sp>
          <p:nvSpPr>
            <p:cNvPr id="34823" name="Text Box 13"/>
            <p:cNvSpPr txBox="1">
              <a:spLocks noChangeArrowheads="1"/>
            </p:cNvSpPr>
            <p:nvPr/>
          </p:nvSpPr>
          <p:spPr bwMode="auto">
            <a:xfrm>
              <a:off x="3497" y="1104"/>
              <a:ext cx="345" cy="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5400" b="1">
                  <a:solidFill>
                    <a:schemeClr val="accent2"/>
                  </a:solidFill>
                  <a:latin typeface="Times New Roman" panose="02020603050405020304" pitchFamily="18" charset="0"/>
                </a:rPr>
                <a:t>1</a:t>
              </a:r>
            </a:p>
          </p:txBody>
        </p:sp>
        <p:sp>
          <p:nvSpPr>
            <p:cNvPr id="34824" name="Text Box 31"/>
            <p:cNvSpPr txBox="1">
              <a:spLocks noChangeArrowheads="1"/>
            </p:cNvSpPr>
            <p:nvPr/>
          </p:nvSpPr>
          <p:spPr bwMode="auto">
            <a:xfrm>
              <a:off x="3857" y="1583"/>
              <a:ext cx="345" cy="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5400" b="1">
                  <a:solidFill>
                    <a:schemeClr val="accent2"/>
                  </a:solidFill>
                  <a:latin typeface="Times New Roman" panose="02020603050405020304" pitchFamily="18" charset="0"/>
                </a:rPr>
                <a:t>2</a:t>
              </a:r>
            </a:p>
          </p:txBody>
        </p:sp>
        <p:sp>
          <p:nvSpPr>
            <p:cNvPr id="34825" name="Text Box 32"/>
            <p:cNvSpPr txBox="1">
              <a:spLocks noChangeArrowheads="1"/>
            </p:cNvSpPr>
            <p:nvPr/>
          </p:nvSpPr>
          <p:spPr bwMode="auto">
            <a:xfrm>
              <a:off x="3994" y="2075"/>
              <a:ext cx="345" cy="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5400" b="1">
                  <a:solidFill>
                    <a:schemeClr val="accent2"/>
                  </a:solidFill>
                  <a:latin typeface="Times New Roman" panose="02020603050405020304" pitchFamily="18" charset="0"/>
                </a:rPr>
                <a:t>3</a:t>
              </a:r>
            </a:p>
          </p:txBody>
        </p:sp>
        <p:sp>
          <p:nvSpPr>
            <p:cNvPr id="34826" name="Text Box 33"/>
            <p:cNvSpPr txBox="1">
              <a:spLocks noChangeArrowheads="1"/>
            </p:cNvSpPr>
            <p:nvPr/>
          </p:nvSpPr>
          <p:spPr bwMode="auto">
            <a:xfrm>
              <a:off x="3842" y="2582"/>
              <a:ext cx="343" cy="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5400" b="1">
                  <a:solidFill>
                    <a:schemeClr val="accent2"/>
                  </a:solidFill>
                  <a:latin typeface="Times New Roman" panose="02020603050405020304" pitchFamily="18" charset="0"/>
                </a:rPr>
                <a:t>4</a:t>
              </a:r>
            </a:p>
          </p:txBody>
        </p:sp>
        <p:sp>
          <p:nvSpPr>
            <p:cNvPr id="34827" name="Text Box 34"/>
            <p:cNvSpPr txBox="1">
              <a:spLocks noChangeArrowheads="1"/>
            </p:cNvSpPr>
            <p:nvPr/>
          </p:nvSpPr>
          <p:spPr bwMode="auto">
            <a:xfrm>
              <a:off x="3459" y="3061"/>
              <a:ext cx="344" cy="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5400" b="1">
                  <a:solidFill>
                    <a:schemeClr val="accent2"/>
                  </a:solidFill>
                  <a:latin typeface="Times New Roman" panose="02020603050405020304" pitchFamily="18" charset="0"/>
                </a:rPr>
                <a:t>5</a:t>
              </a:r>
            </a:p>
          </p:txBody>
        </p:sp>
        <p:sp>
          <p:nvSpPr>
            <p:cNvPr id="34828" name="Text Box 35"/>
            <p:cNvSpPr txBox="1">
              <a:spLocks noChangeArrowheads="1"/>
            </p:cNvSpPr>
            <p:nvPr/>
          </p:nvSpPr>
          <p:spPr bwMode="auto">
            <a:xfrm>
              <a:off x="2695" y="3321"/>
              <a:ext cx="344" cy="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5400" b="1">
                  <a:solidFill>
                    <a:schemeClr val="accent2"/>
                  </a:solidFill>
                  <a:latin typeface="Times New Roman" panose="02020603050405020304" pitchFamily="18" charset="0"/>
                </a:rPr>
                <a:t>6</a:t>
              </a:r>
            </a:p>
          </p:txBody>
        </p:sp>
        <p:sp>
          <p:nvSpPr>
            <p:cNvPr id="34829" name="Text Box 36"/>
            <p:cNvSpPr txBox="1">
              <a:spLocks noChangeArrowheads="1"/>
            </p:cNvSpPr>
            <p:nvPr/>
          </p:nvSpPr>
          <p:spPr bwMode="auto">
            <a:xfrm>
              <a:off x="1928" y="3073"/>
              <a:ext cx="344" cy="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5400" b="1">
                  <a:solidFill>
                    <a:schemeClr val="accent2"/>
                  </a:solidFill>
                  <a:latin typeface="Times New Roman" panose="02020603050405020304" pitchFamily="18" charset="0"/>
                </a:rPr>
                <a:t>7</a:t>
              </a:r>
            </a:p>
          </p:txBody>
        </p:sp>
        <p:sp>
          <p:nvSpPr>
            <p:cNvPr id="34830" name="Text Box 37"/>
            <p:cNvSpPr txBox="1">
              <a:spLocks noChangeArrowheads="1"/>
            </p:cNvSpPr>
            <p:nvPr/>
          </p:nvSpPr>
          <p:spPr bwMode="auto">
            <a:xfrm>
              <a:off x="1508" y="2594"/>
              <a:ext cx="344" cy="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5400" b="1">
                  <a:solidFill>
                    <a:schemeClr val="accent2"/>
                  </a:solidFill>
                  <a:latin typeface="Times New Roman" panose="02020603050405020304" pitchFamily="18" charset="0"/>
                </a:rPr>
                <a:t>8</a:t>
              </a:r>
            </a:p>
          </p:txBody>
        </p:sp>
        <p:sp>
          <p:nvSpPr>
            <p:cNvPr id="34831" name="Text Box 38"/>
            <p:cNvSpPr txBox="1">
              <a:spLocks noChangeArrowheads="1"/>
            </p:cNvSpPr>
            <p:nvPr/>
          </p:nvSpPr>
          <p:spPr bwMode="auto">
            <a:xfrm>
              <a:off x="1393" y="2075"/>
              <a:ext cx="345" cy="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5400" b="1">
                  <a:solidFill>
                    <a:schemeClr val="accent2"/>
                  </a:solidFill>
                  <a:latin typeface="Times New Roman" panose="02020603050405020304" pitchFamily="18" charset="0"/>
                </a:rPr>
                <a:t>9</a:t>
              </a:r>
            </a:p>
          </p:txBody>
        </p:sp>
        <p:sp>
          <p:nvSpPr>
            <p:cNvPr id="34832" name="Text Box 39"/>
            <p:cNvSpPr txBox="1">
              <a:spLocks noChangeArrowheads="1"/>
            </p:cNvSpPr>
            <p:nvPr/>
          </p:nvSpPr>
          <p:spPr bwMode="auto">
            <a:xfrm>
              <a:off x="1432" y="1584"/>
              <a:ext cx="573" cy="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5400" b="1">
                  <a:solidFill>
                    <a:schemeClr val="accent2"/>
                  </a:solidFill>
                  <a:latin typeface="Times New Roman" panose="02020603050405020304" pitchFamily="18" charset="0"/>
                </a:rPr>
                <a:t>10</a:t>
              </a:r>
            </a:p>
          </p:txBody>
        </p:sp>
        <p:sp>
          <p:nvSpPr>
            <p:cNvPr id="34833" name="Text Box 40"/>
            <p:cNvSpPr txBox="1">
              <a:spLocks noChangeArrowheads="1"/>
            </p:cNvSpPr>
            <p:nvPr/>
          </p:nvSpPr>
          <p:spPr bwMode="auto">
            <a:xfrm>
              <a:off x="1814" y="1102"/>
              <a:ext cx="612" cy="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5400" b="1">
                  <a:solidFill>
                    <a:schemeClr val="accent2"/>
                  </a:solidFill>
                  <a:latin typeface="Times New Roman" panose="02020603050405020304" pitchFamily="18" charset="0"/>
                </a:rPr>
                <a:t>11</a:t>
              </a:r>
            </a:p>
          </p:txBody>
        </p:sp>
        <p:sp>
          <p:nvSpPr>
            <p:cNvPr id="34834" name="AutoShape 41"/>
            <p:cNvSpPr>
              <a:spLocks noChangeArrowheads="1"/>
            </p:cNvSpPr>
            <p:nvPr/>
          </p:nvSpPr>
          <p:spPr bwMode="auto">
            <a:xfrm>
              <a:off x="2770" y="2289"/>
              <a:ext cx="154" cy="148"/>
            </a:xfrm>
            <a:prstGeom prst="flowChartConnector">
              <a:avLst/>
            </a:prstGeom>
            <a:solidFill>
              <a:schemeClr val="accent2"/>
            </a:solidFill>
            <a:ln w="38100">
              <a:solidFill>
                <a:srgbClr val="0000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a:p>
          </p:txBody>
        </p:sp>
      </p:grpSp>
    </p:spTree>
    <p:custDataLst>
      <p:tags r:id="rId1"/>
    </p:custDataLst>
  </p:cSld>
  <p:clrMapOvr>
    <a:masterClrMapping/>
  </p:clrMapOvr>
  <p:transition spd="slow" advClick="0">
    <p:circle/>
    <p:sndAc>
      <p:stSnd>
        <p:snd r:embed="rId4" name="chimes.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842" name="Group 70"/>
          <p:cNvGrpSpPr>
            <a:grpSpLocks/>
          </p:cNvGrpSpPr>
          <p:nvPr/>
        </p:nvGrpSpPr>
        <p:grpSpPr bwMode="auto">
          <a:xfrm>
            <a:off x="2124075" y="1724025"/>
            <a:ext cx="4857750" cy="4845050"/>
            <a:chOff x="1317" y="845"/>
            <a:chExt cx="3060" cy="3052"/>
          </a:xfrm>
        </p:grpSpPr>
        <p:sp>
          <p:nvSpPr>
            <p:cNvPr id="35857" name="Oval 4"/>
            <p:cNvSpPr>
              <a:spLocks noChangeArrowheads="1"/>
            </p:cNvSpPr>
            <p:nvPr/>
          </p:nvSpPr>
          <p:spPr bwMode="auto">
            <a:xfrm>
              <a:off x="1317" y="847"/>
              <a:ext cx="3060" cy="2957"/>
            </a:xfrm>
            <a:prstGeom prst="ellipse">
              <a:avLst/>
            </a:prstGeom>
            <a:solidFill>
              <a:srgbClr val="FFFF99"/>
            </a:solidFill>
            <a:ln w="76200">
              <a:solidFill>
                <a:srgbClr val="0099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a:p>
          </p:txBody>
        </p:sp>
        <p:sp>
          <p:nvSpPr>
            <p:cNvPr id="35858" name="AutoShape 7"/>
            <p:cNvSpPr>
              <a:spLocks noChangeArrowheads="1"/>
            </p:cNvSpPr>
            <p:nvPr/>
          </p:nvSpPr>
          <p:spPr bwMode="auto">
            <a:xfrm flipH="1">
              <a:off x="2770" y="1254"/>
              <a:ext cx="154" cy="1110"/>
            </a:xfrm>
            <a:prstGeom prst="upArrow">
              <a:avLst>
                <a:gd name="adj1" fmla="val 50000"/>
                <a:gd name="adj2" fmla="val 180195"/>
              </a:avLst>
            </a:prstGeom>
            <a:solidFill>
              <a:schemeClr val="accent2"/>
            </a:solidFill>
            <a:ln w="381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a:p>
          </p:txBody>
        </p:sp>
        <p:sp>
          <p:nvSpPr>
            <p:cNvPr id="35859" name="AutoShape 8"/>
            <p:cNvSpPr>
              <a:spLocks noChangeArrowheads="1"/>
            </p:cNvSpPr>
            <p:nvPr/>
          </p:nvSpPr>
          <p:spPr bwMode="auto">
            <a:xfrm rot="10800000">
              <a:off x="2064" y="2251"/>
              <a:ext cx="821" cy="186"/>
            </a:xfrm>
            <a:prstGeom prst="rightArrow">
              <a:avLst>
                <a:gd name="adj1" fmla="val 50000"/>
                <a:gd name="adj2" fmla="val 110349"/>
              </a:avLst>
            </a:prstGeom>
            <a:solidFill>
              <a:srgbClr val="00FFFF"/>
            </a:solidFill>
            <a:ln w="381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a:p>
          </p:txBody>
        </p:sp>
        <p:sp>
          <p:nvSpPr>
            <p:cNvPr id="35860" name="Text Box 12"/>
            <p:cNvSpPr txBox="1">
              <a:spLocks noChangeArrowheads="1"/>
            </p:cNvSpPr>
            <p:nvPr/>
          </p:nvSpPr>
          <p:spPr bwMode="auto">
            <a:xfrm>
              <a:off x="2579" y="845"/>
              <a:ext cx="575" cy="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5400" b="1">
                  <a:solidFill>
                    <a:schemeClr val="accent2"/>
                  </a:solidFill>
                  <a:latin typeface="Times New Roman" panose="02020603050405020304" pitchFamily="18" charset="0"/>
                </a:rPr>
                <a:t>12</a:t>
              </a:r>
            </a:p>
          </p:txBody>
        </p:sp>
        <p:sp>
          <p:nvSpPr>
            <p:cNvPr id="35861" name="Text Box 13"/>
            <p:cNvSpPr txBox="1">
              <a:spLocks noChangeArrowheads="1"/>
            </p:cNvSpPr>
            <p:nvPr/>
          </p:nvSpPr>
          <p:spPr bwMode="auto">
            <a:xfrm>
              <a:off x="3497" y="1104"/>
              <a:ext cx="345" cy="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5400" b="1">
                  <a:solidFill>
                    <a:schemeClr val="accent2"/>
                  </a:solidFill>
                  <a:latin typeface="Times New Roman" panose="02020603050405020304" pitchFamily="18" charset="0"/>
                </a:rPr>
                <a:t>1</a:t>
              </a:r>
            </a:p>
          </p:txBody>
        </p:sp>
        <p:sp>
          <p:nvSpPr>
            <p:cNvPr id="35862" name="Text Box 31"/>
            <p:cNvSpPr txBox="1">
              <a:spLocks noChangeArrowheads="1"/>
            </p:cNvSpPr>
            <p:nvPr/>
          </p:nvSpPr>
          <p:spPr bwMode="auto">
            <a:xfrm>
              <a:off x="3857" y="1583"/>
              <a:ext cx="345" cy="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5400" b="1">
                  <a:solidFill>
                    <a:schemeClr val="accent2"/>
                  </a:solidFill>
                  <a:latin typeface="Times New Roman" panose="02020603050405020304" pitchFamily="18" charset="0"/>
                </a:rPr>
                <a:t>2</a:t>
              </a:r>
            </a:p>
          </p:txBody>
        </p:sp>
        <p:sp>
          <p:nvSpPr>
            <p:cNvPr id="35863" name="Text Box 32"/>
            <p:cNvSpPr txBox="1">
              <a:spLocks noChangeArrowheads="1"/>
            </p:cNvSpPr>
            <p:nvPr/>
          </p:nvSpPr>
          <p:spPr bwMode="auto">
            <a:xfrm>
              <a:off x="3994" y="2075"/>
              <a:ext cx="345" cy="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5400" b="1">
                  <a:solidFill>
                    <a:schemeClr val="accent2"/>
                  </a:solidFill>
                  <a:latin typeface="Times New Roman" panose="02020603050405020304" pitchFamily="18" charset="0"/>
                </a:rPr>
                <a:t>3</a:t>
              </a:r>
            </a:p>
          </p:txBody>
        </p:sp>
        <p:sp>
          <p:nvSpPr>
            <p:cNvPr id="35864" name="Text Box 33"/>
            <p:cNvSpPr txBox="1">
              <a:spLocks noChangeArrowheads="1"/>
            </p:cNvSpPr>
            <p:nvPr/>
          </p:nvSpPr>
          <p:spPr bwMode="auto">
            <a:xfrm>
              <a:off x="3842" y="2582"/>
              <a:ext cx="343" cy="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5400" b="1">
                  <a:solidFill>
                    <a:schemeClr val="accent2"/>
                  </a:solidFill>
                  <a:latin typeface="Times New Roman" panose="02020603050405020304" pitchFamily="18" charset="0"/>
                </a:rPr>
                <a:t>4</a:t>
              </a:r>
            </a:p>
          </p:txBody>
        </p:sp>
        <p:sp>
          <p:nvSpPr>
            <p:cNvPr id="35865" name="Text Box 34"/>
            <p:cNvSpPr txBox="1">
              <a:spLocks noChangeArrowheads="1"/>
            </p:cNvSpPr>
            <p:nvPr/>
          </p:nvSpPr>
          <p:spPr bwMode="auto">
            <a:xfrm>
              <a:off x="3459" y="3061"/>
              <a:ext cx="344" cy="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5400" b="1">
                  <a:solidFill>
                    <a:schemeClr val="accent2"/>
                  </a:solidFill>
                  <a:latin typeface="Times New Roman" panose="02020603050405020304" pitchFamily="18" charset="0"/>
                </a:rPr>
                <a:t>5</a:t>
              </a:r>
            </a:p>
          </p:txBody>
        </p:sp>
        <p:sp>
          <p:nvSpPr>
            <p:cNvPr id="35866" name="Text Box 35"/>
            <p:cNvSpPr txBox="1">
              <a:spLocks noChangeArrowheads="1"/>
            </p:cNvSpPr>
            <p:nvPr/>
          </p:nvSpPr>
          <p:spPr bwMode="auto">
            <a:xfrm>
              <a:off x="2695" y="3321"/>
              <a:ext cx="344" cy="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5400" b="1">
                  <a:solidFill>
                    <a:schemeClr val="accent2"/>
                  </a:solidFill>
                  <a:latin typeface="Times New Roman" panose="02020603050405020304" pitchFamily="18" charset="0"/>
                </a:rPr>
                <a:t>6</a:t>
              </a:r>
            </a:p>
          </p:txBody>
        </p:sp>
        <p:sp>
          <p:nvSpPr>
            <p:cNvPr id="35867" name="Text Box 36"/>
            <p:cNvSpPr txBox="1">
              <a:spLocks noChangeArrowheads="1"/>
            </p:cNvSpPr>
            <p:nvPr/>
          </p:nvSpPr>
          <p:spPr bwMode="auto">
            <a:xfrm>
              <a:off x="1928" y="3073"/>
              <a:ext cx="344" cy="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5400" b="1">
                  <a:solidFill>
                    <a:schemeClr val="accent2"/>
                  </a:solidFill>
                  <a:latin typeface="Times New Roman" panose="02020603050405020304" pitchFamily="18" charset="0"/>
                </a:rPr>
                <a:t>7</a:t>
              </a:r>
            </a:p>
          </p:txBody>
        </p:sp>
        <p:sp>
          <p:nvSpPr>
            <p:cNvPr id="35868" name="Text Box 37"/>
            <p:cNvSpPr txBox="1">
              <a:spLocks noChangeArrowheads="1"/>
            </p:cNvSpPr>
            <p:nvPr/>
          </p:nvSpPr>
          <p:spPr bwMode="auto">
            <a:xfrm>
              <a:off x="1508" y="2594"/>
              <a:ext cx="344" cy="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5400" b="1">
                  <a:solidFill>
                    <a:schemeClr val="accent2"/>
                  </a:solidFill>
                  <a:latin typeface="Times New Roman" panose="02020603050405020304" pitchFamily="18" charset="0"/>
                </a:rPr>
                <a:t>8</a:t>
              </a:r>
            </a:p>
          </p:txBody>
        </p:sp>
        <p:sp>
          <p:nvSpPr>
            <p:cNvPr id="35869" name="Text Box 38"/>
            <p:cNvSpPr txBox="1">
              <a:spLocks noChangeArrowheads="1"/>
            </p:cNvSpPr>
            <p:nvPr/>
          </p:nvSpPr>
          <p:spPr bwMode="auto">
            <a:xfrm>
              <a:off x="1393" y="2075"/>
              <a:ext cx="345" cy="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5400" b="1">
                  <a:solidFill>
                    <a:schemeClr val="accent2"/>
                  </a:solidFill>
                  <a:latin typeface="Times New Roman" panose="02020603050405020304" pitchFamily="18" charset="0"/>
                </a:rPr>
                <a:t>9</a:t>
              </a:r>
            </a:p>
          </p:txBody>
        </p:sp>
        <p:sp>
          <p:nvSpPr>
            <p:cNvPr id="35870" name="Text Box 39"/>
            <p:cNvSpPr txBox="1">
              <a:spLocks noChangeArrowheads="1"/>
            </p:cNvSpPr>
            <p:nvPr/>
          </p:nvSpPr>
          <p:spPr bwMode="auto">
            <a:xfrm>
              <a:off x="1432" y="1584"/>
              <a:ext cx="573" cy="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5400" b="1">
                  <a:solidFill>
                    <a:schemeClr val="accent2"/>
                  </a:solidFill>
                  <a:latin typeface="Times New Roman" panose="02020603050405020304" pitchFamily="18" charset="0"/>
                </a:rPr>
                <a:t>10</a:t>
              </a:r>
            </a:p>
          </p:txBody>
        </p:sp>
        <p:sp>
          <p:nvSpPr>
            <p:cNvPr id="35871" name="Text Box 40"/>
            <p:cNvSpPr txBox="1">
              <a:spLocks noChangeArrowheads="1"/>
            </p:cNvSpPr>
            <p:nvPr/>
          </p:nvSpPr>
          <p:spPr bwMode="auto">
            <a:xfrm>
              <a:off x="1814" y="1102"/>
              <a:ext cx="612" cy="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US" sz="5400" b="1">
                  <a:solidFill>
                    <a:schemeClr val="accent2"/>
                  </a:solidFill>
                  <a:latin typeface="Times New Roman" panose="02020603050405020304" pitchFamily="18" charset="0"/>
                </a:rPr>
                <a:t>11</a:t>
              </a:r>
            </a:p>
          </p:txBody>
        </p:sp>
        <p:sp>
          <p:nvSpPr>
            <p:cNvPr id="35872" name="AutoShape 41"/>
            <p:cNvSpPr>
              <a:spLocks noChangeArrowheads="1"/>
            </p:cNvSpPr>
            <p:nvPr/>
          </p:nvSpPr>
          <p:spPr bwMode="auto">
            <a:xfrm>
              <a:off x="2770" y="2289"/>
              <a:ext cx="154" cy="148"/>
            </a:xfrm>
            <a:prstGeom prst="flowChartConnector">
              <a:avLst/>
            </a:prstGeom>
            <a:solidFill>
              <a:schemeClr val="accent2"/>
            </a:solidFill>
            <a:ln w="38100">
              <a:solidFill>
                <a:srgbClr val="0000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a:p>
          </p:txBody>
        </p:sp>
      </p:grpSp>
      <p:sp>
        <p:nvSpPr>
          <p:cNvPr id="4151" name="Text Box 55"/>
          <p:cNvSpPr txBox="1">
            <a:spLocks noChangeArrowheads="1"/>
          </p:cNvSpPr>
          <p:nvPr/>
        </p:nvSpPr>
        <p:spPr bwMode="auto">
          <a:xfrm>
            <a:off x="3654425" y="549275"/>
            <a:ext cx="1835150" cy="914400"/>
          </a:xfrm>
          <a:prstGeom prst="rect">
            <a:avLst/>
          </a:prstGeom>
          <a:noFill/>
          <a:ln>
            <a:noFill/>
          </a:ln>
          <a:effectLst/>
          <a:extLst>
            <a:ext uri="{909E8E84-426E-40DD-AFC4-6F175D3DCCD1}">
              <a14:hiddenFill xmlns:a14="http://schemas.microsoft.com/office/drawing/2010/main">
                <a:gradFill rotWithShape="1">
                  <a:gsLst>
                    <a:gs pos="0">
                      <a:srgbClr val="99FF33"/>
                    </a:gs>
                    <a:gs pos="50000">
                      <a:schemeClr val="bg1"/>
                    </a:gs>
                    <a:gs pos="100000">
                      <a:srgbClr val="99FF33"/>
                    </a:gs>
                  </a:gsLst>
                  <a:lin ang="27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lang="en-US" sz="5400" b="1" dirty="0">
                <a:solidFill>
                  <a:srgbClr val="FF0000"/>
                </a:solidFill>
                <a:latin typeface="Times New Roman" pitchFamily="18" charset="0"/>
              </a:rPr>
              <a:t>9 </a:t>
            </a:r>
            <a:r>
              <a:rPr lang="en-US" sz="5400" b="1" dirty="0" err="1">
                <a:solidFill>
                  <a:srgbClr val="FF0000"/>
                </a:solidFill>
                <a:latin typeface="Times New Roman" pitchFamily="18" charset="0"/>
              </a:rPr>
              <a:t>giờ</a:t>
            </a:r>
            <a:r>
              <a:rPr lang="en-US" sz="4800" b="1" dirty="0">
                <a:solidFill>
                  <a:srgbClr val="FF0000"/>
                </a:solidFill>
                <a:latin typeface="Arial" charset="0"/>
              </a:rPr>
              <a:t> </a:t>
            </a:r>
          </a:p>
        </p:txBody>
      </p:sp>
      <p:sp>
        <p:nvSpPr>
          <p:cNvPr id="35844" name="AutoShape 68"/>
          <p:cNvSpPr>
            <a:spLocks noChangeArrowheads="1"/>
          </p:cNvSpPr>
          <p:nvPr/>
        </p:nvSpPr>
        <p:spPr bwMode="auto">
          <a:xfrm flipH="1">
            <a:off x="4397375" y="2371725"/>
            <a:ext cx="244475" cy="1762125"/>
          </a:xfrm>
          <a:prstGeom prst="upArrow">
            <a:avLst>
              <a:gd name="adj1" fmla="val 50000"/>
              <a:gd name="adj2" fmla="val 180195"/>
            </a:avLst>
          </a:prstGeom>
          <a:solidFill>
            <a:schemeClr val="accent2"/>
          </a:solidFill>
          <a:ln w="381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a:p>
        </p:txBody>
      </p:sp>
      <p:sp>
        <p:nvSpPr>
          <p:cNvPr id="35845" name="AutoShape 69"/>
          <p:cNvSpPr>
            <a:spLocks noChangeArrowheads="1"/>
          </p:cNvSpPr>
          <p:nvPr/>
        </p:nvSpPr>
        <p:spPr bwMode="auto">
          <a:xfrm rot="10800000">
            <a:off x="3276600" y="3956050"/>
            <a:ext cx="1303338" cy="295275"/>
          </a:xfrm>
          <a:prstGeom prst="rightArrow">
            <a:avLst>
              <a:gd name="adj1" fmla="val 50000"/>
              <a:gd name="adj2" fmla="val 110350"/>
            </a:avLst>
          </a:prstGeom>
          <a:solidFill>
            <a:srgbClr val="00FFFF"/>
          </a:solidFill>
          <a:ln w="381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a:p>
        </p:txBody>
      </p:sp>
      <p:pic>
        <p:nvPicPr>
          <p:cNvPr id="4147" name="Picture 51" descr="0019-1"/>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rot="5400000">
            <a:off x="3492500" y="3019425"/>
            <a:ext cx="2087563"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48" name="Picture 52" descr="0019-1"/>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2908300" y="3956050"/>
            <a:ext cx="170815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67" name="Rectangle 71"/>
          <p:cNvSpPr>
            <a:spLocks noChangeArrowheads="1"/>
          </p:cNvSpPr>
          <p:nvPr/>
        </p:nvSpPr>
        <p:spPr bwMode="auto">
          <a:xfrm>
            <a:off x="4630738" y="3035300"/>
            <a:ext cx="16700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r>
              <a:rPr lang="en-US" sz="3600" b="1">
                <a:solidFill>
                  <a:srgbClr val="CC3300"/>
                </a:solidFill>
                <a:latin typeface="Times New Roman" panose="02020603050405020304" pitchFamily="18" charset="0"/>
              </a:rPr>
              <a:t>kim dài</a:t>
            </a:r>
          </a:p>
        </p:txBody>
      </p:sp>
      <p:sp>
        <p:nvSpPr>
          <p:cNvPr id="4168" name="Rectangle 72"/>
          <p:cNvSpPr>
            <a:spLocks noChangeArrowheads="1"/>
          </p:cNvSpPr>
          <p:nvPr/>
        </p:nvSpPr>
        <p:spPr bwMode="auto">
          <a:xfrm>
            <a:off x="3059113" y="4376738"/>
            <a:ext cx="20256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r>
              <a:rPr lang="en-US" sz="3600" b="1">
                <a:solidFill>
                  <a:srgbClr val="009900"/>
                </a:solidFill>
                <a:latin typeface="Times New Roman" panose="02020603050405020304" pitchFamily="18" charset="0"/>
              </a:rPr>
              <a:t>kim ngắn</a:t>
            </a:r>
          </a:p>
        </p:txBody>
      </p:sp>
      <p:pic>
        <p:nvPicPr>
          <p:cNvPr id="35850" name="Picture 76" descr="next pape">
            <a:hlinkClick r:id="" action="ppaction://hlinkshowjump?jump=nextslide"/>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956550" y="6381750"/>
            <a:ext cx="100806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51" name="Picture 77" descr="gobackpurp2">
            <a:hlinkClick r:id="" action="ppaction://hlinkshowjump?jump=previousslide"/>
          </p:cNvP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179388" y="6381750"/>
            <a:ext cx="1008062"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5852" name="Group 78"/>
          <p:cNvGrpSpPr>
            <a:grpSpLocks/>
          </p:cNvGrpSpPr>
          <p:nvPr/>
        </p:nvGrpSpPr>
        <p:grpSpPr bwMode="auto">
          <a:xfrm>
            <a:off x="0" y="0"/>
            <a:ext cx="9144000" cy="6873875"/>
            <a:chOff x="0" y="-10"/>
            <a:chExt cx="5760" cy="4330"/>
          </a:xfrm>
        </p:grpSpPr>
        <p:pic>
          <p:nvPicPr>
            <p:cNvPr id="35853" name="Picture 79" descr="Animate"/>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rot="-5400000">
              <a:off x="-2109" y="2109"/>
              <a:ext cx="4294" cy="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54" name="Picture 80" descr="Animate"/>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0" y="4220"/>
              <a:ext cx="5760"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55" name="Picture 81" descr="Animate"/>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rot="-5400000">
              <a:off x="3576" y="2103"/>
              <a:ext cx="4294" cy="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56" name="Picture 82" descr="Animate"/>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0" y="-10"/>
              <a:ext cx="5760"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ustDataLst>
      <p:tags r:id="rId1"/>
    </p:custDataLst>
  </p:cSld>
  <p:clrMapOvr>
    <a:masterClrMapping/>
  </p:clrMapOvr>
  <p:transition advClick="0">
    <p:sndAc>
      <p:stSnd>
        <p:snd r:embed="rId4" name="chimes.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16" fill="hold" nodeType="withEffect">
                                  <p:stCondLst>
                                    <p:cond delay="0"/>
                                  </p:stCondLst>
                                  <p:childTnLst>
                                    <p:set>
                                      <p:cBhvr>
                                        <p:cTn id="6" dur="1" fill="hold">
                                          <p:stCondLst>
                                            <p:cond delay="0"/>
                                          </p:stCondLst>
                                        </p:cTn>
                                        <p:tgtEl>
                                          <p:spTgt spid="4147"/>
                                        </p:tgtEl>
                                        <p:attrNameLst>
                                          <p:attrName>style.visibility</p:attrName>
                                        </p:attrNameLst>
                                      </p:cBhvr>
                                      <p:to>
                                        <p:strVal val="visible"/>
                                      </p:to>
                                    </p:set>
                                    <p:animEffect transition="in" filter="box(in)">
                                      <p:cBhvr>
                                        <p:cTn id="7" dur="1000"/>
                                        <p:tgtEl>
                                          <p:spTgt spid="4147"/>
                                        </p:tgtEl>
                                      </p:cBhvr>
                                    </p:animEffect>
                                  </p:childTnLst>
                                </p:cTn>
                              </p:par>
                              <p:par>
                                <p:cTn id="8" presetID="4" presetClass="entr" presetSubtype="16" fill="hold" nodeType="withEffect">
                                  <p:stCondLst>
                                    <p:cond delay="0"/>
                                  </p:stCondLst>
                                  <p:childTnLst>
                                    <p:set>
                                      <p:cBhvr>
                                        <p:cTn id="9" dur="1" fill="hold">
                                          <p:stCondLst>
                                            <p:cond delay="0"/>
                                          </p:stCondLst>
                                        </p:cTn>
                                        <p:tgtEl>
                                          <p:spTgt spid="4148"/>
                                        </p:tgtEl>
                                        <p:attrNameLst>
                                          <p:attrName>style.visibility</p:attrName>
                                        </p:attrNameLst>
                                      </p:cBhvr>
                                      <p:to>
                                        <p:strVal val="visible"/>
                                      </p:to>
                                    </p:set>
                                    <p:animEffect transition="in" filter="box(in)">
                                      <p:cBhvr>
                                        <p:cTn id="10" dur="1000"/>
                                        <p:tgtEl>
                                          <p:spTgt spid="4148"/>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4" presetClass="exit" presetSubtype="16" fill="hold" nodeType="clickEffect">
                                  <p:stCondLst>
                                    <p:cond delay="0"/>
                                  </p:stCondLst>
                                  <p:childTnLst>
                                    <p:animEffect transition="out" filter="box(in)">
                                      <p:cBhvr>
                                        <p:cTn id="14" dur="500"/>
                                        <p:tgtEl>
                                          <p:spTgt spid="4147"/>
                                        </p:tgtEl>
                                      </p:cBhvr>
                                    </p:animEffect>
                                    <p:set>
                                      <p:cBhvr>
                                        <p:cTn id="15" dur="1" fill="hold">
                                          <p:stCondLst>
                                            <p:cond delay="499"/>
                                          </p:stCondLst>
                                        </p:cTn>
                                        <p:tgtEl>
                                          <p:spTgt spid="4147"/>
                                        </p:tgtEl>
                                        <p:attrNameLst>
                                          <p:attrName>style.visibility</p:attrName>
                                        </p:attrNameLst>
                                      </p:cBhvr>
                                      <p:to>
                                        <p:strVal val="hidden"/>
                                      </p:to>
                                    </p:set>
                                  </p:childTnLst>
                                </p:cTn>
                              </p:par>
                              <p:par>
                                <p:cTn id="16" presetID="4" presetClass="exit" presetSubtype="16" fill="hold" nodeType="withEffect">
                                  <p:stCondLst>
                                    <p:cond delay="0"/>
                                  </p:stCondLst>
                                  <p:childTnLst>
                                    <p:animEffect transition="out" filter="box(in)">
                                      <p:cBhvr>
                                        <p:cTn id="17" dur="500"/>
                                        <p:tgtEl>
                                          <p:spTgt spid="4148"/>
                                        </p:tgtEl>
                                      </p:cBhvr>
                                    </p:animEffect>
                                    <p:set>
                                      <p:cBhvr>
                                        <p:cTn id="18" dur="1" fill="hold">
                                          <p:stCondLst>
                                            <p:cond delay="499"/>
                                          </p:stCondLst>
                                        </p:cTn>
                                        <p:tgtEl>
                                          <p:spTgt spid="4148"/>
                                        </p:tgtEl>
                                        <p:attrNameLst>
                                          <p:attrName>style.visibility</p:attrName>
                                        </p:attrNameLst>
                                      </p:cBhvr>
                                      <p:to>
                                        <p:strVal val="hidden"/>
                                      </p:to>
                                    </p:set>
                                  </p:childTnLst>
                                </p:cTn>
                              </p:par>
                              <p:par>
                                <p:cTn id="19" presetID="53" presetClass="entr" presetSubtype="16" fill="hold" grpId="0" nodeType="withEffect">
                                  <p:stCondLst>
                                    <p:cond delay="0"/>
                                  </p:stCondLst>
                                  <p:childTnLst>
                                    <p:set>
                                      <p:cBhvr>
                                        <p:cTn id="20" dur="1" fill="hold">
                                          <p:stCondLst>
                                            <p:cond delay="0"/>
                                          </p:stCondLst>
                                        </p:cTn>
                                        <p:tgtEl>
                                          <p:spTgt spid="4168"/>
                                        </p:tgtEl>
                                        <p:attrNameLst>
                                          <p:attrName>style.visibility</p:attrName>
                                        </p:attrNameLst>
                                      </p:cBhvr>
                                      <p:to>
                                        <p:strVal val="visible"/>
                                      </p:to>
                                    </p:set>
                                    <p:anim calcmode="lin" valueType="num">
                                      <p:cBhvr>
                                        <p:cTn id="21" dur="5000" fill="hold"/>
                                        <p:tgtEl>
                                          <p:spTgt spid="4168"/>
                                        </p:tgtEl>
                                        <p:attrNameLst>
                                          <p:attrName>ppt_w</p:attrName>
                                        </p:attrNameLst>
                                      </p:cBhvr>
                                      <p:tavLst>
                                        <p:tav tm="0">
                                          <p:val>
                                            <p:fltVal val="0"/>
                                          </p:val>
                                        </p:tav>
                                        <p:tav tm="100000">
                                          <p:val>
                                            <p:strVal val="#ppt_w"/>
                                          </p:val>
                                        </p:tav>
                                      </p:tavLst>
                                    </p:anim>
                                    <p:anim calcmode="lin" valueType="num">
                                      <p:cBhvr>
                                        <p:cTn id="22" dur="5000" fill="hold"/>
                                        <p:tgtEl>
                                          <p:spTgt spid="4168"/>
                                        </p:tgtEl>
                                        <p:attrNameLst>
                                          <p:attrName>ppt_h</p:attrName>
                                        </p:attrNameLst>
                                      </p:cBhvr>
                                      <p:tavLst>
                                        <p:tav tm="0">
                                          <p:val>
                                            <p:fltVal val="0"/>
                                          </p:val>
                                        </p:tav>
                                        <p:tav tm="100000">
                                          <p:val>
                                            <p:strVal val="#ppt_h"/>
                                          </p:val>
                                        </p:tav>
                                      </p:tavLst>
                                    </p:anim>
                                    <p:animEffect transition="in" filter="fade">
                                      <p:cBhvr>
                                        <p:cTn id="23" dur="5000"/>
                                        <p:tgtEl>
                                          <p:spTgt spid="4168"/>
                                        </p:tgtEl>
                                      </p:cBhvr>
                                    </p:animEffect>
                                  </p:childTnLst>
                                </p:cTn>
                              </p:par>
                              <p:par>
                                <p:cTn id="24" presetID="6" presetClass="entr" presetSubtype="16" fill="hold" grpId="0" nodeType="withEffect">
                                  <p:stCondLst>
                                    <p:cond delay="0"/>
                                  </p:stCondLst>
                                  <p:childTnLst>
                                    <p:set>
                                      <p:cBhvr>
                                        <p:cTn id="25" dur="1" fill="hold">
                                          <p:stCondLst>
                                            <p:cond delay="0"/>
                                          </p:stCondLst>
                                        </p:cTn>
                                        <p:tgtEl>
                                          <p:spTgt spid="4167"/>
                                        </p:tgtEl>
                                        <p:attrNameLst>
                                          <p:attrName>style.visibility</p:attrName>
                                        </p:attrNameLst>
                                      </p:cBhvr>
                                      <p:to>
                                        <p:strVal val="visible"/>
                                      </p:to>
                                    </p:set>
                                    <p:animEffect transition="in" filter="circle(in)">
                                      <p:cBhvr>
                                        <p:cTn id="26" dur="5000"/>
                                        <p:tgtEl>
                                          <p:spTgt spid="4167"/>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6" presetClass="entr" presetSubtype="0" fill="hold" grpId="0" nodeType="clickEffect">
                                  <p:stCondLst>
                                    <p:cond delay="0"/>
                                  </p:stCondLst>
                                  <p:childTnLst>
                                    <p:set>
                                      <p:cBhvr>
                                        <p:cTn id="30" dur="1" fill="hold">
                                          <p:stCondLst>
                                            <p:cond delay="0"/>
                                          </p:stCondLst>
                                        </p:cTn>
                                        <p:tgtEl>
                                          <p:spTgt spid="4151"/>
                                        </p:tgtEl>
                                        <p:attrNameLst>
                                          <p:attrName>style.visibility</p:attrName>
                                        </p:attrNameLst>
                                      </p:cBhvr>
                                      <p:to>
                                        <p:strVal val="visible"/>
                                      </p:to>
                                    </p:set>
                                    <p:animEffect transition="in" filter="wipe(down)">
                                      <p:cBhvr>
                                        <p:cTn id="31" dur="870">
                                          <p:stCondLst>
                                            <p:cond delay="0"/>
                                          </p:stCondLst>
                                        </p:cTn>
                                        <p:tgtEl>
                                          <p:spTgt spid="4151"/>
                                        </p:tgtEl>
                                      </p:cBhvr>
                                    </p:animEffect>
                                    <p:anim calcmode="lin" valueType="num">
                                      <p:cBhvr>
                                        <p:cTn id="32" dur="2733" tmFilter="0,0; 0.14,0.36; 0.43,0.73; 0.71,0.91; 1.0,1.0">
                                          <p:stCondLst>
                                            <p:cond delay="0"/>
                                          </p:stCondLst>
                                        </p:cTn>
                                        <p:tgtEl>
                                          <p:spTgt spid="4151"/>
                                        </p:tgtEl>
                                        <p:attrNameLst>
                                          <p:attrName>ppt_x</p:attrName>
                                        </p:attrNameLst>
                                      </p:cBhvr>
                                      <p:tavLst>
                                        <p:tav tm="0">
                                          <p:val>
                                            <p:strVal val="#ppt_x-0.25"/>
                                          </p:val>
                                        </p:tav>
                                        <p:tav tm="100000">
                                          <p:val>
                                            <p:strVal val="#ppt_x"/>
                                          </p:val>
                                        </p:tav>
                                      </p:tavLst>
                                    </p:anim>
                                    <p:anim calcmode="lin" valueType="num">
                                      <p:cBhvr>
                                        <p:cTn id="33" dur="996" tmFilter="0.0,0.0; 0.25,0.07; 0.50,0.2; 0.75,0.467; 1.0,1.0">
                                          <p:stCondLst>
                                            <p:cond delay="0"/>
                                          </p:stCondLst>
                                        </p:cTn>
                                        <p:tgtEl>
                                          <p:spTgt spid="4151"/>
                                        </p:tgtEl>
                                        <p:attrNameLst>
                                          <p:attrName>ppt_y</p:attrName>
                                        </p:attrNameLst>
                                      </p:cBhvr>
                                      <p:tavLst>
                                        <p:tav tm="0" fmla="#ppt_y-sin(pi*$)/3">
                                          <p:val>
                                            <p:fltVal val="0.5"/>
                                          </p:val>
                                        </p:tav>
                                        <p:tav tm="100000">
                                          <p:val>
                                            <p:fltVal val="1"/>
                                          </p:val>
                                        </p:tav>
                                      </p:tavLst>
                                    </p:anim>
                                    <p:anim calcmode="lin" valueType="num">
                                      <p:cBhvr>
                                        <p:cTn id="34" dur="996" tmFilter="0, 0; 0.125,0.2665; 0.25,0.4; 0.375,0.465; 0.5,0.5;  0.625,0.535; 0.75,0.6; 0.875,0.7335; 1,1">
                                          <p:stCondLst>
                                            <p:cond delay="996"/>
                                          </p:stCondLst>
                                        </p:cTn>
                                        <p:tgtEl>
                                          <p:spTgt spid="4151"/>
                                        </p:tgtEl>
                                        <p:attrNameLst>
                                          <p:attrName>ppt_y</p:attrName>
                                        </p:attrNameLst>
                                      </p:cBhvr>
                                      <p:tavLst>
                                        <p:tav tm="0" fmla="#ppt_y-sin(pi*$)/9">
                                          <p:val>
                                            <p:fltVal val="0"/>
                                          </p:val>
                                        </p:tav>
                                        <p:tav tm="100000">
                                          <p:val>
                                            <p:fltVal val="1"/>
                                          </p:val>
                                        </p:tav>
                                      </p:tavLst>
                                    </p:anim>
                                    <p:anim calcmode="lin" valueType="num">
                                      <p:cBhvr>
                                        <p:cTn id="35" dur="498" tmFilter="0, 0; 0.125,0.2665; 0.25,0.4; 0.375,0.465; 0.5,0.5;  0.625,0.535; 0.75,0.6; 0.875,0.7335; 1,1">
                                          <p:stCondLst>
                                            <p:cond delay="1986"/>
                                          </p:stCondLst>
                                        </p:cTn>
                                        <p:tgtEl>
                                          <p:spTgt spid="4151"/>
                                        </p:tgtEl>
                                        <p:attrNameLst>
                                          <p:attrName>ppt_y</p:attrName>
                                        </p:attrNameLst>
                                      </p:cBhvr>
                                      <p:tavLst>
                                        <p:tav tm="0" fmla="#ppt_y-sin(pi*$)/27">
                                          <p:val>
                                            <p:fltVal val="0"/>
                                          </p:val>
                                        </p:tav>
                                        <p:tav tm="100000">
                                          <p:val>
                                            <p:fltVal val="1"/>
                                          </p:val>
                                        </p:tav>
                                      </p:tavLst>
                                    </p:anim>
                                    <p:anim calcmode="lin" valueType="num">
                                      <p:cBhvr>
                                        <p:cTn id="36" dur="246" tmFilter="0, 0; 0.125,0.2665; 0.25,0.4; 0.375,0.465; 0.5,0.5;  0.625,0.535; 0.75,0.6; 0.875,0.7335; 1,1">
                                          <p:stCondLst>
                                            <p:cond delay="2484"/>
                                          </p:stCondLst>
                                        </p:cTn>
                                        <p:tgtEl>
                                          <p:spTgt spid="4151"/>
                                        </p:tgtEl>
                                        <p:attrNameLst>
                                          <p:attrName>ppt_y</p:attrName>
                                        </p:attrNameLst>
                                      </p:cBhvr>
                                      <p:tavLst>
                                        <p:tav tm="0" fmla="#ppt_y-sin(pi*$)/81">
                                          <p:val>
                                            <p:fltVal val="0"/>
                                          </p:val>
                                        </p:tav>
                                        <p:tav tm="100000">
                                          <p:val>
                                            <p:fltVal val="1"/>
                                          </p:val>
                                        </p:tav>
                                      </p:tavLst>
                                    </p:anim>
                                    <p:animScale>
                                      <p:cBhvr>
                                        <p:cTn id="37" dur="39">
                                          <p:stCondLst>
                                            <p:cond delay="975"/>
                                          </p:stCondLst>
                                        </p:cTn>
                                        <p:tgtEl>
                                          <p:spTgt spid="4151"/>
                                        </p:tgtEl>
                                      </p:cBhvr>
                                      <p:to x="100000" y="60000"/>
                                    </p:animScale>
                                    <p:animScale>
                                      <p:cBhvr>
                                        <p:cTn id="38" dur="249" decel="50000">
                                          <p:stCondLst>
                                            <p:cond delay="1014"/>
                                          </p:stCondLst>
                                        </p:cTn>
                                        <p:tgtEl>
                                          <p:spTgt spid="4151"/>
                                        </p:tgtEl>
                                      </p:cBhvr>
                                      <p:to x="100000" y="100000"/>
                                    </p:animScale>
                                    <p:animScale>
                                      <p:cBhvr>
                                        <p:cTn id="39" dur="39">
                                          <p:stCondLst>
                                            <p:cond delay="1968"/>
                                          </p:stCondLst>
                                        </p:cTn>
                                        <p:tgtEl>
                                          <p:spTgt spid="4151"/>
                                        </p:tgtEl>
                                      </p:cBhvr>
                                      <p:to x="100000" y="80000"/>
                                    </p:animScale>
                                    <p:animScale>
                                      <p:cBhvr>
                                        <p:cTn id="40" dur="249" decel="50000">
                                          <p:stCondLst>
                                            <p:cond delay="2007"/>
                                          </p:stCondLst>
                                        </p:cTn>
                                        <p:tgtEl>
                                          <p:spTgt spid="4151"/>
                                        </p:tgtEl>
                                      </p:cBhvr>
                                      <p:to x="100000" y="100000"/>
                                    </p:animScale>
                                    <p:animScale>
                                      <p:cBhvr>
                                        <p:cTn id="41" dur="39">
                                          <p:stCondLst>
                                            <p:cond delay="2463"/>
                                          </p:stCondLst>
                                        </p:cTn>
                                        <p:tgtEl>
                                          <p:spTgt spid="4151"/>
                                        </p:tgtEl>
                                      </p:cBhvr>
                                      <p:to x="100000" y="90000"/>
                                    </p:animScale>
                                    <p:animScale>
                                      <p:cBhvr>
                                        <p:cTn id="42" dur="249" decel="50000">
                                          <p:stCondLst>
                                            <p:cond delay="2502"/>
                                          </p:stCondLst>
                                        </p:cTn>
                                        <p:tgtEl>
                                          <p:spTgt spid="4151"/>
                                        </p:tgtEl>
                                      </p:cBhvr>
                                      <p:to x="100000" y="100000"/>
                                    </p:animScale>
                                    <p:animScale>
                                      <p:cBhvr>
                                        <p:cTn id="43" dur="39">
                                          <p:stCondLst>
                                            <p:cond delay="2712"/>
                                          </p:stCondLst>
                                        </p:cTn>
                                        <p:tgtEl>
                                          <p:spTgt spid="4151"/>
                                        </p:tgtEl>
                                      </p:cBhvr>
                                      <p:to x="100000" y="95000"/>
                                    </p:animScale>
                                    <p:animScale>
                                      <p:cBhvr>
                                        <p:cTn id="44" dur="249" decel="50000">
                                          <p:stCondLst>
                                            <p:cond delay="2751"/>
                                          </p:stCondLst>
                                        </p:cTn>
                                        <p:tgtEl>
                                          <p:spTgt spid="4151"/>
                                        </p:tgtEl>
                                      </p:cBhvr>
                                      <p:to x="100000" y="100000"/>
                                    </p:animScale>
                                  </p:childTnLst>
                                  <p:subTnLst>
                                    <p:audio>
                                      <p:cMediaNode>
                                        <p:cTn display="0" masterRel="sameClick">
                                          <p:stCondLst>
                                            <p:cond evt="begin" delay="0">
                                              <p:tn val="29"/>
                                            </p:cond>
                                          </p:stCondLst>
                                          <p:endCondLst>
                                            <p:cond evt="onStopAudio" delay="0">
                                              <p:tgtEl>
                                                <p:sldTgt/>
                                              </p:tgtEl>
                                            </p:cond>
                                          </p:endCondLst>
                                        </p:cTn>
                                        <p:tgtEl>
                                          <p:sndTgt r:embed="rId5" name="las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51" grpId="0"/>
      <p:bldP spid="4167" grpId="0"/>
      <p:bldP spid="416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UID" val="{FAC6C7D8-77E4-4141-A1F0-C459142F5B85}"/>
  <p:tag name="ISPRING_PROJECT_FOLDER_UPDATED" val="1"/>
  <p:tag name="ISPRING_PRESENTER_PHOTO_0" val="png|iVBORw0KGgoAAAANSUhEUgAAAQoAAAFACAYAAABECDLDAAAAAXNSR0IArs4c6QAAAARnQU1BAACx&#10;jwv8YQUAAAAJcEhZcwAADsMAAA7DAcdvqGQAAP+lSURBVHhebP33m53Vla6NlnLOOZOTUKxSqXJQ&#10;JgkhIRENNgZHbGxjbIPJwWSBhISQUM5IIjp0797bHdztbnf33t91zl80z32PMd+S9nedH+a1Vq3w&#10;rlBrPu8Yz3jGM1ru/+pvZfuFv5QdF/9S7vvyr+WBr/+t7Pj8X8v2S1x+9m/l3vO5dpzj8sK/l3su&#10;/Fu549w/l9tYd176a7mLx20+909l09l/LJvO/3O5nWNtOvtPZfPZfy13fvYf5c7zf+WxfylbuG8L&#10;t285/0/lDp5z++d/Zf1bue3zfylbPue+izz/s/9V1p35X2Xg9P8sA2f/HGvd+X/k8n+V/jP/s/Sy&#10;uk//j1hdp/6+9J/+c1l/7l/KRt7T+rP/XDae+qey4cw/lcHTHOfk/2T9jzJ46n9wH9c57jqOu/6U&#10;t/9D2Xjmz2Uj77mfx3jfel7L665BHudl3Mb1bo7RefLvYw189k/xPnp9DKuPxw2c4Dms9RzH53Yd&#10;+UNZ++k3pfPTP5Seo38qfcc5Lqv36N+V7iN/4v4/ls7Df1e6XNzW6/M5Zv8ZP9Pfc8y/L73HuJ3n&#10;9vL4/hN/X3qO/aEMHPsjn+EfSh+P91h93O/n6z/1d6Wf+/qP81jeT+8xXpP7+uPyD/WSx/Aeenhe&#10;1+E/lrUHv4nLLt5jN6vr8O95L38sfbxux8Gvy5pPvuT9/7708V69rdvXO5Jr8MQ/8Bq8V9aAn4v3&#10;2KxBvvfBU/+r9B7ndfgeenl+9yGOzfL78DXbD31d1vJ6Pqbb+3mvPbzXbl6/l8/Ze+Qr3iev7efk&#10;MT0+7vgfSseRr0sHz/O79X13cMz2Q9+UNbzfDl6rk2O08z00tzWXbZ98FY/x724e4/NjHf6mtLPa&#10;Dn5Z1hzmPfF5PWbHoT+UNQe+4bU4Ju+vi/fn9TUH8j4f08VjB47/Pdc5Bp+nWR0ct4fvy2O1HuC4&#10;3Nd5kNf8mNfbz3d64OvSdZDP7PvnfbXzmLaPvyxrPcbBr+JyLZfet5b72j/+orTtu1RW7fmstH50&#10;sazZ/3lp23uxtHPZdcjHfRFr7YHP8/LgF2X1/gtcepxvSiu3tR/6gtf7iu/e17lUuj+5UPpZvfsv&#10;lo4Pz5b+jy+UgQMX+ftC6f7oXOnZd770x9+fsc6X7n1nS4tAcf9X/x4g4fL6rq/+Wu794t/Krkv/&#10;Ue77/D/LfZcAk3P/Wrad/9ey9bN/LbcLEmzOuy79Owsg+OxfAAhu5/qdARz/wvpXAOKv5Y7PAASe&#10;I1Dk47i8BDhc+guX/wo4/FNs5PVn2bAAwKCbLcBCcOD6OTYrm2jwHLdxff0FgIBjeH0QUFgHQGz4&#10;7C9lw/m/sPG5PP2PZSNgJAhsEDDO/AObl818ysv/CYj9+Qpg87X/zA+SH30FiACUugSsXp7XHSvB&#10;ooeN6nVvdwkUDdB46WvEpYAEkLkG2Dxu0v5jLDbZICC1jvfZe4xjnOA+Htvnho/P/w/8DVjwnnJ5&#10;fIEL4GCzDPhZOEafAMOPWKDw86338gQb2ee4ubivAQpBwyVIuXqP/n1s2M4AilydbAQ3ts93c7ri&#10;WDzeY/n43sMA01HeTwCFry8Y8Rjei5cCiEDh54374zF/LD0em83VzfPdRB1sojaAKMCUjd/uDz6A&#10;ww3J5uHH3iPw8d3G+2F1H2dzCSKCZnw+gehPsZFj8fnW8v67Alh4PK/jBncNPYbH+TodgIOXnQEu&#10;LL7Xdt8H78f3lmDwR8CF6zzHTR9gFCACULEBO1k93s7naDvwBfcLRl/F5/EYvr7AJEh5vO5P+e4B&#10;h3ie3zuXzXPbAaohgAAoulgCRYfH4xidghyA4W1dgp2vf4D7eF4CxWWQWMN1gSLeE+9t9YFLAOHn&#10;fKeAwiFA5sCF0rH/XOk78FkZ+ORS6QMk1gMk6z/9ogzyuP5PLgZQNEugEFRadn0NSHwDIHzz72Vn&#10;BYr7v/4PgOKvRBpEEhf/I9Z2oontAMM9n/87UcK/lDsv/luAxR1s0DsBiS3cdttFwMIogfvu+Pxv&#10;RA5/Axj4m/s3ARKbLwAQFwEK1uaLRB2XiCTY+BuIGAaMEFixSdnk69jADWj0uyndBG5CIgyXALIR&#10;AFoHKA3G4/+RM7oRxZ8BCB7nRo0Nn0DhMdz43rapRkARAbDirMWZpgEIwcPrfQKEP1QBwciC99Dj&#10;2b4BCzaxm0JQCCCK98774vjrTvKZ6tnVM+w61npWA1gCiLf3Ed3Ej99opkYo3WyYnhNsTM/Knm29&#10;fopNcsrb2PTNBmUzGWUMGElwafTgZvfM7KXRTD8/2AYo3OwCxcAxNvIRNpMb6TCXbDo/f2wcIwg2&#10;vO89AAkA6KkA0w/A9PPYBhyMTjye9/s4owu/CyMo7xM4Bvz+AizYzG4Yn8NreebtOMKmOcnmPWqE&#10;8VXcbuTQzpmvi88y9N0YUXgfy+8/gMLISKDws0ZEAvj5GfhboGgAotnkfq4ED78bXpPNHGdwopR2&#10;3scaIxUAzc299iDvk++nE2Bbw+YWMNZGBMMGZfUaKQb4AQRsyDY2ayuX7YIJx2kjElgbkY5ndCMF&#10;oo4rgCZfO6O2NfFcIgWebwTRwaWRQvvHl+K+fMyXpfXjz8taozyPI4hExAFAHLxUOtnwa9nka4gW&#10;2jhW28cXAyB8T6v3cxv3rwEo1nLZweoCLHo+PhcA0P/x+dL7/2d17T2b0QX3CSotRg8P/P5vAAVR&#10;xJf/WnZ9SUQBUOxgw9/NJt924a+x7mZT3gNQbGXT38EZPECCy9tZdwgQRBJGCALFFq9fJNr48j/L&#10;3V/9J6Dx7wAE6QfgIFBsJorYQlTg5SY2/GaWYGH4vd4N70YzLTAFMS0gQnATulldvZ59fSxRygAb&#10;zsf5HFOeTWeMJP4nxyP6EGwECDd3DWEjpagRgxs0QvV6Bo2URzDxebyfPgDBDSxg9LEBunlc8556&#10;ud0fq5GCIeigkYXPZ+OvJ5Jxk7iB+gNM3DAASVxvUps8K3v27+X5/WxMN2hsBs/EcWb3zEgEAFAM&#10;kpKsO8NrGs7zIx2M1zU9IcoAwAIsYgNlCO+G8CwswJqKCDCmC31GNUc4DmmP79/oQqDwzO0G9Izo&#10;c3zffby+78HHGTX08dhenueloBAgwnUf53vuFqziOaYqfnbTJO8TTJq0y9QLQIpowlSATcf77Dpm&#10;6uNrGwWYprAhObbHjZTI/4P/q+Z7iRQu07gmUgrgcAPHd5AgGxECawhMACzfi2vtJ57V2XA+xsea&#10;MppKGEkYaXEMU44OQS7SRSMKzurx3jLSMhIQ9PISAOB4K/deKCs+/Kys2ieIeLufN1OviEiMTOJ9&#10;ARamCmzudtZaNrZRQqdA4cZnreL21YCGy8e66VfvI7UQOACDNaQPcV3AIZpo47a1HGMV6YpAEUDG&#10;c9dyXyeP6Tn0Zek1kgAs+ok8eokeIroAcPoAmIgkiDhMN7r2GnnwmAPnAQo29oNfAxREFtu/+Atg&#10;8deyE/DYxqZvgMJLgWKbqYXgAA8hOJhKBEjAMwgSuQQELgGKO0ldtn7xHwCFnEQCxSY2vXzGZjZ1&#10;8AQs05KN54gS2MAb5Dd4jXVc9np2kgvwDC948Nw8uxOeAxSCSeSx3LaB52+Us4iQPyOH2KSG7p7x&#10;BRl+ZENphVFKDa+baKMJawdqmiMgyRf017TA65EWcbx+rvexAfrdEKwN3LbBiCFCcc/u5t6endlU&#10;hvA1/DcdGJTr8HMIFDVFMGR3Y8g9NNfdYBF+k3b0saEGBQPzeAGINcimTP5AfkLQyU3rdxKAE5GI&#10;l6YUgAnvr//E/yJkNiXIx7nh+wWMepy1bgTOsL2G+oCQG6CLzRJ8BKlS3xG+e8BGIIzIwufzHgXR&#10;bqKDHjZ6N6/bzWVvPfvnxpU74TmCIZuk4V6a6KeTTdMJT9ANSJh2dJtGBK/hhvL95Ofslktx89Y0&#10;wM3XbaTkpcDhdSKB4F/qiqiH27p5XjdRjSDp5+iAh2iHM/AYEXnIZXz8FZvrKzYdm9XoQs6gXpoS&#10;uYE7yPcFueBL5CBMY4I34fGkCKvhEFZ+xJl8P1ECQOH7MP2I1wGc2jm+6YvHaWfjtrGJ17BJ29j0&#10;voaAsIZ0wNVKKmDqEOnDp5/z9/myCu7A5wgObfuIRkxLeB++/1auR8qxj+fAiayRJ+F6F6/bzfVu&#10;wYDX6f3oQumD8+jd91kAxHq+/0EApgcQSqBgARSmHv7dcj8RxP1f/kdEEvfAHewALHZ8+RdSjL+U&#10;uwCHu4wqAAhTjrsixfhnwAFgII24DcDYSopyJ+TnnVwaTWwmldj0mTwE3AWRiCnHJm4TKFybzv85&#10;eAJJzQAMIwE4D6OB9YCGy9C9301ntMAGlPgyDDWyWCc3EWd8uIVKKHp2j7CfzWeoLTAYTaw3UjEV&#10;McSvuW7DI7hRm9WkDAJGkJNGEwCRgCR30EV42nXkSzbEnzimPATP5Yc7wGZYx239ntUjpDfCkLxk&#10;Y7FZIs/mMesFGKMXNz73GwHILUREcISNwY/OaKPJ840+GoKv4U5MzfrijJ0k5QCbW1CKY3B7TwUm&#10;AdHPERuWjdtNytJ90jBeYBAcee+kHgPHBU4jlEwdIhJxg/JdR9QCMLlpPfu7MSM6YrP3Hc10REBz&#10;s0dUYiTD5+3icxsZdB/PlKIbgDKNipAfcOlhGaFEJFWjnIgmeJ21n/IjNrrwPQSp6WbPcN9LQ34J&#10;1566Kd10nUEq8pqVkG3I0iBM2aDBJVQAEUwkIOVjIlqQlzFyYAO1AQ4Cg3yCG83UwesChGd9QcDU&#10;YDX5fJyx5QXYVH5XcZ/8hJsVUtJowPdp2hKgwG0BQMFVZAST5KrpSQJPpAsuUwR4hEgh5BNYrQcv&#10;lNb4m/sAirZP+Zuzf4AH76UTUDFdaXcBOvE+AYA23k8rQBXvC+Do5bX7eJ8CRTdA072XlOMjLj/i&#10;EnBYx3PX8977OWamIgIIy4iCvyuZ+beykyrEPQDAPfAGd3/+53L3pX+Ch8gU4y44h61yEpFq/Eu5&#10;C2C4jfusXmz/5r+CwLwTIDH9kKQ0zbgDoLjjImBBdLFZXoKo406jCviFjZCXAsZmAMVKiVHEBlMG&#10;yUk29oAbkR+7190okW+7yYIHyNRAEDEdiLSgnqEHjAD40UZU4e2xqTL0Nqw2YsjjJunY8AVuriRQ&#10;81IOxBQj8mF+8AJFLxtggOrCBoBio2DlxuZH3s9m6BcY+HFLJsaG5jn9bpSjMuCAXOURBkwF3IDc&#10;FhWKiA4kt5JBd8Xm5b4uACSqBqYlAqBpEJsxgMgIwghFbgCQskJgCB7fEwDh6nLTed33wfuLqMQ0&#10;gOesI6owKjAVMe2I0N0KyxV8hu/JM2RyHnmGjkgETiNCdwAiuIsAGAEhQcJlBGO65G1RsXDTx9k+&#10;UwOByA0WZKbPOS5QsMH4LMlfSBhmSB8VIkN2z4aShJV/MaJowCKqEKYdNbRvoo2GeAwgqdFGkLiV&#10;owgeQw6iRhCtcgGepdnEyTmwuX0PvJdOwYCN2gGg9XD27mZT9QSI+BgJSM7YApGfLQCO/wdRhK/t&#10;3wEmHF9uYi2PX8vGTJC4AI9wHpC4wPEFClIGoojVph6Huf/wRYACglLQOMT1TwGBiCxqCiK3QQWk&#10;nfRDkBqqkJB6rAYoBMzgNQCIPkClD5DpiUqGUcP50hWXcBGSlryXQV5/AD7DdESA8HqQmfd/8Z/l&#10;Xjb1vZZD2dTbAIu7PvszAPGP5Q6jhloKlY/Y6uYnqjCduJ3HChANUFxJZt5OCiLAbP38P6IqstmK&#10;h8eCk5CPiEoHm3EDEcIGoodIG3jMJh5jaVNQyE0rASkRWUt+bk4iCwmzqC6YUlha5DZLnob46+Uu&#10;uG+jlQI3ojk3P+R1gNNGIps4HptG3iI2NZtJgBkk/7fq4Obq4/rAeUCIcmWcmU0v+MELPhuNVASo&#10;4BcErzyWqYVAEFyB5UpWpjYuo4wELcucLsnHAc+qNdQ2TcqowPcDMBjOu3Ek9Wqe30f0YjRiRCFB&#10;2KQ4EZWw5Cs6AzQy9zffd8P2CWhRPm0qFWxegUCSMd4D35NAEcf0byMFw2XPyLkJJfd6jSi4DBIz&#10;PkuSoKYpglhEEIIE79O/47ZaeQhAqaRolI9rbu/GD2CsIJFEJWDh5jSCkKCMSgRn9xrmJ8dRN2TN&#10;/U0nTDkikuCMbZrhY9yY8RkECCMJS8OmEgBA8xmilFhD9zXBKSQhaWkz+IT4Hny8kYKRAaQjm1KQ&#10;6CJdMl1IojOjnOA4DpnqCOTJ6XQCHAESrC4Bhmii4xDgwCaUzIyNb1QBQMg1tJqSCCYAU95mFMHG&#10;5zUjLYk0yMoIn43IpSOqIJKgWU41kgmQ4LMYsXYafQAEXZ8QRQAAchFGFp1c74KD6CFy6QdE+gGG&#10;uA+OwmXqYWTR8tBX/zvKn7uIKO4jBdkuiUnEsNVlhKD2oa4kLoke2PxGFnIVd/OcrV9AVlr14G+j&#10;CaONu0g7thJRCCymKz7WNENOwnREfsGz9/oACW7/DBLzfBKasVHYtL2n+ZLJsVNbYImTzS+THhxB&#10;ahfcfHEmriVBf7RB/BldxNnWjckZHHBYDwCuAwDM240OBAof7xl/HdetjvRxe4+vSbm2j9cXRKL8&#10;aVpEChOEZGxqNwgpBGd6gcq0ITZjpBvJa8gXBL8B4AgYEd0YVbj55SZiUxo1JBfhpvHs5EYNfUIT&#10;fVTCVbAJcIgqQ5KgCRZqD4hcvHTj8cPI67yOaVFEL17PcmZwEvG9VP0Cm6p5P7nxU9+QYbs/fh77&#10;qdUL3qO5fgWK4HQiWuN+wKGLFEduwqiig1QtoowAPz57kH8JFhnSZ2k0IgM3NdeDg6hpR2705Cf8&#10;Tixpep9n4+QDKlC4CSKl8PGCm5oN7m9KmUFOsoGsPrChIlXh2AJDgFREO/k6ASACRWz05BUkIk1h&#10;okIS6YKlRs70cgRsZNMzUwBDffkNny+4rI1jWBZ1I/MZP8l0yNSgl8/QzXE64BvWcOYWBFo5xkr4&#10;AtOKNQESEp2Vd6C6sQpeYRWRg7dZWo5UxsiLz9TpqiXbpiIiUOR7Acwss5ouARTtbPyO/YCAPAR/&#10;r+W6f/cSrfQTqfQACj2mI1waUQzy3iyjtjzAWX8nm38XG34nPMV2AOJueIqtX8BPWL1QM8H9d1kW&#10;ZdO7bje1YON7fSsAI1jcEVoJy5+kJ1Y/uP82AEJwCLEV0YJlyQSKfw4OwUpHo2vYyAYeOGNVgU0e&#10;5KWCJs/GnqH4IVs6rWXQ0FhUXYSRRS8gYK7rP80z6QAbc93ZWhbleJ5ZPav3E6GYVggYPsYztGf+&#10;vmPfxNk9yqoCFSDRa1TA6wcfMcRnZMXCvzN/h1sQLCzt8h68dEUVomohgvTkOF5mqbLZ2KYded0z&#10;fZCbPM+zVmog3KxuHkCu5vQRhRiluPEiujLnz8+WwqoEKq834NHcFgDlph4iVQUuwcl0wM3qWVdt&#10;gemSz0/BV2wmwKH/U77PY5SSiSq6TVlqKhe8hu9ZoOB/ZRqhMKqdurxAEWBSqyahx2C56YwKAgTq&#10;2f3KaCFe3/cqCShIVPKweZ/5vCQ6IzWy+sBGCU6iEpgZcvNZakoSmz1AIHmLICFNF6p+JERgvlaU&#10;R61ecPwqrmo0DslNZPmyk80sIJt+eLuRQgBSAEqWPpMIzffRIUjIewA2fTyvC6BYe/AzNr4pR1Yn&#10;spSZEUWAhEvAYK02LeLYAojLkqsp04o9pCkfZYoRJdlaTjWySO1FirE6OWYXANfDa3UAAGopuohm&#10;2rls338GEhbwMKoAMAa4XSDpjWoIfwMoLbtIER5go9/35d/gKP4CUPylbPviX8rWr4kWIChNOQQJ&#10;040ACcDASsedgIGpyFYiEP/eEoCg6pLyKc8L/kFgUPhE1CA4yEVsNDohorDKIUhs5Gy9OVSdcAPn&#10;Mi3wDL6R1Md0wb8NYWOzhRgJQq6WyuQyBBXP2E0u3oS9As5ApBNs1Bo9DHo8AGQAEBo4J1FpxJKp&#10;gZUIRUuxwXlOv+kHS5BJfgSQ4LnrJDqjRCeBmGfxqGKEWCoFU0FyyocYUQSJmmF/E3VERaSSiBFl&#10;1PJfvIbvOcAguYdMUzLdcNNLigaR6OYL5aKlQyOQBItmCXw+3kgjowerA1YbEqBi1YgiRUJ5lvfs&#10;aiQTr1nBIIDiMO+tAoWaBcP2rBJlRGGUFkABL5OEJgt+JL4rNQ5NFaJyL036ESlIff0mgpDcNBI0&#10;ArIaorKwqS5k2tEoKC9zKFm5qIrLOJu70XMlh5FVnCYNaZSggqOfW7GVYNEQomushngcASg2fArB&#10;VD6aOnSREnSw8ZKQ5Hr9/hpwGAINn1uFUgGGwW0onEqgaCUVaJOcJNVZTcrQpB5WXCRYVxEZtAEY&#10;gsQqwMRL12qiC8lKqxurLcMGaQqI+Bj4CkEidBlqMaKEehGwcF1gkXLEZa61B84RbZBu8H76KlBE&#10;yRS+Qt6ijyik5QEAIoACRaYgsYNIYhsRxV1UPpqIwujAqOJuKx9cZsrx72UbpVQrILdDVm7hLL2Z&#10;qOB2SqB3cIzN3C7vsN5qhoDhdcBB0LA0ajXCqsQ6ooOmpGmYv8Ew36pFLUMKBrHZAQojhxDMeOb0&#10;7C0P4eZ2UxMFRJjPEjTkFwIMBBF+xAKCx+k5LQehaIofeKQ1RglyHJl6RIQRjwE8AIbkGjiT16gi&#10;QMHNEZvM/JoIxrSGY6wHgFSZCjZu6Mz3M9KRwLsSKDxbRomxnrmNOIwOfA8uN7abNkLx0Eskh9Bf&#10;Cc8UPRkhcFw5F3USRlSIl6y6rItUp4qwyKONfuRsokLj7XIYtQR6OQRPwZb8RBy/8hDm2GovJDI9&#10;ywYxWaONSBcABQlMo4mM6pLUFDgaMVuUa0MzktWMiABC/pzRRbwHUxo/E4815QlRk8Rgk6bUzSiw&#10;5Vnfz5VcRABREIm8LoIpN3hwAsFtXE5vmmPFY41qPFYFmFRlVpI0Uhk4DisUnLkFAzkCtQ1RJvVM&#10;DVg0Zcz8LEZSNQqo0UXyCFQdjD4ikoA/ASi6lVNLTLJRo5JipKCa0pIofwsUrtWmNJFuABSAg397&#10;uYLKxkrKsK2AxNqPuR/QWMVtqyiXChQhD+exQWQq4uI9dLHxOwCDHriRbrkKF3+bdshTuPoqeSlQ&#10;pMzbygjlUYHifqKFXUi2BYp7v6SnA03F3YDAXWokUF5G6sCSvAyg4PZ70F5sAxDusKIBSNx+QeHU&#10;P/C4/0XqITBIVgoOAoX8g0IqFhGA5dCNVDk8OxsRhDBK8pLNJlkoaSiAZHWikXRndcNyZWzg6IvI&#10;FKE3Nj6bxTSBjSoAeFvwDPW+Bij8u48Ux8e7PIb9E1HCVMUZoJNgIbAIFCkBV2CUnEKUKT3jhi4D&#10;ARf3b1BmXlMQgUPgiYjCSML3LRkauoUsoYaK8TgpVPRK1HTE6okpjEChhqGy/iFmCqBIjiE4GTdV&#10;cAgCyWWeIsL2yrtEmlMrKN0BFFlajUgjogzThszTo+eikpuxWavaMnQZiqqIKKK06Nk5Kh11Q/Ma&#10;QaBGFJHVjwQKwnqAI8/kAmr2bPg9uPkjNahn84bYzLKpEUgCRXANah8kRGuqkikS76OJGuQ2KvfR&#10;iJqCn6hAFMf+f4miggvieVmByGgiNRE1fanVkyRAG1BjMwZY1NIkgJFcjMAgyWjkw+YUKGKpkTDd&#10;UEthuuJGNRWg10Ll6WGfQ9rBxpTzaCIQQcEekegTqaXUNlMOS7chybZMK5goqgI4SDvaAAujkRWU&#10;O1cDFAFOpjmWa4M8tXJjdEFEIUgADhKa3YBBgANAEaBhWZTb+qoaM4BCzsKI4j6ihAfo99gB17AN&#10;HuFeNv8OBVcAxTaA4W7UmA0h6WVT7TCi2Aqw3KnakpLhHaQKWzijxqK5az0gIElp1BCKRzdSyLIF&#10;BnssIDN5jASmJVIf76ZrGP9GeLURUJFIjBSjiq0GAIoAgLP8gAGnXgChiyiiFwCI27nsicvLYNGA&#10;hpcDpjhGIAJBgAGbjw3qJo0+i0g98j6jg0gr5BiiCpFnTc/IEqZWWZLHqERl3aSmH0lqypUICKYM&#10;8gkJHNEPQQVBcjYkzvwzfc5AJVCj6hBnU8/wlnhrKZMfbzRnVXFWNl9VEVYFAaOX0D/UsrKPyddP&#10;cBFoBIWm/Oqx1BmY3we55+Zk8/maEfUozgIoJDIvh/FVAGVE4cYOMOB91HJs5zF+oIBFc7Zvyppe&#10;NgDREKcNCER0UiOJSAea8mQ9+18WN7FBbdoKhSNn6lpRSe5BkEj+oYlaDP2j3BoViSy7hpisphvR&#10;MBbRyhUpS9M0V6skljejeYwcX2AwRYgmNZZ6h4wsMsLw73Ya25Slyzkox1ZqHcteColegKKDDdrO&#10;UjsRICS/EJEInAQRQug5ItWQn5DgTP1F6jwSTFYjqjIFiduMSFRpSmQqIxdsFH2ZiqDCbGfTG1F0&#10;HwIgkHB3Ut3o5f0MQGL2wk90wUso2e7lPtWYLiMLb0NwZdoBkUnqcS9EZkQWCK+2oXuwAnIPABIa&#10;Cvs34Ccsd27jOXcGL/GPVD+oaCiwUkAlt8BZeVNoDUgxQiORUUSQl6orG6CISAOOgkhDLiMVk5e1&#10;DevVVdDwtb42VsVmq3LqQcCoT8IRoOgXKGp6EZs7eAml1/zQTTmC27DyYOnTCMJoxIoGG4fHxP1G&#10;DG72ChDe10QgkYpUkZRn4yhvyvIHr0EkEmpHXo8fuVGHK3iVKzQEcTZtQm+bu0IirXApG7yCuOSH&#10;GhWKCjBWVgSWAIFa4ZAXiAhCziB6LvIMnfm8RGdGG0lC5mqavLIvwxJiFTPVcD9SGQVRARyZHiRn&#10;kH0Zqa3wmKmfiEpILXm6QUNiHfLmrHBcqeOwlyPk0zWqyMigaUBLgGnKoUkGZmmyaawyQpBszA7c&#10;BCbLqEG6yvg3vEIAovLzpumL919BNpvA8vOkPkMAseKRJeDs2qSUWCXYViqiMnJFt2ukOiG3dnMq&#10;pTZtgNCUtI1SZZ79m/TD0mWHZVNSk1bl0yHNlgi1N+NzPhM8Bc/1tjVVxNU0cTUNZlZR/D4azmEF&#10;SsrmPrUeq9n8Kkjb4FKs5pgeRZOZUm+WaYeNZ3aZdpiCcFuWR1FeAgpR9aDK0mvnKClJzwHLoYIE&#10;nIS8RIitWHaQWh69j/6O+0g3dn7lsnuUCghk5vZL/8iCi4DgvFt+QoBgeXnPFzR82a15ijSCDb0Z&#10;AFFlmd2aGUlsIRJwmWYYEZha2H+h9sFmqEg/fA73CSg+Jpn/FEVd2VDl4234atKRIDlj8yf/EGVU&#10;U4ogLZU8m6a4IbOenzJsejUMay2vKu8mUjCnNo+2oiJQmNK4ggSNNnaPZZiem1jWPqoHAoy9Hbyv&#10;jaeIjBQwuUmrmEtwUcbsY7IJ6YpSpGF/VEVIkaxe8J7UgKQ8+Ruuyzew+WvJMglHeYDchL5+gISp&#10;QdVSyDlE56h8humFEu7K5UTpjx9tVjOS6/C26LOISokAkNGLTVF+dwqSlDQHMNXN3TSUxaWbUmC5&#10;QiYd15uUpIJNdFyqhYi0I0Ghqz63ad+2n0KQiU0h8RfaCRuyUpPQdKZGuiUoRcpgt2lyAp6BI6Wp&#10;/FWIuyRB/QwBHP7Na9Tbsu8iI6YQaA2Jn7KRS+4jFJ+1SzQiqIi2EE3Zsh1t4ZKrlictQeZtQ1UX&#10;KxyN9NtoACl30/mpziEau4Lc5LPah0HKoHoyyMdQcCrEEgBSih39GoBCpBTeF585CcvkafzuFI0R&#10;XXDbKjb/aja3kYVAYYdrJ8/r4Tg9iq4AugHAyt4OW8mjpTzazgEE+z6IPPp5XD/AYtu5km4vW+7/&#10;BmD4Cm6CCOJeVJmCxL2f/xNKTa6TftxLarIdDmMHXMa9iLNsM5fUlLuITR7y6yyDChZu/ujOVEDl&#10;33IMtbsyxEr6RNTbml4Pqx4ea6h7MwjObKxKgRWchX8Hj5EdoZ79DfnlLCJVkK9wA0don0KtQaIO&#10;H9NIs/MHmxu68X8IktR+CLszT2dvxFBKEvoNSbav2VApfkoVYoJPdIQe531TDRigbKjGwvcYcmYV&#10;mcH4N1qJGqqrd+A2c3H7JPyMsQGCzJOEzKjA+nvqHjKl6eQ99FgmNuIIX4hsHe81MlA3cUWFI74X&#10;dRncJolp63bnUQg0wS4AIku7VhfiM0U0YKdkipAa/4VspKoqzIhIUtCUZ+fqyyBwyBHYQq5a08fz&#10;PYdYST6hVnSazs0AH+5vDyIxu1X1hHB1mG4FOWo1RX4nZe3Ry8Fjm2pNE01IRkZrd+VIOhWeRRpE&#10;wxcb3O7NdiMDo5gKhhGxVAFWpiZueKMBzviSmmy6IGwrUKxRzFSjC/mHIdIx2uSznBob3e+lVlgk&#10;QIM0jQhGDYeEpsBgOpD8QfxtNFM9J7wv1J1DUU6WWv18govpgxqMKLvaHOZ1owhSsKjsGJHV1MP2&#10;dMlWowtfa40bnr/7ed4A0c8GPu86wMIW82gjl8BUsWlXaQisjCgEkZR496DcbLnv96QbX5ty0OcB&#10;37BTwAAo/HsnHMW9iKaivZxIYjtNXl43BYmIgZRD7YRAYa+G1wWMAA34jqZ701zdTSMwePaUxHSz&#10;mpZkgxjpia3YNoXVxyRhl6FzPD9KlNXLoaksVNm1kYQgYQTRKDm9bZC0xNdS2OVzL28CNiERQwi8&#10;ghhVZMUmOsWPSOZeUrGmHwq+BliD4QeReg3P7BE98Fk2ABQbjgJ+9EBYrQmFZQWK6MTkfWeVwfA5&#10;BVJ2fxremn7kRshwW6CIxwoapggRMbhZPbtzdojW89pmHtoEST99HLIMmpqMGvXwnTWAkO/HDY6E&#10;l+go9Rn+KJNH8HERXgd5mDJro4uIKowoYqNmVaLhHEIZWasNDZkYqQjvL1qt/YHXioTHaFj8EGvx&#10;PdjW3ZjJmH+vsSLA96v5jFFHRD9WV6JZKxWGES1FmpZpR5MmranVBzd9CLfs9aik4Go3p9xDyKir&#10;OUyc9bO60ZjFpOLSzQ5YCQ6Vo4gW8QoCqbVoOkXT2MbjRFUk3mP9O9KQ5EKCa5HkjA1L2hFisPSY&#10;cHM3HhMCRdxWK0FNVGGUsAYdxEp6M1ZT5kx9hqrLbPzytQU1j5mt5+lbIUCpy/DvLrtGOYYS7l4u&#10;M2LIsme3Yisl29XQRkIz+jtqtUPgiF6P+776FyIHQAGw2ElJ1NQj0xH+RhOxAwLzHlMP9Bb3ABp3&#10;22YOSKivUHSlIMumq00YsRhdGFHY1GVU0VQzhpyjatkz/R5sDU+5taAT1Y4ACh2oUqcQYiMVmawN&#10;QRxmP0ZwGVVyHeSlXg6h3DQCsGuxWclJZPu43g+mH03bckYVRhQ9+DzEMnqIbks2qOlDtGmr9MwG&#10;sFB5VqCITlQ+9+ZTfH4arPRqCIWmIihePxyZ/HEPiaCqKjJ4hlrOi0alVI/Ka6Ty0r6RXAEqATL5&#10;Xei3ECrOSDuyCtJIwr0/G7ky747owYjCnF7psfoGooi+KNUSnQg8ARIpsPLxzRk7qg211Bht5rxu&#10;ow8IstPXiIrMZUVl9KYIjKYX3K8RTAMU0WJeI5VQataow4ggNgQbabX5umfoGmkEtzFUoswNZHdp&#10;qjlNpS73kYSPRsNFBOjqK5GgEGfkWtWIjV6FSgqg/JxxljcdMOqKSCNTkpSIZ3folYY1wXOoBq0S&#10;8SblyEqLUUMlTo2QJFUDdNJ4JnUNGU1c6SvhdVfcPxR5kOKolQAo5DlWkhZc9r0QLPje1E4o3a6y&#10;dbmS1XAZumGFO5b9MXxGBV6DqkEBiC6jC0BAEZWGNeok+gGJXtKPLriILrtF4Sa6ue7ydiOOlh2U&#10;MnfAR9wLWJiCCBC70FHsovphRCFQ7EC9GSBB2mFjmH0cjaZiixZ0J0lB4BCMKqJvw2XXpgRlU/qs&#10;SsosebqhzNNT+Siw+JwgPAWLUD/m5jeUt7Kgb4WVkQAd9Q6e8aPUCVAEiWjlIVWYl4FCQtMUJM1w&#10;NLixiSw7LPPMn2lHaiuiW5S0JiOUBI4+QcPGL0P76J+43Oy0Xo4GgByElMxUwL4PBWFsLH94NaLo&#10;YxNFWTLIwSz1NY1YWQ0wTZFbcPPzWCOLKp5KUVc+xx+6FYkwrqnpR+otchN1+eOsZ7Eh/UJs6mTj&#10;owdEibivR+TUG7qHBJAQfRnB1RUpT62MNFWKKE0KckEqZt6e0uqayjShv7yK/IwEZDSdCeD08Ei0&#10;1i7eoWNULUOUAP3xV7erIGNredJSaLS7V7FWCMP4foxcBAIv080qASxKnyGSypKl79G0JMuVucGy&#10;N6I5sxsBZHenoOD/JrUXdTUy7toH0gBFAyBhZdec2UOklZLzdKfKCCKUktHlmWAhT2G3qc1uQwDi&#10;7Q1oBDGZQNFGFJB+FFZRsuJhtBCaCS7j9eKzfl2W7T5bbn77RICFFY9ugMq0o5fqi2uA38IAlY5B&#10;1gaum4JIZoZ+gupLAxp9EJ6WTeN2yrg4XBE9CBBfJUDIU+yAn9DEZodNX/pm1pRjG+TmnaQURhK3&#10;K7TiuuKpTRB6kpoBFOonrHoEUEhQprtT6CYCJFJtGdoEN31YvWXa0VRH4jKelxtaMLGcGq5TPifI&#10;x/SGiK5PUozop4hmLH+UKa4a6hGpXaENoZn+EjZ8JTGpglBCtBMwcCVxKMlpyc+8l+5OuQOrLjaJ&#10;WdFgI+kboS3cgEYuYeaSj/EMLuMdZ+lIJQybLT2mCjO6IGv5MdIHz1Kh2mMT8+Ns5NepqkwdQgBF&#10;FR4ZUfTbcGRqUglOuYoos1ZdhOF7Y+yytjLwmY8bTaTqc6g/xA0e7y+1EZHuVaBolJMZCaQzlZvR&#10;DZ+bs7ajCxjyCKYPnuHdtAGIVFHspARMuyRO1XVoP+d98gl1RUgv8crtbsRsR+c1eK4eEobuDVD5&#10;HixFWnmIUmc9hlHT2hAy1XBfsrF6PvgdeHuUH00TBILwhMhUIns1JBovpxBRTq29G5FihAw7o5JG&#10;Y+HtAkWIv2w6g+PwvUZKUze+/98QQHGbUVdTurxMctaIwsdYIq1y7gYMlu85X1bsZePXjlY/wyoA&#10;wrQkgMT0pErGl39wtix952Q+ns/Uy/vrD7MaOAcBgu/EKELeYYAIY1Dw4HYJTa3w+rjeK7F5kJSD&#10;JUgMHKbq8fAf/qPcHxyFIAE/gYBqR/AUdpP+tezAHHcXEYXcxNbo8SDtYCnXTjLyHymNyk2YPmhr&#10;lz0c0dMR3IOGtvZ0aFWX1Q83cnRv1gYrKwCNf4RlUZeg4/HS9PZyI1jTVRoVjupIFZqISEEaoBA0&#10;Ejj8QSe4ZNoRf8d9goRlzvxRmxtLvrkkAQUSBViSo4qTFEuZ+oSC0s0ZhGTyBJ7hB/F5CC9Jc3TP&#10;8MEdZPkyOIcoxyWx6Vk9vRXq5g7OgteNPLyKoar0ummUSpu6XJfbwTNdGZJ5S4IGsOhLaVgvH5F+&#10;ELF5+CGa9jSNY5ZkVWum7Nv3KOlXKzSWJSUAI0LJkL8BrCBea4oRXZVyHlcAhfc3Z/k+vpee6A+x&#10;EmPpNasVzTFyk+fjfe18bnZrepY2dNec97KUOjUPnlWb7tJw5gpiM7UMWcpMzUFqGzL98HUVLmUX&#10;pw1gySV4nEbFGZWHajgjZ9Na/SRC6RmNZUqyUx/StKhn+mGDVq6m76IBi0gDfK0K9E3aYVQRgihJ&#10;TIFLkDJqqQRnRBSkH0YOq0gp5Dhada6yPGrlo8q1vT/4CKMoKyPqKmoVpYfj9vA9DACYPRrmGlmQ&#10;eiiqWsdjXUYXNn8FiWlplGgiQAJxVgDGJ5jrPkhJ1DTDEmka7P57RhLoJLaTauzEHHcXVQ77QLTB&#10;C5GVxri2jtcSaDSDyVWgeRAQouWbH21wFxUw4nbbs4OcbAxpk9QMp6Wa34dXI2FqlEQJ60OYVQ1s&#10;EjBq67kVjSApdedWWJWGLaFRiMYyGpiiF0HwSBJUnkLhlwSlq/ek0mPLd26w7F+wPNjk0NGlKgHJ&#10;jzCMZwKI0nzlcpjObUqcwxIuSVX1Go2vYzhQeaZmA0RZ043M2U2/h4gsqlYg3KoNw+PHlGKp/HGz&#10;UeNMm7mxGymEU7U0mZWGTHu8/XLJMhWFKW3ONCG6J6PkyPuxRMhKXoIzuABR8/LgHvgBC2RN+N2o&#10;JYf6KSJ3TzIuy30JjglU1X+z5vFdGMua+4cnRCX8ouGqip8aIBIAA5CMeAQggS7O/JkmxBk+vo8s&#10;5xoxReWkpkSx4Q3zqzoyOjD9Duv3N+QJ4WaqzVOxuVRVNuByBZcwpByt6YL+EuosjCCMSPwfZOWB&#10;lADhU/v+tNHz72wka/iNhtRsmsQqkVkVlGGU63PY4F26dBu5IMdOA5o0vdFQJyskirK+pu9DE109&#10;J3IZWQiMjWGPLlpp5Mv/mcsBvoc+zXbCmIYoAdAY5HgDgM5gcBWkGdy+QZNdezyIMNYhxAothVZ4&#10;SV7+W7hvpyM3Kk01E6QX2vjfC2Dsoo1c+35TDyXbWxFl2e9hg9htmNtuYd3upTZ2+ktY/tQSnw2+&#10;hejAhjFvb8hNwSBTjSQmm0gjOiwFjGpvH5Zr1SQ3fCejPCoxKY+Q2git7t2YIZLS59FjhFLSFCfJ&#10;xeA6jGYqGRqpS3ARSVyGfLmW99RZCBaChyvKmAJI7VOwVKs/ZpzJ2VDBS1Q7uX7fh6mMxKePb7om&#10;QzKdkYfEZI929LU82Rw3vCiqxsJw3k0XZT/Tl3CKkpTM/g83dNOy3agSs1Sqj4M6AEP3lGU3jH3j&#10;w+CPzUghhExR1qwb1k1fS3YRxsrCe6YL4tXXvCxyGvKINM9uyLkgG3Ml4Wf6VcN031OtkOj8pDAq&#10;dAxu+ohYDMmt+WfjWpRtJWQFK4Ez+iWSbLSCYUVGw9um9Ol3FGVRo0KBoZZbTX1MZ4JUrVFOvJ5p&#10;geIpFYtGHry+5jA6RHlGlr8ILiHKofkZ88xvxJA8RyPKasxx3JgdRBMCSeN3EZxH/d5StFUrJgEi&#10;qZnwe3Yjy1e0U8UQMDTK0VIvWsUjWiGyCXOa5EI8Tki5qYKorwiQqGIrHxcEp8cUdHitfj6/QNGr&#10;H6eW/EQUgzx/A+91I9+VXEW0lXs76cdgaCzS2cryaQiuUmCljoLIAcWlgLGT7s9tRA/bSC+2k2aE&#10;+5WNYDZ84Rth6hH8hB2jRhWnAQIIzQ1YzzfaiNBY1NLnFohOwSIawdysldgMebRdm2E6ozqSSMDe&#10;C7UT5v7VQDY6O0PinUCRGoEMqcOUNrwrbGfObkUBwrN+iLasdgSBluassaJcK8CYlqSSMSzULQl6&#10;pogooJqzBEDkmS54idq/EcpL0wg3pZvOs3PTcl1VmU17dfhOWF6UiAxrOCMDNkB0WkrKEXJyPUnY&#10;bLLKlRULSceoUGAxp3AqgMDjxdk5f3ypYJT/MJLgbwFJPYFWbxJmwU9UD4jmBxubNG+LDVYrBNkq&#10;nRuzSX1MjaKXwrNz8/wAiZqP1xA+xWWc8SUP+RGGEUzN67NEehk04kzua7lBVTu6Aa1eKI0mtA4X&#10;qVpKbOTcypZXsqGW0V69QrGSn6GmZEPzNXjdBAhen9cIgjSEZ7VL1tRHObSRhe+Bx6/WyZoNY2eo&#10;YCFJqPVduw1bVf8QPpemQX5nUTEBYLSb+39FEPk5L7edN30cQ5emP5VsDUAWZAAB0wrThgDFIDWr&#10;DN2IBeGWc0EEMf9XYZrr5xcY/CwCB6a+pij+//09t9swRuQRJXc+lxGFPEVPRBRY9BtpADKCw0Zk&#10;5UYUnXvOpI0/PEXXR2ci0kg/iq8FCB22LX/KU1DxIAWx92M7YLAD0nIHZVKBQmfue4gm7BhVQyE/&#10;sQkQUKG5EXWiztBGEzaQNQIsHanjthgKlMIqo4Qh9+uqL4h+BElLFZzcHwOFTDtMTbhPkHDJGUiI&#10;CRSe+VVZ9lagaNy0Q6mnX0OItJIA7bH5qtrMySEEIWkEENWSnLsRxFtVHjYRRdjQSVAGUCQvERWC&#10;KoyKHNBwPqTW2U2qziLy7crah+Q4GHVNaQSUBIKwq+Pxbv60kEuhVgJIAyTZW9Jj70QFinBJ8pj8&#10;YBrrtSQds4kqTGG9z7DzilLhECjEjzQ3aBP2Z4Xgcu1/qAnLTeHmN+Wpn78pwfp5fI0opwoengkr&#10;n2GaFDm530MInqqOwcfVx8bGqRsqPSQVaeX/xlSoXw7H6CkAPMnI7KLMDspVEnme7eM1ciWRmpFE&#10;AxJRqr3ie4goohKGTQ/Har0mAOwgj0O56lm/umKH3iGl0kYLKXaylJm8hWDhmdxLgTm/h8tE6f/V&#10;cl7TDUFRkAr9Q63CNORmms9kmtGqQa7pBuAoUNjHId8REm+vhyo0DXFajTBsDAMwQmjlMbg9Kl1G&#10;bKQYfURPA/AUkpiD3C9gDJJiDBJR5ZwPPSjkKiiP4nC1ju9AgVaNKKhskF7cY1NYAAVRBSmIcz7s&#10;+7hHizyBIiTcunArzZaYlEeobeHV/UnyUnfucNbWcr+2ZxtJKLCKMigA06QFUf5UgFWJSR8XHhWm&#10;KqYwRhAh626ar4wYBAFTkeQcbAKLVEINQyUvY15HTSEEiOQvvD95hDCnodIRBizVLLYH4q1LrsGI&#10;pAKNHEnTqNYARfRY8Dphmd/IqeO2TD18jSGgqHxDEmaSialhCIu6aqiTzVS8p+hHuQwWWV3JZQTS&#10;DZ9iyjVE/ll+NVoiKsqw+3LLdBPmBkFZSdqhSGAookhVYoqCLv+4m7N3U2ptKh3RKm8KFRWV2nRm&#10;e3sFi9ALCECeuWuU4vcQoMX7yDbsjAAafUMjw45uSTewbeeApZyQ361AIY/SGNwkCKbaMmTnITXP&#10;E8eQlgKgiGgmogk2uWkHr3nlWb7poQidgp4N8d6JxDie/FEoWMMdqpYza1rWHMPNGfzNFaXTiCxq&#10;L0njyjUkuqqg6OvK6aR+w5Zz2+Iv6yoaotP7o9lL30t5EIDCaCM4CiMMwUX/CUVXgojgIs9CGbWN&#10;qKIRknkZ1TRPjpwY1FT0W+mQowAEVGtGuiEvYRUkrlsFsWv0bNr6c3uLTWCOE1SqbYrxgCBB6rET&#10;yfYO7ruHCojW/fewtslPMPrvTrQXt5GC2NC1Ef9LzWaj+ctNHo1e2QNiBSSk0iGGSiKyKYFevi3v&#10;a9rMY6Rg9EzkstTqspzaDPMJ+7krDHEHzvM4uleDGFW4JE+hk7U5uGfC4BsqqRiellnRUENhm/pQ&#10;w5TMvKazEXkIGGm227zXMLAx3TGqqBUNnbCjXyJUpCn/ztJh9j7E8owavENGCqok9Y6IMmiAgYRq&#10;irlS25C6hKZT1UvLrZb+bERqBFJxpg9vSrkWy7YSiRKilhJ9XFYnIsSP8DsFWUFCmq/WSsZQ/lwB&#10;pCm1DVU64iybZ/ZmJSeS6tFGZRgbR0I2gIkzb3Q7ps5BjqDdMq1phRuZ10r3Js6sdlmqoeCxekV2&#10;8B2FEletiBFewxU00Yi8iq9bVZzqNTxm8CL1dVvDOyJfPziLSlYOhfxGA2zQqBwIFL6GEZCg5saV&#10;K2i0DpWHaVIyU4PsUE39Rfpgpto2OYuMzJoosgFo30voHhpup3IfURGJsm1GVdHTwd9Rso2yK5+t&#10;4SfCG8PIytfne9zvMbNManObPR4dpBtDUUxwK6QdVtEECUV3RA/psm0EYU9HOlkZZXjdaWGSmUYU&#10;llGVcrfspGPUpV+mK0cK2t9hKkKVgyhja/ATLj0pdLGCoMSD4jYl3BjW6kYVnpfqJ7i9AYqm9yOb&#10;vGoUYN+HTVu1+evKEX5GFkYpCRw5M9RjNUCR9nIpY06Dk+pxoGVdWNtVR6rQFthKXcVNQRRmRSO8&#10;LKOlPI10o8M0ejL0qMwSXkiVFRtZSbCeH6CQMvTGpzNapCtoNPM33cDBM9TSYYiSIhw2SshNrXW+&#10;lZbGicoekhA/afJifwjpReguqiQ7PTWTzMzZmwkAjbNz6BEi3aGqUgVbaiRCxegZMdIMm4myoShE&#10;YIbWhtp6JJgiVGLtyhx6yFBWbYbl0MrDmGYZLl8eFZjKwyH+o0YSAoAlTOv94WgtWNltKSgEgdj4&#10;NnBW1NMhOAXAJC59n1n1CL/HMIpJF6kmoljDe5CfCLARQOxpEYB4vsdPQMg0p+EuIoqpqY5n/rTN&#10;r2ASqVdqH5qZn8EH1IqHacGakERDOAqyEWnY4Zk9Iimjzjb1xhavUVnGWd3vpUlbKhBcedaPdEhC&#10;Uu5haCUohADMSCVIVt+vXaUAxD4ez3LYjyVShVntYXuX/SChM9Gyj/fXL0jwm+hjqavo1wuTx9rw&#10;JUisp+19vWIsiMwADSXdARL2eiC4EiSMKmLuKIY1D/yB5i9Kpg4D2m6nKFoKu0Y12r2rVj1ud3YH&#10;0YLaic3a2lUPzPSfSLPcEGKFBX+2mAdYSEYaMZgSsAktgTb2eDGns4quGl/KkHQj805xVvIXcZwo&#10;sWbzV86ntMVbbYaRgNZ5pheCRk7eckVbt9Ot5EKc2hXchSF7km9hMhORQbpINSP2omPULk8rG3W2&#10;ZjhVeZx4Tpr7WnGICKH6PQoiuaFrBBAg4tlfLoJ/GmBnA9h6xWeAxCAA0n/cSOOr8LoI+XZzFpDM&#10;bDZ/bURKtWI2HqU7VO0LkZcQCGx0itZi/uF6I9S5k3o9+nq9/CgcRaelm2dsNRURBnPMAAUBouo8&#10;Gqmz9zdqxiidSprWHozGDCY5ikxnssmqtkqb13smrps7og0eKzew2k2nmEsNSqRKWfWJ3g2WKcBQ&#10;GuRGrClWk7bEZSUtI0Kp5GnItav2oUkRmoHFjWtUphKewbN7U3AwpA9vzUaU5fH0n3QTxkZMx6jo&#10;Bq3cSvpiZmnUFQRuAM1l3UaTMqjNaN5H/A99bl2mFMl55NLmTj5EQjqEXAKk0UbwFHx/AoVuV6Qb&#10;WSYVMOpkMD0yiUL9X/dayeB30Mv/RqCQnxi0k9QURI4CoFjHfXpTDAoUNolFU1iCRYtk5f1OB0NL&#10;oRozZpD+nr9jFml2jG7nchtLj0xJSfs41E5oZCNQKNsO5yoAo3GsUj+hjkLOwkqIaYkRQ/ARtXlK&#10;r4lNHGcjS8BoxFZRErV5rLatB2Co1qxpQDPA97LpbQ7UCXMWOYda5XD2RwwaDmCppKUbOFSR2ZKu&#10;YY3AEy3yaij4EVrZSKft1CA0KsowcqGvIy3sUu48lIpEGN6Y2uambfpVIpWw5Ee0YNphM5bNW+sA&#10;n7SsEzgMt8khuT8iimgKUzqejlSCUBqlpr2Z5UrbiCVRHTw0ZN0v+RcbPs/Euj37Y3FA7Vr++WsJ&#10;K/tsOdeOjft7/OEIYpZdm/SigkSTZjRA0ciL3SDRtVrBJQClpicNSDXt0pKcTWdjQ15GNCGY8DmH&#10;eAS5DM66ER1I8IWS0o7KjIoaTUOcsWtUYEqTbeUp3Y40w0jCTR7O1Aq1UqzVqCzlQmKT8bgY8lM3&#10;u+RhU2nIIcWXu2MjrYgQnvejZyYbULNagcPb5ABsJGtn40aVJ0Djct9HUy0RKMLrsnkPNTJomsqG&#10;ekossfK+BY2haKGWcht5enA6lD/VWaR/JhUQb9OcF7Bo5//cwYbX/q7HpQ0/YNAbxOVXQ0CxThKT&#10;+1RuKtfuI+WICAM9heSmIGGJNMjMB5k7utNUw74PG8QAinuphuykvXwnQHEPIHE31/WiMEpww2rN&#10;H6a6pCYBDhrVOJejyqqj1TyUm5ZJU0ehSGsTj4vHs4mtmggO/h3zPaoaM+TeTgD3DC5JGpFHSrhz&#10;xF6u4CmiizPt7BriNGTiVitCAq4mQqFUDg4SZBqPRjUN+jg0UYFphRvcS0HOH3+w+lE6TZ2CWgh5&#10;iUH1FaGLyAlhma+nD2WTuw91b1ZCMkqeljkrGFi2Ws/rx7QxgKL3KKw097lxJdTCjGbIXl9uwTq6&#10;HYhsbjcqP3JdoAUWN3+faYXkXwUKLwclQvmnu3rNm9kQ3h75qs1nNWqJqCLazhs+ookoBKQ6PDeq&#10;AByH5/p6Pj99INMTMio/NqpJMoYTExtJoFXIJTPvRnZD15JkiMgqL5Ig0pRa2XzyLBE9Wa7M6xGp&#10;SDpWsVSj5oz0IqTatQmsVimajT/U1SkJKEnoWb8Rb0UVwk0vCBuFqYzMTd5EJkOdmWyczgoSXXU4&#10;cFcM/k35txs31KRVcxE6itCWZNk99RDOGs1qTWN713hhanHXpFbeb3eo9nY2h6W0PKtc6W6l+tJI&#10;J6OgpofEE4lt5Wt4X+0oKzXw7RQIAIluSEqNdfWjWA8QbyLCMOXo05dC3YTcBI9ZxyCiDUcUXgkc&#10;advf8ujf/e/yMOnGA0QQu75GkfkFEm47SX/fVD7+i7//C49MvCiojBg1eJZ2hqhu2lsgOTc7gBjg&#10;0IOiGc8X94cfhY1TdbSfZKeRh4N/LJUORRENGaos3IaybDuPAcCh1LTLNB9zGQSymSwk3sFpGDEk&#10;eMQksVCBpkgrJNxqMyrQGHVkCqNHo+IjVXaXuydNJYyEgo+IyCK5CsVX4VkZAKYwLJu8bPbKCCP9&#10;KmOIrSmPBKYbKJy8k3R0LGE/7eyDGtC4Ubk9zGqCt/BMDQjIWUR/SJ6pw2dTdacejZ7BrIe7seNs&#10;JteQobATrIxEshybZ+MeUwt/DFZabBxzFoXRhJJeNp6hqLdH+Sx6PhKkjEq8jEjDTVot352aHeU2&#10;PqOK1TSNJTLhfRthZOqSzWYxVSuiFaMhN3+WcIPUjIghlYqRVoRgy8+Xeo5cVYodJF+y+o0PpZ2U&#10;TZNUcC/hu+GqEURIoTOnN88Pu34BwlREYKmcQbZlA4BB8FaQCJl2yrXjuTGvw1KjEVm2but9qau1&#10;7tZ6RVidECysTCgBD06hVkoSKKomIriRTCWy0uNrZCQSXpmmHg7xaRy2Q0CVJGV2w5JuaGSjb6Zz&#10;UuvYwLD7ry3p7Tpra7uHeW83m77LaMJUQg9Moot1RJgb+L9v5H8Wk8CiGYzIgtvXoadQU7GB65ZM&#10;XZKbLd/9n//f8q0//ld58PcY7AIUOwCK7TSJ7TDK+OY/+Zv1FWDx+/8u9zA+UGBwc2Y7OVFEHfjj&#10;JLDo59BpW1s8DXkbMxs9JqIZLDfyZv0rzjiYOEuo0ScSVZLs72jAQpAxmhAwohRZZ1k0zWUZbTRV&#10;FasnCQBRtQhFZZZVI9IIPiMrL03zUzpfWxlI2XHToNVEBDnHVE4lRVtJYPqchtuQD9DDMhu03FSa&#10;2LoBotpiw1dUGtJN6jJQEMkAGDl02JLj7wFCoxI3LERTsP6ZojjO0JGFOmv7d6d8g2d4zV3ZoP4d&#10;xjSmGvUsnN2kElqOukc4w49FsBA0OhvvRu7r5EdjaGooLeg0g4MEGEmvABA/kxu8bihdntxUIauu&#10;r9nVpDamN/IeQZIKYLyu0YwpkHkyn9OKTDMRy42d07Yl3S6XGhs1YgMUjRAsyMwalUS3qSSpJc1I&#10;lRIgfUzI4a1AVICIdEVFpRs5yqBJhBrxhOqyglQIyiJNMe2g3CzHId8Qt1WXbMDCCCQAwoE6cZnH&#10;CYAI4RSbuuopGn+MpnQaFQzTCiMGoxijjmYsgOXOqsYMUPO1eU9+5pUQihFF8LzGZLeVCCbt+rPq&#10;EU1ivhe+886IIgEHh/rwf7HS0W1qwe0ChV2j8hD6YtpW7qjBAQBi0Pv5f9mCHpf831wt3/77/yeA&#10;QiJTjiJmj5KC3E0H6XZKpgLFvV8DEkQUdxFRmF4YVYSNnYBhc5jkZSPTrqmFZ//mtpgQpt+EYqro&#10;KvVvlJ30ksR1+0RMNyQ0TTOMHiIKqb6ZQYpS/lSFaeUhPCmIGlCCJvdgKTVJz0gtlE7HWT9l3Dlz&#10;NInQyzyHVRXSixoBxNAdeyX4ITVAERxEVEqy1HrlwJhMXwSGLBkGqRdpil2USQp6BvVvN27MvpDM&#10;rCpLZ5YOapADUNhSPuCULQchAwYDkJqDJ/WJkC1nAxNpdPAPb2fjreUx2TXJjyHKpU7kkgNJ1WaI&#10;qGo00djCdyCg6cRQVa5CbiLCZ384zqaI0NmzJI+JaEEw4YdVoxsjljiLhlO0/QQAgYDF8nobZ5tw&#10;ko4hujYmcQzeUyfX43VjlgQ/WABN8FjL51hF3usYPQF1ZWXsg6irm7lx087ejpQ7pwK0ztAAwAQs&#10;N0U0mJlSXVE1aIYTZ7hvZGBEoCjJCMMNn2dzz9zRZ1HVrREBBMeQUmw3u6mC7yuncyUHEIOAosLg&#10;mZvPoRemVZla7mxk3k23Z7pipf4hCc2MHgQKqxfpkCXw2VJu9OTg5CQxm0nqWQJN9+2IKOK59HwI&#10;FGHpD/B4O6IrfyuCtycJl7M7NKfp4n/RHW3l6ijQR7DkIcJzgtvW8T8KYlPDXRvF+P/KVQgaLQ/9&#10;/r9IPf4rmsH0zNwFYGzHwGabYMFG1tVqJ0AhmSkv0Uz5Cg6i+kg0QGEq0Lhl2wDWNIRFr4cRSG0Q&#10;y5TDqAPfTUFCghRCM8jM2pIuUAgcg6g+A0BcTfVEYLBRDKCISoZlSoU/0UlpOnDZyyIUoEMdpD7P&#10;aMMSa3phhM2c4KC82jJmBYqYFD4k+66ycNu7oySaoq/sLM3UxTNZ+lxWizrDTcNtftRB8AkWMfUs&#10;5diWRAcIy+UpvOwlgugJjsLUA96BSwHCf3jXYSMCfoxVRxEybqIIqxnyHR7PyCP0FuoH/AG7EQWB&#10;MHRFqef8Bk1djQ74sQsi1taNJPzbH30bpJWXRhq9R01Z/MHZRyAY5ABdVyfvrZ0ctg0wiFVv9752&#10;AYL323lEMOJHy/vormDkcQ2LHcrbilzYH/4KZlNYQg3JuGdXdQOVwIwcP/iG5GYs/blR/U691OE6&#10;2ub5HP7fmhKj5N6V1nQxTdwNqmN1nYvRWN4HOFSQSVCpwGIKVMHF4/kew4Xb78HNCFhENcYoimU6&#10;2NjcRfOWJKnAZJOZ33lUgAQAFZeCbIJPbH42ewjAiFZi7iiXmUZU6zsrOlH5IJoIkMvb4zMFgZke&#10;FdlFmnNCfF/+39udRKbjNpGD5rqqMwdcggT/G52ubBITKNZHuqF8W76CKMPGMG83onjwq/8momD+&#10;KABxH+nG/b83gqAsClio1ozhxTpxx0QwukaJKKxyBD8Rm1vuACBoppJ7yWo2t1HAZW/NnFqe7egZ&#10;iYRIy+iD42VKowkOf9fHpc7icum04SmyizSJzoaEDCNW0oJBI42mAmK5NPiCLJMOxNDe2lwVMyiy&#10;QhH9GIp4DD8lEoMXyMaunugMTRu7HNFXTWYUOdXKSHZOGhXYfqwWIo8XOT8roopqfJN5u9Lv7Nkw&#10;13cDO/dhgE1v+dJUQQIyc394BHtBOIs7E8Kw0qay5BXqYJkIuU0TPDMDFCzt4Nc6CBeQaCe81DY+&#10;frgRIqsQ1CbNRiF+WBqjaMrqbEoe63Kjd7HhJcbCdt7WZkGD13eydhvHbmW1OWWbH2QrUUsrbclr&#10;uAwizdd3CC7inrX8UP3hegZ2s8UMT2d2Wv9nmfcH52GE4OwLUwqFVZUbMLIx0mn3uW5Wftz5/dgu&#10;zkahFyJG8nmmDTVj+ko0ZVEjg+bsG/Jvz95BoGYvzFD7uRUVicmQSmfjWBy3MZ6J71DAM9JzlKER&#10;BlGTaUKIoly+Pt8br2M/RvIfCTxrJTwBihgmHF4Svt8abehzGV2hDgaqEcwVQBCCrQCHjDaGpOO+&#10;VmPOG47gyU/5G3LIkEDhNPMOQKQjQIHUw/SS1+nei/s2JVBduWPoj2DC/6sTDYX2/QM+FmBueYAh&#10;xQ8QMVgWzUVJFKDYLqGJQlOHq23IuO9UbBVTwVI3IXl5mxFBs+mbSwGEakjO40CqbQrAClMbVlQw&#10;aB+PaMHeDt2rag+I/EaUXutQ5KiQDM3NcNhOdp0maVnbzFVPmpJUh6kckKMpa8qMm0lbOYXKjau5&#10;bV5mZ2ZqIaJt3EYwlYuW/aLU2ZRAc+BwTBavBKSEYxynkpZ5Rs/nNj4Jvo+YZh0KyXxsztiwzTvT&#10;k8bUJOz62ejyFYMSrNGgRIUhpLdWNXwvkpQ5TMazmVUPnxPEJj9EL4N4ZDN2GxXUFMBBuBEmV/lw&#10;hNuCAz+cTurv3S5+1L0ChxGFlmgq9wxhZcrlNcx94wcJC88yyhAMBKFWQKCNgbuu1cywbGNEXTu3&#10;GfbGazhPgh9dRwCYobpAIenH9Tg76xhtrR9AdANKvAkYtcXceRiClssfvmU/35NkrMCYYGN5MCd4&#10;tduavS+jiEgbKkHYlCXjbG6FxLSG/0OjqciZGsk1uHJKWKY7gn9O37KL0/fc2NYBFH43tp6HbsII&#10;TY2Kj/M+/o/a4dXmuBBlSY5WEjLdqfy/am5To6Lgg1L8Za+HUUeCRAWHykc4LczyaSuXglLjchUS&#10;/FCTyoEYTfJ+fd9WQwCFPn5bG/jd2OeR3hTa452rczyIJtBP2Dimj+Yg37EpScuDXxNNfPmf5f5v&#10;JDNdAAXl0e3fILiq6sx7Yrq5w36MKAAH53jYZh6TyiUxiShIJSQlNwAUTiv3Ni35BYaoWtRSqKnE&#10;BvgJIwuBYlOd6+F1FZiR0vjcpoEsHKXTKTumeLEaaXeUOyUoVXpGk1h6XZiONF6PzTyNZpOGkrGR&#10;IqvuNC2JFvAkH6ORih9P+FBUB64gM/nbCkaUUo1CrEzUaMTUIlytK5HWuEUJWinEamzmMm2xihE2&#10;czZTSQjywwoBFu9fQtE0SH5DvsEwOzQV0fMguDRGJwKILcQak3BmNRTmDK0not6IveaeUcLLCdam&#10;IpqsuhnjsZBjPT52D4KaDzmrsHr4EVkz70G6289lDKvdd6Y6M8Oc48hsd6G27p51nDLljIiumDjF&#10;WYi1VkDwPnkQuxH5EXcZMfDctdGNaaSTm68NsEovSclBwMK0I1IQCVG/l0qakv50AhBOuco0qrL6&#10;lmujpFpnf8Ymz7O4NvmrWYqRDNWH3KA8U5tiSIzKHSjWauTcETUIBplGpI9lVhtCKBZneR+jkI3X&#10;1IPC6ospUJV7XwYK+Q9bxx3AI++TgC9odEYJNisyAkVjthuNYpHuXPbWFOQkKxshVlRDtMFjDQEF&#10;6dtQVaS+nxxSLMAqqssIUoATbAfY+OuMXvkfNd2h9nQIFs1qbm/k3AwA+q+IKO6nwhHRhN4TVD22&#10;fvGPIdm2Gcxej7uIKppxgvZ3mHoIFLfhoWlUkVqJTDtspHKze1/O9ciKRvaDuJKXkIeIiARwCO9M&#10;XLFTL6HOIu3xhqZ8BxmYjVNOKg8HbbtJo4/EMmbO5siqh+XMBI7GvCYnWaWbUpjZhuCq2v1XI5rU&#10;EJhapMdEAE+UaJPLMGVohuzkZHEBJtONsIoDYBoRVrpZATy2rUt0Vma+B7u0xosySoNWEbRS18SX&#10;qk3O3LCpKuXH5uBhbhPRh9fTSj6NZ+AyjC7c0AIBm7uLTTxkbxaORUQX3i4AUJPvxUuxh3Czjw2/&#10;nrPJhr3nyrrdp8vAeydK/3vHyuCHJ8oWooK7SB/uJI3Y9NGpsn7v6XIHx7md423iuZsJS9ftOV3W&#10;AyKb+YFt4Djred0Bm4gAmYFweM7X6cU9ehAQiPkQqkTtUJRjMYePTWfoTfrC/Z5p7UFRLRpA4Uby&#10;7Brkqz9yUxijFWdXEMFYdRAkqnQ6XajrJhNkPEMH+UdLul2VVU4egis2vYSgHahDkUakDcktNMSk&#10;my2ABwBS/RgEakRXRg2p6AygcMNHxNFoTowwuH5Fj4afr/0jz+w+11Qkuz8b38wEojSpidKvABfz&#10;RvXIzEHEUea1RMp7aIBiTdNuzm2hzOS7bDddMprjZBEEtQDC/7AT/sgSqZUOSUz1E3ITrhBexaSw&#10;8zkhrIqtQkfxrT/8f4pRxQOUPx/64/8BLNBMwE9sxbL/bvs82Pj2e5h2CBQCxCa7R2NuR5YyTSMi&#10;qqgRhRs/Uo0qqor7/LsCxiCpRz9t6WFgE9UNIo9o8kLoRLqRYwe5nf6RGFIcRrhstmbylzZ1dVBP&#10;GuBqn58OVBl9ZIdozPlw80XTlYpNASR7IlRERt9IyLjp7ZA4izJZRg0htqolzmwhzy7OBigsbeoM&#10;Pmjq4ZmCTS3PESXPRtbtcWsXYmoM3PCpURCQwjcguAmJQ8uH6Z7ddHN61osGo/gBpiIzxEuelch1&#10;dUFyhH3MkWTz6kQUcyPdrGzaAS8NNfeeKoMfnS4bPgQc3j9VbmMD34HXwF0fnS3buf8+fhTbPjhR&#10;Nr/5cdnytmt/ueOdj8sdXF//+p4y+MqHZQv33f7WwbLp9Y953Cdl3asflU1vHii3vXe4rH/zYNny&#10;/tFy177TZRupxVZ+kLftPVNu4/ibAKTNRBObiCoG8XGMITOWUAGNHknL6JmQeM0UZC2rp+o9gkOJ&#10;s3KWeWORb7dx5pOwDa4jwuxGIJW9HI1AKm6Pjccm5xhO22pIzACKChJN6qGGIVq3K9eQGz+BQtFT&#10;EIwBDglosfl8z6HWzGayABk2+JDE2zRkSKlpb4YRT6YkDRhFShdVHMufSVZGFDS0ICprS3122OZI&#10;Qw13V5ImtAGCWaKVF9EyT65JchrwjWgtOau1RmJEZV119qhjBI0I+4k4nOsxwP9E3YTOVtH7oay7&#10;lksDKB6A0NzFWEGjCsnM7agzt6Gn0NFKH4oAimrNrz/m7RCbt0Fymna4+SOCUAshUETlg9usUsBN&#10;WMXwMY0HZpjJnMyoQou7TEVy9ODlXg+qE0xG30CDWcz/dMZoTBhnA8dk8/TD1CszJoXZEBXAAPGo&#10;Ua5Awe0xCYzVwQZsLP0FiQ2mOXpYRNdlzpCI9mJ5A87mwVnUhrPw9oymsBRNRYoT7daWNwGcsNjP&#10;un0qJHk+IGCbdPSmOKBYQlMFZJV8e5k28ISAEqyWU9VFyEkIavY9kG5Eu3YVMXn8KMOGfwFnYo1M&#10;2HhGCz1syB42Zi9n/nUfnykbWVv2s1HZuFv2nCy3f3is3PXh0XLnO4fKtvePlK1vfVL6fvN2af3R&#10;82XND54ra3/w69L2+C/KrQ//sFy745Gy4PbtZf7tO8qSrQ+UhXfdV2ZtvLvMGLyrzBjYWqb3313m&#10;bd5VFt3xQFl050Nl8bZHy1U7Hy/XP/SjsvyJZ0r7T18qvb9+q9z2+v5y9zuHy9b3jpZtANS9/GA3&#10;vneq9L17vPR9eJrUBqKMz2yKJNh1AHLOxmzj+hoAQS4kQmW1Bs6ziLmZ+iwQUQgW8iSO9xvyZah9&#10;F8HRJLga3gfJZ7MXy4hgOd+ZlZaoHBjV8D+X1IzoIqZ2ZVQhvxD+lbHRU4wVLto1imiiAVOPiAqr&#10;QjLctXlMVpMEHe/P6wKIjWWmCZEqRLRkVJFVD4nNmPbVGOdGdSMbwLLiUVMovjPBYjXguoITxGqi&#10;NnkawdNoaw23CaatgMgaoosECr8vARbiErAQIFxOMldDoaFNDATS6Uo/TcBig7oKRVfc33L/F6Qe&#10;CKp0t9oJibmDaEJ15j0uWsxtL79LuTZphB6Z2t9FVKGzVQAFaYObPJSTNoWZejj+L520BYhmfqhp&#10;h0Cx+QyE6Ol/ZnPDMdA7odIxyM1oAtOrQkMZPSaMHChjnidaOMOZOjiKxnGbTRuDe+ocDhWPOm/r&#10;M8Ftdml2W4rk9k6na0cHqdxCbbaKCkR2n0ZzVx2ok6lDirWC7JTUjE2eZKTEZPZe5HESMBoZOJve&#10;58Smzg5R/THlGSKVkJOQyRcYrIRwmyAxEJe2AlvqSyI1GqMiqlH8U3/88eMFUFRJyjFwJonw/oNT&#10;pff942UdacPGvcfL+vcOlfW/21d6nnurrPnpC2XV958pSx/5cblh52Plxp3fLgs23FMmtw2WMUs7&#10;y8gb15Rh160oI653LS8tS24sLQuvLS1X3VhG3nArt91ahl1zSxl21c2lZdFNLC4X31JaFnB9gbfd&#10;UobfsLK0XLuCxeVN7WVS+8Yyj9dYcsdD5aZdPyy9P321bPzt7rLp5f3l9rePlts+PFnWfXCM932M&#10;9386OJGeKN8BFPyQ2w7y4yciauOHngN2rYpIYipHBjD40Ucpt5mxKXhqJhzhdUYAwX1ERcF0QeLV&#10;TVerIm7KChRZorwcLaTpbq18GL67AQWLEJ1l9GAUEWkC4NHK/yHKpaYctHyHpV2QmDksOIDC66o6&#10;BTw+U3SeWkGKBq56rFrCbaKJSI+sxgSx6qX2/Wnhb1XEEqpl6dUCak0z2iSQ+X6scqxhswcf5OxT&#10;AGAN6eQa5ou2QzgH2a3bdgiwSAUBhQHK4YM2jZmqEmXKYYQoSyUn97c8RNXjISTaemXaGLbTxjB7&#10;PeAptL7bSsrhDI87iSCMJsKQxtQgQEDuwVQBPqEChapMI4tMS6qTdk1PJDabVKP/mLM37dZMW3Z5&#10;icZNyrO2GzNmO/Im+5niFURmte73uqP+BJP0Y8jrMSXcx0SXavIPgkHOoHCYkGSnBicqHvWVZLNL&#10;Zl4BFEk+ZoShPiKISPsoBAYjCyOASjymqjI7TxNg7PtII5doMbacZyOX4XBNZZruv4xOJDSThOxX&#10;uahPgMKkqLvDVXC/Ldfm4f7Q2j0zGLprT8Za55zID+AX3j1WNrIBB175qLT+4pVy/aM/KfO2PlSm&#10;9d9Vxq7sLyNuXsPGX8rGBgRcs69hXVVaZi4pLXO5Po81c0FpmbWgDF9wdRm5+LoybD73zVtcRi2+&#10;vky+cUWZdtOqMuHa5ayVZcpNbWXcNcvK2CWAxFxAZQ7Pn3Mtz7mhjAA4Wub5Gtfl5VUry7hbe8ss&#10;IpEb7n2idD35Qrn99Y/K1vcPl9s/OE5qwvvfA9ABFt2e8fafpgR7rqwEKFaTssSZ27DckFqyNARO&#10;ln3zrLz6Q6ouRFcxLCjITDYREYPlUolNN22QpnH2TvJwqJ3b9INjr3LTRQqRnpnhLCURynE0uDUq&#10;ieca3QRIVP8HyVA2omDha1jJSK9LN7evLUgYbZAWOE2cs/xa0gJTTd//lUARM00lKitoRVokMdsc&#10;K7QhyVtkKgVYKoATQKOapTUe+hQ2eUxMVzPjSUpgE1T5PgWLjgAKOa0c8NPJe+qSl4j5HbpdpdGu&#10;QqwYDqSNPxFIy3e++X/KQ1Y9EFw9QNXjQQjNXQ4tpjy6DeAIe37KnY1rlaa6goUr7Ors21DKTcQR&#10;2ogQVcFREDFsYA2BQy2NprrSPos00dWyLgYH1y7PUFmqqCT0b+WMuYKQWt2DlY4gLEMolfM17Pq0&#10;8jDER8gNNJ4RHpcNbFOSm06i0kil6ehsnKNiVmltF49IopZEQzwVWojsZ2js7E0bvE2wMJKwOSwc&#10;uGta0Vj4p5WcbHnmzWGKwnuIGZu1SqLFfTQkhWIuQ3D/iaYk6TZtR6Q/OHNNw8izZe2H8g3nIRjP&#10;lA3vnyh9r31clv/klbJk5w/L1IEdZULX7WXUit48u89n086/uYzg7D9iznVlBJt35OxrubyKtaSM&#10;mMXlzEWlZdq80jJ9LsvLeWX4zPll+OyFPGcR1xeU0bMXl7EAypgFN5TxAMEMgGLmzavL9GuXlTFz&#10;AZZZi+OYw2YsKqMAjDHzbiij515fRszjNbkcDmAMX7K0jLgWsFneU5bcdl9pJ03Z/NIHcCMnyx1w&#10;KBshRgf8Ie87yeY4zWZUmIUHpJuw8gwKiSQwXav5rm55/2S5+tVD5brXD0ePhbyArfWa1LrSFaop&#10;U16xid2ELr7bVkN4FaYB6pcjAYHGVGQ1q+ESMgVJdabEaA4R5jERqSTvkBqKqnOQ2yDd6eKxkrhq&#10;SSQXTZtUtCYR6mPtE0nhVTPLI4b7BCdiVJSajEbT0czyaDNCMdqSw/FSLYwRjsSwUafHVpMhQKll&#10;4TtbCwh3soLXcqSgFSwv/dvGMJYuV/pSmILoctUDeLd85w//pzxI2vEAZjUChUs5931/QGz1+79B&#10;YlICVdcA93An3aNRyajy7QAII4hoAa+9GjEpDMHVKdOPOqOjqi6zmzPVlHpHhJlNTAxnOTVMV25t&#10;99mEfthb+SG0mjMBFOFJwaa223OdVY7ajBVt5XXu6FBzVgidcphNI4jyMluV0xTlynF4IdmO6CFB&#10;oBnpZ3QQaYf6BBulwqfBgT1eIozi/o3qRBqAaVSZlj7D+EZZtTLsbJsO45nww0wD2RhOE30DKXZq&#10;N1wM1aKiJMHC0mGGiP3+0/acIGQ/Ue7kLLzhjY9L21OvlOvu+2GZ1H1Xabm+PUChZeFNZbhn9Vmc&#10;6aeygbkcy0YdPfv6MnLm1WXUjKvK6BmLy/jZXl9YRgMUY1xzlwAiS8qw6UQWk+ew5pbhU+eXlklc&#10;n1jXFABk2sIybv51ZerVS8ssUpaZ13DJmrLohjJu1pIyhmOO5TjjiTJGz7yKYwMygMho/h45lyjD&#10;KAYwmXBrR5m/cUe59ZGflg0vfVjuJLrYwufrh0/pBTg8y3kmNKoQIKIsyffRCoC0knqsAlRuePdI&#10;WfDyvnL1awf5vdSei1pq7WRjrTUFiU3j8v4US7VaveA7NsdXWdoaytKUqEuq+pjYYKYGoZlILiEl&#10;3lmVkURNwhGgiGNXk1xfn8dE27vRgGa3HiPeg3oWPlfwK6ZEaj8SYAQCy6A5USyHAAWYCTxyKFVM&#10;NmTNb3oTacX/vUzTJDddqyh5r9pztqwkNV0NqbyGTd9O+tHBd6egqoPfUYfRnDwXvz9vW8ttoa3g&#10;/YXDlb87qx6P0OfxLQjMh5FyP8SlCs37FV7RJHYvf8tNCBSOEtxKq7nRQsztsLU7lJQKqOq0cVML&#10;28zDb4JejGY+h5oJ9RQ2eGmxL1nohidKMEUIsKApat15+i80quG+yOtkwOuMTMnK8I4YCvtrO7fp&#10;QAz6SafrsE6zlKjaMTouL6/GtzJEUZqf1M7F0C5YahQUWOErqCBFPkKRVb0953Ak/9Crh4TNXEYS&#10;NiTZNUlFI8AqyFA5Ed2wbeQi9dA0l+esgUm2J6KNEC/aog1lPVOG2s8fKWU8Q+74/OoiIP1Y6z88&#10;Dhl4qKx7ZU/p/tmr5YZd3ysT2jeXEde1whOQVswHIIgWWqYTBcy6ugwHEIZNJVpgjZwOCEzn7ylE&#10;CayRUxeWMT5uyhxAg+sAhYAxmshgFFFBgMOkuWUYYDHMS1YCxuxc3O7jpi2+ucy5bllZdOPKMnvJ&#10;zWUaADJ5ztVlIsAwAdAYx2PGcfzxM+aXcdO5BEB83rBpLNMfIp3hN7RBjD5UOn7yYtn48p6y+e2D&#10;REpHS8/uk0RPp0N/4UkjCb8LhNznynKI2uX7T5WbAZfr3vm0LOWxahtiQwsG/NA7/OHryxBn0jyj&#10;qk40X2/jPoGiFQBWWRrqUiZitZnf140cknYJVhWmkof+f2rPSXIV8Az8DmxvjxRAwVNVu1r2bazt&#10;UgymhuTy8qTge1hFxOSsUKsgV2o31JOEhqMBo2ZuR6Q+9ooILmojrB6lEG5IEFcjilZIWyNyv7s2&#10;0pE2Nn0b39salnJu0w7Ln0PKTL7XdkBCoAilZrhbkQ6amuhH8Rht5g8BDA8DDA8KEAIF11Vp3kup&#10;1DmjUemo/hMavNiCbekzm770lUjSMtKM4CsADyKKDYwajK7QGm1kf0Z2b8Y0c/QY63l+8AtRzXD6&#10;lzb7AoI5PGd3uIh+iEk1BhudAaLTVfhw5oYMIZVDd+wADeIxpdPNJPShTtFa8my6OoOHMD1w07PR&#10;+xU0hdhJkMiKxkAQlnZvWgmxKmJLtmCSA34HNIE1RYlW6/RjyAHCkp/Zg9GAhV6ZVl9aAySIGCiH&#10;qg7Uoq7pWzDflLWOFmYZf/+RVC3WUTnYRKVi/W/fLsvhH6Z33kYoD/E45/qMHDhzD5uxpAxn84+Y&#10;uqCMJGIYxWYdyRrOxhzB7SNdAMQoNumIKV5fUEYRPYycNj8ux7CRx07zckEZQUQxxuveN4VUZOKs&#10;MmzCzDKMyxYvJ83mefPKWEGAiGE6ADFt3vVlFkTnbIjOGfAg0+Aupsy5qkwmbZnIMSfz2ImA0Xgu&#10;BY8xvN+RRBYtRBnD+CwTVg+Wq7Y+Cgi+XLa+Sxl297HS9c7R0snZsJ2qyZp6ZlxGqnLrXtZHJ+Jy&#10;GSnYCjZdWutnb4kNbmsVgDXiLCIQASOUiQ77NV8nMmkzDeB/0YY+o+0Qt0OitllVUaTmMQCPdqoC&#10;ysY986e/RTqHBZ9h1GCp0vKuG9cVVQ8jkLweHAlaFd9/iNLYdJ1BavL6Ri5yEwLFkKqzqiqjq5Xf&#10;i3yEGz7k6+mpGaAkwVr5DyMlNRuh9pSbYbVbwamgYZQqiSlQuAIo1FE4sJhjd0GIdxDFreW77KSC&#10;lq5WjfhKAZ5+FH/8T9IOBgBBYsZIQf0zSTmMKHbQMaphjZFEuFkpsb6iucuxgo0tf1Q3Kmlp/0e0&#10;kbOasmgKrkxHsmU7Ws7DfdtKBtHEuVRdZqu4fhBa38lFyE9AdoZl3N8FSKitsGU7SE8JSSsftVU8&#10;LOGi5dsKR7aGZy9HVioax6hmYHAAB5u9AYowgqnRhM1a0UUJI9xHCiEgRFXD/ovj3E7zlj6E+hEG&#10;4dlUSCSSomELOfKJfJxdo11Y4HUc45+J0rCd+8PQlcf6YzOsNqKw3q3k2dzRcud6KgP9hOarKGFa&#10;kpy4sjdTi2mLI7UYPYuQPjb/3FhGCOM4c48l1B8771pCfgCD2wSDsdMXs/mJHIgwRplCzAFcAIXh&#10;bPzY9IDFBKMAHut1L8cBFmOmzisjKli0jJ1WRk6aFWAykihjDOnIRNKJaWz4uYDE/KuWl4VXLy/z&#10;uD4LTmPOgmvLzDmLy1SiismAy3je4zjWBABmArzHaMlQop2WWaQlS1aWOZCe659+tdyz+0jZRGTR&#10;RzWnh8iig9VGtWQVlZ2VlH2NKFbwo19lBAY4hKtTAxQhFc9y6lBZkDOjkUYAhVUB044aUbR9yu0s&#10;gUI5ekQTbBTl6SEZJ/qLCCI2c7qMBQhYqYj+F1+nMb+ppdAom2bpcw3ly3bAotPUkrN0FwCRlRAj&#10;BNvflaGTeuyxbT2nnge5GSXbi2UZKcRqK0D8XmJ0YHAhirmMYmo0YcqCCrTN6WKQsAkUCUh+5rUV&#10;KDKikMBM09wAC09Ivi+5ChdRXLcldwA1y6WY6z6IB8UDDCgWLBxQLFDcD1Cop9jx1X/CUeCV6Qrd&#10;hO3l6VoVBjSx0pwmOkerf0RWNnwc/AWEpmsTJdEt9IaEbZ7O2mgkrFAoeho8lyXQXocCazBbCcmB&#10;MHppgEKOQvdsTXqrUa8Cqmpoq9AqoovY+Dn3opnzER2fEaHIQ3i2l5xMM1vNYXSGCneouuGz/dvI&#10;wpZzG4+oRlRzF/swjDK66PS0DdxuPGvmEYkoulLGHfMhQPyj/CCO2ElJXitXAUh0HWfxPJ2mnVCl&#10;u7a5cXtY1RFFSGiC7t3oHgY/OFrWvba/LH3s6TKxc1MZfv3KMpLqxXA22HCig+GTOfvDH4wmNXBD&#10;e7Yez+Yfa9gvJ8BmH2mEwEYXKMYTeYxjjSa6iJSDZZQwnChhNI8ZMwVgINIYPcnrpAuAyQSOMQnw&#10;GEtkMUqwACiGjZlaho0DMHjt4eNnBWCM55jT4T3mEE3Mpxoyn7Rk/uKbyuKrbyoLFgMWcxeW2VRR&#10;Zs5dXKZAkE6bTXTBexKoWvgcw2dcDVjwuYgu5g3cXbop696uAIzIYqN5c4AFnBUczSoiiZUCBYCx&#10;ih97TMeKDZbCLSOH6CGplSIrAVlqzc0j79UmATmUehhRZOoRZKkRCoK0Vku0bDA7XY0osv8iKyON&#10;YEqgiNSjEqHNRm+0HOomOngvTuiSpzDSWev1eLwApKiOFKZWWrJBzWXpEx5FHkSx2AeUjLlUC5LD&#10;hzTJERBs9koDHUvBaipMXS9HE4BPpD5WlIjM5CcAw1TqanNnCmL0kFWQrIQQVVRjXUVZWuTRFPav&#10;pB5/LQ9BXt5nIxiRhVWP+3TjJqLYFsOJ/xoTzIcmgzUVjzqkx9QjLfttB3fWh36ZekqQdpB+ZAqS&#10;ysxwqIooImeIBieBoErDWVfa0VNRiP4NSo8IrXTYbuTZOc/DqCInnedMDAnNtNAPvYMt31X3kCXN&#10;FEzFxC2BIRSWySNEuVMNhS3kRhxVSNX4SiqCsgsvwKXqJuL6CcBAM1wbk8JJKsEn5kEotdbMxf4E&#10;JLNRyvPsdhiZNVFGN88LN2p5Cn0masnPxqlekLwPUm8DQNHz0u5y3UM/LpM7t1DFWF6GCRBUGcYS&#10;JYyFhxgN/zB8HBt1wuwynlRhEpHElPlUHThbj2STCw6j3YycwYexIUebbgAGpgvyB2MgK0dz3xgj&#10;EXiHkRM925NyeDl5fhnrAoQm8byJLC8n8LjxHMuoYOxk0pIx08vI8TPq4+aVyaYZgNYMAGkRmoxr&#10;0WFcde2NZfaCxWX2/EVl1txFZcYs+A1KsRONVuQ+xs3kPZIGGVkEYFxP5NRfbrzve2X98++XrYDD&#10;Rlbv7uOlg9SjDQLOTbyKH/wqNnHKnDMFUK1pudIcvdksXrf6sDZ6S6xQ5Iq2eb00TD+4VJOgV0Zb&#10;6A7kNxQxASxROZA0zPQiNBEhojKicC6IHpXZrzJUFq3ycTUdHbHsyNWfI5WTAV61chIdpTX1CAI0&#10;yEy7YSVdTUss114syz8EtEKwZeSQKYZkabvLz+Z9ciIONK5pRyg1jY74vlpR5zZAIXFptUOgiKjC&#10;JW9hnw73BU9BFBSCPiMKI4kH0U3cz3rAS4BiJ6Y1Tg+7D7XmTiaZb7vwV4RWNoBlWTTnjaYrlWTm&#10;pnP/QPUDIZV2/fIIGuoKDqz1EJr6X7rxJTnDir/OAQ0SM+TWLrUQ6VIdHZ0xo8Mp5RKdDrlRjp3e&#10;ErnkJtJtysauHA+YUUd4WNZOzf87qrBlXDm2WghLmnaN2qClz2P1kYgOUR2T1FFkg1a2c9u4lT6R&#10;RiUDOmkDFhKaMeC3DgMOU9jQ/quxp8QU0mwFQfyQ9GoANLoAieAmwuPBHzfKRPv/+Yds4B80AEHX&#10;8dt3yoId3ynDl3URkt9aRnOWHrOQsiOEY/AJcg6c+UdGNGHaIHG4qEwCRCQNRxDmjwIIxvLY4VYw&#10;AijgHIwWGhBgc06Cz5hoymE0we2TiFSmkUpM4XgTAIIJkJfjiRwmTpxXJvFaUzjWtBkLynTexxQu&#10;x02YVSZx7EkAx6SpLqILgGMy6cwsAOHqq28oixZfU+YsXFLmAhZziSpmU3qdOWthmQOhOYUUajhA&#10;MWz8bKKjBUQ4kqmSsIAdRO01d32r9D/9BhLyQ2WQKkfXu0dh6s/EWdl0baUEp0BhGzlnYSsY8hWr&#10;mJYlURggwfXM293IAolRRTaWZSer4qU04GkN+bNlRzZsJRlDy9BUUCxVKzevU8SiVFvFX3IErb5W&#10;lGRt5kotxlpeW7CI6odgZrrEZlQIFnM4YlRgVZPKTSg9j9fkN2MLuhUcS6hX/B2vobOVmpG9VcNh&#10;x2stDQ9VP6p1QBsR0moiVbkKVbCdkWqQgpjiAirdlauw6S9SEfUYRHFDLtwPkHrcbyTBus/rDi0m&#10;ytjF2qld//l/o9/DgcQsjGzs2diC5Nq1iehhExHBRiKCLZ85SlBSE7AIn0y1FKYeOcV8aMiPbtzR&#10;z5FTwBzG0wBF2tk3EUJze9OzUSXazTAfgUJlZR0KrPrSITsxiMdKR5RHGzVliqGi/KnwSpGU5dVo&#10;L+cY4Xh9eTVaiiybZtVDWzFXQ3hq6mIbt+lMzOYIV+q0yc95GnZDUkNXuGLaE6MDBQd+SPGjlEV3&#10;5oVs9OkQvqzjx3M75F3Xs++W2cijh9/cAUgsLeOvWlYmUCEYAwCMARRGTzI9gENgM02YfnWQh1Pn&#10;3FAmEmWMY4OPt0zJJjUFGSuxSbQxyvSDs/coNv0oIpCRpAyjWeMFGm6bBncxHe7CSGCOfAP8xiyI&#10;yFkQkDM55jSAZDrpyHQAaPq0uWUquoupMwAPgGEKADQRsBg7cTp/zyoTJ80s4ydMZ80AVOaWmbMX&#10;lDnzFpYFi0hNiCpmzJrHWsDtV5XpgNIEjuv7GjlhPmAxH7CgRDuJ0izl3JHoQeauu6e0I9Ta9MYn&#10;gMXR0k/U1cFaxRlyFeSjJUplzyvZgCsJsVcQUqu/MBrQt6LNKlI0nRlRCAKAjB4SYTjjGVuthl2p&#10;me+vdQOa66uDCM1FKjTXxjGyfd7/nVGE0cdqoxD7SBR/yQ+o0tRzAiv9NTaBsUK5WRuz4n3x+isB&#10;mBVsyAAhoxNLwLVRLsqmMW4hpd9R1bCqUtvYo9vW0mnlItYKJnbK0vTnewmuQhJUsPS7Il1ztYeO&#10;ItOLaCKMbmHTEEADUlOguHJlY5gchZHENwwqBih20eORk835m8sdVDx2fW7J9L/Dqv8O/tbvsgGK&#10;zQIFzVkCxUbSg402dQkUkpmAxJaQaqdsO41mMmUIk9vgJ+oIvtq8ZXQRw2zsFFVxWTtGc/pXAoPL&#10;MYBdbnwJzZj2pUw7B/+GNFrPRCXbwUc0Ld654U0Nwn6uyrAzerg8w6KRcEdjWLSCp3ek3YtKY1W7&#10;GVGkvZxOUNrdW/UQHPSdNA2x8xFgsatTv0Ldt8PbUgcogYI8lesaywgS7ftOlC7y7w10bw4gdV54&#10;93dCFzHyqhVl0jUoIRcBFDMhJ00lyOfHcNYdNY7NOeWqMnOelYZby0zEVZPRSoym/DmKFGGsFQZK&#10;lWoagtyETBw1GdKSs/44Iw0AYgxn8QlEChMmzClTuW06kcVseIaFkJDXX3NruemG5eWWW1aVm5Fo&#10;L5l/fVmy4LqyeNG1PAbQmD6nTAcEpiHOmkO6M5XLcROnATwABGvilFkcf2oZOWYiqcqMMmfOgjJv&#10;wZIyC6CYyfWZpCDTZi4sM+BUpkpsAmamPiPGz6HCQqoEeAwD5Fp4P8OIqKZQ6Vn9/WfLbTSgbYbQ&#10;7NtDGrIPpp4ffit5/3IY+2WcMeUtvB7kn5Jwy4Ky+kqnzeltuQ+is57hQ4eglFoOA+Gb6YWRQXg8&#10;6LWRjlERZXCM6KUImXTOz0inLngBuIEVu3kvRg+a5phO7CdKCJMaJdv2oigdr9wDz1mByGw5m9gI&#10;x0hndSg8iZAI+X3/VkzSIdxj+vrZqh/XAb+OmnbIv6xRO8F7aGWZdrRCjEZ0w/XViPRW8n2tJKVd&#10;Qx9QF1FFRBNWYGoKEmSm35MlaU5WXvr35YgCfuKRP6Gj+CMlUWTbgkREGUYWqDUf+v3/IeL435RJ&#10;/zWWqYfRhSXT4CYAh03nEijWu0g/tL27zQnnlEgFimgtr70czTTykFObcjTy69roFQSjWgbP/hKH&#10;MRms9lcEWdlMGk+jmah81MHFMVGrAkVIpON5WUa1WzR0ERKaYTWfnEO4KjVVkiGjmlRaZhNWAoVV&#10;D6ME3aw9hryFTlMxQNjUgh+efIbH1R9CO/duQuMYwKLHZHheGi6n81RYzXG99wC9DoiMNvLPXE8v&#10;xOKtjyG57i2jrm4tEwCJqYuWkx6Qs09Dn4A2YsrMa9mEAMA4CMHp17LRbioz5i6NyykzrwcICNlJ&#10;GSINgc9wTaV3YyIqy4mE+1PZmDPZ2HPY9PMX3ViWIJy6Cg2EawG3LVp4XbkBxeWKW1rLyltbS+vq&#10;ztK6Ym1ZcfOqWDffsKzcCO9wy03Ly9XX3AhReU1ZsJC16Joyf+HVwUFMnwVHwZoGmBhhTGbNmEna&#10;Mm1WmT5nHtHFojJv/mIAxoiCsikRigA2Vs4CgBAwhhH9DAO8hvGZg7eYfUOZvGZjWfboT0v/C+/R&#10;z3KYrtjjpQ3CtxXOYhUVIpelz1VsglW1MUqjllBGstG7wuUp3bbCGJdNFMKs4BzM9QEQzsiemeUy&#10;AkzCSk4SMqMRAUWCM2wGQ85dgSOETm5mfTgcR5hW+k2/R/hkVPn3Skqly3jPKw8AaBKrkRYlEMUm&#10;t8nLaKAKv7KxSw7CjZ/NcnFJWrU2ogcAjfctMGQ00UQVCRRtgFEb0VcrlgHtEJprWe38bRQrUFhh&#10;6+IxXTWaaMAiKh8xKUyOgkYw9RPf+tPfAIV/j+sPyVUAFjvpEt0BR7EdQlPh1R11+PAd8BW3h9cE&#10;kQOpx2aEUhuZ/7kersIRgKYnt5t62CUa3aFJYl4ZVURkETNAsywaWgpWNF2F4Wye0d2E4UoV4GF6&#10;UFOI6hsRqYNgEamFisl0tVLdmcCQ/RcJFKYJmt/qHOV8CsuejW1dHreZjjXkf1lt6nJuhtFEVjR6&#10;dLRS5Un0EBUNG2pMRSyLmnJokR6GsraQc8lzjCj84dnYpPKwjx/KIHqATbshLp97v8y/49tl+HWd&#10;ZfQ17WUCQDFp4a0Il64r46dCXpK3TwAsZi24hQ14PbwA0cQc9Aozb+DsvJR1c5kiCTjzukg/JhHW&#10;T6WHYzrlyan0b0xyAy+4pszk7zmLri+LUVPevKy9tLb3l86u9aVj7UBZvaqzLL1ldVm2tLUsv3ll&#10;WXbTCv5m3bSs3HL90nITzWE3XnNzuZX7VixrK8tuXV2uu54Kx4KrylVXX1+uv2FpuebaW8q11y2N&#10;2+YTQXg5m9eePGUmKcl0wGJmmU1EsQBQWUBPyVRSkLGTqbpEtEOkE2BBORaOY4SCr8kLEXlRneGz&#10;t8xFYbq0q9z04A/Lxtf2Ahaflq7dnyISIqSmMtLuhuDMuCpCbRh+fuRu/l5C9B6bnYwYLGWG6jM3&#10;ZTRNCQLqKlSBUl3oYMPrANalS1V1B0sBlhGElRFb3jUFkohOoIg2+RBBXa6INFUSy6SmLkGKcgwj&#10;huVEPwKFHIcEpNGOlRHb7zOCkOdIPsVoI9Si4TNRlaOCRxNRCBSSt/a5eF2gMJLg86zGmCiqLLxv&#10;gcKIQrBYw+uH61iUQXMi2JVA0Y6IrTPEVxUorHaYcrhMQRwGdD/8xP0Y7d4PmbkjnLiZFBZaClSa&#10;kJiSmRFRkGZshpfYLEDQ5bmRzk3JzPChCDJTniIHBklAxmg/dRCkK7aC63BtBLKumtAEZ2HfRVQg&#10;qpQ62rur47VAwDFyoEtT2dD3Uh1FCqhs5IpRfAEWOUGrscR3kzuDQn6hHx2EBKWpRDNHU3Dwn6ut&#10;XFjLxawPm41surFEmvqIsLg3WogZG/xgjCwoeTrAp1djWbUQnqEqDxHNYTxHoOggirCOrX4+QMIS&#10;6Msflrm3PUQDVWsZsXBFGb9kFTLpW8oUujMnQviNhzuYwFl1MsAwCTCYNPUaiMarywQupxNJzF28&#10;nBSEx3PfZARYUxEyTYNjmAyxOXUej4M8HOPZnZRhMhtzEmfxqZQnF1C6vIHUYunyNWXV6q6IHlas&#10;XFNuXUrkQNRwPaBwLV2kS4gY5hGRzIW8XEw6c91VtxB1cL8LULjqquupcFxLdHJDufHG5WUpQLPk&#10;qhvKXKKGWbzmTNKSqXIZRBSTJ08vM+A35gIeCxZdRzXkaiIhKyyQoEZCpESj4DhGTHQBFqQhw+Eu&#10;hgMYIyKyuK5MoiKylLb2vufeKevePVS60VuspSrSzlnafphWNsDqAA0qC4TPa9mYsbhNB66w6auS&#10;7kgporphSZTHc2YWKDrYoG5K71efkSmG3EIqaKOLN0RQEKchZBJ8fE42ozUzTFPzkNJwl0CT2g/S&#10;BHUbgJbKyQAJRXZVS2M0E+7oEUnkpZs/1JYCjpGCQq7gR/i8RAO+h1Y+byu3t7LBl2NI5Eq/TFvR&#10;AdNP+A6UcfNdGFHY4xFmNbXSYbrRRXTbYfpBw2Gj0sSFu6YccBQPAhoCxX1UPBIo/hNCk4iCqsc9&#10;AgV9H5rT3H5OYtPmMJ2uNNoVMP4evoIURHs7zXFjdkcd5OM8jjqxq8sypUpK+QX7JPTBJCrROj9M&#10;dOUyYqCOw2+yx0MuIqduZbSgv6AuPzlYx3bsWinRcbtGFprjWhEJJ6oog2bKYBQhWPh33paphyKt&#10;Zp5mL1bttoqntZ1eEQKF05b0qHTwjtoJlp6E/BMyJUmg6LIkWn8UYWcf5Te9D2TZVQsaCp8sg+gA&#10;Nn14pPTSCr7o7m+Vlhvo1WCzDyfNGDMLYpKz51QVjnRkTiYyGEuVYbh5O5zC6Mn0anCGHUukMRXw&#10;mH81EuqF9FsAEhMBlamQmlYz1D5MRCsxCXCYMGsOYENVgk06Qf4A4nGi4DF9FqAzI1IFOYclbPqF&#10;bN6r2ehLSFlccwCaqaYPEJkzOeO75gFCrgUA0QIeHxECZKXpyE03Lw/AufHGW8tcAGYSEcNU0osZ&#10;MyFCfU0ii3HjJgMWllBvQFMhV4GKU24FonUMjx8BWAynotJC+XUYJWABYxRpVegtAItRN6wp1yJj&#10;3/jaPiTfxwCLY4AFvAWphxGDYNFqWVAik42zCsMeQ3DvU3BlhOCKzT0U4pv7Z5nTjenZODZn5SOM&#10;BqIMWqMJlZH6gNp0JU8Qm7dyC+GNGY5b1ervCqDwN2Fp1suVANsKNqab3U3fSvrUCndhm3iMT7A6&#10;FmmJQGQKJNFaowb1EgFOVel5Rdrie1n+/umyErGW91uatUS6ipNTh4Kr0E2cT8t+Vp/EZiU0u4kk&#10;uqx48L3pdSJ/0fIAPITAYKXj/ogm8MukvfweSqQ7AIht55j1QarhoGKbwiQ07/yMFTZ42uxTxSD1&#10;2HLBEimLpq5NVjZUViLpdjVVj5ggHpO+3fQKohrD3JzylbZ3dQCwFQt9Gwz9bdGuXpdu6KYqkea2&#10;kJQSmvAd9m/IW8TQ4Mpv2BuSJc30nFRd2YzDS0dt3k+YuCrPzYGxYWLjjI4QtqT/Q48WbgDDOo9F&#10;VaNXHqIy01kfl+jirMWlUUrOoLBtWGdq3Zj0T4BRBiQ6dh9Ecflp2fj6h+VqSqAtcBEtC28pI4ki&#10;xhAhTJoH3wBAzL7q1jIPn4eplEXHUoGILk/KkMM5844ivVATMQ4ptPLp6XRpzqEpbIZnXCoYljut&#10;JkwxeqDKMBlAmDx99hAgTGCzTiIdmDB5Go+bTnViNpWPWWWmVQqqGV7OQxx11ZLry1WkCLMAm1lw&#10;HLMgHmcCPjOJLrycxeUsIoL5PHa+vAPCqgULryo33XRrWX7rqgCcGRCpU+UnZsyJCGP8hKllNCTn&#10;lCmzITmXwFlcRfRxNZEHPMpkqjETEHWNQ9RFmXXYuFwRWQCSw9GODKMa0kI37NiVg2Xpd56Oaog6&#10;i569J6hM2AB1gujgdEQVphhuevP+VlOR6pQVJsESm/V/GJUQIgkrHtl5SoqgIlK+QODQnZtIYTly&#10;cpfXw1RHclHNxdCGNaVpHM9tb8+OVO93g682LTCFAQSUkAsUyytQRCRAyiTPooo0IoWIjKzapAVg&#10;GOVKiAJiKz8welA+nhaAErAr0VqsJH1aRWTkStBLErcNAGon3dHhSgs8o4VOScvqg6rIqpfb+nnt&#10;Ab6fflWZkp28hwCK+4cqHSg07SBFmbnLXg+4iR2fWSLVvCb9MWOCeXST6moFGBBFrCftWI+xjNWP&#10;TaYfpBBqKWwec8KXVZDQUFQj3Bjpp+ahDgMOP4joJtWbMoVTMadDHqJOB5OwDAv+2s6d08cTKGJC&#10;uIN8LGWy8WMUYDWYaVKYUGSGxf1liXYY0ITs2kayy5O8YwhwmOwym6Pq6bttUGPj5/h4m8NyUE6O&#10;5NPSzTOTlvQ6YKcxqyUuFXYKqpyP0cU/qfcjjGU+OIx3xPvl+ge/V8bQdm1Dl+3YY2bfSKXiRlIO&#10;0oj5RBOURGdQHp3M9XGQkqMAi5Fs/JFVaTmOTWsDln0Vc+kaXUivxRzSjtmsmVQLprmR2Yiz53A5&#10;e36G+xCIs4keBIJZrAX4TrjBZ3G2n0qkMY2NOoM0YSpn9RnT5lAanQdgLCFyIIIgApjJ67u553N9&#10;4XwITO6bSbQwl6jAY0yeMgMAoCxKBDKX173uWojSq/gcgMkEoxgBighmHGAxgRLqZF5vDhJvQcjS&#10;61Recyz3jRgPWEycATE7OwBDBehwKiLDKaMOAyhbAMgWoqhxretx13qybMCWbz3kZgff7RrEau2c&#10;mf1/GIIHMRgOUIqVUh1ptOEGjJJppBjm/KSNtV9CgnFFdF96DKtTWtihkGSDusLQJs7kdvxmGdLK&#10;g6XITAmUY1terVELj13J85Z7TBWUpiF2wsp9DPWhADBWNkLBaXqRUZGfY02kU4CfnyvALwlN5dqh&#10;DbE8CzAIFLfiJLYCEFnxgdoJQEe1pZJ1gMK1FnDqNMVQj0KKYWNYUx71unaKTZQREQWv2SI3kZyE&#10;lQ5KpRUo7mXCuUCxC37CIUBbiSJ0tGp6O6x4bICElJcQMLy+AbXlJiIK73OzhhWe7lUAQE7GdpSe&#10;BrrIvYk0+o6kK3XMzSDdGDwOsAgmMQnMPpAcF6jJrcrMGOtXy53ZEKYTFGgq12CTmB4UlexsVJYx&#10;hUvQiLF8VjtUTco1pDtVRBuWR6thbdNQ5qVgpNelZFdWP4xGBBHLper0BQXnUaQ7VczcsFWZH9Xl&#10;DsBMWzQFGYAtH+RHvOmtj8N1atSKnjIcjURLdH1SwqSiMW3B0jKdcqdrMhHCZNMPAGAiFYmxhPnj&#10;WVY0xnP2nezG5fZ5lDMXI5legmR6IaBxFdWMqxbDLaCMvInqhJzDrbesLEvhD26hanHTdZQ+r11a&#10;roejWAUp2d3eG/fNA4jmc+wF8BeLOfZ8QGEym3Ti2KllBmf/aaypLFOQOUQYi4gCFkOQml4ICl4a&#10;jUybOrtMAhSmAALzAZhrIUGv5rWmAECjx04qI0aNj8sx4yYBFhybdMioxGhDUJtKejKSiKLFqAIw&#10;aRkzubSMnhZrmKkIoNFCtGQzXAsgOpqGslse/3nZ/N5BXL6OlA5ITjmLVkrOqzljrqbKEBUJN1Q0&#10;SGW7tyYyaiPSRQseINzCAQ7Sj9BDROenKYURyYXw3AwhF6VHQ/tUb7ppNalFph/mNRlRxOR5BWBG&#10;LpVbWEV0spK1iseooViOCGql9gK1Nd7IROBRjJVTyNIn1LK8SlTBwoqNaUlYBfpcvTFNW2yKsyNW&#10;bgL1qs1zLtMaAabpffEYHb4GloQ3v7K/3Pr6J6QcOq0TXUTVQ16CE5qqTR4XUQWy75ZdX6CdECio&#10;fjioWF+KHTSHbSWtuAcuYtvZv5S7aO66DXJSzuF2LPvTWNcGsT8DHpRC4SlMNzY4MlA3bXgHowgn&#10;gq9n867XdUrlZEzaIt2A7JSf0LjGsqk6C12uYjwgj3cAcEwp93jh3O34wJytEcpLo4kY7EN6YFfn&#10;aTY8gBVAUd2vg6MYsq2r8ziczuUc0BjQe7k8Gh2nMYin6Txt1Jo4TFXJbs6QsFpixUO9fzochy29&#10;OSuXzva0xm3oGuw3NXnNVLTQF7E38APYiGdl37NvlgWYtwxbjPELLeKjqWyMhV+YAGDM5raFN7aW&#10;uQiNptP8NRUQmI4F3RQ6NCcSVUzgbG7j1hQiidkLqF5Q1lTzcP3Vt1K+bC2rKWuuXbm2DHT2l8Ge&#10;9WVD78ayZWBLuWvTXWXbbdvKts13l3u2bCt3c7mB+zf3bSp3b7yz3LXhjrJpYFM8rwtSs7u1q6wB&#10;RJZS7VjI5p1JtDHTVIE0YjYbeyapxDzAQpJzHvfPp+S5kArHgnmkEkQXgsVkIoKptLIr0LICIukp&#10;RzEKoBgLUIwfP6WMHjWhjBk5sUwi3Zhp1EN0M5PIZDyNZ6MgNEch2hpJf8mIcdPLcPtMBIyxM+hi&#10;RfoNpzFMjwuirtGtfaX95y8AFodKn0ABwbmGhjK1ApEaRDrBRoqyabZch+NUbZxqxEmqJLt1yHZw&#10;TyUiIw3hbG2vhWlIeF56LFMD+QQ1CDzGpQNZAIXNYEYpRKI5RSxTENWYlkmVZwsUisOMToxqQudh&#10;ekL6IcciQCRQqLWAlKyNbr7/+BySr7WPJYRl6j4EgbjNSAgvCoByFZt/FVWOkHFb7VBE5ePfO15a&#10;EbDpuO3K/o5sMQ9SE4DVl6Kf122xvfw+G8LwynRI8UPM9dhJKnIvMz120uOxHWXmNiKJOwQJLu9k&#10;athm7PE2OYi4goXAsNkKSFQ87PXI6V9e38CGD95CstJowU1uq3kM5LHdPH0qBI4+3a+q7sGRfoMx&#10;VZy0RVC5IuWIM70pg0IsWtN7sMoLw93oFk0fTIEixwtqp99Y3SOOivSDy0hFHLySnETM8oj5GSnA&#10;Mu3wDOQPSI9BG8Oagb9eV4BlBcSSabpI11kWCmSc41DNXUNLwQ9Ve/zNhHmbf3egXP/AD8qoG9fS&#10;04Ake/p1ZQqlzRmE0dNJQebSfbnk5raygAawWYDAZPo79Hmw1DkZkJiI4nIKisvZ8BKLiTRuuW5l&#10;6VzVXQbaB9j0m8t2AOHhbbvK4w9+q3zvwW+Xx3Y9Uh6/79vlJ9/5UXnmR78ov/zBz8ovHv9Jeeb7&#10;PyvPPfWr8vMnnizf3fWt8th9j5Qffud75anv/6g8dv9D5du7Hiy77txWdrJuW7extK9qK6uWrqRM&#10;enO5ZhFpx1wAYxrRBTzHXDiQxQiplgAUSyA1FxNpzCeVmAFYTCQiGAMfIUexhMrIYioopj3jITNH&#10;AxjDh40po0eOL+MADnUXcwEUy6nTeb76ivGkHqPHzwywGEZkYwNby9gkOIcjOW9RlEUlpoVy77zb&#10;7yt9tOJvppLUCyB37EbIJoHJxmk1hVCAFH0c5PeUVN1IyS2kPsFI0A5MZ28oxw6lrY5WNmrVrs5s&#10;ClMfYRTiCACiAqXRhPwOU9IeIDmB5CR8vmX00DYYWfhaAoUyc1OL6MvQcxNgslzb6CkiajD1SAs7&#10;uz9znokT3AQF+ZNMLQSGW3E7u4W2fDUa4Z1h9QUQsgpi1LOK0ugKyN42PrfVDud1aHcX08E46TXL&#10;yCIqHfIXVc5ta0GLJjUh18b2brtt5qQcu0hBJDh3URq99yIRBtWOu53jUY11Y1BxeGOio4DM3EjV&#10;Qj2F6YdDbNY5X4MV2glSB1vDdaS2TTx4gbDKvzwTNByu6ozQJrUIF2vJzWoE04CMRKYgkvxFVlC6&#10;6bvoijSEjV4jipRs+7dkaCoyLWlaIlVP0eeIPn0lnApmWlG9LBpiM12c2fBWN+wgpaoRU7uj7ViP&#10;gpQAx+BfR7cpi42BO8pt0w0prN31CuAHMcg/ddPbh0vnz18tU3twpJq3FNu4G9n4sv43llkAxUx4&#10;hjmoEK+9dW1ZjLhJgJgGQMwkcphCCD+JlGAK6cEMgGIeZ9LrITs7V3SVOwduKw/csaM8AkB8d+cD&#10;5UcPf7s89Z0nytOP/6g8++NflOd+/HR5AVB445mXyqu/eL48/+Svy2tPv1B2v/x22fvae+XN514B&#10;NJ4pLz7zbHnjty+Vl375m/Lbn/2y/Pz7PyxPfe/7gMcPy/ce+2559IGHyh3rNpW25aQxN9xYFgEW&#10;c9BFzIUonY+gahH6iCVEFovY6Evo6VjEMqWQk5hsZQWAmE/EMY/7J6HiHD16fBkxYmwZMZzLkRNC&#10;zTlTPoVjzAYwps4SKGh6IwUZMXYKPSGSnNMhNgEO5ejqLRRlIQMfDmiOvrWrXHvvY2WARrJ176Kx&#10;QOnaTvjdrrtTVAjkC/JM7Vk2dBOmEI2QKTYXJwd6J9qUXUe3aDpN6d3ZjE1IgjAjSR3BV5LmrLaq&#10;AsmpZiF6Omz79rg6WXG5Sk2DZ3nJbVOEWuJsWsFt7LIdPcu2chRWZazeWKmgCS4au9JXoyHOoxwK&#10;kNxMb9ASxifcxGdeKUciGIZaU6CQl8iS8Uok3AqvOjmOFY6YEGYEURu/BARvDxGWjzHCiI5S/Ch2&#10;Rl8HkQRt5buMIgAKZdy7NNqltfxeogrnjzrf47aw5dcfk4YwUo4NgkMQmgAEfhJ2ga5vXKsADa3t&#10;suvTFAJtBRGGQKLfRMzliGE9ab0f0mw2t27Vtohrp2+kYvSQ5GR2gQo8IRFn2QmqpVyn6YTDhusw&#10;HsnJ9QKN6s+onmSZM+XVNHfV0qjt4lZDYk5jHTJs1SP5lGwOs4GrC5l2D/yGwqo1ms5oaFL1E6os&#10;JTBVZQoq5qb+qGKQi1p8SVD+IevJFXuf312u2flEGXVLVxlGdWMikcRkQGLG3JtoyV5WFhBNzMe0&#10;djHRxFz0C1MpGSqQck0j7ZgGbzCPcuXVS24qy29cVXpbe8rW/i1lF6nDY9vvLz9/5LHyzHcfL796&#10;4gfluR8+VV548hfljV8+V976zQvlrV+/WD747etl74vvlLd/81p5/4W3yt5X3i37f/d+2ffGe+W9&#10;l94o7778enn/lbx89+XXyjsvvlzeeuGl8vbLr5SXn32uPPeLp8szP/4JEceD5Y71G0rfmrVl6bXI&#10;umfPiXU1FY+r6elYBDgshjAVNExLBAu5i+A3Gj6CVvMpRCPDR44tLS2jWWPKKLgIwWIaEcocopaZ&#10;PH8SlZqR44k+4DLGkMoMhzPRG8MWd9cooopR+GwM18BnLp6eK/pK2/d/hVMWIwkw8O2iAmL6YZoh&#10;QGTawVk35NCpR4hu09hY/F9rk9VqLf3hNUw3wr8yRE+ZPshZpSelUQXph1xIgNHldEAJvxtb4Ze+&#10;r9GqbtMZm26VG7yRhAewaJpsaTZHP4a4K9IHIgmiiLZIPQQKBVfpfdlK2qIS1c+0HM+SW949zPuk&#10;tBomuvl5bQQz5Vhl9MTzdTb3ut6YGujawxEy7VBf1n6PChQa7EQvCMcKh6v7jCAAhgfC4Qq/TDgK&#10;gcJ0RLC4l9keLiOKOyqZaVohUGzCU0I7u3V1epcTvDbpNRGGNEQQob6E2CSlsNM0hwLR5xGTwO0A&#10;NU1Itytvc6UpbQ7TiTTFsqn31bJndKFWsjNEVuGLyaZWU2HpVW9LiMl1elfUmRvNxo+OUEVSiqdM&#10;R0gb8r6cht2oMo1WcrpXvU+wIKrQxMS2cGvgdoMqzTZKURjTGN4ISJrjriHkjNkR/ENE5Q2e2X7x&#10;WpnRe1dwE6NmIZ6aDVhMuxYfB7QQSLUXX70CxeTy8HSYCSk5j9RjLmsWJrWzQ3Z9NSTl9WUljtgb&#10;OwbLvRvuLA9surt8Z+u95Wff+m554QdPlhd/9GR56cc/La///DflnV+/UN5/7sWy+8VXyr7X3yxH&#10;3v6wnNx9oBx6e0/55O0PypH39nL9g/LJm7vLp+/sLR8LGq8TZbwKiLz6Ztnz8u/Knld/V/b+7k1A&#10;46XyyjO/Kq/9+jnWs+XpH/6I9OS+sn4tas4lV5drkWZfP39huZnr17HBr4ZvuGoOZVMAQl5jHrzF&#10;HABjLmsy0UQDGGNIOYYBFsNGjKNkClAYefDc+WgyFiPgmkNVZiKAMg5ydMz46dHINorqx8gxs6PF&#10;fjRAYX/LaL1ASdOGweksYe7IIPqUwXcP4DN6lB86G5VN5Bl1JWdnjW/kF4JLqISkuf0aUpP2PWzm&#10;DxUzKas2KkjjW5vMJAoVX1mmDAFVnPnlJBIg4pgKr9zg8RjLoZZp7T1RG5ElWUueq6mM+JwACYnI&#10;Wl41yhF0lpNKrIoyrJGQQCHANf6bghrHRGAmGLh02c4palZJLKmmZLtpBlObIUCuIPoRBHRy7wDA&#10;TM0EjCbVMN0IfmLI6cpOUlMPgYFUQ35CcIi/ITbtJt0pSBA93AOxeaf9G84XZUkyOjDYWaH6SSjb&#10;3ihA2GYerebJR8hVhFdmHQSkpiJ8Jmo5VMLSiWAuSUpLqlH1UF9htSTMeKs/p1UUj+ljqmN303Le&#10;DCK2dyQMcYNjyLmebv5mupdpS0zJ5nb1FeGwHX0ePieByfeRDWFJbHocfxxq+u3T0E+ig1RD6a5C&#10;K7tRYzAwUYSXHtP29Jj8ZL8AP6g+nYIww73x4Z+UscuodKCTGA9ITEJ+PYV+jdkIrQSKRThDXQXn&#10;sJD0YxEE3SIIyrlUMGahzpxHCrJkyTXlVmZt9K7oLHd1bSgPAhTf3bqzPP3IE+XlH/+s/O5nz7Ce&#10;Lm//8tfl/WdfLHtfeJUI4jUih9fK/jd+Vz59+71y5J0Py1EA4vC7H5YTe/aVY7s/AjA+Kqf2HCjH&#10;d+8rh9/7ANB4vxx68/3yyRtEHK+9WT55651ykOUxdr/0cnnvxRfLO8+Twvz0Z+XJb3277Np8e+m6&#10;dXm5ceGCsmzJVWUl/hO3LAY85pKKAAzzIDRnocicTyoxn2hhHmnKHNZMOAlJz7ETJrPxJ5RRkJrj&#10;xk4OPsNy7iIMbxSAzQUsxk+aUUaTdowBHMaOR3w1Lv0z9NQYRcfpKLpNJ1GBGaFJME1stz7yo7Ll&#10;vY/Lxv3HCaMl8gQIqgBsnuWkHWoXrAg05c00wNVa38lk2tfxv/uIJi6Bww5Mz+ae7UMT49iATA1C&#10;Di6BaCNXNGSpebDqYWrqhDE2dIBFrTzYZh7AYiUmz/wBBqZAVmCCF7PBjDSBDdsG56CPRDSjRak1&#10;G8MEozX2trD0AzUdESgCIADEMKkJo5osiRpJNNHFGgGC2zoAmGgKqx2iTVOYwKEQKxSbYWyDXX/j&#10;uh1AAUAIFJKZAoWRxHZ0E9uIHu4g1N+CHNvO0Y26VBE1mD6YbqyjKcz0wzRkA74UIct2Ulh1vGos&#10;8uI2wcLqRgWDcMcKnYVTz0lXvJ1qyAbHDQIMTVOXTtfepy7D241I9KfQh8KZGUFicqmFfowLtHs0&#10;ogKjizpY+Irmr2wxz2pIM+krRVc5tq+ZzJXDgoka9JJQni2pGZEF/1R+CNlYxmuF7NsUxmPobZjO&#10;VT2EmwOEv7fi2DSp9w7McFdje38z3aDwDhCZMwEMgWLe4qVIqm8tC0k9FmAjN2+hDVc3skmIJLDV&#10;V69w43XXQ1p2lG2Qlg8IEnduLz9/4NHyMmnGm3AQ7zz9bHn3md+UD3/7Yvn41dfLx0QEh954p3xC&#10;NPHxa6+Xo+9+UE5+8BGA8FE5CTCc+PDjuDy779Nyau/H5dRHH5fT+/aX03sAjg8/Ksd4/LH3dpcT&#10;uz9gEY18sAcQATxef6N8xPHe+s2z5eWf/xIO5Kfl8Z33l65lt5alCxaVNdffVFZfT2l28RLAglQE&#10;0nMOwq5Zk6bAacyA9KRKQgQyYyp9HwCJQiyVmsOHjQMsxqO3mBpgoeZDP4sFdKxOAmxGjZkCMYpJ&#10;DhHFWEBiNGuU5jlUQYw0psB/TARcWmxOG9xSun/zChL5Q6V/7xE2Fd2TqBKNJszjIyWI0qEb0VQk&#10;Le6ziSp9LBRVxd+VawjewCqEhrvVZi/t9ZKotMnMcusqNAx6YNi2HsN4otoAfxGt7DWCsLwZJc10&#10;Xs/XTcv9puSZkYaS7ao0DZ4B0GnKpzUFMYroCEGfJVSBgZSkAoUiP69L3goUofrUG5PVAbh1VOKy&#10;ITC9zAnnAASvl01hpB4CwwMxyRxuQmNdOQoud7HupRS6DYu7uwCG24gOtoTPhBb9jg7EZ0IHbtKP&#10;QTmKiDCIAuAlwuqOyGN9eFHkBDGX08Vi5ketiKwHDAQEgSLKn7W1200c+osKKBuMIuqQnRRapTGN&#10;YNH0ecSAnfCOyHbyZoL4kFYiNnQqLpvejsYo1yggx9KnUKoTa7IYQS/TLWut9NtWcaIJQcIfih6L&#10;mp706Wwlv0HJ1bKrfEVoKaJJyJITrdCv7Snzdz2OvwSt45Q8xyKumjjjGkJsGrowyJ2Ms9NM2rhn&#10;o3uYIXmJjZ1eDRq/KJG+htutNnSvaS33bNhQvnXb1vIjOIlnHvlOefEHPylv/PSX5a1f/Kbs/vXz&#10;Ze/zL5VPXiN6+N3b5chb75XjRBCHiSQOv/0uUcNHgABAsPcTQOFAOb3fdbCc+/jTcvbjT8q5Tw6U&#10;cwc+KWcAi7Mf+biPypmPAI29e8vJD/eUEx8Qjbz/PhHJe+Xg22+VfYDFblKSt597vrzwk6fKo3ff&#10;XdatXFWWL1xcli1eXFZeR+8H1ZCrrYrANcwmcpg/fTrkJwToDICA8qrpyBz4jKmmF2MmlbGsMWMn&#10;YnwzLUjPxWx8NRhzIHHHm3qMRtWJ0Y3AMEIRFjLv4Sg3x1AZGUOFZBwEqsOLxlLaXUF1Z/PbH5WB&#10;9w9RLj1CKH8MsRRRRZQLSUcEiCAb0TcQcptaqHjMtEDxkzqJvF8zXisPrjVxaWpRxyA2/IblUUcW&#10;vsfxUUcaiSqaCgs8Np+/jZyfmtqL0EHobyEAmXpUbwlTjmUYKmuzn8N75Dqy1OnKKWmmTgAeLfdr&#10;AIa1FSQEiwYw8rrl0ROAIoQrIGGVxuY5Zdlr9Z9Qtt1ItxuuonaTCiZBdnJ/RBS7AIedAMa9lZOI&#10;iEI/CsqgRhOZdvy53B6KTEhNRwoGWFD5oPqRICG5WeeHqqGIUYIAxEnduI0aAJhwxaozSR0t6PMt&#10;oUYZlRTlCjDwttBiWG51FogNZSo25TfCUVtrO0lQ3a0aGzwt7dKBKk10jSTsG7ksrpLYVGyVE8Au&#10;g4rAcJmjSFm31QvVlTop6VLVHV6ZVDPCmVmpNi3k2t45N5TowlbyLla0lPOP7OSf0reXH+czr5bx&#10;PbfFKL5R8A0TUU5Oh3ibyZoKYz8JH4jpkJWTKQlO9gxLPj+bCsciSok3Xke3JunGmuUryt2bNpTv&#10;3X9fefK+B8qz33m8vPYjQOKpn5d3iCJ2s1n3QD7uJ5I4BEgcfvO9cuK9PeXMHqKEvWx6IwXWmf0C&#10;wcFy9sDBcvrAgXLK9TFRxUH+/oSo4mMed+DjcoZ1ch9A8TG3cXliDxEFgHHsww/LsT1wGu/xGu8D&#10;GO++A5/xWnnvud+W137+8/Lzbz1Sum+hbEsasubGG8vqa64vt1DBuAayc8G06RCdKD/HTywzJ04u&#10;VykRJ2pYTCQwg6hjCqrNCUQW4xFiTZs6HeXoHNSfPPdqBWSUkSFDR4yYWIaPmkQlhBIpGgvJTYFi&#10;FGs41ZGRHGckADOartabdz1aNr+6m14QHMMg+1otDypyCn8GUwIAgU26Sj+J0Fek9mD1h2xCIwqN&#10;awAB7xMonLLl2dtcv4kOBJJQYdZuzg6qJXIdAo6SbCsP0V9SeYt8rjqLKpiS8zAdMWqp9vrLKOve&#10;Qhv9SkhSORSrKwEskqqUeY1SVlsJ+YiRBqYlRgoAgZyE7zHeZwUOIwh9KCQ+jUZaHbKkfgR+I1y3&#10;+Wx6Yup45d9WOxrOovGiGIoogtA0ggAo7kE8tV2xFWs7U8K2cXk3YHAXwKDJrs1gMTWMpaGuG1dy&#10;03KpfpnRsxGEY+oj5Ch8nGa7CqxiHkiQnKo5TUVIMeqKSEHrfEDA9CI4CfmOOjnMCeDO5gjQEABM&#10;P5pVQUaAiBRGOXikFzlUOLmEtNXPjtG05g+CkxTFaKLHmR0xtyPLrGostFT3x2SHqARmB2IrCc0u&#10;UpAeCM4oiQIc1rZd3ha+E3TodfOP62Yi+LWP/aSMWLaWSgfTtihtTqHuPwOyUpCYSI49FZXlDGTM&#10;MxAvzYm27AVEEdeVVtq4V928rKxZuqL0t7aVR7ffU3775I/K8z/8QXmV6sP7v3q2vP+b35QP4Av2&#10;ARD7X3sj0oKDb75djkJSnoRzOLP3AMDAMnoQKACG0wDD+UOHymeHPy3nuDxz6GA5I1Ac+iTWqYM8&#10;/tP8+xyPOeNtH5OusI7vI7rYt6cc/fB9QIPo4sPdRBlELO+8TYrzRtkHh/HMd75dtvX3lt5bl5bu&#10;m5aWNdfdVJZihXftHDiKyVPLnAmTyizWAqKMayBoryG1ECzm8/kFh2lTpsWaDljMg6tYQJRw3TU3&#10;UUHBdXw0KcroiUQTKDdjqdjkEvBoGQ0xStoyAv5jlAY78DhrfvRruArK0u8cKW0QhJKA4Yyl0Yy9&#10;FdHNSUQhGAQ5mea3sfGjKpKDk91gPjerJlUJaWUjPCqrhBuACC+L8IW4YjwAm9Uzeob/cA+18uLJ&#10;JGz1qiGwKU/KyVONGdFGWO9JrGaVxmjHSEUNhbxDGyDRxjEbXiIIzUpmpj1/kpor9b/g8asbDkMQ&#10;AhSjzZzPbHWjQ2l3SLbTTzN6P4KjiNTDyWDO8SCygNTcyWDi7RcECQYUAxR3Q2Zu47pVj2wESxl3&#10;zMTgbCpI2PthOqFhTZRAlXAPrYw2/DvGAAIkzd+NPV6USRtrujobIzgEe0KCzCSiYONa0YgSqM1f&#10;8g0hqsrI4vKU8WwaE5B6ISy7STXkNYLIVFQV5rleXm5HFxB0IJIEjQHDchu+HpFHuCyHF0E1KNGQ&#10;VS0FQGFUIevd2MJ7pujWcyLCS5Caf1DbC2+X2XfsRBDEoF/Km+OIGmzUmoijk01bAoXek7Oik5LO&#10;TQxgltBUtYKmqs4Vq0rH0uVlfdvasnPjZoRSj5VXf/5Uef1nTxFFPFP2PP9i2ffKy6QAr0A4vlkO&#10;vfMOZ/r3ytHde8pxOAY5iNP7PiGtOFjOf3KY9SkAcZiNf6ic+/Rw+YwlYFw4erScP3yknBEUPj1U&#10;ThBNnDooYPBcb+e2M4cAmEP7y8kDRBmf7C8n9kmG7iaF+RCOYy9pyXvl07feKAdef6Xsf/nl8uYv&#10;f14evn1LGYDk7AEs2ogslsFf3ACheQ1px7WzZ5clph+AxVV4aV5/1XXlaiIoP/s8+IvpU5SNTy2z&#10;0GnYk2Jz2tWUjKdPp+VcoJgwBSn3lAALI4kW+Ivh4/K2EfSajAeAJiBcu/m+J5jifrj0I1lew7JS&#10;sCLIxXSrFihW87+19TvG/HEZhGRIpOulHaJsvlVUrlI1mfqLGJJcOYogIwMoeL6lVSXgtUohryE/&#10;YPXDM3vIvgWkmDuSpruhuVA+rkIzOlRNdZITiSnvTUUl0pYkPHWuCo8Jm8hsSKwg4W0RcQRX4bJD&#10;9XiWSUm7VlP5EBR03E4fD1vRc5xAaCh4rWauR29Y+odxDbyEAMG6t6Yc27Htd+2AzNwGONzN2kok&#10;YUSRw4r/eWjkmSMFBY7woDCVCDt+OIdw22aDu9Fjs9uvoVFNVjpiGFC1x8vBQCnBjsavMKKRoNTh&#10;SoCgihDuw7Td2qzFhrZT1PF+piFxGbM7Lpva6Jlp2TSGExttmKaEX+YfSHP+juVt2uXlQGF7M/rk&#10;LwSJ6qFp9SKmPulmxD/Vxq5OI4YgMs03ncCtv4Q6Ct+bWgr7QiiXChT0daz8+UtlctcmCDaG9Tho&#10;hz4J7e8n0+Gps/VkukBn4R2xGBn2PPQSdmxex6ZpM4pADXkb5ced6zaUH+zaVZ7/0Q/LG7/4eXnr&#10;6V+UPS88zxn8dSoTr0MwvlU+JQX49F3SjQ/2wimwkeUXSDM+OyhAHAqQOHcAUPj0GACR68IhAIL7&#10;Lx7m+pHj5eKRYwEYpw8eKqc+IboAKM4f4TFHDgMspCsHAZAD+wIwTn9iWgLnQXRxiqjiBOv47vcA&#10;ileprrxZjr3/Tnn5p0+W+zdsLJtb15T+pQAfnEXr1deUZQsXllvmUz6F2JxLCrJ41uzQXyyhvHqN&#10;1ZKrrkWshUsWQDFpHKpONBRyGYLFQiIFrfVGAhQtpCnDtNujdKq8eyQq0JFEFKOpsIyjRDuSitF8&#10;pqqvY8ap3aXd5PxWCZaZetCctRy/hRXk6cvN/5uIgo0efILlz2qTZ3phyXLFbjUJliNzgniSnwKL&#10;m1SQaVq+a5QBeNhh6u1yIivhHowIjAyichEAkeY6phSmPB47R0zm/QEkApWpUfAd1YsCMDM10TA3&#10;NCG1czkVm9nfEbJtAMHIxIgiVJy8/1VUVKyYNEChWrNdrwrTGCshRBXBW1QxloKscLjSk8LUY1dE&#10;Fnhk2jlKs1gqMhlUTKXDkYK3E03IGdjz4Rk7FJVhM2eorwqTdEN/CQjN8MWsHpla8+srkVWSBIrg&#10;Nrg0RREojBoCKHTaDr8KUpA6VFjjFw04VvNlGhX4Ws4vdYjPQEQLaZKbs0OzZyNb02t7+pB/JkBR&#10;qyCKsZR3x7g/IoqIJOAlLJ0aWXgM/SjC1DT6OWjLDaAA9WW9TTWcCh2uScp9ITLhMqyVd3N7L6W4&#10;ztf3lkWc0UbcwNg/Uo7h6AnGckacbPqhTyQRxWTMchehsLzaOZ54TshLLMNRqnPZqrK5o7PsWre+&#10;/GD7jvLrx75TXvjhE+UNool3n/k1If5L6CLeLJ+++btynND/2PvoIt7hkrLnqQ/2Uc3YBzn5CWBw&#10;mPVpAsYBQOEQgHDoZKwvjpwqlz49US4cBCgOHi2fHz5RPj96opzjsWeJNM4fOVI+P368fH4MAPnU&#10;aIQUhWjizCeAhZEFoHGWdYaI4jSRRaQiAMTpvVx//92y9+UXec8/LI/cfltZv2Jl2QDR2XcL0QVg&#10;sRSguA6+YgnphWCxANC4GnC4dtHiciMirhuvpSN2Jj4WEwAKBFfTiRIWEHksJuKaSi/ICKMHgKKF&#10;smpeR5ClzwUk6FguR1N2bcE3YwIDk9b+7CVk3cw0dUPIUchDWIKku3IZm3dlRBbVSUpCkrN66htq&#10;ZykbfuVugYLfoPxFpCUNUKRuws3c8BWe7W1rd/Zngo2cVdroJ3eRs0FDc6EaE/n3Gn7bKwCuoRED&#10;Sr6NHiqfkSXRrMyE9R2bOKs2aijsWk1xlemFaU6T6qQS1cdf4XxFVUZ/DhWrMUZQjYVpTP1+NPgx&#10;4mjMd/XXDKD4FtPCHlSZCVjswP5u68V/LFsv/JkoAl4CkLg99BPZ65GqyHStsqszp5UnFxFLoAiw&#10;AATsAJVfGLLl1ww3p5GHGKuuJEWdfA4AhHW/hrk5ZlAVZ5eDcjTfQKtgRJEt7DnxvKmCDHlUBCeR&#10;4wWbtKQZTmz00BNAkl2jKjs7ayVEwVWMqQ+uwrQkNRQOp83htclByHjrmbgGU1fTji4t1kK2bYrC&#10;DwyQ6OGfOwBQtD//Vpm6aXtpoezZovEMLduj8IZ0xN4k1lTawKcBFHPgLubb4IVF3Y3X3UJj1/LS&#10;t7K17ORs/Ojtd5anv/Voee0piMtf/KS8/czT5UOIywOvvFIOk26chlw8/j48wXvvB1AcfXt3OQ1Q&#10;nCflOLPv44giLhExfAEAfHn4ZPkcYLjIEiC+Onq6fClYHOI+rgdwABbniD7kLAQHQeKrEyfLJSKO&#10;S4ePls/kNog4zkp4QnyeBThOEVUIDmcq6XkcwDj8zu8iDdn74gvl2ce/W7b1dJe7OjqILlbDW9wI&#10;WFxdVixZQmSxsFw1YwYlVKocrEXwGEtvvIku1+vpYkUaPn1GmQ6fMXHseKpAkJuUPudAVmraOwyQ&#10;GE5T2TBSkRaqJSOolowGVCZou4fycxTK1nHI4Vd/7xdlE2MKewELp41ZEl3FZl32/plyK2CxwrNz&#10;aCGMDuwczQG/ljij/yP6Ntj4yqHDj9LHZT+FoJBajLyM+ysQpGeETWPpg5kgkY/xmHIhnbWZTOs9&#10;B/k0JVojD1OcVSGoYuMasRjp6GURQJGVEMHG+4wWVtgtSuSkBmM5hOgqfS6CoPWzAXaA3Cpb5G1w&#10;e5/v4D3SKN6f5KbNYgKFFRR1F94WqQiRcRd8G70ezvPIcugOyMxtF+ElAIq7LrDYwFv1otD6DnBw&#10;WHHwEICFvRumFOujuzMnmLtiEhi3RYRQW8bDcZuNn1b8EJUxOxSQ0bdCQKHMahribTEaUCduXbgb&#10;J25nkNoS3pCYlkab6zG8J92pUnadVv3pwp3pi6DRaU9HuHOnejOiiCsMcUw9BArLo3Ff2PFxHCIO&#10;50/qnK3QJkCC6+0xiwNQqFPCwrYsDHZRYkIidb9zoNz4g5+XcZ3r6G68CaDgxw0XYeoxhv6FcZTy&#10;JuErMR2uYhYgspC042pC6xsh7dYuX102dXaR499Rntz1QHmOCsfbpBy7n/sVGolnyz64iYNUGo6S&#10;cpzdA7kYOocPAA0Ix/f3lnMQmJ9R9pTIPMulIPH7U2fLN8fPlq9ZXxw9FZGFwPDVsTNEEVxy+zcn&#10;zsV9picRUQAUl+AvjCoukZaYolyE18gIBbIToDCqOLP/o3Juv8QpVZHdpCAf7AYoVILCm/zuDVKk&#10;18qLELAPb9oIWKwtG1athLtYWjpuuKGsuurqcvOCBWXhVNKLSbheTZ1WrkfdueLmW/DovAZp+Owy&#10;c9KkMmXCBARadKwCEraij6Yy0mKfCAKtEVY7SE+GkaYo9x6HOGsqupPhAPEImsWuv/eRsv7VD5B0&#10;o6dgI7l5bBdfxpn1lt0Y3bKBTEFWclZfZQs5Z/7lnHF1so7KBxvTqeCNh0Vu9rS9EyjSvCb5iTDI&#10;CQMaDWRUT1ZviupCNTTBK6okgAWg0lmt94xkslcoowaB4FYqNTadNZZ3vtaQJ6bg47hCnme0HZ2i&#10;pjeRJjl+MRWoAuAqRgmstHRr2RYuZO0eAOcD3quemuF3AWhIdkKMym+sqb4VRhYKs1oeYJr5TkBi&#10;Gw1hd1Px2Aa/sAP9xN0QmncBAHedtXP0nwIoNpMibAE8QgehotKSaLSX2xxGWqLPRB1S3KQSKbc2&#10;ejBVycnjg03DWPSDABC4dzvfw+ihSTskPnXf1gLPlaa7OT9UbkFAyT4QuAZdrmw5D3DQ7j/BRv1D&#10;8Bxhu69zdlrpqbfQFUhQCKs8pd46bjWt55F66H7FMSmBqsp03Fyr9fNw0Vahl/XvRpEZiB98BfJY&#10;hD1t9FLM3vZAaUFu3YLByzCiCQcCj3OytwIjvBmcqOXsjNmshdrOEVavwD9ifUdvuauvvzy+fXtE&#10;E89/93sIqhIo9j7/bPkESfanVBjciMfhJY4TTZwGMD5DC3EW4dR5uYmPISw/OlgufHKMSOA4UcHp&#10;8qczF8sfT18KsPj8yMny9akz5aszgMNJQOL0Z+X3p8+Vr3nc58FXHIl1CZC4CFhc8jqXFw5LggIi&#10;VELOQ3Ceo0JynhTnzH5AYx8pDxHOeUuqgIZ6C9/bCbQXB1CHPonk+872NeWOttZyG2tw+bLSSpqx&#10;dKFai9ll0YyZQW4uxpfiFviMZUQeV81FwYlQa4opCKKt6ZQ/BQrdvY0khgsUyMBH85gxUxFekXZo&#10;fDOB79eRiWOvvqVcA5nc/cwrEJqflLVMG1tJuO08jaVsqlsBieVhTuNmwTkKAImIglTDyKCxmWuM&#10;bT2jh2mMcm+jAE8QQV6nv0VTtfB4bugEmrq5IwVIEInowjSGtMPUwyqL4NBMJc+IwTZ00p3am5LT&#10;xZSBpxmO0UF4Y6AiTSBIANRsx4hI0DA9WQ5gLRcQWStMc6IdPj04VwAm4TNqZcTmNiIujW065EOI&#10;ZJoZHy33Ek3cQ6foPZ//hSqHHhT/iKPVP0FiWhb9S7mT2Rx3cmmfhzqKpsKxqRKXNoklcOTs0ejb&#10;sC38BGlEdafKCEKtA5syTHWtfiS5qfN2P63i/djZSXg2mzxmdijJdtZHWOel/kFL/mZQkHNLHa5j&#10;w1asGkE0kUi37lcCRbh3V5CphGfTQqzleszqqOXSiFyIQOzhkKCUtIw5DqYdtpZDWDoISOGVxGVO&#10;sJbUQsFm0xlsds9uauC/fKlMwgeiBVfqkWgAxlLac4r3RM50OmJPcGgv6cdMgYL28Xl0hy6iNLoK&#10;g5nb+tfRDXpH+enDD5VfwU389vvfL28SUQgS+55/rnxMo9Zh5NRGFCc5g5+An3CDnkYcdW7/x+Uz&#10;RFPnSTsuwEmYUggUl44eByQulD8CFn86e6H86TzrAqBx5rPy5alz5ZtznwVwfH3iTPnyGCBy/ET5&#10;wkjihEAhSDRAQTQBsXkOYlOg+MxlmoJY6wKAcRawOE+kcYr3coSUyGjnGIBxAkD75JVXy+N33lk2&#10;LVsGWLSVLQjIutBcKPu+EbXmtXAUC7Hkm2+Vg5Tk+qsWUz6lXR0OY/J4ukvHT4quU+XdgsVY+Ihh&#10;Y8ajqQAwxk3ADQt/C8AkgAIlp+5fk4koFvF/WPvkr3A7P4j1m0KmE0QRJ8tSCL5lbAbngAgehvva&#10;x0X6ILEYZ+vkIyJ9YPMLDHqoRgOZ6YOVEitiYSqTZKYl1XDWshISg3jS6Ca8Imz7rtFFpBCc4dvY&#10;wNEUFiRnHWAcrehEAJzZW0NclalPRDO14hLScg159n5ORUZTHB4PEMi9GM2ElZ4piXL1AAsjjGYk&#10;QPp8Kj5TZ6GC0/RDPcYQSFRPii5Ap2UbpOVdl/5c7r5ENEG6kfoJFlWPu3Hdvp2IwnGCKirlKVzp&#10;Q6GAKqOLEFNFiTQjitBRhM+EkYRNY6Ypah4Aitj8EpV1OaSY+aL9p/nbSwBDgLCkGXZ5+ky44e2j&#10;MELQ9o7VLTDQBRrzRBlkHCuAgaihDhCyPNpEJh5DBWYz2McJYKYjbZKRtp+HcW4dC8Blo7K0pbyL&#10;4cLdxzGgYdkIFs1gAoZt53pjxkQq/SioeChceXN/uerRH6OdaC3DYOnHkFaMoSTqAJ9JtotT2XDG&#10;xmTSkZm1I1RH6qt47MqbV5QtfYPlW/dsK089+nB5/gffh5t4qux+9lfloxcEit+Wj18i9UAVeeTt&#10;d8qZDyESWSdRTZ74EMDgTH4WsJCj+Ayu4Us2u+sLeIY/nv2s/P35i+XvAIk/ABZfnT4fIPF7rv+e&#10;+74kPfn6pFHFmfLNSSKL48fK5ycBi+NHAQ14DpaAIal5HqC48CngwPrsENeJMC4CFOeILE6QeijQ&#10;Ou77ASgiNaIqc/6DD8rrP/5xuW3VqjJwy01lYClq05tvJKq4ttxEJeT6+QvoQJ1XFsFFzCO6WDRv&#10;brl6ER2ogMcUVJ3jAYSJNpShk3CY0BTKqyPhLoaPnUAFZDylUvgKAGMMJdIppHia++gKNoHxArc+&#10;/L2y+Z390SS2kvEIywnplwMUy1HOLrf/I3o/IATZUGGDH3xFViDCaFeLfc+40fzFmZjHuWnDJcsG&#10;q2qeq1FRchgJJA2n0djxNfcFISmYcPYXlHKosm5omXpoeGO5dqWdo8GHZbQSoitFYIIA7zcAq0Yt&#10;AohRxvL35Spy1kn0oZCKrKRi4+2qPRWc3YoZcWgxYoIY4MBrtFdSc63zPzS44fvpsi8EwGi5/w/M&#10;Fr1E0xc9Gnchvd6OGtOuUYFiK9eDl3AquTwEEYOA0ABEXoeXEDy8VI1JhGFruUIsyUndqYaEWOoi&#10;QhtBpaR2nQ4YSQAQfc4eJdLoR2WZc0rtB7FkKmgQccQmd4IYSsiTDjROWXVEGD6f40hOduuabfQh&#10;SDjA2OcEx9FEFVkZCfPcCha9Q1PIlWIbXeSw4Q7VljR+eWk7uQOHAyQUX4VU25kQKdLRfahLEtMy&#10;1asflum3o52gPOdQ4XF0NY4mzRiFMa5RxTiItonhLYHfJITbfIbuXIVM+Ro6Q1dhSbelp788fNdd&#10;EVEIFG89QzkUbmI/JdEDNGR9/PJL9HK8RuPWW+UUEcVp5NXHgxv4AJk2QIHA6jN0Exc/pWpBJPHV&#10;yVPl96QYfzp3AZC4VP5gFAEgXDp+isszRBkXyjfcZgryxYmz5UvWN1z/6gTcxUmqIyeOJdhAbEYK&#10;Qvpx8bAk6ae8BinOQSssRBIHIDfhK07uARj2fsD7eZ8KDNwJfSInIFqP0IV6mJTpGdSbvag22yE0&#10;OyEt20g/bgEo7EC9Tsk3pdIZCLNmUQm5CkCYhwRckNDsxvkg00hP5lH+nDmb26dMwW2c0ijRxnDS&#10;kzE8zw7UafA/CtnGw/+Mxul78W3by8CLbzMh/jAbAGcnBUhEFStULIYIy9IhBCabtr0ZAqSE20pD&#10;nf3hycCypWflMN6VGGTDKoZKW7rczE36kHqHJDdDDj7ke1GVmGHom4N83PA+3mjF1xuaRMZvKjws&#10;QkeRry+BGa5VpA1NSbYBpFXyLUYUpldRPlWaDqkaJWEjiyzxqkxdyX3L6nT44CT4HuQjumLcoJ2l&#10;WOLVhrGW+3C02gYgyEncw+V2oojtEppEF1sRXN2umS5AEGXRGjVERCE4ACDROh7rX6h0ABRUStYp&#10;sNLKzuoE4NI0hamY7NMKT/CojWC6Z1vdCE8K04SqrMznpkmvPSGDUeHQ9AagMJoAKIxQTGfiudWM&#10;VxJS0tIUJiIOUwr9MRubu6rWjKqGKYYCLriKXu3/Q6np4x0JIIdh2dMekBwEo5ZCU127RlVjdinl&#10;ju4/xCu6b2Oeu5G5CWue+10Z17M5/BGcdOUMUCdg6Z3goOARmK5Iamql77DfOYDFIn0m4DJab1hR&#10;tg1spHX8nvKzh75FV+iPITJ/UT567rmynwrCx4iZPiGa+BSQOPjGm6Qf70Zofwwe4AQgcYqy6Fmi&#10;iYufEgVAYlrF+PL46fIHogcjilwXyx8++5y0g4hCEOG+r0lLPieSuMRjBYwvBY1jpwMsviQN+fIY&#10;ZVI0FZfQWXxphEFkcRGy0wrIGQFCUpOS6an9yMbVV+xXz4Hsm7ToKJ2nR+k1OQZYHEY1euj135Xv&#10;3b29rEKAtZLVRrPbraQf17DxrwUArtJ7E0CYBQ+xkOvzHSCkKS8kZZjg6KqlT2eY22D/D28xBl3F&#10;KKKOcaQeASakHjMtQRPJDTdyg1Tu/zVNYvR9dO0+AhiwiagSeKYNbYRdmW5cc3jy/bAz1A4vfDRr&#10;qZSTgh2c+lc0pdOoerhx2bQr3rPikCXOJCTd0Fk9iTN/CK3yuaH4DA2FowHTFUueK0Y9qJWQB1F4&#10;pZM7kcsyyMnQQoT1Xr6e3hOmPhm9ZOl1BWlMVDeCnDWt0P5f8xvLpkYPWbnxsbdyzKV8B2Hio/CK&#10;1Qk46JnZCYC6YloYr99yP2XR7fhm7viClvLP6RgFKOQnLJEq277Tigf6CSMD+zuMIFKFaZ8GIHDS&#10;iMHKxz8TGdDrAb+h4EqyM3o4AJTGgdsoQ4t+V8Nf2AG6HpesfrpQ5R6sfNggZjRhl2nwH4JKtIBL&#10;ZBot1BTESAGgMd3QA0LCMtrDw+XKuSD2dBiJkPLEIKBmKHHO7bA6ovqyhypHP3+nu7YmuUQlQ2Y3&#10;qEF1NwpzGn0nAAqH2ar9j3AQ0seZpKrimFrVt/tQuen7vyzDljOFXHdtZoaOppdjJK3QDha221Fn&#10;pnGkIRN1nQYsZlANmUuEcTVhcgeel3fjZfno7XeVpx56CI+J75W3IDL30Km5h7RD/cRBpNqH2Xyf&#10;sulMP05w1nYdJ7I4uReNAxLtz4+SKkBYfnlEzsHNfoq04gzRhIBB2kHK8TlgcOkojwEQvgYsBIiL&#10;XDfS+AJS8wtAw4jjS8Dia1KXLz0mhOZXRhhEF0Ys5w8i5ILQPAtYBDio1AQsTnJ5EhHWSXiKw797&#10;i+rHW/FeDwISrg9++3y5Y01HuYWNvgwy8yYBAn3EfDpK59vjoeENJjfa6c3kcjJzPgQAxwzoTzEH&#10;WbfjDGcid59Ep+l4RFfjEVo5emCyVQ9cxKepo2C1UGGayljEvqeeK1ve+TgMbZwBstoSIsszrZsp&#10;gIK28jSv8Wzv5C4HDVeJdigys7zZpCSSi0E64s9569tHAyiGRFNyE5KLbNwod9aUITmGLLmqo5DQ&#10;bI2qSuM74cxTjXmpZqi9kKS0N8WxicrAAQx1E2v4zZleRGUlKjBp179czUclMgUHFZquFY4x4DWC&#10;i6HiE1FH8B48n9fvFLRUjhJl2AvSpXrTNnQ+b8t9pB730lJ+D+nHdqKIXYKFPR+oMu9Sto25rlPB&#10;NhEpaIHn7FEbwwIojDQw3d0A4bmOBrB+mr/WwVuooVBnYaOX5VSvN8Y0irSC8AwxFtLt6nvZh93/&#10;AF2oSrxDRRlqS6KIUGxmx6iVj+AkKk/hXFKrKRrQhE+g3Z+6aZNSZCk1Kxph3V8rJxKeVj/Cs0KT&#10;GVMN/l7naEKum2OqyDSNMbpIP02HAWGHpyWe1ndhfmNYmh18AkU3SN/JrI7uN/eWhTsfo9rRVlqw&#10;2x+Jl4RzOIbhnzBmChPGUWKOASTGAw5TUGhO5XISJrIz0VdcC5cxgNfEg5vuLD+6977yExrAnv/e&#10;E+Wtn/68fIBZzIcQmR+ReuyngnCADtGDbr533x0CCvmJ01Yf0Dic50yvgOqbEwAAhOZFKhlfAQB/&#10;ioiCVENgoMpxiXJolEcFDiKKz6x4HIPIhNA0EvkcoLhENGFEIVCYdlw6QtnU9IOo5eKhI1EFESwE&#10;itNIu8/uR/QlUMhVEO0cAdQOkXbsR/vxCT0peyFj93H9N489XtbqkIVOYhGRwBJHCFjZsB3d+SIO&#10;C6KXYxKKy6mUlHXEylkkaCvoPJ2Luc1sUhXnlQgeAsZkgGaKIEHVYwYp3iQEbqNYUxmV2PooHhVv&#10;0E1K70cXnaRtlkptlKKyEP0XsWGSgGzs+zvCpj83dpNepLIyxVhpaMumU78AByAoxBRyuQbt8DC/&#10;CaEVx3YORwzkCZ8Sbm84DDeunaFyJsrE9aqI6WSMB7B6Um3t2mJTp+KyNcx4agespCmRz2qBgrSp&#10;seoXJCQqGzn3KviYZZCVmuKspPxrVSTMeCL90QIPALSjlvfhuAPTEN2vonv04f9BeZRRgtsQWN2N&#10;CU3Y4bG2ARRbHUpsWzkphk1ggoTTwqIpDLDQm2IzEccmlqnHIGCxTmCwbApYbIq2dEEjJdsBEKYk&#10;tQ9EBWePnpeY4/ZCcCrvHrLHq27bjf1++GSqiagaC6OPvhOY0rD0xDRVUIodfSA1ogjitCow01DG&#10;VvEkNO0qlczUTSts8DS6GfLJ5DYt8sKCP5vGYlK5owOjnZyowsawmHDOP55/mJbm/fuOla7X3i/T&#10;Nu1gPOCtZRjS7JGEvy20QLtGTEJDgW5iLMuIYizh8QRbo8dMLdO5vBH/ic1rBspjW3eUpzC4/dkD&#10;D5TnH3+8vIPnw4e/eQ4NBRWPV18NbuLgm2gU3no7uAmjCUHCEuUp1lml12gdrHZY9fhcIdURUxCq&#10;GUQKXxM5/EFeQrA4TsTAusD9F4guLgIQXxBBCBQulZqfD6UdggO8xOGDLMVYxyEyM6KwCpILoPoY&#10;WTd9ICpGjwJkRhKmSjaNfQpgfESX63tESB/Rov7EPTvKTUQV00eMLgvY7LPlF0gjpiDFns7Gn4hG&#10;QpBwFokDivSqcICQU80kNG2gm0rq4SDkaUQiMwCXHGC0IIBiskBhuicPtGVHWY/57nq8JTtx6V5N&#10;qTTSDy39dZCKDcPmj9JlQ2oaXWQU0eT7jYAqypz6WcRzLXs2U7mcQJ5aCDdw6hzS2KapOph6mB5E&#10;KsBm9LlWKCxrWkLVeHe1IGRkEUCQ/SHKsW32SsPdtM7LxjRl4lY8rNzk60QTGClHAEuUWbXl07aP&#10;vx0exMpBx6Y/iKt4j116VPA+1jrV3NGCpiR8Ry0P/h2SbUqkO3XhJv24n4FAmuxaLr0bUNgiSAgK&#10;kXZw3YjC60QUtwEOzVCgjYBFcBSuqtzU11IuQ7Ma05PsKE3TGaMJRwn2o6WQjOyFjMzxgWlEEz4T&#10;1XnbjR2NXdEAZkShIIsNr/0+l1F2FRCqfFv5tdGCEUeTmuRAHwDFKeYOLtYFPEYU2iymQ5Xuywk0&#10;TUNYlwOSo1SqK5aRhHb9WugJFBKdavHt99D+/EwZ+Oho6XjhzTJ54M5oKR+mNRug0ELEIFAMw2J+&#10;JE5MowQMyLbxgoZzM2iXnk2IfD3AsrGtt3z7jrvLTzGC+e13HisvY277AV2iu5/FkMaKB+KlQ2+9&#10;haCJvF9uAqCwNGo50pbws1QeznOGvxRpAhs+1JYQkYIE0cEXEpgAw1eIq745dZ5LSEv+lsS8FBwF&#10;j68RhWpMweJreQpA4SsrKKQcX5J6NOXSc5RGz1IaVaHpOkMPyKl9ABeEpkDx6dtwEhUkBAojC4nY&#10;3XAuAsbvnn6m3DOwviyg1DnT9nIIy4mjKYVyfRKAMB6dxAT6ObT5n0K04BwQbf4FB2eJzIbX0PjG&#10;tERPCx2+HRegl4fDiixBj4ITcsLatDV9pfNnL5R1+Gl2vHukrMTzYRldpcsVJ6lydGOradCPAqAQ&#10;MAQON5McQI4gTL1DCKfUMrDRY+5nWOspvqrlzUpkDkmyK0iEtiIiCSMF28WzUSyt+aovhcBCSpt9&#10;KD4mB/7IRxj5GCWYStgwZkSjoMoVk8hscVcLUoHCqoYNYUYqCrdMP1pVbFoxAVCCSPWzOwwIfqND&#10;gERK7kRzKx5W8eQqWh74w3+W+7XsZ4K5Dle7kHBH1yhjBbfCV9zDAKC7v/xbuZ3bTT+cs3ElaNxG&#10;6XQz6UmQmfpPBFBIVmqNRwXkSru7pkGs9oCEviKAglTD5WhASUlTD1OBaDnPyV9a1Fke7TuObwSu&#10;272UQwflNCpQDFagyAnolXswegiSsxrWKLYSKCpfEWlI+FIAOLav24oebew2mqX7VbalCxhpzOuk&#10;sZgMppZCAZZzHNVOABSDeym94W49nqigBe/GkXhPCBTDGMDbwkzNYYzFGzOVgcGM+xvNpO6xpCSj&#10;aWbSdHYxZdMVNIbd3bexPLEND8z7HyivfO+H5dUfPklvxzMhhd5LWXTfa6+Wj99A7cjmO4IhjSRm&#10;AsU+Nmi2kXuWvxBpAeVNZNsChdUPUwkJStcFbze1cAEmAsXnLNOOCz4WXuPzGl18yW1yHp8rvDqK&#10;MtP2dKIWX0elZgiw7DS1YcxWdCoelkcFsU/lUoh8BImDv0PWzXt3fUgKtYeI4n3k6L/EDHgtXbJT&#10;Ro0tk0ePK5OQYgsUgsR4LPrH0hnqRLEpDhaCf9BncxxgMUtbPSokswCLSTaChY8FTt7OOHVcAFUl&#10;pfKjAeVh8hXL1pTV3/9FGXxjX2l/62BZRVfpSrgFw/4YAyhJGWfYtM3372bzxkaNClemHJF6xEoD&#10;GiOCBihSS5HPbUClMcSxfNlIwof8L4JzSJerRsJtQ9hKwMNelAAKqx0h2MqSZrSsG83wflaph7B8&#10;C8+wFH5iGVGFlY8m9bAUrFJTQPN9en2lJKbHDmGWaQj+FKRNXQCaYNHJ3w7/2cTvfjN7puXhP/13&#10;eQh15oN//Fs4W+0EEIKjoN38TjiJbV8BFKzbLv1rGtMQFdg9ejm6oO3cgcSARRjVWAmJlaRnOFex&#10;yRvFZvhj2llaDXWjH8QpYKgzeyKd0O4/Z5Y6LCiiCYcZRyu6hjRsVCoffZRI1xGJDBo1qMwMN+06&#10;gdxoJKKP5Ccat6toVScikKiM3pDqlDUIWGyQ0yD9SKVlelcIIEYbunX34sStCEvNheMDs7Xcshgl&#10;JVMPLgcRWl332E/L8BtWI9nGe4IIYTg/1BF0ibYAEiOnMrwHzmKcPIUVkPGzOTuST5NTXw1Q9K5o&#10;L/dvvKN8/26awB55tLyOUe472Oa//6vfkNe/QO+EbdxvhK3dQc7MbkBTj5PoFVRCngYsziO2ukh1&#10;QqA4R4n0AjzFRdMK5ddRAbHsiV4CTuKSKkwiCP829TivMAtw+Oq0j4HUFCCoinxONHLJCoocxTEA&#10;yONT/fiMNCSVmlQ/lHwbWQAWJz6i7XzPngQKCNeGdD2ISExuYj/Cq32kUBKa72N48xJk7YNbt5Vb&#10;r8HQB1ObCQDGeHo5nPsxjoav0aOoZuBuNYVUbRKAMYqIYyT3OVh5gW7dCLAcUTia3o+00UN3gaBt&#10;egAFMm5AuUV7/6uXlpsY47j+9Y+Q2GNkg5agmSamUU2oJC2NUvWwB6ObZq5WG6cUUIW9P2daTgp2&#10;C1sSzaHCGVFk2lE7P+PMftkHc0jdaTRSwSPk3UYuodTMtOcyqFTnLUBIFabPsXQbU76qBZ/pzjJ4&#10;BtWYQXryONWmy6xmsPmXqptwWhjp1XLGFqzSLUuQqn6c4RreaCwEHfgMIwvTjg5AwihigN/5HezJ&#10;u6hKhsOVVv0PfQNQ4HKllNsqyHaAYtuX/xHRRMNLREMYXIPNYU3Ph5LuJDfhKiA1XVvOMKM0FqVS&#10;7ewob5qONI1jQ1oLoglBo2kcM6II/kJgAGCsdoRBb/yt8MqqBoQiU8N7jmOQy4fQD3NdDCIWEBqj&#10;GiXZjVlutfqPzlLSjEhpUkeR2oqUblvxGPS2Icu81FSEyQ0gkZPK+fHYQWppNCIKfzQoMokqBgCL&#10;gbcOlIUOHWbKVwvGNKMofQ7jRzpiMkAxaUEZydjAcQDFWOzlR00g/RhLzo1T00yA4gZUmZvbusq3&#10;AIqn7n2gvPj49wIo3scodz/2dgdeARwwuj2IK/ZBiMxDlEaPoXZUQ3GaMP/MR3sQWe1HFamk2sYt&#10;KxJHAAA2N5v+M9KQ8zSCCRRfHkdUBVAosLoUCkwiCoDgIj0eAoSVESOL8zzXSsglUpOLRwQO0hIe&#10;fwngOE+DmI1jZz85GCXSC3pcEM0o4xawDiPdNu049i7Nam++E2XRTzTWgYgV9KzgfPBcplRv/uqZ&#10;8psf/ajsvP32ctNVV5WJY8aVsUQWThPTqGYYrlaj4SomYNc/jghs9ChMeIkopkl+ElFYHh3NzA+b&#10;wsZQIp0iUCCZN+0Yw/c/3NRDsKD57vrtj5QNr3wYlY92msRUIsYZlnmdq94lnH8XsNjNhuLsKrm3&#10;Jvwa3GBNo1Q2S9k0Zat2Ak2164+W84wkoiEsOp4zpciVfIWt541as9MRAJXUlJ9oCE8jj2jgct5H&#10;pDg53czfng2KRiOSlkq4HUqkmfMye0MAgFsACNdSKjqChWC3xk5WQLBdeTdTzm0GM10yklgBmEiS&#10;rlUqbnTD89bwmSyVDqAhWo+4sOXhPxJR/OG/YpTgTioezvW4H87iXmTddzMV7HYJTfkIJdwqNR1U&#10;3EwBYxObhtyOxNuy6RaiCsFh0ykqIicBE69bGam8RRjQmEYoyIKPULo9wGV2mnpbchda3jUDjFV2&#10;auRrChHRA+XRAfQRA/AT2vG7YrYoK5y7BSYAQ+Vl9msYVVRH7TodvZmQ7kAiow3TDSOIdVZJqj2e&#10;6Yb/0JB3M/yn22YvzXXDbCTbzPUKUGSl98QApNH6tw+UuXc9FPzECLwvR0CotUwk5XAKN6XREVMZ&#10;Msw07lFoKsbAVYwbC1M/GoYfDqP1+lvL9t715Xt33lNefvwHARK/w4fyQ+zx9zGUZ/+Lr5b9L0Fk&#10;AhAChSVG+yhOEU2cwAdCoNDf8jSRxXls7uz0jKiC8qVRgymGHhSXLJnaHCZfYbQgcWlkYVUDAJDL&#10;MPow/RAQrIR8HoTneS7P4nhFZAKo+JhzRBKCxWcCE4BxDo5En03NeQ8DYocACnUeAsWnVGiseHzM&#10;5/jo+RfKBwDE+79+prz7q6fL737xs/Iy7fM//+5j5a51g1R/FpJyIM1mKNCI4XSGDiOCwMp/NNHF&#10;WAYBjabHQ6CYSrVjOmmGVv4CyXAijVEIs8YSVUwAfCeScpjiDWcOSIvpH4ObF23eXvqee7v0QWiu&#10;3Y06kWqFYfjKd6gOvCNQcNZGDr1GMZOkXnW7XkX4LmndxYmhkw1lV+VaNTREGWucnaGuIZrBMjLw&#10;eqQbMdC4Dkp2uFA10I2qSgwKSr1GzDkNcVb2aaTkWo2Hz0/5uGSqZKaerPIlpiQr7FVROwEA6Kuh&#10;JP3WAAzLoXpsOt2daEd9yG4/F+/R6gsVmmgei27TNPQRDAWKqHrYfm6vB59R9yt0FH8rNobFcGKW&#10;ZrtOD7sX6/5tX/w7RjWABeAgWBhZ3AV4hJelHETVOJhqxJTzEGdl6rE5oot/rhb8KbyymzSmlttm&#10;rjJTULBJzLKo0YVNYnpX8JiY/xEemVXFKaAgA1/P3xvgI9bbhUo/iHNNB3TZjoE/Tk8n8tB4Jhq8&#10;nA+SOgoJzDDgjQ7SJEvDRk8+QgJTHYWO3M3wYnkNNRXwEhrS9LI0pDHtCLbZDlI5CkujMNCD+0+U&#10;dW/tL7MZa9eCg/Zw5MMCxXB+qKOIJoZPXFiGARbDcI4eCXiMZCzeWCzcpnMmXAIz37N0ddmF0Opn&#10;TPp69YkfljefxOrul88EkbmH2Rz7GchzgJRDPcInhPAH33gLoRUiK9SPseApTgIULn0o5A6sfNgy&#10;LilppCAx2RCUNn7JW1jhEBAukE7Y42G6cRYPCw1rLnGflZBLwWsQWXAZ6YmL539GxHGWaOI8IGHK&#10;8xlOWgEWpB6qRDXi1eD30zeIJgCJT4gmDgp4dL/ueRYbP1rm337653hs/LS88tOflF8yjewnpFzb&#10;Nm6k3ZwJYAwFcjBQS4tzP8bHUOOxkJ1yFJKaUS4FEEZogecaOY7FICFk3OOQek+g2jGW5VSxYXzn&#10;eoLM7b+9tD/1fOl965Oy5j3s8Woj1Kr3CL2JJDp2O5OTVIJNmtGErtWE8ci+7azUZs5yeBrFZHTR&#10;xsbKrk31EGmS24wVbCalGxVkt6nNXDZhpUmNlRNvj8eFXkNQyX6OaCyzAjIUlRix1JZzgCI4CdKP&#10;pe+yeP+Cw1IiA4HCAcUh0BIoJCi154O7aLV9PqIdKx8ZTVjaNfUQNI2SjJbCVzMcuwFCu0fvwwrv&#10;AVKPByE1HzD9MKJwzCDWePd+819l+zf/HTyFpjVyDkYVlkdvg79wYpjpQVruZ89H9oQkYGxUiBUm&#10;M7aUwzuYVkR51JGDV0wVAwQG7DpFqBVGNqgxGzAKtyz5iejbyHLoIDqKASMLl1oKeQ0BSEs8p5A7&#10;hjCav5Kf8PbGuduyZ9j4EUWsDZISMLGlPNrKc6qYvESkHZrRRHdgelFEfopsW6FLm9p4m8XCRPd0&#10;WcfqfmV3mbH5HoRWTienJKcqkDPZcKodw0k1hgEYIyAwnXA1Ftv5SZRF58PGr6K1/Pa13eWJu7aX&#10;5771WHmJbtG3fvIzgOJXZTdAYSShq7a5vmpMo4rI+yk96ioVRjEKruAFTjeVD6IKUxAjCvmHr0KS&#10;bWSgiAri0ijD6ka9PI8ewihCPsKIQSJTbuMcUchFyM6Lh1mkH58RkZjOXISv+Iyo5SyvEZUWIgsB&#10;yvTD1OMEgBV2fBj8Hn1rd7xnO0gPAXaqS/f+9reUfIkqkKe/g23eG0/9tPzmu98tz9EA90u0Ixu7&#10;e+nxgKSEm9DCf9iw0fAS2PkTNTgNfQzRxURAwmhiJN+jK7wpGCY0ilGFoyBCR+PQPQqAMP2w0jSM&#10;1G/K6v6yGh/NASof7VQ+Wo0q2CwKr9ptwQYoWklBVqOyXE0UEaa1LL0pLTFqKxdmMLpZ69ugn6Yp&#10;SKQJllcVarnps5EsiE/Nj1ghz26GF6u8rClKcBNWLWpruv0m0V0aHajO+CAyoBKhQW8Y00TPie3x&#10;ZwCK0+XmdzXjZZFC3QIA3MpjVXKGJ4VT3eUn9Nq0zCtIRRmW1+Cxelis1KFbUDFNATAERyOpJpoS&#10;TBlS/L/TM5PIQoerBwCOHAiE69Xv/7vs4P4ACqKJJmq4gzZ0AaMRX2VjGPxFI/EGIDZCRm5CgKW9&#10;f4ivHEVImrKOTe/AoEHHCpJ6mFoMCA5GJ9zvdPNIITTXVdnJ8/rD28I2dCMMS6LMD6X6MRiVDyML&#10;7P25v6lmrDvOMSsReqWhjV2knaQSXdGKji+Fvpks54g4oNiIIiZ9OYGcFRUOWF+HFDscVmCw58OI&#10;oo2yaBuAEUDBWWa9de0X3imT11MapdGrxbZymPeRMu44RFsaNaIYqZR7EiQm3MQsUo6bcKHe0t5V&#10;vnPn1vKrhx8tLzz6eHnhsSfKKz/4cXn3F/piKtvmTMxsjgOkG/tffjV4igALyMwmojgFSFj5CKBg&#10;s4a7lcpJ1meWRwEJG76iJMqSn7gAUCjE+tJUws2vQQ1RRCO4+pxo4oLcBfzGpcPyFAqysipykVRF&#10;bcZ5IhcdvM/Yag6ZqeBLG75jcBUnmBNykhkix975IMYFSMIqPz/w6is0uGEIDFfxwa9/Vd7GB/Qt&#10;oooXv/89gOKJ8mv6W77/4EPl9sH15QYcuMcADMMYO+hqGTaKNTqcuMcgxhphq3lcZ9RgjSpGctsw&#10;0pZhggff/QgAYyQ80ciZ15UxN60py77zVBkEKLqIEtrwqFiJpkKgWEPFoP19/qeE8kYUphVrESlp&#10;duOm8ey8hg3arm5CP0rNXthUqiTVRbjZ9aQQLIwsGms7ezdiCDE8QtP01UwGS89NIlO5CLtB4RGi&#10;K7RqN8KXonpMaLknUNzK+1VVudwGMB4nL3GrLfNR6XBsYKZAQYDKT1i+tbKjZsPeFntcjCIAE2Xn&#10;RhNB1po+Bajw2SsIdujHCYhgXANAAAz3U/F4yKgCoHAWqXZ4OwGKe776T7iKfy93wFVEM1h1upKn&#10;2AQAbKmemU0XqdHFBizxXJsBidBR1BGAOag4u0YHAiQSKOwN6Ve9GfyE5GPOG437VGrKHZheABR9&#10;AEU/QNEPUAwgvjIFMf1wpmmmDTkEaEiVGZtfsVU6XqnEdL5pCL3CxyIdr3rQSjS2/trhRXOYVRa4&#10;EO33BYpmknSkHqQdlqqcFtXDfes8wzz/Zpk4iC0/07xbtGujy3EECkFnT1gebUHGPZwz22gAYgJn&#10;vAUIiDoxnn1g/ebys/seLL999LvlJUDit48+hlnNY8lR/Oa35PQ2glEpeAnHKFSNAoeAcYBw/jiW&#10;cydJPTS4jbM5QOGmtXRpenARkLhAmVRuwqhCoHDZ+GXUoITbSodVDcVVgoS8hZGFUYcRh8/9/Ihy&#10;77MRUSjKcvm8SD8039XIBh8MhwidQEZ+EmL1BGBxnIawY+/uDvct9R+mT/uZZSoAGlXs/hWDi+hl&#10;eQMHr5fwBH0Bg5tnAYynv/tEeRzRWfeaztBTGFEMG+6M0gSKFgjN4RCdLRCdLcMEC+zwSE9ahpt+&#10;jCstAEVLTECfjvuV1v6MIJwGmQxQ3PLgD0rfax+F41U7lY9V6ClWoVZcTd7eCqnZivtTG5sugIK5&#10;GCuIOlaiRVip7NtN5EmhMbKV/FMCTirhlC9LqrnJU3od0UJtK88Uw0ZCqilXVDmiNFv/Vtm5UiKz&#10;Np01LllRVZHrsG8jLO9UWQJeAJAl0tW8rpPMAyhcPD7Sm2h0U1zlVDE5DwhOPs/yEJsRRQCI6UNh&#10;qlX1FGonwtkqHa4ESWaPMqSYJTfxIKCh4MrUQ23Frq//s+yg6rHti/8IB26BIjpGBQmbxNBBbIKI&#10;bEqlcb8pSI0kTD9s6gqLfoDAKeYKpvpMHSpQhL2/IAFh2asfRR3vJ1iYsmTaoH0/6YUeFoIMOooQ&#10;W7GRBxFbOfU8Ug8Bpcq1FUZJVvq3pVOdttVnNPxEJ5HE2hhA7OhBJdm0mld+InUX2vlbZeF+p4QZ&#10;TehqVclMSc2Y0MSX2c2X2e8Yt+deL1PW316G0wk6il6EsI2nT2EEEcQw0o1hgMTISUy4Yhr3BM5+&#10;CxEQ3bm2pzy5477ya6KJZx9+pDz/yLfLc49+u7z4ve+VdxEj7WPq115z+udeiClg75GKfMh1bzsA&#10;YByFMDyDZuEsZOY5Oje1p7MN3BKmEYE6Ct2svPw6ukLPl9+zvvG6/hOmJBKbaiYsgwoSpihEHJKd&#10;X5ieKNw6RjmV1OPCp5raWPXwMnkKU5BzcBWnYyyA6YfX90fviRPGTjk4CKBo1JkCnOnUR3y2PShO&#10;333ml+V3zAR55SdPBlC4nmOCumBx75Y78abguxQoBAmjCsCgZYQWeAAFZPCwkSxJz+GmHrlamGXa&#10;MlILfxy6R2PpL5AQzQ1ffHNZsvWB0v/yB3SSMm4QAGiX9XezoKlo5Szbqm8DYbhn1g6a/EK0ZIVE&#10;Z2uur60DdwQPc3hzezdnU90YaiWvpU0l2NEEFryDoilHDdrrcbkd3QljQ5Z54ZJ1eYVa09QhnLpV&#10;g2q8Y9erM0fUW5CeCBK879BP1NJoNISFmEqwIPpxxgfS9QAK28wBD4FitZ+ZzyugWELtoKIigdkd&#10;v23SbcnMhxoCk6nm99fZo0YY98bEsP8iuvhvOkn/LQFALgKQMC3QsMZowonjuUw90i4vZNtGFnpS&#10;2K9hy7mO3FYZTBXkJKxYVIFVj41iTf8HaUP/kWze6g6TXEcFpi3dOh4nmelaR2SyMVrQrXqk+3b0&#10;hijQstJxhe2/FZSYMRoWeamxMP1oJ3JYSyQRg3+UfldnK/UYMTEMSXcX6N+DIq4r3JBlnOu0pxpV&#10;dAAWDvoRKG6FJBut2AqD3JGoA4fTvzGc2v+wSUyzAiBGILQaxeUE/p4FE99x44rygx33lxef+H55&#10;gfz8hUcfLS8BFC8SUbz0OO3lP/t5efPnT5c3nmQT/eCniK8I0Z/6ZXnvl6g0iTQOEFXYlXmGjXhS&#10;c5j34Cx0u6Ly8RlRxSX4hS+PUrVQUBULfoK//4Aq8/fV+u73kY4kYCi6ilZzlj4VNoVdtPqhFiMM&#10;efXa1JzX2xRy2Z1qxHIEEhOAwCznrD6drDNMGhMkzuEIfpJ5pvITh+VZbBAjjXIdePF1qjq/haP4&#10;VXnz6acBip/SBPdDjHq+R4/LD+Esvl8e27azrL1lFbJuooOWkZmCDMeDgrRiBPzFcKogw5lZOjyA&#10;wsgCx6uRzP4ANFpaBAwNeIkqAIxRaCpUy87fcDct5++WAXw0176DSpMUpEPFIiF9lAYl8CL8TqDw&#10;BCEnEeVDNqiDdzwzG2GYesTZOKoVkoRWOnKTGw1EZOAmj45RNrVGNeEudSkqFdrtdTqRzttUgdK1&#10;mhPDUqwVS72GeosKOKsUXRHVaFRjFOEs1axwWK7VB1NOw4oGlRM5CDkYuQrBJSIj37scDMcx9XiP&#10;6CIiKsAEsHGC2JALN69ps1jLI5ZGdeAmqtjJuu8LrPux7b+XyOK+L+kDufQ3vCosdTItDJm25dKY&#10;Zh6RhOY1EplGFtXIxqlhRhDwDBtwuQoDmsYuX3VldbeKdEHrOxu+JCtjaZgLoBwh3QAsegWMY/8Q&#10;YKFCc/0xhg2przC6ACQ26rupHLuKqiJlcTap5VXBJVytclhQ46vZFV2jglBa/tvvITDk7NAUbGUj&#10;mI7cAIYjAgjtnCHaBaFp9UNnK12vYiiMffz8qAxjl//8xQQKOkGH0xk6Ekv+UayRAoZdowivRhNd&#10;jCO3XoLGYgdpyjOPfBeruyfK899+tLz47W+X3z70cHnp29+h8vF9wIEwnMapZx76NgKsx8tzj32/&#10;vPS9HwMsPwh7vNdITd6nWeyjF16MZrG9hPO7ETHtZQiPDWOH4QZOfKhvJg7aB/CmYIMLEF/T//EN&#10;XplGFX9AXPUH05GTGtdQApXoxLQm0xMbwowoiEwACpdGvAKFPSRefvYJdv4c/wyAIECcJ6o4hZHO&#10;cV23AIqzEJqn3sH81xGHv0NPweUhyruHAYqDL79JVScjpbeo8LzK0OMXAYrnnnicz/3d8mtSsZ/c&#10;91C03S9jYtrEmE8qT2FEQbQAKLRIYBpJAApDUQXl1ACJ4Tx+lCQngKKEHuK4haFLCzdsLYNYFfZR&#10;pWp/82PGDTJJbA9NYhKbRhVRAWDzOLTHeRhGi1eM6osBwSw7hyUCU4MgJ8HGpbQanaeRbmTJUwBJ&#10;2zqBgw0fLloa4kpg2sZO+hC9IKm5SJ+LBAn7PxRlNRPQw5gGAFsBea5yM9INeYcKFEYJpk2rozks&#10;gSL4iGrtvwIvjhV+NtMOiNAVb1Medd6JHqGYDa+ldKo6s5lF2ksU000a1fKIDtymGgwplpsw9fAy&#10;1kVs8s7+Kx2kaiVwwmKux92IsJztkeP+/oEKiJ4U8BEBGHlbljD/R3AUpilxRndD1ynkuk6FcY2D&#10;jm0hd4oY93Wx+bvUQByRmMyoQrBQKBXDiwOAkrxsCMwhHYWybIDCVMVow5QkfDCH+j+aocWNMOv/&#10;rozIYQRgCBDNdTpRbTPu5J8XjsREFJZIFV05Yk5H7jjTgNQ95rFPv1TGrAUocLBqgZtokWmnHBoc&#10;hfMykW+Pn4YLN3X+ZVjkPYGw6tdsiN/K9j/6LcDikfKbhx4sv9h1L+DwUPAUv/72d8uz334CcPhh&#10;eZ5w/AWW4wSfevDh8iM8KJ/C3OY3uFy/9OSTcUZ++cmnyms/+0X5HVHH+791xKDVkndpztqNEe/H&#10;5Usigi8QXn2hjyapxu9tPY90BCs8fDONJD4/hQ8FYKErVnaOot4kGvn6qOa7kJqNNLxa/QdgfAyp&#10;yfHPMvT4lBPSlZczFf0oow0PvYJhzWtvY+H3avnkpddiHaBMKki8+dNnyut0x77yJNGEn+3bj5Wn&#10;+ezPPPww4Pjt8osHv1Uegejd0jNQltCKHsRmpB4ZQbQQXbQMcwkMchRWSHDnBiRaSElaAIqWEdOo&#10;fsyBLwIoqEbN69uEluK10vPmntL2xl6qHJ+wWQ5Cah4JoJC81BbOzbXSNnSt7B00bLdmrXrEmEA1&#10;Bw55iqjC1m1BgpQCzUKkCxKURAhRAQkNRRKMRhsNIIRZToBJGtEICDH6T8UnIKGT1RpHHtpRWqsg&#10;yx20DFDo0B0GNAq1QnuhJ4YRg9WMlHHHMTXpCb2ErlaZaigwWw0wrKK0upLSqvzMGv7u4L0LFDaH&#10;6Ww1NKT4W3/4W8z1eIh28we4bIBCGffOC38t2xBRbT1HyzmRhDyFOgorHjkTFDAAIAQKr2/UNLeK&#10;mNzIgoaRx/ow03XSuVoKIgjTBzpH7fVQ0r1eq36ikx6AwDTEM74AkQN+EmTUO4SuIngI0wxaw20u&#10;qxGFhGX2ZyRP4e2KrsKd2wlh0aaexzAFiQ7S0FGQihhZ1M7TSFE04zXCUF8heOg8FEa6um6rzHTM&#10;IIhPDieZ2Un60e8UJgxcw3UbOfZwKh4jUAa2EEG0kGYMozt0DLqKUTQ/TcSFqWf12vITeInffPdx&#10;AOB75QW6RH/z6CPl6QcfgNjcVX4BYOi+/TzRwys//El5mTmjrxBBvCEIsF5mgvgviTZ+Rrryqyee&#10;KL+heewFRFqvPvU008R+WV7h8jXW2wDG7meJMog6PuWMfv6jT8oXn2A6Q9n0IjLsrwCCb0gx5C+y&#10;GgIYEGV8oRXekBgL3oJI4ivITK3+GwdvLf+9Lm9xHqA4+R4A8dYHVDbeotP1ZaKd58vbP3umPE8k&#10;9JuHv4vi9MHyyweJnB7/IZERfMTjPyq/JFr6KaRlLBrhfoChzRO4e/3w7m3lJ8wzefLeXcwFubNs&#10;XbexrGLqmHL34cPUVSQnIUgMh4sw5Wi4iRHxNwSoayQpy2ieY6+NzXmkgvN7N5ZeJp13v/5BaWWA&#10;9HKsC5dRBWnTL5INqdPT6kgtiBYsG8pDxHSxXDGPgzP7Ta9/Um753cHM8amWtL1PhEDqoaDJHoqY&#10;E6pbt6lElEmNMipf4cbXf6I6dnup8Euz2+XVrs4oIfo5fD2ByvclkHB9VcwfNaLIFMPhQpY6lwF0&#10;Xte8Ro9MBVf6VzRAYfphhcO5Hq1UdwIsJHHhKtSPtF8RUdgY1slju3jNiCgeBiy+9SeEVwBFEJos&#10;U4/7ST22fwZfQWPYPZCadym+AiQkLW+Dn9hk9CBAROoBTxF/K5hS+ORQIAVUzaRzp5kTPeiHKUdR&#10;J3VJZm5EkzEA2AgUEWHAbfSRumhwozu3dv8xVUzB1tAsD6OHJvJQeelUMARSEUWw+SO1yBbyLscF&#10;Cg4CUUwesywqKerz+RswcK5HM0DIQUAduHR3CTBa8KGn6IPw7IKr6CGakNC0QSfKpApTbAiDHV+L&#10;s9WE7vVRHh0BUIwmBWmhN8HoYjgriE1aqGcxsHfrhk3l55w9fw1AOKvzWcYFPvsY6zvfKb8hBfnV&#10;I4+wmX5Q3vgxA38ok74P6fcRVQ8l0J+idDz67gdMBqOXAgXkPpqs3rfBiorIHs7UH3Lmfh+R1rvk&#10;/+8CFG8BHF7uexEdwxvvYCYj+UmqYF8I1ZEvQmxFFFHNbL7g8ms8KzSz+UrbPDtLD8JNMCjIFMaB&#10;QYKEacdpnL5P4Kp1/IM9mOm8ywSzV0gjnoVneLL88pHHyk/uvb98a93msrOrv2yHuN2Bw/i31m0p&#10;j6y/o3x7wx3lO5CVj96W6zHWw+s3sTaXR/h+Hmdcwfe3bS8P85j7MPLZ0DdQFjnTA5v+YaYfLSzA&#10;YhTVjeGQw9r3t0TFg6hC4BhBRDESsEABG0ABiSxoT2/rKYPPvl66X/ugrHj5w3ITku4bXv7/0fXX&#10;/1Wm27YvilN4Ue5uuCeBBAnu7u5FAVUFFIW7u7sFd8plziVb1tr72J5r7X3P/YOe+/32532Bue45&#10;PzyfMTIykoxA3jZ6b7211k+mTlz0vbjYFBvF/g95CyuGiMsvNRTqJ0yofpg+2nwmvbPuKO/KNwh3&#10;IXviGOQkVUVpLPM2BFTBMdCuqLlwD2mxpCccoBq9BJRoOXIorqRkTE6UaQtObgkTIJSbu5kcwFCF&#10;aThN5FzwdUbamfup0MrlRoYEW2XEcmLt5hF447JidRNWSrZX8hl5IiKBq4TdoN/ehthoMwewsu+D&#10;8ehsqwnODARWjkT1fcwITUUGCjmKKT+SguWY1OkHbUfWUDgqZfJhy2HrYdsBx6BiM9yjaiEif8KN&#10;41rIM+E5REOYYTWmVTkCDaGV41G4CSsP25Gwo+eLujos5e4DyftFJTVtLxRZxRi0TNWOisI1g2ZH&#10;QERqDY+pha0EHyvTlsQMo1cmLuU9yrDdci9I7PXguN3cABu9H7VOQBBauSNSoHAK4gbqDBRFHoWb&#10;pLcdSM0ECoRW9eEoGmJMqofbsR6Oxibcb87jLRiJfsimrEmkbC+nxF4DMKylkvgejmI9QLGJCmM7&#10;27V2f42OApLvFJMBpxs5IQo5NNOD61zobgK7zeJh5dO34QbqkE1fgw+4cvAoz+V5Byj7WQZ0fue+&#10;dAzi8zhVxXlagDPbs2fkOh4M07sFDOXXrheMvEzCbH4EIH699yiDBPcj3CbaFZWdTDzkJagg7gAS&#10;Vw6fTOdUi+JmPcnYcxfVzhYqoHULl6ZvZ8ymQpiU5gwanmYZ7zd0VJoNaEzq3T9NqOybJgMec4eM&#10;TMsnTk3fMB4WVKwolk+YnL4cMy4tGgGQABAzeM5UQGNE7eDU/lO4CuTbDeo3LcACUKC6MLq/Pv6Q&#10;eg15nNakQVQcVhkARUFmChJWFK9gNx+yaX/qSzXRffeZ1GX/xfTFbqoKgKInrYZbvd1n4Rg0Fv4W&#10;W7QCNAyg5fOVXMjtdl5Mn++gEjFFG34ilJ2aygCIPrpNARz3lYZT01YmgmytUPKRK8hLe3znz1vW&#10;I8/SNoSL1WXKXdRxhKhLoNAEhkpUBSYkZCcqAUGoWzhHzZqQr6BC4DEriuwgzUChNV2+JXaQcpx2&#10;CBDdY8JT3Iez6ImWpJfAwfeu4HHXC3rq2XpYUcwEKKaTnznTKQh2cyXcU5+gznzEoaKYCFiMRU9R&#10;th4jTLwijHfY/UxiRgq3YEFlUaZbmUyVg25RVDraVKFpxRE7PpRyu/in8H+4+8OKQ3epmRUG4/J1&#10;TkkEimqDdEvdg1JrTunxULwVu02fS7SKnEw+rjX2/+kyIHeaZhVm7RUeh9jMMf78jKJNicyKcurB&#10;VERNhZWEmZhuBovN5Xg+XFxsv+pG6uAvHJ9tJiuzL3tGieBv4DJdRFf1kRl7GmElb4xKszVGpi8+&#10;b5emjqa8JphmLUBhRSFQfE8bsREz2N5VqDI3uDZwZ8TeOSFQsn2e+yoyTdy+o7gKYdPd04wkOaFf&#10;ADyuqlkALK7BD1xnvaDKSL0Wfo8r8gVUFJfgLc7vzHF6Eo9RXTDWDL2EYEFF4Z4PjWMBFgbxAhTZ&#10;sg5QUFXcPXsJ1+pZsiaOpNPkS5wAJA4jy96BonQrbdI2tq1vpiLasABdyEK2ry9bCR+xOu1e/g3t&#10;Fb/r7IXwLitI5V5NMA8VE+a3fd+sSdsRmu3gbIK7WTl5SlowamyaUjskjSaZfEh1/9SHlu3D90g1&#10;x10a8m74iPq0GvXRVdQjur8eztMYn9aTt7DKAFSoKEJPod/DMJtuvVPfNTvSgD1nUr/jLgXK6sxe&#10;Wq25CPU6hNHLC5sJR1QWjBW7EfXvu7L8gRmTPXlXrtCRqUiKC8x3556c0CNEWK/qyLoYrUZYTJFK&#10;lbeKSWpmEIl2Qhm4Aq7Im8jZEaGXsFVwk1dIufOF74SjSzxfcZXP1zWKGUxlJq2HJ9Ylqs6UmyhW&#10;DFqNdPb3sKUqgCL0FRrEfN0AXs8wjNmWyGFQXbl/lKqn3rw//q9UVhWCxExUmGEQU50JUEwpgGKS&#10;TlJaj7L9GIk6cxhEZrhHw3aeJyAqKcu8TEVTlvj9GGFGjH+x5EduIgPFM7t5ROMFuZnDbeQyYks5&#10;YFPNBW8lUI5XIw8zdny4xJjvX5jLrDBMrhIYBAD1F6UOI+doFjs+qCYGwIGE49SMzdhino/chEBh&#10;qKnmm2cReMaXZSVmBJrSfmRlZq4oamTGtx9Kzfuzy4PWw4qiPsRlQ9qNRoBDQ1qQpvyhtuUPtWP7&#10;Tmk2y32+pcVYA0isps34Du3ERqYfEnuHvluLbgIzGJOMM4S7XNxFohV9v2awywDGjSPHIqb/DlXE&#10;bcDhJouJHUfe5LErVBL6K64z8bjJu/3dE4Tt8vgNAOTGIcRPVBlWFBf4XmobPE4o7gIUirNMvfqV&#10;9KufJTcdnRq8qzir0GO4UMjN6ALTFaYZgtc54+0AihNoO45u3JyOcE7yup2+HN+8FcEYG9dpSS7g&#10;gL285wAGt52sHEBtqsLU18Ljp3HI2l45/di3ek3a8+0q/j0Wp2VwFLNpSUb27ptquvZM1QBF53ad&#10;yBnl39RWw8oCTUU9Ww8k3vWoKhq4XlASs37mKBradjSnmpAvAsCbd+iZen+9KQ09cin1Jee0F2G7&#10;qjOtJnoZYmMZLzkdF6wlO+/c+jzOeiHThvB/LghkmXOOsXNhUDfX9Nn3ewFb8nuRuulLKXiQkzxH&#10;23oRoSf3ERJqJxbyCJFIVVYAZl3m9KtQfcZ2M4GCykAQkbuABC0X+2gtb8dr//xwXWpHtSHPERMP&#10;nx8VRQ6wceqh5bzLYR6DyIwKAn6liopIIlN1qicAA5Kzt4SmS4oFirKqmEXrMZOWYyaVhdkU0wCH&#10;qY85tByTIDEDKMqN5gDFcM4IvR86R/8OKHJqtyeStyOPwjAbo+6UYWcBVpZRc0EbsAvoDCEFXPFV&#10;3i5mKha3chNyCYVSMzaiOxY1vbvYU1qNCMv2phyF5sxMyFRbneJkPiNXDnIS3i9BJHQbV/h+l/n8&#10;pazi7BPhNNlSblZm3zqmH7GY2CwKWo9CqWlFIfnVjxKxN2vrWgwaE5vBlHAHUHDqAxL1kRg3ofRt&#10;RWXRjQXEC6ZNT2vgJ76hiljNOHQT7767ICuPkD1xwpg4VItntkBCIq46h97gwnbCarigQmRFayHP&#10;cAcF5ANs5XeoLGIsybThCp+7yITh4i4Suq0YeJ5HLcNtqotbcBu2Hdq/HV+W7YyGLo1ivwAOTkAc&#10;l/5iZYHw6if1FJCW9xiD3j2DtwNCVHCyDdJ7cgFpuYDh/fCi0IrUAWY34S38GVZBCqyuaDdnPKrg&#10;Stu8j6k0Pb0VQKE1Orhufdqt8AqD2A6mOBsAztVsSlvFmT1ybBrQrSJVdezG7pPO6X1s+VFVIOmW&#10;n9AU5qi0AY81JOimISPReg0QWjVEldmQEalVRdjNScrqVJGqv9mUxhBdOIA9H1WnHBeaoWmFINmX&#10;L9pucAheuE41BIoebICrOM/H8FEhtvJC9nMRg8dEA36iOw7N2Aym3Dp4DkVakqMFwenEI2zj8A+0&#10;G17MsWPENoSLulw07M8vpeFlIlYGCtsXq53MYzjd6Agh2Z53/3ZoIb5g1NmeWysOv19nW474Xrxm&#10;Qc+gXUlQvqYLbtkeR3ijg1vpfQIvk+leplzJs1BhmHQVKdyAVSYz4SgCLOQr2EUqWJRAMQ2QmIqL&#10;VKAYT+sxNqoKeApAYihp3cNpQcJdSlVRLgZSZyFPMSgW/1BVyCcIGjH98L76iUwuWlWYT1FLEvcA&#10;ovG0mVtRBFD49VrPBQb1GHwfY/i1nNualEBRo3BL4IgVg2owrCbyVCPaHUhQWw5zKKKCKNqNyOAM&#10;Z6k6C0jTK7wuKwunLTH9cIcHkltXCDIKVUdRbgorA0R6M/2opvWoAeUrd59IrbExhynM8SiTjvrc&#10;NuSPsykJS2oomqOh6Mk74wIY/tWMP7/BLfk9gLGdUv0gW8pPoIU4CUAEUJD+dApC8tR63pUhJ8/x&#10;rnyWacIVeIc6Kgf5CC/Iy1i5LzLRuIBL8yLv2PpCrlB5XCOr8iqReVchGW9RNdw7djI9gMe4RyVy&#10;h4vYvaUBJNx/5LIgvBuhsSCvQvWmRzv6j2ZpwksIEjcZf95hDHrrKME0Zk3AmwgOgsF1Xovgoa8j&#10;dBQBFJCu8BeChyeH2BymBToQ3g9j8c5B0J6WiOUcwX5+YC0tCGsK1gKg62hBtny1PK1kHDyW9mNg&#10;ZZ9U07OSJcbtCKiBpKSKaIgFPchMSUyt6ag1o+2oT9vRGIBoDE/EeLoxU6j6jEhbd+yVakzkPoLf&#10;g9OVZO7OjEd7RouRjVG2HtHXSwCGrsLRIuBgVSGAxMWaL2a9GrGMmBakDyR4JQIqd3B0d7oQ7YTk&#10;YmEaC7Vmjq2L6DouRCuWIBhtefSORIqVPyfnZ8YuEUlL247idQlgeb8IbQc8w+cHrqUvDl5N7Q+7&#10;3ChXEB4BSG9ISLf9fWKvaB7fdmXK0fO4BGzmVxyP9jwCwSrnYp4mFYpTD5O4g6OYi818jiQmasyZ&#10;8BMz9H7QfggQUwCIKVQWk60qmHyMRaU5CmAYSfjucPZ/6CKNsN0i9SpSt93DwcWp89ON51q6dX/G&#10;lnNzJ2IHaRZaeeQlBsJ3xB7SouWw7YhEbneQhixbhWYx2Qhy0qSrvNPDiqK3i36ckhTgUKoxny4u&#10;5jXEvg94iagmirBeFZoxLlW7AVBUXyzIzvCMyF/gICWLIrweKjMNr7laTj6UcLvP40Hqy39cty2H&#10;UhuBgs3kZjT6R9mIUreJh4j+5lieX6LSqOpRwSawyelbQGIN7cd6xpuOPi3bHWOeoO04ZesBUJwG&#10;KM5wTm/MYHGMicJhevrdX6+mElmSvpo+O80dNyHNGjkuzRs1Pi2fMjNtY0x6UhLUd+4iEcvI/Fvw&#10;FgLFfY5LeWxJ7vkxbctDZNdPJDThIn5GjPWbFYUjU0ekAMhjgQLy8jZAcfs48mxaGy94eY68XyS3&#10;MNcEj6KliWrFhCs+L3CVrle/5gqGNlWapl6dhYuxxVKafoxqStv5Voxh66ko1jEZkrdZjaZiHgTn&#10;RKYiA3HaduvYJb1LulUTwmrC36FEm4qiHn6P+gESnHqQmVQV9Zu8jOAKrwf//vUAizZdqmg9NqQh&#10;AERvNRTkiLRHeNWJjIrsGJU7QKkYngoNUy4sdgKSV++FLsF3fx6TUxBIOlLy59h8dBTh8cjpV76r&#10;e/GHhDsk26VmIuss3KkhhyEAdI5qQbAQEHKLEfoJY/4VVtkyFHxDAEGoPrOgq/2h6xCcVCbh3cBq&#10;DjgIEiVYdOJjH4v4fqci6i4ABhcV96Ka6KkZjo89AkUvWo9eVCYZKIrxqO2HbcdUUq2mEbA7DQ2F&#10;QDGDFmSKYBFAYVXxv7Pv47+l0ThJnXxoFBtJuzAUfUQWW1EFmEalOIqLvFYfh0AgJ4GuIloOyUo/&#10;tqV4mp35TzhKDeYtkrqLyiDSrSIC73mbuNMLQ3HhLJ5rPfrEGkEu9IK4FGiccvhxcB22HeoimI7I&#10;SZRx/aG9kNi8BCBRTfQ+7zZzzWVOWPR85J0e0XZw+pB0lfeO5uCa3hy9Hv1U5+08ntqOIIFboOAP&#10;shEBr43Z26F+wtzGFjz2Ootraip6U1FMSytnz4HIXMgokaAapgWHbTsIqjlBCX7i+3XpLNOKcxu2&#10;pJOMNvct/xZ36YK0dMwEdAYT0pwRyJC74ISE2Ov8AVvBcVl2xona4/2P03imCV8zRVDpeBSl5jGq&#10;E9O7r3MB3zkCQFAN3KGSuOfkhCpDruPheQJuLrKzgzHpr0T8/3nrERvQqShcM6g1HZHVg9O0HScw&#10;fh1DeUn1YEVxharlSgESSrYFCwFCcLi0C8JUXkUuAvL0vLyE6Vy0KufgNC5b+dCKCBKCxTF+98Nr&#10;1qY9K1ekrYDnJoBiA4KzDUja13GWs9l9LoA4tt+gNACzWPvP2kc0f3AUaioADKuLRk456qvKhERu&#10;hoSeJLEYjwLW9Ywh/KJ76rZkVRqw90SqPHiOXv1S6mh+puIqTWIqGX33LQjFDBTZUGU14YlRox+H&#10;2CpHyTneVD/xDBRUY/oOruLSjehZ0p0j6KwQ8savEigkKXMEf+YpnHqUad3uD42KQv5EZaXtjtkW&#10;tA1e8B0PASJx4fMz5UsKfqIz6wIDXCBrPZ0EQke2VD9yKlYVoQGxBXkKEjwGh9FLMtMAG15Lvbl/&#10;qKOw5QAYdI0KFGESs6pgZApICBSTyNIc/+i/03pkdabchNbz0VYW4fngog75NMIqKgoNYwKFfEOO&#10;4dcmnluN8HVAXA5kYhI5FI5UrSria1wlmFuGzDMIMhkAXDhcBXdQha4hKgomIsbn9TFg1+kIwBCS&#10;7GIUGh8bt1+SmJFPAci4+8Pt5gKBjwVQACZwFIKFeRXRekQ2BRkCTjo4AQwARZVJVwBFhOv6mEDB&#10;f2oFeRQth46PGLx6/FE2ZhzajAXEbtVuQnXhBvM3MYsN7ts/LZ05MyoKBVfbKK33fLsm7UJEtZ+p&#10;wSE8HsfxPlyECDz53bq0FqHShJ4w9R99zt7OnhCf6C+YGPTt0jO9xWKcz1gc1PmDz9P7jGHfJnOy&#10;6zvvpcksOnaisnv1Knr/tWgwEFxx8V5HMXkHoLgNZyHB6QXv7tJ7cByPLl5BVMUuEBKtfpPIRM79&#10;K0Dxi5kVxOo9OEmA7nF8HFQhcg+qPS/T1lxCy3HN/aJWFLYiAMR5CMuzGtoQXe1dsQrx2JK0G03I&#10;dsKC5zPyXDhmbNqMTP0IEvRDTDz2A5QH+Tc4xK3SddWqG+YxEWJb2jrMcuvmZGHWsonT0oxhI9PI&#10;6tpUwW7XNwFew3cbaARrgL6C6UcIreAlGiq0gpuo1xSdBf6aJqwYrA9YN3j/i9RuzpcAxclUQVXR&#10;BbFVx8MCBRe7GQ4F6de5HGcKEjE90D3KBWRcfnH0fQgcaiIEC63bPZx4KLuO5Ty51A+dhO/+Tklc&#10;JBShNS4HKkHH6oV3cf6WnI5koLANKXaC2MbE1CMTlLF7lK/vAifSiYu9kxkaIfaSK8mj1OA9bDm4&#10;9bUJMmZohpzc5/B1cQ6r0MxtR24/FF95AAp4FMGi3vy/UE0QfSc34ZmuOUyg0P9hNQEnMY1JiBzF&#10;WIAhRqT4QQzbNV/CyiJrK/5roZMgUzP2frgYKIOASVaOREOIpTlMOzmtxmDSvgcXlUSZNxFqTUVX&#10;BdcQIiirAxWVVBAChWGirlvrE0uLubBpPWLfR8i4VXU+WxdYgdiqFyfan9Bh5M/ntG7bFR6LVCzA&#10;giNQxNQk7kt8Zot5jEWtKGg73HAuaOR2BLaY8VU/y8vtR1ObkVYUnwTD3gAiU6GVrUdj/lBb8fFb&#10;yLuH9BuYVkDQrYObcNKxk3HibgJmTdzegwZhL63Dfnr0fQDI91QG09Ac9Hv/01SLhmDZxCmInM6m&#10;q1ysQ6sHsAfjVVbwvZ/a8fmPCJn95LVXU4e3304zhg5H04CJDJA4sG4NqdebKf33QnBChAISrvq7&#10;jpFME9kduAqJUQVYPyG++gUnqcuCYqu5W8Ywfz08R1rWCdKrjgISVCOCQh3j16tMPnLsXd5c5jj3&#10;DCBx9PuNjD6/ZQw6P01il2r/dh3TpP61aWj3nuljdoV2evPtVEGY7kyEVVuWLAccvk5bF+Bf+WpF&#10;2rUcPwvuWcVna8ml+A7i91uqiZXwOl+huZiPpHsyX1fbuyZ9+vHnVBU5M7M+QJETsbLPw9FofUhN&#10;g4Iau/tVjqIN0w+A9eOpC1L/PSdS1aHzqTNZp52OXAYMkG/LE8RYk9K9IAL92MlFZ1oEiURBIXZr&#10;xAEIOC7ZCV+IhisvSr6PVm7fxQUDWxG9INGWqIuIaDuBQzDJpGdsLDO+nzcdx5pKubN4Sl1EjvWP&#10;yH0rhNBfWJVkf4nVQU+/P21Etqo/m56URGknXaMx0eG1UTH4NYJL3HIM7qmK8B7FVsq59X0owCLh&#10;auFf/pbmBpEJSGg5Z59HVBWAxmQAYCIXvVWFrccEwGECVUZwEiZcqdCEzBxDtWFMXugpihMSb8Nn&#10;BAdbDmP7nWIoporsCe7DYeRKIo9EI8RGdWbxdfIIVhZ+Dy3ngolCLe3hPZDDdlfUAuEomVkV6dpa&#10;z3MlouFLkHB7mOGjZZXgyFTy0uc5tpX/COcpwNDnAhUER51FdpKq4KQVYepRpdUcgDDc91mFYfth&#10;WCpkphZkxqNthktmfgo/wc6O18mlQDbcmGqiKUDRmtv33v4wjRo0gk3l9N4Yuzabj7lyVdoL53CA&#10;sxeg2IVs20yKrxEfzaMymAjbP5Y2Q4XjLp7zExfvtVPn0vD+g9PLbNF6CYL03VfeSp9hx+74zvup&#10;4tPP0joA6DbW88uHkFNvpzLZvhlOQKCQ5AQs3DLOur8buk2xg9+Tp4DQ/AkT2K+YwX7xSGSaS8HE&#10;49H5OghQtBqHIDGpSiRI6yRTAYtrgIXk5AUrCaYZZ1CH7qIyWgnIzRg8LPX44KP0LtvA2gEOn776&#10;Wnq3Zev0HtvA3mKUWdu+M7tVN6Rrew+ntTPmpoXDR6Wvw3bPuBheYj1ejzW2aSwKWs6/xzd87ivA&#10;cg76itHoK3p07s5yIFY1YjlvAJnZkBCbBmE7h9CkqmhEy9GcjWwGCIXgiulTfTayfThxDpkUx1Mf&#10;3KNdOZ1JUO96HPdotBCmV9vP2+PnOLlYPcgJsZSgAIiEz8cpyBkfz1+nQSzaA3dpBFDkzVxavyNI&#10;JkadaiKykSv8JIWbM4NKzpoIfiEITUCCCiBrJ8qpSBZmdeLdvzMXutvBehKU00ufiS2FAbp8PqTb&#10;gJSby2MCA2eiSCsEXiZ4U0FYUXRTxh3VhBMPpniAhF4Ppx3eBlAs+uPf0oLf/5bmQWhOp1KYxkUv&#10;mTmDVmQaVYRgUY5HJ/L5MYCFFUQkc8cyIMDhwbOIvGGh2KSaMLwG96htSC0XZSRe0W6ozAzuIRSa&#10;uR1Re1HyE3nvaJ5eCCzlJCUqDHkDLm4riQq4gwryLCtNoIqlQOVUI1/44Q61BYkWwpPbiagWrDyu&#10;CRRZ7RkZm7YcukflMdztoVAMIjOSv91EJkC4zZz0777XzNF0NT38hInctCA1p2HE2ZYdQPHuF4it&#10;PsA9SlAK5W4L/pCb8c7v4tzPiL2bPHo8I78FGKCWhudhz/JVgMSadIRo/v1UF1shKdfimlzJouIl&#10;Q4alL4eOTMsYD5pbsQHfxLEtiJtQWM4cPzV9+vZHqS19+RtEwn1EWM5nAMZALp59aDGeIM++izDr&#10;4v59yLozUFx3BSEAYSVxwzEp/IKgcQ9dhFXDT0w4zKz4487j4Cjc6aHh696Jy+nmQcave+QfJChR&#10;ijLuvAFQ3GLsen0/fIWiMLiIw+u2AFQoM2kZvsXLMZApz6tNXkgfvPRS+vjVV9Nnb7yZPiCL400M&#10;XiN79MFVejT9wOh13ayFaVyvPmlk115pdi0Sdyz4a8kQXYOW4mu8H8tpV76lolC5uQACdxKKzQEV&#10;fdOntF0mhr3AIqWmyLQbNmYsCkehKawxMXhukG/CfpWG5FEYdlyPfStvwSXV8P9VdeAcI8JLXKBX&#10;uZivctEorMoW8tAh2Eq4DKiIjosJhTLq6PWtAMzRzNWFUw4rhrwtHDm1vgu3hws05kGEsSt7NmKH&#10;KF8r4Zmj6ahivKDD5yGZaYugZoMLnwqjkz+zmGQowurmiJP2waXEnbkVHGxF3DuqfFtZeLfIp0DF&#10;qTu0MJ8Z8d9Zn4dfU7QfKkt7ABQ91FUULUdeAqSEOy8rrreAFO55WM3nkGYlUEzHYp7PvzIFgaNg&#10;2uHkYzzj0PGsGhQoJhBoE4lXYS1XYPWPtCG5mlDSHSpNnKOCxRBAQZDQph6Sb41itBaOLq0y8lEv&#10;keXfch2Zn/hLkKN+T4HF9iAEVFYAgIVqz5iemFRl+wHBqTcj5NlF6xHchK1IkJnPtRzmTxTLjDOQ&#10;8D3QT0QrIkkalQTVBSDhWsEqeApJTE8VNnOnIFYZfTCHGVzTG1a4L6Oz/vtOkpmZgaIpPMWbH3dO&#10;XXCTvvcppBsR8q8y8ejFRbxwGu+YMPnbKLn3okw8iIPy6Jr16RgGqj1LlwMUiwGK2Vwg09ImZN47&#10;MX/tpJ/fvmx52sL5nhSs1QuIi+MdeGT/Qan75x1Tpw8/hdD8LPX5rEOaxmRgM07MQ9i37f/30ILs&#10;Z+RoXuVtyEzFWgKElYG3IeA6SUURQHEj/QFA/JWN53IVP6GteHjmcrp18Bnd7IwAAP/0SURBVEyq&#10;2wsngUbjEhqNSxCUlxGBXd9/LN2jHbkNYNQBHMeYXKyFgPyacaZbwI6RID5l4ND0BjmWrzV9IX3Y&#10;9uXUkWnF5yzv+QAX7Ux8HTcUhx08ntZMm5smVtWkQR06ARhVacmw0embcSxDAhxWKu0eg1EM78fX&#10;/Lssm4QQC8Ad1W9w6sFe0Tdo714iY9PFP82bM5pm6mGgjdqVFgIFU6jGLmMiD6QemRTvjJqUBuw6&#10;nKoZj/ZiZ2yPUwAEpXk3Lu5I5nYfRoivuFjcRG6QTEkmqk/wuYUXRAGWrUheGGyboJTarVx57Bm7&#10;TSM+Ly8azmNQx6aOWbPDM9Kwi7alFF9lARagA6B0jG1fxRSD6qVzuFuzN8QLX39IjDwj5MYWJJOa&#10;AkdHU7uoDLLtvEj4hn9QHNYjpOdZlZmnHo5H88SjF/8W5Y6Pegv//Pc0n4pi9i95PCqh6YkQGzMp&#10;ihHpeABiPAAyFjAZazo3049YXuzWcvgGg2yyuAnQABSGswxoCCfCbGKxsTJvgSMDRRl0UwqzvPUx&#10;E7FsHXIcniYzACScqoAJbYnZmDpUSzm3rYOLg5yEWBk8HYc65QBQggT1fugnsijLpcNuIfNjvR36&#10;OtxbKkkaknNXCQZQMI7ltjeVRe+rTD+CxGTqYTYFFYXp3JUQUy5z7ct/Yu2eU+nNkVNi6vFO+55p&#10;6OipadTYaekD3vFeYsvVuxBvA6v6pJVz5qSNS6wmIDEJozkCSEj6neB2D+ARuZk4R7dD6O1hTHiA&#10;vv0ANuyDawixgezbxsff8469nq9fw+03TgRmzU2LeeddQBWyiHdby/7vIAA32d4QWLufCuMalcAD&#10;lZpMLUKp+fSwF+TYmfQYoPgZoPgTAvOvSLd/V86NWvPBKcRcXMjXaQ+uABIXdygAI4gGPcc1gOMm&#10;Mu67ANANxq+7aTkWjh2XFo+fEGNauZf5XNAVgNh7AMMHrV5M7dkX+vmrb6Sub78L5zI5PC1bacGW&#10;UDVNgncY2aNHGl9ZiXFsSFo2Ymxaztd/zfa0NXAUchYa5lbx+37JxzOYgvTr3ocFSlz8TH3eg6t5&#10;mclGgwa2ICg0aUlaABKtaD+aAxj1VWdS5b0xdEwasPNQqj58jndRtoah0IyUK4NcYnuYEw2j5JhY&#10;2Ld74RXjyej5y8mIBCcXfV7dZxuRg2tLoMjtC2BhVCJvKo5TQ1jl15gr4edjovFM+1BqIJ6OSgGk&#10;juRlyDGEwtKfFbxJXhNgoraVj+1NBNyoueCCl7CUx9BFGiDBYx1pNTrAT9iC2HbIUURF8VRDwRpB&#10;fm+FVs/co7Qei//yf6f5vwkUxuD9NyTcyLgjuv+ZliI4CkBjAuAxjtvxGMQixr8whw1mqhEtQhjD&#10;cmDN0BtUG+73EBQi6MaELEAErYSAEUrOohUZXljVBZlQc+o8LUJoSqAIIIGriNCaAiy8VcadN4zl&#10;dKtoM0ziLpWYEdGf7eaCRKwnLCYqai5iMqJ7VNk2DtFKyMsqWhqBxymLkxGrij60OH0ABluSfnAk&#10;Nag2+9L+VJPSXQM5NQBpbA0LcN8dOTW1+qRLGjJmWlqylBDXvsPS61QSb7R9PX0EUIyq6UdZDhB8&#10;uTzt+HJFTAT0OZxjQnCaCcBBAGG/G8IYbR4imXoPOZKHeOwYSVdH15Juxbv0caTOx9FYnEQafYoL&#10;9ji3yqYPMV7dRR7FDpybe/i+B7CZG/d/mhDbCwibbiDt9p3/FlLuW7yLOyr145t8LFA8RMb9I2G8&#10;v8FL/ErL8RO7Ox5jR7+LCvMm1cd1xFxXaXnOo6Q8j/jroqG//PxrVBb3aD9uwn0cYkojQH09bUac&#10;lVOnAxqT0lRs4oO6dIPA/CT1/uSz2GI+rFuPtJQKYQUcxFKqhWWAnI7ROYMHp5m1tWkhhOwy5Ntf&#10;YaD7FkD5fvrMtLGICdRH8g2E8IIJU9OYfsNTh/fbx0b4Nkx+WqPAfIH2oynCq6YARXOIzhYARCM5&#10;Cg9A8SruVYGi75HzxPZf4sK6Em1HBNdEDJ4pV6Y9CRK8GQQP4IKePD2QV1CZGWPUIjXKi7WMrXPp&#10;calhKE1Zjj6dapSPdw559d+rMUvJtV8f4qvC2u4Epmw9QortCYAw0zMnbuevVToO8EhYUhWUVUbw&#10;EvIaVBftCavJUxJALbwdTGU4ocp08RG/Z3aOun/U3aOSmX/8rzSHWH79HTMAitxuFBVFMR4tgWI8&#10;7chYPjdWFynTj7yw2JYjx+ANNgJP0pIR6bAbPC5Q0HbkOH9BhPyKAJVsSx8WaVh/iVv5C/MrBkty&#10;RooVtwCGcXoBFnxsutWgInFbkPD53sZF7f6OEE49k3JH9SBQhIsUQLHNkJMAOAzrHahCVKBRW1Hk&#10;ZDp2rTBD048BivhYz4e7Rzn9AI0BrhgENMym6AtQDAQ0hsCEV2/cl96j9fis96A0d8HK9NWSb1PP&#10;9r3SqyRBvwmp2f6t9ynDB6dNi/F0MBHQDHWM9sCLWXHVmY0AAEBwgovtKHqCI4xIDyNpPoli8wxA&#10;cI4L/gzKTb0SahCu8w5+lXfz82gTtKBLJF7mXf7yDvQLvPNf5cL2Ar+rrZxx5p0jrB3E/3ELQtJS&#10;/zYVhYBxAzLyJqBxn/bjCYTmL8TfCRQ/sN/jIZMQxVk3JC/xZVyBqDyPL+MCr+ECEmzPDSqN23hI&#10;rvHz1EycBUgOYo3fTuWzhZZpE7F+ErfKsZeSMTEPMFgwagwgMSlAQs3HmhmOQRkXMzK2alg5aTLA&#10;MS6tpDL5ejyczmTWLBLSY2TgNiqkTXxfx8TLZ8xLU0is6sT2+NdpP9xN2ox9pS39N2ePx7tUGu8y&#10;5XgRMrOBik14jHqki70GUNTuPJyG0HJUQWR2J2BXkMi5mVmhqfejwovGbVwcbdn5nTvrElwxKIkZ&#10;046oJhQ75eg74weeybEdUSqqMi0rG7/kH7z/vIDqqXkrKg65jJykFf6P0HRkAVeuUvKGs45Y3DtH&#10;BkWWaocjldcnP+KtOZjZOJYdqlFdUD0Y2Ve2J1FVoKUIRSatitOOCoBGsCiTruAo/g2O4n8UrQc+&#10;D8Bhui2IqVeMRYOjwO8x0eXFUVEwGoWf8MTmMKYfw0sHaTHxiLbiZq4ozM/MXEa2pVs9DLufgWIE&#10;Qq1hXOzDyawYeg9woYWR0xhEy2FArxyH92uJwFOfMQigKJOtbEE8go8XeUT1R8vyTKJdRvX7mO2K&#10;TlL3gMg/SFIOIOS3H1vH+jHZyCfrKgSX3m4K43lOWHri7ehD61HtxjBaDmXcrhispgXRfj6Qj4fp&#10;JF29PX08cnLqO2ZKWrJ4ZVo4fREbwLqmz9hQ1Z4/1qpPv0izICc3IrI6gGbgGJVEbAKjr1dzcJbb&#10;C24FQ4F5XDn3etYJotS8asw9oiSX6DixUO2oaKlOsZPTBoDiDAImR5PXzargsetc2LmCOJ7uH0e2&#10;HdJtNBDHzmbykYnFLc71MJDh+4DgvItn5DEhuT8zIv2d1YE/EWxz3yRtsjiv7N1Dq8GmMoxfZ9F3&#10;nAMsbEEEoytUFNdwpXr/6h4k2txeArD8/CVA6ywVz7F1gCACMjmTXThI9zO90S1qBWQwzxZaDx2m&#10;W6i2Ni9cGIIrAWO1o9EpU9OqqVMhf+dRLcHVIFDTB7Jm7gKk3XPTlKFjU9fPOqePIHY/psV5+/X3&#10;UmsyKj5865M0oM+gNHTA8NSFBcWtMeqZ3l0Po95LhNdUk0kxGBKzymQr9nMKEO6w8LYrUuheXCxV&#10;hs0yUag8ZaalAirBQZt41lOUcu6coSlY5BCZ50Hg79SURRtSthXxvGIM+x+fVz4niFFAoVOsCAQE&#10;qF4VUsml5GDfoqqxylB9qWO1WOwTdnJfTwi7GLu65pAKyVGtrYk8hm3HM0VmBgr1E0q41VBU8fPr&#10;zYPEnFsAhWRm3hiGhiJMYdzSYkwi6cqA3QmAxTjOaPgKpx5ZP2FVAQ9BKyFPUcb2234MuQ4g3Mot&#10;SWRqwmdYOUT1ENWFQMDFzgUfAb3xeK4kBvH1goSVhBWKis94TGl4cBWCBmAR4TOawAp/h2PPIqPi&#10;KVCEAcwkb/0fekXcik7GBCDhNvSBLhYymr8AGzUblQbvAhIVEJmVVAwxHg2OIuspqmO9IIYxqo1a&#10;Kovhrpn7bkf6HKAYhkBq6SJ2aVJdDOxanYaRfzC6sl+aRvn9NX31doJjFVYd+462YCMeDvwbFwib&#10;uUQZf5lwmYuFWOkSF9oNYuwek0ep/FpXqOv69GncVBmphDok0tlH4cZwgeMmuoZbjj+pGGwt7qPA&#10;fMBU4x628LvIr/V3yE+YZXmTE0DBQuE7LBK6z16OHwCLn9jX8ZicirunsKkfRGq9C2DYTiUBoJ3T&#10;qMbtRYNwAARj7ry9zMTjMpkXl3G7+rE8xkUMbT7vLAB4wWqEIzC6Mcz7pzdtD0m6AT0Hv4GDYeqz&#10;A8HVLsjY7YyJJXY3IbzaQDWyHXDYDZm7A6CwSvmO8emKGbPSLBYnVTM+/vQdVKpfQCB/3jm9hvnu&#10;Ezw344eMTQtnLEwLZi1KlfwfvKBBj+lQ25pBqYLN8/3hKHodYupxiIkHEmiNYSVQRHy/+z2OQ2ZS&#10;URigG9vAY/SZycywonPR5kAYhVlFJF0hyc4mrlw9dA+PSE6dyvZvP5f1DtnDkZ/79LYQV9nqdAS4&#10;2vMagx/h53XWBRoCL6oJKwpBhNfUie1nXQqOJTaAuTqw4DI6wk10pNXopv7CtgOQMDezuxMPjoKr&#10;nhGH9wwonHjE1KMECVuPqbYcEJXKtyeiuJzEpGM6FcW0J0T2P/hXHkOdCUgIFkFoChS4PkcCFCNp&#10;Q8ot545HvagHAxTDBIqyotAHYivhyLRoLzRp2QoEUeno1C1hthk8L9qN4jaTmZncLI8tigKqZwG6&#10;th45Y7MkRG1FYnNYGdtP21BN9dAXoKhhN4jrAwzBCcu5oisj+LhfKWfhtjDHowBKtUBRGMP6MPWo&#10;vipQMC7lOf0J37Wi6M87VEeqidFTZqdFcxanKSwDmjVsXPpyAsBBmvRyyuz1/NHv4WI49C0txvdb&#10;uOgAiG1c4EXLcAkO4BJO0cs72C2KE9Te/8kZdoni2IyKQDKSCuE+4HGXI3CorPRc5+J3kmGrcF9n&#10;qTkTtBNKtQ25vY27VKC4A+cgWOj1MMH7Fqv/7hwHVNg2ZvT/PfQXgoRLj91r6lj1Ipbx8wES2wAL&#10;Kx8udioFQUCOwnbH137FfMydAAcfq848LwgyzhUkol3hXKJduWYehhUHX38GsDyxbnM6unpDOszk&#10;R3Xmfkxy+6k89sG37CYvdDfE7W6nRFQdOwAQYwK/xwfyNWHECyZMSf3Rmnz69vvpE1ylH7/xTnob&#10;YdWHCKyGVPZPi6bMSWuXr0nLFq9In3XsmRrxnFfQoFSR2TngyNnU6yB5mYdYqkMZ7w7SrqZSS2aa&#10;aM3FVOmaQIAiSvXIvCwv9twCSGZ2jyh83rGL8WNHAKZTJGTzeNliFEDgJEX+wApBL0eYtCIfM5vI&#10;HJ06Ng09RaHH6MhWs1I4lTmKnGjV2QCbg3VIuAEvvmcer2bRmOSsQCcgyEl0QObdQbk3VYVkpuPT&#10;bmZnAhBmZxqLF5kUPnaojvvXg6Pw1Jv/59+Skf2xd5QKYiYcReRmwlfITcwgsGZGJF3ZfrjtHJ4C&#10;f4dVhRJut4aNoJLQaj6SlG5bjOAkbv5zGn4rLyyWZyinG0EkFudpQjctQ+wbtcIQCAQEE7IkNYsU&#10;77zNnIteMrOwn/vckpzMsu+cRZFbjSIBK8J1fazY7yFQ1GWgqAYoHIHmuH6eY0aFQBM6jLx6MHtD&#10;IDe1nJNBUX2ZJG7UmTUaw4zGg88QKEbxuUFbDqTKafPT9PlfpqWkZs8dTQ8+dTZJ24vTalj6Ne7t&#10;YCy6j3I7qokN2ynluWACGDI4eNFd23MIkOBdXpIRufVDjFiPcG4+Qs/wiMCYx2gOHrMy8BER+Y+4&#10;fUDSlYIpPRsCggDxiMceQU4+QJotqAgWKis9PkewyACCnPsE1cUxfh5gkYGCFoTv+xALu49fpVK5&#10;BHl5jtbhFITrBSqC83AmFwCNK8X0Q26knILU8fr1dlw1SQuuxHMFMVYGCuzmAMR1PneV3/kaX3eV&#10;3/si/w6n19OifLcJwFiXjny9Nh1ydPzVN2kvWpN9KlY5eyCAd9KmbKDt0DDm9GMBhOiIPv1S5w8/&#10;SZ8jOPuA5cVvN2+dOhDGO8l9ruR1rlv6TdqydnMaxBSl9Sefp9cYK/fduD0NOU5cv2RmcBRcMFxM&#10;5klGSrVJT6oVaTs8FeH6FCwKUCjcpdmKXhCd8gZchDo6e+D6NGgmKyIzPxEVQ6msDHGVLlB5jdyu&#10;lGARWgv4ic5nMonZmdcXAFXoOCRCVWd25qJ2BBoEpRd/sQMk/ClqN/wdeKwzIOC0owPPd0+ppGZM&#10;Rp4HiqKiqOD7KbKK0Si3IbiaB1DMQWyVN5oj48YINosJyMywnP8PlJr/JylXObp/6k8ARgTY/Aux&#10;eLQjPHcMnIUchEBhRTH0KVDQYsBTDLyeK4jSNBYXdKgwC+0EIBLqTaoDn5O1GHmRkPyGAFNOKfo5&#10;AoV8FASi8ijGqeXX+3lDbWJnSLnlvFg8HEE33I8ovBh9MvJEOOU41NFo9YXC/1EkcecqRb4jG8Oi&#10;1WAxsSawPrQfjkZraE36Q3bWAhbDYbMFioELl6elTBu+JVb/y6mkSRPHvxGfg6Ym++rtlNRPgWLj&#10;jnR5KwRktBu701VK9pv7eVeHcJR0vHmYd34IyIenLqYfSJXSwWkw7g/nCMc9C1AYNkOOhBd1CRYP&#10;zp6DkOT5bjGnhXgImNx314bgwGTD9kPgeBjVhtyF4TaMPo/CVbjHFDn3PURaAs0DN5Pz+GW4iYub&#10;qCjIjLgImWo1cQ6guEQ7IbkpSFwF4OrgJ25QBd2CYLVlusHtLR6PY1Q/YBFVh4DI11xXhwGfcWMX&#10;/MZ2Wig2rZ1Zzza0dVQYAMbxb9enoysRoX21iuri27SP9kTA2ENVsZmK4jvIz29Rbs5DiDWyd3Wq&#10;7tA51XTulmpwllZ++nkazJTlSwjTHTx/10q2kQHMc/m6NwzpZQw7AKAbduJi6g2Z2c09pAqRvFhM&#10;r45t30wAzqCXOQ2ZTYp231gU9SQez34O4+pyrF3s0lCBGTyFFYfhNjmVqgyjCZFVaTTza/mcWo3S&#10;k1FyFfEc1Z9luxLTldySlG2JLUvoKLioHYF2QlUZYitHuZjFBJXIwuBn9AjnqXqKG4CFEw+nIgqy&#10;cgp3cBR8XZyiotAQJqEpSEhokkfxbwDF/4isTElMzWHazmcDHLN//Tc4CnwecBTTfuDzLAOabMgu&#10;vMQoLOZjvQ9ghOcDWXcE7yLptvWIdYK0HYMACiuMAIBoPbIFPXaQyl0Um8XKMWipr3AU6hkqRxGC&#10;LM1iLvxhWmH14RjWCYuSb0ejRTXxlNR8utfDcWkejz5N6g5LOmCBPkLQcBpiYE1vlJlVSL4j+MZl&#10;QpFT4VZzQcGYfgBC56iVBeBhXsUAPj8I/cUwiK1hSLiHfflNWglhtxGycgMp0yZNb0JpuRkfg1qB&#10;HZbP/NGfwC5+Zr09v60HYMG7q+/Etw7QEgAOTihMp5JbECR+ItDW8yPLdn5A76CS0dsftYd7AAzB&#10;wvOISYWtg9WGgTZ3WAh0JwCB76f5K54LeOjvAAzusX38FtWEbYa+DyuNJzzvoclYSL4vENwbTlaA&#10;wsriErkR55nSXOH+ZbkV2w8u/BsG93JuABg3DdcRNPj4NoBxBy5E8tTpSACJz+Fcp1W5Fgcg2QG3&#10;sc3qghHsRqznawGMbxCNfUV1QYVxYIUtCSQoLclOxsuuMliFaWwxYqzJ+GdGkVUxAcn7zOEjgw+a&#10;zv2VAMX3TFTWTJ+D7uTrNA0bfmscti9W9k6DAL+Bh06nCmzm3entlS7boxs021U9hUlPkfrk+NCA&#10;IgjAEDnldX1Z/+A7t2NUxosqLOUFrCYUXhVbu7y4rSpsF0otRAXRBKZym4YV482IrytHnM80FWWV&#10;oQbj6fcRjNRPRBy/Iiu1EkbfWV1IVgpSOVwnpiFFsrcg0YGWorPSbaYckcgVm9sLHUVE4WVTWPZ6&#10;5GoiWo95v/87qkyNYez3oP3QGCaZadiuUXgT77MMiIrCoN1Zv/47EXkE7QIokphyFHIVYTmPNgS1&#10;JkAxRFKTdYKuFBQsyou/BIvYK+qo06oAEHG5cd6E/iwZS7IzNBOQk7Yifo/gKCQ4rUioGOI5uFJj&#10;3aBrACIGr4jidwJSjErLoJrgIWKM6k5RyUxAQDOZbQYirOoQbGVSVO7EJUIDQq1pijcairofACQB&#10;wtbDKgM5NyG+AyA0R5y/m8btP5FGIsdeCkhsIvl6G2XztiX21Cspm9m3QZWxBUXlAf7oz1FNnNuA&#10;vRqOQgIwvxvzDkzcfYAEascH8BI/Yf3+hYyIX/Bb/IzV+0cqhR+50H8CKH46eyX9jD38h3OX0o9W&#10;GFzcbuaygnhAtXH/jK0Hy4NtMUzB4vs9JozXSkP+wWObYbshUNykzdD3oW7iMdzGI27vmi1BsMxZ&#10;Wg7HtuZjXGYCc4VzGe7hMmBh+3FV4pWK6AZVwlWFWAIHv5OgcAdwuAupeodR7F04l/uce9y/DZDc&#10;4He/ARnqc6/BbVxlKZBfewXwPPc96VerEKJ9sxHVKntK4DCOfLPuKVC4COl7NBvLAIPptBITaD+m&#10;I9JaAnCoy/gKoda3KDu/4eO5JH9/NXVOmjh2Umr25jupba/K1P/7TWkQitNK3KOmb/ewFFfG7OTC&#10;ODn6fj0Q3bmY4t3Wsl45t54NJiACglqECkChirbEDVu6T/06pwmdFDbxfZ7XU5STDQHAZG5bjp5+&#10;XQBQVm2WExMrjfa4Wj2mU0Wwbow/ue+JcayA4URDPkOg8HGB5NlIVseoWRVWFOZm2HbYinQLtykT&#10;EDmKQ+720ClK1czvUy4BespRLPrr/8rjUc5c5dxmU9B2TENwNYEqYQJ7PaYAGFYUM6wwBArIThWa&#10;Y+AyRkNsmnAlSAgYQwGKwVE9kH7F4iBPVBhhIMscRtk2eOGXKk01GMFvFJMTpeHKucu2Iqszc1VR&#10;LgDKe0a98J1c5PWCoZGw7dAVGtmZjk4VT+UMC/UWQVAGkcnUw0wL069CkJWJ0BiRBjeRv1ZjWD+i&#10;8PpzalmQ7H1j8mo0pEFm2nqMAPFHYTIa/c3atAwNwVYuqs1UD1YTOyl9D7EKcD8iqG2LvoLdJ117&#10;LWX8ZqYGBT9xi8SqO3AStw9aUXCxQjw+Pi0QoGkgr/IXHJw/U1H8TOvxM5XEL4DEL2eupF9VUxYf&#10;/wDpaQVitRDVBSDxkLAZb/34IYAiUNiO+Bwrj7tuQWfJ8bXDLgqiHVDSrcOUc48q4PY+tRNcsIxr&#10;jwN+p3CFan8PoFB0BVl5kariCpzETSoiT77oM1DcBSTuARICg22JYCFQPDx6Kt0XPKw6VHdyrC7q&#10;4DPUa3j/MiB6/ntannXbqb5I+4LwPLFmIypVQBeH6e4VK7GhzyOxezwCrcFpKglY87Cgr8A09jVn&#10;Nanea5B6LyPufy6GupWE/IwaNiq1fOud9HJFVRoEiTr2XB0pV5fwOZACxYUtKKg98II3o0LQqCyS&#10;tfNuTpOsmISo2HQloBvQtY4DHIqz5ARiT4ZKSL6fZGNE9GsaK8RTOXSmWBYc/o7sKfEi9uIXPGxD&#10;OqC9+Ayi9bP97A+hNerAcw23iQU/jksjm8IFw/IcmQh96hRlKhJjVD0rhWs0gm8KkZaVhxWTHEzI&#10;t0N0hRMav0hsCwMMa2ivbDsKMvN/JAnN2bQbJnGbTzGHeLypOEgn0V5MxeehnmIqk49pP8NZwFNM&#10;CBk3B83FKEhNo/E8AoEGL1WYgsMoJiXuIi2BoawoSqNX+fjgYkWhobzyEwq5RgA+ARwFD5FJSysG&#10;N5jnkWr4PorFwj7mFrEBTDH6uwSZkWc/x6COQE3wBiQEinxoN5xkAAAChd+7rEb0iriPNO/+UMil&#10;8MrJh2awQj/BBMQxqTJu24+BVBZD+WMYsv1wGrpsVVq2al3aRXzdFiqJzQIFlcQRCDpbjm2LltFr&#10;kzexehPlNRcB78qSgJbkAsU9lug8YDJxn/PoJO/+gMUvFwAJF/BcxIdx+Vb6E8D4kz0bf1zgcPsb&#10;gbe/c/837j8GDEoguI/DVH7jiaE0CKmeEIr7ADAJpyjA8YTWRKCoO2SEHhu8UG+qwQgdBucWoTIC&#10;wmlCdE4CfscxrR1hhHkGBegVRFWXnHrE2RmEpG3HHSoIW42oJgCBaDsAwQeAg/cFxLuAhcAhWNyl&#10;grqtYGs3AENFIkBEZWI7An9ziX+ji3AL5zaw0JgK4Njq9ekwHNABwne3QQx/x0oAgcI9IHMGI/lG&#10;nGWGxVrGpprJVuE6XYyDdSHR/1+iEq0kz6PVW++y26MiDYFjmXvnhzSU0ORKsyioJrpAZhph34WL&#10;0lGjk48MFFxAtB5Vbi2n/w+g4CLrBjHYK1oPHpe74N26ImLxBBu/jxfwXSYNpnE/ay2CtCys6CHD&#10;5iLuxLt+CLq8oNU9AC62Kh0gMjug82hncC7TGZ/XCT7ExzqF/kPCMof5xrHFUfYN0HTy8LtkkVjB&#10;nxS7Q4LMjKkO29SjxRI0+Bgw6WPLwffsy0SmRo5i0V/+LS3667+luX9SMfzy3yA1bTuceJhLgVIT&#10;A9gslZucmUi9p1N5TOaxiSwwHs/tONqV8ZyJfH4sROfwEGHlwF03i0lwui0ssjX1hthqhJiqGJGW&#10;Hg9bCwhOJx9PszeL1CwBw8oiLOehqXCcyVgzdpIq15bgNLrOyoKPJTC5uAdiPx98B1DhhNzbC9/k&#10;bklRA2yoBqJieG5BcY1LhAIcchUSu0Li40yAhnMUoHBEauiu05B+jEmHQWaO3HMy1S76mqkHO0O/&#10;ZvEu/fWB5asp2dfHH/lORn1uydpNhSGzfwJ79XkuNNuOeygl76GYvE8l8fA4F/FJWgu4iR8hLn+7&#10;dCv9fuVO+oOVfv/gASz+8epd7uPyvHw7/YXH/nL1XvqD5/xslB3LiX++zDZzWxImJT8SOhM8xnmU&#10;lo5aDdLlmKF5hYnGefQRVxBz1eEFqStA4ib3b/LOfo1FyJKYJ7lAD9FKOa48wWu/wMTgKpXEdSqi&#10;uu2ARFQFB9JdgQKAqEM5egMC8xbt1O19tB62VICEVYrH+3cwlN3ew+f3Hk33D5C0helMYlOwuEkb&#10;cn0LLQhcxcX1xPpxTkFwnljjIeyGym0bS4y/Z5K0DGepQLFk9GgUnjNDsLVtEeE+bFv7dtLEtHDY&#10;sLSC6P8VEJ8dyK9oiY7iXaL/e+PYHXb0HBUFEXi8Y1dYMUS2Q64EOuu6VLBUrN6LCYFmKS5whVi9&#10;vcBUPfI8d3iaZN3vDFL/U0+i949MSgxalUbZ0RZIdKquVPwUbUJYxx2pakLLBrKn6ky1D8VCIN/9&#10;O1GpOEnpCDBlE5hth6QrX3+Qn+9Yl9fRmdzMrB59JuuW+AyrezE+VWFqvqdth1bz4F8KRWbYy03e&#10;5meXpxrAqDefSmIB7cbc3/F4/IrXg1yKmQbYsItUbcVMQcKUKzQW0wCGqZjHJkJijkdfYdKV7cco&#10;PqdJLACizM/UGGZF4MrAgpBUE+HIc5iWc/UU8A26TK06bDki6j8cplnyra5CpeZTEtQlxXydhKYt&#10;hd9LLYVkZv8QTNEGuEMkKgnu36QtocVQgWlrkoEitx6qMFVo1qDArHQRMURmcBiCSAT/8j3N6wwi&#10;tAAL9ReAhQDhFMTph5mZ/RiTDsdyPmb/mdRn9tI0fDz7OpauSsfXbk8nVm3knXdXOsuFtR0ybQNT&#10;kB0Irk4i3T5LzN1VVJVenL7blkDxmJHdz2fr0m9c9B4B4K919+L8840H6Z9Y7fenAAFY/Mn5nft/&#10;AhZ/cP/XK7c4fB0hub/Rstiq/EA1kQ+TE0lQ+IxSxHUZ/uESqs7rXNh1TCCuI+CqQ/UZFzwVwnXj&#10;+F0ghO7jEBXRfgJmjnz9HRXGhnSR0v067/o3qCZuIN2+TmV0H8LyropPhV+0L3cAiLsQtHeY5lhF&#10;PGKa8wC1qPfvMAK+s4ezj48lcfceT7dwdF4HJG4yBbkBUFwFKC5TUVzehCaDquIUI87jcBWHVrI6&#10;kUrNzIqlAMT0vv3IshjBisJZCLXw0ixckFZPmZK+HD2KamI4o2l2mMJlvI0ZrR729jYdu6b+/A5j&#10;TlxKfQjW7aG9PHZw8s6snoKLyv0WthKapoy1Fyi8GKO1AEh6mukgOajmwMnBEd6RDxsrZwvCRWiY&#10;TKRz+46fic/wgwAObvRqF9F0+Z0+W9GtJqw81EQ4maB9AWw6ooGQqFQspRM0tBpyH2ZJkEzVFX6h&#10;8wHBojhWHNyPCiWyPeVKss4iOBO3lh+FmwgykwoIAIqQmqLV6IuxrK/TDgCmhtdao9djNlzEPFcK&#10;EofncWHxbEDDXaTqK2YzIrX1mERr4cawyXAUEwQJjkTmKFoT067KHM2YfCiwkpfQbm7WBEBRiqd8&#10;fBSPD9OCHhkV+bmhoSgcqAJHtB2xMT23H+H5KPItnHQMwAiWN4ZJihp2YxvyS1QXqi4FCI8x+/24&#10;uFVf1nChVzGtqGS0advRz89bIbjoB6DQfRrmMOL0ysTuUhBm5WEbM4Cv6RdEJrN1k68ECpYBDWHq&#10;MZbt2NWzlqYBw8en9TD0p+mxzyLquYxG4CKiKknNzWRQ7IOrOMXUwwnCNS5Qj1OBh8cZS7J9/BEj&#10;u5/OQmLSYvwqWFBR/Hn1DpXDbaoIKokrd9NfrDA4Vhp+/jc+/ydA8ifP+V2QIPvyd0NyTdbG6PWD&#10;JCbVhZOTx7QkNxlfRp6lW8hoIzR7XaOC0Btyg5bjofyBzwFETjHFOcY7+BHegQ/x2g9CzB5l3HgK&#10;t+s1qoq7VER1kI834CnuAg4CxR1ub/P1VhN3WAZ8W6CganqELuQx7tVHVE73D8LFAA639wpKfB0V&#10;xe3d5GTsgOtgAnKdcWkAhe2H41lUnHIVx6hoHJfuobrZiI5iGaaxmf36pvlDBqfVM6YGSGwhtFgj&#10;2VeMTr+kHfkWYdYwdoO88uLLqVHrl1Ljjz5Lg8nNGHfqSgCFFYXVgpyDm72VRkfalTs5o4fXQIX/&#10;g4u+F+1IeSQ93QbejdOLC7eKhKlKlJwSg10ctxb5FKWRzMyJDrQPHQUJY+piKpF3nIbSUjFV7ALJ&#10;FYMTiiAfQySV76uXiFYEcOh0QMdrFkx50asBEUQ6ABQG7uZ2piBAbWmsapzqRPxdFlv14msi1QpA&#10;cMohMPQBIHoDXvIUAke9OY5DIS9nF3F4EYVHNTHNWyqFGVQPAoUBNlPgJybTcnjGW1UAGo5InwbZ&#10;UE2UhGVc7HHyRnPvl2AxgtZjuKPRsnIo1Jal1Xx47AlhqVCh6CzTsvR+2HpE+I37QYy24yjNriWX&#10;wqqhf2gpfuSC1s/hqBNegQu7ViUm4NDLBcPKsDF4SWb6nH7qKgCL3iRihe3crMzQXWQjWT+t7NGC&#10;AD7xfHd+UE0YXKPfA7AYxNx7DMtuq2d9mfoOGZM2ciFd0OfAu+B5RqCX+cPfx7vgRsRXu3lXPrqG&#10;1sN9oMqZmRo4GbjvpAMvxuOTF9OPZ64GN/GLHARA8McVWwzbjbtUFPcBCyoMbq0y/lJHriXtyK+c&#10;367m8ztAEVUFQTQ/X2G3KNOSx4i2bEW0mSt+8mdfoPW5rAgKoFAgJVDcJtDmMbqLh8Td3cBnIidx&#10;FKA4vHJ1VBSHmewcI0PjBCrKy1y8D6kMBIs7jkLlKWg37iELVztxm8/ZWtwCDASQRypN4SZ+ACie&#10;HAUYD8JTEHpTAsWdPUxfMGtd38rkZCNWdiZDARQqPPlZZzdsTUepbvYgwtoB37MOQ9mXLDGeBVDM&#10;HVSbVk4cR67F1Gg91k6fkb4cO5ZErElpKX6RShYvtWreiiCbV1PzLzqkwXyvQY5HCa9RhejFb5tR&#10;AoV2c9+lO3MxRnmvYpMLradCJk1jEouAS0ei8tvtQd3JbZ6OUEXwbi1Q5BBdR5U57q49BOnn+y9H&#10;6pT8Q2RYxo6OzDGoCH2aeOUkg4u/IyAUkws4ivaAjJyFQBOGMFsOjpMWX2NnqiLbkzwK9TlUPFYS&#10;oQTNICSYdIWLibAa4/kjcdvqqVgjyG0Vr6WS51tV9DWFe/FfzaMwYBdugrYj7OUcgWLqk3/FJAZH&#10;gR8kh+xSUXAmWVUAEBMQXE2kHXHNoFOPMrI/MiicejAezcuB3CSmQjNnVYx1SmK8f/g+cjXxVGwl&#10;EVqQobYdTkMcnTrxCL8HsnBbliAyw9NhewF5SSWR/R+G29h2yFE4EaEK0AAmgFARmC0R/o1QaHrx&#10;235oG8+6CCcZrjKUk9A5akqWIq0+5lLoIAWEbD1Cxg1XUQPw9EG+PYzwknHM4wfgGrWi+J53vEuU&#10;8scAg1P019foxc/SguzjYjsAiBxx8TCTkVOU9dq1Q6hE337fi4i06x8Ji3Hi8fM5Scqb6Y9LtBdU&#10;D3+hmoiK4uLt9E91D9I/33wIUFA5OBmxTbnO5wjG/QfCZ36/Rpwdm8Z/oqKwqpDzuIOIS4v4MX72&#10;GVofq5oYb7orhEpCR+kDCM6HJnO7bpBY/YskedtqWE2Yl3EQoLD9sMI4xyRCoHjiyFPiEqC4x4V/&#10;34kJFcUDpxwHrCoAD4DCjx/xMx6T2/kYx+pDCFzB465gQ0VxjzZE3uLGNjgO9BQ3aG2uqDWh9ThL&#10;BXCan3cEoNiFHHvTnIVpNWG7y3CizuzXj1NDBTGa9mMmLlN2puA4XcrHqzGXzRs3Don3u7hKWwRQ&#10;tO3SPfXh9ffdfSRVkpvZk4vWCUd3ynzJQQHBaUJPZduW+LYlhQmrhynYcXSZwldA+FWZbB2BL3yt&#10;4S/u8XCEajKWobjF/lEriI6CCxWBlUQE0wAgUUXYJkRVkfkKVZth5LKVEBwgVztiYOvCWsDYI1rY&#10;ybswsel4AIl3AIOAkDUWWtDDbl4Yyso07tw6oZUowmoqAbUMFIADP1Ng6EO7UoHBrJrbfvx915Of&#10;sPWYFSAhiUkVoZYCvkKOYg6thzzFdMDBqUcsLI5qIp9xnAAK3aTF+NMLXeJSMnNUsf08LyimkgBA&#10;RvO5UYJHGWAjEAgKthjPbfcqJdpPbech686nf7HkR2m2HIRg4B6OOIBCrbwEQCFP4f0BXPy2G310&#10;gHKbR6Q5EzM7SOUojM7zYyYjZnBydJH2ugBpGYE2uZ2xCrH1UIAV+goEWALFeLIXBy/+NoBiHZMN&#10;MyVPoWAULM4jSjpJdXGId+GDOCcPraLPJ1fCbAdbD8NfbnFBPWTa8eQUcm2qiieAxQ+MQH8BMASL&#10;320xmHz8SaXxV4DjH60sqCb+sIKAl/iTRKq/EmP3V0Diz5u3AQ0eN9oOYvNnErbv09ooE3cCc4jV&#10;hWcp4y3pFU0plnIsqxbjF6qPn1R8otC8dfBgKDFPryVKH5ATKCQ0bT8OAoY+dgX+5TFthWDxg0rS&#10;mGrwu0SbwZiXW7kLzwNAwtuHfP4BVcc9jG22OQ+UqwMUdwUKKpDbcBV3dgBcVGJXAVhfpyBx3CQw&#10;iFXVmlvnLUnfI5Ff4dSjdmCaPaA/GRZD0uqpU9JGwoG+tpIYMyatmTOLfSAD0ystW5HYTa4m7Udz&#10;UrSqyCodQEvU94Q2c9SZpj6F5yG3Hj24aEy2iqyGUDgWW8G5SL3vqYTEruL/fgAj8kEmw5uJaXxe&#10;pGOpjmR8Sl5JqY9wVCoI2IKUQbwReBvcRAYPW4UI1xUogtfIiVsZHJxiXI2JjHs6Ym2h7cyByzEB&#10;sS3JPEb2c2g3F5h0tFrR+DMd/RrHH9oJfl+JTDkXLfYVvDa3l1fxOir5WVW0R9VMaAIo5sf+0RzX&#10;H8lWAMb0X/41NodpGpuh9RygmP7L32I8ausxCfBw0jEOcnMM1YZkpouBoqqwoiiqiRxuo8P0v2Qp&#10;N1yDIDECfcVTIRZAUUu1YZS/QPF0fEqlYT6FlUh4PzwSoxyNXobbmKFpBWC1IBiUkw8FVf3Jt4zW&#10;wmmFFQKVQG/EUioyBQkJz/5+HfxFH/6jqwnhDZNXtBzkZPIfr4u0isdCj8HzQ7odFQXBupfuh/hq&#10;IB8PJTdRMlOgqB1BwtSCr2KbluV9VA6UzRdh802z2sXFdhhdhdWE+gPlzpESxbv9IyLx78PE3zlE&#10;kAy+jMenEF3BV/wKOPwqWHD75/kbUVE4AflHdnD8QTXxG5F1vxM4Y0XxJ5u+fidB+3dj7eQoGIs+&#10;Qohla6Gd/RzLhDxefJ6r8AtOIB7BXQgof/K9fkMB+liL+QFi71Rm4k05yjvwPghEj8SmFcV+QOMA&#10;bUDd5p3pCRf/z4CRbcVDQOMx5rVoNfwYEvOeFROtzT1csPfVV6jUpD2ROJXYvM7yZKceN1BpZjIT&#10;gnUTsm+AyCnLSTQcR/h3O0w1s58x9DbauO9w6i4naHfugNoAivmDB6VvJlLRETe4ivHol2RaLJs8&#10;IQ3s0Z0Q4hapZYs2ZJm+ml4AKHqg8KxmLOsSoG6HSOFWjRmEpn28FxRuUpWXcg1OEmKpjr6N7BzV&#10;Yl6B0M4lxhVUH4bRmgzlu7KGrOAGCo9H+EGKBcRWDHIShu92oBWJEF5AIAJ9Awhc1qOSUwKTcag6&#10;CDUUPubnEWB14LhiwK+NBUQxQrXqsEWxYinaDz+Wp4gKI4NKF/UatCn6WpzWdKe1kaMQKHpZVQAS&#10;VThUezOerSaur5rfs8ijMIXbqqLYao7nw/Go3g/zKWZAXAoUARJsNrf1ECgmyFXgCxkL6RnEpjma&#10;6iD0ajDN8FhZuIbQ6sLgmSG0B6PchA5RqbVcy/kI3KcRQgMpqcjqaUweoDGcKiUmIBKZnNJBGmlV&#10;xf6PWPTDO77gEBUEbUeedhQcBEBh1VFj7qXaB8FDIhNi09bEMJq+8BP94Cf6Q2QKHLklyVxFNbd9&#10;AQ2f556PiOgvNof1gaMYCAcyHMHVuINn08BFK1M1oShzJs6M4Fmt18fJYjjKu6E7RE/RF+9jzHhY&#10;PQLv6NdQItrHOx14gJPxB0Jsn0BmPjqGZ8MxKednhVfnMlj8duEmFcXN9NfLdwIo/vlWbj1+Byyi&#10;soDU/O1awVOwnfx3RqUPUWbaVshFnGdScRH9wE2nLagpr1DpKKVWBPWAC/sHKopfqSh+BTCeuDGd&#10;lYSXAYoL37OtzGoIU9Zh/Ban0FScJE/iCO/Ke5CpH2TkW4fD9Bd+1q9sV/8JYHrC93tIhfHoKLqN&#10;w4IGIitHo4KiQEEFFRoKzvWdkJdUEHXbaTm4f8v7gMTVDfhg4CnO4LS1mjjyLcpMQGIrxrv1bEX/&#10;GlfuInI3Z7MSYHJFZZrWu3f6FvJyPelakpnLWQa9cNyY1IFdJy0bNU6t2xDfzyrCpmyUrwTo+lPF&#10;9IKj6Ma7saNOyUovpC62BkWrIcmpndsLtAygKW/DPaqYCkCosA2hp+9ZOEBjehGBNVk/oRKzrCRM&#10;z9J41tmfE6Irw3NzKM2zXAoMXLQV7agWAlDcRqYbVJUl1vgOB1lcBAmbBViSnLY1KjCdcmTjV0Tz&#10;W2UcsOpA4WlehTzHPrwtCsxCfSrQKTSj3eAIFH3I6QygMJBJoDCPQgm3gKCMO/s+EFch05ajmE5b&#10;IaGpnkKgeFpR0IZMoi2ZIEjQrhjZ70X9VCx1h/t38X8AFGPUU8hVAAKmWY0gtdsAm4i+ey60RtCQ&#10;i5C8fLbHFMFWTE2KEBu1FG5Jj03lOc5fV6kkpmDQH3CosZJ4vpqAV4gJCLd9rz15BiISmi4jRoIt&#10;UPRl8tHnIpWFPATVg9oLg3z7IMAKMNEEVhKgoc5EeMXEoy+l5RDyDxVcVc9ZknpU4zPAbn6Id8Cr&#10;tBWnuDiPMNY7zPxf/cRBScGvVocs+QwGqDouinuQeg+PAA5HqSAQWqm69PxEGxK3p5Fun1K2XQdf&#10;AaF5/VH6T7ceB1D8060H6R/hJf6RNYB/ACC/XgI0IDL/FCiQgD/E43HZ9CuEUdcAhhtoJu6jwHwA&#10;aflEuTYX9G01DnAGAsUv+ER+YUryCN/HE/iK++RbXAfkLln6Y8w6Djicg4w9hz7kMLtIdpAZsRvD&#10;22mi+n6C1/gT/cZvCrr4uYqqHgqAx2llIGofmKQFgPq47YZEpuSn4HCTSkKhlXqMO7uRd2Oyu7J+&#10;F1JutroDVCe+g1TFKBZAMY88imlz0nIk2UtIKZ+Gd2N4u3ZpYs8eaRVj0E1MQ1YCGCtIyprP5OPD&#10;V9gaVq9eat6CdG5yO5uwZawCrqWWiUzVoYuIpOQV0EQU486uXMDBFwT5xwUaSkpK/UjHzq1CebKn&#10;Qs2FFYjVQr7g/Xwn+IQOXJwdbBW8wLnwn05UbDkUUB0EBKgGIoczHKJZyu3HHcig+GL/xQAFn2u1&#10;013OQvDg8U4AhSDhyDTajgAKK4dsEIsofrUWEp7xswEiAEeg6KbUnN9X4DH+rzfTDfNfo6JA1VnJ&#10;72DrIWDUW2C4Lmc2FcJcY/v/+j8ZjSK+wu9hLoUk5kzaC3kKOYpSnTlRfoKpyDiAZAwVQ5CZbjin&#10;xbCyGPWAKuIB7QjW8zB+GbobWZlUCSRcDX9gwjYTjLs53WoEH5t4lS3pZfuRJdylDkMe4/lcitj3&#10;URCaplfl6UeeepRcQn8ueCuLGj0aN7JgylbExzJw8Ji8BKSlvIfbwWwxcuKVVnP5isyBKK5y6pG/&#10;NhOaVfSoNZSUQwGK0ftOhY6ie/XgNG7wGBbsLo3Fwo5GzzAqPYJgaK+26S+/ps8XKDaxCYwWYDPy&#10;Z0i1O3hF7hGJ/+jY+fRjQWjq5/jl7NX0K+d3dmv8Fc3EfwIk/jMg8U83HgIO99M/336Y/gF9xX+6&#10;/Tj9g20H04+/cvtXKo1f0U7cpwW6qJmLyYEiqVtoHn7hHf8XPCGPza4AMO7CHRiZ94CJiMDxA1Lw&#10;xxCaP+MHeUQIzlVaC4HiCgRoHSlXVyE4ryjEMqUKZ+x2IuwOI6m+i4DrL0jDf1UyXoxBn/D7/ISA&#10;7AdHv3IWAEZ5/45hPGVFUagy69RlABx1W8m5WId+AqCQnzgGUBwgV2Lvl4xGl3yDToIsCkBi7oBB&#10;aXSnzmlkhw6QmSPTFrQV5muuxH6+mo1sM9FXvN2GRO76DVPTZmw7h6N4kS1rAxBvDdx3Isaj7thU&#10;J6FwyamAFYTg0MUgGI58RJCNxvQXqVI5GLc4OkPVQrg3I/Zo5AohjFyFHNuLWNGTF2oOnFGDAYgg&#10;koq2IlKpcpJV+4K8FAjaIeHuzG2nA1QRe86njnvYbLaf+wCFF38psDIFq8zD6GKAjjqJAArdrZmf&#10;EOw6CYaMVq0o3AbWzdcDMPYhvq83QNGb1yxAeAQLT70FAMN8dnvMwS0ay4r/+BuiKyuIDBTTAQqn&#10;Ho5IJTKD0FTGjdBKoBjvYiBaEcVXseuDqkKgGP3wf6eaoBWBq4gsCoVUBViMeEhbAlgIEoOoKAYD&#10;FIPZJDaUPE1bj1xNaDHPGZpZxo0RrFgSZCiuj2s3V0tRejtMr8piq7/nJ2xF+gIU/fRpPAcUJZiE&#10;+KqI0/N+kJsqMakgXB4koSnpGdMROYoACRcCsY+UMBv7uGFsixqx+1jqOX1+6jt0XBo3nLEcOykO&#10;Ije+vBVTFeWz0w8VhbtIv9q1kBHpNywgXufojxaAkvs6BN7tAzg9D1GiMzp0VPoECfYvcBS/Q2j+&#10;fv4a0u2bMfX4R8ak/wgYCAxWFOonPP9wQ+EV41THpDpOISVvQxoqtxYkbnMx/sC7+o9UEnW0Ikeo&#10;EE5ArN4hQu8HLOiPuLglIp8wHn0EiPwAWDwGQK5pAKNVusWE5D6rCZ9QZdwzIxPgOEFa156Fi9JW&#10;IvrPkfn5M8ay38iysKJwBPoDArIfjhHcC//yCBB6wiKhx7RWj7W9I766C1go2w6A4PaqyVlMOi4y&#10;HtXn4Tn9/VZI2A1UYqwcXMQmMdSvq+AnXBg0C+foBBc/9++Xtsybnbaho1hJEvlSlhp/g5R7KIne&#10;L0Nitm7aIrVo2YY1j2+l19kn0gfVbC26jSr0L724MJUvdzXavgCK2ENqklWkWWWHp+/8GUSyijL2&#10;hBbtQuRUCAZF2yJpWdrKS/m236OTFzfgI+iYRpUDZ3Le5TPfh1JtOAdaji/2XQiysgO3n+86k9rt&#10;PM99RqwChalXKjJDO8HznXpw8VtRdGL0adshmETFwu/h5MSP5WIECacdTk168DvJrfSk+ikrCW8r&#10;qIoqAJdcUQAU8/7AGBYchZ4OKgmBgrZiJi2Hbcc0QKJsPWJMCj/haFQZ9ySAxAlIqcy0whiLPX0E&#10;hrJy7BkbxKgoclWBcQzwcNVgf7eam6oNSAwydNfofwFDkOBzAsggbiMjU1NYPB+9hKaviL+zkjDC&#10;37CaDBSONm0RBoSBK5OZJSiE7JqTH7ei4IRU+5mBLPIqCmCw7dD7IU8hZ2H10ZuRqIuK3e+RBVf3&#10;iMK7lQYgrOrBPo7eg0emYbzLzeLdzjSmi5GwzQWlV4GS3fHiPpSbh5aTi7la+zblNWBx0ZGgKsUA&#10;CWzg+D4eclH9ctqK4lr6DaD4DRfpH5dvpr8wCv0Lk45/cNIBgfk7Y9Df4CP+yhaxPyQjlXGjxlSB&#10;eRMQMOvyGtoJCcfHkIgHSYxawqatySznWdR3IO3EmiAVH6OdcBJRHtuTx1Qbd6hCTjKt2YjRajvc&#10;gIDh97rJ7Rm5C6Tpm/nd/b53UWX+ZgsDV/Ej1cSTo+cBC3kL2g9FZa4GECgga+VFbEe0o18BUFVg&#10;BskKUJwjyOYsrdl57PhmVBymAti/ktEo/3abafHcGrYAoJiDIWwOhrClw4eltVMnpa8njE/zkW0v&#10;Rdq9ZNKk1PGDD1LLho1SazQULVkZ0JydIm+yaKgKpeygXcdSDWPtnpCZXjjqCrpTVUTQbkFIliNL&#10;CcN2cgUAiNOLcIBGLoRuTi9yU7HyGNVoOrMs5S+C1IxlQAbh5gvWd3aJycioEFAo9WPqYcSd9yU0&#10;qSLa05aohWi//0r6dOfZOF/svsSh7aDC6Oi0g4Qr1aEdGJG2P0hkHkRl8BMh99Yx6uOXc1QeG9s7&#10;u5BZcNCwBrD0ELyoULrynG4cx6KORyt5vvd7AS4kXLEprACL2YXVfCok5hQl3JjEBI4MFLQenoKn&#10;0G6ujmIC/MYEfR5UFvIUJl8pwBrDQmNdpaURLAOFQbu2HATamEthVQAQuIS4P7cDAYohkc5tnqbB&#10;uX8wNuV4i8AqFJgc1wqWrlBHmXoy5Chi4qFC86kxLCs089TDk4GhBIq+2MatDqoBFrUSOk/7xlhU&#10;QZUybTkMNBQAhKPSmIwwAfHxCqYevSAwXQDUP4DiRqpBatye/RPd+KMd0n9AGs8y4lXE3x1ht8UJ&#10;3ZekbR8BKGJ1IH/sB79iGrLGSDmj5ky2YmsX7tF7XEiPSLXSHCZoPGGD+K94Pn6B0PT8gUHsr5CX&#10;fwIOv166BpmJGIuN4/kIFMW0A3/HAyqHG+ZqktJdx0X9o3oHph+LBwxO1a+/k6pefiONYkHRRt6d&#10;zzDGvQX5eouAmVvwGDc5N4its2rYAw8xk4ur/xvvpmHvf5KWDx6eTlMt3XdrGAa4QwDEdniBfbRb&#10;5+FmnlCF/AgoPIHIfCz3AmA89j4A8YjfyfYjgIJWRKCwqrhJuyFYGDB8HrA4s5bpjD4PqrGTVBVH&#10;1mwhaxQyc8V3rFxcklYQgbdg2AgmHUPTfNLNFzLxmNW/T5rcuyLNGlibVs+eneYiuHqf7WQvNGiY&#10;WrPK8EUmHk1fehUJd5fUfd6yNHDnkQCKbpT3XbnIzI0MoLBvD6emF3i+yNUwyDWUi3hiXwelepCW&#10;Zm4CIPpAYuJREJSRqamIqjCZRfBtjEJ5l4+1hfnjnHd5hbaD78+x4ujIRStQ6APpxGv7ePsZgOJc&#10;CLy+2E2VQVXRCXBQGapCtBOAIqgo0AqRFuDh17UHUL6wbREsAIlufO+ugEeE9QAYPX39cCBdDiga&#10;Q84OaJYgUcXnevP6683/69/Sgn/4X/g9/j1GoXPQVCjjnu7S4t+LCsO2w3Qr7ObTsZtP+4Hph0AB&#10;iFhJjC0EV4KFrlJHpWM4sSSIVqQM3TWFO4ACLsIgXV2mg+EsYts54FDLCS4jkrkJ3AUkhtzx/Mnh&#10;Y1uVYjoSdnNAQaeomgj1E7EcyA1iMRrNIBGTD4jNGkGiUFWWHIbtSLWH6qE6php5laAjUPMwtZDr&#10;9ZCjyG5T4/oNuhEoUHgCELYetRfvp5HnbqS+6CQ+HQ3DXl2d+lRVpBFVlWnhyJEs+VnO1APiD4Xj&#10;XvQLuwi32U2U/6Hl69JZ/CAXtJtzkQgUruZz78Z9o+oADLMpHJP+jEfDquLXMwAFXMXvVBa2Fn8C&#10;Cn+hinAU+qcgUQDFn/o8IBXlHa7g11CqfQNR1SMmDXcBio0EuEwkmXpqj6q0ityGA+RSnkGqfYXU&#10;p2tcqDdwjd5giiEXcYCqaHHfwWnoe5+kPmw8G/LOh2lpTW06DDhYadTx/IP4VzYzadhDmMwZJiJ3&#10;3PXB7/KIaccPVBQ/46mwqnCKI0g8AkTMqAjXrIngjEnvsK7Q1uMygCZQWE2chAA+CRF8ZDX28q83&#10;IFijokAdut4cCl73PEBi4ZChaenIEWkByswx3Tqn4V06pBmqNGfOSIMrKlLrJk1SkwYNqCZapdaA&#10;REw9kHB3nrkw9YcHqXFR8d5zqdNeqwp6ed6Ru3PBRSJ3RM5l4rI9k4aOXMzlBd7ttBVDTsCWQ/Bd&#10;utJEq2IMqbLTiL2eVhZBIlLyR5uRrd86O4MQ9euL5wZhWoi5QsthvL8tje0FoNCJysIjSLTbA8HJ&#10;NCP0H8GNZN+IFY+j005c8HIggkNHKgmnNlFJWO1IggIeStd7AloVVDE92W3Sna+pCkUm6VaSmiVQ&#10;LPmn/zstAiisLOZAYs5FpRkJV0w/5tCOOAmZxkRkKpOPsJrTUpifOSnGpOgoCm5CkJCrUNqtyEpN&#10;hRVFmMQcmarUjKRu/Rt5vaB8RLalAxYCAMuBrBrKBKtMgAoaxvfbhlBVBJiYzm2FYaq2Ji7GogCG&#10;1vNBsYQ4p2sLIsqtq3V4cnE/bT8AjSAkuRVAwggGIGTLutF3KjWtJmw1ngeKPP1QxdmH0arLiqsA&#10;i4GcUeco1agWPkDw0653Varq1SsNr6wgWHdCOrCaJT/reSdcBUiYMr1kBfLjFVQU7O1A1n0SRv+8&#10;ZbfxcFqzFR/ptVB7gKz7EUDxA6Ez5k54fgUofiMW73dcoX/SgggavwIav/DYr5w/qDKcdvxkPgXT&#10;BY1nl+Aj6nB63gKQbjAWvUgAzUns8JfQU9xkInIbvsGK4zwisHOE1FylXbpMitXRlcTISVZOX5DW&#10;j52SFlfzTg3/coKL9SpfewOSVGDYxLbx1UwXdhBPd5GK4jbydUVVT2iffkAXIlg8iZGvVQXTD6oL&#10;VaiRSaGewug880LhKUwjP08LYmbHcdqNw0yHDmOuO2IWxdffY9tfGaPR5aPHpXkkWS0cQlgNxq9p&#10;fXunMd27pLG9eqTZw4akWYDHZ2x2dyzaSg0FFUUrdp42Jni36Qefpg6QodUbdqW+cBQ9TOLmQuxl&#10;Zibv2Nn7wbRD8jKESmoeLqV25EN42/4wpTprJLtSERhkG7oLe37TrQUbBVd8bFCvGgwVnI42rQ5i&#10;cXFE7+dlQoKGFYjch16POLYyggy3VSg8e9hGABDdaDOsfLpy22EvwLEvE5NWDkrMJUolQAWJDlQH&#10;7Xm97a0WrCKscvieXa1+qFR60nZ0dxICkFTyOip4Hb1sOwCI54GiisfrLf2n/29a/A//nzTvT0BB&#10;YxhVhBmajknnQmwaaJNj8qgufoTUfJwzNCdTXUxSpSmRCUgovpoEbzFOfqIYh7pyMARYOklLk1gh&#10;77aaGBTj0Ww7D4AABLSau0pwQNjQcZcCJiP0dhSuUC/wWisIbeQawxyJWjlQQQxy8iG5GcpM7eRe&#10;6C4eRh/BbS3gUYLD03GpfIVkJglXZUWRb/PJzlGzNuUqEGuxUtAjGIXwCpCoRZk37CQ2ZUrxdwb0&#10;S+0gz/oQjDKwe88of/etoc34HraeDIU9hq4w+dgFWMT0g/vG4pkleZXQlrBmqy8wwMbKwpAXyT8S&#10;uJ8wpfhBjQJg8TvA8Adg8BvejT8CLPCFwGH8ypTkdyYdv+AQ/YGUKjkBcyJMoDI1SnHVbdqFe1yY&#10;CqAeUfY/KERQN/n5Buee09VqrD4O170s2tlHNP7RZd+k44DDSV7vNYxuN+AQrlJ9XAJwbDs2soZg&#10;HVbug1QfV9GKXAdA7sN5PEQf8vgwLUiMSJ12WE0IEhyqDY1iN9wHwusz7Oaar8F4f9q4M7QbJ0m5&#10;OsHU4zhtyEHyM/egyNyux4MQmhVsFptPNTGfHIr5gwalcZU909iKHmn+0GFpCUKr/t26pldbtkit&#10;XmiW2rA9vQWj0RatMIS1fiW9wOrBTwG+fvBD/Um5Mom7Fxdfz4NwDHEhKsCiNJewdOQZvg4NXZcp&#10;48/DVQAY0SpQJchLaEd3T0aRiOVI0mPeQ8/Yn2FQzLOU7rCKa+CiCohqoiRNwyQGODBJq2ZdZW+X&#10;BLuXg9em5iFH1GVvhirSjgBFAAbgZrXi9KJr0VrIRwhsX5Dg1Ynfx4ompif7COrhe1Up2/Z3puqo&#10;4GvNn+hjoK6KTF5PVSHhrqG6qLfwL/8zWo6ZmsIiUBdAMJWb9sMcijm/MgVhPDpNLQWZmUbimXbl&#10;mcp9SU2XFgsSSrttOcaT1v186/F8YI33rTTMpxjK9COyKnSZxrQjtyNDmJTUulpQgRbjUluRwWH6&#10;UqINMBQWcvkLgaN0iuZMCsAjNBZFqA2Ep8lXtiRWA8FXlLoKqolqJdiKrgAKKwhBpQ9qzOAjgpOg&#10;IomI/6zs1FzWnyrFKDz3e/SD0BxM6zGYd8yeqBVfR/DzYefOqQKQGMKi3Q1sBdv3HcTl99+lExvQ&#10;UXDxHaD92MNFt5Pph+M+k5tM375Jn25u5jU0BBGyK5/Au64VhUDxoyv/AIAfMXf9Qhr3b+RLWDlE&#10;RWGuJo//pJLTyDtVkUwwnnBhaumOEBmzIVAiWuLrsVDHoPfijupIWgCt7iZmmzKlCEsx1lGEYQcQ&#10;WF2AXwkAoM244yYy7p9hH8cJ+Jaj/C4HyAPdz/Hjs2hFrlCR2Orc5Wfd53d5ckReggmKFQW/ywMn&#10;HuRvmEthIrcR/qZyXwYwz1JNnIbAPAl/c2yNbccmUsGQba9Ym7bj8VjPJvhvWVS8dNToNA+gmMaa&#10;xjHsKx3coX0a0qkDuRRjIJKHMxJtDTfRIDWj9WhuRdG6bWpDQncz2o/GtE8fjhiXhqPdqEUo13Mf&#10;W80ZU3bj3fkZUPguTavBO3CoGYOUVP2YCU0Jwq4CRbz7WzFkzYJeD7Mnw7KuAUt3p6NKrNxOJBRE&#10;laKoDBiCkHxIlmo7oTBJawhveNMMsea6qCY0pyc8hEBhZkQs6EFa3mEvLtLdTkSoNuAkrBY6A2Zd&#10;AhioInzNAIfEZ5cgMQG/AAamHtz2oErpTnXRg6+TwIxKgurJqsJbQUK/R+z1mEPFIEh463pBBVf5&#10;Y1oQ8ygAgsileA4obEOmFgYxsym0nltdjGdsOhZS08fkLgQEW40gM+P4sQlWKC6dcDgFeQ4owpqO&#10;vHsQAOIYNBK1zYfgQhUoBgEYg279Hj6OQbcBgZslYUnVQHWRwaJI4S4yMq0KAiTkGJyAqJMIz4dE&#10;Jq2HI9HngKI3oqve+DuCp6Bl6Y2as8IN5jxfUDKqvw8+D8ejNZwhAEUt70rtSbN6nSXE77Zvn3p0&#10;7ZYm88625auv4Ca4oDZuLJbg4FngXdjJx1aYez0LZUUhSJR7Ma4a4MK7vvtBJfy8uH4CHH4k1i7a&#10;EADDquFnCMtfkGg74fhJIOF5PyDFVjvhxa9uwSi6cKfy7v2Ad/h7KEE98bHZlf4ccyTkDLhwb2n5&#10;ljvgvlkaBtdcgwy9wXHKUceo1UrivIY3qiinIRKb3hc8JD/ruPCvw4vcJdDmARWSUu5HgJ5ZnNrc&#10;7xOa48+02jHh66JAEZH/xPozxj3BOPQ4ICFQGB3otGM/FcUuJhVrqCa+QiPx1fhxBNYMSSPZYVrx&#10;3gepx1tvp560GmMB6LHVNem15vg6EFk1bSRQABrIt1u99HJq+errqcFb76U3BwwjOX1fGnDgTOq+&#10;50zqIvPPO3NXWpBuXFS9olLIRKHHUaW9vxxCjC6LEj/4ibB4q1vIdu8c0suIEr6jI+Dj50qjVudI&#10;zHZnaFFhxHQi+zI6q/6Md34uelqDPuRZ1PL3WHMGywDgIGC4G7SXExoMbO12o7PYzevaD0CgvOyw&#10;F40FoNDNMa4jUV6bmot2e84BIoCCr5VJSTeeW6HSU56CjysAPgnMOIChIOERJASNegt1j8JFzCO9&#10;ympiriE2nJnmUcBZhJYCwjK8HkT3T6P1mAGZOZWKQkIzbOcAxhRvQ9YtWJBXQVWhbFujWOgiihTu&#10;0mGaQcNRaF704zYxpdx5dPqfICD/Eqv9BshdsCN0EPzEYG4Hx/SD+0FyOhUBGG7l9YB6PcptX9mC&#10;nsN0nZCEw5Tqo5R1l9oKyczgMszaLKL1cj4FPAQthtmYjkErLmP2KWTblRCYEd3PY72ZegykTBwM&#10;c95h7pL0CvP8Nz/7LHXq2D6NH1ybNixZlE5t2cS+UPwSjCfrIBbVNOynlN8ImebtMbeZ8w59lXf7&#10;a8Vxc7gtiAuAvOgfURk8Yav4Ey4ygUIFZRyEUYbt/gCA/MjjP/L5GDdy8UsQRpoU5z56hZBQAxS6&#10;ObPvwlEolYSiJ7Mj8Hv4MyPb0gSqYoO5VYZZE9cgOK9hYrtMtXABn4rTDcHigrecc1QdUXlsokLi&#10;uQEUgJ+u0sdwFf78B6oyqXQeoNO4y+syMs+WK/alAhRuRzvHv88JeBsJzOAo0J64MEl7/taFX2L6&#10;mhUaCRcaT62pSf1Z1djt9bdTh7Yvp66vv5Fq2NvR+7Mv0hu0Go3r1U+NGzdFkUnr0dKK4pXU6rU3&#10;UnM4ijf6D0t9GcEK8j2ICOii0nEvYIENvDvvsHlhceYeuptAVfotfNcvBVJuGJdfMH+CCzcDhl4P&#10;gng5KiKVT3vrdCKPLDNI5FO2H1kHIdfQkcpGN6hH0rIrbYLaDoNyoqKgJakELLoZaLMf7oTWo7Ot&#10;Ca+3wz44CcAizF1mSpBWFeSlug2JSycztjr+jpwegERPs0GpkuQoJC8reK6nBIqoKBb/4/+EzPz3&#10;Z0ARlnNIS+LwHI8q5VadGXH9T2g7AAq5CsekE6kaJnFsQaYi554ckm7HpvIWpF8ZuKsys9hmXlYV&#10;LjbOfg5XCJbJ2nmTeU7bxvSluMowG55TK1Dcc+JhVqbgwMTDkWnh6+iLXsKw3MwrmEhlOC6KSh2i&#10;kSuhfNtjRZBJTSsSSdBqPwYobDv6F4Sm7UfVeRf+cLSRsxWsmlFqBeBQeZGyj9P7Mv9Z3FYSWFOL&#10;Fn4Qf2gdZy9JL5PJ+OpHH6VPP/k41dIvLxg/Nu355pt0lgnCBS6cqyZKsbfzAL3+zoWsFgQovBBO&#10;MTERKDwuGLYV8aK9S3n+kKrAKUEGCmP0HZ9qA6fSIHJfwHgCYDzCZ2G7cd9VghEaox7CiPycBfFY&#10;YtQpihdrHEDIZOwgE1WG5ltbAd/pA2w0rJl/WQDFVUNuzMs0RwMPi5XFNS7sK/xOlwCQa0T517kv&#10;lVtzNa8DAHd5Hf48wUkT2H0s5mZe3D6Qg3iNAvT3lae5wNe4sFngPApQHF1ly8FeD2TvZo5uIfjn&#10;O+L3l0+YTHLVSICibxrWqUvq98kXqYLlP1Xvf5SqPvo0tQc4XmnSMr1Qn4lHk2YAxYv4PF5JL778&#10;emr9+pupxXsfp9drBqZKfka/vSdTj30ZKOICihbEMSJ6CXp3L9CelurFuFSQyG2CIFG2HsqkJS9z&#10;C2I6t0DhNKIkGt3aFbs/JDKdUkTQrQIpiVI9HVQGAkVYxq0G1Deg3NzLfcxbXaxMuO0FWGiF7wKf&#10;4uM+p4tSbCcqVCMeSdBy05fbyCsUUwl6QV7yHH7PblQagkU3SM+e8Bm9GP9aTZQVhQAhWASZmYEi&#10;qzNN4TZY17YjKzNzsG7JS+TWA5AAMKwoJgEg7vmYwgRkqhyFQTbFqsHYTeqIlIDdIDXd+8FtJHbr&#10;KDXWX8l2KDYlM/8RIZXJVTpEFVZxIDFDYEU70c+qAWDIIqwMFE46vPDziNNAmVxR5M3lOfMyp2hn&#10;ZWWWb+eRaa4oigQsiE5do2ZnVmMM0+8hUGgAcylx7ysoMOtYVEtYTG9BQrDAb9HrPP3ceYHiVuq3&#10;/Xj6Yuq89BICplc/+jh9+NEHqXv7L9JwJiCL2Mi9ZRnp22RQHCLJehc7Kb7nXXEzG6ycfuxD7KRx&#10;TCv6VePnjLEvDx8bTPuQnl4LuiDxEA/Go8iMwKFJDP+PJGp7azkvH2FozD0JSqoFqwtl0nf5OByd&#10;ThrYWxrZEFQM9wGHuxjG7noBcyGbk3mVNqAOULtO2O519RSAxG23e0FQ1lEVXWdKco37kplOPhyp&#10;ChKCx1U4DFuTK64dpN0SVG6Z4LXfsF48HIDDbQRd1/cLRiZ1OxamouB7uohZd+spWh2BIo9Ev6OS&#10;+JbdpKvyWBTHqJvPl5OyvYipxwJCc+fQ4k2GpxhFYO4IzhiWAXV854PUrB4gUf+F1KhR8/RCs9ap&#10;9YuvBlC8RAp383c/TC9X9k1V5Jr223M8ddt7OsRG9u8x9aACMMhFPYXEoQuLQ0xVSK9Va3ZxBBll&#10;vu/mWf7dxaQp2w58FkFg6r+wlVCkpbAqQELdRN44HhMPqpUOTjEMnykqEMFCgtKAma6HiMDbB2js&#10;42sPSGAKIE4/+HmcGI/q75DILMafPVWIqp1g7GvLYQCwfo5u8ftRLcFN9BRQqDJUpfbkd+kBWPRk&#10;mqP47Pm2w3EpZObfkseA3flMPkodhVqKGYBE8BM//y34iZl6PQSIh/8b0XhUEjpKCxHWZNqSCY/h&#10;Jziho2Cp8VhEV45Jy/CaGJG6LMjxKaKswQCFk4+QaGsfj4oiG8N0kg5wBMp4tBZg6BuGL5bthLYC&#10;Yxg8Ra1EJhd+DR4OuQZVk6ZteyK6LojPHGEXn5OUVERVcBVRKcA3xGQEqbYthyDRB4NYHzMoBAqq&#10;kMorhKgCEhWAQ2/4iD7RdhBMUgDFIJx2/bcdTR+OnZZat++cXv7wo/TO+++lzz58P/X44ovUF75i&#10;KM7GsdV9Q4Q1sntFGswy3a9YOahvwT0f+hhOot50THqVvt5j+3GTC9n2I7cgVhGoNpFIPzhhCc9U&#10;hC3k9/FiPOQIBhFDx63HlkKQ8AK9hexaPsJ3dg1hd3yMykUdxF3Gp4qw7gAIdYKB+RScm45UOQLE&#10;DXwidQBC3AdEAjAEC+3qgNwFD+3IBYjZS/wejl39+AqVxVXFXgDBTaL/byP+ukUYzg2A4yav4Tr5&#10;nOZ2niu2pJ9lE9lJvu4o/x5yEwfgJfZB+Hq24BhdO30egTQzAyTmjxyTviKO/1uk4ytI2J5HOzJ7&#10;5Ng0Y/iY1O6djzCBNU4NAIsGDV5IzZq3SS+++Fp6ETKzLXs9XmBPaVs0JJX82/clVavH/tOAg7oC&#10;R6O8O4erMm84r2QS0MtMCEeLfl7Vpu2GHIB9Px8bWuNekFhHWNyGbV0JdbQpkqGay7JUW4WmAi4t&#10;5Y5SuxRpVV3cBSKvARC03yPn4BoBWhrAIm45XaxczJPg6ATtIoGpsYzXkglLcySM2qeq4XeQ2Oxc&#10;iK0602p0lbykehEoVF5W8HuoI+m892zqtg/xGacnI1UrC/mJPuH1YBRqwtX8P/4PZNyQmXAT5lB4&#10;G/tIAYunQFGYw9RRTMbLYWWRj5XGv9Gi/C1N4uOJgMlYTGFuQDekZqTO0SAsi3WBaiswkA3hdlBw&#10;FEw1CModio1cP8hQeImhSrcZfw50ssHJmRNWA6ZXZa7Bzw+K7eRUAVzQTiIEAQnIkpPIbk8zJnIb&#10;Ysp2Xt7zBB8HPg1uJTNrkGlLYPYJ/UQJKj9kfgLCshJgsN1wU5iBNX3r/Hq2PtN6DDp7Eynw8fT+&#10;6MmpBa7EV6go3nj3nfTO22+lj99+h8W576ZP33w7fUY5/Mlrb6ZPeFfr/Pq7xMxPpu0gxt8QGG3n&#10;ZC5oILP9qKOiuAZQ1BloI88Q5TpgQNVwn8XC99g+bmVw183lB42cI4oOqfatYifHDe57blIp3AQk&#10;BIpHfJ9HJk3xDn6bi/MWlcMt3vHvcRE/ADBuY/yqQwXpuUlW5U1Gh3WMKa/TFt1EIXkVPuIyorE6&#10;wniucTELEuWIVLCQpxAozqPUPG8oDq5Zd4IEUNCC+DqsIm5STVx3XwgVi8G+52lVzmzeTAIYPA4V&#10;xXF+hsB5DH7ikGnm6E0OLP8Of8dXmL3mE0gzI80HDOYOG0MW5ry0CbHXJuzvq1jduGDSjDSselB6&#10;88U3AYoXUn1AolGT5pCZL6a26Cfa0H60fOmN1Ojlt1Krjt1TVyzyteR2Vh3Cag7P1IV3UwFBEtBE&#10;6wAFvR2++3sxcjJQcKg2BJMYSYYFPPMZujHL58RERIs639PAmSzbzuasEiiUXwsOHWghlGMbv2dg&#10;brnuz1s/zlyHVYcEqRUHwMDrsUoQALyvq9TXbUp4/3MQ8O4hibEpACdQ8Vp6OFVRS+HXwGl01XQG&#10;SLTfdjx13nmKCZCLm+E5SCfvjRirGjFWvYV/ksJNVP/8P/63NI9Q3QwUBOwW49IZyLRn0FbMYkw6&#10;h/WDM7mfWxHISyYfE6kupgAO03/+tziTEGRN5vOT+JxAMbKIxMsZmO7tYBz6GN7iIWQme0Mcj6qj&#10;GKq1nPZDI1js7VBcBRDYItQWfEJc8KG2zNmVA2lFnIBE/oQ8ReHpyBVDnmyodcgOUUHCJCtTrLKM&#10;O1Kq4CDKSqI3adpV2MaddkhkVvK5Kp6jr0PishrAEChM33Y02gN5biVnwMm6NGDHkfQWyVYq/l58&#10;7/308htvpDffeDN98PZ76X0A4l3Sn99BLv16q7bptWZt0icvvZnmjRyXtqJB2MX48QgXxjndnaHQ&#10;RBTlBU9V4Mg0Am8p133s9hEqBraP3xYgDkE6cnuTd2hJ0utciNcFBp57k3fum4CH/ILthLLsB1QQ&#10;DxE03aNquY/J6yFVwwPA4SGTjR9Jvn6M1+QuAqRbaBfusAP0Ia7WB5uwpG/Yme6QB1FHstQ1RGU3&#10;AIOrELBXCLO5LE/ByPeyRCa28/N8fM6JiFUFYT3hMSHy/zo/t46K5ToZnNc4VzmuKjy9cRPOViTb&#10;VBLnAAn5iZMIvgSKw7YeTDv2ARJ7MYNtwQi2Gmv5ignTqSbGpTkIv1YzadpudD+VwXcIsSYOGw04&#10;f5SaNW6ZGtdn6tGoRWryQkvEVm3TS21fT21pP1oAFg3bvJaaf9YxdZi5INWwxrACj01Xgofi3ZcL&#10;UO9DvPt6QRWqy3jHLu6XAJGnC2oXigyLUFjKF1CNhLJTLiKbsQSKaDUMqeF+R6Ta7tzo6AWuX0Mx&#10;FRe1xGmuFnJwbg+i+Gw1OgEUoYXgNeWvQW0Jx9BVtSYEZmdHoDzmlEOwCF7FwOCCuxAkeple5boB&#10;N6MBih13U0UAFJUSnYBGDyqLCj7udQCgoA2p4jUKFuwe/e8Axf+RFgIWCwANW4+5iq7I0JTUzPkU&#10;bhLDOIYnZAbtRnAVtCET4SYMspnK/Zm/8blf/o0Q3kxuCiJjqCaM5ldsJYE5EnDQSj5UCTeZFEMj&#10;l0KVZpFNgc9jMEezmCnbVhND77mXQ7VlJiEFhVI74WNlNmbmKwqdBLxFb+P0kVnnpT2ORnM8f5jG&#10;QgPxbC+HwBCaCQRVlWRLWGlUChpOPAQKR6EmbvO4bUcfQEKw6GWoB87RWv4h+5Kd8NrAkak+JW0z&#10;yLIXGcG9TvXw7pvvpvfeYBSHEel1zsutGc/RM78JYIzs0zd9jQ16x4pv0gH4izOqIXnnlfmv4x33&#10;VlzwggOgcBigIJbu9hEeI0zG48c3LeEBimu8U1/D4m27cYOSvg5u4RYAcZtgnFtb96Y7gMNDMigf&#10;IZR6SKXwCLb/CdXCI/Z73v12U3rw3XY+3pt+2rQvn837088c7/+4nvBf1vpd52K9QStwF4XkTZyc&#10;dSgmLzONOM949BzakDPwCYbbnGVicdE8TiqKy1QLlyVA5V8kc/WOUGG4+Dh2miIRN2rPXaZn12+i&#10;qtoU4HGM6uQA2RMHqCh2L1uddiz+Jq2bvTh9NQEj2OiJsaV8UPeqVNujdxpc2S+NQGI+pHpA+gwf&#10;ygsNm9FyNE4NAQrbjoaNm6WWCK1eppJ4kaqiJerMhq1eTs0++Dx9DuhUISDrhXZFoOi013dYAIFp&#10;gz2+wquekIoapyKXwhZCn0TwErmisAJRDRncQzE2zTZyHzdINwuzAiQcrQZI8Nhx5eBZn2GLoorT&#10;+3IJthTtmcC0R1YugFhlSFZ2Aqw68LpCli0g6Pcg2Lcj9nNfb2cIWV2ltiACiq2SUvKnbRTEZn/+&#10;tkdSiY/yDZaJXTfbjh2n2epO9WC7oYyb113F6xYkAijmUDksoOVY9JcciZcl3Ew+CkLzWUXBRjHE&#10;WVYVaijm/PY/AYa/pQksMBYsBAmJzpB3o86MigIi04rCIN2RAMLYR+RocoZZVTxQL5F1FCG0kqtg&#10;XKo6s5/GLlsKqgXHn0PvOhJ1X0eRWQknURKS5ciz1FXk8Bqj+ItqwnbEgJpiJ4eVhqSmIKIeoq+V&#10;BfetLCLBCrAQFMI4RtsiUDjtMPauilZDjqIX4FBh20EMWj8+HoiUt3LtzvRKv6GpPsDQlNZCYc9L&#10;+CLeABzepc14i6riDW7b8kfatBHjugaNU3c2bi8jMXr7CnIoVyNcWr+e6QijR9qCa1zsN5wKFFXE&#10;LbiIu3ASHiuKW/AMVhpWFZbxdYCEO0JvwDdIQNape4BDuAMw3MNL8kBw+G5bugd5d3vZd+kGprTr&#10;i79O1+atSFdmf8VZma4vWJ3uLFufHq7ckp58uy3d+XJ9qluwKl2di1x7zvI41+bzvIXf8vWr01WW&#10;HZ1ne/tZov2Os4znGGX8KdYUnAVELnLx5YpiJ2pPU7VoQ3hNseB4C+DAFOgKlcYFKwlambNIx89Q&#10;SbgM+TSAcRyn7SGAaC8GsO1UClsWrCCKf0FaStuxgFSr/l16pTdbvJRaN3whtaF6eKkZrQWVWjNA&#10;orG8RP2mnOapnmQm04+WAHRb/j8EimY8t94LbVLTtz9OH9P+9aFV6k3SVU8yTzugN/Bii57eC67w&#10;Q9jrl9yEnIAlvhdqOWXwwlUDYQiNVYcXpu/4GrtKp6iVRQfdm4VztPMxk6v4ONobORCl3IV6Ulco&#10;pz3A5bizq5MKPq9mo5y6xOsAJDqjtOxENWAF1JFbv06upZtCMauiokXJoKGN/EYaeAH9D3/rg3mT&#10;HOJCK6sNXmtvvn9/Pt+PqqdPARIBFC4Asv2YT9thbH/4PCK+/79TReQE7tloLDx6PiaijZgGcTn3&#10;9/9F8hVReJCVk1w7yP0ZAMVUph7jAIYJEJkTITbH8/xxD8moYEQ6Fl5iDGe0C44BjBFUGcPuAxL3&#10;4SgMsOEMABx0cw5gquH9IYDE8PsoNKkuIirfygIgECCcfMhF5L2gP4cYS6AoW44AAzwZkpJRXZTe&#10;jjB3Me5Efi0A1FAxGGmX5dm52ihXBubWA7EL/EQABVWFOYm9LgAW51icApE54DjI/fXG1Kxbn9To&#10;7Q9TK1yZrfmjfPkV24930nu0H28DIK+yoaoNs/5WrVqlprgZP4W/mDtubNq8nDWDa1anw+vXpgu7&#10;0Snso6rYw8XuMh65BisLwOEu6VH3mXTc5f5NAMLt4PcAEIHiBkAhQFzlAryxE4Cg/78DUNxG4XiT&#10;Ev465XvdAuTXs5eny9MXpwtTFqSLUxali5MWposTFqQL4xel8+O4P3kJjy1J16Z+lS5MRAMyek46&#10;NWpWOj92bro8cWG6MmlxujplSboyDZfo1IXp5OR56RjtwJEZc9PReYvTiSVfpzMoKC9g5LrsXlLM&#10;XeZznqcFucRru7zN9QQACBXFRSoKK4kI74WXOLn2e4J81qXjtDCSmUdobfZRpexkhLxl8UqyJean&#10;JRCZ80ne7vpph9RCkrJh09QCcGjRqGVqEpVEk9S4QdPUqEGzVC84CoADAFG63Ya2oyXg0pjnNm72&#10;Umr29ifpPQKGKgGk3hCaxvZ32UswjKcAibKq8NZ36QAALrx2vIPHBRzZDrnK8PMZRPJzgzcQNGg/&#10;rCKsMDpH0pXKTjQSBOa0gwtox3gyezEAA23ohQRbYMpEJRe73x8g6iKhWtjY/dm+Bq3mHQCtqDa4&#10;FcAi4k4eA6DpyHPi9QepeREuhj0mukT5PXoBQEO5FoabJ8v3rgS4+lH11JKzUQM3IT/RBz9LhOuW&#10;uz3mUUnYerjRfPqP/zXGoyoyy7j+UXAIwyEdBYoZtBuTAQgXAwkO7ih1QjLZ8SigMA5B1USmGxM4&#10;4znjnHTYfjz4ZwJuyNJEvj2KM/wB5OUDeIl7pFOpuGSiIUgMvstkg2pCoIiKIgRV8BW2JHzeqUcY&#10;wpxoOPbk4jeFKpKpCju5RKU7PTIfwbgzkrNZLhwEJhyEQMGFX8PjvRVTkVYlYETEnYYvWgyriV5U&#10;DVYZPje3JVQVhOlW4vGooprof/Ry+px32Be69k6NAYrWAEUbqopWgMJrhKS89+5H6a233k+vUF28&#10;yGMvvsg7IUrB92hPRhIzv2rB/LTr22/SobVr0hnEWZf3oobchYPT1oIW49o+iMbDyKwhMG+zdfwW&#10;W8dtRW4DFnfhLCQzbzA9ECiu7YB83AH5yLv2DfkDwllOzlmUTk6dm06Nn53OjJkDKHDRT5qXrgIS&#10;dYDBtQnz0+XRc9OlUfPSlTELuJ0f5+zQWenssJnp/MjZ6cKIWenKqDnp6si56ero+Xw8O50cPi0d&#10;HjEl7R8xMe0ZMyntmzwjHaDnPwyXcIoW5RIk6EVBgorhnC0GwCBIBFDwOp1wnOZzthvHvmPB0BpW&#10;AHAOr+bQih2kjREktlH5bKZaWTHdbV+T06QRY9In/Js2rt84tWiKVgJg8H4DTr24pZoAROrVaxpA&#10;0bRF2xiNtsHj0bJ529S0SevUss3rqSVA8UafwakXLVU/szP3nkqddp7hHZp35+eBIvgK+/58wQoU&#10;hsjkCUMBFHGBe3IloYw6KgQ+r4JTMNCk1YnJShCZEIVfAEwdqGI6wwV4OurJwEPShc91BUwCbIpp&#10;RdxXFVoASZm8ZfpVO15re78/z/W0p8IIHoPX3G53Br2OvN4MfoyA+T7d4CB6SITCcaih6M1rsqLo&#10;Q/vUF8K1H4RrDQDR54STD4DCqH4riQAL7s9WkYnYaubPhOuy38PJh5XFVDTn46kUAgCIuJtCtTA9&#10;0rkVZWWgUJg1kVuBYhQjztHoIEZDUo4DICaaUSEnwbhzJLcjAQsj8QZjIR8MSAx5ADAADoqrBAot&#10;5WU7Yfuh0Cos5PAMQXYyPlV5GbkUjkGtLGIE+ix5O6YhXvQQkAbi9vLCJlpfIrLKMSePR9y+iVUF&#10;EMg92JLk5yiw4utKgBBYCnVmBe1HFfqJGiqKgUfpJZesSs27VaVm737M3og30gtwEK2xM78Mifka&#10;bcergMfLnBdfQvCj5wCl4OtsrHIpzQqMY1u+wiuxahWjwXXoKbiouNiv7UXHQHVx/QA8xCHWDh5l&#10;unGcEehJZN2MSO9BZN6R0AQonGpcp/W4CidwYR3jVqXjWL4Pc+HupKffPWxcOjhofDo6cGI6NWxq&#10;ujh6ZroMaFwbB2AIEsNmpQuDZ6ZzA2fEOd1/ajrZd3I6PWBKOjtgajo/cFq6PHhGusDj5/pN5jlT&#10;06lBTG0GjE07a4amTTWD04b+3A4dnbaPn5YOzluazhCEayivik35h4u8Nqccl3ZQZWzZjFYCC/n6&#10;DbQZ6zJArFkT5wjn0Ko1aQ/cjU7RrXhiNqDIXDZtVpoxZkIaTJDu6wBxwwaNUrMXWqSmjdVKNEkN&#10;GwoUjQAID/cFivrNqOBeSa++ypSjJfzQCwTXNGtL+/EyLSKVX4deqRvt0xBiCCv3ABT06l1Dym3J&#10;zrswF5fTAT/uxEXpxab60QtYIrOchMSkxNi8SK9y5JndoH4sp9CxcHB25N08ZNrmWrgiQP6Cxzpi&#10;NOsEUDh1iQu7+DlKrwUlK4cAKnkPn6PlXdMXANHOvAlGmuFs5ee0o4owSDcIT27L1+it5Ky6CZWX&#10;3fi60E/wdT342SHf5vE+VDvl6Q2ZWe14dA7qS9cKzqSCmPr4PzHN+K+AwH/GIfqfYs+HR02FQizl&#10;3FMI3I2tYQDCFG6fhvAWmgs/J0CMQAMxGlJyDNzDOLiHCbQaYwGI0RCZIe2mHXECYl7m0Ptc+Cgv&#10;jcQzyMatX0MBFKuJYZCZQwGQYTw+TIcpYqoYpRZhu/2J7a8x6cp9Hq4ULAhLnaK2IuV0wyrAsZRV&#10;hBH7VgeSknIZftwXgMgTDYnKfKLKQKJdwfHregM0IbbitvIMXv3TVBNkEvRH2ffxjEWpyRfdUvN3&#10;Pk5t3ngfYc9b6SXIs7YAwyv8kb7xJnN7RnYtJNEQ/7Sgb36FkrgX49Qvp04jX3NR2vP115B4a9lT&#10;ugHij7HiTvr4XegVGCfWOVI8jPYBoLhPC+Jynnu0IIqrFDHdYOqhv+IiYqVjKEF3stdiEyGzm0dO&#10;SJsGcfHWjkkHB45Px2onpNNDpqZLo2en8yMAhMFT0oUhVA0DAYkB0wIcjtdMSCeqJ6aTNZPi9hS3&#10;Z2smp5O9J6RjPcek471Gc39cOlI1Oh2oGp6296xN33Xpnb7uUpm+6lKVVlQOSOtHjE+HWVlwjrL+&#10;Iot7zLq4QJshj3IZsDhDhXGWSkJe4uh3AgPx/6sBCqz4R2jDDhL2s5tVADuoJDYuXJJWsYx4IZqJ&#10;mVQUfSv7pBY4Quvj42hIcpUSbYGiAcBRj1zM+gESniYBFs1pM17l/6MlI9JWTdumVrYdgMUL/v+0&#10;6566z1maRrIkuWYfILGb9gMgUL3oGFGA0DTlbZCFnE4GvPAO7+dLjYKgIfHp14UOwwvRkWR8nL0j&#10;uTXJF2s4PNVQBNgIQlQb8Y6fScoOchNkY1oRCExe8N0EIb5W4InEqmhFqFaUbUeuZgYFt5Z1gATV&#10;/6Fq01GqocHqJwQ79SK9rCpsQTiCRXcAxtsqKotqAM7KwlbEW8/TBUAzf/qvaCP+kWrhnzJIsCls&#10;JpXF9KKymAmgZF2FgbsAhmABaRltBzJv9RazlHEDIFYdOt7GAhLj4SAmPKYSYeIhUIwFIFRohnKT&#10;7zP4niQmIAFPYSVRa0AuVnHzJ4YBEMP5XITYYPQaxuKfoXUACEAxiJ0eQ7Sic9uX57v2b6B+DZ2g&#10;7t+Al4g4/kjfRg8htxAXep5cxIUPEAgSjj2tKPzYSiNajOLz3g9QucDz4Sbi6+Eq+iC2qjpFmXbi&#10;aqrZcTS9O3FWavBxh9TsrQ8R9HyQ2r7yNsDwBmDBpAOu4tXX3qPt4I8VUq0F4p9WL7ROryIr7vDu&#10;BwiERqeN2LN3r2RMStl9jnfZa5Tn12g/LlFZXJGvoKq4fhitxFF0EHoljqunQIWpFBou4xlQQAZ+&#10;9x07OFak/QsWpb3T5qb9k7C6j5qSjo+clq7QZlwZP592Y0G6Om5BugY3cXPi0nRn4lfpzoRl6ebY&#10;xamO1uLy8LnpyvB56dLQ2VQU09KF2hkBFEcAiWOVY9LJPuMBijFpX8WwtLV7//Rdp6r0ZbuuaeHn&#10;3dKKXv3ThpET05GFy9I5qoqLVBVnAQS5iGtMPq4AFk47zlBRHCdj8zB5HZ7ja2g/qCQOUVEc+Prb&#10;tJN/k22cTYuWpjXzFqQlBONMx1rejQXDjRvZWjSMYyXRoCGgQDVRvwCKp2BBG9K0SZvUmqqiNS1I&#10;GyqJFo0hPfn3b0Ir0vqjDqnDhFlpFOPRWnQUXXfTesBRSAAGUFg5hIkKoOACNgWqM+++XW0tYpRK&#10;u8Ax3yFk3wqZHI/KKai7oLQPQjGEWVmkpTvVx6IyKchGCckuPNfMCVOrOvp1PKac3Avc53aUb/C2&#10;aDEimIafY8iubYbtzlMC1Li8HVQbOEs7krjdiZAbv7azfAhg0SWmO/wenG4BErnSsKroXZwSJAIo&#10;FqLGVHA19zfaDMBi2g//wgVPBRFJV4BDyLitHIjuByQEC9uQSVzowU/QbkyN3aSAxyNcpHAREwGD&#10;yYipJtByjGO6MZEqZewjNoQBFGN0kzoOpT0ZDcAMptoYZFUBQA1Umg1QmCkxlPZiBBOQUQDICNqQ&#10;YZjEhlE9DLmWqwr3b+SlQLQguEsjdAbRlJH66ilsN2wzYglxwUGEWKogJSu56Ku8+AGH5ysIQaF8&#10;LECi4DF689wq5NqVTkAUX10grZiqohrmumLzvvQ+F2Pjz7qkZm9CZr76Li3GWwDEm+klQOIlWpGX&#10;X5XgfDO1YobfRgaeyuJ1zhtkOA7G7fgdUXM7V7DXk6Db41zol+AY6nZB/gEUl3YjTNoLUXkAyTNc&#10;hY7Se4iu7shVSGqqmYCjqGOKcIWvO490+hJcx0UA55zOTjwlR6fMSSfgKK5MWwwhCSkJUNRNXJLu&#10;zfo6PZz7bfpp0fr025JN6deF69MPc75Lj2etTg9mfJPuTluR7k4hyQoQuQZ/cW7I9HRmoGdaOtpv&#10;fNpTNTRtrxyU1vXsm1Z2751W9xmUdoyZmg4RVXea0F0dpecQap1jqnERQVUdxq+rcCmKrGw7jkJg&#10;WkEcoJo6CDgc+GZVOkALto+Pt2HR37xwcfoewFs1f2FaRijOuBGjIYc/oHpomuo1EBzkJKgmIDXr&#10;y1EAHBkkcvtRH6Bo1JgKTpDg31ugeLE5ty3hiV5+Eyn3p+nDIWPTICZDA1BndtlxMnWAp+jAO7lT&#10;AysBK4qy/VDm3QVgKDmMrpKDPsfKAZDwuQJFLzdvFZLqPBnJ8XOh5FQgBQjYVlhFdI9KRFfnc22C&#10;kwp9J0Xb05ELuoMkKxd7B+5bQQgYMVnRr1EEAUd1og4Eo1j7XVYmghU/dx8/UyASDJWdA0hllRSg&#10;F+YwfR5FFkWRSSFIVPN7ROsxh8ph/h/ayv87x8kH0w7XCroxTJD44V9pNf4FMPiXaD0mIZSawAU/&#10;iRZiMlXBZPeSAhJORCbEc6g2zKUAKGw1Jjz5rwTaMOmAvBzN14a3Q4EV32MQFYWVRGnyGkKL4RlG&#10;RTESoBhJRTGK54xAvTnU7WCXITHZOC5QDPRjqgut6P2RbA80Vr+IspNnCPKSPR4CRHnxWxHEYTxU&#10;thd+LqqJAiSefgxIlISnj6nIrEH23feqUxLAAiKzNzFqVViV3xs/IzX5uFNq/dYn6dW3PgIg3qKC&#10;eC3ajtfgJl6nyniJqqI1MuLWAMWL/KG+DLHWlmToqo6d02K2Wq3jgtgTYPEtJTn9/WbISMalVxAn&#10;XWKqEWDBhOMmo9G7jks5chQ3YuqxL3iKW9xe2grHsRUxFDzADacK+CROzFqUjk6EgAQsLkxckM5D&#10;aF6Zsjjdm/9terBwTfphCUCxfGv69ast6aelG9PPSzamHxatS4/mr+Z8l+5N/zrdmbo83WAicgHS&#10;8xSAsa96dNpM27GxYkD6vqo2fQ9HsWPs1HSCluM0NvpTRPkfB6hOqhEpKwpUoHW+RtqPAApIzMO0&#10;Hge+hswFJGw5BIo9jIy3LiLZm30h6/l3+Zrou/mkmldX0HZQkdUHHOoVR9AQEHK7kTmKAAs/HzwF&#10;Xo+mreAoAAfajhZNW6eXIDedTDV67d30CjqM/oxza7Gbd9t1OrWDpzAS3wuqrCgEAEnOjlzcHdEd&#10;lNOQbpTxPicuci5+JyZWAN2sGqwGbBei8sgCLquMUEoKDLYiAoGEoklYtCyh14iWhYubCkaACier&#10;rYyq0EjdzsSmE5WsxgSsYhxKm+FrIJuiiwKtSMDy+/A5lJ9+/877BUABLU9E/J2iGorEK4Eim8D0&#10;eijvluS0woDMpJpAS6Eyczb7Rh2NzpSX4LiPdOqP/wJQFFwEt5mjADQYc04GGASFCVQQkwQGLnzb&#10;iwkoL8e5+AfthEAxTv0Ej7vHYwRTDy3nkZeJKtNoO7kEA2kGIQAZApk51Lg7rORDeVygGIqmYhiV&#10;w1BB4RKAgDt0sJvCrnLqrEIgQWk9BgEWAoXjUKcd/TSLGaDLESxKIKh2/InopDcVh2BRchMlQPw9&#10;R6GnA8CwuohWxTYFoIHMrDlzM/WFyOzx/Y70Bsx/o/e/SC++/Wl6891PUluqiBD5UFW8jn7iFf4g&#10;277yDmIfFuSisWgjEw/73goNwKeMTycQDmt5vf3LZViqvyUGDq5iA0pHLvbLe9iWRfshUNQhrrqD&#10;O/QeadlOPFRmem5ptqKykK+4uU9fxW6SrEizosq4gVLyEhfu6blL08lpC9OF6UvTxelL0qWZS9LN&#10;hVQNS75LD7/ckH74anP6ccWW9PPKremHLzelx4DHg0WABGBxby4aC6qPuinsKhkzLx0dOi3t7j82&#10;bakZnjYNGJo21o5I25GwH8A6fxwC8jiy9BNmVNBa5GpC4VWWc4eDVp4CO7pEpmCxH6Cw3TjwDQlg&#10;K4gK/HJp2jRvXtpAJbF6zry0dOrMNAU1ZofPO6amTDoEivoCBDqKAI3gIzJQ/F1FEZqK5vAYLcJB&#10;2pJ/98aMUZvDE0k4N3z17dSiU8/UdcnKNBgZd889Z1OHXTiBBQov1PJijTYCLgAlo1qLAJC40Gk9&#10;nCjw/Kd6BnUNRXUQQFHwG2E405kqgEQYjhUL9313V2FZkI2h9nTKYavghVxE19kuRPujwCu4Dk6E&#10;4kq+WiHAb8BPtN+pEMuqBeDAL9I5gCODjK2T6xOj9SGgV7BQc2GbVeESIEa5AkXpHNXvEe5RW4+5&#10;Tjp+/hdCav7b02oipNwcW47cdtiCSGbmqsIph8SloDEJIJCryONQKg3al/E8No7qYQzchJWEY9Hh&#10;VAbDuY3EK5O4i0j+IWZNRNJ2Hn0q33b06bLhYUxFBjDNGAwgDNNZSsCMIDFEgMApKlcR7QfVhGSm&#10;EXl5KzljUacZHsGiaD9KYHi+gvBzZdVRkpzlrZORCjkLwCG8HbYgoae4w4awW6n2JL3s9ztTm37D&#10;UsP3P0ttkA+/BDBYTWhrfpny9mWItBdpO9q0JQeBx1q5JJceuXmTVqlN85fSKwBK988+T4tYf7cd&#10;Z+lBLpqTvMte2LyBrEvMVUwJLnHxX6H1qGNkqu9DoHA8egewuAF4hJZCNSdcxu2D+5iEWGHo/AQw&#10;FF+Zg4lL9Rp6isssz7nKuYR34uqib9LNZYThLluX7n+1MT1CbPVwxeZ0f9mGdHfp9+nOkjXpzuI1&#10;6faiNekqoqzz6CyOj5mdDsB37Bo2Ke0cOSntwNy2fdyUtA9B1FEmFCepYI6xru8MoilBQhJTodW1&#10;GN9CuHL/HK2H58QGdnUADjsAyB3LlpEp+hW3XyKyWpI2ABSrZs5Ky8njdCw6duio9D5j0VxNyEs4&#10;/iwqiagocjVhK2IbUlYd9ZFxN6aiELiVcjdpTIXxQqvUwvxMgKJl556pM+1ZP6L7e9oOQGhGZVDw&#10;BJ2jn88XZJCOBalZth++SyuhtlXwXburC328uAuRVkwbAIVoRQQcFJchjNLW7rgyqgf5iXwB6/w0&#10;NyJ+HiAkKFmVuPynM9MN2xcnIZ7Ovi5bDwFIQRZf/8UulwQJHDpIARXVnSg4/f7yKb7eHM2fvSJB&#10;zDoejWU/JFtpBCsCa8yn8D6CKysK24//jtcjy7flKEKhaYAN9wUM+QqBQv5BsJgGMExCVCVXMZmI&#10;fhWcgoW8xQQ+9oyjshAk1Et4RkBsqp8YAW9hCreJ2u7vKKsIg2kEirz7U9s4AIEiczDaiSE3ABPA&#10;YTDgIEgYolsLeTmwjLpzqzmGrlpdo4BGHwJwzZLojQy7t8IrbgWJkqgsycq/4yNK4lL9BMRnLwxf&#10;meCkNUGYVQE4SHZG5cH96nPXmTmzjg5fRGvGgy981D69xNTjRdoOVYAvMcJ77bV30iuARVtIzbY8&#10;rny4Ofsvm/KH2pQ/3taM7FrgRXit9YtpdF8W2EDe7V1OavfqbxAhcVHTelzcheyZMemV/SRAoam4&#10;ad4EVcQNCc5DOE15XMn3DSYjtw6aYwFI7NeE5fJhHtNfgelKXcUtLt4riJiueqgyrrCe7yrgcfXL&#10;79L1L79Pt5YT2c++kVtfrU83ln3PY4DL4lXpMguLri76Np2ftSIdnwogTFuQDk6dn/ZLls6cnw7M&#10;WZyOotA8QWaE28NOoIE4TRboqbXryL4k3AYi8zI2ciXcCq1OU00cJfnrMHzMPqY025YuBSQBCM5W&#10;wn42L1qQvqeSWDWLreScGWPHp35VNSgrX8mAEJqJXEWU1UUGigYh3/bUt8rwOYBJg0bNSLh6ERdp&#10;aziLZsi6m6em8EP1EWC98Hmn1J60sZpth1IvWo+OwVEwllSDQKXQiZOJzKylCOLQU1zEIZumHVHY&#10;5AXrxet403bAykFBlNMKdRV6SPy+nYIwLcawMY7NnIRHMHFS4vcVKDLvIGgo0876DR9T9OXpAPDo&#10;+ZCvKOXlGRyysa0jn8/gJLdB7obkJZVCT+XjTl8Y03ZnDNoLcVUFYBEZFByJzacp3HPxdGRvhydH&#10;4cVyYkamEY0XcXhazQEK+IjpEJnT2TWqOWwqwqvgJSAuJxuFR6rVeCYh42hDVGYasjuKEegYiMqJ&#10;P1FtQGqOoP0YDkHpNCNaDDmJSKzi1lWDTF40e4WrE1JSn8cwlJlDAZEhEJ1DAQxbjIF4N6wgDM1V&#10;aJUzMXOuhMEzGsDi1j0cqC37XAA04CVKoIiRZ1QHiKxiFJrHoaGvKAClbEXyLTZzyEzvK7bqiWO0&#10;hmXB/dkT2p0lPi+TlvQC3oG2VBROPNrARbSizQgi0wwEWpCX0VO0RWTVDB2FsuLGyIibw1M05o+4&#10;dbPmqU/nLmwXm8ZFsphenVJ85Yp0Xp4CFeMVk7RVXuL8VJWp8eu6Hg+A4QqgcBVQUHNxQ90FrcpN&#10;bu+ov+D2GhXJla1bidUnx1InqOG4KCdvMo2oQ259acX36RIOzUuAxaXFq9MlVglcQuJ9kdvziJ3O&#10;LlyZzixArs2m9nPIts+wiPkMkXTHeBc+jPX7GEHBJxBGnSRc5jQgcQoS8wTejxNkb6i0PEV7cY6R&#10;70VeQxjAuD0BP3EI7cR+VxIup9VY+iWhw8vTTvQf275cnNbOmZW+ZS3gariJlXPmppnjJqaOjJKD&#10;xAz+oRiBOumA1MztRwaKfJyIPNNU1Kf6aCw4cxoBEo3ghpqTnVkfQG/8Sbv0CVOrmo17U4UOym3o&#10;KXZRwu9AfckejZhIFD6KfOvHtBtc7LYiXtBWHAKHpbzTiiAMSy2GU5OCxBQIHFHmFsDWIUvF4+sC&#10;JMqP/f5WHVlpGWpPSU9HmYW9vR0A9jntg36QDvF9VYTmykLdhScSrwCTTFw69chgFpxGkfRtq9MT&#10;UZUq4yqqiUrk5L0N2XVhMfer4FTqLfiLxKWby/81NoUZiSdgzHTCAUk53U3mgMMsKgbzNWdIXtJi&#10;RCUBGEwBHKwk9HvoFh1jTD+pVmNZJzgOoBhD9TCWcev4J96ioUCJOfoR5CQX/wjux/5Rl/24syN2&#10;kRp75waw7OsIoFBLwXMCLEzaBiQ8AkR/qo68kdyTk6pifyiTkX5wGaZr58eM4DdjQhUmgBHgYHVQ&#10;TD5UZBbaiefbkhJYBBQl21GBKOkmm0Kg6HuEPxbedVtX1qZmth5vvofPA1Wmozf+CENoxeSjNZXE&#10;i68AGBjFWiC0agBQ1G/cKjXBd9AQoGjEWO/9119P4/qzNGj2LC6gb3BN4p1gcdA5340BiUsQgVew&#10;g193HBo+EI7mMMRY12hNblBZ3ORct+UAIG4DIrcPoL8AOK5TlVw3QwLvxe2te9I907i5f3Mjkm+M&#10;YVfwgFxavjZdpLo4T5VxRik2YHAavuGU9xGUnWFf6inyM86xYuASTtIztBcnqSDOaJEnsv8seZln&#10;AYdzjHhPAwKnmWic5vWfBRQuUtFc3MYyHy3lVBMn3HPCOHQfC48DIKgkdhPus4PbzYvmpzXs5Pga&#10;fck3M2enxYDnaLaavfPaW89pJAqwCKAogaMECW9LkKAVASQawGVEFQE30ZD7VhXNXwYo4IvqkXb1&#10;JmsgK9dsTzXYrHvxjt+FTVyd91A96KXQ+1GckELH8TG9Ie4EERwyWHTiwg0dhmU9t3F4rpH4Tjue&#10;Ac4zoAhwKMaj5ffP4KSoK4fRhP4iSMcMJhFKQzvR3tWCSrWtZHi+lUZ7AKwdRw7EcekXcC6+frkJ&#10;T8i6bUWM9rd6sboAKCpj0mGrcQchIW02YFFRAsU8ph1zfzdx+1+pHgp1ZqRx024ooiIP06pilqsF&#10;SbMytl8uIg5g4Th0AsTlWM7oe3g5rCLMoMAMNlKFJuPPsfAUqjJHU1mMQ9Q18hETDNSYUSkAAgqr&#10;lGz3L7Z82YoYvS8QhCmM6iMe08vhzg6AwQoiErH1b4S5Cw8I4FALf+EEpJYWxdbEeDuDaVRvhovU&#10;3aFUK17skXsZvEOuIpRvl1VH1k9kErMHLtEKqoheIK7tSGgyqCj6nL6WahmPqsps1rUqNUWV2fI1&#10;el62UamXeJFqQlKzLe9cLdtAXnLb9pXXaD9QBcLAN3oBMg2uoh5/uGoAXsYDUtWxQ1oxYzqaipVc&#10;RMTjU7rrg7jARXZBUxU6hGu4QutMhjLbgapCXqKOlsTW4wbVRR1EptXFXXUXgIXgIWjcYdWfYbfu&#10;DDWo5j7nEdkX99l7eov8ietayXV+kqJ9kdbhEpZy718AFC7iF7lM0O0lMiKuUJHUkZR9mdvz+DEu&#10;YjO/SEtzgXOeCuIc5OSZAAlChdFEnIOHkKM4B1ehM1SQOMbnJTAFh11L4SZYC7CLtQBb5y/AJTor&#10;gGLF1KkhRps+akzq/nn71JJcib9rKaKyKNoQx6KAba4mSmUmn7faAIgbAszN+Dc36aoxgNEEQrQZ&#10;LWB9ALwePpxX+g9J1Wt3pL6MR3tyYXX1Ame0mIHCvv7ZSPRpS1BUArmKyKcD/IDcRg99IVzMWazl&#10;98juzpJ3sBqxrShNZ/IFQUjSFjhJiQrEkarEZugv5Cx8PbQaxVg1gIJqIm8LM2sT8JBcVbXJUaXp&#10;Yx2Vd/v6BRlfV7Qo2WQWpCg/owc/wx2jwU+QhmUlYVhPJQRnFd6SenPQT8xCVCVYxJGPULqNxsGK&#10;YhaWcgHCcagCK48k5lRbDdsMDWCcMVQRo2PpTxF5VwCFAJE1FLYg/xhVxSjaC6sEqwd9HEMBjIHc&#10;ChRKsYPYZNJh6rYybqsK2xRl3AKFZ2BpKy90EmZO9CdtW42FJGct1cXAmIJkzsIwm2pdpO4e1S1X&#10;VBRqI2IagsQ7j0xzZZEf09NBShBA0Ytqojvj0J7c7x0qTSzm7PJQzffJ7C9Tk/Y9UlNSldqQ7ixJ&#10;1oQ/SJfNtAY02nDbCn+HANGSP84X6I2bwL43RAhUj8lHfbiKBvzxuvLugzdfJ717SFq/eHEQfAcY&#10;lwoUMTWQ1MRYdY1ch6tUFgqxwmYOQGgxrwM46pB9X8MrcmMvFQUAcYeKQrC4C5dxjwrkAXF3LuZx&#10;l8cTE68Isrm7i6Rscivuo3G4iR3cpO2b5Ffe4P6N4vYWFcgtchs8N1gkdNMdHFQkkZvpwVYeQGEF&#10;BAgIFCfhH47jij2DK/Y8VcRpKosSJA6hwLSS2G0lQduxa8nStI0xqJvI17FYeOWUKWnJhIlpLkuF&#10;hpOL+QGVWOOYaBQgUE46nkq2s/iqBIpoR4o2JdoSXaWKrOCDrCYa23ogsW9EW1hPs16vGmLxNqa+&#10;20i7oqrIQGFF4cX8DChKkAiSMXgDSvtdpkPlSkI+I9+nxOfzEpVZe5GdqOXXP6tMMijkCYrEZH6O&#10;wBEqUEnHAihCcOU2c1sKfk57QMxtYXo7vOA7Wi0AEB5BQmeqQFHG98ublERskJiARQBFaDwY2xaB&#10;un2KlqPCUakhvaZwCw6zf0WF+et/hbC0qnACAkcBTyFQTEVINY1lP4JFmL6YdthqTDeq30g8Kggn&#10;ICUnUaZsW1XIUTgaHQ83Me4HwKRoPcY8NKIfx2hE2v2GMhM9BNON/u7uMKyGSmEg7tBYKaghLKzm&#10;CK4EC6TaAwMsso08VgWGKYwWBKAYEGDhLQG6wWNQUUBy9nZ5D9VEGMZCC6E5jNEoMXcx9XhuVFqO&#10;UqswifUCFHpSdfS6SA4i49AgOQn/qAQ0+qHM7LPzWPoYF2VL1vM1f5+K4o23UgtX1uHleJHqoQ1V&#10;xIsARTgXYd2bQqY1bkbLATdRHxdjfVsPQQOwaIpv4aXWrVOPz5mAsGFsy5IlBLYgluKiOoeK8fym&#10;DRwuSvIdjLe/yAThpj4P2w8Aw3OLyqJuD+EzGsk4d60kaE0EivtwGw9JxXK/xhP2fpifKWDcpZV5&#10;QO7Fffd7mMDtMVwX8LjN7R0WBt2lCnFN4B0qEjeN3WCaYszdeTwclzF2CRCnaT3O2WoESBAYzIj3&#10;JL6Tk2u/i1HvSchLBVYH+X2sJvzddi1ZDFAsRaq9OEDC8z1AsRy5tlmjkwYNwQ/TEc0JFzhA0Ehi&#10;MnQTefJRL2TbpWS7bDcKjiIez/yF7ccLSOYdkUpsNsAfIkfRFACqB8ncomPP1Av7fe3O46mC6P7O&#10;XJCCgLxAJ6caQSQWeQ8FN1FyFB0YqXa1NSnAwttOti98vYpHJxhWB05ESh4iA0eeekT+RTHhsDpx&#10;bGnr0V7SU97CasFWw8wJ8ycK3qJLKDhzgI0VhL6P9oCaYiwNaJFbQVsROZ88T26lPQDWjopJoIkp&#10;SeFK7YYRrQQKFwDF7lH1FLpH+VunovhvrA4UKFRkylNIZHLx4/1QPzGFi30OVvMFf5I/AVDo8XCy&#10;oRJToJhI5sREyMtJgMl4Ccxi56iZmRKbYxmXjgckxslR0HbIUQy3inCfqAYwczCtGqgw+seIFHAA&#10;MGJk6oJiI/nNpXDyEZ/jvvF2pStUU5dJ2nIacBFWEQMlOAEKNRVWFv0BiuAnbDnC02GgjXmZ8A0e&#10;0qv6UFH8//s8WOVGy9GDCUevy4bposwEOAIo8HjUqszcfiR9MH4WsWo9I9n5BfrepozgbDNeIeGq&#10;7SsIe+AkWsLWm6zUjNm9YNEUtr0+1UQD2o8GGJVsQRpSWreA1Hy77UtkbFak1bNm0X6sSIdRKZ7i&#10;YjuFu/QsZfwF4/IJsHVHp7mTthaORq0sgrzEZn7TEBseFzCsKu4ReGNs3gPGqSZ1uyDoMfmbOYgX&#10;kOBz9wAcQ3kFCkHCdCyB4rYp3IDEDRKyTNW+STVzw4oGzuMCIGGIruBw/FunHWvgJmg9IDDPrLNt&#10;WkekHcQm494jyLQdhR7kHILw3Ms4dMcC1hXSbmyBtNzClGM9ILGK5T5fTZqS5o4ey+7Q3ulddnE0&#10;qd8gvB2NWA/YMBSZ5eSDKuL/sap41oI0IP/Df9tmgESrNi8DEljQkXw3dfoEf1SPyVSDTzqkL/Dr&#10;1CLHrwQo2u84FWSlI8h2e8/Q0zM2VS8R7+ZwAFxs7ZiOfMGJiYj8RMFXlHLvSJ1ytFqQmWXV4K3A&#10;4wmxE8rJksQsR53e+rPkGoLMjDYnT1/c3fE5VYyth4t/grAswKGd5jBeazvAzWrCVQIRhOP4ldfR&#10;ESBR4Rk/J5yuBtzQKqmXoMVw4lFJqE4lGRS9AIxq/EzqherNBSTm/Un78ZveDkAB4Jiu7+OH/xxy&#10;bknN2HbOblLdoYqr5BwmRxvCvlEAYYIrBiEzzZ8QMCZwf6wggShrFIKrkRCVwwEGQUJJduzjMMau&#10;qCBiCTFVxSAARPAYjirTSchAtRQmWhXAMAAwGMzXDTQ701YjNn4xRuX4HIFBkBgk0QlQxNpBeQ63&#10;ndt2WFEIMJFTYcwdkw8Dc4OrKKYe8hWFUrMX6T89AYkePKfnJauLu1FRaAqrAij6HLmUKjbuSx+O&#10;n5ladaD1IMmqafAPbaLNiJSrt96OUNeW6ir4o2xJtdGM1kPrc4BEE4nNNvAVlMVUFc2aNkttMTx1&#10;eOftNJt9mpsXLkh7li5Ox1ZBKDIuPcc7s+EuZjxcJvj2KlWF5jHNVpGaTTVxXW+Iy4ORftftprqw&#10;/QAgHKneY7RagoTLeO6hyVDdeZdzH+u6Vcc993wIEB5XHAIU13dmkLhGO3KdtsMMTFOrbInOUu2c&#10;AihOKD9HWSk3ccEKSHco7cehb76OcwDeZc9XrFJcvjIdxBm6C63ElvlzSSOflzaSZ7F55pz0HcTl&#10;V4xC5yHVHs/G9c5E7zcHHASJeuzo0PQVt3831ShbjucnHs+mHvUFCloNx6OOphs1awGR/EJqYgtI&#10;PF595PX1IKI/nDAz1W4/nHrvAyR2n4wJwReAxhd7TlOyOyqFuOYCLY/8hZyE7UlHt4t7nypAcAgu&#10;wefuPBuj0CBDnYpwIctDlISkhKXfx9Flbj2yJiKUnoBCO8au7eEk8tREpWUWdwVQuKyY55emsUi9&#10;0omKdb09FnarC4Em52hmebgqzo6FjqL0kPj5HihDjcdzHNqTv+vufI/uRy7SehCFR9RjPdWY8hQz&#10;fgEUAijUSsAl4OicjOxaQtOJhxqKEFVx8SvJnkhLMQmQsJqYQIWRic3s/xgHnzGaaYc6iuwY/acA&#10;iTF8X5WWw4KstMXIO0LlJHR72nYMQo4dmgnIzEG0GU47BA13jw7ioh/K7RB5DLeCOe0wuUrzF/et&#10;KEJ0VZwBIcLKoNEfgLBdGWBMHtVDEJLyEJCaYQqToyhk3GElt3KAuKzg8QraEq3mAkfF2Xupmsdq&#10;zqCj0J67Zmd6c/D41Pjdz1MjtBLN5CN412qjxRxgeJkMirb0wK1h1yU5HY3KXzShDG4kP9EAfgKg&#10;sArxHa8Zf9AtcUO+BV8xmPTurwy2mT0zHfrqS8aN30RVcQryMAPFzpwahS7BtKirjFHr0EzcgLS8&#10;SkamCkgj8fzY3R73XCHIXo9HVBMP3SRmWhbgcRdJ+D1PRPzzsftEWAZ0Z19eM+jmsOtsGTf38pop&#10;4QCEgHGF9keS8gyiqtO8Jh2iJ5h22HKchtQ8jXRb4DhMm3EYYnYfnMQeqojdkJeenYvlJRYTmrs4&#10;bZw9P62fTjUxaVpaDC8xc+jI1L9rRXqVCsyJUH0qiuAfnicsQ0tRchMlWHibNRbZ+6HOAvVmQ/Iz&#10;ITSbAw7NAXI5iqZIwZu/+HoE7dbDzPchytKBxP/1Ayi6AhRduKAEi/ZWFITP+o4ukdgB8OiIzkLS&#10;0scEjg47bDcycHirbqFL6BdsIwozlgDhBa/ZrPB+hKPTVsWpie1Fod1wxOrXCSQauUImbhukFoKR&#10;bOgnAAr5ifZ8XWRSaE23YtAHYiXEa/ycyuczdSERXpOTr56OYEOSrqBL4pQKggpDXkK/RwVW817m&#10;VKCrqMZ1XW8meRKqMGeaaAVfIZE5lgpgFLzAZNqGaYw/pwcvoZybDWAh0f4vVA/KuF1WTBWhF0Sj&#10;GNXGRD4/Xtm2btFwjHIf23qQmGHwwuyFyCos40FYosR0wmElwDv/ENYIDtY9Ckj4sVWHJKYfD4Zv&#10;GITPY4iZFFQUchC2FZ4AA/ZyDGTqMUg5t/tH5Sx4vkKsAQIFFYiVxFPhlToKPRwAQY0cRSG4ehZO&#10;Q7txTtBAnXkW/cQZF/7wNWfukjXIGkH7v2+2pVd6j0iN3vyEdycqBgDhZfreCKnhjzAUmpwWTD2a&#10;sSi3SXPm+DDuTRiNNmrYgj9k7NL8ETfgsUZNWjC6w8QEYfcSS2t6EPs/rV9NWjNpQto5DwfoEkRO&#10;KBeP+K4NwXmOkt+EqPOMTy9Ccl5UHh3Lft3hyYVsrL7jVLMz5R3IXLh/CIs6YOEmsNvE7BnlL0g8&#10;OpoX9LhK8C4Lku8ddC+oKwAAC1sRCM8b5G9eh9S8HkDhz4IniYoCuzivR3A4Dv9gFXFSDQUaiZME&#10;3x6mejgEKbsHcnb3sqXwEkvSDsxeu1g2vH0hUu05C+El5qTVgMSKcZPTIqYck2uHpg7vfUYSWHaJ&#10;NmAEGi3HU51EyUeUQFFqKCQ80Vqg1Cyl3Q0awAU1KGPxqCycfNCKOC5tQchuE1y+9ZDXv45orj+j&#10;4n7wTt1pQbpTRWj6ysCArJsLr1Pcp8IAMPKiIC5k9Q64NTvvgTPYBTAwVu1OO2EoTCg6o0rINvGY&#10;XhQirEilKsauIReP7yVAyEfQPhTCr/a2Qrhas4/ECiKDQLagAxR8jy847Xj8C/kTRVp6Pvi8gOJ4&#10;NE9l8vf2NpOmmYwtqxsnNL14jVVWF/Aa5SKgWFJcVgyG05g5IWhMfQIQPPzn4ChmQmIKFuompkBw&#10;TkLOrRt0PKBgcpVSbTUS45Frj0d1ORai0lZjNGPR8Uw7xiCi8rFRVBQBEp47AIax/LYYAgWAMJDK&#10;QO5hKB8LCgEMnmI7WHwMMAzBDDYYTcQAOIfQUkQGxY9UDrQaMfGAGC0mHwPc/sXzBZJaWxXJT4DC&#10;oJqnku3QRWD2AiisFMpKw1QrTw8IzZ6AQgDFabQUgETV6TupH6E1Aw6TErRiU2rbaxD5i5+l5vg5&#10;7HubAwqxkQqgECSaQ2IKEI2bAQYQlop9jGNrUF+g4EIAKOrTNzcAHCTdGnNBSN598GIbdoB0TUtY&#10;xLt+CjLp+TPTvi+XpCN4Ik6iQTjpOzfmMXmA04DGBYNsuYAvE4F3DaC46sUMeFxDf+GiHZcUu0bw&#10;MUBxl0rhPlF69wECP84bxlgI5J7SAlAyaGSguEHrcZOK4iYTj1tMQq7j1bCaUW15EbCy7TgK73CE&#10;6sFJx3G4iuNoJI4j5z5ElP7eGIHikF2M0UtOAtJSsNjM7Xq0EqshL78BJJaxr8OFPrXdehHs8yrj&#10;0AwADSNvoqggno5E5SnKUej/C1AAGA2p3BqTRVEfv4eiK1uQEF5BarZQmdkGoOC8RJRhDcuQ++04&#10;nHog5+6B07Iz0fUdISs7cqF28pY2pMNuBFn6PUogUGCFr6LrXoJzsXULFF3hDgIknEgU9vAyjyLy&#10;JLhAQ1kZjlB/TvaWxEUrWakWAnCKESpgpfRacjOMaRFqkz9uJ48RistcUQgU2s6zLwW1qN+rAAmF&#10;V1YYfl3pGwnlZ+Rg+Fqz/sOdpJWARRzzKJx6zPv93xmJGsWPXNtpB2aw2bQf0xBgTaFqECSceExF&#10;aDUJ4BjHxT+eCsFpxjjaEG8VVOnrUCMRx4+pJibE88pKgmQr2o4SKEYi4dYhqtLSKYYX8mDNX6G+&#10;tCqw1QBArDqK6kLgGOaRe4BzkKsYWExIBphsZfVwBT6CyqIfy3z6XoST4DaqDviJAa4UjKXEGSgC&#10;LDxFUI1AYfthSyJI9KTi6Mo4tBstSA8EKD0BiipAo+oU6+HJyazecyJ1XfpdakMeQ1PMYM3odRu3&#10;cvRJ1JqTDjQUAkVLRqMCRMOmVA6AgUDRCKBo6DsdCUxWEqEaZBrSjPMCWQstyVh4qWHD1OXNN9NM&#10;4vLWTp6Y1k4Zl7bPnZkOMEo8bJ8P0XkUA9kJ3sFPrWfiwEQkLl7s3L7jX6M1uOI4lfbjOsE2N2gf&#10;XBj8mGVCAoXbzF0eHOsFsa7bjsQuUkHERUHuEeH5kps3ITJvsUrgFmBxPUDI/EvGtU4+qCgkMo/h&#10;FD288lv4FO7z8ZEVkJaAhFvO92AZ30bk31b8G1vmsosDXmIz5OVG5Nkb8HOsnTI1Kopl5E3MHDw0&#10;9WB/qHmYmY8ouImy7YjboqL4O6AonaOFQSwmI0xJaDka8O9bD6BoxL+vLUdDktAbmbWJOrYFsXj1&#10;yQppxYi7J6rTAQBFhf+3e05ykQsMvKMzMu3khcu7u0BhdVG2BzESpZrIQAEXAFBEirctR0wxlFln&#10;6bUnRpTBGaiozKayDBBKtnNmZ5aF5/uxmVx/h8AC5xGfC2LVz6uRUHzlLUDB1/uz2gNqn+OCDTAS&#10;MHgNAsUXz30sj1ICRQBSIRrrhfO1BIreEJyxe9RVgkq0ZyOq0t+h1VyuYkbkZmZFpu1J5FCwZjAs&#10;4wCBdvIJVBnjDaBhubAJ2xk4rDL4HO3J+GLKYctRgsRwphm5olDKTbAuYKHpK0hHuAgnHgLEYFoH&#10;gSGmI05DbEuKSiPISloJKxCPJGctQDGgBAVk2wPgLfri9ajB8yGHIYkpPyFQ9KWq6FsARGRhRvsB&#10;7/BUX5Ef607V0JW9HV1xinZzdyNA0QOQ6MU/XD8ApC8aivZzV2IqqklN3/w4NUe63ZieugmjUfmI&#10;AAn4CisMgUKQEER8R2sML1G/qCiiihAg+GNuqf6CNqQlj70ICfdWs2ZpeBek3aNHpK/HDk8bp1FZ&#10;zJqZ9iLz3vflV6RZ4QpV2LQW1SRk5wXcpp7LWM2vEn5zhaSsy0Vali2IY0+XFN9i5OkC49gsRssR&#10;gAFw2H4IDHchNPNGMcelTj4YkzIavRMLi514sEu1iNk/BTdxiMrhKBLuo6g0j6DY9OMDrADcv/ir&#10;tAcOYtc8KgmAYROxfxtnzQYc5qYNEJjrMHytmzYdEnNK8BMLR45Oo1kJ+CGjZbmJDBQFN1EARYTT&#10;lNyE5q/SXh6chK2H/EQ2jIU5TEGbLQzg0Jj/G0fXjQHnJjpK+TdvTk6F/FJTQmza42PpC0/Rgz0t&#10;PageuvpuL1nJBZqrCiP9mXTEhVVwENq1AQqPQNEFe/dTR2gxEREsSu1E5htyHkRZ9pf8w1MVqC0F&#10;3Ee2u2c7utVEyWcEgBQirxjHFns9JCYjIZzPf7HzdPpCPsPjfaoJgcJKQ5I1cyDZb1J+rx60U71I&#10;w7KqqCJToxodRQ3XABXF30KaPfe3Z+nb0/FlmEMxAwJzNt4PlZkz2XQ+DbWmrYdVwwTak8nwEmZk&#10;mlo1HuAQJILEtB2RlxAoaD1GIs0WKAIsAIiR7O4YrxWdqYrg0E/NA7yCoKGfQ4CQ1JTMVEuhKUyg&#10;kKR0quFtP/wbVhGChDqKmGi4zIcFPtXnsYObfYnSsqYch4Z6U0Umj3GsLsrMihBX4f14WmUUpGaI&#10;rSA149BudEOx1p3lKd1hhgWKAQfPpU+mLUktO/ZOL7zxEarMd1KLl/F4aCOHo1DK3QKFplOOF/jj&#10;jFuINIGkUVPEVvAT5iU0oIJojBDoBRfVmJvAH3ErWpGX+PjN5i1Sn08/SbMH1KSFA2vS6nGjAIoZ&#10;XHjz017IwGOMGk+Q33Dkm5XpGGTnSaL0zhvQu41tXhjKMlhsg+TEQYogKwACcHDT+W1A4ZZkZbFE&#10;2ErjgVvJ+NwdtBVyFw9I0LrvyBRC824cpiCMSq1WIj3bZT3Itw8i5T7EOUy74Tm4/Ju0f+mKtJvt&#10;XdshKrex0WvzrLlpkyDB2FegWD9tNpXStPTdpMnp63ET0ldjxqcZSLX7s3T4dcjcBiUfUd+KIgPG&#10;M/Vl6ed43tNR3i+MYoWDNGdVaA5Dxs2/aTPG1c34P5DzaKqTVGKZ6UeDt4zvn5FqNuxJvQQKCM2u&#10;XGRdNV0pcOJii8oidBOZUyhHoqo4O+PYFCg67spcg2lXQXj6bi9JGRxH6bvIpX74RAqiMsaxxbqA&#10;PGHJdncBw3FsKcayqrBCkAPxdZmfIRBksCgMaJKkchlyHRKwgoNHEtQKh+9nS+TXhDkteAvTucml&#10;oKIQLKwqMlDAUcxnT4dAMduNYIBDjumHwFSdCVCoofDE1IOKQuIytxi2IKRYYTnPlYQVxH/B9PVP&#10;CKsEC9Ks4DmUcA/H+CUnYTaFJjG/buYfLA36828R3S+hWUuVkMlMVJiChUYxK4zgMHIeZl+2i/fD&#10;BTrQpcO0FdFSwG2oj9AdanvRzx0dtBAChff7AADe9jeFWz7CyoGKor+LgQQPbegqMQEDv05is5x+&#10;2IJU8Pye3HankuhKr+bmp54ARW8DSHceTZ9OX5RadqjArvxeav7qW6kNy3/akrzdGo5CkFA/0Yo/&#10;zOb8YerxaMYF0ESuAou5gSoNSIl2rt+ccjhXE4AE50X+oAWKtsz7u7z9dhrbs2uaXtU9fTWsNm1D&#10;3rwDo9QecjYPqN5kmrCP/Ib9TEYOMYJUc3F+I5u8SLu6QuTc1a2bGWmyWZyJSB3TEEFCzuIOlcVt&#10;Jhu39qHWjPbDBcdUEM9lW7hx/C6kp0CRRViKrqwqAAq4iYivo4oQJDwHl5NUBXF5QF6CCLvdVBMC&#10;xVaAQaDYyAj0eyLtPBswfX0/eUr6DmHVcsahCwePSGMJpunoEmGyMBsEOAgSjEbjviPS5w1faij+&#10;w8fPy7dtS+A1oroQLJyESGJS3TVvAWcE79GMdvAF/u0bUf3VI5Xszb7DUw35Iv1Ju+rBmsjO6Ck6&#10;7DCjgottVyYyrSy8yMuIvHBmQmJKaJbH1iMDRbaKyyt4gX8e+oxSk/GszXheqal+oiQu5S7a8XM/&#10;R1rurUDyOWAlcNjWWE04mn06shV8irSsbIvP28Ty+FaClN/FtskJju0Ijz0f9Sf4GOPvESjCZi5H&#10;Md+KARCYRXUwAxAwgXsu/o9Z+D5sPUKRGUnb6CYAEonMCQioJmA1t+0Yj508brngJwAWo1BcCggK&#10;rcYyJh1DOM1wwnY9oyLIRu4C7gO36lRUoAJJuEKpGgYbXANnIVC4e3QIgTQSngEcxWSkFiJzsLH9&#10;6iQcfToiBSAEiUFyFiG8grAEHAa4xKcAif4FaPSh2ujjhKOIwIvQmoLIzECRVwfmaP7s9ejJtMOW&#10;owfVRC+Onv0aOIrKLQfTR+y1eOHTrpSu/HEDFC2M6aeSaENwq+5R90lkoGAsh9CqGSDRDKKyWTEe&#10;bWxWAu9qLak22vCcl/ijbU3r0drqgne8llwYn7/8Cu1HpzS7b1VaPLB/WjN2TNo0dTpgMS/to/ff&#10;hwR6H5qE/SgcD9COHMdQdvb779jWxSYv+IPLEJ3XcGxaBVyFXwjhFOSk7cQtzk0AoNyAbqK328Y9&#10;riQsqxA1FbfgOG5KavI9XDB0kYriDErM498CFgU/cRDuZB/+jd0kUwkSe6woZi2gopifNhO3v5Gz&#10;dsoMJjkkeqGZWIMC9dvRY9LSwcPSzJraNKRz9/QRv29DQCG0EwESAkR5/oMzVILzuWSrv/N5FAG7&#10;tnYa71Rkuoe0URM4ICZQzZtjEuN+Ax6rz799vVa4fVm50Pvr9ewjPZEqdgsUJxFf+Y7NReq7sO/O&#10;WNGtDPLuzlxtdNjJRQ9YWFnYelhdlOPRqDpiEuE7eJ6klMlYKjbD01GMPkshVin1VhwVY07FXQBF&#10;tBG2FbyOLwCw3J4AVOUpsy6KaqHM8RRQBIovdgByRb6GVYlgUZKuvj4ri+4mblGRVDIB6QNQVOv1&#10;WAgIzGeaMZ9qYQ63xvbPUdbNqkGdojEejVh+KgpAZCIgYVvh1CPUmXw+dnfQcowHCAzTHU1r4TrB&#10;sXdpRW6RP3GbaP7b/0xVwUSEM8p2hF0eWs0Hq5/g4h6CkEpR1lCDa2g7hsaYFEk3ZKYGMRWXT1sP&#10;QYIKxEpDvqIWDmIgZOgQ95TahkTbkUeecfFz+pFo1d/WRGEVawP7uMMjQnP5PB9X23qozixuy0U/&#10;7vpw0uHpBVhUwE8YEVbNxKPP1oPpvbEzUqMPO+SKghFbCwJqWjNua8NpAWsfIh80EgamtAAoWsFR&#10;tIbwNA6vGUSaISpNaTVa8/kXBQqqipdg6F9S3YkoqDUS5Y/bklXRrWtaMHBAWgix+WXtwLQa1eIG&#10;LrQ9+CP2wVfsXbSQCmNB2s8Fegj/xDGIznNMRS5jwroCUFzh9hrS7zonFvo3EExZGVglSGxaRTzd&#10;Mu6eEKqO6+5AReF5Sx2GQKHoivFonRoKlKHKty9wzsJRSF4eQiuxlwpnpxF2EJbbUVvunENqF4E2&#10;21kuvI2zefrctHbi9LSKbV9raTlWjR2Xvh41Oi0aNDRN7l2T+nfonN5pixDtKTAUgPF3QPHMGRoc&#10;RMFFPO8YDf1EmXpVhNw0pMULnwfg8AKiq6YI2xrBA0kuNwCo6+H4bYsUvye2+n5b96Xq3SdSL6Ye&#10;HXgH/3x7kaVpOxDkYG4jvPgEijwBceJhdeG4NL+Lx8Wo8Mo1AEEWZoNYjqRze3r2eTzjKIzZy3oN&#10;VZ9ONbSLf+E4VDIyRp62FBKbVgW2NfmYQVECRq6AaFfMyHCa4vSj4CZK0rJ8bb6uGPEqEef7d+dr&#10;elGNeEziNpW73kJajgXwDwvJnljIiHReOEdzDJ4VxTQ4iJk8J2L5aUfGw01E2xEaCysNeAvFVlQP&#10;AsVEph2mcI9hKfFoAGLkTazld1kpiElsBG7SYa4ORIE5kItaaXbmIH6jgtD4xWhU74fVhZ4O2xGA&#10;wo8HQnhGMI0gEdUEY1I/r+U81Jh8zAaxgW4Ts/2wchAQuPDzIabfsF0nHAID+oi+gEaNz1MbwVSj&#10;txMNgEG+QoDohahK3YRf35vbSoCiJwKUnm55ZnTWm72cbwybkJp91pllMh+iynSfx6sAwyuUswqr&#10;mIBw0Tu3d5t2a0anL738MkE2r7IHk9Epbsbmsu5UFy+6yYr7r0CGvmGOBbetAIo2qBI/wFU6rFMH&#10;OIoBadmgQekrgOLbEaPS9xMnpx2U87scNc6dw4U5Oz7ezccHmYwcR/qtQesylcVVgKLOaQjbu26w&#10;nPg2QHGf7MoHbCK7B0dxGzBQDn5dRyq3t54qM5VxQ2LiMnXqUQquLrl5nH0dpxBVnaL9cOqxX5s4&#10;kuyt8+amrbN5PUTs74Cb2DljXtrBAqKtbBTbYusBwK1ilcCq8ePTKsRVy4ePSLMI7RnWpWuq+PSz&#10;9ErLllFBZDUmt/+vFUWhodBq/pytXENYGYmXwaKYhgAYDQUGBG2CRRMqCbNAnDY1UbGJ56PV511S&#10;F+L8Bm07kHrvOJa67jzBxSaBqSKTd3Al20Ek+g4taFhlqMbM483y4ot9oAVIyCH4deX28E5IrBVw&#10;WVmUUXbPnKV54pHl4nmCoS+jnW0DP0uVZlQZwV+YYaFgy4oie0RK0JDjsIoJp6iVT6kMLV6n4NHZ&#10;18j3LYlMX29XvodA4cawiueBYgEA4VkEmbmgyM+M5T9FuK4A4dTDimIyFcdERqRyFQqsJqPK1Pth&#10;wtVEW48QW3FwkI7FUTqK5cSjbrN79A4g4aJiqoqhAIVLf2K5j/4NjV+Chb4OczI1gPm50FZ48aPG&#10;BFC8HUDbUUq0nwKGRKgkp9Zzt4W5vVwCEwAoq4QYe0JM9kGCXQ1gCBQ1kJ792btY4+cAAUGij+Iq&#10;AcFdHjy/JwRmBWCht6Mn3ER3bLj69nuRk1ktUEB6fTR2enrdxT8QmQ258Jux27IFpznx8M1Mr+K0&#10;MoLNvEYqiba8W7766mvpTXIqXoFAM0LefRMvmszN7atUEq9y/zUk4C/RorRt3Di936JFqv3s07R4&#10;8MC0bsL4tAaQWDmMKQgTgg2MFbfij9jKJCQO93fSkhzEtn0AsvMIkukz7Mu4QItwhTbkKt6Ma+wC&#10;vcFY0zzNu4xO76CzuEUwTiR5q+T0PoSl0u1oTWxTHI1y6qgoLm/OI1GDadR0HCJ45pB2cUGCfSJb&#10;CJ3ZzPLlbYw+d8BP7JwpUMxO21jgs3E6/AT28TUTJ6XVVBOrxoxOSwcNTjOqq2k7Ood0vXljL+zn&#10;243/p9ajUGKWPEYQnfIRZTbFs6rj77MpIDDhKJrATQgSCtwUXzVC59LA9DFSyjpMno1Cc1/qg5ai&#10;K+KrjrvgKQzdDTLTUanVRQ7hjXftYqyYjWEZNDJ/kDmEeKcuOQ3doDo8AYvO++Uqshu0HIk+z1Wo&#10;wPzCoF+/X+EqLacioRCNpKy8e1TSM6s6cwhOTEWKcBwTrWJqEtJxuRXJS0BKgHEaE5MZqyCqHL62&#10;gtfYh7ajN+1HpHBbUSyGVLSSyCBhNcFIlGpiFrtII2iXVmQW49OIwVNoRTUxBY2FugqBItYKGrhr&#10;Sjck5gRakDFUDtrObT/G3MfvAVAMv0VWJmAxjKpjmDF4EpXFlCPUlwV5aUamoBA6CisGxp9+PJAQ&#10;G8HAdKsQaJUTkDCCcdxsrpZCH4dtB5WD49F8HjEOdRFxJi31aoRbtCA3rR6ixUCibRVRBWAo1c6S&#10;bSYfp5l0IGPtCkj0dCExpplqIsUq1+6CJZ+e2vAu1JgqoLkKTGLvmrrkB4CwsmjJbWtGpDpIBYpW&#10;rdjnwejvXXwhb8BptOWdzCi8tpS+r/K81wGVNxitvvES261atkqvMh59HwK0z/sfpAW1/QIovgMg&#10;VlGufz1ybFpHr78ZYlCQiIqCd/E9hPQeJtshDtF6x5atiOj88wTdBlBwLjOtuMZKv2uQnTcRT92B&#10;5JTDuIzS8rqKTioOvR11KD2j3diMwIrt59fIobgKUJxi0nEEPuIo7YYgsWfhQtSjVjbzqCYYgQIG&#10;29BH7ISb2EVFsQtuYhuj0A1MOdZPmU77MSl9B1CsGDYsLew/IE2uqEr9Pm+XPnoVU10jQaAkLp8P&#10;o3FMWhCbTzUVAESDcnya067MzCzj8p7JuG1RsotUvkJVZhP1K9xvDGg05f+lCUa+xkQZfjB4bOrH&#10;Que+kNUVaCm6QGAKFJKYVhBOPtpvh5SEGHQSIm+RVZWCROkkzUARezPMozC5G1CIZTuuBoxqIoud&#10;IpuiuOCfT7xyhNluOz/T6qAURT0NztFdqniq0FWU04wSPHw+J+zqUU0IEgVQ2Ir42p7yGHn02tU2&#10;hddoJSFQeIzq70P7UW8R2gnbDacdplx5ZjH1CEl3hO4asvt/BVAYmquISsDI4CBQACDc5o1hfB6g&#10;sJLIQOG4lFME2Yyg/dCG7vZyk7MHE5Y7SC4CwBikArOIu7PlyJF3WScRWgl0EKo3Yzyqp6NsQWK0&#10;KmeRRVWhnQAEnI74NSVYlEnbZWJVTDoiMDcv+/HWBKteZyErI6Y/by3vaUXB6UFQTTfMMT0KoKgh&#10;2r3X6m3p7SH6PD5NjagiXrCagMR8AaBoSbXQlG1UjZFqN3Phj6SmvANg8cZrb6QP3vkwvU0V0paP&#10;m6GveAXC8w2A5i0A5R08Im/yR/sqf7wvN20aQFH9wUdpTt/qtBbvx4bxE9P3hM2uYr3e9xOmxMW3&#10;eQbv4AS+CBT74C0OsV3rEFOHEjCOE9p7Ein1aeTfZ0mgukAgzlUyIiQ76wCMOlWdhV38AnLsy+RL&#10;uI38ItF5VzawmZysibPIsc9wLrCnQ9XlAUjUg5y9CxbwcwECKojtUUXQcgAW2wGK7VQR20nQ3oX6&#10;cquTDtYSyK18T5DwqtGj05eDBqZZvfukSb0qU3/Cad5pzdjyuSqhXPLzVLpdkps856meovSBFEax&#10;hnAWHu3ncV8dRdmahPM0Z1UYXhOfd9MYnEUjQLshwUOvVPRL3Yj8q9lyIFWxZrAHF3nnUGXaZhR6&#10;CnkKpyABILmqyESnYqzneQynE/nrsgaD54Z3w4s2C61sM2JkqfKyAISQceMbsWLp4PeL0WkZWpMB&#10;5vlsCysMQSO3HH+fyFV+/zL3MwCE7+8JNWgcHzufevBaKgC9AIgCLLytZxUxmwmHFnMXE89ksuHE&#10;w9YjhFZUDk493AY2TdEVFcZkMjMzaBiJx/0IstEPopM0tx0CxSjOcNsO+IqRPFZmVbj0p5YKohaw&#10;6M9EYwBA4c7RQVFN0IIwzZB/EBjkL2xNBIshVhq2GP8RKKgkBvHcEiwEiTwqpZIwmr9wg0aqlQuA&#10;ylxMYvAqL7IeMCYcrg6k1QAc5CSqaE+sKgSKHigzDa7pgeW2B266ymOXUr+DZ1NvfAFvDhyVmpKV&#10;2Yzq4AVGoU0hxJQLNwEUGrI/wjGoo9HcfgAWAMOrWM/feeNdot2IyXMiQins7ZtUElrM37Xi4Lzx&#10;Ytv0ygvYznGU9nzz7TSjqiImHpupIjYgTlo3cWrayARhvTtBGDNuJhlrKzqFnage981bmA4CFh4B&#10;4wiVxWEmJEfwWRyDcDzBSPU0GowzcAvnkF+fxcx1Fiv4SSYmp74l9s5YOzaKn15FzsQ3pFVxjhHB&#10;f5ix5zE0EkeWLQ/idDdVxC74kZ0efvYexrZ7qSp2AhbbAYcdM2akndOZ0DAK3QSgrYPA3DBlcloL&#10;P7F82BCmOAPSvL41ARRVH38aFdRTbiJ4imJE+h9bkQYABcrV+pC9UVE0KNylZlYYexcekaynEAye&#10;irLcKBaJYjwHr02jIDjRsrzA9ANupIEaGAjNrvOWYzk/kqrhJ7rp7wAQopLgZHAo1JoAQK4qMhi0&#10;c0oSWgvaigjc9eI9xcWbjWVhLqPteBZkk41g7ZiaxIizWAcQqdnhy8gkY+lEjcmLpq+oUHIbYcUi&#10;iOlJyd87m8KMxFOxWYbwxpYxhWIFUFjtRMCOPAZg0Z2f15Nj6yFQ9GYa83Sl4Dz4ibLdUL49AwCI&#10;faO2H+RPTIesnPlTXlI8k48Fi4m2GYDFVDgL1wuayB0VhfkVjFgzWAAUBYE5HKAwon84o9Fh6CgG&#10;UVEMABj6AxT9BAoCafprK5fclKdQV8EkI9SXBNhIdDoRGalKE/do2Xbk6oKKwqlHCRZ4QGpRYzrl&#10;kKjsa7ydI085C2XbLu8BMHJFkYEirxvMy34qDdDlfhUg4WM9Wf9u62GlYcJVD7MFAYraw+dT9brt&#10;6aWaQakRezxacuE3UeEHgfm0ojA4F6Aw+bkVn3NZrguKX4J/eJ3K403alNf5w2wNmWbr8RrcxJuk&#10;cb/R5sX0wetUHa+zt5Q/4jcg6yoIxJnTp3dUFNu56HbMoOfnbOLdeiOj0g1Tp8XIdDtk4U4IxL1z&#10;BQrGpQt41+c2KgsW/R7h4hYwDuGzOIgO4wjy6gARKoPDTEsOASRHaSWOoYWwaji27Nt09Evcn+Rn&#10;HiJE9+CSr9JBvpf8xz73pSLJ3s3ZT+txAI5CsNgBP7GdW0FkjwACWGwzNDiAYhIANzGtHjMmfT1i&#10;GLqQIWlB/35pfPeeqef7H6YXm5SW8oLI/H/jKqgsJDnr/wfVZoiy/oNSMwfblJJvErppOyLxiopC&#10;EG8KGDcGoBrzb9+AqrDZp51Tl1lLUu3WQ6l3iK6QcstTxBYxpdxckAVYWC2U4GB7IUj4sY93iQwL&#10;JyQ83xOLg3JilhVFtoxnEOjAaLU9FYSTjs9pa2xFQgglNxGjzbxvJGdwFklZMaI1bk+OQqAQhPL4&#10;VbNZFlsBQMXkJFSboSblezxN4ir0IDzeA2K0Av1ElYuK4SV6uwCo2EFabyE+j9lc/HMI1p0LTzE7&#10;1gbKU/gYas2fEUb9hDITu/kcuAqrC3d8mNQd2orY86GSM+sufExi0y1ho9RQsBVsKK3IEO4PQUsx&#10;lPHoIO7XctsPsBAoanGT2noMoHownn8YwBA+jmJs6thT6fdoVJ2jbFWCn6DaoLLIB21FcQYxGRmE&#10;alOg6Efydn9FWrQj/QAMZdtuDzO8pkzdDnGVEw6mHpE14cjUKQkkpzqKTGSyHo6kH4GiEkVmn5PX&#10;0sAj51L197Qeg0aml9t1Sy8Sg9coUqsMzIWfaPUa26koo/mDNAHa5GcnH22oOF4in+JNrM1veXCa&#10;vmjFEZH9AsUr6TXUm+9RdbxHYMvrjRqld/F99KaimAtQbEB3sG8u79oQlrsZP+5hQY5TDwnMXYia&#10;9s5dlPbPJxkLyfS+uWgs5gIUuDQPLhIkSMtCUn2MWP2jAMRBnneUzx314uei38eFHeABESqvcZR2&#10;5QjPPcay4AMLAJ35z4BnPxoJKwdfxz5+/j6MXvsZi1pZbJlJZQNYbJ42DUCbmXZTWexEhbmFKmjD&#10;xCkABUQmQPEt045lEJlz+vaN8W8XiMxW/L5x8T+1lD+fhfn3fEV9qoosxCoVmX7ej8spR+Ys8sfP&#10;u0zzSFXh2wuAtHtL6zfAoYoqtp7/bx+0T+0nzkn91qHQ3HoYLcXx1GH7CW5PhwCrE/c7cgSOroxP&#10;Q+ZNJdDNd2vFVFyw8hXeykt0tiWh6gjXqfJvnpPfzdUw5Pg8gaIcs2YyVOMW7/Zc1LYI5VRFoHDM&#10;mYVWOfvi2bSl+Fi+RFOYI1ROaQwrU71Dem7EX/AUAARJWd2oYLoDFOonXGDs6QEA9WD6Ia9Sbz5g&#10;MIfxp8pMZdxzqTAEAc8sKonZP/2NWw7x/HpCBIPpVByuGZwWO0iVciOg4vlTmX4IGmoqzNIcTRWR&#10;R6JUElQXg2/9U5yBt1gufIulxDf/yp5Q9nGYP4HAahBgEG0GVUSYvQqwqDW2H5HVCL5mBBb0YS7+&#10;oYIYgkt0BMt/hqO3GKz7VA6DimKQh8/XhqwbrsJbgMLpR4io1FA8jefP6VaORM2f6IGuXX2FmRUV&#10;VBgVVBSVggVBNUb0V/GxhrAaltr2+vb71HHS9NSDjeGfs3fTsNx6DTEdtaAFaU4eI1vABAh9BboV&#10;WxSbql4UDPAWvE0//M4bth+QnYDFa7YfHtqUD0ns/hjh0duUxO+iUuwBaEzt0S19R1+/l8mCF/Rh&#10;LvIjYbriAqa98GIWFA5QQewGQPYCBAcWLOPdnnd/73OhH+QYry9oPD2AxyEqDYHiEJqMw3w/K5BD&#10;gMtBqhDPIX8WoHG4qEAOkCPh8+OUQEFVscuphwABP7GNSkJewrZjK+3Stskz0sYJtE0TJqW1iKxW&#10;jRiRlhN1J1AM79I5ffEaRObTdqPMnigzMlVh/ofsiafS7ueAIkapJVBIdJaCrP+QV6FiU+s6rYdA&#10;Hu5dOKV6rd5IjXACf8TYezCTjxqmHt0Eim2Aw1baDm7dT9qNd35Bo3P4QQAEWocuRPtnDiOfsiWR&#10;JJTj6EBl0o5xawkg3YzOtzooJiQ5bzNPSpyuWGn4zl8KpHJ1kScVPjff5imL9/PJLUl8Xvl3UU20&#10;1zzmY9GuQKhqg9fhivZCoOjuxnM0IJ2parpYqUjCcno5JkXnUW+2QiuX/CjXjsU/eQGQ4brTn2AI&#10;+5GKghMJ3BFeYzgNhCY5E7pLJ4UJjNEo+olJTD0MuxlLNRFEZnAUjEUN2iWh2/bDI1D042If4AZy&#10;KoQgNmk/bD3c6WFwbm1BUA7CyOXUYzCmseE8bzRVyQiAZQgVxBDyKUbxvUa6UtCJBzLtAZyBtiyA&#10;i5MQ2xc5i5LkjE1fAoU8hKBhUK5rBYuJiK1GriwK8AA41E50p4rodoq1axCa7hvtsXlP6soCncHI&#10;lgfB6r/L5KMR4NCwqZbyl/FuYGuO9GdGcegoWoToCj4CzUQr2gx3X77J3N7pxyuUu45D34BMex3A&#10;eBug+IjPf9L25fS+dnPaj86QfGM6fM60Y3jaTVl/AA7iCBf4cRyaR77CV8EFfOwr2gXl02go5A/y&#10;iBTVJm3GfoDEquIQwHGIXRyHaEn8+gACQEAe4yAkqG2JRyCwJfHze8iL8PYwzz+A0nI/IHSA5+6n&#10;irDdsLLw/v75+E/gKLYBDtsZg26HM9k8eXLaAoeyBaDYAqiuh4Rdj4bieyqK70aOTCvQhSwY0D/G&#10;v++2QE4NUKjKtFIIfuL5yLunCdt5a/lTZ+nzFUVUGGWb8R9j8nI8Xg7eLTaNhWksLwhqaOJYS5yk&#10;r32YXq8enGppLWt2HErdth+NiqIjFUUnhFed2P3RndajpyTn3pOMMI8xBWEywjFCr/SD2HKU05LI&#10;sYCryFkWTkbyNEQ9Q+wBKW6z+vO58WrBUZQj2NKRWgLF8zmdfq7UbLRDgRncBxe91nJj80zqdst6&#10;iMNQjnZDFNaV0w01qRWFrUdXx6s8X5CwougFXxFAYQUxT+co1cIs+AaX/sxGXh0p3D/w2E+4S3/+&#10;Nx7/WzaG2W7g1ZgCIDjlmAJX4SRkPL6OydxqJrP1UHA1SmBAdBVkJtOP4YiybEMGuRoQgBjktIMT&#10;mROuDqSSiLg7AMNdpJrBlHabbqVzdChj0TFUHqPd8UH1MAIx1ii+fpiGMaoIq4f+Tjs4yrk9VhPy&#10;FP30fhT6ihBiceQhTNSOvEwfQ0uRNRWmbHtfNeZNeAn+gUnc7g5Q9DjhbPliqiTi/oPps1M3OIL2&#10;A4awI+KtqCT+f4z95XeVbbfli/Lg7hDcLe7BnYQQ3B0CgeDuIULc3d0NefyV5bVW1a7are3aVbu1&#10;fc6H89eM8+vXPWcIvM+qWh+uNpOZECBz3v3uo48++pg8LYB619vb4aLiEc4mwibU+ZBtWy5MLdmd&#10;I68EnZEl6BQyWC2U0QqhMwAQWQqorOHra5g6XQU9XovYGYE782jIBnty+CAX7lUrpAWqC78WMbKG&#10;TkYlfoYqRrwlRKplWcmpePDQ+Sjk1CwlWaqEC7+QC11MQWxE7MDTLzyNopiAW2kUxZpMBSiKYRYC&#10;kUJApRAmoj8noPAziWJKjVIyJjyQ4NygFMFslck0aPr5s+gVlywdn8dbgCGN7oyOQOIt6dqvEGWf&#10;4wW5j3ns8pYttmPVSls2lW1eysWEFThn5khZ4Ss/BA5urNxjFwKSH3zfo8DdsZRo3vOjlhU756YG&#10;wnyMxP0MT+Qcy/MTnFOT9ihmtwkAxfjpLARatNpmRWy2raxg3JLGDYHyI+QDTMBXeoRklgMW8ljI&#10;X1EFS8BrIY8FF2cg+kKgyhNfd2QTAKPjwIOyQzqGjr7urOA+w5ZKEB3Nk0gI/QoeXqkhAPEPovm/&#10;5mcfbtGQAxrvewUWsmq7cXPOBn6m8i/8UXguzFcrB5lNieQxKp89pbhJxS5UishQFiUQ0z4SbRWD&#10;VYy59uv/BVB45wo6hLIpnFbBpOhl9AmBxOVf0DEEJICIWIW3i5Tyg1bqBZ+t+9Tnf4Jp/LNjFDJd&#10;HSLBKpFS4SBby+MxWsVLq9BiYhjBAUqO/bCAeFjEXoECLGJvL2lVeCUUxS9gcMG4dD40UKZZj/2w&#10;hz0tPzqASJTACVtI4s8eFKBI+GwSk/ACbXbzffpYgqhs254DE1+FJkvrcGUyLr6jDnDgUfZtAcQW&#10;5jm28TV9vJ2Qmq1Ks8JwpZHyqEp+mYBEZBV1XGULYR712HtLbDlW5ImbgtmIvYw0bUJzp9Aincob&#10;zQEFoTT+NyMuwEloEBr80ljzdB7nImzOx8U5D5Yh78QCrN3SJhYgfC6ibl5OS3Q1QLGStt06Jkij&#10;58+zgxtW2cPEA1ywbCZnpkOdB7U768h/qKNrUQVIVLppUhKwFEmH0apaeRXkVVY+EmjcczqCmEIl&#10;f7YccKjg51TdY/KULkgZQ2Wl7P2Uq7OEoJliiZx38UowLl5yU6UHGkeqyg8xDlgGtvESgmjEKFR+&#10;CCRyaNFmXjiP8Qt7OXpFjkRXOjNiEwKK93Rn0s9h3wYoHsfHO6A4FxVlW5cuobszyab4gEItUo9R&#10;eLrEWKVtj6Rbec+5eDwnaCoBS0Ch1qe+Nkq8dFOj6nQosdtfvnjljHQKl/+ho04Vr+E4scEFS23y&#10;hhCL4v+8LS3HQt7kWuC7IgtKr7DgjHILy6qg/IBhqByhlAgCLCRyBsuB6VyYAgAv6MYPGN58iLQL&#10;DyRGOijOmwGAqHzBgCUBVN/rTap6MyX+42kXnn7hPeeVHH4zl7/VqVapy/GUU9R3XPq2y6IQWAlU&#10;VHagSbCfNFIj8ky8hgMcLv3Kheh4R0AhncJtM5dGcZWOhsBCQbrXCbERUKjbcYG1gRcIyxXDkKfi&#10;AiBxDk1CW84dMDD7cQZb9zlyKs6QdHWK8uOYZjk0MaqL3O0WZU0gDGIvJx4RU4LmAYBEzkyVGruY&#10;zxCT2ANQ7FY2hS8g1812KNUKNuFaonQz4p028RMA8YsLsDkgf4WGwmATnjPT65a4ksOBhDfjoTbp&#10;bsTNPY34LACEHYCEgMKxCgxWehRYeGzCi7uTcCknZlQVyrI70LMKcjKLqiwGG/Ry3vhjmBQdS5LV&#10;lFnkZQISUyg/JnNnki7hqe1eC08tuCnKPgAwpnHxy1MxDyYxH+awAF1iAUNKCwCKuXzPPBjEIlp1&#10;K2mPrsZLsWHadIBijh0OXEenIIGL9IZVYnaqIYuiAfu0tnPJ++CSsJ8CDEq95lSTel3L0WM1z9cy&#10;jl7zkAQqypNygKKCTWTVfF4NE6nEXVl2D2ETMClhuKwcJlKGoFkGUJQhZkrw1CmT21NtVn0PE6tl&#10;DKMVacaEUBqdXPwTOtkAhkqPXARWHa/rQfkhJylmrLenT9ijA/vtNjs7zoSGWtS8ObYQYJgGUEzk&#10;4her8BjDKFBwLONrkK6+5tm7fYNiDghGB+x+XSnoXzeooN0fHKB4bdIJvBYa/1eG6UQAfuJUtocx&#10;ozNh5TrbALhtx0sSmZ5vwQwAbnpfAliUokVUwibobKBVhDBh6gEFbVFXfqht6rVP5ZlQp8MPDiMs&#10;wgcgfhPWyCNgoY89Y5dn5BIg+PUHDxg8IBHDkCFLxwMLzwuhssJNhWLFVlSeAEKBNm6CVAE37ucj&#10;nAIMkXkwZCVzqQxRhoa2nqur4oxaHqOQkKkYf4ACTQIh8hpTpMmwieuMnbuVgmgXWiV4hjj+c/gk&#10;vGxNCZ0em5CgefrLP3u6BEdAoTF1p1EwQXoYcEiCTWi2Q7ZtOTH34cBM4GsH1f1Q2aEpUH+iNhe2&#10;58j05jfiNfSlJT6AhdqlcmMecJ0OwEJpWHx/vD7nUaKlrNs6zj+hvaXSJeSnkJjpyhJKD0qQ3RoC&#10;AxDEKrYKKBRt55yZnmXbuTR9tm09RuGbiGQRcUwNL0RFA3Mecq4RvooJaX5CIlHvS2wCg2DT5izl&#10;DbcIoMCVyZ1JIqbbtu2jvrIKawBsIuaqSfgipqJbaN5jPiYrzXXMV9sUVjEPK7EcmUvmzLLVc+fY&#10;ek7g9GkWNXumHd641p4mJVoe5qZKGEA9jKER45Qcl43E47co+ZrH2lfE+r8BPIjJayG1u45Qm9rn&#10;7BIl4KaF2Yx6ypVqIutq2W+qnyGgqQNEqmEdVYyp6wiEKjFoVTA2XsVjHc7OepU2AEolgFL1AH1E&#10;wAJQlJISXgpoiF34yxKxCdfxQE+RbpHPvzlHpjCEzozzAMUp7NuJtEa3brETQYEWhD4RABDMwQ8x&#10;c8JYmzzB787051B8N2buYxPOwSlQASQEyKOBwitBRlm6VZYIJHymK7e8mNdDUf4/ONFZgULzbAyv&#10;4bglK20BJeXm528tBj0q9H2RBb8vtlB1QVhmrE5ImLNywzIACpUQwdB959jkQvZf8IG0Vf3AMdp7&#10;MboE8bof3h3cz0C8P++1RL32qNdG9dYXerZw6RAeUHgA4nVDvMBcl2EhIHHlh6dVuEQteSv4WVEF&#10;YhLs9ciWRkFZXcgNkc3nfkYxGii8rgfs4RpgIRahEBsdrRN0nQ88FG56VB4KSg5F5V2ASQgszuPO&#10;PEPmhFjFSeVr4tQU65B2cZzp0SOUGocEFArSdftFvfkOl1jFha9I/oNuS7nAQfZsLn6VHZQYB+ls&#10;JJJ9uZ9IO7VCpU3EawjMsQ15JjzfxAH+zF7AwD9KrslRfU06xQ7KDU2K7tQ8ByXHDkqMnZxdiJg7&#10;KC92Ul5sq2EQTODghr8ABfSIOCVvI2hGMVobwYit2qIyWm1uZIU8JUckILGFhOoYHI1z9x0AKJba&#10;2JkEtCKCTaG+HY/JaoL2inLHUtSa2qPeQatgSlFnkrZUARSa71ggL8X8xegVTC4CEPM5i2fPtpUL&#10;5tmGgAUWvHC+hbAUKJbnDq1aYU8SDmCHvkjH4pY1Ul50KM1KC4DZxtWh/Anclk183AAoNHL0taZ3&#10;rAZ8+9paYRwtLOZpY+5DoNFAhF4jQTdNLOYR26imRKmBeehoPkTlTLVYCIDizFmcek4DDKUB4NHz&#10;YiViIdJA3CNlizoyhVoz4EoS7xTSRs2XGYzW6bszzKuQ2PWcrsfVmFiLX7nCQgCKpVz08zlzAYqZ&#10;k/j9yUjl81GM5WOdr+lWvpyKkVF0dTh8e0hHBsRGjaT7dn/4Fwc5EPFNlXriJq/PeHSkyZSOvI5j&#10;6ErNYIYn5v4zi0HUDH+b78AiPBOggF2EoVGEy4UJuwjD5h2hi1QXLWJnGJqALv5Ql6/pK0vEAnwm&#10;Lb95K5Dv1cf+lqr+jExTQbKM872bKGc2ATx+5uBnDx7L8OLtvEAdLy/DX4roY/+kqJdTgddD2ocY&#10;hyL9tR9V0X0wioh8dpsWEPjrEroUviMDF0dlhzQKHdjImJS//t92k3P9T+gUgIQXjacdo3gjMFKp&#10;/HBDYZQcbs+HTFliFQDFWdfl8FjFWcX3I1aeouNxHJA40ouPQkKmdAotIXaLfDyXpT8bMx5g8B+1&#10;NgUUYhEJJGkf7ARYyMDcT6xdPM95QKGhMAXp+oBCgbq+LAo9p2RulRka9pKgKQaxB0YhbWIXhqu9&#10;sndTWggwBBSOWcAo5JOIZpbDGavkxOTzUFA0BMoVCVDE1Mk/oWGwJpTuKtx65bYdu/NC6usxMIKx&#10;9N6nEM66EBFsLp2M8USuKVFpLHmY8lJMoQMyEeOVm1Kk9BBYqPsxU9qE2qSYtRZpLylhKrMx/gTM&#10;nGErYBSBgEUEsw+RfL4VE9bhFSvsztatlodYWA79r0N/6GT5b3sa+z/JzGzjsZW1fRoAkx1b4+Vi&#10;FM0ARStBNu3s/OyEdXTyfCtgInDR13UaCLtRmSJ3Zj0AIrBpBEDqeb5BzxGYW48GUs/f2fjiGX+H&#10;91yt00AoUe6jYXDKAQwJnMW3PbAolBlLtnLKkRxKkZzLdD5OHbNnSYfs6cFEu4GQuRtjWTRAuHai&#10;zGU/2LxxY20qjxMpPca78mK0O9NfWqgs8Zmy5Kf4Rn/4bmOYgMO/JMgXnSeg8G8Qk1YxFqCYMI4p&#10;30l0rvDBKJtiPEuBYm49tN2UHnEZhRaJASuCE5JWZGEZZa4ECWUeJBQwiJDYKLGTjki4VhI627dK&#10;CLokyth05QIliRMwZcDSo/e5+5o0DpUcPoelc3A6QdTTI74+eiDgTa5+BQp/i9VlY2pGxDex6oGL&#10;ErK8LAs30i4XptiDKzcEFIiZ5Hy6DA0eo+XDkAdErlSNw1PWOKBIBiRkppLB6uZf/x+Ca2Swgj0A&#10;FK4tKns2pcV5wENAISengERp3WIWYhECC815HCe05igaxJEe5j0ACrUzE7T1S0DBZKg6GjJUOTah&#10;liflRyKZFA4k+PwgLdMDuC1VeuwDJPaRg+mBhK/kcMxDngmVH2IY3sSoWqECkj3SITj7AZB96n6g&#10;a+xGpxA47FU0HuCwU4IlOoWe2wajiIY9KOIuTuKlAmoACq1a017GGDoem2tYgoJGsZOFKLvIydyX&#10;U2KJJF2vTUwiw2CuTSDyffrMxbZqVaCtXrXBlR0CCwXnTnJAoZkPmISCXRWiK61Co+W0RcUmliCe&#10;BTDjMRcAmYPwGUCgygrKjSAunjgmTbczILYDDeP4siX2ZNdOK4XG1yNAdnDhdwEU3YTStL/3QKGJ&#10;DIoWPc8YeDeLjTtJt2rPVNIV4MDXBRJdMA8xjfb3ZFRwHMDw9UZYR7M2j3NaidNr4Xn9TP25NoXg&#10;UNY0AQ4CirpnsA8xjadoHI/ROx4gjHLKieMvv0Nr9a7AgvZp8lUruEp6OCf30nlKkYtY0Ol6MF7+&#10;AKA9iz6xa2GAbWVZ0gb0ggBAYTHekXmciU7YlKg5ap+H61rIsi0LNyzDHfkhfELm6PboN+Ln6Mg8&#10;vzeDFqljExwiCccTdjxxHCa5CbNt/OzFNn7lRgs6e8V2vMkipCjfoik5ImEUYhahaBURCrbJQdxE&#10;p4iAHUShUUSiWzhDlpKxEDp1BBTyWmiWQuAQRNniP5pMdRelSgMHCF5nRKWMGIbKDC8rwj+JKven&#10;110J8iVvuSVDPqelBxQeMGxyrVoYikDCl46lHE1pENqJKou4dpC4iVP385UeroExzzimf3OUvB6w&#10;izEpbABLJgpPLdLrf/7vdvPv/ieCppejeYWOiB8oxCZcVJ6bJvXSuh3rUFo3gKEj85WbHqXLkdRN&#10;SE03OgWipYDCbQcTUHBkx9bRIp9EjZH7yo8EACPBsQoBgC9nAtDYjy4h5iBwGDnSNLTbQ90NPc/3&#10;CBT8QLFHY+SwiD3s5NiJ7iDm4MoP5U8AFnFK0uY5lR5KrYrBVBXLxzH6mE6HwENr1uLK8b0jYO4s&#10;qbcDxbV2CJqZxJvmELMQa3bvtTHoChMYFZ86DWFy3nL8EQFu2Gg8yVWaJfDmCXgk8k4CpwMRF1ZD&#10;1B0OzSWULgG0SZVsNYd6eSEgsZSzltHy2PnzLX75cjsAWByAUZwBKJ5u32YFiIJ1dCTa0Sa6KIF0&#10;4XcBBh2Agi7oNkDAPScAITuzjaDdZhhFM7H+yqXoUTI3JUsHz3dmCmQUaqPvY1u5dpvqcz0vkAEw&#10;3Nd5vl1fcyxEcyCUIABGvYTTR7J833GAUfUQwROgKL2Dz+OufBasRSQ5vBjAyKET8oGTjrdCPopb&#10;27bb8XXrbRd29TjMZevRbpbCDJbzf1/CUat0Aqxi3N9kZQo4vFkPf7aE1xr1lyN+BuHrjIyOz3Nj&#10;6D4x0zeW7k2cqvTgtWQh0/gJPCJo/sD6hWXxh23Hy/e2mTZpJKG7YhRhBBaFi13AJsJ8J1xMIrPG&#10;otAtIrIAEI46ItIvQpyGASBokZBjEdI2PBARUIhhhMks5ZiAV454OoeXqPXVTOUNiTmgUAvUV5ZI&#10;q9CIuNKz/BkYbkjMN1A2MlgmXcO1XwUmevwarOM5P+l8uKBgReUxEUsXxjEKAcWtP/8POh7yUSiF&#10;WyG7uDSVyu0OWZlsLT/PdKgYxQX8E5cBC6/88EqQi7RHnU6BAUv+ieMAxTGcmEd6cGV24aREo0hk&#10;z0eCVgb2YaaiDapR8oPaIyqLtsbINSEqRuDTKlwKN4Ysr/shMGB+A/1hv0bNfRqF63Y4IRNwkJhJ&#10;S3Qvdu19nN31aBNYsncCCLsVUEO5odJDguZO39yHuhyb8UlIn4ij5IjGVBVH5kQcbEJRd9rivKWc&#10;cXLMVbsLa2z3hyJLSM+z0xlFdvpZmm1jbmH++o2001DLFT7DOPl0FPPpCGGTtUsUgJjkNoFh4VZk&#10;vMs98GLvJGpOZyZkPqCyCI1iAU7NAAmatEEXcVZgstpEp2M7ZcexlSvtDCXHiYCFdlaMYnOc5TE9&#10;2ph6zzroeHQDFB2whE6AojsbFkGgbicg0A0I9BCs20kCdxuA0Qrz0Fh5F2PkPcTYdetrWYyZ830C&#10;jW4+7swiX5OfIzbRRSBvNx93fuDP8LEDIukhsIy2NMqY914504xgWv8C4fMhAqfOI3al0mItSrkG&#10;YFynm8IkKx8XXb8Km7hA6xQD1jkmRxMZL4/bbOeDQ+wgI/ThgOM67Nvrpky2jQi4S/h8KkAxiYtc&#10;5cd46Q+OTfhbnJ4mMRYmIbDwlhX7hU1fe9QJnv5SxW/Cgj1grhpDKNBY/tw4HqVVSFeajJg5/gey&#10;TLUsCEY4FtdswK79tu3pK9v2Ptdi0gssJpudH9lljllEMDQWhiErBKYRgmYRSrs0EoAIp30aigkr&#10;jJJEhqxIIgnk4FT0v44+FqMIBjDCNZauTAru9BvTxTRUqmgIze/F8JcdfmbhRdp5YqaXiaEL3tnA&#10;JWr6Ln7HLKRP+AFDOoWEViVzcTal82/z/Tkv4cprvYpRqPTwnJmen0LGqzE3YA6XGOaSh8LTKdQa&#10;xZFJ10PdjrOkV13wAcV5gOKi0yq0wPg/0fnAuq0SRDma2gjGVKjWBx7DaHUMjSKp5x+9rWBoFAcV&#10;ewdQyJ6tbEyv/FBADdoEzwkEdFR+xLu4fo48ErJyizE4G7dETwDCZ9OW/iA9wnU2BBSu3AA88FTs&#10;kmAJUOzRYJhvOGy3i8jzQnRdS9TF3FFySMREi9jC9mYl++xg/n4XZcdeXsCD3AWSeFMce/3BTpOl&#10;eOb6Azt89Lxt2bLTlqKMTwMUphK9P5226BTKjJn4IyahR4hFqNyQTqGjOtgxCS2gQchUkK4cmQsA&#10;iwVMnS7EebmQJKuFXChLEfLWMhwVTYv0CLtLr61ZZxeXLLaLSxfZE2zcVVijO+hEdOCh6CdPop+L&#10;XgDRnZ3J3o0sgIBHfa7Sg3WDCsLVwp5umEQfj3183vOBj3P0HN8HEPTkfODwZ5XW7ftYz3cKJPi5&#10;PQCGWIZARGVKR4ZKFraVseKwDnZR/eQ+Xg3coYBF2X11QtTCTSEHg+dgF6UpVzGKwSiunKHrQQ7F&#10;vl12IzbaLlF6JMKaIgHItVzUG4inC0PAXUe7dCbsYrKmQXl+rDNS+b0Ufs3CDxy+51334wfPc+Fa&#10;056YORLtr49VpvB3jAEkftBOU0JyHNhozwcAMXYMJSPg7oACEJ8Xs9XiaA9vp8sVi6ciNqvAojHb&#10;RWUVwxxgFpkFsAe6IZllzoQVzmMYJ5jl1SEqTfJltNJFr4OFWwCijwERPR/GNjIPGGAIsBL/0Jlm&#10;QzyNwhMpPYHSzxg8HcJleSo8x42o+9iB+1ihNt406SZNtAqY1L7VcWyFn0XZolkSb6ZEWof+HjEI&#10;DFbMewgctCnNzXsIKK775jvko9C8x1WAQ34J2bjPyJaNQOlnFAIIp1HQ/TjPSLoWGcuNqbkPAUUS&#10;gJCEieoo06FHETSPaXpU0XeKtkPIVPjMQQ19oVNoEdBBlSOUHfr6QUoSnUQF2iiPAqBI1EIgjsoR&#10;MQ+VKI5FaEIUYFDb0zt4KAQSEjt9QLEbsdIxCp+QKUFTrdEdbCffiRtzl4Jr6HBsYdBrC8lV2xAv&#10;d5M8tIeaMAFDymF+iaf5hV8B2ZPf5duFG4/tDFHup3eQFB21ww6Fx7Gch2nHsewKHYc3Aro6kY1f&#10;k1V20OXQ8bwU2i8hsFD0moRM0p95fgpvxFmwCrkzF1KCzKXbIaBYPHM6pcdkbNtjLZI39FGGxm6u&#10;XmfJS5fbDYamnkeGWy0txjZEw07ExWHYwhAJ2wIGAUSPwMGnW3QqgTstwwGEGITAoYdN533aT8pz&#10;/SwxdocN6H0FuaRc8RxLjgfy+TqgITYh1tHNo45YixiHSpJmLUum9Kh9oSBf2qcvaKs+Qcx8yBg7&#10;p+rRHbokd8nAYLZEZcjta/gsLjJ/gpfi3FG7t2srQBFp5wI3WMISSg8E2/WUGRsAyDAYxbpZgC5d&#10;jkmUE2Odn0IagwTIUdbtUc5Nz1/hD+L1rNpfh8G+DpM5cMDYNRbhdIy6KuMobSbKpemNokurcCxQ&#10;rGIS8YVY82MZtNvFbtW4N+8tDl9FLOE9MRl5FkWuZlRmPj6LAgt+C2CkU44AEGEsOg5hiZAHBpQZ&#10;uRW0KrGB00oNRc+ILJQOARBoxynLgEPcRaqSwvNj+MVNz0/hFy8lYHpg4azZPrFSZYVrg/q6Ht6y&#10;Ia97EgxABGq6FWAKRHhVByYQFuN0EDdQ5nk25ANxrlHMXhG8/6PoesiNqdIjgudc6ZH8uzQKHQmY&#10;6A+AhOY9tFpQ5YVAwGuXquTwwm0EGGIR8kycAihOy405SMq2JjyxYx+jPXoMF+ZJIvGUduXam3JT&#10;cqEfAgzkqBRTEGNwJQjaRDwgEk/mZQJ5E/JH6PEg5xAuzSS+flBlCmxDqwM1ObpbeoSYhUxWzo3p&#10;ZxaImbJso0fsAQz20iLdBXPYRZmxEwPVjlqW95A5sYux8Z3MbewmrWpvSbPtQYw6ghh1Oqvernxo&#10;tMtvyu3Kkxy7lvrGrly4ZRcOHMdqvM9uxe61u7G77SoW3y1sBltAd2MOW79mwSrkupyopGeBhO5I&#10;LvdA04veQholKqnjoUGkSTCO6bRS51ELK4tiPmLlYi6OFVwkq9EjVHpsgWWcZGr0LjkNjzhPmYd4&#10;GRJqZYmHrRtbdh8tyk9oEANcvB6LIN4OBtFDieFnFX1E3vUCCj0wjV7HLAQIBbCMPAAj3wYKFLBL&#10;eK62ngtwKF90xCK6AIcesQ0dB0QCHRgIpwW9oxE20fiS5KxXdEFe014FKCofpSJy3nN6Re0TYvjQ&#10;LKrv3sYJepOJ1Bt4KjBcnWZy9ACMIirczuAN2Rcwz2KnT7FNXPgbuXgj586yjbNm2iwYgn/2Q4zC&#10;s26PZhV+m7dvSZBjEP6P/QNk3ydkefqFmIWAYizAMY4jFuLCbiRqat0jpeNYlZB0sTawRuAAKwn2&#10;vnhne95k2K43pF9RimwHLKL5OPLNB7wWRRZJNyQa9hkNIIRTloSyv1QsIkQXKBdqCB8H6YJVW1XZ&#10;Ee54YTPOh+HTK8QwNDOiYJwwMQWBgT73C53qjCgiT+AgHcLX2fga+usJnor41yb2jfzcQJykQXpE&#10;K1H3RdOu0ku8WRRPD/E6HSo3PBbh6RM+jeL6b/8TfYKVgoCBGxDDVJX8F1yaRPYrO1PgIPHS2/kh&#10;wGAoDN+EOh2aJFWE/0ntHEWHOApLOAajELs4qQxNTZASgZeoNYBc7EmUGwIJ/xFLUHtUtuwD7NeI&#10;7/zirNkCCP9JElioHGEIbL+yJ1yYLvmZjJPvouzwH5Ug6nLsBhh2uw7HEHoFjxipdiNU7keHOMjH&#10;Bygz9ld22H70h0MIlcfQIE7zgp1+WwZzqLQbj/Ptaso7O3/mvl1Mus5CmpN2c88Re7gzwV5s2WNv&#10;Ynba87A4uxUUbrvJlAjgzTkHJiGgmKnltxh6xvOGE1CMjDjrjYlgpgRoAYVmC6YAEjNgFDOYKNXk&#10;6AJAYQldjuUAxSpAY6MW/wAYZ5ctswdr1tq7wEBLDwnhMdhytmy3fuYyPtKi7Hv9zPrS1eV4R1mR&#10;ZYOUFgMwhwEu+kE9Ahz6eCCHQF22m/extLifsNw+ErZ7AAqBRD9Zmb38OQGNQELA0Ev50QfDGBDD&#10;AESGYB6D+hliJbCWdnSRdkqP1rcvEUmf8/gCkVPpWQ9pocqwhesToKhHs2h68sia6I7U3mfA7AJz&#10;H8cP2ZN9O+1yWJCdWLsKoJhr0VMn2iYYQRh3960L51nwHEAUsVJAMZELetwIQHwVKr/u/PCH1nwH&#10;CiPj6t9qFdo5+oNeE8BHUXjj9Zo5sBCgo10A6ioTp2Cvn0B5OH9TmEUfO2O7GNlPuP8CIfudHSYW&#10;cN+LNDvw9oPtBCx2vMmhPCG5G1PWZhycAg0Jn+HkboZxkYapu+HWE3LxUmJ4gqUAQZoEF62vbSr9&#10;QscNlHGxh+joOf5sJBdzlLI2BRQqTcQwXAmii/+rZdxzgPq2g8FQAl371UviCoY5uPAdtWMVxKPs&#10;DHk5FKmnYTXKbTfnIQOYEq/8pUfq3/9/6HjIjYkzk7bojb8y16HQml/paKi8oO0pcFAr1BMwxTKk&#10;S2hyVC1RgQLp2+wY1TmpM6zSg/0ezHQcQaNIUM6lXJS+tqZriYpR+ByW/vmNgzx3EOA4BBgkAQ6H&#10;BBICDefI9NqhbpRc/gmVGJQfu+lqyC8hkJCQuQu35R5KjnhAIUHgQAcjCaHyJFrEKToZx7GmngQl&#10;T/FLv8CLdgWn3Z20Mrt5J92SLz61C/GX7fy2E3ZtC6p83CF7EHPA3m2Nt4y4nZYZEWeZgVH2ZmOo&#10;3Vm/yfaRcbmcN+N8QGGOpkI1zyEwECiMpCp5wpq2gbluiJKfeRMKIBSsOwNwUXCNGIUrPdAlVtAm&#10;XMMdLw5PxbnFCJhr11lWUJBlhwRb5qZAy4qIslbcjcNPH1kf+kD3uxe0SV9xsafboACCM4zWMMyF&#10;PQSLGOJxQBe+yg3Aoh+wGMgr5MAoAIl+SpF+QnUHc3J9gPKBhO48G6IkEVD08fP6pW0AEuqmqLRx&#10;/g1pFYBFJz6NdoCi9d1zui7Prf3NcxjHM4xZgMYjmAUb2Gvl5MTBWUR79N2RRLu/Y7MDiuMAxQGA&#10;ImbKOAujDNg6e7rtQ7QNw4k6B3YwlTNhRJAc1Sb1s4fv936MWLr/HdDQ9KjrfPit4QIIxEylXGn0&#10;nPJjrIxYMEFN/M5QtCFemVlL19giypCg7ftt69Eztp/Q4EPMvZx8/saOPHtriU/fW+LLbEt4nW87&#10;nmXZtjd5thVjVhwlSKQrR/Bd4MEJld1bWgYXaDgXsSZRQyWACjBc2eGVCEG+kfQgTatyx3ftVUqF&#10;KKcpACKuDQs4yDLuhsCkgXhg4fdryBG6SUAhB6mASeyF972bM3F/H48CLV8Yjx8ovDWKYhf8fX4x&#10;884//L92Q9vCEDKT/8KsxwhQePmZOipDPP+E5850YIGo6UoPQEK7PE6wrdwBBcNh+vi4tArKkCPM&#10;eygv4iBgIT/Efs1pyC/ha40eoKMhS7bapIkSOdEZDgICCaOPQILPnYjpQnT1Mb4KtU4Bh/2ImQd0&#10;GPTaU9Fj8bQ4DwEOx3FWnibS6yzW1csINNfRHW5kVtvVN0V26ckHu5Dyws6dT7UrJ27YpT1n7DoA&#10;kRKdaI+iD9rLiP32OniH5Ubvs2JKjbygCMsPDLXSsBjAIsweEgSbgElqFW+sAMTL+Yq6gy3oop/I&#10;HUpvtpGAV59lWKWI7mZuglSj52gWUwCQaYhpc6dMpesxla7HVFuNjTuEqdGttAsvkK/5GlDKoztQ&#10;BFDkbQqynJAIqyX0ZRgL9W+UHh8z31l/5lsYQRrCZjrlRwYXvcAi1wHFMIxgEOFSjGAYABgkSPcj&#10;y32GiOYfgFUoXHcQwPhYUOAAot+Xzj2UD1Dk57ruSS+7RnskjKKJ6Ih9dAAU7e9eWQft0naYRdOr&#10;Jxi5nltn2kueBzgAiybArBp7dyUmrBI6H4W0R9MOH7LUuCi7FLLRjq+h/btwjsVNHmuxk8fZfj5O&#10;XLHMwmaR+gWbmOLaoyox/ujCH+XO/CYJ698DiVHaBRkfblDMBxwqP1SSiFWMU6Ymz4ttzMA9Ox+v&#10;yzyMcRKq52K7X7p0pYWERdqOPfttz8EjthfgiD973Y7deGLH77yyw/ff2pEXH+wQ7dQ96YW0VvFg&#10;kG0RQVtVGkYEg2XRXJxRWgUAaIRleJOoEY5laHak0pUqgc5voVaqlhDxvbAMF46j1Cxd3Co/AApv&#10;YpUL35fJqRJDf87TONRK9eL5/GPvI3F+8lloA5l8HypHfOAwGij8uRRjbv/9/zSZrm6Qxu3KDwcG&#10;nkfirBMqJWDKN0HYLlmaytRUq/Q0QudZOh8aDnNAwSDYKUqSkx+9j48iSh5BfzjCYxJAcVgBM25+&#10;w5vRiIcZHKYUOUTnwzEJdTgAiUSe94NEPElVCRyBgdiCGyXHPCXbthsME9PQ1CgM4gDt0IO0NJPK&#10;u+wEMV6n/OAABbuRVmkpL0rtxp0Mu5382m5eeGRXj960q/Hn7cr2I3Y1iuGk8D32JHyvvQ7dbTmA&#10;Q0HYLisI3GKloVusPDTOygGHMiZFK7lIPwAYDzdussOLltpGxMmFtEHnkIepBT5TZdHmDaYFuGqJ&#10;urYoLMNvHVZrVCChHaNTAYmpgMcchsDm4xtYgI15MY9rAYlQfs5uGMpNRMzsoDCrCo+2Gt6cVaER&#10;VhgcbiWUH+34Ef7Kxfrn/Cz7mPUOUEiHPaAl0JHoR4wczsu1j5yh/Bw+h2kAFmIZnwGFH1kTKLAY&#10;zi+0QcDiY2GhfSwqZM+HwEI7P3QADccoxCZUdnisopf2qqeFwCqYKemATXSk4QwFNPR5F+3TNgce&#10;r6z5GZZwplIrGGQrxFGaTVbm2wSyMqMj7BJDbidXLbGDAXNsK0CxY+oEujwL7PCyxRaK4Ww+4CBG&#10;4S0D8l/8ozeG+UsK/xzId18bSbYaDRw+45XyKBgQG0nsdsuN/UuOAQw+FmDotZxL63shIBFAgpkm&#10;e1cRmRdCNGEs0X3Rq9Zb9Nog28Jayd1xB+zAvhMWf+iCHbv8wE4AGMeef7CDr3NtD6sddlCObH1f&#10;alu5i8dwogEK+S7CM2AVGbg7VU7ALgIZY3cZF4DDRkBER2VCOKVGBHqGgCIMAHBOUC0mEpg4kOHC&#10;d2PvAIzrcnjgoDF3gYUfMJwL1J/9qUlVH5D4n/MDhv9RzGLMrb/77wCFpkZxZqJF+IFitANTpYbY&#10;hBM4+dhzYmqk/J+d0Urlh8DC81Ko9GDHKACR6JyXv7ugmSQmRxMEEPgepD8coEshgHCj4jJZARCO&#10;aUizgEEclDsTkDgoNkGJsV+lhQRLOhbxhMwkIFQepO15iO7GIYxSRyt77Az5fhdJ70mGOdxBLb79&#10;usRu38u0m5ef2tWkm3aDsuLW7tN2Z/txu7v5sD2KTbCnUWzdCt1paSE7LX3jZsveEGtlIYBDYKxV&#10;boq1qiAu0BBOcIRVcSpDIy07ONTurtvAG3yJbQQcFjEEJqDQ+PgkAGK8C25lvkNr7BSDByDoDSmN&#10;YrIAYrJXbszSoRTRINhCSo75dDkWkd+4Bh9FGI/70S7uktadFxRq9ZEx1hIRa3UAVRnbtPIBjJId&#10;u+wToubfZWfYT7CJgfTX9jEXnQKw6M/NBChUdgAQ0hp4Tt0RnU+UGgKLYXZ3DFGGDIthABSfios4&#10;hZQceQBIvn0uKrJBGMWA9AkE0AFfadLPz+iTDwNPRQfg0JlG6ZPOI96KXrSSbo50i2YNo1FyVGDn&#10;LsfKnQ+wZRxOslf7EIRjou3qxnV2duUSO7Z4niXMnmqJs6fZqaUBdpguSCRl2CLu+tMQOEcYhb+z&#10;MZJV4YvCG70g6JvS47tELH/wjSs9fClYLgHLK0e+AoU+ZuIXEVql5GxAewGR/it4nTYxzRuO6LyF&#10;EOSdnD2Y4RJY/nSYTegJq0Js54pg27YqwrbDRnduTrSDR6/Zocv3KVPe0GIvtKR3pfhxqmzH+zLb&#10;AijEcUFHARSRmvvgURbwEHwYQTANXfi6yDcw3i5BMwzHZZQ2gklzkO6hskXf74ROT8fQfIls47ro&#10;HTD4QcCNrnuhOu5rivbzMQiXMO4zeX3VSvzipme+GnPr79nr8XfSJsiiYJXgVbfPw2MVEi+9csNj&#10;GH6tQmKmzim0CAGDKz+0nJhyQ5Ojx+mA6GN1QFR2HCJPQlqFRM0Eyo/DMI0EjYtTcujjJAXUSJvQ&#10;8xoMk/VaY+OyYvMYD6jEE4qb0DpsCYTfJtKxOFTTbYfwPRyFQZzC93ARS+pNzCIPcak9flVsD+6+&#10;txsnU+3m/ot2a+sJux0JKMQk2rMIBEnOexhEVvhuywzeYh82YmJaH2O5q0Mtf2WQla0Ls8oNAIPO&#10;pkgr3xRuVSFRVsOFWh4RbekwiqsrVvJGIVyGi33R1Lks72H5DyWIgEADYG7NnS8J2r8P08Xi6fB1&#10;6RnzlcjNaPlicieWcAIAiEWwixWUHKGUIvF8/e6yVVYAMDVHxVp7VJxVbwi28o0hlEBRlgPDqDhw&#10;wH7F8PRb+lsb4kL9kpdlnwuzufA/2JdCLnC6F8M89zE/0z7BKD7BKL7AFr6gUXxil+gn9pB+FFBQ&#10;hohNDBd6usQg4CCwGC7KZ5MYzAJw6RWLoPPRp86IPBb8nV0ZiKhZbylX3vL4BqaB85PTCrNo4wgo&#10;Shk/LyNsJ//MaXufmGBv9uyxB9HRdh2gOLdskZ1ZvMBOLkS4XTTfLi1fascXARSIuRoQUzSe2qN+&#10;RuHNfYxaCDQqvv/rntI/YBAuBUsMxK9RjAIIOTN9pYe/rap26TjAYyLfPxPmsQS9SOP+mrvZQlm0&#10;l8ckdJQzxPddWrrMbsAsrq3aZOeXb7ITyyhLFwXariXBtmNNjG0L2WN7uUEdPf/ALjzOtRPPCi2R&#10;9+jutwiflMGxgIcYRqRMW5QlwbRZHQi4jAsuet8OkRA6cmHaHaruB2wkjIs9QrmdrgxRxJ7n/pTj&#10;0ytZvNJi5ONRn3vlhhf6K6BwRyE6Pk+H68b4yhF9bUzqP/7flgJQJP9F6VY+RvEzYiVlx0XSq1wu&#10;hXwTlCACC02Mnhz6e3eO4Zs4yjmGmUpdj+NMiR4DJJRAJUZxGDFT+ZYHOwUGfMzUaDxsItHNeVBi&#10;0A4Vi0gCSHQOKslKuzzkk2jCH9HwCaAQQHy0xJYhO9TUb4cRKE/SuTiHMHkZkLiO/+E2xpBbIPTt&#10;B1n28OYbe3TugaXsOWspm4lai4q356H7EADjLTdir+WEbrecoK3oDVutcNNmy18fZYXroqx4DXfq&#10;1ZQX3BkqSGGuQriq3gDV57FsPSWH2ERYtBVzcWZwLlKnxmLfXq3sCCjpbAaJpmG4ctunxCBgEl6A&#10;iu8N6boeXn7mZM5s2Mds7lDzOUuJwFsB6CxmKCyAHv8K3phiFInkUTxavZbyJ8JaI2OtLTzGmoIj&#10;rVGgFR7LvyXGciKjrBsD1m/cvX/Pem8/56QDApmARLYHGHmAQz56BeXJJy7+T7RFP9Ii/cze0Z8o&#10;PX5kfeAn2MUQQDAo/UIMwgcUAwiiQ/grhtEu+tE6pEsIKFTW9KCFdKGNCCy6MwQSYhJiF6+sG4Gz&#10;Q5rF84dWy+xHBclXxfwb806dsMykBHvNfpK7GK2urV5h52iNnkOXuLRoniUDGjdWLqfTs5R2Kb8b&#10;dTw4Hjh8LT3+Biz8QDIibH6vUXzNsBjJrvAnZfnZhDQLf9amxGdAYjwaxgRYzEyEzuUwviBOLCCx&#10;G69LIucCQ3s3GGhLZkXk/cXL7PGKtfYIsLhPOO+dNeH8/8Ls1DKYxtJQ27MqxnYE7rTd247ZkVOp&#10;duo2DOPpB0t4kWd7XrGV7B3Cp7Iu6JiEpGHgSi+3IN7TQTwqyFfBvuGaEsX9GQqDkJ4hkIjk4yjN&#10;b0j0lC7hcjFk3PIDhDQIsQ6vRFGauPQNzzqussOXpeF71HNO1OREaqGyZj4od8bc/gdKDwEF7dBr&#10;AIVyM2XT1mZzOTK1e9TlZ2quw+kWAgpaoJzj2lyOd0JA4VqjPB4GLA4LKHTxS5foxFjFyPhBBeC6&#10;7V8a/vI8FYnYuRVEcwimkaQt5rANp19Ie2AYTPpDIhu+DrcM2zHyLU/ifziDQHkJcEjBZnqP/8Bj&#10;fokPEY5Srz20W4eu2d3dZ+zhVqYTYw7a68h9lhm2x/IpK0qCd1pFyHYrARxKORUARRmlRfmGaCsB&#10;JEoFEjCKsjUhAARiYSDlBmyiGqCoWB9iFbCKMrSBPM6bkHA7gREqFFq6got/HixiNoxipnIoHJtQ&#10;BN7olCXvLqZSxNMoFM+PSMYJgFEsn02YLsLoClqky2ASawCJCDofhxk9f75hk1UBBi0RMdYWGWcd&#10;nFYAoiEs1mqitlh+WISVs7i478ol+wVPw09pr+0zF+0XMQgdgGKQtukA3odhCZts/xpkSfFHSokv&#10;gMRHAOITDMOJnGqFSpOAebiuh3sOnUOiJwDT77QKvBrOAYp3A+bQSZnRhSbSC0j1ABoCiG6s3W1y&#10;a+KdqEzBxp18xYovnLP8k8ctI2G/PYmJtNSNGy1lzSpLXo6hbPkiu0MJcn8N07FrV9qlFcttOyC5&#10;AI1iAkAxzm0C83cpfIzim27HaK3ie0+FypOvtu8RwNHIujs+B+c3ad6eqUstWTGKGbyWAbRtA0kd&#10;20WpcXjBfDszf64lwyZSAPj78xbaS7Skd8tX2evlq+3t6g32gl0vjxgqu7syEPALsXMrwu3o8gjb&#10;vyLK9m7aZgloY0dP3rDTt1/ZyWfZduB5FqnutFjxYcSqrQpgRMAqInh/O8FTjANAiNDgGYARpkh/&#10;lSqc8Ax0DuZMwvlauCzdEikBDukUbs4Ek5VatNI/QjVf4mZM+DPsGtEMimMgnE3K1uD7ImAWUb4O&#10;SxTXmEbox9z4K+sEKTuS//xfOSwspkWazPYwCZsOIHz27st4LPxmq9Mf/4HSA9FSJQZAcZIuh0Di&#10;OCzjhKzc6BWHKT0SAAAt8kkAJJRS5VYEAhQJEi6d2xI2gfMyCcaRgCZxUKE06mY0U2rgi4iXBsG+&#10;0KO0Ns9ilLqCBnGDybf7ONke4Xt4+ijbniY/tydnbxGrxuasLYft3eYjlkbHIjNstxVE7YWi76Rs&#10;2GbVwVutLphHBMo6AKMxgucpO8ooOcpA/xLuAqVsJS9ZBbVfi/sRoHCsIpALEUZRBuUvoeTI3hRq&#10;j9dtsoOUCoF0K5ZJY8ATMRegEFhMZTPYeImYUs99wTXSJ7yRZmkXmK3odsxhz0cAZqtlLP3ZsHi5&#10;BS5ZgW15ga3hzbgBZhEBYBwEOJ5v2GAVLO9tpNRoQdBsg0l0YytuATDq0C3ENooAksq9e6ybCc1f&#10;X72w3z68tx9z0+1HWEQ/pUE7xqgeBsWGaI8OZ3HhZyNUcuF/QsgcoF36ESfmZ0qMj5QqwzAIxyR4&#10;TqWHwGLY1x0ZVDtVxizKjj5YhXt0vgt1Q97TeaHjgriq0wFotciZefOKlV46awWnj1v6wf32audW&#10;exwdbg9Cguz+xvV2l67Hfc4jQOLpulV4Rlba5cWLbTsZHBIzxSjGumEvPyvwM4w/8E642Y7v2YM/&#10;0t/HMvzJ3W4ClQg9B+i+7onP/ekHk3GAyHjYxRSeX8hrHUQpeAAD3Okly+xKwGJLpSP1kLT05zy+&#10;Rdx8Twnylq+/4/H1kuX2esVqe0lJ8oyp4ofoFykrQi15Dd0edLAj66Ntz6Y427/5gB06ctGOJD+y&#10;gw/fWPyrbNuTVshsCcatNPwYsIxINAt1SCKlS6hDInYBGAS+58KWfoEQGko3Lxzw0PMSOIOcgClR&#10;E6CRD0OGL36OAEIWcuVoCDDcCDyahoJ/pW+EwSgEDtHyUyiN2x1KDwFF8l/+GzMe/8UxiptqkQIW&#10;isjTljAxCi/OX1qFDFhqiyJcwihUeniHj1V+CCycK1PDYNizFaEvU5WWDgMK/swJAYS2gGla9BAs&#10;4wjlyWE5MiVQAhBJaBOHGd46inB5nJj8i+gRN5nklEB5/22J3cXzkHL6jj04fM2e7T/Hm++4pSEc&#10;5ccmWjFMogSBsjRil1VH7UYE3O0BQ9gO7sq7rDl8pzVx9LnAojYM8NgEWKwOsqIVGyx/6Xo+FquA&#10;TWyi3NgQClAEARhhVkSOYm5wtD1A5d5NvbpGI9EwhIBpLBTmTGP6cBrhJ85D4ZtMHBHKfEAhp6Ym&#10;SWdj5llMFN5y+vTryaMIJ3ptI6sEV5OZuc4xiqmWxOZzuTFLQ8P5N0dbM2DREbXZujdvt56tO62e&#10;z9UFKQ4Ns7xwdBSWGA+TOPUbrOKXD2n2I2WIuiE9CIt9AMUwLc4h9ot+loDJTtEvbDJXS3QYUFBn&#10;ZCifUqUgxwHG52JAguflrRiUPgEbkfVbWkUfQNI/ysnZLdcnJUkvcyA9sIle/q4eAKuBUfOKqxcB&#10;iWOWAUi83rXNnm+NBShoL7Od/VHQJnu8aZ0957zEofk+ZJM9XLnMzs3FV8GYudqjX0sPf6iuLni/&#10;RjEaQHwgMVJSjJoNcQKnbOBidrAIRtOdfVsfO91Cn/uStPydEsDBja/zdeVizAc0QigRD1BiHGWL&#10;20VXbiy1Z8zgvKT8eI/fJY+1jx+Wr3QfpzGj8wGjXPYGjHJrN9mblRvsOfrFyw1R9mBdhN1chyt1&#10;VajtXbKWdZHBtnfLAUs8dc2O3nmB6Jlr8SpFXuQTkERYDifkLZOrrpXq5WBEyiSlEXIYRRDg4QJz&#10;AJAIgCLSGap83Q83qQrzoIsi+7iAQtbyEFyjQRJNNZwGUIQzuOaNwje4tYJR3IyjuN5i3JpBMYq/&#10;aBjsv9H1ACwACrfVXKlXLAS6TBbFeVYGXiSPwguu0TAYbdEvEjH/3hMzOcd9rkwxCuVlqvRIVGCu&#10;P1RGE6Aa6HKDXZoU1dSo56WQoeoYOsVxSpHDaBFH2KlxgsnO04yAX+bcoOV5GxaR8qrI7t5Lt9QL&#10;9+120lVL3UWmAQDxYcdRK9hx2Cqhcg2YpGojD1g1bKIaLaIBIGgAFOphFPUwCp2G0G3Qdh51wrdb&#10;nR5Dt1rVOkRLAKJo+UYrR6eoRNCs3RTlTl0QJyTGCjeE0fGIsetL11osI+GrYQ3LYRFLZy4iJJdM&#10;CqYPp5NlMEEj5ep4+JbPiN56o8zePkx9bRYGrYWAxUp69JsQLCNWryeoBrswzwWifUQibB4iUPf+&#10;ujVWEBTC/yHClR7taBUt4QBGzGbHMhoRVysBiqKwUEAyytpOHrXPD+/YL/gYfgEkfqH7MZSByEjL&#10;ckhzIQKLTC76DDoX6oDQEh2ivJCI+RFWMVwo0KClCrMYFKsYxSgGBBSUH8605dMsnJtT5YimTd9T&#10;epCH0cYMSjMmq5obV62ESdFscj7fARKvd2yxF5tj7Cmt0cfhMDOA4gUrCDL4+F3QBssMDbLHlCDn&#10;5yIY4icJ4I6v0sOJlN8s+fkjW/a328BG60Nfl//4h8gEDp792xsg43lXhnw7narnx/L3TgY85sMO&#10;A2EUexBajy1caJcpQe7AJJ4w1fsKoEjn+VyG23KXr7CcZSssDzaRt3Kt5azSWWfZvL4ZlCKvl22w&#10;R4vRMlZsgk0F2xWeO8amub2UKHHrI23L1gSLP3fbjjzMQL8owC5eYpsRPcPfKDiHqVUubJUQEjDD&#10;lTHBrpGgdOkTXskRpglW5XnK2AU4CCTcIy3XYIAhkNUDI1kY7uuADKxCJi45QiO10AhWES4NhEfH&#10;LNAqxkibEFg4jYL26HWYQzIgIUZx2ReFdw6tQi1R58ikHXrhJ/InMFZJ2NTnJ6RLwCCcTgFwHAE4&#10;DjLboRFw7dvQQFjCgPIytRqQRyVdKU0bwDiMH+IUYHEC49VxLNdnGPu+UtVrN8u67BY+97t4IO4+&#10;zLK7V5/ZvWPJdmf3CXsKOLwDGPJ3HLEKQKKW07LzqHVtP2HtdDaa6Gg0R+y2lqhd1kCrU6c+eLPV&#10;BsVZPb6IpojtfG2nNUfu4K7sfb12Y4xVoVOU8gKW8OKVrQ6k6xFm9bCKBtyY9SGxVkAp8gaGcRL/&#10;fzAX/gou+GWMlS+cttDmzSBTguUxMyfPw5mp/AmZqxA1ndmKN6OzB4tp0Jun3TaN5UDzARk/UERR&#10;18bAKiIJsQll5DwCVhE/dzai2CrLxb5dHRjiGEUrZUgry3LacGc20apt4rEhEvYTgb8iNMQKY3n+&#10;eJL9CFj8mbLjtxzAgbZp3/s3NkA7c5BlxEOZ2eRYSHyEcajkoKvxEaAQWOhIqxj2PfeRTog0CqdX&#10;IIbKCu4BBXZwTaC6KVQ5PilBfEDRQmBvLQndZRfPWe7RJEunLHqzfSu6UaQ9x2j1MjbGXhGB94bO&#10;x3uG3HKZIs0KDbT3MIuHKxbZuXkzbBvR/csxrqnr4djAyJrA70sLXwTeSHvT29fxbVamH0RG/Vkf&#10;UIhleN2Qvy1bxvI11/kAKObwuHrSZNsxb66dXLLELgMSt9AmHqFTvAYkPuAmzUeIzV+xyooAhmJK&#10;jkKAIn/FGoRymCrP5fLcB5hFGkutX7M1/RXC5xPeZyk8dx6gSKL83Y5Otjl0hyUcuWan6NwlPclj&#10;szrWcNzDMZQh0VzsEjDFKFRuhGViqkqnXZoh85VarDAHvkcAEOQG0TiaWJWI6UoRH1BIp3AAUgZ4&#10;eJ6NcCWBq72q1qz0DJ5T2SHNYsztf/q/7PY/iEWwBAix8gpC5nWAIllAQckxknBF1J2LwHNtUnU/&#10;xCb+wYGFGIVaoUmcw3ychG7hDFT+EfIeRsX7KDf6KEV6KTn4OIHZjkO0QY8jVp7lnII9nGMmI5lO&#10;xoPidnvwvtJup6ZZytn7divxij3af95e7jlh77YlWvbWg1YI8lZuT7LGXUescVuCtfJ5F+VHV0wC&#10;9Hy/dWCaao/ea43oEPVBmwEDnThrAhjamP7siN1lrVGwjvDNAAuMI5DW49owK166zspWwCp44aqJ&#10;Qquh3KimHVkVGM6dPdwertlo8fj/13PhL6N7sZAJwzmT58IoFqFRLMREpfAT5jw0CKZVdT6Hptcu&#10;9QEFIDGZ+ZDZDB0tm+eVHmH4JTaTjrV58SryI2daGKPmB4jDu82+izwcmVXBwXQ7wqyFMqQ1LJz/&#10;I74KWEYDn7fFxllLNKYw2qgZMJD8qAjrPnvafmLe4hes3T/SvvxMl2KY8mCIFuegBsUIsOkiPm+Y&#10;C/yTWESByg5pFGIRlB48ftbnhYAGZYlcnnJ29vvmPfwg4cbZ+dkyeXXy81rJ22wkR7PsChvCjh6y&#10;9/H77c3uHfaWdYiv4+J4/bbY280clhJnbtnK3EqcFcTFWvqmDfZ2/Wp7vHqpnadVGjt5oi2mRFDp&#10;4QmZo0bHR1qivii87zIqNE/zdZWgQNof1e/XKUYbuPzPCSj8WoVPOAWc1MoWUEwHTFYSAbCPjsxZ&#10;8kEuUH4koy895PEtwJFJxyZv1XIHEqUAg04xU7/6vISPi/i4ANDI1eG593TN0lass3fclJ4th2Wg&#10;Y6SsDSbFbL3tpb26c8NmO8BN8fjVx3bkUaYdeFlgO2mjqjMSx0WvcJwI2EQEQBGWQQmSBkhofYAu&#10;etyfQZQWGnMPxEIe5JiDSg4ZswQgfJ+0CQ2K0Y7dxBFQuKAaheWgb4i1CCwUICxmMeb5f/v/2eN/&#10;+/9aqkxXMlXREk2GVVzjXCYrU5mZl8mquEgsnovEYzvYeS0pZs7jNP4JHekSRxknP8J4+WFmPBJo&#10;c2r6U0NgLnNCKwJphe7ppu3ZjYkKsDjS/TMM4pOdYYDrYg0sAut1KiziAcruQ6Y2HyW/skcnb9sD&#10;rNUvthzjTXUUg9ExqwYYarcnWnXcPkqNeOvYddg6diZaJ/MYfduSrHfzQeuM9oCiM3YfXYJd1hKG&#10;RgFgNOKeawQsmgGL5vCtgAbAwRRoS8Q26PxWa0TArAThy3nx9FhLt6NWQMEpByRy6HZcQ8iKIa5u&#10;OZR0AYxCk6Nz2A42B5CYPp5sTPIMJpA/4WcULhfBWYMxXvlCdlV6TGE6cTqAsZgsig0+oNgKq9iK&#10;eSeUToiGo/bRirtJB+BDIJ0PBsKa+PubMF8189gpXwVlRzuPPZu3UZLAmOjIFGMtz8U1WsGF2Uf0&#10;nPNY0JH4RCtzkC7FF7SFnxElBxlB7yAjs4uQ3Z9gFT8XF9hnSo5PlBs6nwUWfP4RkPioR8qOYfQK&#10;1x0Rs5BOoS6ImIRCcuh+dNCibSI3s+YmO1EJ0H19YI+93LXDXu7Ybm9I235H3mcG6wMzMYplbt9p&#10;eUT1F/G1vKhIe7t2jb1bt9qeI2hewp0ZNXE8k7mej2IEKPx5FL52qbek2Pf1EbAgZ5Mwmim4X52f&#10;Rb9/BxS+hG4fk/D2gvi7Ib54Pb9Hw99hca1TGa+84bT5DKlFoZ8cXrrUrq5abbcQoR+SUPaChK73&#10;ixe60qMIFlECcyhbC1gw8VtIF8Q9R+kh8ChYCZADFlmI1+k6zJC8XbQG8XO9vUInu8tN6iLlyRHA&#10;Yu+aSNuJzrY/6ZIdu//ejlKC7GSWZDODZ9EARgxBN1HqdohNUH6EIGwqHTzEdS88NhFEyE4gk6wb&#10;+P5NlC5BjMC75HCfuBmUTnYGDEKdjzBF9qk9qkExlThiGYBSJFOvY+7/9f+1u3/Bxs1yn5t0OgQS&#10;AowbWlyMmHmF9KvLbAy7qDTuz4ibH9EreLz0ha4IwTanFFJDLuZRdooe4RwleVtOTGVfyhshZ+ZB&#10;9AcBRjzrARMAiKSuH+0E/ogL5FZer+63lOJOS8V19pBOxqPUt3YTBvHyaLKVwiYKYRLFuCjrAIs2&#10;2p5tWxOtDYBo3bwfcEiwHvIhurYftA7U454tfA5Q6LF7czxAsZeLiRIjCFaxMdYaaIfW47RsCI61&#10;ZpUgrLdvZNCrOZyP0Sr0eS2TgpVrNlGCrLcqqGDtulCrWh9qJdio33PHPoSIGcgbaikq+HzuXPNh&#10;BQtItppP+TELwJhClNo4F6wrYNAEqadL6A07QTkV/DkJapNxb84kx2I+WsXGpSssijvOVtjKFsJw&#10;ombPszgcgPE4AK8tXmQZCJrV+A5aaIW2ABKtlBwCibbIaEBxs/XEbLdOAV5oNP8PwA7mURoRaR1H&#10;kmw45YYbHhvEZj2ETvEFLeGzpkphFAq+aSD2/zPg8VtpCe3SAkACEZP26EcZsxgKk4tzEPu2juZG&#10;XDsVIBlwbk/0Dh4HYRV9AEUnuRQSMMsAqKxjR3AJr9C5AAD/9ElEQVRg7rbnANYryo63AELajh32&#10;fucuy96z1/L37bfSPczREK6bDQimr1tHW3E1tfty/AnzLYpAGQHFZL+HYqSbMTr7chQDcBe9J3QK&#10;AKahJ8wAhBUU5FqgfzBY5lK7/S5N93XPLu7fJeLvoGi/yHieV+LW4vFjCQKeYaewb9/kPXIvYLm9&#10;JAkra9lygAE2gSZRBDiU8FjCa1rM9xUBDCUCCzELWGM+4JDN65yNNpW5YIVlAxQfFq+ztEUIuwQ0&#10;P1yyzlJ5712gDNm/PNB2wIgPHb5kJ1Ke2/EXObbvdQ528EJnB495D3PAb6GLW8E5bosZOkRIFn4M&#10;0reCSOTaxFEexiaSuII44QCFuiBK4dIJR+TUiVDLFG0jHLFTn8vUpc+jCgCKFLaA3SLy7g4J3AKH&#10;a4TqCjBua9WgdnlwpFU4QfMzngqBhQTOT3z8kQ4IW8GOwyaOcY6SuH0U0NCaPwcWdDPkkdA8h5vp&#10;0PBX2yc7hhZxHtt1alWfPSEN+HlavT26k2l3T92z+/EX7PH2o/Zh71mrTLho1TtPWgNA0RabxIUP&#10;KGC77gUIBmARPbCILtTi9s2why37AQlYBWVJP4yjh+e7YB3taBFtCJjNgZsBDBgFQKHTEsrngEQT&#10;d2R5EuqCYh3DaAiOouSAQYDsldSQVdDBMphFHiDxeOMG24YxZx3C1yJYhezXs2iHzkNrWDgzANMV&#10;Nm7mPrz5AU0l4pvQG9XNFFDrupFmHH+ULVMAjRmwirl4MNZhBQ9H/IrFsBMTsIz8yEW2E1U9AS/B&#10;FYSyNO62Fey+qAsKBiTQKPBRtOOr6IgWmwAk8FO08X9oC8VfgTGslu+pBCjKYtBd2O3Zee2y/fju&#10;pf2ITvGJjsQvXPC/aLKUpO4m1g52kL05xPzGRzEGntd4ugMFPh/SwBhfk/diCF1CIKLjWqGaKVEe&#10;Bq3RPlyh7RisGlJJs7pw1jKYEH21dyeC8zZL273L0tkvmrUf4xv27fz4BCtJoDu1aw8muAjLCtxo&#10;OZs22fu1a+0+G8POctcWUCwUUOjCdRqFP/9ydM6EfyjM3/H4ChxiE9OZ/tQqR7fHw+/MHDFuCRj8&#10;oONpFzJyiaGMbFP3fa+eE4BoMdFMznJChbYC5qfZG3uD1+s5zCCDUwZrKKPzUQIAFC9Hm+D1LIcl&#10;lq+ETVBmFPF5IcJlAeVtLswxb9kaywEY8hE38xajXyxca2/nL7dXC1faS0T1x2tC7Qpt1cQVQbaN&#10;Fv4ubpDHLt6yow9e2qHX2baP7WVb3tFCFVD4QCJY6w8pPYLxY7jHHDEKPnYlB6CRRQdFORlqlfJ1&#10;ZWaEwDrcAWBCFe/nAoMBEMAknNCdaKIgx1ylpLjGUbfjpkRMwmuS8U/c5FwHHK7io/APi11E1LzI&#10;5+cpP86RfHVukNIDL4U0CnkqZN2WKzORlufhLpmuEDX5OAlH5jE5NfFIHCVA5ir+iHvVffacmYyX&#10;Twvt+eVX7KK8wxvrvL2jxMjekmRFcYlWtfmQNeKNaKLt2UbbszP2oHXHJVg/QNG3VQyCi4DTrgMo&#10;dMbwubSJGDwFMA739Ri0CEqNlkBcjYGR1gwQNNPibEacbMaT0IBAWI2xqmYjHQQ6G80MgNWuD3fl&#10;RznoX0Zrq3hjsH0IC7Mry5dYNG/g5bxZZnHXmsqFPw2gmM2cxwIlcfOxtIcJCJkqPeSbmAQF1mi5&#10;jFhKwBKr8JceYhRz8VSsoNYNhlVELF5h0QFLbQt0dhep1PuwCV9ELBNQlFF+1AQGUX6E8W8Xo4gF&#10;IGL4/20BMDY7f0Uzjs1aSpNavqchmpYvYJGPx6Iifp914Wf4QsDML7QwfwUIfqd8+JHHTkXzs7e0&#10;5+17BwoyZX3UaDrgoCyLfsTPPoJw+t9j2lKnRNOjiKIyVUmT6Hj9wnrlxnz9xJoeploV5qrCMyct&#10;PSneXu/bYRkH9lp2/AEHEjkMg2Wzl6SY5cRlLE/KiY3FQh9oOaRcZeOpyFi/lk5CgB3Dvh2JPqGF&#10;QNocpq1hMl2Nh/p/XS3oa5H6SwnX7vR1SBw70FCXXgdi7SQiA9au/Bi5+L86Mb25Dz/I/IF+4WvH&#10;auZEpdBs/p513Cj2zSXHdF6A3UXYfIdvogDdoQjAKAYoygAGgYPeQ1WrN7lHsYpCwKGQrln+ErpZ&#10;AEb+Yh4DKEcC6IwsXGXp85ZZesAK2quUYisldgbb9ZXBdmTpRtu5bJPt4r2cdPycnX302o6+wtWJ&#10;BXwLzCKMFmoo4BCE/TuQKVVd9BIrQ3IpQQCLUC7+kFxKjxyVHqRvOTYhUPDARCec7xVICBx0QnlO&#10;n0cxHj/mJmziBkG6KeRk3oJF3CKNWx/fABCuAQyXWexzSUNhCq7RiLk6H9oMRojueeY7zmCuOkVb&#10;1AMLGAWeCgHDETffoVmPX+0IouZpyo9jTHmeYuz7TkW3PadP+5JuxtMTqfY+gYGh/ZetcOcJKwMY&#10;KhEkqyL2oeTvsQZMU81c/G06+CM6yYfojYUt8Lw0iM449AgYRTtlRjcfdzPB1x692wFFL2DS4YBi&#10;q7WiPzThuKyna9FA90Ksoh47tOr6BoDDlSQMf7VwZ27QfAcvkrsrSLHeGGQv1m+wQ5iAIrBYLxuP&#10;rZce+zQAYCqMYBa5EnJaqpMxSZF3YhKaHhVg+Czd+lypVl76FWlXsI7p5FjM5PNFDH8F4eyLReTa&#10;Qg27fdlKkqkX22FabzcZuU5fj8AKSNQSWiN9QqyigzZpBwJmOyDRGbcNZoFPBKbRSFnSAKjV0jKt&#10;BijKo3CeIhjWHUmgbXrXfiUM91e6HV/UKmX6U50Q6RR9aWRZIHLqfIJJ+MFiWGWHkrMAi773HBYM&#10;dWrZ0GsCa549tkayMpufPrAWRd/dTrYKAnTzTxy1jEMHLC0ekDh40HJgENnMpBQyXl52lNf3yBEr&#10;24spji5NFiytMHiT5W5YZ5mUWLdpPZ6g7Irl9yxGIbov2i+gGAc463gMw982VangHa/s4Ht5bbxo&#10;u6/pYv4N5iOGrFExAN7GdJ+nwnVA/JrFV5OXByReaSKwWMDn4RjjDrCO8BLs4hVAnwnIF1JSVKBR&#10;6JTpRsOpBCjKxCr4WKyigNKkkPdWPqxCwFEgRhEAwwA0cvg4ByDJAigylq2zNwidj/Ff3AQkzgMY&#10;h3AOb6cTl5B4yk7ffWMJDzNtC2JnLD6LEMqRQMbagwiA3pTunSBXggAEsIpABQEDFvo8jBMOmOgx&#10;FDahNHGtH4gQkxBI8Jw7Ao+8Croef/ofdps8ijvkUdwCIFLJzEwVu6AMEbu4CrO4gnh5GUv3CEgo&#10;zIZo/nPs8DgNOJyg7Xlq2AOLY3yumQ9lUSjCLgn/xNHWT3YWM9UVyo1brF5/goPsCR2NtwzJ5GC7&#10;rgQk6pnNaNx5jO7FIWuNRoNAkGwBHBrDd6Dsb6dDsQew2GuttD27AYpemEUHDKIjFtYAUKjM6IOa&#10;DWw7BEDAPACKbgEJpUc7Pom2INgCv+A6XJb1BM804LisJ2NCNX0L+ZetMIkmavwGnmuFwqvbUcCd&#10;IRtb7vs1a+w2QlU8pUAwRqjl2Ks1UahSQkNeCqCZi8tyKkAxXpF3MIcpTIhOIqjGi8Ob4DIopuLg&#10;lEahkBS/PXgKX5vDz1hLzkE4b7ZozhaAYidOv8OLA+wW8xAZdATKBRRkUQgk2vFRqPTowqEp81Vb&#10;9BZKMn5H+CzaKKVaYRGNtFAbWP7bQKehnLZkJT6GIfIgfnr80L7AIgYBjAFmMr4gRnr+ChgDCd0C&#10;ClduOHbhaRWDeC8GSLUagF0MKMlby4MYH69n4KsW8bL6LiG6CtMllr8IB+YH5jkyWaacBXvI3h9v&#10;+QmHrCTpsFUdP2712LgrKTvy8IF8oJOTB5sowkNRhKciA7C4gyvzLNH9W5mrWMyFKUahyH4JimMR&#10;F8c5HcFfIvhStx3jkIPTO9IopBHJAeuWMfnyJfy7YD1WMYpRuIg9fykyqgvyzWi735Dl6RWz8Fws&#10;heGEo38cIXToPpED6mTkoj8ULlltpbS6y9GcKtYGulPqBwqeL0SzkMCZJwYi4AAwcihjCgCGfE4B&#10;7dNCWqYFsNosPn63FLMWQPEIo9b19REWj9gZDWhso+t34MI9O/AgHZGT/E63mIg5EcBhI/kXOsGZ&#10;7EwFPAL1SAiwyo9gBM1QrRyAgSgMWBkZCteJVISfAwy1U33sApAIzQcoUtg3euu3/+40iltE9t9E&#10;k1DpcZ2jDsgVlR48XtIyYoXTwB7O8ngeq/ZZGMUpOTL7/+SGxDyg+At+Co6yKGASJzp/tPPoEtdx&#10;WT4ibeotwbXvnxbY6zNs1j5+26oTL1tb/CXr2X/GevYdt94ddC640PsADJUZrXQtGtEYWiJ2cBHQ&#10;wYjc6QBgYBsCJsChFmgHbKKL53o3U5bwZ7oFHjE8j2LcwZ/roqvRFYbYR+nRIJDgNNLulPinu7CA&#10;oi3CEzcbYBmi8A10OUqpOTO5079gUvQKb+C91M7raZHNp5+uskOj5FOIs5sJm5jJYNiU8di3f1Ac&#10;v9YG8iYFAPyMQtF4kzjj0DhEnyegVUwDbGZwZgMiAZQoG+jLR2HW2QxY7MTZl7CIyURGrjOo38vR&#10;J2qY+2jCT9Gqlmgow2BoE7JztzFVKsemzFgqSVrkscDE1BQRZk3RuDd5LMWr0MDF209p8JluxxDO&#10;yUHKhwFKkSHEyI8+YBA4CBRUcuhxSEDC14YYJBvysYs2gKZGhipyJqqJ5q9MSbZqIvll1c4CJNIT&#10;9tmHg4AEcx15CQlWdhgj3PFTVp10xOrZnVqKqPkBZpSPiFlM6VGAK7MgaKPretxaFGBHiASMwpm5&#10;mIt3unQKLspJXOxKDpsoW7UzQgEYPmDwP6pE0ceec5PfMyDtmdw8zegbncKxiFEBvD4x0/uzo+dF&#10;/E7Qr8+J3UzizOB7V3J2IXBfAtxe6KZCezsT3aJo+Vo0CwB+rTw5XrtUp4huSQHvp3wcnAV4Lgrl&#10;u+CGVMifKwIwVK6UIZJWIKhX4gAuhtl+WIRrFbBIwwT4dGOkJWPM2oumERJAl4xOX+L1p7bvUQZR&#10;fIV0QorxWVCCAATBjk2U2vp3eY5ZiFE4sODjYL4eBlBEolE4oNCjDowiIg/nZx4zHzxKyIwuoj2a&#10;AptIpgV6nQ6HQELnOiXHNRiEmMQlIvqvyJEp3wS27XM8npN/AtYgfeL08N/RIv07xyhODJJohZnq&#10;KOckQHEaL8V5PBI3sGM/JfH6DZbQ94/zLPfqays4dtsajqdY+6HL1kuAzMC+Uzaw56gN7j5qwzoY&#10;qPq2JPpKib3c+XfAJnZwMTAARYejjzKjNy7esQt1N7r4vA+Q6OPz7ug9MIndfO8OPub743ZbD56J&#10;VukTAEA9mkMTQ15NYhQAg8CiCXBoBij0cS1zHXV4JzTSncnd/f6ixXaaHRtRmIBWTZ5ks1Q6aD8H&#10;ZYcWEk9Do5jKbg8ZrSZwxit1W2PKcmdiupKfQmWIAGQCrTup7erPT6EUmUnXYxYj57P4ectZVBwK&#10;k4jk7hRL3bsfIfMsZp6XWIGLKX9qNgRRFlF+oEO08e/upiXapRMLWAAQXZQh3ZQj0i7aMWG1hIUA&#10;IozKy7UJwygi6r8Wl2Qf+RDDJGgPwSh6MV4NwibEHNx0KaePdmcv7VOVHEPMdEjYHMTN2Q/b6CYr&#10;s0n7SR2TSLXq2zet6uZ1p02UXjhluYcT7QOaSE78HitCp6g6ctTqjsIkko4hrB7AILfNSgCtAro4&#10;JZwKQKwcUMtFg3mOYeka5dY+wnuCAIcALtjpnMmcSVzUk9zYtyY6KUO+A4pxWLAnKqpfQOFcltoA&#10;5vlWPBu9/BRfDVfeQmM/UPidnv4R9u+B4ivLcD/H/TmvBNFms9AJEyyBG8gNLPgvl6zCfOWVFtIl&#10;KgCHEliE2qPFqykzAIkCQCJfrdTViJ7sbSmDYZRTglRgwqqEQVTAJioZKqteE0jZEmQlmAALVqDl&#10;4Bx+h9fnMcziCh2RXYifQYs2WhjMe9+1x5ZI63QL9u8IgCGM8kNlhWMTfCy9QWxiHcurxC70NZe2&#10;5QOJKEAiCkYRCVAIJKJJD9eJLaxlKXcdQAGbuAmTkHB5HT0imcebiJs3eEzWQJh8EwDCGVyX5xkE&#10;Ow9IXNAjgHFGw2HDf+URoBj6q52WMxMt4gQlx1naohdwZt4g0/JhZZ9lkheR+STfMs89ttLj1LOH&#10;rlsHVuweQGKQFujwXoBi52Hrx2U5vOuYfdp90oZwXvaLWcTil0CfaEez6CRDok86BaVJfxwlBl9r&#10;BxjEKLpiYBUARj9lSE/cXur2vXRIKD+iYSNiFNyFG5jZEAjU0wato7yoo6Mh3aKRzwUc+p4mPq5d&#10;xwvEC5xGr/wWAtsh5i6CyCRYylj5DB9j0NKYcVzsAovpgMVEpTdrh4c7npg5TulW6nqo26FQV1m5&#10;3WZzT7NQEvdsSheXTcFU6WrmPzbCLIKZK9jJ33sWRvMI3SJn3UaG1IL4d4ZYC/++FhhRO4xIjKIb&#10;jcIBBaVHr9gFAm07JUoz1L6ejkIZlL6Q8iVn00YrZTtX24UL1s/G8gFWB/awQEhlhjoc3mGCFCYh&#10;TcKJmcTq9aJp6PNuWqotT59bA1vP6x/fY7v5XVYb3rZ6wKL2+hWrQMQsSjpoBYiXxQl7rfbwQWs7&#10;dsyaDx7G/7IHgIghOSwU9hAEi+DNTyenJILpXLozygN9Sol3EWDcTe2/iQt5CYAwiwtximMV492Z&#10;SDkwHpAQWOhRZyIAoDMJpjFRadqa0fAHHLutYN+6OVWaTCSIxpsc/T4dazSjGF2efGsbV4dkEqA0&#10;W6yCj7fCgM4wSfoYoEiHIeTwvimhrKik/CjlscS5NSlLAIliyg61TYsBjVIYRRnAUrIYbQNtohKQ&#10;qIBFVEgEXRPEnw92YwVF5KQUUG5k0S59C0g84lzk490BgMWSjRZOxy+eaMe9DJWFP3tPuC+AAZvY&#10;SDp4IMxBe0a0kCjQzXhQclBiiEWo5Ijm4xg+jkaziKBrouStGL43FhFzW0kdS7AUXENUf4p2jopJ&#10;fP7PdpMhsBRA4gagIeC49onxcgTLszAIgcR5LNrnmec4C0iIYUifODnIUfmBA/OYLNk4Li9gpkrG&#10;TPWYiLq3rCpLf1ZgOVefW/6RG1aVcMVaD16x7viL1rXnlA3tAyx2n6JLgb4Ai+jbetgGdLZxth+2&#10;QU4//olO8iTaQigliKvrjaSrEYVYGUmJofJDAqbAIW6PDdIaHd6p8oXOCGDREY1lm/KigW5BLROg&#10;tQCFjFR1TtgMs0YBhb8cgVk0cREKPNTxeMuLnsyQz24SsVcz36Eg3an+5T7qbEi4pCU6GYfmJHZ7&#10;CCjGjJEu4QmZziHoW0jjuTO9ZTMu6Qo2IbCYhJNzFqXHXM4SzX8AEhtgFzHsIz3EdOIt+vRp5FKU&#10;IKjWwShagyJhFPgo1CZ1ouYWAHK79cZss260i2bApIYefgV3qwos4KWMbhdvQDxjtLsYIGk7fcb6&#10;8U/00xYdRKBUSeGVF7AHQEI272E6Ih7DYAjMBxLdsn2zuLgVfaLuwV2rBSSa7qdaM6VHPXbtqqNH&#10;rJA2aD4TokWE55Zsi7NK3JflsJwyPB+FAETO+vWWu2a1ZS5fxjDVQntBOzSNtYJv6Xo8xktxDvPS&#10;bgxnGynR1PWY7QOKKb4LcxIAMUmMzPc4EX1Bn+vIQTlBJYe0DF/n6duS4ytgjGevx/gJYhujp1FH&#10;DZv9kY4xqrUqQXUKYTcz+Hfp3xnOzeAY3au7XPDvEStzFTiEBlGI9lC8FDDgpqN2qW4+8lkUCyB4&#10;Tcvl3ETTKOb7ShatREQHKBA/VXqU81hKi74At6aGFYtgFrkIm5mAxivOfdqmF3ncQRkSuCLEYvYc&#10;t4S7L2z707cW+fydhb7JdqG+QVz8OoF0RDb52qbabhamcXZKEAFFLK3QWDwYmieJwZMRh/lqM4xi&#10;e3G97SgVUCBi3lS3g87HDbVJAYkUOhw3KDeSKTuuYt2+ADicRYNQ2eFYBAAhreKkEzL/YqeY3zjV&#10;96ud7vnFziFeXmn/YiloEs/Jj8gobbW05zmWfuWR5R9ntwPeiFZ0iY4D59Elzlrf3jM2dOCi9TPk&#10;1Uk7VK7KLjGGLfJDJNnQrqP2cfcxJ1L2IF624bJs2bTF2gGMdnItOxE5pUW0ReInoMPRE7sHRiHA&#10;wJXpAGQXbAMvBTW8OgL1gECDGAMCUw2soYF5jiYfUDQhcLpyhNPAOHnJukB7QelxCX1iM0r8Mpms&#10;JF6qzCDNagwaxWREy+nT59s0NoVNmsCCW7XjvgcKZ7hiatTXAVHbTt2PybAJxfZPhpkoQ3M2not5&#10;nCVcKGtVhsAy9gIW1wGK19DWQi6yaqYRnRjrSifKC1hFJ/83nWb+3XW4ASt5ExZjKy6gdMkLWIBo&#10;tsiKqf8L0ThK5OhELxhMvWu9j59YP4xCIuUn5js+y4WpUXTEy8+wC38iloCjF89FD0DRwz6PTrab&#10;t1F+tLCzo/VOinXcuGZt589adXy85cEa8mOYO4kJtcIIhREzwg84FxAQnANjeIeB7BXzEs/Z23Fv&#10;+lRLxqp9GwdqKulWt1cttTOUeNthbWvdBfiDS+KeoRIEo9OMCRipuDj97GIqF6dKksmArz6erDRt&#10;RdihS0xWmUfZ5/kj1MkQO/BvD1NpQplCC9Z5J75JzfJvIRvdJvVNrjqg8HaL/CC3JiWlAGweQBHK&#10;TeQw7dIUPDFv0JgKYA1FMIVc9Ap1QsrpghQgdJa4tintbthFKSVlqYCCMqWUrxXT6ShB2yjnBuUX&#10;QcthFWUOMGAm2LyLKT+yGS9IB0BeARx3YBmXCF/aTeZFOBPP+45ftEMPntvOZ28s7m22RcEoInwM&#10;IkRtU2kXAIQ0ilD0DAFFFGWIYxV4KyJotUaRfRGL+Wozm8zEJnaUMxSWSqiuGMVtzi06HSkIlzeZ&#10;FE0mQPc6g2BXAQt1N84ADKfRIXQEDicQMU8hZp5GwDzNqsCzzHGc7fxsl5gATQYgHrI740N5u+Vj&#10;Ec1KfsKAEDSVoa7GfWetA4Do2XfGevedtl5KjP49PNIa7YFBSJfocroDjAHn5eDOJHd6oVY9lBft&#10;dEEaybNsYyK0jeEZaRbt6A+yZHdQYvTCIAYxYqkEUSkiltFF1L46A80KfNHFBJuoWi1DFXdoXohG&#10;DFYNODDls2gELCR0qjQpBNWfIlCdlW4AHV7EHWguesIcglbV1fiB0kLrAWeq44HpSvtGtRHMKz04&#10;gIFjERLVZLbizev8FTp832QSsaZTdkzRdnPODMBiBm/uBUyOrsRDsQnlfxuAcR6N5JlEMBhBNeVD&#10;rcACIFMZ1YBjtIkWr/SLcuhsJXS2glq/mJmEIkagS2mvVgASxatXWg5fL6Vj0nn8pP388JH9DEh8&#10;1mAYLOIXhr9+JS/zJyzaX2AYXxRyg8g5SEDNJ60AkJeC1qiAouM5CdsCClhF881r1s5cR/Oxo1ax&#10;fTvZGOR3MJhWuy3GyiNDAAne6LR1C2ANGbCH94iVb1m+/Bgd4jZ0/Rq+lCvYtc9MHGenZ06zI3Nm&#10;2xa6Squ4ABfoIqSkmEN3YQ4bxOaxQW0mr8EU2MNUtafpHk0Us+DCFVBM4bnJlHWT+P0qllA6kC5o&#10;b+Dru81ho4Jv/vdAMbp08QBHQ2oKtZmqfyMnjLLxMEa5GwsW0ypd7qZHVWIUcqMRo1D5UYQOIcFS&#10;7KKErxcwaepYB4xCpYYrN9ZzA4MRar6okhtVGe9TZ9ria6WUJMpNyQM0ctAv3mMKfEW79D6j66dg&#10;FzvojMTQ3dt15IwdefwSB2cmUXu5jKnnMxPCrlROGOCw6R26BQCirofbPYKGEQnDiIJ1RCj/AvNW&#10;NAwjDuv2tqJ6r/S4x5JitURv6WC4us0EaQrDXzcAi+t4Jq5o0Y9WC0q4hElIvDyFFnHaCZqUIPgm&#10;zvb+ahd6frIrHR8tlVzLp2RaviUhJ4uIr4K7rzHgwCSwoHYxEdchBnEQBkGXo2//aeuGLfQyLt7D&#10;NGgfDKKfoS9d4BIne5ypSqAhdkAHg65HO6PhHUx/tjHI1c6jjoa8WiO38XXo9+Y9HEoSmEY7398F&#10;w+iO24WWgU6B8KeuRhVMoopfdBX5E7W0oAQWdWulU6Bh4LGow7Jdy6PyJ55yJziK+WkTb96F1LUz&#10;uPvPoMOh1psu/gkAxwx5KNAoBBQCCDEKraT7gbJijCzcnLGAxliEToGE64bwvRPkuwAgJgEQM4n7&#10;n8bPcu1SPASLEMfWTZvC/tFpdpxx8wcMImWt5UJfj+jFRVdNuG8tp1IlCXVvCQBRzrLfGu5StQyG&#10;1ULl69ElatathYWsRd/gjcZS5TJYVUtikv3E4NZfufh/5vwIY/iV2Y5fsW//zuawn2ATn+XURLzU&#10;IJmA4qOmTqVbABbtbChrZHt5M3btnju3revSRavBAVqGgap2C8yNwa+6zXRbIkMJ1yEnA19HKYCR&#10;vVIOxoX2Dr3nCcB7hzDhm+g+yWwJOzd5vJ2aQcQcHY84AHIVgqSi8OYKJLjzz0UwnM/vZAaP0xW6&#10;6zQLlR1jAQhSqDBATQNEFIY7RcY2XoORhG2+zxvOk5Xbn5351YfxTQanz1zlPffdOLtry3puTk2W&#10;ShdR+K+AIhBPTTx7Xm6RV/GKzlUON5giMTuAooSP89EsCjjFsIwKxw7QjXi9xDrEImpguFUAQyVA&#10;UQnoV3IzqNYjGoc8GJUAhsoRlSJFMIw83rd5PrB4sowkLVycZwGLvQBJNJ6gxPOsD2BB0V7EzTiA&#10;IgZQEHOQJhECOIT4liwLIEL9qwQccHiMIgpDVjS+ilhpFYDGmLtE9acSVKMS5BabzG8TrJuCjfsG&#10;zOIGQHGdadGrMlyRoXlBobp0NqRXnKMcOcNW8jPs4jjPoNfljk+W0jxgTxt6Lauy0/KwlWaTPlVA&#10;3Ff14SvWnHjR+jiDB87Z54MXbGD/SethwKt75xGAggNI9GjISx0LWIIYgS74vm0wCQCjG1Gygy1d&#10;7ZQY3dE8ykTFvEYLQ15ttD+lQ7RFUpIIMCg3BBLtAEgnf0alR+9WwCJuh/NN1Kn0oNyow55dD0jU&#10;IhhVcRxAwC5qycysgdYXgOp3uQgPIFKthVou4IKWqWqaWqGUH44p6K6maVDYwTiBg44WE1OCjINB&#10;uNacmyeQjRuHppbhCmBwZU6knaqlQAKLqTCTiQrdlQ5CFsNCLqC1XDBRMIuD3GVTVywlAIU3Hhd9&#10;ORd/FXMF5YBHAXfofOr6Uu5OFbAOPVZSpjQhZLYTZtNCC7JuAyyExUE13NmV4F0WR5fk1Bn7TOnx&#10;5dUbBxa/0t34iaRuWbt/Rq/4Qgnyie7HJ9YKfiL67pP0C9hHN23Vjufs72D5cBsLfQZJAe9mGVEV&#10;MxxygtbjCG1j43prHAY3/BvNZGTU8++oQFvJR+VPZwvYO/4/L9F8HpKLeYsVBXeZkk0lO/M6CdzH&#10;KZXiyKNcxTIgzXpoW5h0CgHGfAblZvpKkKl8rr2kkykhpk9CK2DaVoChPSkzVM6JvfF7d2P+vqTt&#10;b9ujo0uM70BjhG34v8ebA/m+dTpOfz//RgXsrAGA1Ca9Tpn6gtcgU7kUMIsiypASwCKfTlYBJUiR&#10;YxcqP6RXIGqKZTjwAPTpkFQC5uXcAMr4WOyics16bgDrHGCIVRRhAS9Cx8jjz+dRwnxA70iTMQsH&#10;533KkrMAxRbKmO281w9fv2MHWUy0ndmQGAcGmLLYNaLyI1ReCrofobCJcNql6noIRFSORCJqRjPr&#10;EUUHRCVJFM+PefD3/8PusfTnFvF3N0jbvglIqAS5pZkPWMUNjZ1ThlzCN3ERUfM86VXnmRZ1jwDF&#10;BdjERUqOlLaP9qSxz96Vt1gBU2clzNKXnGYPZRLCJS3QPs4gcxwf1eWgFdpPC7Qbz0Qfj0P4J9QW&#10;7cMb4VqbAEUPj90wi75tdDHYziTA6IQZtEfjiQAoOmAUTdCsRlyUrcxotEcQD6dpUKzZrQ44djqQ&#10;EJvo2bwbsEAEjd2GBoJfAlZRDUjU0aduoOtR58CBw+euJOGxFGNWFp2G6wiZO9AnlkNpZ3Hxa2nP&#10;LEqNaSRa+TsaEyRu0vFwbMIxCq/r4R8tF6NQFsU4tU59js3xTJlORvx0E6W8uaXSKxlrpnZ8EIe3&#10;iDfdKoAiGIq+i+j6a0uY+YApFMEUynBqChCKKS0KFi2kB78EervMMYoy7mI1MI5G7uBt6APtLr8C&#10;3YVWZCMBOJX4MAoYLqvYy5zM9WQbevIEoEgnEQt2kU04L6DwswbHmOUYJgNzmEyLQaLtBtkMJoNW&#10;N9OonawH7KA92k2aVh8x/I2JiZQbcVbBz61lJqYNw1cnQNEchd2crkY9vo9Spimz0U3ez5ttb9Ak&#10;XqNRPOH/93D2LHuCLvEAc1kyE5hH5s+2GJjUap+Fe4EAAgBYIEZB+TEDAJk1GVYxSXmWMmPREeE5&#10;fS7tYjpAqxWNk7jD+yMIvfbodzkWo6L1RpYbj3gwvmcbPnv4KI+Ffy5Ef/8szgrOFsDqApb7p6yB&#10;fMf/NQtwyMfSXQDLKOQINAqw6ZeIRQAQYhcCCjGKMk4FAnQlgnUFYCFWUcHvrAqgqKS1qjJZQOFK&#10;EN6jJZQj8mDk85rnAySZODhfUnrcpjw5ys+MA1B27Um0I3efs/owiwGyPFhFAROmeRzapbAKgUSY&#10;WqViFQCEShOBhadZEL8HUMRwYmEWY+4TfXfvLzCK3zUMBpsQSJBDcYspUjGLFDfz8S92CY3iMuXG&#10;JbSJC8xznMd5eYHciUt0Oq62DdvDlgHLrOu2AkSQPBKGS8+ynDbxmrUeuGw9CfJKXLQeRsalRwyi&#10;TQzuOwlI0P5kTHxoD+3Qvcdpi/IxusSAPBFoFAKNrhh1M+hybFGrU+ABMwAAPIMUOQzkTHTif+/i&#10;dNIC7YykXQhI9DDv0YUrU+VIe5QHLl08qo3YAluoX4tOATLX8EuvZaTcDxq1xN7VIBZWoFOkgepn&#10;CbiN4U23CNo6XYNG3Pln0JmYyj4PsYEf3O4OOTTFDmZ4TswR6zAfU2oIMBzDgEXoe10cHmAiz4VE&#10;Tm/CVBuqJkCdiYDj71hIJN4KiZowljhCbC7AHN6Q15CN3pBLxyCPNmIJ4FDIHUwAUYn+UM0brZZ/&#10;cz2iZSOMopULt11TpHgp2tEO2sIxnNH+LWPytGgbjtezvB4PyKyAOfwCQPxEroRjFpQb0i6GGCAb&#10;YJ6jF7t2F8lVffr4+TPrePjAuildBlLvWNuZs2gTOx2bqAaQ6gCjBhYpN+HbqKPLUQ8wiU7nc4Fk&#10;UHJkYFp7TTn1EiHzBYD4hq7OGy4qBcBc42sHAY9wAGEVusJKjfNTbixEw5hDiTELQNCG81l8Phs/&#10;i1iFXJITcWVOQ+OYqUE9gFYb2ybIR+GLtXPxd98Ilv4W6KjYf3U/vik7MG8pU9N5L77vhngCqdci&#10;5d/E15dyohBbT/N/fABwv0bXSseG/wFbdz4xAoWUHYXMgxShSZRJp+AUy2Alv4VmQjgOEAAHsYpq&#10;dAqVIhooq/Sdagnw3MCqePQG0DSdig4Cu8jG/p2xNNCeIXDe5P2cgHszFhfnobPJlvT4ne1LyyPL&#10;Ig9Wke8EzHBKjK9AgZ1bDk0fUESSQxELo3ClB6YriZpj7qJL3KHkuEPC1R3Cau7gqUilC5LCXIcG&#10;w25gvrpKmtUl/BKXETIvAxgXMFNd1CHC7nLbF7vVNGBvarqsqKjBSp5kWuFpeutHblrHwWvWvfci&#10;ouV564dNDOCXGEDM7KMlOsDy315lSWjiE13io8ACVvEJlvGRVugAMxu62KVHdFJCdG/GOAVYeB4J&#10;dTlgEJQe7YiY3ZQhvTCM3igyGCgzBrB092Ph7pKTEwBpBVRkvOoCNFooPdQdaKLMEFBUCyio9Rpg&#10;FfVoEjWYrMoIz83nRXpDLXhu3mILR1NYQG06hTffJC2vRcicBlBoMlF6g/Z3TKL0mDJ1tjNaObHL&#10;PUrY9DaaqyQRUPygrojYgxycYwEOAYlKGOcihD5TY8/F7bmITsoKhMxVtPHCAaqTBKQ8Xr3c0lYt&#10;o85fbDkqNyg9/AyigTmJBt5gDQBdIyWTQm7aNTTmzFfMh2BqagM4mmmfViBoFlIeVB45ZG20Node&#10;vrBPsIZhnJrDpFR95ONPaWk2jM9iAJDoRpNofwyLwP7dgW27HTdm39371pd8wxoPHbHyOBYmufkS&#10;SjfSuBxAcKpgNk7tBySysKinE0icMWeOvaW0eEe5kUWS+QeXybDcntGhucbXD1J2hQIAK6H6a7jo&#10;1zNqv3jKRLfZfIZ8C+O1Z2McBjWAgotYQDEZ9jFr6iQCjhnbJ/RnpoDCn1zluh5fAcGbDv3jz//m&#10;a5orccxjtLfC0yi8HaWwGABDDs1FapECYMew+d/CLPeC84oZkA8LydKk85FHN6QApiHfRCXg4IAC&#10;EbOMjysBiQoBhQRNtbVhEVXSJ+h+lMEMKgCKavQJjR9IiK/FT6Pvk03cO+qoUI6wGuANnoqXm6Lt&#10;EmXIdrSLWDS9pOv3Lf5FhsW9ysSMlUPCN0yCTAuxCAcWlBqRaBLOfEWLVBqFfBQxgIQETZ0xqSz5&#10;SRVQUHrc1ng5bOIrUBBigzvzInrEBbSJS9izr2CsuoRn4hJj41eIs7vF1q4XiJfFLOMpxW9eehUz&#10;zsmb1pl0zQbxSgzuPQeLOGv9e0+70wtI6PTR7ejDWNWDR2IIreKjShAZrMiTkLuyFwHTMQr5I9j9&#10;KaDoxSPRDwjIROVETGY4NMfRyci4LNpdpFV1ASC9sBD35zhdJFmpKyLA6XDlCT4DMjCbNiCyOfcb&#10;o+SAhY7UZYfQIPUHXqRnfK7eeCA1roBiFlbrmYCBNn1pyfA0PlbmhABB4qQETekN3hpBCZf6msRM&#10;1ckqR/hcGgagIDYxiSDesWOopfkZTuAEQKYroVsZF4ysL+WOu5QLIxiWEU8i9w0s3e9Iqc6Tw8+9&#10;6VZQMm2iXQo4wCKamQURCDbDmBSbp8lSOTXbuLs3YpVWGdJMSG8VQFEct5kJzgSrR4jsffTIhpjf&#10;6AEw+gCG/lcvAQ9mQbBq99MK7X6iUuO+tVNutN+9be0pt6w3hbLj0mVrPMAAHwlVNZotIfOyFit2&#10;DeVRBSPjch0WUZ/nMA2bxZRlFuwsnVLj3azplsFOjBzCabP5ejpZDk+1H4PNWwfpbESiOayGPawQ&#10;s0DDWMTnHqPgopQm4Q4XKWCiiU5pFPPomKhk09Y1dUDcbIivvBgNFP++cOkHgz8yYH1v6wZAfCnr&#10;kwE1jZ5rgC2EDs5R/g83YUnPEMBfzpwLiwqwHLJQcwDFXNhfIaE3xZQgfiYhtlANmNbxfquCJchX&#10;UcH7TvpEBbpECXpDOZZutfL1Xq3leXW9ymmDl2rni5tKRRjFlJW7NMgylgez8S6GCMUwO7RkgwXP&#10;X2279h+3w0/e285XWRb15gNgUWBhvrmQEJUeeCd01EZV4rd2o8qlGc2ch9jEZhK6HVDc/TMgwaM0&#10;iZt0PG4qO5PHa+RhXtMiIJmsaIlexFx1WWDB4xVKjhRmOZ4CFDks5Kki6LOS0Jn6M7et91SKDR6+&#10;ah/pbnykuyHXZf9u5jjocHQDCAKMQbofH2mTfjrAYV+js23jmRjGu96PNdsBBZ2LToJnulV+ABa9&#10;HAcUMlFhz+4gQbuTvMuuUUDRjYbRAzj0ytYNo1DpIaFTjKKb9mkHgmcLQ1/1+Cf0y6/hDiyQcC8E&#10;H5fwiy+AaaTzotzlBTjIi72eu8cC7vayWSs9ezLipQuhUfvTzRKIDTDLAUg43cJNjapGVlniD6/x&#10;2qYOMAALAcUEhdz8IFah1imHPzdNtm7KmLkIcsv5u1fRHQjlzb+Tx0tcXK+JxsslFKWUPnz5qlUw&#10;iEBrkiWdZKtmxEqZxTSroiNvRYcMWExpCihaKAmaic+rZM6iOCbOSrFU1549Z51379kgICH2MEh5&#10;IXDoZx5kQCDx+JErNTqZ7eiASXSiS3SlpFj/9ZvWjR+jbisp5mRK1JGqXbuJNzRiawWDbGWr0FAo&#10;kYoANNXoulByuHhyECtzALw8Mibz+FoOYrEYxUMo+zVEzoPoE1F4K9YDEqspO1ZRpixVIjdAIYo/&#10;nYtyOoAxhTu5YvKcRjBlEtO7U8gt1ZpGdCD/4JgDCvkk/shU9W3Z8ZU1/AeAwtdulZ17om9wTcJr&#10;MDrKEVjEdXa0PMJT8YYt6G/IP00nQCdnAbmaTMYW0iJWqViuMBtcnKWcKm5O9bDYOpUdTocAaAEL&#10;2bg1ri5dwr1PJXDCNqrRzsrWwCTU8eJ7S5xmEYzJK4htd2GWSVD0Uzk3l26y7fNWWSRrAY6kPLP9&#10;sIrYVxkE9eZa6NsCrwRRDgUaRYhrl5Jt4dyZHmjEMDkah517ixjFPXZ53KPsSCUz8+Yv/wpI/BuH&#10;1igfX0ObuILJ6hKJ2+eH/oxDEzbhQOI3u9r5xVLZ3vUeY1VpSatVsB28/gq16+lb9vFksn06csk+&#10;JZyxT3Q3hikr+rBnS7iULjEAcAxyhjgf959yQCEx8yPOss/MeAxj2+6n49FN1H4nvoketIY+/BCD&#10;W/fa0DaxDWkVsAXNftD1EFB0U2L0AALdAEMnwCBNoofv6YxR54Ofwcc9aBvSMHQRqfOhMqOCoR25&#10;4bz2E0M4vDi5vDCvoHzXcMvtQhhbh3YQoPg6AGMSF/5kevTyQ3glBSIlF7mzazu9QuzC63yIaQgo&#10;JFb+oB0fbsWgV5I4EAFgJIKqWzIBuizjlYBiOuxkNoxkMRrFSu6SwbCJrYiaZzAqvYRN5GpugLq0&#10;gjdYHf/uJt5ErYBECzMgsp/LkFWH41RmLIXwquxoZDpTnZB6xMZyDFD56BUl+w5Y/bkL1nE71Xqx&#10;dPfjuBxErOzCSNUPi+hHj+jCrt35iNf14X3rYCt5D2AxePO29Zy+AEjs9HQJyo5q1gNW0ZWpRkMR&#10;UJSQ3VGE0auEC0NdmQ9cPBksOipkZWDRCp4jY7IQRpQLo0gDRO4DEtcWzLV4tIswLrg1lBcrAYy1&#10;lB7LuPgX0PqcQ6kxC6/EPCZ4ZwEerj0KEMzl40VzZzlWMYW7ujdd6sXz+7sVf6tR/BFQ/Aeec2UM&#10;P9uX3j1BQMFzauVuQnRNYjjsOqDwAJB4Tsv7FczzHRvRMwgi+oB/JB9W4TpU8lcgdpaiW1ShL9Vy&#10;4ddSTlTDKCp5XR1gwCT0vpQuofmjSr5ehv+iUqY6tbodWMAotGqCk8c8SDYt0g+rw7F5h9s9TFgn&#10;0C3icG3uO3yRkfTXtu15ukW9zLFQsizCKT3CNDgGq9B4ugRONxzmPBfqhJQgZuLU5IxJRcS8/dt/&#10;sdu//2dyKP6VMoSux2//xqDYPwMU/2xXmOu47PQJQAIfxWXKjitdzHC0Dtmjxl7LqWq3gjcFVn7t&#10;Ee682zZ8JsU+Hr1iP7LU5CMgMUBZMahDC3RoL4DA6QcQhg+cdp8P7z9hHxEyB9Er+ncesiG5MQEK&#10;iZliE706TIz2crH3oj8MAhSDCJ4qK9rRJVrofHTQ6egmzq6H0qILnUJCp+Y7elR6+IDCsRLHKHwh&#10;L3Q+KkHxAnrcqvNKAIZifBVFGu3l8SkDOpeoLTfjbVjOnWkxjzO16UsXt/NEeCXFD7AM+SmcxgAg&#10;qKsxASARa/CAgnF0RE6Zr1yAio+BuPBdLS5WRgUMZRw6xCQep9IynQqIzAJAAgCplYwwB1O7x8Eo&#10;js2dY894k+TBfgqkkvPvrgHkGtBYWqCjDZQfDYiHdQBHHW+sJsxYrQCCHyiaAQklYFVg0NLSoOLd&#10;e6zm1ClrvnbVugGAAcBh4CnAgC27B3DoefLQuh4/sHZmOtrv3XVsYhABc+hqsrXsT2RNAIuH+Huq&#10;MIKVYfKqwtRVR/hMBeVRKWBQzFbyUoxf+Vi1PyBUfoARFQEUJSz7KVxJu5DYuwLurm/RX+4p9o+v&#10;J9IRiUSoXEV5sYzyYzUhNsvwrwTgip3LhTgPbWKugIL9rM434YCDfa0wlTkzVL75NQh/qva/xxD+&#10;A6DwN1rG1y1lbssYIDGeo8wMuTPXA1zxvFZXmNV5gCbzHGPeC2z6abhrM+YDFJRXuYjShQjR5ZRb&#10;JSpDED11yilHamCJVcz1iGFIsyiGbchzoXEDxzBgExWyfcM8Kmihuug9hfjircjjPZtHx6MARpGz&#10;kpBlGMULdIprlCJ7YRbRsO99l1Nt//MMi36WaaGARYSAAo0imLZpUKY3RKaSww8UkYBININkUcyM&#10;jLkNMKTAIO799b/ZfWL7U/BNJH/5Zzod/0TZ8U9YuP/Rkj/9g10DKK7BKK7hwrxBgvY9BMxX1e2W&#10;llZghZiqai/esa5Tyfbx1A37hG/ic+I5WMJxN+SlYa8+RMr+XQACrdEhGMTHeE2LHgMgxCSwaBNt&#10;100rdIAYO5Ufvdiv+7jQh+WnQF8QWxBYqJOhr/WiX8hLoRKihZyJTiY/O5nn6GFIqoc2aA/tUDEI&#10;P1C4VqlAg9Fst5aPu20VFK4QdM9FmXYjvvqF02ZKx/H2hAvwBC94ICCxiDvIQhT12WIVCs6FFSix&#10;SkxijMub8JiFwMINisne7bdyCyyc0UosQ4KmD1Scr8IbFBsnQVTR/vzcyXzfTNqmcyexuJjSY93c&#10;+RaCThKHsHmYi+0eMwQfULVL5f9A/a7n39zAXaeeN1E94qGmSxs0aQpTkn7RTLnRwh1fk6QuRo+u&#10;Tw2CbhlW7vI9e63u1ElrS75mfQBBH+VF171Ua79zy7rQI8QsBBIt6BKtt25bPyDx8cYt6zx2ClPV&#10;bpK0WJLM31PN3a2WjWZ1CKo61YBFJaBRRulRyJh8NkwoC8ZQwMeFAg+ApJjSpBBwyeTiecNFdA+j&#10;1XUeE1n8G06rcz0dhHWUFBt5fiVgMY/XQZH5c9EftOJvCiLlVBjDdF6X+YDpcgboZjHd6wmSuqD9&#10;MXdfL26/Zft/rVP8BwFEXRTlYPD3TeVRXorVPLcT0DrH65YKODwlrf0p3avXvHZplFY5iND5Sxdb&#10;Ea1gtbaL+biQ/38BDKQUvaaK17YGIKimtCzDb6EZENf14PVVCaL3q15TdZHEJsoAijIAQ6VHLje2&#10;XIEFJUgWzCILkHiNpyKVlulJNqxHARixu5NgFW9sy9N0i2B9YTSdD5UfIR9ol2azwlCeiVGMwgMK&#10;PBWcMXcAB7GIeywAusMCoFuYq1KJ40+BTVwHJK7R6Uim9LiGRnEdNnEdNnGrZdBeAxTZZS2W/TTL&#10;ym+gil++az0nrtkADszBg3gl0CEGAIZ+dnA4jwSsotcHFB8PUHoADr2AQi92a7VFB3fR6djJCDR+&#10;CWkUfQIDlvf046noJM+yk/SpPsqKPljBIGXIABqE2qHNqsmZe+ggmcrpEwxGdUYjcHI63COtUcJn&#10;u3jsBGw6uFA6yMps42KRKFSK4FbALIWAQmXHB8Z8X0H57nC33gPtX+nuFpo34I0p265AQhe4YwMq&#10;L6R+a/uXl33gGIPYgtvrodh4tUe94bEf8E6oPSpQcTtK1R1xMyBqozJVyueTASIBxZyJs9hLOscx&#10;ikBSlKLRKfbROrysPZe8gRRqUg1YNMk0RilSxxtMnY9GsiuaaVHWatpU4IF20aQE72CmTmESKruq&#10;+F3m4W0oZmdpy8UL1gNTkCei8/Yta8dE1Uwgb5s+J2+iDfdlOx93ABCDN1Jt8Nxla9odb3WMtNeh&#10;d9QCTPWYuaSBCCwEEg4oGEYrJlMjB7r9AZAQWJThzKxgIKxYRjHuqNlY09/QJXjOuQdlv8ZSnf2I&#10;l0FceBvoIATjtQjFlbqSTsg8QGEuv7d5aD8z+B1PVYQ+v7f5M2fbUrSPBRi4JiP8eh2N7x2VvuBc&#10;hMevJYjfTOXP3fQJlk5/8PsoRn2PK2W+shOne8B6lIEh3WQuf+8qvmcrTOcM/5/bCLcPAYinlI8v&#10;YBlvMe3l0AZ2E6NoM2pr6xTxXBlt7kp+JxX8TqoxzVVTipSg65T7Wqde14MSRKDMYzVMuBrAKAcs&#10;ihXmy9fz2DiWz00uH1aRo4O1+z3lyBNA4wrzIHsAiwiS6MUqEtEotpOGFYVjM5QbfRBt00D5K2S+&#10;8g2KRcIwosiuiEHDEKsguOb/oOPxXwGJ/2yp6BN3EDHvI2be/elfLQVGkUy5cZ2ORzLeiZT+3+0W&#10;ITSPMVbl0unIp99axkajmksPrPcide3x63gmzlovuoNjDntOAgDHnE9C7KFfw108N0zJ0UsLtItM&#10;y0GmPD/ukX1bdm3AQQyC+fp+ou4EEv1QplbWr7Vgqe6hbOiGNQzADvrRIPSxchnU1mzhza8k6m5K&#10;j27SnrpwpnXCLLo1Uakj4OD7OwCITraCt8tTQAuvjDufKF4+k3u50Pksdnm84IW4TA0ZDcVdzBtg&#10;NnenmVzIk110uzwQ8jx4SdvuQtfma0XyjwSkeACg7sfXfR6eNuGFqGhwSevq9H0wCwGFPnftNgRN&#10;wGIGzGIhtHUpd6hABLFowELj12eo858ScpID6ykF1Opo4TbIO8HdpQ4jVi2nFWBoBRgaYRYNtNlq&#10;MfHUMJnZ6MoRSi5+Z7kImgUEyDRdYDjPpz04oOA037xhrTy2klvRnppivYidvcmUHZdu0M06warG&#10;rVbD77uaeZNqxsVrsYfXo4FU8HdU8fcLKMq0jwRtIoeyooi7Zgl30DJKjXKNWmNxzkfAfM/F9JIL&#10;/encefYQOq7wl12EAimLYgMuzGDKkU20U5dhaV/AANY89J65lGYz+d3MAGgXcOdeiT8hANY10W0j&#10;97OBPwKK0e7K78BkpH3qZyJ+g9X3P+cr21DuhUBCmRQK15FGsQaA2sq//5RapLCjuxj15D4VEL7l&#10;3/gBTUL/dwFmCaBQBJCWChxIH68BWMs1lwOIVJJVUY52US0dSvZuyo56gEHdEZUkVegYNdwI1EZV&#10;SVKhgBv8E8UMi2kWpJBHvT80C/IawJAJ6zhfj8XmvWXfMXwVdEBwa8YCEhFKwUrLYXM6AidGrDCd&#10;98yGUI4IKKLRKfQ45tov/4nMTEDh53+124BEKqXHbSZHUwGK23Q8bmKyusngVwrmqjtsH3/KZGg2&#10;nY5ipkI/PHhv1bdeWseVx/bp4kP7TLfDAQVmqkGW9QxReqi0GIJROJ2CjwcRKzU63q1o/a377Mf9&#10;R+znhOM2sEORdgAAsx39ZEz0RTIuTunRr61eGEdaKS86aG12EiLbTwkxoElRtAg9p0wJTX4KCHpg&#10;Dv1b6Hrws3oAix5AQ0DRKZCBTXQLKJh3aMNnUMfdVy28Qvr8mfS709Ar3tJBeIbN+Tgv4noEK6nZ&#10;s5RvqXwDF9jKo1iBm0QUm9DnAg1v16ULSnHtUF9giq8kceWJP23JgYRi3VTnasu5hFCCbWAo2vUx&#10;EyYyC21jEUCxDG/AJkSxaM52gOsw3oJ7C5cRqEPvXJFr2IJrELgamSxtIlaugfmOJgbHWvEzSOBU&#10;R6RG4hciaC0tOA27lQCsOegXBezYEFD0Sp9Ak1Dp0UMJ0kZXo/VWirWw7asDoOjDpj0Emxg+f9Wa&#10;du1n3ym/c+WNAjy6szmgIPeihsdK7OWliJn50OssNn7nYqQqBigqqMer6dKoxi7TMhx+1++g52/o&#10;DrzEoPQEreIyDGP3lOkWgnckiHJD2sxqDePx+XyAYa46QmpDw86mAsKLEUjXYmGezfdokbFEzK8z&#10;Gt8NgY2wjG9Zwog127GF0cDwR597QCHWMo7OyyQYyjRAbTaPWn+4HkazCx/HWYTLFNjRXTa93aMT&#10;8xS2845/azbMNU85FYr213wOvwNN+lbBMtwwnw5AUcZ7rwLNoor/WyX27BoYQy2ssUpeCwEFTKPG&#10;dUBgjWqrwiqLMFhpFL1QOhvlaCG6VSas+L0WJPNeucTZzlqAcFZV7Ll0G7dmpm3Hzu1CbtKVXcFg&#10;GKAQDkCEYc76ChQwC7425uafNM/xz7RGAQiAIgVwuEVbVOfmJ49R3MSqfRur9kNi7d6Rf5nHPtAc&#10;NhflX3tizVcfWT+5fZ9ZGvyFMfKBxAsMfZ21z4iVnwAMdTI8M9Ux+yh2AVj0o0EoVl+zG3JbDmDR&#10;7uCC7qBE6MNQ1Y+QOSCNAhGzg7KjmVBcZUa04BFQ2aDyoxshs0Op2S47Ap+ADyhUXqizoTaop0fQ&#10;IuR08ueU1dDJG7wN1b+FaLk6LibVeQoZSaNGfMEF9wCh6DaC4AFcdcugoQommcFFP427maYSlV6l&#10;KHgvf9HbCyFGIWOOO5orYBTapSm5VCXNenx1XzpGwfd4QOEDF0W84dGYIp8GHg0PKLhjIuItQrzb&#10;xJ0zhgtqBxfEfkDpCnfhNEoltXKdFgEFredO3gRINBNU24SPoYnPmxWdB6OoQ0Oo0RAZb6pKypVS&#10;2Fk2ZUj+LhyuVy7bACaqHsqMLphFB2VG841kd1p9QNFz65YN30ixobNkmzKJW8XvupbOisJ9ZAt3&#10;AMHAmis5eCxBe8jDjp2NOFkAYIhNlAMUFdBrMQrtvMggDeoxAvETLqInsIlUvn6Ku+42GFQwd+VQ&#10;aLu0meUAYwB0fgG/m7kCUT9Q8HuZxe9jDkxrKjqFgOKrkerfYxSjnx+tRYwChe+t3t/kZnog4YBC&#10;u1k0jMbRdOt8/v51vOYakT8NM7qJtf4BAPkANvEQZvEG8MjhhpQLWBTCLMQm1MGQHlEtwIDBqhMi&#10;NiGgcJ87sMCQhV6hz6sBiWoufgFINaKn3JzSLioolYuU1QlIFPJxgeZBYBpK2srkudcwi3tiFZSr&#10;kZTXcfuO2JHnmRaPmBmHp0ImrKgsdpvCHMLSCyhHBBSaKAUksouY+4BRyJF5k12iKbRCVXbcYq4j&#10;hXNLpQfPJ5NedRvvxG3aoS/bP9sHdoMWss2r8M5bq6Lc6DibakOnU+yXs3ftp2M37OOh8/YxEaBQ&#10;axSgEJuQoeoLH39Wl8PF3MEuWAMoX4Ts1rJly33ZiQDZR+uzVyUHGsQguZfd+CRaNdWp8gKgECvo&#10;Byi66HJIwFSIi9K12wGNTnQKDygAHcxXI6WIyhE+70DAbOVOKhqn2l2twkIusneozi8Airu8ADdw&#10;ZB7nxYmktlzMG2CWchslnimhigtfjMJZtN2gl2/5sHPq+TZPjQSe+MQ034KZr1ZtL0pNZcd43z5N&#10;gY18FFM0R6IMTjon07XvElBYAlgEccFEQ9O3oVPsBmSO8+95hompxFl61V+XIYdePBesAwsYRTMf&#10;t8hbQfmhKVOJYHKgavitGAaWQyRgHh6I9quY4vBJDND+7AYsOhEum1OuwyhuWAun7dZN64FhDF6l&#10;rDxC2QGjqwMolDvqnIL8HdWAUiVzKOXkTZQCEiVQ6CJ8Erl0Igqow8s0qAbdLkXcLIHB5fD7fkfN&#10;/oy27wPEyjss/LmycL7tZxBuM23gcIAwhP/vesBiGQwjAKu8QGKGZm0oy8QoZgIyU5nrGMfFqQxL&#10;/9aw723Yfytc+sHib4HCc2F+tWyP5efq+H+GhMsJ6BJqicrDIS/HdN8YvEqP1bz22/j3nqXdexOQ&#10;uK9D6XQPbek12pJuSJoiLUJ/KAAsiikvKriYHQgAFhVsoavUzA4Mq5zvqfI9XwMo1ChCgO8tc0lY&#10;iJ6+FmrxIuZ7Fq925kGNpBdSjkprK+W1zgcwMknNegcreYoh6zpjC7soQUK4nvacv2UHnn2wnfgp&#10;ot/kWRQlh1qiEYibkez+EEjoMRzgcKXHnd//KwNgCJgAwz3mO1KdbfvfmBz9F7ofYhR/sVS0iYeA&#10;RBqbxotwYJa8yLNymETTWYw3527Z0PFr9vPJW/bbqdv25ehl+5R4xr4IKNz8BkBB10OsQiChUNxh&#10;RExns8aK3QdI9AkQeOxigEseiT78EwN0NVRe9MEcOtkg3oQtuRna3EFLrhfGoLKjizetwKMJRtFO&#10;4pOAoAudokfAINu2wIJyRIDRxcCYFuQ0cYE0U1q04k6sRdDLZ7LyHTXiA16UawDFaeq/rbjplgEM&#10;c3jj6IKdxJvHM/Fot4TmNjxdweUyOiHTxyhc9oHP4utYhhd4okcXH+/fSuVLlBZQjCzflVBK6aFQ&#10;nNl0TWbx90jh9wNFLO22LdDaPdw9TzD7ofZbnpKeYRQV0NIaSo8GAQTZk02UAQ1iFOgHDiikUcAq&#10;NE5fA00tpKYVUBTtxAoPo3BpVwBFD/kS3ezmaE2FTQgkiLhr53TRFRm4fNnaSdOuEjADFO3KGnW5&#10;HQIrplnFJui6lKJDFKHm58IospgULaCc8CZa1eqjzINaZ2E8eoVD8yl328e0TlMwYB3FP7ED30Qk&#10;j8EAxTrOCu7Ei/CXzKUrNEMZE/yOpqHhTJFlnt/phFEX8R8Ndn1vyf53ux2jyg5v+c/ftlQV0+/m&#10;SmjZyjIuV+g0Xutpiuvj36H4fk2Qbuc1Og9rSAYkbtGlugsQ3uf/8RK2lEFehQbCZEDLI7eimG5b&#10;ORZ2MYZqOh5V6BeVlCWOfcEqqqRfACC1sA6BRTUmLTGMapiIuiNqo5ahr5UTeFOtlQCwCDddCosQ&#10;q9DJATjewz5f8vF9xhSOr0LUXLLJNnPzTkh9bfvwU8QRnxflKzfC8FOo7HCHj8PRMBxQpP7p/8Cy&#10;/V/sHgLmfYDinvZ7MDGaTNcjmTSrm3Q67rEG8GXLMA7MPitlvXrZrVdWcwGqej7Fvly6ZV9OXrUf&#10;j12zX48n2y8nr9snSg+xiE8yUCFeflQLVIBBi1RAMQSbGAQohrBkD8tIhQuzH7DoV7q2DmXHAKlV&#10;g5QeQzgw+wGGdvr/jdDoZgS0Pj7vZ5y8U/H61Mn1UOBWxexzJG72IVzqCEg6pWsAEAKLdi3J4ec0&#10;0SasDyOXgkGmIs4bJi2vgOKKnYsjU2A1d/Z5XKhad69A1wk+oVFZBP6JxK9LcHWxq4TQnc1bSuzX&#10;HcZy5xdw+BcV+yPivTkBjq/r4X9eAqnyLuYCFvO0rpA75iKYxlpabFEYeHZRfhzgTXcMoLhNfZ/O&#10;gFGJ3HzqcCAk1mjeA7BoACwaYBQNAg8NGOl7BCbOqk6eAb+vLIC3hPZo5zWs9piqeik/uu5jzaYd&#10;2kn8fsttBE3mQDpvJWPXhk1cOGMte/e4cfFG2F033ZMWRe4BSHJjVolRSBjWVm/pE4BEJgaqQhKt&#10;yiTO0Q4tXbkMoxXDUjCIJ8x7PIVFPMKQdYnOxi7Gx+Noh4bMmGYbKUdWwTYWwS7mUnbM5HegyVDF&#10;3wksJrjft+e2/IZBjAqj+fdBwdfRcN87aunP6HkQX3fD3+XQo0bKJ0qX4Pum4tWYgR6hNq3MVrP4&#10;2gKYxjqMYttgoudgpzdhUqn8v+4DFpqQfamBOMotNxjGKRVjAATUEi1hDqQCwJCXQiChUq2Ubog+&#10;ruTmVcsNQZ0QV6YgaDqQoDtShb4hoKmi3BBQaObDAQUnH0Aq4s8V8LUPgEsGesYLmGQy4uYeLRNi&#10;juro9cd28EmWxT1Ns2jSsGJgEKEImcHvCLvBhBVJBySKxzg6H2PuM+Px4E//p92HWdxjevQuYCGG&#10;kfz5n+0GrdFUgOJR+yd739DP0FebFTzIsoqLLHw5iwPz8m375fIt+5kJtc8wiS+0RsUoftIjZqvP&#10;CJrSJRRjN7j9EI8wCcxSQ7REh+h4DGPFHkaTUIkhBjHoDp0QgGIQ+7aAYpiSxA8U+iU1UBoMAAID&#10;cmDCIpqgwPV0KjQu3iag4HS6zgZhs2qZok04oJDPgo9bmXWoR8isjWQ4iqCVHHZf3ADJ90DxwzH1&#10;rAAcAjA7zVKWJXcv6RITOX4Bc2R0fGQvhIDCK0mckCmgkOjpGISPUbjSZHRQqxiGtA2lc3u7SV3X&#10;QxOqsAq5MrXrYx4zHgsAnxV8HAFQ7OEOFA8lP8S/9Tq6xTvuLIVSvgGKSlqTlYCF2EMT2otYheY/&#10;mmgB+1ulda69RkoSv7NcNIpy9n82XzxPa/QWhitMVmRg9sIquvi4Ey9FB2yigw1j/TevWtfJY1bL&#10;KHk5v/96fk47gNEkpuK0CcJ08Eao5JATsxCgyIUlCDCKdXek3Ch3cx9L8U0ssFeIfI9pmT5Cm0iB&#10;cZzkYtoOSESJTXBRreUuvJQx+zmImNMVN8dRRL/E34l6/O5CHgEFLtYxOt/pCt+AhgMH3/f4Px49&#10;Xu5rgwocxroIf0+TGC+QQnvSxOoMQG0uoTuz+HfN5Pm5lB+L0CpW4ybdQplxhgs9mf9XKuPzd+nc&#10;3EOYfQZDElBo1NxpFJQn0iDK6f4U83EZJYlMWOUqz/jzJbAy+VAqEXmrEaL9p4aPqzgq5SooU/Tn&#10;pF1UOSenp1lo/kOgUezGEdbTAcFjwev2DiZ5Dw/OcYbFdiryH+Z/8N5L2/kyjSSsDxZLmaFSIwSB&#10;M4LSIyJTnY8i25xTYmOe/fV/2FPyKB78CRs3E6MpxPTfQMh0bAKD1UPyMN+2fbYCzXNk1VlFyltr&#10;vIBrD6D4fP6mfTl7zX48fdU+HwMocGT+dPwqzOKa/XaI7Am6HupwKN6uH4DQgh7F7Et/6FOMPvqE&#10;HgUSEi77sWQPsOBn0LGJ3TbE4xDzGr2UEK3QXAk5ddwZe7jg+ykvVJI0QKXVPqrhl9KGSNeugSgi&#10;4tqJ5u/hz6mlKlah0qQdg5D2dtbTGq0g7LUgJpZ9ohstHgEqEt1hNXeqRTCJBQTlzqANNwMvwzRA&#10;YzJGqQnOBzFKlPz+wve3SjW3oQ4JYqRmN76GpYxeruvlI4hpjDAUlR78uWn8/fIJzAEw5gMUC/l8&#10;NQJnGECxjTtPPJ6BJBybl2iZPqfjkSMXH2BQqQ3mCt/l40aVHOp+oB+oJVorMRPRVvMESlIq4u6S&#10;Q/u0kE3j1QBAK4uBehEyBxn88huvetAqxCY6U67YAFH8nUdY4MOgmezELRh+2vi7mgGnehK+awUU&#10;sm0TrlOMqaoAxlBA6SF2US67MnfOYi6IbMqMN7hLH9IJeETb9D4XygW6A/GYrLZgvw7mglqHQLmU&#10;7o7KrumK6OeiVzS/SgJNa3oX73ehM/626Aij0NavUZ6Hb75/VDS/A4i/DaVxepPKTKcl+UbZldsJ&#10;MMxyO2fRjxBT5+twc5nHv0kaxTJOLCzoLBdxMozgFiziLgDxEEb4Aiu3gEJTpHm8hvloFiWaAFaL&#10;FG2iRJ0OyrYKwKGM31upjoCCkq0K74mzx/Ooo+fUQSrnz1XwHqikhVoFIKg7Iuu3PxVLGZ3ZlCY5&#10;fD2XG8Q7vvYYI2EyOlU8JcgWtL79V29ZwiuF22RY1Ossi4ZRRBLpH5GByEl+RfSHQoJ2KT0e/fm/&#10;2yNyM++TbCWg0ARpigxXn1V2/G73cWGmNwxYWUmL1dDpqL/23DrP3rF+uTABiY8nL9lPZ67ZLzon&#10;0SpOABTHrtivAMVnRskHXfw+bVGs2c4jIfYA7elXx4PTxwCXgKIfx+UAwDGIkDkkjSKc5xmR/cjz&#10;g2IP2tTNm1525Q7Kix4YQ7eGu/gFlPGGq+PN30nmZReAIHNWN2yii68LMHTEKpzngjtpBRrFB1qj&#10;d7n7HWXoaAtviCAu1BVc2AGIZrNJ1Z7GSPiMCUyIjgMs+HiKbNaj7v4juyJG2ILXBdGg2HiZsTQD&#10;4vNMeJmNAgrvezzW4TEMT7fwSpFJgIJs4nMwFSnEdyG2bmkUa5hSDae+3cYb4wBC4EGA4gRdgHsa&#10;NEJTKacFWqE+u9MjKDsQL5vQXsQo6uWjQEeoAzw8XwULmCk9cpg0zd+2jYjCJGsm87ILk9WI8QqG&#10;0UF7tIM8zG7YxMCVC9a8dy8zIio1lDGKFqJ2LN2VGmY79CYuYwS+ZKUCdAjyRfHXHdHzBXhAUcTd&#10;Lx0q/hxQeACbeMCFdAPwOMiaRpUcobCJNVqHQMdjDnfnmTCuaQIKfnfSB5QL4baPO1DwAYUPGDxQ&#10;GGWvdhf66FHyr18fWUA8ClS+zoP4wnN94CEGozJnkv4tAMJ02J3mSuYQnDObf88CgQQMYx4sJoB/&#10;5ype4yhA7gTMSasgb2EyE1A8hf29ZTBMI+e5sIc8wLFIeSKUJyWUvCXyV1CiCSgq0XDUIhWzKHNd&#10;ItgYwKBuUqWAgj20DjgACle6aLqUU02JUavQJYCgTPmc6BK5sI0ssjDyYBkFXCcZfM8LwOQ++bDH&#10;8Vvs4JrYe+KcxT94arsBi5iXGRZJB0RR/2F6zCDs5kO+bRZQaHr0ng4axR1Kj9TfFbBLF4RszDuU&#10;HU8Iy80m2q6c0dNy9gY00+kYPHfHPjHT8eXcTfvl/A37lfPzaYDi1DUYBaXH0Yv2K0MoPyFoSsSU&#10;mDlI+aFBL7U++wEK566kNdrPDIYrNRAxB2AX/QyBfcJwJUbRHbwZsNiCoClhkkBdWEUT9KkTnWGA&#10;pKo+aQ4a7KKOqwI1HaPAb6EjMOlC+BRYCDgkvGmhSi6g8gpET0WNPsl48l7EqVjegBu4aJfyRpgH&#10;7Z/B9Oa08SRk/8DSYdyUU7BgT3bToN7GKW+5jD+Z2bcQxtcu1fcIJOS89LQHf7LSt4zCn2kwWp+Y&#10;CshIyNS/YT4fL0SjkI9iFYwiVGImdHYPVuV4WoJHAZEU9JRMgKJUaUgARBUAUa3hIk4DukQjDEJ2&#10;bvlF6tEtGuXSVGgrF3uuwmRY61fCDo4GovbbESzbkq/jzkyxLoDCZWGy2Kf/xlXrO3vKalhNWAZb&#10;qdPPo7uh9msTOkgdYFHpA4ri5QHU34AE8wxlWLXLuSsW60IAJPIpQd7RLr0/c6qlUnrcQa84RRkS&#10;w5Toemr/1TwupdSYR50/kzNNsXbavyEm4fQIP9h+BxSuNPhboBgNHN/qFf5lPn73pY9R+Ia9Rpct&#10;8mVMkhZB12Ua7E7i5Sz+bXN9Y+8L+DfORa+Yy59djKC5DhYUxvclYbZK4UJOBRDuoFk8pFv1ktcs&#10;C0aRD9Dn8RoqIb2I31OxxF70Cv2OqgAFuTMFFBUwsTJ0CIGEJnG1dqFCW+0dSKyEQahdSglCmlUp&#10;nQ/5Laph1spXUXSeIvfy0bDy0EDyEUKLAIpstUrRL56RD3uJgbE9RD5ux2W7HzNdwqt028pkafS7&#10;bCZLOUT9R77H5p2ZR+lRKKAQk/DEzNRfaI/CJu4AFHcBisdMib5rGrbiomYrf/rBqi9Tcly6Z18A&#10;i5/P37WfL9y231jD/htA8dMpyo6TMAnA4jdYxW+UIr8mwSqY6+il5NDYuMJoXHoVQKGuh6ZB+2iR&#10;DsAyBgEMxyoYAhsGOMQq1Brt0sAXHYsu2qLttDabefN3YR3uY59FJ+xAdzeVI2IWbTCKdndY5MP0&#10;pMCiAzbRiIZR6VB2JZZh3qxQ3BTFy0GDT3J3245gtpG71zIu8Dn4JVR2TCZUZtIP7Aulbz9J5QRl&#10;h8RHN1ru9AdfN8NnpHLtz1H6hKdRfLvGbqT9prj3ERenxyxk3JoCi5gFSAgoFqCRLAIoVkDF1zHa&#10;Lk9BBLX7bnr0R3jDnYZVXCP5+S1iVhn1Zw2n2idy6ffRqKlSfBPN+EVkr9YMRqNjGfgoMOvkojNk&#10;EjSTu32r1TLv0XnjhnXBIrrwUbTLP4E7sx/Q+Ex7tO/kCcJuIogHZBQasJFVXC3YxiB+ZjBln3I8&#10;KT2KmQh1cwyc0uW+WQaJm9xhP1B3v4Zp3F84l/p9nl3ke3cyxBWo3AkutADZoLnYprmNX6L941z0&#10;vpYSq9v09QL2axBfrdd/DBS+tuY3rsvR+oVfyBzFRFxZ4/lhXIfL6RIIzAjLAgplYMzGMbqAmZKF&#10;MB95XBYAJPJQLOHPrOf1CwUsDvIeS4ZJ3YE93GXlwhOO3nc5LsRGaxT4PQkkYBElAIeAokKBNjJe&#10;Ifw60xVsqxygEDCUwC70+62EvTnQ4PMavibrvis3aIFqeZB0ihoxbG6aeq8X8G8oAiSKtRKA783n&#10;vOc60E6QFIAikXmQOGwF+85cQtR8ZdsBilhAIvxtjoW8IeAGUTMKa3c0qVgkXAko/s3uOYD4F0v9&#10;8i92H6B4RJLVq46fLbe2z4rTyqzs5gt67g9tmNj9n86l2s+0RX88l2K/Xkyx3y/CLM5dd2DxCx2Q&#10;X1V+HL1kvzFB+jOsYkiR+2gUn7Zj16bj0YdGoRAaRdxpHLwPLaJvpPQAOACJfuY8egml6aO7oeSq&#10;HmUraJM3dLqbIadeVuZ1UkK0aGISQa+Z2rmT/3QXp1U7L0iwalIOJj3lEi2ApR2lFykNh9xLEP8p&#10;1O8Rk4wKQz1ASyuYi3olpcdCWYRhE0pxnqBIfezCUzgCC+kOLpHKgYJ6917pIO3CDXg5WzeMQgNj&#10;+j6X+vw1r9EBhe/O6CVg+cRP58fwMjNnUFIsIgBnKTH+y+nJrwQo1s6YZxu5I4UCbruxOx+nfXsa&#10;1+ZVOiSvCEUp483RwP+/AWDQXg8NiDUILABVzX00BYtV8BxAUacZAb6vgN9bOgDygU3ntcdPWOuV&#10;K9aOycrZuH1AMQBQfLpx3drZSF6CplHuPBPSO9YwU8LfE6iEb409666Hki+NQkNPlB+lfF6kLgdT&#10;pJmAxEs6HA85d1cstguL59sBwmuiSK5ahzC4FGBQkvVMFy3n207utAkBhcbGR+VdfmOI8i7yPy49&#10;/ggovjNije6SjGIU+julT0g41faxaXRdtHNlDjcUJaTPUzwfYqaAYhFAsgRwWM7rvpbXXTecfQDD&#10;dZjrHcTnOzhqH/H5K5Y6ZQskxLCUcQpI6JTLN8H3qjwr58Iul1YBUJRQZipvRExCv9sqljjJ0FaO&#10;aFzO+7aKMqVO0YcI/NUwBTEK6RQCi1IGxBS9V8DPKEYMLeX7RgKZAAptSL8PWJxnNGILj5u37WXL&#10;2F3b/uwdI+iZrlXqdAoeY9AsdMbcpzX6gLHy+7gz7+ObuMd8x/1Pf29PKDsyEDHLKTsqnuZY9aX7&#10;Nnjtof0IUAgkfkLM/Pliqv1O5+M3AYU6HyfwUFB2fDl8wX6CTYhRuPJjr1yZRNztSKTbAVBoQQ9M&#10;QjkRHZijBBQD2LXlm5BtexD7thhFH3MeKjt6GR/vYyq0i7ZmB2/8ztAwSpFwAANPhN78tI0aEOnk&#10;qZCYWU95ogzMWqErYk5RAHmFoLmSkHNpXWXyYmRCn9/yhr8Dop/gjr2NcmMjwuVizmyGstTx0Ei5&#10;ot81qDVRVm2xBN94uAMJv01bORUwAO0j9YuTbjmuKz305vR2X44wCmpezYG4MkY+DE2UCmj42bN4&#10;Qy4mv2AZYuVyWMNS3pzLAYTVPG6iht8DozgFoziHOJaMOUsTikVQUAmVjW7fBzF00iMQG50mga5Q&#10;TxdEFmuJnGqVVqBRfOAxDVZQsHO71bJhvIHuRwvj5gKKbsqOPs1/IHJ2k6tZx/BYKUBRiSVc9LeS&#10;N2vdRkxA65U/oTBfUWLan6s09ETgr3QKNIv81cT2ARQvYRL3KDduwSSuLVtgRxaQrzFzCpvhAecJ&#10;AAWhtArOVSDNBI2J+8BCwqUckJ412196fM8u/jdA4etafNv5GNUi9YuZ/pwJsTtpTRztOZ3Ea6wM&#10;zjmUgPMYTptF2TELcJvHv3cx4/CL6IQsQ+BcxWu/BqBYx8/TprNrWLRv815LpTx8yGv5DLDw2qPS&#10;JAQWAgpKNN6Lri0KSJRyNHLu2AR/XkChlrOO0yjEKADfcgC5ApamrolKD+0rraSkqHYgoUVCWnqs&#10;QUcOOkcpP0f5mtqirtCjdHSM57RJU9hjGs/msS0MVx6+rhH0NDwVWWwMAyTS2TL2jtYpbGKLYxQ/&#10;U2bAJO7rABT3GSl/QDjNU+zauYTS1Be3sMMh3ZrOM2J86S7AcM9+vXALJpFqv/G5So8fz9D1gEl8&#10;PHbJPh7BmXnonH1JPO90it+SztuPB2TlPmLDO8ibgFm4lCrYRDd2YD3KU9HPxwMIm0OUIR9J3/5I&#10;edJLGE03pUeXWpvoDLJedxDO0gmz6FDaM3fKWsxSEnUkZsqQ1QKbkLGoEtQs1YZoQEJJQloCW6xl&#10;K1oQq2U6AEwGbaYHMI1rcxbZoekLWTbLRQoozKbcmApAqC06Dc1Ay4Qn63OtCXRpVn4Q8IRJj00A&#10;JNpW7hvw8vQMvzjmK0H8i2hGQEaMw7N46+cqFGcmf9/imfNtOaXGCkSwpbxJFwMqy7lzbeCNuZOo&#10;tbPcma7DKm7COh6Q25lD+eFF4lGCwBQkXDYgYDYINDR27gMKF9uPPlFMLZvD92exB7Rw906rOHrI&#10;Gi+dd4yiHVGzHf9EN5pF/7Ur1kPZUUVsXrkmUilj5MJUOI2Aon4THgpfx0N3vRKF0hBYk48+kSsm&#10;gbj5ls+f0gG5jaciZfkidqnOt92zp7AwZxztRDoFhOIuljgISLiyQ21JBxZ69JyRnp/hPwgUTsQc&#10;1dkYJWr+IVj8O0AhVqEZHg3vTQUE5jDctRBGNwdTmB8oFsEuAtAplsIsVqEZrea1X8vP20IXTe7M&#10;FG5MqTDYh7CJF5xM3mv5vHaFvtLDlWnKpuDOL3BQknoJ4CLQcDMg3MwqZFSTmKmLHZAohbFVUX5I&#10;o9DgWBUMoVqZFdwU5SfSpGmJvBmaJ/GBRJG6Kbzni2mn5wMU2QBKGt3CB4r35+wj/OnAsXO25+5j&#10;i2MVoXSKsHcZFvI63aLTPlgcWsWY++gSmhS9R7khsHjIaPnTgT9ZWvcXK63rsVr2czTeIBINAfMX&#10;WMVfrtwHKFJgFRycmT+fw2RF2fHl+BX7CDB8VrJVEo8Hz9lPgMXPB5n52EvXA5AYxGw1yI4O58hk&#10;aGuQTIOPDIMNMzmqUFxNhA5Kv4Bh9GsTOSnb0ie6aWm2ouwrnKWNN347YKEypI0ltwKKRuhwMyKd&#10;So2m9WzNYhCmdBG13QJ+4aCtkoI0+KXVbcVQ8iLoeQGCXxoU8DEX5L0Fy+zkjIUWjiaxhDHyWbpo&#10;eVTuxATNFtAunU4+xCTF7StTYqSs+LqvY5wvsUpzIM6F6XZJ6I0uT4Weg1GgkH/dWOX3VXjDZSo9&#10;JgIUUylzFrB1bCkrAZZTcqyk5FisNGoYxToU9zjesCeZQ0mm43ELxvGIr2vPZY26Hug1slHLfCUt&#10;QfmKjbCABiY7a0igqhOI8Duq4uRjMsuNjrKivbushK3jladPWOPlSzCKm7RKMV4hYg7SDelg6XAN&#10;nhNNijYC1I2wkHo0inpKD5UzutN59Jh62IXSAMbcAfO1X5Q3eBrC20s+v6syjzvhyWUBtnn6JAbu&#10;cDLSZlxDhN0yRdkBCLO13Icwmkmc8QCjM6z5kqS+BYq/dU7+oWDpK1m+jer3dUN8Zcdoi7ZnwPI7&#10;arV20OueSCuZARDMpwycDTjMVKeDf2sAeoUYxRL5b2SMo2xUbGI0wHEEJ+Y1ACEFq/p9GIVGzTMx&#10;9OXz2vk1CjdRK58JR23SIoRNNxejkXNuaPJMVPM7LNeFrslbdUM0XMfv0+t6eN0Oz4TF66FBMYXu&#10;uiEz/hxlh+ZuitV94nXQeH8h749cbhQZXCPPyK64yqTpbmZBIuks7rh2i6yKVxb9+r2FvUmzoBdv&#10;LOLte9ucAVA8ILTmPhqFO5QfDwioedn/i+V0fbLq6i6rf5lnDQiYfWcoNWAVv5JiJaD46SydjnN0&#10;PC7cpONxHR8FYTVoEp9hFMOUG4Mu3k4j5sqj0AYwOTJ14hE0AQLs2gNbYBMSNNnuJSu363pQevRh&#10;stLHfZQcMk7JVCVhrpU7ZCt0ugP7cac8EbzZNQwl92Ejd8oG5u9r+I9X80uoxtNeRwuomkGYcmiZ&#10;UqzKYR0CihKXCrTOMqB5r0H+Z/jnkwPWWCz6xHJAYi7lxyQF5rqLX74ILmD2ik6VdgFwCEBciTEq&#10;ln8s8fsK2h0RO11Z4jk2R0RNn1jm73SMPPqGxsbzd0+nNTsfoJBOsRgdYjmUVelOS3jzLQd0grmD&#10;HeJNdwOgeMx5yjxEJncpBZloxLuc0qAaK7W0CI2Yi2XINVlN2K2EzHrFvdMpKuR3mUUgbi4LhQsS&#10;9ll+UoJVnjluLclsmAcs+pLZw3LprLWwdLgSYK7jNWgWWMujQQdF4miVJkV5I7p8TBKr8mAPhTCL&#10;Qv4Nufxb3vHGfMsb/Q3g8gC/xUWAYu/saXQGfmAzPGPkeCdWk54dAGjM4SKdT90/D6F5BoNhkzTo&#10;pdFxF5fv72p4HYr/faydn1H4Zzf+YBjMJ3J+dV/6ShinI4kpejMfKnsU1KvA3tmwu9n8u+YhZAYg&#10;aC7BFLYE4FhFWbIWZreG7sgaQCWK7zmEiewKbOEGgHEbDcwBBYNhuXRCcjFiKfVLXgld/KXoZMWI&#10;m0WUaBI59ZzmPyRYCijU5VC7We3UMlr6AooabpAS6OUhqkSwrFREnnIs3AoH/VxeFzonEkLlxyjH&#10;21EM2BQC6nkM5mUCMK+ZMr1LBySJayYqMMq2nrpkOx4/t82v3pJVkUa25juLzci2LVkAxR3GzO/8&#10;/C92l3MP78SjQdgEe0QLiLqrLW6yJrodreRNDNIO/Y1ux59VemDd/oXzO/bt3y/eptsBowAovqBP&#10;fD56zoYPMgyGLqFkqwGEzAHYhKzbg+gTQ9o0jiNziOyJjyRafdzOHg+VHgrE1RYwmEQPjwNKspI+&#10;wQRoCyWFgKIFkJB42c7nbgoUOtxIi05DT3Js1mMiqVwCukLFGmj9NMAuqihBtDpQjsRK7UOgNi8F&#10;LApoqWrnQjq13FsXVLPJ4gCKZVy0c1R6wC4mkJA91oma6BQE4U7Spi8xDV86lcujkJDpQmvQMbTb&#10;A5DRdqqvFu9RjkzfHMhooPAET2kWCKd4NeZMnWeLZi70BE20CiVxL8ZLsZi77DLurqHcwQ4zI5HC&#10;nekJQuYzgOIdbs1i3iRVeBuqdLen1JA+0YjFWuWHRDA5NgUUNYCluh4FXPAZhO5mb99sRYfireT4&#10;Iau9dNra8E10p2DrhlH0wzJqYqKtUmUMQOFYHT+3mXarci/EXAQSAgtlYOZSWhQgbOYBTOm8MV9y&#10;J3sCRX7InfEmb/ZTtE53AxRRMIpAgGLT9Ml4J5hnIedSe10lEM7n4psBe5rg26fxjR9itIPyeyHy&#10;G3fl99Oj/hmcP9jv4f9z7ud9CzCedVteCs/Kr70u8ygrFgIMC7DRLwbQAmAWSuDagGi5mhJlFaAS&#10;CVAk4qG4xGt0CxaRClA8x0+RDrtQa1RTtfmM35dgTitDa/C8FOgXAIjAolz6A2Dh2qBqmWp+BgDR&#10;90vIFHgIKMoFDtwgxBaU9aFTDJCU8Oedh0XMRPtm6aTIISvGV6gIAF6TD/zZN9xA73FDPcnZzBxI&#10;GMx+1+37eCrS8FS8tojXb3FrZtiWzGyAgiyKVJjEHWY77n/+R3s2/CfL6v3Zyhr7rS67yprvp1kn&#10;QDGMePkr5cevdDz+BFj8HbsC/sRc+59gFz/S5RCb+BGN4suRczYUzzAYA2ECin4GwFRyiE0M4KMY&#10;Big+Ebf/0XeGeHSeCtqjYhIOKMig0J6OPnZ2yIXZhSNQb9ImLvJWzXvAHuSfaAI0anmzVmjnphYO&#10;L4dJsN9AS4c1KFYLw6hkDl9eeDkSq6HiJTCJfDkaAQmp0NnQtAyXuI2ow26OJaKZgMEk/BMqM7T6&#10;b5KAg3apygLpFm5WQ4KkbNcaEPNtB5uCuKhVgyO2bP90qN9P4d6IPuDw+S68JbqeqCn352zKnIAZ&#10;C2zJrIW2ipp2GUCwlDeaMhmWcoeN4G52jM7HTZyNSnp+OZsIf70BqXErAIoaREsBhUvklj7BRV7L&#10;3Vz6hAMK2qYCimycmlnhlCC7tlsxQFFznni7q/gpsGz3ABbDuDG72PtRTHmnFXdyeLZSsuh336Ak&#10;K6015JRzhypFuCxEkyhZxxs2ZJPlAlZvAY+XlCH3ebNeg1Kfmj/HDs2bZfuZAdnD6sCo+SR30R5d&#10;z1mN2Wo5jsYlaADKw5wMgxqvUk2zHD4npnfnH3382RBf25t/E1zjG/33yhY/CPj+nPvZfiHUS6v6&#10;wYGTyg2PiahFqolRMQoNBsqZKaCYz2sgV+YSgGIRQLGcf/N6NIh1+F1W81qG8jrthnEowOYGIK4W&#10;6SseM3nNdLcXmygEEKQ3qPQo4b1YLN0C8BAglOpiV9tUiViInkV8v8RPAYZXdtABcUN2sA35LEYB&#10;hEBCn+v7qh2AqG0NqwC4iwCPQh7zYRsu1JjS5QFgcYHSYyc31MCNEbblJCG8T9/athdoFa/eWVwa&#10;gmYaQHGP0iMVbeIuYbqPAIrXg3+2fBYOV7HQp4ElIV0P0ggteWbD527bj6du0d1Ipdy448Dir1d4&#10;lJhJW/TT0QtkZZ5DyESTSGDOQ+E1bhM58x20RZ0+wVKeIfwUHwGGYdqjAoY+2MOg63ZwXBiNlzXR&#10;K5DAgi2jlYCiE/Gygze/NIoOLNptsAo5DzUgo8CPKlpC1ewxqCK8oxnjldqjNfwCqgCKCr7mrQpE&#10;5UfQzJZDTrkA/Lki7rTZ1N8pTODtnL7AlsISZqncUNdDQbdcuNO0ZVyipvNUqCQRC/DrDwIK5VMA&#10;Low+a3vYBGrVEZ+Ea316ZcjX423E/mrIEtWVcEbpATCp9FgyO8DW8O9cClAE6M5FPbycN2U4VPcI&#10;NDYFC/BTtXp5gwoosnmjlfDGqaEsqOZCVodDmRsNlGd1+pzHZm3J5vdQDFDk8fUPEThUt8Y5jaL2&#10;/GlCdi9h575onQBG77nT1rIPNyZpWQpyVUel1WffrhdQAAaVlDNl0ido3ZUAFuUbAY4Q8hoBkNfc&#10;uV7z+R0A4xx310SMVgfmTLeEpQts/4pFFk3nI3TODAvkrJ89na1oBOgCFjOkTzgfg69TJMBwoOFf&#10;xqOL3ld+iAWMhOmOHhvXa+OVD15L2gcA7mNfS9X/KGAYib/zm7G8PyOgcHMeANRklR+UJDMV8svr&#10;sACgWCpWoYXSsLyleF5W87qvQ3gOAXB20BU5yuumpUb3OC/wUSiJW4nkKj/EKNT1cGyC11kAUSiQ&#10;oBxxLELtUpiAQKNUg3WAhp7XjIdcmzpu3sM3vi9wcGP8jk0Q1MvrUgO7k4ZU5roeiJnoHi6oSdvW&#10;EcAzEPif0wG5QemRRGReDF2QOAKuE28/swNE+29/o3CbPNuCS3NMKqXH7Z/+CUHzn+zxp7/a2/7f&#10;rLTri9WUNlstOwv7Hr6zL6kv7Uei+H/Cuv3rOTodF+660uMvV+/Yn2EVP52CUZy4ZEOJJGsnnrAv&#10;B08xFEYUHtH8g/zFCsyVj0IlRi+zG/20RlV6qCXaz+caBhvCmTkkkZOZjz5YhfwTmv5U6dGLmCbP&#10;RDtAIY2iDeGyVeKaDyg0dlvFf7pqCXQYYKh3OZLkNIhNgJhViD1KAtJ2pSI51dRjdmYUfnncabO4&#10;WwoodrB8eKlalPJMUHJMljuT/RrKiVBHQtqEBrdcn113PY7HLiReSnzzdnpomY8/8s4tyB0BCn8X&#10;xF8DexunnOGKnzFJeZBoFLNhJfPJy1zGXWgFjswF1MZ6Yy7D3BPBG/MUAJGKPvGE+tet5cMG/UG0&#10;lTeIErG1fMcNh1GatdBKbnKAoWwKpV1pLiTY8igfMjBcZW6OgVEcsDqmQ5uuXrS2q5esR4/HDlvd&#10;tq1WzZ+v1nCZgAewaNYsCSxFrKVC4a6ARBlMopQ2aQndkELAIZOPX3Oe8LUbdECOAQR7p06whAD2&#10;dixjCnYJqeIBsyw6YI5FLplvYfgqVs+e4YxMGrxSCI3HALwL1hMj/5ZNuOdGTYB6DETPeQFC3+8b&#10;9QBn1AyISgtYwghQ+EJ5PVu9JoW90mMy+sQk/uxU7TbV0mT+jQGwiiU+oFDnYwXl4XrE5UDa22GI&#10;sLvwWpwCIG7yGt0h91TZmRIzc3Fk5uDj8UoPmIJYAyWKQnadAcuJmWqPUkqIHejCFyjotYU5+8FC&#10;bETA4EoOtUwBZCWeq/SQ7Vu2enkvnNhM6VeGjqEskBJnjFtBsNAKgm3W2Gu6JPfQ9E4DFjtXhdhO&#10;zJFJVx/YQdYQ7gIsdgISO7F0j0n9VYE1lB0/U3Z8+jvL6PvVKgjPbcivs/pH77DyPref77yy35Kf&#10;2o8AxY+sC/xFhiuCL35Do/gJ6/anY0TzH7lA2XHevsAoPrKZSLs8hn1AMYh/op/VgVo83COgABAG&#10;WBysDofaoc7CLSu3m/vwHJrdMIousiR6sWr34sIUi2iBOjehRTRxZ1Pp0aitSdRoSvtx/WRMJ7WU&#10;ECo3ygkbFVBIr6ijbVTLxaFesjof7lE7EmAYpfgMchFHUwGUbbCBpcrHBCzkm5ioUkNtUY7KAg15&#10;OZDgDeNUeQcAvnxMNxTm7fLwQMLXEtWdzdcB+dq2818AXvamfvYk7kZTAaSZbAmbzZmPT2IRPfg1&#10;0NIlgIbs3EsACjGK07CJe7TenvPGe8Gb8C1AkUmIbZ569BK5NEXqBrZgAXhPBBb1MArNeWjnh4Ai&#10;G8EzHQDJYstX/r7dVn3mhDVcPo/x6pL1Xr1sbYeJ42cTeSWAUAuYNvHzmgEhlXvyadT6AMmL3UeM&#10;W4NOwceZK3FgolU8RrgUm7hOizRpFmxi1hRLXDzXDsEmdi6ZbTtXLLC961fY1jVLLRSgWEb3Q6sC&#10;lfngGINmO0axiD8WMD2g8AfdunYqP8MDBK/r9BVo+J271LGvpYeAxmMe/BzXktWuUe/19EqPH3DL&#10;shIAzcFNjvL7V/TdTM158FwAZyHPLaEsXAfzC0cYjyDTNIru1B48F6cYl08BKO7D+tz0KC1t5Yjm&#10;CSzQKTzTFSDB+kFn5aYMEUgUARaOYajk4GNXaiBAaudHPeyuho5SBb9bByhiFJQUYiICFTEM14US&#10;cDihGSCXw5O2aImyOuV3AXAKYBTZzIO8ZQ7kOYE21xgUS0Lj2x2y1Y6evmHHH7yxvU/e2p43WbZH&#10;jOKuxMxf/tnu/fj3tEV/t+zun6ymrtfq35UQ0/7KBlOe2p/uvLbfrj21L2eIuztJx4NtYL8jbP52&#10;KRX/BGXHcUxWtEU1Xv4THophtpMPk0ehGY8hhsKGEDPd9KgGwnBlqvxQmSHBUgYrrx0qJoE2gYW7&#10;ixj+ViZD2xSYqyBcrNotgEM78xpyXUrcbJOdG7BwbSHFwcnnTp2lI8AoAyjKsbVqSEZCpraAaUWb&#10;tkeXgaJu8Q8mpVIupjwunnt8707uBiu5u8/hjTJJpYCyDzRiDgDoYp6gbEvXX+d5bQST+coxDDkx&#10;vc1gP7gFP18FTBdao0zN0W0+vwlLlnDARgA0ETYhv4a2hM0DKBbCbgIQM5fDHJbzZlM2QwDmpGD6&#10;+CcBiLvsHHkxn4uSr72lFtYC4FyVH/KUcCHLYFXPxSwxUyncMl41YGtv4HdYpbxMnv+Aiapg6xYr&#10;3Etn4/gRq79w1jquX7HeywyBHdiHbTsMoPBWBCq4t8GNleOdWEOZB0BX0morAhDyMFjl0/H4gKD5&#10;Djr9DN/EPd64NxE6L/CYOHem7Z8zzZJgEwnLFzhGcShotSWFbbIYrN5rYBzziOefzEUsTcBb3jOq&#10;XHDlwbct0ZGAGekM0hf8I+N8PI7XR5Om3gCer9zQ+Pk3gqd/1uPb4TGPRch05Vm4p8EcZnCmAxTT&#10;ASKZwmZytF9EmSXzAY0lAMNaZoci0BViMMRp1PwAgucpskNuACCPyA55CYCkoSdl8dplo1VkM2Gb&#10;j05RQIiPAmwK0MsU8CPhWX4UMY5Cvlbmkrm9kBp1OWp5D6ujVQVrFMPwlx9iHNIkNDSm16Uctlym&#10;o7IDRqHPi2AgWpNQpuRuyvF8bqSZ2AfU/bhHq/QCLs34NeF2DN/TBcbPk/BU7GcGZO/bLA8oHv35&#10;P9vjn//JXlF2FBPH31Tba3XPsxkzfmEfrz22X68/sz9dewY4PIJNqPS4R8fjPj4KRs2ZGP18/JL9&#10;woj5z4cucTBb8Rcp9k45mQKKj8Txf5IzE/v2R7IoPqJVfNmKXoFO4fQJsQzKjQGt/gtjpyg5mS1B&#10;DHLR2WgnIEWDTPXU1m2AhH8KtJ15D2VPyLosoNAvUsBQsRRxE5CoRp9wk3QAh04lA2ECCAGFdiVU&#10;ARzVmrqklCnCzXmPFuku7uhrNSEoR57Gi/UosxXdiCnoFFMAksnc2ScqCFcuTGfD9oDCdTucGcsL&#10;1fU7Mv30+eujVwf7w2sUdiNRVLMk0j+8dYKz2D06B60CYZO70WLuTPOhsvPGjbGN1MeH8X7cWshi&#10;3/lLyGIMsPdQ2Sy13VDUSyirahF9mxSfT0dIi4LdQBgtTu0kbQR8K/FD5NFSztWoOcuKC3fvYoqU&#10;9KqTR60FraLnPGUIITWVWOXrtE8Uv4TMPzX8rGqAohqgUFivphjlGsznYv9A/sQHRMp3UOKn3Cnv&#10;8Ga/xt3rMAG7ewmp2abSA7PV4XXL7HT4RksKXms71iyzwHkwJzogM3E7aiu5f7Xf35QN/wug8Fqm&#10;YhJiEJo01RSvZ6cfETJHd0kca/kjoPCyJzSE5omYMApAZzqlxTR+thb9zAAk5gLW8+nMaLpXQLEI&#10;/WgF4BAMq4vmtdpOOZiokF0ek/G93EfMFKBnwDgyeZ2yKB3dekXKxQ9oF3INlyAuanWEPA/af1Lg&#10;9AqmSTX4pcE/t9hYYOEbJYcRK6tCW8YEGDXqhGhgjNelAoat7y/RCgqV2Fo2xKNKD2kUxXT8SgCI&#10;EsqNAiwEGQDFE2wENynXE9H5dgdttlOXUuzES4Di2WvbQ17FmHu//Is9+dO/2vMf/8EyYBSVjJU3&#10;l7db8/Ms67353IbInvhy/j7A8Bjh8hEDYHx8Uaare2514EdntMJYhdnqZw2BsdjnE5HgXwit+aK8&#10;TATNjzAKxd8psGaAoBq1R9X1GJB/QuWGwAJfxSDuTOVTSMxsx1aqVG1lSQgQtDavGeqskfE2pkdb&#10;ZP4RlVbAq/wBGoyi1nJAwdhtjdt7QRnCczV0QbS/sVAOTX7RI1vLEfUqAItiLqDHULC96BGrecPN&#10;UTuMi1mAoM3lOgq/dTMcyihwuoPvuIEudAmETj16tHXUCLlvrNy7u33VKGTCmuwDn4mwkwncnVTu&#10;CCgW0CINmD4PcMANyBttEeXFfJT1AKzO2sm5l7Lk2jzMYrRHX3OHElBkcnI0vsydSW+g+kAZotAr&#10;uLi1fq6W35d2ejQyC1MtRkE5kRsSbAWx0ez32GGVGKuqjiRZ3dEk9Ikj1kBCdzkrCKv4GQohrtGC&#10;H5iKHqvprnh3La81WkLZkUe58YHzBqB4Rn19FwC5ClDspasRC1vYNXe6bZ891fYsYpPW1kg7GhFk&#10;IfPYmzIN+o6VeyogqPh71w514qI3qzE6ZcofIvM14s5zbI6UKAIT2cApC6doo7lzyfp+7wKhf6+9&#10;6nNv+n+uHyw0uTpDQ2FiE/xcHTkz5/FvnsVzWkg0H1ASWKjzEQZT2AGrOwCrSIJNnAMsbqFTPAUk&#10;XgII6bxWHygzNGqew6NYYBY3gnys3SXYsUtcG1Oj+oibGgzToBj+H22EkzW7TCPlelT+hM9gpZKk&#10;VB0vTZO6EmU1VgHN/MA6tB0d9lCuIF5lbgLwJTAPOTdLYROFJHfnYidI5+e+4ub5kE7hWUqQrdi6&#10;98UfsbMvXtthjFcHMGCNuYOI+fCnf7QXw3+2AhyZ9UTxN+XWWMfTDBsm8u4zaVY/n6MVCkj8fv4B&#10;YuY9V3p8JlB3mPi7T/gnhmERvzIt+mcCa74knHbaxEcCdD+xnfzTbvIoSLcaRKPwou7UCvVCa7ph&#10;ED2EZ/TysXwU/cTrK6NCzwkolHmpMF1nrkK8FLNo547YRYKVGxBDW1BYriLZlFWhGY9a0FG+d3kn&#10;KmS2EmAAFDJc5TMcVsHztW59PBcBGocumnLA6DkiXyJUfz0X+lwu6ikqP7RCEIFygoRMpW9zIatM&#10;0HCYgMIJmC7WTkAx3RmznGtzpPXp72z4xcvRlm6fI9PlZgp8+Ds1PSohc9o8wEKMYjqeClq29OgX&#10;oKAvZtP3Bt6Qe3FtXp6/FPs5QIEQ9p67k1pvOVDVAt6AqnVrN6zxnJNayEMJUu+ETZYXK7iHdQVl&#10;bBDLBwjyoyKsmAnS8vh9Vp2UaK0njlrzwXiriomxcgTPKsoOeTNqnTYh8xZlnXQQdTxktKL00PBX&#10;IWCRpbkO7oaPobi3ETiPI1RunjzeYgCCXQtn25a501zH41hYICPOq20jJclCtoLNGE9gre9O7gGF&#10;jyE4pjBaU/iagj2SS+FrezqwkD7BmURZMJW7vTJIPR3J0yDcGR1y45sDcbtKR2Y9vHg9MYop/Dtm&#10;oVHMRYOYqbKD8mUu7Gcur4PSt+ajUczh79eWsABevwheg90Yng7QhToKmzgvoADkH6NPvKbj8Z52&#10;dgZs4oMe+Z4MukHKpiikDS6A18IklR8SKOV5kAXbMQ0AowxmoYVAZUTc6cKvkjanCH/nxNTX0SIA&#10;jEpKz3qVJ1wHmv1QqE05DEIrG8QIZeUWeIhtFy5ei02AmDzCeTV+/pib7kUSsLbhat5CIv6pu4/s&#10;2GuAAgMWjOI/2QOGwN4M/m4lPb9Ye/NHayF7ovP+O/tM/sSPGidHxPzTBcACoPhNQKEYvBPJ9uUU&#10;CVfKyNRMB5//+cQN+5EEbmVlilF8ZkvYJ3SKT4TWDG856JKtBBSDao06QMArwWDYkLogGjfX7IcP&#10;KHo0NUpAbo+StTXspWBdZUxod0cUImcUO0cJs+mQWKf4fYCkmT5/vVbt8Z+thkaVgJo6pZQeRfyC&#10;nT7Bxyo9tDhFQS8CilIuoCeUNglYptdx4QoopgEK07m7T+euL5FR5Ydf3BSzcNvBJERqjSDW7okE&#10;3EyhY6EtYmrteaKYd77Wyh5QuOlTf7fDAY03JTmRN7XCdefBKObxuJAcg6W8yZYDYPN54y+ATWzE&#10;RrwLn8XFBUvtPhrFK2hrJsKm7lR5mHaK5PJDJ1BrrI5ZDMXUSa9odisFCcTl1PJ/rgA4SjBc5cMq&#10;8mMirRDjVdke9nwk4qmg2+GGwACKmiDKF3wYzu1Jt0MAoYwElRwSzArRJvLobOQgWqYDFM8Q31K5&#10;I56jDNkyRV0asjDRJ7bMY/KVvIojIRsRMVdbFDrGatjGPGY9pgEUEjF1cbq7vpvxEFP7OjU6mlmM&#10;rA30t0d9YDEOYXEcQDENwJ2mNvVIJoh/pHx0C9X7WCDhov59ng0v/9TbACagEEDMo/SYD4MQYMxm&#10;KGwGWtFsAGQBQD6Lv2+WgIJ/azAlxjbAeh8s4hSaxGU+T+Xj59KREKA1FJZJqZgG8L8nIi8TX0mB&#10;80hoB6mOWIQiA+V7UDcDyzUCtQKLy6Uz6MAg9BoIsLWLVEN+tbDpKpXfLhcVUKfLp8VQ2kvrJkrl&#10;I3IOTqVjUZ5oHaFG0SnRsxdiPOQxHdH/Kecm108CFoO4TZF2+Nw1O/H0te1/8hwLt0oPuh1v8U6U&#10;tg5bU1krZUcONt5X9oVOx6+XHlJqPHQg8VdYxV+v8Dk+ih9dRH8qrdFkjFaMl7NO8M+Axq/sHP2R&#10;lYE/sSnMAQWBNV9YOvyZODyVHe5QevRRavTBIDTjMSCtQl2QzbAKHtU+1dyHLNxdlBqt3P3bERz7&#10;MF/1ssquT0BBy7SLu2MHb/xW2EWzShGYg6LxGnis41ST5FNGFyQvALcgbKJEIieMooRfkhKLtcOx&#10;Bq2jEGbygNJjP1OksuDO5eKdhiipAJsZlB0Ci8l8LGYh0dGtA3SGK3VANFUKzQUopFM4zcFd/F9L&#10;EA8oPDuyP0fza9CuLgjvTODPTNVODzwbc/k752PuWcJdaZls3NptwZtyDbkIm/k3naVtehegeMYb&#10;L4O7kSLwC9x6OrXUlnhAofkO3lAK220KwdWKF6WZvNAmfmf1/M4qJGZSVuQzHFbA3EcJnoqqHVus&#10;GFApQ+ysAigqyZrQ1KIGk0Zi+fnZqqUFEgUcNwCGUPmGi/8ppcdtnkvEMxE9ZaxFTJ9om/FMbINd&#10;7F+7AhFzo0XT5dCMh9iEBsFcySFtwekLXLRcmJrz8Jut/mgj+Yhjc3TehE+w1NTnFF4nl3Pqhu7+&#10;faD4Nt7fz/g84FKp4WY6AAmNky+k4zTbheqSvK0dqDw3C1epBtoCAJT1sL04zHD7AYmLGgoDGO7D&#10;IF7AGt5qmzufZ8Am0rSLdOYMgGImWgRipmY8tP+WU0V5oPam2JoySKVXFAMa6mTpaJannJZnOd+n&#10;TWFaL1hFia2VDepO1es9rdkPLnpXfuuIZevmqD0iaEyOhbghSVg2rCIPvSKL73/G4z1Kj+OUHnFo&#10;fElJp+3Cw1d2FAPWmKe//Yu9+Phny8A7Ud08ZE159dZ87x1ef9qhLPgRUPxyFjaBVvF36BR/waX5&#10;+wXao2du4p0AJBAzfzvNYBhaxe/kZf7CtOgvpHCLUQxuZuEw5xPrA4c3MzWq0gMvRR/AIEDo26LN&#10;YLALaRV8rsQrgYaApJchlR7pFATRNFNStLMAqIuyo4cFw32cHpb5yLXZiRmrjURtDSzV0+apEeUC&#10;DOoAiboNXAxoFDmsC8xmu1Y+GoW2lhdqITHIWwZFK6dsyUbreAD67qMNuYK7iTQKhdxO54LUncmx&#10;Co7mODQh6oRMDSz5uhduHmTcDNR2lR6ewPlNgpVT4Ed7AkY5NH0gIuqs/AVNrc6GwSwEIAJgFIu5&#10;ay2TMxMdYyFAswqAiuLfdnqW9kasoEVKxgadkVyNLvsCT2TdraJfXi+QYFCsiQu+icGwZi5+mbCa&#10;ETbreayCIRRTlnygPMlC+JRmURodAdMIsnLedArsLQMUlIGg8FzXduNzLRkupOQoQMTUpGg22kTa&#10;YjI+mBB9AFgk8/lWQCB8yg+kh0+1zYvm2w7AZNcqtsPTIQlkY/nyaRjbCK3RBend0f3dDl9r1CdM&#10;/i8XCvsAwJ+P+QMXrLcPVOwMgdkBhb9N+rfi5d/8bCeYeiYr7e3QTheBhAbylsEm9PsXe1Buxgxe&#10;B+31mAobmsb/Yzb//pV0R6LpQO1nwvccZUgqAP4AgFCimoTMdED9Fa/pewTPdEKEv2EUdLH8QCGR&#10;2JV1lB8F/H7VqSiXA1nrELQ7RdviYQZlgIOYhKLvFHLjVkpq5ocyW9PTDiTELLh+pNdVoclVu4Bl&#10;DUoyp6NhSW6e2v+RpdkP/sxjrqELOJy3B6y2/VyLl1Ie20WWGo95SbfjLWVHbucnq6zqsLq3RdZM&#10;t2OAvR0/Xn6MX+IhoHCPTMw79rs6HrCI35kc1Vj5ELZt+SgUgffzsasImpcoPc7ZZ8xWSt8e3kZr&#10;FJBwYqab9UDMJH27T0NhgIMDC5msONIl+gUgLgELoKBd2uMbM1e3o0WzBrT2OpgmVYiNTq+W/VCa&#10;tFE6tCJwtpFs1QSgaNGNpiTrcGdWABz51GC5XFS5sIp8X0SYS/6BihXg7Eyn7EhF0NkLUKziTTYX&#10;VjBDuyQYypqKiDldHgdcl1M4k/l4EmXABKinzDpeDewdl3zlPvZnYfoWBfmi/EfqZdff99yZIyWI&#10;Dyi0s0JAsQiDzhLKDEXhrWb6cCl/t+5qK3mDhiN8Hse5eY8x+meUIGnUuDm8EbVQxinlOPAkbCnQ&#10;x4XYuAVAyrgkswPTmjuYrZrQKapgFDl87xvuapm82YrolpQzvl9OTau7loBBICGrcBV3sirKhkrM&#10;VMVc9AILtUVzOO/odDwmmOYOav0F6HTc5HEWMnWcxWDdjiXybhvfsxm2EYZ/YD2pYgsRZrW30+Vh&#10;fueW/PYC/mPr9h8CiK9FqpJFbecJ3PVVAvqF0e/F0a8GLZU7Pk8G/x7pJdM487lprOJnbEAfWoc4&#10;uhImuZCfPZvnp/F3TVYSl+uOsMgakNhIiaEUsljeGydhFbdhEE85aTCFLEqLDMqPd2gW6TCKDwie&#10;2djZpVEoM0Xby8twDVdQWhRrkEuWa81m8HsrVW6mmIRAwmVoilEoAwStQmWIks0oS+pwxNbBGLR+&#10;UKPnYhWKf/SAgnJcpkN1rAQm2pDu4v3XAvhrEaJXM+m7wV7AyFPZUXqEUYhtZFacIBP3yqOXNiYN&#10;fSKTtmhZxyerK2+1OraTt7Gd/CNA8fOVp3glKD/OPXBA8Rtaxc/oEr/AIH4+w8QoHoqfcWX+7FKt&#10;SLhKAii0TlALitkxql0ew3Q9lEMhC3cfIOGAgtJC4NCLgNnjC9iVNiGg0AaxfiLzesjO7ApFzCSP&#10;oo0MTIGEfBVdgIMWEetRi4C6/v99/VeYVde2rQly9paE996DHBIgQEjIIIGQkLdIgAzee+89BC4I&#10;D2Hw4S3eg3CSkEdubx1382bdc7OqbuXNqi+rsiof6qGeRv3/mGsB2meffJjfiljhV8zZZuutt966&#10;S37MqyAbU8YhWBxQrCT+TrDI17IMzdrByPl2sikSoEiW5DofkcHddzWzH9O54F5iVuMR7kKdAQLT&#10;sF3v14y79/2eeDAIxbEm8X2X/ggUODVT+RN/OxEabduprAnZRPz8+Fwi1iWfn8qjSM2CyCgaAzSt&#10;+J6dSbfqGFO4ab3h+OtJknM37my9+B6P8f3eoM6dBfAt5fde19ZBI9OTtPFyYVPn7uPYzwlxEGqq&#10;ScdZDwFCN+sB+vBHLUNY0qz+sJMaeC3Bt5soW3Y4O6CA6dg6vok8QCFJgFZAS942uCY7BRTbueNt&#10;QhtZxQm/hPbsTO6eb+H5GMqE6ECGvp4ksGYQd89nAJIhfE5/RL0eDFG15u7sBfm3m72SmPy7ImZS&#10;dtybPfrvdYa/xww0XalzCOZ/1kEby760FnHXxn1vCSOr8Xdqwc90g30vGMMAmMQgQOIxbgL9OC8e&#10;orxoD0A0SbdQ+Z6PcpG+88qrYdaYcWEsOaT9+dgHjP8v5HxbQ7jtekBcwXmbzMLuB52OHWgZrl10&#10;SCwHoHDMwHFxRctM8ynwP7jewI1rSW5mEoun5iQ4GLRrslj8fzjzoX2f54oFDIDDrkeSn+n3tHOi&#10;mClQ0Bq1VQqr9tow2t/go50cm2Eiq2HjC2mbfkJH5BXKj7dGvh4mzpgbGm0hG3M3adsHy06FQ5n7&#10;w6FFm8giWBbOTF0WLk9dFT6fuhqb9tIoYl6OgiZgkQKK0wDFOYDi8vgZ4fJHjJ2/MzGcI93q5Gt0&#10;PmAUp/RSMGbu5KhR/dWWHQ5/OSmaAggBox47t25N1wtq9T7GXlKNV9Gd6ZYwyohDMIqjtPfczVGF&#10;IuuYegSOOAvi4NiwmMxtRqafW6KwicFIsCgAWTO5++6g/DCdOBNXmlQ9A5/9Zuj6KoBjJs+9TBDM&#10;w5wQXdEGWnNytGraKs54CBaNof6JKYqyIxqtkmSqP9i1U23RyByiDfgenSKdnxkFuHuA4p4yRaCw&#10;vm6hkQe/RgfuZu15risMoxcMozfs4kFXDAIgb0FjZwJwi9Ap1nFsZcWgbjtPNAUr49zT28IO6Khk&#10;uEtR02Gug7x/FBPWAbQLB7syAcv17ZlCxfOwmbt/trs6TMOKu0KSlO2CCBK22Hzk7sbzzpbs4K63&#10;1mhB6PZiLoRpAMGbWLGfQvR7nMnQwbCHoZiHPAbwOY9wp21ncK4X2t9OfKZmLtIJV+lOxF1fSsqD&#10;kp7NSHcw0iJous2ZcnamBWWBIuaBpLWKFHsQtO/8rFS50ZLHLoCEW7+e5LUegT40ygXRPA6jZHgE&#10;z4QO2e74JjrRAh2MzjNl4qSwkVZi5pr1Yf7b74fBMMb38Nws4v+xHEaxCsPVRtiE80VbHA4jq3UX&#10;2oMgoFNzD5+XHwNoKPXwA2W64gBgzgbA1SkKDNU1vIaLvEgQ1y/B/0HA9v9hm1pHpkBRJGDAlBU1&#10;je53i5zx/QKF3RK/r2WKGoXXRTYgkgmb2MV5s53P3wIDX8406VQYxVvoF6/STp89cUZotJshsELa&#10;okdZF1i0dnc4OHtVqGOD0Cl8EhcmLg2XJq2IQHH500Xh+uQlPM6DYWjdNiMTJsHjxY+m0vFApyCw&#10;5jSt0hMs/znx0phwdvTYcNpcitRQmD6KWlcGpjobgoVeCkHCpKsKPRUAinF5tbo1nSaFURxmyEuW&#10;cNAEK1qlLh02+EbQKHWNoECRSsFKIvrRNQCJgzAR19/pSMwGsXeadqWQyT9lF0rzNuj2JlpSK/kH&#10;zuaie9UtYfyTDbVtizZh+nLcBUoHQr2iqaDBoQlLrUKQ+HOc67irScRQ3TRTiGBxT4s06hTpWtmW&#10;aLLF/G6kXtL90OzVUoprmCtvd+Rn9aC2NWi3N6ziIT42kpPUXMZlHBu14xrLzuMeN2IDFO4iddVf&#10;eiepW849yTyMrks2igEctD5zuAut54JeyZYuH7O9W8Em3EyeDqbJt+zQkQm1tR8v/c3lMYvP3YyI&#10;ugKwWMJJP5XH1wGKp0njGoBJbDCOxWGwiSe4ONwA5s6OFlywagCWHXe3j2uY0mZ9N2/i7vTo346N&#10;J8aqf5dYdQ9wJF/rQFky82Hc/521gxEoUsNlKQHUCL4WfL3b6x8EKJ4EpF/Br/Iu5rYP0RrG8Dq/&#10;DBA+wvcZyWu2GHDYvmZt2LN9R9i9fWfI2rGDpPotIXP2/DCZwcVJfM1SSgkH90y3UsgUKLYBGNsw&#10;Zu3iNcmkO7SLc3APzDbHO7ytTMxV/g/1VFh+6NLMNwpPoEjF9vu+YBF3fqSCg3zb0XOBwhWERiMW&#10;cRhm5GOxMz6OOkRmmDAMc1pkG3u6UYJ7A4VhbEXQXMexiCGxj+mGvIF2N/Hl10OjveRPHK4+Fw7n&#10;l4USlpZWzlkd3ZinMVVdZofHFVhFBAo6H59PXASzwL49nnkPWQWLf86jUVxA0Lz4HlH9bwIUtEdP&#10;ucl8FF2PkTAK1gjWE1aTbAcjhZv5Dp2ZeimMvktKD4RMZuFr2Wpu6RHTuuP2MJcCsU6QUA07Gocx&#10;RpWxGvCoCdzP0D6la2IJkhizZBNJuK6dEsuVo/3RLjjKYB6aT/bgvtR4pZU7m97zTv75W6jrdTjO&#10;JOVqNHeNhzmBukFXo1ilUxKXZGu0CpmE+zoUyRze0qV5P0wjveUr/ZjOwkxrFskIeRosUulJ6Ui8&#10;VBZFetdHIoBCyTmxmwBYzhVEwODn2rP3LtaTGYKenMzPkt0wjpp4IbXvOkqODMqQTBfYQjulqgqP&#10;+wCEQgfEYulBy8ysCkTLkrgoSKBAy0HQzOPE2cj3Wsr33EjtnItwpvdin486MRHR8uy96wbk8G2P&#10;HH5WJkafjdDntYDEUk76jwGwF7hIB3IhPwFQDGnbmpHyDqSI89rysU78He7tjGXHnaBhO0J3Ldbp&#10;VYHRpn3P9Ocf5zT+4xIkydj044kZK1ntmBi47vycO+wF8ROQcE1gOz7ei2OQQAyAv0/58Cndpc9o&#10;QY/lhjKCVvUjlB2fvPRSOJKTE87W1oUT1bXhZHVdOM3b1fv2hb2Ll4TFzzxPbMGDOFR7hhUwrDWA&#10;xUa+zybdmTCqnWgWO0264vUy/i5Hr0TUKQR4tAN1Cp9PhQK5jrGI/6UaRAEgEaP7ZXYAdTxgd/sA&#10;DNPeCjmv9yNaHoomRMvOxE9RjJhZ6P9OtgJ7MIA3H0DIN9QJx2eWlm58Gttg3pt4fy1t0jmAxDie&#10;+4AOYaNDDIGVUXaU7j4QDi3eTBbB8nAqlh0rws3ZG8ON2etpiWLhpj16GfPVxU/IoyDl6hJDYRdJ&#10;uLqQAopz7xDX/8anUaM4DVDEdYLoFA2sETzGcZzy47ihNegQJ8yliEuAkgGxekHiReLwCLJxJL1W&#10;VsH+D2dBqpj7KMPOHS94symGDQ9lBO2W81g1DMt3Sq8QLIzNqyI+z07JYYJrDgMW6hf6LUpwdsaT&#10;nD/aVOI9DsYg+m0FzVfxj5tNrT8aem84aldOrDbQ+5bE5rfCrdkaK3Uz3k63PRsrdCJ8NgEsoukq&#10;NT2a3m5uyaGwaRjNv9/rkR57vifQ5p7ZkGS82fpdoNDP4RASAiu1cmdAogf1fw8uwmFccB8AbAsE&#10;Cu5UGajmu2EV0srYpaBckE3o/S90L+mdt73bJEBRok/C8oKTzVJsDeauLdiKZRhpB2YhoKJS7h0o&#10;bqGijvaul0s9a/5oBr6NDXzNRi6k5RwfoT88y+83QKDAwTiYhT+DYBIuHjYJqi1dhMYAyX0pU1Xs&#10;HMUsiL+d57jrurwTg/f35jXuLT9Sb0cDVXpeJAUUd4e//tgqldWY/N2aQwAeAICMoFR5n07TZJyU&#10;Mzg3psI+P0KHGc6yqEeZHn2bfbX5mzeFypL94Wxdffjm2tVwob4mZCyYF2awIX4m80PLOVZwbq2h&#10;I7XRjgeMYpMtUjQKS8Qd+F52AbB7DNc1SNdOHEfsTAAWTnxGHQIQkNWlgcL/p+zOKVBt9JaZcXMY&#10;zxXL+vheRZQeB/ifOfawn1JCP4Vp9MWunwSUnBnJjxF6dkb0WqhluOCY8wDA2gHL2IIXaTkC6Ez+&#10;7x/TCGhUQ5pV1cG6ULFtXyhHn6iZtjycmLw0nJu0JHw+bQ0BNaujK/P8ODseCJowinPE4J1HzLzE&#10;AqCLeCe0b9vtiCDx2rhwhkMvxXFmPeqHvx0dmqcwXp0izeo0YGBwTRwKs9Sg9GgwM/MFvBURKJg0&#10;BShqmSitJK6/YiAtUtcBcrGX458ow0chUJQxfl7xNF0PWqWVkVUkAbwJozBjEyOWi4AsRdg3eoQJ&#10;yv22BEVs7qB5XABZvNA7oHnr+IfOpOZ/LcUo2nGytKM+bYtG0VyHny5NHZmWCgCD7dFWBN+2gJrK&#10;KqIBK6VLpC3cvn9H6LxjSb4b15+04ZKdpMmy4pTXIpXz6ECSQSkuwm1FTd+Wfn4nQKInrKIv7w/l&#10;ZH6LcmQBCV3rLT1sr8GQ0mYd4+/Sq+gKEMAKfJ+jCFahQy8CBexCALGj4d1rW+cOCL4YgKC9Rc51&#10;2Lt3CAxhTCdfrHk18MDIcgEMgXYbQLGRbodC6ApEuLGA2XPcnQcxuzHADWAtW0SgeBy1vxcg0g4v&#10;Qgvq/PtoZSZC5d0yIvFNpOcwUh+Lr0caVO+J7f87AHGHcdwRSe/mSziYpz/jTumXsotbAtnh6MTx&#10;OOD1ggliANoEnJNzuIjnI/xNR8f6EBPbSHwPjxAI3JcOxzvPPhu2LVsWavbvD2UF+WHJpE/Cq3hO&#10;xgK6szm/VtA1Wsl5tZZyZX1sj2rfZnCOjW8ZsImtlh8OhQFAOZQoeRgC1Q2iERDBWUNV/B8iJita&#10;qlH4/4ybwvifmQMSgSRdgsTSg4g8GF6hQjY3w/38v0oQJIvxEhXFnR+UHDFPM0nujmYs/RW0SD1y&#10;+ZwsbgA7EMQ3AVobsBasoGMyA7ba6ETZmVBXUBoq12WG6nm6MTFaUWKcxT9xIYqYi6Jl+xzlxmWi&#10;+i9htjo7Dlcmo+Vn8U1coQty3sXEAIXR/ALFSTQKhcyTODRdJXiSmY+TdD9OUX44DHYccHCk3LWC&#10;0VyFmFlNfmb180TiCRKUHi4uriHpqgpB045GJSVHJeBQiZtTMbMcnaL6ad5mYXE171uClMI8BIlq&#10;WIWLg8o5ZBMuD6pg16i5DDGAFsrs/EMuF8HumB/4MDs+qMfQKB7lwmzHyWvnwURs07eTZcUImlq1&#10;4/g5MyDoF41hGYKExh6FzvR4csyXsCMCK0m2imn3vuulSFqjOgATkIhAcacMSSzdtveauZ2KE7yZ&#10;vw+P7cg/MFVJ09VgypnXALPZMIo1ZAtsonzKRGfRyWd7zbuOJ5H1rMJjvnpFtGJbUtgu5W5jQpjL&#10;kzipiyhR9lgzAxS6O2UdtlQdKit2joa7jneeyCqsb7krZXIRZcBEtlB2bKEt6x30I36/56Tv3P0H&#10;oFM8AUAMQsAbyN20L4zFLWBNdFDqk7gzp5EuFe5Jq0r7KiJQ3GuFTwFM7Bz9TUZFSv+549xMfTx6&#10;VACARANJgEgh1fLHQa/2HA/z+zyP8/UtmNon3DBmcsefL1AgKBrjNx5R8XlMZA/hmejKXEoXgPBZ&#10;fAsfkmL+/nPDwrN0f15BnJzCDWi+QAGzMzPUAOf1eCq2ukoQUM8AKBQ0tzHnYdcjy8wJAFczVA6P&#10;GqcK+R/FtQj+D/m/xDSx1N5RuxuWl7E1GofA7HrcTb0y+cp8lkJKhmL+VzHQifKiGHaxz9JRo5az&#10;H9gB1EQ8stEocpwjAaSyI1PETsDjVsqVDdi6lwBgjU7urQo12/aGGvSJ4wIFk6JnNFXhwLxAuXF2&#10;LAt/Yl7m7HB92lJSuPFUwChM3T79Hh0PHJpXcGde5u2Ljpm/Ph4m8V44/dKH4dzL6BS87eToMUDi&#10;JCBwkvbocbofJwCMuGvUligAUTecjoiMImoZZGsOoxxJ5VKUwRK0c9fqtTCt2+ExQKJeoFEYHTo8&#10;AkkVGZvuKXUXSDmg4dc5VKaD0+MoLkzTqa0DbRVZe+eYyE1nZBUvyKuUEw9zUXeAQbQAGFqzpLgJ&#10;rstmmKkcAXdoy4VAcRmQsx/RXJVs+bovLjFOBpCidVuAiO3RZIdHIlim9IqYT3FX6LSLckf09POj&#10;NRxg4usaAypNea4Zh2DRlW6MPf3BMJlXaZnOpNxYTumxkdkPZ1n2mDbuIhlOpAK9/bH/Tjmi1gA4&#10;7MXyK1jq4DtIHXvAfA8H62ydcWKbg7CHvAQFMc1aBuAUQYdLNLLBKvJttXFyFXAyZcFgdkLLbTdv&#10;4yRfxkUxjiG2EYDtkzCeAYxf94f1DIB99efi6IYGonciPaehHpNsAbtXb0gufluk9znqHT/n3jLt&#10;HmHzTrxdGjwSEEiA4u73FZTuS4GTrMVyI80knNNwufBQgORtxOKJ3CxmczHP4uKeRQtzFhfyNEq5&#10;95mO7c/3fhAm1LsJB4axnnhBejMk9jQX/MuA81gu6k8B6rmWs9yV16MzbOY1yeD/s4MSRpv9FpyZ&#10;m/gZW9ErdmBE22McnjtH9UYAAqaHFcP01CAUHg1binMd/A8LYyYFFzfPWRIWcdEXCSAxgBfgcBzd&#10;RxhDPjYA/28F6knuKOX/5axInkutHTRziprDNqnDko445HLTcCYq1zKEr93Gz9kAc1zJ/7tRw7bC&#10;cHJTXji/JjOcmb8hnJi0GKBgOtRFPx9p0U6Cas7R6bhgAjcR/edxZZ6DSZx5n9IDEHEp8UVao5ff&#10;nRT3eJwiBu80GsWF0ePCOc1XBNfUo0soYhqDZ+nR4LSo8XcAhXH9x0e8TqQ/IGGHhLmQOjQKw3b1&#10;UnjBywxMvRIc6gALJ03reawBJDRe1Tg34nwIIKFOEVcRxqEy1xEiduLkPAJQHDCQFz+Bd9S9Kvi8&#10;4Lu4WJbxgggU/WAIXWEK7dAmWpG83ZSQXXePKmZaftwLFIbNJKsDkyOZVHTeIH3hpwNs0id6esYj&#10;dZcUUFLBN4nn4p7uiWARczEYcKI120wTGBegYuBDsJkBAMnLJD9Po+xYZqwZprJdiJlZsIpc7igC&#10;Q4HLfhQ37VLE+YBEb/B59ZpCHvej3Sh0GfXuCWf0mmEq7kop4muluq4qNJNUoIj1bdyerQ2YEXPu&#10;kjsRhLfx9jK+bizl0YsA4VN0Z56g1OjvFjZe18epzTvBJu4ARbxg/7hM+C5gABTOW8Qj2RjmKH5i&#10;nkoF0MSSJZVwdUe8vBco0l4Jt6AnXY8/oy8kAMQcB0c73hYk+vO7jKIb8zHlxgzEx3noCvMoCeZh&#10;dprGMR6n6SgyMx5V7IRRdMcj0pNVAw83bxYG4hF5jtbvKPIlPkCcnMOFuhiAWGNJSIlhaaZnJ0Ot&#10;gu+/EcAUKLZg9d6MwKtFO2l9IjDS5TDf1BWNyf4UnZeWeomIuc/4/igqJyKmMZDFdqIUMQ21oUS0&#10;LWrAjfs+zK4o4H2BYS8AnyeDUJOQFaJRyCqyAIps95f6/9StDKvI53wQKLbAPNbz81YLFKfW5oRz&#10;a7PC52t2h8uLN4XzMzBZsTrwPG3QU2MIqREoYmANA2CaqtAk7Hj49ukPEqDQvn0BNnH5XfaNvgVQ&#10;AA7HEDLPss38rCE2+CJcTiyTSLIxudgZBqu328Ghj0KwaBhOyYGPwrRud5QKFOUAxWFanEcYDHMg&#10;THA4hqPT47hLjp1ABSg8FC5L0TOiqKkhi3QsQeIobKJ08FDciMyEuIaQeYf9+AQiDeOuuZOLZwEX&#10;mct/H+aE7AwgdKDb0YZdHjFUlxHyFmZSaN+2BEnNfDgm7h6PP8M2/sTzd6zbd9qiKeaQNlfdodB/&#10;tHDLQP5EO+5O5yQ9cGaXRRYju4hdGIaTEDV7oZv0AziGAyAToLRLuFDXIzhpKIs9ee8sggT/7BxO&#10;mNxYallGJAuACmETdi2KjLbj9TDW37tRbLcZDc9gVzblhHMj+xDNpLuefE4iuucyzhHo7HOhjHdL&#10;KPpWGMVyQGYMrOEZLtzB3KEFioEIxIPbdmKknGRxfneNSumlwwqOdzsU90yJUh78OQUUbhSXedzH&#10;32/GRAIU6byPvx9Gc3cM3e+ZDsHBQQmreIB5GdlE4pdoFC/+F/idx9DGnQaTEiDm8rfPhlnNY0x+&#10;JouO3uuO07QlbWlA4kG3mzV/ALD4M2G6jQFC9o3y+CKZn2P5+iWcSyv4H6xHr9kGYOxE33BBs8Cw&#10;Hq1mLYxrPa/JVrpLWyk/dvNaR9Znu9kSwtUKqYRzy0SFaLNA7HzsNb7foTAFTP0S/F8F82i2gikY&#10;xeDkqGCRBN0kI+rZsIu48dyhMfUmh8TQLeKEtYAhiGjM4nzJ5oa5h3NmJ+fDZm4mGymF1vH/bnR+&#10;2c5wcfnOcJW1gVcWrAsXZ68Il6YtYRCMjExAIg0WZwjWtS16BVZxFt/EKUbMT707jc3l+CjIpbiE&#10;hfscC39OY7YytMahsDOwitOkcTdEtyUZFAyECRTHFDD1Tzj4xdFA6ZEGCu3ex+2UMJbubg81Crd/&#10;adG2vBAoTgAQx+iWNFiCwCgSHwWiJkeVJQj6hY8+b+ZmJYKnQTelpnkDFgfoc8d1e5QhBVDuDC6C&#10;hQDFGwIFJ2UnSoH2lB1tm7RPMQr3eiS5mZYcRuPJJO5H1LwPkLiPj8UOR4oV3Ck97qmtk32l6XIk&#10;5cq8wya8W96bY+FkKuWMB7/L/UbzRdemA0gPsJ2KnZ1cME9zwYxhtmAB9F8H4DYETRPGs8gbiKyC&#10;vyuPf7wlSAQKgGEvfhQNOMWpzeSChYlJjpB7YhZZD6eW5bpDIq6v8wTmpIl0tSsdEU4wRTBdoDu5&#10;i26Fom9GAF0KjR5HC3Q4IDEEUHiC6P2B1PtDsZgPQKPowB09cTSSIuUdnju5Rzqz8o5vQrbhgJig&#10;olOT/8kDjI7LDJKdr2mh8/8YKO46MZMyxKi8+zhkNW04eseS488EAbUJExEbpyMwzgMk5nNxT4cJ&#10;TMLDMJa//zmmXB+l5HgUcbY3e0i6uAYRRtGX0uMxWsDPMrvyBnMuY/n6uTCJVQI3JcdWXpvtlCK7&#10;eV22MlK+DiF6BULuGnwm2xGAZRO2so0VtA2t/8WsD/NIBYxC3t4no4jAkGRNxKCaCBjkTsCK1Zcs&#10;SdxDWsKFXshFv08GwYXuOWDojRpIHmBhOlmcAnZXLVZtAV8vhXaBHM6TfG4g+bDrTL5mBzeaLTDQ&#10;DQDFWr5vo3PzNoXPl2SEq4u2hEt4KM4BEmcnJsE0MomzY+cw+MXyH4DiCq7My4DFWTSJs4DD6Xex&#10;cb9NW/TtiTG05hyHQHGcvMwz6BNnnSAFKE6wAOjEi2/QFiXVCmfmSZhD1Chi5wN2AJtQp1DUbKDr&#10;cZyJ0+PPIGqSelU+YFiMv1OQdFmxTEQx9FhkJUTnYeO2xPDRIzILGESysHgYYDScn0EQjrMgHOV0&#10;QMqZDTHsZj9gYSSeQLGMF/htHHSPcFJ2RbRsQ7nRkonQFu4hdf+oQCEo3JtixYX/J9iGgbrqEIKF&#10;bdE/ox/8u70e6Wi2O/V2mm0kWkVi+U7t+Ig/I7VQyOEm1xUKFCmdogtC66Mo789Cl98HKGZDcVfg&#10;zNyM83QHGoVJ4zne/fkHCxQyir0Il/sYgMt3bYGbz2EXSRtOU5bCpUt9zBdF2NS44yi5KwK5m3o3&#10;k/YWUOPGHZex/674xs/iQsjgLryJGn2JQMFdcwQX9ZP8fgqZA3E1DqYul1F0Nn8SAIjzESmQSNhF&#10;csHfcU6mzFRxolRQ4XPvA3ySIby7HokkXPfv+yn+uA8kWU8Y93SkBEyXDvWDIYwkW+JjQGIar+FM&#10;B7mwmc/iIp8IUHzI42havwP5HLeaPY4d/SFSw7tHVtEkPEY58iSO1hc43maGZRymMr9+BVrEOr7n&#10;Jr52O/pFJkLnTjSOzbCWDQYhM/+S6TJncy4FANcsxKwInZZ2NQR3hUy0BnUJ08XUKCwzfJ+SILIJ&#10;tIv9fO4BmaL/Y0Om+b/4v3HnhyPotlAFiFhGRt+FX+v/WHETgKD0sIMVyw4zZDn28HU7XTnJObOR&#10;xw0cja4u3h6uLc4IV+ZuCJdmrQIomBidQuQdhqsLuDEvMOchmzj9AW3Q9wEGRMvTjJSfV+AkaPci&#10;IHLuXdgEpcd5cjO1b5+iNXrhtY/Dhdc/Dmd9372jpltZZnAIFB6mXB0DHKKYyWMVAKCYWYuQWT1k&#10;JBc6nQyA4igGKlmCF72CZj1GqwacmbVoEh5qFIKEGoVahSxCNiGARGahtRtwMFZPrUN2cSRGww2g&#10;fn8kbOdFWk5t9iYOOoGiMyPmrQjJbcHSn1ZE0kU3JrqFbsxkQ9hdA1UjPvcfnFKMjAJmQEfiT9Ft&#10;+cdw12j8SY2TJzFvf89HkdIo4m5TwcdAHBcL0VExX5Ovb4H+4ci5ATZP04p8h5NzNjXwChjFBjof&#10;aQegJYde/r068gQE/RCkeTlaX8S0bBEgaXkiK1Bpl2FE3SbWvJQabpYyko2k6Dy2f3mSathJKK0h&#10;KtjFEfoyuaC2QdPXux2e40NYxHNc2E8ACv0RB/tjix+M2Wggtb+lh12GZjALw2pd8hOXEN8bKJPy&#10;SnhRq09EIOFwCO++OOSV7CO9G1R8L3j8H5iwBCaAxd2mrQCXXvycoZQM72Arn0KZMI0SbhYX+Qyc&#10;pdMopcbD0l7C+/EEmlBfRsn7CBZ4Qh4huk+wSAPFIGL+nsSu/hKi5jj2kiygFbqOTtQWukE7AFHn&#10;NbIdx+/WOZYa0b5tTL+b31PhNIKE7dAsk7fjBvO7/gl1NI8iD4AhhknDFlw3aJlYgvbktryoUwAG&#10;kWGkNQyDeO1qyRi5MRYJKNw8DKeWVUStImVAjBmyHG7Q2wkQbeOw9NjA12zkXGn0xbLd4fP5W8KV&#10;OevDZTIoLs9eGS5hurqI6eoCY+XnxhNUI1DIILBpnwAoXB/o2+cAiavMgFwAQGQUHsfJyzxFe/Ti&#10;659wABSar+h8HEekFAyO0dk4+cJrMAw6ICkmUYOtuxrNocoIf4AipmFh4Ta2v4wFqpYeXuiVpnK7&#10;2ZyWaB1mK4GhVsMVOkQZzkxDeQWSOCwW5z+S8kNwEEwsXY5i7zYZqzRmWJibyXQpL+QyXvxXEd4E&#10;im4wiLYwiJaIme4dbYaw2Qwbd2OeS7Iu9UiQniSDSL+tldtOhy3RO12OpJaO6UvpOvtOjHwqLi8N&#10;GH/THUkmS819dPkxP+seoOjIBdebC20gNfdoal4NQcuiTgGrcDiM8kMmoQt1n4trKa+cBvVksOzw&#10;5Cg23QugyOOid5LwECnn6jYmIDk7UAz1LcBbsYex8Fxag1LdJAnau1vyMWPkswGMnVxYGwCJpVwY&#10;Y/l9BIr+/G79opip2ap96MfEZFeDah2o4mJtDFjclxYY4+zLH2PvEv0iaWNahsSuBT6IuyG794JF&#10;mmX8B+wiNZ0agYLv2Zr3e3M8x+DdOLwNU7iwpzinAgOYDFiMg128BgMayOvcg6/pxM/vSDu0IyVH&#10;z+ZN2QfbLHY9+mHAGqj7lL/pFUqKTwDJJeaX0nXaweEMjbs/BQUZxC4ANUNDG89Fd6XW7JQPQu9K&#10;ZhwAS3a56p0waFeLffSzyAwAgP2wDwf7HCnfZ/xdjMCzw5F0qWJbW0Cxs8f/O72TNNlPmqR4x/R6&#10;/ufJQmM6HyZn2e1wL69lBzeDDK6HrYCKpccGbiCNbsgoFm4LNxZuCZ/PFSxWARQrw+UZRPRPwnjF&#10;aPm5ceZPzETQTMDiFJvBzvB48h2YxRh2j9Lt0HB1Fo3iwnsE7fL2hdfGh/PRoUnaFesFz5CjeXLk&#10;WyReMfSFZnFihN0NA2wcN2ffB0eVI+Z0R6qGjoohu24Lq1TMJMvPqVDLCRcD1cgeZBe0SAUNTVfl&#10;gIgdEsHCzE2NWqWP0S0hqLc8WruTLohWb5cKlZrDiVZRRD2YyQWyBKo2kov8ES7qHoTUtEWjiCDR&#10;pC0zHoyb8/YDxN3FzeXc5Z3x+IdYYtjxSMxVPncfHYmkBEnpEXHk/G6uo4atOxkJkUrfYwpy4jEG&#10;tiQJWUl6Fh4OSpGm/MyWzKAYltKWurqP1J7240jq3rGo6QuZLdB4tRXAcBrQBCNbXwWRVQgAiVmq&#10;COBQmFQllx3YvSjGVHNYoIiMQrGM0Bu1CsNToM3ZaBUKm8mW7WTgLK68g43ILlwosxUfxSq0jYlc&#10;KC/wN/TjQnyIu/EjuFc9+jJoZ7ZDS0Ei6hRJ/kTsRNwTo/8nXiuZhiASI+kECXwLfl5aZ7i73fzv&#10;zIDc0xb9o6iZaB6WPQqZD6LzDAfExsDCPqVUmMRdfiIGqA/RGYyyGxIdsETfpfSM1jy2R6foBnvo&#10;KsPgtX8cUByCmPkUn/caz02HLax10NCWKFrHLsDBUfy4KNhsCYAi+lQUi93X4TIfXmMBw1H+HCIF&#10;tWPHQTz2o+Qz0r9XsPB/ocNWU5XWfEVn344isxOjD8d9Kwc5Sky8UoOCScZ9NgbaAByFXPjFsI9i&#10;Oiqyw72eA3xODqWkObKReXKe5HJTyYJ97IJ1bOfYAqhsoiRtdHXB1uBxcxGP8zYiZq4K53FnniOe&#10;/4yCJkDh0p/z5FCcIwLvDJn/dj3Oj7U9ytscMoozb7HXA2emcf1nyM08S4vUQ2HzJJqFYHGcrWG6&#10;MGtjJgUmK01X0XCVAEU1GkaNcyDOerADpI507qonKD+wZKtTlNPRcM1gLQKmid2yCg1XujQ1YRmn&#10;V4lJq2IwbIONY1WULuUDYBSARZwDieUIZUkcHDNCD0EHkBAoZBQjcA0+6FAYukMrtoQ1FyyIzjfd&#10;qildEIHiHygJ4v4OPRRqFKkhsChu0i69n4viTxFAEvt2ctEnsW5eEHeXG6c2h6VnGf4Q+4aFmzpf&#10;q/gDJnzDLJry/VvR7TA23kSlPlx4j/E5z5JTMYauwjx3qHIhb+buvguNwraXTr8IFpFBJOsEzRUt&#10;0aVnCYEwVsRdx5OqyNZavBPZQlOTsAPCicxdzr2YudBzXX150dmHAu9eS/wTBrvu8sLg+VWAxSTU&#10;/FFcRLKdhwCzPvzOD/I79nFZjlFy3H2bp+7sd4fCEq0hti75+AOKjlHEVPTkOQNzuRDvsI70qP6/&#10;M1390YT194BCgGrF//ghOkbPkPPxKq/de4ixHxPlN54SazTdiSdctsTP7sj3V/RslQKXdiZZ8Xt0&#10;BagNqVEnGsQxjM97GwCfy9+ulV0D2jZ3jDKJawJYLt9XoNjOKH8GE7o6MjNd9pMCi3w+vg8GUeSO&#10;WFLJ8lnc43h/3iOI0nRenNnx/3IANlEU29UwPoCkhFaqKzUtS4phjMYHFAEa+xwp53/t/1TtqSB6&#10;LLSHOwskOPH94yQp06rqE9rzOQfyuYlk8TV7uC52Ei25lWwX9YkNlK2Nri/KCJfnbKT02ABIrA1X&#10;5q0Ll2auChc0XjFWfho2YaDu2bF0PXBlXmDGQ33iLEarM7RPE6AgvEZ9AoCw9DgBKBxjGOw41m1z&#10;KeqwcSc7Phg3fx7GADBU2Bq11HDEnC6G+oTPVZGpaSu17inETUfNB8gMmN3glxYwNFMdA2Aa9FIM&#10;M4z3BWzdsAjedvtYNROnFYBJGQBR+jgmq8fQJPrDLLR1My+i5lHKcFkFqVhH0SnSQLGUF/NF2mT2&#10;1TsABAJFM4TMJjw2dlMYYOEu0gQoAIGYRaHgqNHKHaQJaESQ0NIdy5K7bCLusTQf4R7R8s5A2Z1s&#10;irvtVBcMGbyij6KxW8RgGM34ma7ca8vJ2gsH5CNoJk+hn7xLiM1cujZrnSSl1t6BXiFQ2PKKTkp7&#10;644bI9jux7+/H7W7RKswwHDI/SicFMVQVemtS58FCl1/RU4mcoJncSHlAQjWwbmUG3sdaeZu5sbt&#10;XFqAu2AcGYDEGoBqAhmRI/BLPMbF3t10av6Gvv6uDEP1QO3vAIC0MhkqdXe/a7tOQMIpzvtTHY+Y&#10;hh3BA+Dk4vyztu90SO49IuYfYvHi87ZU/9bIdTeGvwUA7jLqxwH2wfxuz6M5vMTWslGkdD1JKG5f&#10;/ked+HrNWLIPp0o92pFm1ZVOR0+AsA/nSl9YzgCO5/jcMehGiwzNBTS3Aaw70G52Gxdo2QErs8Ph&#10;cuINaBo7HOWPS4VhaL6WcTs5tmuAwvjCQkCggLZsAQHJucQH7oNhOOshUBgdUASQFD0Kk+BzXfSU&#10;tuQbTHSAC11HpmBhQn2JubD6Z7wBmFAGUETXJ88pXkYB0/023EhkErsJsN4OUGzl2tjIzXQt39Nt&#10;9I2+XpkVriNmXoNRfL5gE2UIg2ALNoZrggbTo5dJuTKi3/LjCt2QCwyFXaDzcdHAXcNsKD1OvUm3&#10;w/FyE7gZKz9GYI3zHWmgqHe3B0BxfCSMgpLjGIDR8CLuSwbBZBgNTI1WEX8nUFQyLKZGEZ2ZCJoy&#10;iuiyBCyq8EnUoUscd9MY3Y9qW6McR9UeKCsq0C/chF7O4xEAoRx9Q7A43I/9IEygHoWRHEYYPYiY&#10;V8ZSIbehR6AgIm4BQ2IvIBB248TsiEbRGn2ixf2UG24wj1vC0AkMzqUbIlCkuxsyCQ1B9/NofmYy&#10;Oo5z03h/7loJq0jKifu40KPekHJ03ptwddepmVi4HwAQmkLdo3/CtQEe0OVWMIr21MO9TV2CcTzB&#10;7/Vaiw5sN+8ZVlJ2rHNfBG3SrLiaIEkyim48lHAde4WWGtxFSriDFHOC7Ieu7telabtYVyAnq+Kl&#10;dzBPThfjuvsyj1JDluF2qmSbtoKnpQfxgrCJ7YDEet6eRm3/AhfPw1xY+hR6AHiCxeM4ER/Cwt0R&#10;naEld+tmHI0VJi3LohOTtqUDY3ytx/18zLJDBuDjA9ir7wMs7nRHUppGetL0bjck6ZQkQ2H3BNSk&#10;HJuCUXNe384ARXceewPejyJqPkxa+INN6GbAKntR4nXlwm/L72qIjbMgLWE2HfBOdEG07Mbn9+Z/&#10;0JfvP0h9gv/N1Nasd7TzRAmoiJnJ62WEXVzhB2Bsx5S1FTbhocAZowUtOVJbwIq5eGNrmrmcQgCg&#10;hGzRkgFmglh2UAry/H7YwwGOEkqSQthGoVOjKWNWEf9DBx+LKTv83woSbsgr5v9aZP4pWke2MYZ8&#10;v1zedufubljIDgBjF2CwHaF7O56a7VgINg0aEtYz+LZu6LCwnCS0xfwujb5alRVu4KW4tnhruIIz&#10;88aizeEbPBW30CyuTlsVrrL45/OJpF3R4bgyKQmuOfMhadsfTGO8fCZZFGoU6BIMhp0ygfs1xEzA&#10;4gx5FCdGvM+QF2PmsIuTLAE6jkbRQPlxnOGwBgRNx8q1bh9D2KxF5BQoqmP4LoLm03zsSYAiag2U&#10;HugUNYDBSc1WMIrYEqX8SEJw6JAAIOW6MrFwl/KxUj0VUeN4LrIK5z7Kec4OipvGSt1zoYcAQTMT&#10;rWIuJ/pzTVnbx92hg1vFYRMtAYr7GyVCYux4cIE3IZfCHaPpuDtLifsECv0OqUh/Py8xYiWf5+fE&#10;z1NziJ0Ty5J7zVh/0wGJiVrkZ0LVm3KRNQFgmnAyNueia+OCXE7UboCIaVf9+V4jSf+e1K5rWIww&#10;t86VdbRIc9ilqgtPXUK9Ih+wkJ7uU7wELEpIANOVqYNvL2JWCcq7gTaFsghqamthaW6hdx/etwuS&#10;LJhJTFlxs3YU0txI1Scyio28vRCWMZoZFI1MPbi4+qL7WH4MpPX4OPqFgqZ356Ze/HFSNrmYFRqb&#10;8Le5wq8xf3ssP1KsIwKGA128ny4/7uRkphhEIhon3+tvo/Xu3TKm/tEU8G0P6HbQM8Pv0MEhQL6P&#10;Tk2PDmgsHXi92/N7t6EMaQ1wtTVoV0GTNmkXWEUvQOsRfudn+b0+ooRZRGt6HQC9VaBwYzklmxve&#10;k8zRvjEhfSvRdztIJzetKgYWx4QqtQdDkJN5jlxnc3ztKSsOkHOqoKlu4f9BNnHAA7ZRAtsokl24&#10;vc22NgHU6k/qDoY2HSC8qdB0blhCPuVDvuc5ALGD77eDG8IuOn47CS/KYMnT9ieHhs0cW4c9yy7a&#10;58OG554L618cEVayxmHBU0+GGU88Hhp9uSYrfLVqT7i+dFu4yubymwDFLd7+EtC4MIFdHugUVxgQ&#10;EyhkEzG0RlemBitcmhdItjrH22dwZMYsChYUn3yV5T8kXAkUDoWZcHXcSLzIKDBf6cAEKOpoi1Zh&#10;5a4FLOoAiyqETRlFzdNYvAni1XdRR+dDoDhEHkU5F3k9k6N1Cpiwixo6HAKFo+pmbpajTahRlJO1&#10;adx/hZmbAIWiaNIF0XhFXF7M1xQoQFxAYjfHTDoGT/FP784/v52LeGAOzdEktGwby5+O6L/PaVKX&#10;y/BozJqOwQcAhrir1MQry4+08SpVZgg0bkD3cxUo3RGSngO52ya9CxxR1+AEfoDPb8LnK2Q248SN&#10;Nm7uum4N68Tv2jsFFM/DYj6h1l4IUKw3ZFcvPwJVLgNBcXGM7UyAQg3CgaFYgiBU7edkUv0uQthS&#10;NRccYllBieGJW2J/X/cqILoXtuDzJiuljT+WHjIKlfpMFPmt3J20wr+BJpHYnf/Mhm8ouqlcMIr+&#10;2Jx70NKVzqf9FMmFn2qBcjE2paxqzGPsdnjRR9Ez6XxEzUHt4k6LNK1JpHIr0j6Lv1eW3AEZAeof&#10;aH0T68/nteCwDNLSLXOI7dsU42kFYLQFKNxe3gbQU6tw9WE3jFd9eW6AITb8jyax5mEZouh6Rskz&#10;6KA4sr8TIdMjW1CFDWSqUSBkmmylVdt1B7IKux5a5B3Kc1Q8ZmAiKNvpKLoTNqTwaPvT7oZCs6UI&#10;/yOH/FJAIaMotgXqI+dzoe1vWEIeZUQmQLGblZLbiBVYz9etB2C2ARCZLwwPmaNGhQzyNbbyuGnU&#10;S2HDy6PC2tEvh1WjR4cFI0eE6c8MDROeHBAa3VqbHb5cvTvcWLol3FyyOVyfT/kxd224PHNF9FIo&#10;ZLrT48InGLCc+RjHzIfzHZiuBIpzgMaptz4LJ15lxNzOx9sImm+YbMVGc5O4X3gHoGDWAyNVHeVG&#10;nQDBcQxWoX9CQdMU7nrAwzzNapO6Y3ANTAO9ooaL/Ahp2gdxkh0lqaqChKtqzVeUG3W2QmEQZlJU&#10;ok1U0VKtAliM0KsxHcvJU8fUETMNsYmtUjon5m+WWps788GLuocXcQpj5kM8ubm7dIQJtFLQVKOI&#10;A2AAQspWraehGePnHnHEnOebpDoTAkb8XBhAOqI/HesfN4zdU35E2/adz0tarvHgxHMTmUDx55hL&#10;wfdHMzGduwnvN+fkbQ/z6QBQ9OB79MPHMRwNZTx7LRdip7aHv93BMCYCswkhyXZKMBU4Y7dDaqrQ&#10;pdnGO5A0Nc4J2DZz+bDzA3GGgDsWJ20+rr5svqc5BtEhGFV3Phb7+ZYm6BQ8nyWN5YRcC0sZwyxD&#10;Py42y7iegGlfaLyhNY8j5vWlRreDYEz/A3QzEvdlctzP5zfnjt2MXR9G+CdmLNhEFDQtTxJ3ZRzs&#10;MtoudkvS+R5/z1vxx7ZpWtz0+zzA91QLSR+yF1unTpTalRE4BAyDg9ryMxWQBQoFzZ6UH4+hU5gJ&#10;8hYAPrtVB8bJmaJlnsMJ0Ux0m0zanbtSj1kpMXMXuoXMwoRtmUKcDo2xhZqhkm5TvPA1vVkGxgEx&#10;PC7qFpYZakdpXSMCi90KWKPBQvz/8mHI+XSucjgsLbJgDJnsbtnOyMLup4aFPcOHh12whF0vvhB2&#10;jXwp7Hr11bCdZU+bXhsdNr/1RljHTpcVLIJa8uroMI99tFOGP8fxTJg4fGho9MOG/HBLoCC0xvbo&#10;ldnrwhU2hF0gN/MCmRRqFFfpgHhcADDOAxZmUujMPAtIOGp+io5HTLeKwTXkUdj1eJUdpKPGAhLv&#10;IGACErCKWssNAEGQEBSqYn4m7VEBgS5Icmi40keBS9NN56RxHyJNWxHuMJTqKGJLBTbsOpiFdm7B&#10;Ihk1h13QKbEMsfwol0XY+RiCKxMxsxQx03JFT8VhwOEQyU4HCZcthJJth6J9ysk9lBPiQeh9B9hB&#10;S6dH6XQ0tVzggtQV2YyywVi85nHPB0NimLAaAyiNuZCbxjF0WEW0XDs+rpko1e2wlABAGhv3n2Ic&#10;ahyJRiGAJMG78eR3YjLVInzAut2fzceaAipOkLYwVIeSpCMUvRvf90G+h3s+xhLZNpcTdSXHVphF&#10;JrMfWawpiBkHzmnEXZU69JJYNC3Y6UyCaMLh7iPL0uVnSpK5i5p5PDlzUfIFDJ19+2JiFkBi1F50&#10;DiqQAUoo77s4QTfx2n6KZftxfnczHnrwN/Xmd33IASryLh4kbs+Wo6zCfZ6N/VtTR2P+HrMqBIvG&#10;Lhu2JInGKy5qLlAv8D/HreNpC/e94JDqIsVhseTtOMZvp0lwSTGTe9lJ/H7xZ6TASqDgbZclp5lF&#10;C75fG5iR+z3a8nMdSe9FCTKI8mM0LdSPaZEujeE0iJj83YKE3hKXRe/hNdtNSWbHwyMDUdgcCtf6&#10;KSzKKgRfnZZxnia+n7Sm98MWDphKFjseWLTtiJhlyv/G/4X/T28Azmdk8T/LBCR2wSi2AxgZ+Cwy&#10;yPLc+fRTYfcLz4XdMIP8d94ORWM/CvkfvR9yP/ggZL//Ydj9wZiw5d13wgY2xG18/52w7r13wirW&#10;Si4FPGYJFCOHh8kjnw+fChTfrs8Lt5gcvbEMQXMxXop5dD8AiktsCbtKNsXV6avD9Rmrwg2Ozycv&#10;Q9BcTDQeqwVhFWeIvzvF1OhJsjJPImjKKk6we1QbdwIU42AP76JRsFaQFYPpJO56kq4Eh0qAwuGv&#10;42oSMIlq3q94kg7IUCLx0ChqnwRI8FMYQnOQ0uMQd8AjnNBlKLI1xPXXGrKLThFzKWAV1QBDbI9S&#10;dlTCLKromlRbikR/hWPorim0C2JYr1SNjgBAsZW77HjmPAZzQvbm4u6KVbsNd/AWLPRpbuwdF7UX&#10;agsDa2AZDonJHv7M3fwBpksdRW9MN6QJ7zeJ7UyXDssIpNCpbAnu+s1cEORU6J1uSbJtLAmu8eRO&#10;ZiCs0e+3ZnfNIMDgz25iPgV3r5YAVxQ0Obrx/IO8Pwx2MwbFfZbx8IxIbyata7dAYbyaQ2GUHu6b&#10;NPasyGEg/RQ480pgaa42cG/rfmtbTjrt22oPRbAFVXbV+HzEN4XLyCJS04rqF94BFeMECsOAdnJs&#10;4ET9jN9jABdnZy6qLoBAHy7+B6HrAxHyBsAquvJ+jLzn40b+CRBN/Dt5rZp70BlpqiGLj9/RKQCI&#10;O+VHLCPuGS2Pb6d2jMaQoJTmE4E6EUxlKC5B/kNHJfX90+WN7MXPEyhiKZLqzghqgoQA15mPPYqX&#10;4hl0ovexq8+inNoAMGzHw7KdkOM9MAoXA+eYL+G8hdH4XPiG5G4DKDa1axdt75YfMc5OjcK2tJOh&#10;TpE6QcpzB2ES+00l4/U147SQ8sV8EPMvs93jYaeCjsVuD7pWmUxH72IpVuYzz4Vc2EL2K6PD3vff&#10;C0WffBT2sni6YMInoXDKhJBPwM6ej8eHzPEfh8xPPw3bxo0Nmz78IKzlc9ewc3bdRx+ENR++Hxa8&#10;9XqY/upLYeLI58LYZwahUazPCV+wy+PGml3h6gpmPgCLcwDFWRjFRcFh1tpwHcfmNRYW34xgAcuw&#10;JKEEOYugeYqJ0dMcESgIrjnxBmImjOL0KJcA8f4ovBQImydpkxqJ15BK2a5Bi6jmqAMgTjJWfsLB&#10;MZmFWZnPsPWc52q80J+AGcAIDrirgxNcxf4w9bWOTBlFrd0PjVe6NAEF50MsO2rIsogb0uN+EEoR&#10;OiGVxuLpzOSFPcLd8yAlRyHdD40ln6JaD7K/Dp3sje24A27MFnQ8mgEIzWJ54dGYk5gpUhyascMR&#10;h7WcxcBmbRsToDBn01LEkiE6OC1H1BlgH81Twby2W82biB2TWNJIo5MT/T4HpxAwzc30AhIomgMs&#10;zdUoEAZtkTaTDqunUPs/jMFrGOPmYwCImdzVFgMYG6HBe5jyjMGpgERWHBDzpKPkcDEM+oXMYj/p&#10;5vsRNTXoWH5E52Uq38D2p4wiCpfcJQvpmhillp41kC4nadCpgByDb2AVGzkmoEcMBihsNffkd+0D&#10;o+jJxf8Yw1NP0Brsw5043f1wSEy630TxlteiBa9JGxydrRA9zdZ8IHXxpssTy5BEyPyPgCINIgJG&#10;InBa0iTsDI9G6ucJQLHMsPxIMYn4eKfsSFiF+0bVMfRTGLzbm/eH4cx8ozXhxpQSS2kNb+DC3+5a&#10;QNrTZkeoBzlkleMSbBmaZQClyHbs8FsZHtuJj8Lyw8GvOAimRqEtW19LbEsjXNKmVoOIieeWKLxf&#10;xPlawI0ym8NO3W5md7YjzO/AcJg7ajQLpt8PB8ePC0cmTQwHp04OB2ZODcWzpobC2VND/vRJIWfa&#10;hJAznWPqxLBn8sSwm2P7hE9DBsdmNtivHftBWPXRe2ElwLHwnTfDtNEjwmcvPhvGDBscGl3emBWu&#10;cFxavztcWLU9XFi6NVxYtDGcn7c2XAAkPqcUuTZnDbF4y8I1vBWXnAH5eG4ECrseZxQ1FTNhFXY9&#10;zrwzPpyjVXruVYbEXuO50ez5IGT3FEDhdvMTiJrVxNwJCs5/1AIMxwQGAMTw3ZO2UvFdCBSarurR&#10;HcppcR4g7HOva9+5Sx7kDhg1ClqhMgqNV7WUG/UASy2swvRuJ08bnmK2xAlUyg/3fxjpr4fiKC5E&#10;d5W6Xczdo9tpl37WulMYSj39CEJcNy7qtrCG5moDXPCewE3NhZBlABJNXFfnFKn6hWARh7ZcaEM7&#10;U2bhfIYOTkFANkCr1KQs1wXKRCxDzFeIHZFYfqTr7KSld39sEzoE5h7NxkTytaQMcsydvSJ8bQtA&#10;pT2A1iXOITQNQzBfvY1GMQ2gcDPVeimwQqb7JWES2YJE9Pm7wJmTD2ZhjmIx6+NKXL+YyjHQrOPJ&#10;aQy8QKFO4R3N0qOAi8ApxXhEjSIBCqca87kI3Ja9h5+zBcCZxx31Wai6QbXmUD7I7/koFP1xZiVk&#10;FY9yJ+6BAaude0K58KImYNtSUxl/Y1tav23QNWROTQRPPn4HKNQq0uWHJcid1G6BIZ1wflebiN0U&#10;vkeTCLzJz1JI9VDMbM738nfw/bQukS47ElaRGK4sObpzPE7ZMYryaTyDYIthWqtxWW6ifWxLND03&#10;E6d2DXDm0dfeRDWBwmU+znk4Wh5jCWENcQhMgI5LfJgIFRAUKfEu7AVgcgDgbITNPZR1+hwyOW93&#10;IMbvGfZc2DtidNj32tth37sfhCOkgh+dNj0cnTkzlJHdeWTx/LB/4Zywb8GssJcjD7DYM3NiyJk9&#10;JWQDIHumTQm7pk4J2ydPCps+/TisGTcmOcaOCUs/eC/MhVFMfWVkmPTyi+Fj9tI2urCjIFzcWRDO&#10;Z+SGsxt2h3OrdwIYGeH80o3hLF6Kc9PwUkxfSRo3gbvmaMIorhCVZyTeJbwV5xgWu8jhPg+7Huff&#10;w8b97qfhMlOll95iQRAzH2eI7bcLctqZD8bI3e1RjxPzJIE2DVi2Y5mhExON4jQeDBmFgmYDZUk9&#10;F/vhR9mViaMw30hzjEX7ObEFClmCQFGLXqHj0nZoOW5MHwUIJ1VN0aqGbRi+W2rKFULmEYDiEBbu&#10;Eh4LWXK8i9mPie27ssOB4BoStztykbflwo6CZmrFXwsucneRtoANRGAwIs9ciqhLGMiSiI5NYCEm&#10;YBmXF5cVW4bonxBoeF5WYlmStFdtqZq3mQSy/AlwuHf8uil6SSsuqNbMJLg6wLKmGWAWgQJ2IVD0&#10;tPPB93+FAODJCLJLMFw585HhFCmg6nBYNmwg14lDhUtCUw2hKQZ4S9B+3HuiUu4k7QHKMWP8i+i1&#10;u46wROpLGZKHfTufWnuf+yLMsUhNM6pVRGocZw6cQmRGAB1kBczvdQbC+nkH5kLtwwXfHyPWEwxF&#10;DWTc+jEGsXoxF9GROr8FF76sQvYgILcUKGBKHfj6trAKB8jUKO7oCJYgf2cr+d2szVQLle8Zh8kA&#10;ieaa1XhMgCAxTznvIUuw7elqQ30S6e5H7HrwcSMI/Vw/T0/IQxzPUDa9z98xg5mNtegO67nwt3Hh&#10;78Y3kYd+YNCMuzTyYrYDg168LnkAsLpE3OPB52fpblXjiSE1sDRKYAe/DEUu9PVHOytg50ouZfEe&#10;mMNO9LStziQNeipkPfNCKHj5jXBwzPhQMXl6qJ27MNQuWhKqSP8+unBhOLJkUTi0dHE4tHxJKAQs&#10;9i7lWDIv5M2bEbLmAhLzpofsOTPCTkFiyuSwdeKEsOGT8WHdx+PC6nEfhRUfjgmL0DNmvvFqmAxQ&#10;THltVPj0pRdCo2slZeFaSWn4vPBwuJJdHK4AHOc3kna1Yls4v3ATJchKgnbJzgQkLqbETYHiIn4K&#10;8ynOG65LZqaGq1MKmW+SakXK1aW3JoSLbzJR+gbAgdh5Giv38RdYLWh4LuVGLX6JY8T4HyekRo1C&#10;kLBlehpAqX6KroeDYXQ+1B0UIzWQFFpbQ+sOQ72q6HzUEI+XDIkZhUcrFLAQFDRi+VgVnzPlCtOW&#10;U6TE/Lv9/KjhNQBFMYyigI1Z2xFIJ1PXjyKFqR9bubpwsnbCit0WZtEGXaIdb7cAFJrTKnXDuZ2Q&#10;yCbM0IzlR3IkQJFkawoWyWbzpKMhcDRX+Iyb0BXabJfaKtWkZa4mWoZuTAefUie5PgN1iuZ8jfqI&#10;qeAuB1IEbO/AEnfexEuBsAbATXbZDCLaBurlbUTFZxJvZj2b7ewHJ20MxqXbUQizsONR7BQpZVch&#10;3QrjAXXvJfUwISjs/DjIyWpLNAeKnQfF3mtwq8IbJ7olib4KgcQw173W5UbiMZC2Dto9EcByBkLj&#10;1YNc7P0oNwZxgQ2mpu/PTEQv2qRuCXfpr7Z0hVqBQlbRmr+1MzkW7THACRSWA3HbeUp8TGsVd8CB&#10;j/0RKNJ+iqSTIqMQJFrBYBQmvfBlCB34fh3taPB2FFcjw7B1qnM0WRuYZhOyoyf4+Ot0baYCnMso&#10;xzLQFDZz4Wc4DerkpxvaoguSITwzHgCMLNiCZZ9ToZYc2yg9sgVf4wkdHce74rxRPvpDHq99tsG5&#10;zh8BGLsHUGKQ9ZpNsnc+7cvDYz4KlZOmhvq580LDkqWhhqNu5epQv2ZdqGbHSNmqleHgiuVh/8pl&#10;4eCqZaFw6cJQsHQeYDEv5C+cFXIWzAxZ86cDGDPDrpnTww5YxeZJE8JGSo/1n40PK8d/FJaMeS8s&#10;RquYi8A5+ZWXwoRRL4TxLwxj1qO8NlwrrQlXD1eEawfKwpeAxo3cg+HCpuxwbtmWcHz60nBs4kIC&#10;d43II/nKbea8f4EErMsT5sc9pG4MO8swmLMepxQyyc08i7B5jseYyv0qWsVLBtjQ/TA8F6CwzDiO&#10;Q1Pz1SnAw0ExfRan2CzWwOZzw27UMKrpanihH6Q1anpPMUChTbUcrcHhsCrdmHxcodLMzETcRADF&#10;LyFrOGq4rkndT7HcmNTuqiEmesMqmB4tASTyQO/NoP9n+BCe5U72EJS3C3frDgIEtL61AqJmJy5+&#10;S5Hm+isACzsgRuPFoF1blwBD03SeJlqFnZC4KEhA4UJvAkgIIuoalh0G08gmbK9aiggSri1Mr9NT&#10;jU/qanZ7AA7tKInaAwbtyaBsxcVlb78nQNGH320Qv+drkVF0ITK/N8Nh1MPOe3CCOjbsnc2os5hk&#10;ZLAJr59DQOZSODCWHNbSBqUk8e8l0GK3i0mHzdHMlS4j2tkRcV1hMguSTC8WcNF45PBzZTFb+B/N&#10;5/Oc+Xicv+NhBNqH+X37s8F7MGLmY63ZegYIdAQgXEPQyhBhAKKlpR2vUUv+no5YqQWK5nxOupUZ&#10;dQUu1mSD2F1w+FsLd1wfGFlIsj+kaWQIsAemP90I7+bxLnysuxu/AI6OgENrDreU+3l6LFq6kJjP&#10;0cYtm3icj79CytXHXOhz8UKsBRh2AgLbeV0c/rL7Yz6H+REFrjcwg5TDsf4CtJ1cXi/Ljq2ULHuw&#10;dMfVfuoTrkxIMYhslzGx9zVrMNvlB8N2XwEcPhoTKriYG+bOCSeWLA4nljODtWEd8ZUbQt36taF6&#10;3ZpQvX5dqFq/IZSuWRP2r1gWSgCKkpVLQ/GKxaFo+YJ4yCqy5s8ImTCKLBjFntkzwvbpU8KmyTCK&#10;iZ+ENZ9+FFZ/Oi4sp/RYjLA5T6B4eWT4lO32HypmnjtSFS6UVoVLR8rDVR5vVdSFW0eqw819R8Jl&#10;ypFL63aGs4s3huPkVDQAECcBinMsCDobczWxdlOCnDNHM8b2u3sU4xXj5WfIozhD2XGaKdLj7vgY&#10;SSQetu6Yh0kLVFHTMqSBtmkUOBlDFyjcKmZ4TWyfmonpPAfCpWsCTRMu5DiEAOdgl8YrASJmasI6&#10;3H7uYepVGWXGIYQeHytNvHKpMXH/VbCKo0biGYeHPpFHO28Tcw+ToO3PcoI+BLXvwgXcjgu8LVpD&#10;O0oN6+Z4EgMECVjwtpoDj3YymjuSjlCZXhIUL34j7HjeNCw1jcaWJI1SpUoKYBQ3bauajWmCU2Mu&#10;mhjo4h2UE7YxJ6uMwgwK6XhHItTaU4rozuyEQNgFYHmY54eiYbwKiEygRboIIXOdic/4HrJc9GIW&#10;ouKa3Q9j0XRp8vcaahNHix1Ht9sBqzoA0zJ82J0Simgl3NXs9+e6rcpYPFukZmnGkfMUq7DzIe3G&#10;jZifagtmIJ4u5bkxiJd6U6Tsbok316GfaVEARm8YRmdKi3b83c0BzqYAqK9pC16blgBne/4mQbE5&#10;f6sLetLmq7uDZP8BUMQ8i6RtKlBornIIzQyKzrRde6qdAL69bIU7twFwdHIbOZ4OhUtBpTlfK0i4&#10;f9TOzYO8/TygNwYmNB3T1DJLDnSbDFibI/a7Lc10Wxrug6bgBjXzP8x3KACMBQpFy0w+bxtAuQc9&#10;QzerG8nzaGXKanN47XVLZg6B6b7ycigfOzY0zEID5MI/t25VOL1+dTi5fk04Djgc27gu1G9eH+q2&#10;rg/Vm9eFSoCjYgOMYt3qcGj1inBg9fJQvHJJKFm1OJSsWBSKly8K+5YtCAWARQ66xS4Ezh3oFNtm&#10;TAlbpk0OG6d8GtZN+jisg1ksH/thWECLdC6+iqkA1aRRI8L4558GKMpqwnlYxaVyWEVlfbjOcfVo&#10;Zbh+uDx8BcP4trg0fJVVDGDsCqcWrg/HyNSsm7QwVNEePYZTswFR8wQDYqdxaF5kotSR8+O0Rk+8&#10;grAJUJwiYLfB/R4OiOGpqH8OjQINoh7WoBZRw0xH3DcqaDAH4gKgen0WmLHqn8elCVCYNeF8hl4K&#10;RU3t3AJFPcxBoDjyuPs8AAhAopIZD8NsDKwxe8K0qxiNx5FkUTgERRQe9V8xKnIe1tcNgM8UWlsv&#10;ctfuz9GbNYJdGS9vf18r7kItuTAtQQAMWEHLqFt4tIh3v2YxpZuywIs++iQMm0nmPiKbiP4K06dl&#10;HAb1+kjtDcC4haw5rMOv06LtXIcswtao6rzbsps5byBF56LqRDpSe4aRWrtSABDpzAn/MDrFk7Ag&#10;gWJiG9yZqe3ZOyg/BApzKQQGjwgMqcM6WvAQSAqiQ5VdrQ6HARjG4xnNpo1Ym3Eerb29aBSFAEAR&#10;pYetvDgUZq6CqwEcOcfSHQGEiyKHYw3PzaRkeYnf73HbzoKFmZPN7g99aJW68awTwChQ6IAULFrA&#10;2lry2rSm69OWv0mwaMHfnXQ6EkHz3sTue63Z9zKM9FCYS5QUMV1hKDPoxs9/mJ/3CK/zQzzXh++r&#10;zdwSRCARUCw50rqEIOHvPYj/yWv8vpMpmxYgXK6iDNuICW0bBrfdLvw1bt/MUToeag+WELlx87iv&#10;vxH5/g/QKwDvDJYK7eJrs7W+Y73Oo1WvQLmbGYvCUa+Ew3Qu6qdODedXrAinKSVOAwCnAIXjMIgT&#10;WzaEhi0bQ8PWjYDEhlADUFRuBiA2rg2lgET5htWhlOMIwHJw7bKwf/USyhC0iqWLQt7C+TCLxSFv&#10;0dywfeaUkDETfUKgmD45bJj8SVg38eOw9pOPw7IP7wLFjFdfoUU6Onw2YjiZmZUN4XL1cQ4f68Pl&#10;qrpwsawyXKuqCV+l2MV3R2vCD4eqw9f5h8JVWMb51Rnh+NyVoWHaolDNNOmxT+eE48x8nKD70UD5&#10;ceI1dQnWDCpmvoF2QelxkqDd43gqGp4FKIa9QSnA0h/AovpZFxgDDDIL8zJHsizoZSP+AY3nESOZ&#10;7ahGgzhCHkUxSv1+amyt3El71PCaZEmQrdE6ypBqwEKgSCddmcIdk7jJoBAoDgIMWrdNtzoAaBQi&#10;ZGYglE6BtgsUQzBePURqdCfaowlIsN0KVqFW0RIGkT4ECdunLY3M46LXc6HhSkOVQ2J2PJoIHnyt&#10;7VKFyKZ8flKmKNJZf1uO+LxbyQjL4ee34gIRHBTfBAiP1lxQLsTtTR++J2PQHRX7YBrdOOFdBjQI&#10;FvRmC5Ka2tMepeOxTvMPgmYWImYBACFjECgsMfZptjKfIgUelh/7FXUBCGnyXpyVpl/tR0BzvDnH&#10;RblSa70UcUu6bVLYRkxWMs8ClyFC3QEj9eiwFAo+ANQ2RLzFgMvrXPSyCrWKPlB7gaIvaVG9mCTt&#10;zACWA27tABOt0m1hdB4d1C9cFG36OCDiBf/vQSIJzv1j4E16FiTZtqbG46a11nxeR46eHI/z+wyE&#10;oZmX8SDg0JvfqROMJdrKUzpFGz5mK7QPj4MA5JewoY9r0yZMJ91qOUBh7N8mWNseRWLAQIOVY9t5&#10;OlXdNK7eoKs1ZlSmIgfRLgRu/y/baKXqnMzDRl1ASbz3BYYhx34STsyaE47NmRuOLV4cjq9cFarR&#10;G2rWrgx1MIi6TQDEtk0RIGq3rI9H9eYNoXLj+lAGyyjbsCYchXWUUoocWStQLA0H1nCgVRSvWBKB&#10;Im/hvJC9YHbYPXda2EUJsoMSZBvMYsPUzyJQrPvs07Bq3LiwCI1izpuvh5k4Nqfj1Ixi5rnyhnCp&#10;+gQgcQyQgE3UHw83jh0P12rrwxc1x8KtqhPha8Dku6qG8H1Zffil/Fj4nePGroJQv2hNqJq6INRM&#10;mA27mB1OABYnP5gSTryJuPk6m87f4DGCxEdxaXGcKH2OIbFnYBPPvk1gDa1SWEXtM4AC+kUtzMLH&#10;4wyROVFax1KgOoN0eXQLWCH9/2Jq7FJAo84sTMNrNFoN4pGjjtmOOu3bUatIgm1kEgJFGTF4ht8c&#10;BBQOcqEc5EKwPSpQ7KJEmdKuS3iWu/pj3LF7cyfryEXeBqCIXY+UqNkCIGhO+zMesU3JBU450cqk&#10;bkDg/jjTkbgyY7fDGZBo77YzohkL5mCiNu8LDq0Z5mrD0VqDl0ABALThAmnDhdOa0qIVVLkVdN1a&#10;vTNA4dERj0F39nl04YTvxs96FBAx8fpNwG0q8wYLKKHWwCq822UhZsZ0ZcsPo/Hili/U9PT7gEUR&#10;wHnYDFGs8YW2ixGK48ntRirbn6khMR2a9vjNNdCUFV2bmrGg4YXQ6BLbpugj+8yoUKvgffMpPqWT&#10;9DwX6GOpu3MfpjT70l7sRVJUF4BCh2lb3ab8Le0c1HKLO39vBzo9rXk7AoWmKb7+D9pEWqP4Dx6T&#10;VYHYrgGKjo6Vc/Tjew3lez7NazcYMPd3kll05VHGoXCpsKmjtC8g4mToy/xPxlDyzSBrYgli5Do0&#10;ia1G8Ou4RIfJAiRyXAwtSNxhFTAx07M1rMkaeK1yANfdgOxmDFlbYCA7YbT5DF/tg0Uc/Wg8ADEv&#10;nKBz0bB0SahdujRUrVwZaikp6rdtDPVbBYjNoT5jS6jlfZlE9RZ0CcCjauOGULF+fShHpyiHfRxd&#10;vSocWAaLoMwoXA6LWLmIEmQZbGIZpcdCSo+5Yfc8gGLudMBiZmQV62EU6hNrP+Xx44/DEgxXAoWM&#10;YuroUeHjEc/jo6g+Ga7Vnwk36k8BDoBE/Ylwre5YuMLy1eu1DeGrGoCC57+kJPma4xvA4oeKY+Fn&#10;Hr/KOxjOr9se6mcvQ8NYFOooR2qIyjvxwfRwkoTuE28gcFqGwCYUMzVdnaL8OAWzOPUCQ2MvvIew&#10;6Q4PwIExdOdBBAm7Iw10RGqdAaH8qCNt21IjKT0ei0BhYpXTpPXoEbX4KeoYCDuGX6KO1qgpWAKF&#10;2ZkCRY0xeLSWjkLxDqJvHOKueZi202FAohgA2Yn+MYMR4Rc4KfpFw1XL0Bm3Y3vs2q1hBJ6wHYjJ&#10;U2RrxYWu8ObId+xGpFiFIqdWa+czknkNOxhuEUss3Un4DDU4ANSCobI2MJb2hOJ0bNYudFSkBCAE&#10;hE74DdprODINSoWe8WrBoSsna1fcoz3oyvRloU4f6vfe3IUf5UIbwvEWQbaT8VLM51jnzIEBu46Z&#10;83ppANJSLFDEaVLLjcgyFDBpi/I6HH7iSR4tPcwvEFgoJ8g92MdIsxpFEWBwkJkC8xm1FUcLd2pI&#10;ab/tUij4Pmr2Yuh1MXdX95euc9MW7OZ1XoMnvPg4eiIo9mjKiDf6QA9mVrqjuXSSRQCo7dGC2ju1&#10;yd/l39wGIGkKY4pJ3NFxqYciicOLoq/lSMqxeS+z8G1bqk1jpgQ/z5kYysGh/JyX+D+O4rV+kbeH&#10;8j0Hcvh7KVh2jawj0VSe5Pu/gsg6Brv+ZEB4AalXa2ATWyg7tjqhi86wE8DI5MIXIJzRMPE6L+7G&#10;SOL3CwQLWp9ZAGomLsytCL9rSObeyOu1k2nNA++8FaonTQ6V02aEY0uWhROr6WBQbihUHmO3aQSI&#10;bby9c2to2L411HP4WMtzHnXbeI6jbvPmUL1xI9v+AIu1a8MhxMziZQtD4Yr5oXDVIh6XoFMsp/ux&#10;OOyh9NgFUOyGUeyi+7EZ85VsYtXHH4VVmLWWo40sovOx4L23w2ys3NMAis+wcje6VHsyXK7jgD1c&#10;4RAwrtYeC5+znflG/bFwvaYhfFkDgFTWha9gHLeqjoWvKVW+g2X8WF4fbh+qCt/mloRv8WJcXbkl&#10;HJs8P1QSvluJVlHLsNgxWqPHEDRP4KVwefEZE68EDCZLjwMadZQixwEMmUQNHRGnTE8AFHZDaik7&#10;ap9ljBzWUEa5UYKbUKAwl0LR0q1gMVyXksO36wUIXJgChdqFsXeWHFUuAOKuqdFKH4UbssrYRVpG&#10;B6SYAJtt3EGncRd+mTt2f07cnvT4u3AhdgQs2saLmg4IJ1gbdlK2427eIuoJ2oxlFgpwTprS4XDQ&#10;S+u2QMHbD0BxH0hR5wd435Ijfo3dFACoI52KzpyEXWgFChAd+NmduZN2SAMFtNf6WnOV5UZ3gKKv&#10;SeGYqh6hlfswv8/jMKCn+PjbfI8piJkCxXpGnQWKLMbH4+anGNuvocclP5YfSZfDMkSgUJuwDNvP&#10;XS7G98e1g04yOt1IDc7FUYDKX6w2EVOck+1UxboIYyQbLVLurEXcZfciagoadgC2It657vAzWMVz&#10;vCaWHy5Ydh1fJ0DQxKte/A09YHBdYG1dBE9eHxlGB0CkLQKirCCJxEtclsl+0iSUJjIMuyBpVpF6&#10;PyZj8Zwt0Y68ho/w2g2BsY3EwfoWr/dbvMZv8/8dzev2gqUR31d20R8NYzCaxdO8P5LjXcB+EiC+&#10;iNd8DTkfW/nbtrt2kb9rJzs83POarEUwM8J5GjIfFIx5LtdukNZt06rUegYimvPcfFYDLOP12fks&#10;yW1oAlUYpCopNxpWrohCZT1aQwOlxrGMTeHYDgBg2/pQsx1NYvsWjk2hYQf7gTPQJzJ4btuW0JCx&#10;DbaxJVRv2hSqYCDlayk9Vq8EGOh2rFwQ9q1cGPYBFEWIovkwiqwlc8OehTNDJm1SgSIyCmzda2mP&#10;WnqsACgWj3k/LKT8mA2riEChRnEW9nAMTaL+cFk4U4GoSQlyBSZxhdLjKo+XKxKR8yYg8QU6xpeA&#10;yFd1J2Aax8L3tSfCT3z+7aNV4ZdDFeEv+0vDrV25MIwloZT9pNVjp4a6j6aEGnwVVSRfHWeqtIFY&#10;vBMcx3BgNuDArAcsjgMaDXosMGC5ftDWqLs+1CcUM6O+oEaBUeggJ7dMwvIi7cxMt0ajPgGjcOLU&#10;52QUZmra8UjSt4eiTbjXoz+dD7wUgweHIrofTj1Od0kxYuEgMigf0jlIC68TzMJ9n7bv2nAyt+FE&#10;c2uX7khZgiPg+io0YTU3BYu7lqPhD8gsNFDFGQNtw4hqAEu0X0cL9gOUG9bhAJK+DQCqKz+vCz+v&#10;G4DUlaMDWoU7PKTOHfj5HWE1vTAtPcimqYdIC+9PCKxux36wiae4A7/J7zaRENs5sI3VhMdYC+9G&#10;M8jSR2Ef3+gzd3wYg2f0nZOjCsSwKU1XhaZw0+WIQSdxglExU4EOZyZGIYFibwyqSVbbCRYRINJ7&#10;L3ksUq/gQtpHDZ/D10jPt1LHL2GnxLtcoLKKPhyKhM5NdARIe/E3P8SF2IdY/x4knnflDt4R8GuL&#10;dtE6NRx2Z9w8JWbeG0hzJ59Cl6Yf17UZGUUyNt6D124g4G5k4JuMg38EkI7jNf8Y8PqIx/f4v74B&#10;kxtB92MEG8BeZXL1LX7uh7CZKXxsKZb49Wo+6AqxFWqGqMlVrgKM8fqJwcolPolAnAxrOT5u3mUO&#10;QJGL2zKbVvNqWMg0AHCh8YEvjgylkyaFcoCiYsHcUEM7s049Ap3hGNpDAyXG8V2bQ90uSo3tiXBZ&#10;l+GxLgJFLaBRTznSAFjUbgNQEDwrN6FVrF8VjqyhPbpqYSjmkFEIFHsxYOUuWRCyF8+BVWC4mj05&#10;7Jg9PWTMmhY2TfksrKfjsRbj1TLt2wyHLfoAoMCdOQXT1WeWHmcoK46VV4fjdD3O8/ZF2MNFgOAy&#10;b18RNGAOV3m8WXc83Dp2Knxz/HT49sSZ8J1HA++jXXwH2/iJx18r0DCOVIbv9x4I17ZmhgvLN4bT&#10;lCWVLAyqwLlZxSxINXs+6nBf1uvAjCPogAWdELeDnSLc5gTBNnXs/DBjol6Nglj+isFuJ+euB5tw&#10;T6bswo1gJms771EJoyiP0fxmTwAOMAo/prU7bguLm86ZIKUOP4C6fxCgOMKIeYmLV2gH7uFCmc8Q&#10;1WucUEO4mz+GoNkLsOgIs3BZcctoAqLs4GJtAT22O3E/zMFhLd2azZ3jwDmpe9IkKoFExnFfetiJ&#10;Cz62/2AUCpZtLTN4bAnL6ABr6cbP6wG1tbToCQj04KLpiO27Ld+jNSDTnguqG6Dg7/QQYuZjBMAM&#10;RNh8jE3hjzPy/IyMgtJkCjb0BXQ+1qNVGIeXGbebY+HmYnUoLJdJUhcMG6Z7AF+KprOD6DOG2Jja&#10;7M7LEhyAxdTWpjzvd7xZXwWC5l6AQjFT8VJmUeIYumarGPiaZCXY+djLhbSPwBbFz92xhcgCZcqc&#10;CbCgYVy4j0SKnxie2vP3deV1eAQPy8OARe9mbQmvZQ7EbkgKKJoZj5cqJTRc3buv494OyL2Gq+jI&#10;jJoDXQ1AtD//lxcB0nd5fScCFJN4fScBXFM8eHsisfwfIbCOocwbS6kzkYGvmbRvFxPft5ouxeYY&#10;L0jOBKXHblLJs3sBFtixcxBxDaGJQTRxaTAiplkgbg3nddNQlasgzOu5g5bpfBK+PoMtzQd0Mhnc&#10;KpsyJVTPnx9ql2OeolyoREuoR5Q8hlBZRzfjGEzi2C4AAaCo27Yu1G7l4LFmOywDRiFIHMuw/NgS&#10;auiIVG1WyFxO1wPj1ZoVgAQlB4/7YBMFAEXeskUhd+mCkLVoVtg9Bws3YuZWOixbpkwKG/FTrKA1&#10;uhj7tj6KBYDF3HffDDNefyVMkFGcKK8LDaXV4RSAcA694mzl8XCBcuRSHZqF2kXDmXATQPji+Mnw&#10;1YnT4WuA4ruTCVB8Q5lyC0D5rv5k+IHy5Qf0jNuwjtu0W386XBm+23sw3Ni6J5xZuDbUTpwbyjFl&#10;lRLlX4mnov7lsaGWEqQheiu0cgMUdj0wYdURj2d79MQIWqcKmbABAaKEmtosCS98AaAOO2sECmY7&#10;yl0AlFoIFP0UbgyDScgi4gIhgEWAOUJLtJyedTW7PY4CFvt5P/+xIazDezi8Dit4mot4IHfmXlBT&#10;qb4+Ch2aMgDNV7bsmkNXm9KPby5w0Ca1NdrKeQxzKvgct3o9gDjXGEGzidZtwKUpb7cGWDrweR0A&#10;JMW6DlwkXcky6E1rtjs/swsnbh86Fw9xdCch2tHmKLBpEOJO1BOweBD1fSCp0YOpk4cwsvwEouAw&#10;6v33YBsz+D7L+NpNHVgEROJSJppBGiDymP0wsMYZjwNO4gIURwGKQ2SR2nq2HDsEcO4nLEWz1QGn&#10;F2EUMaPRIBuEu2IYxV4zM6HchVwkAoUfE0zSYbwFUdxkNgSwyIzW5t5cJI+yGKdzGO2aQf4eXY52&#10;FToClO557Q2Deih2m9hPymvkZGkbTU8pR2Uc5EpvFktpEkncXSpZW80iXX6kHmUUrQHqblz4rl8c&#10;wev9Af/PKQz/TaNDNJ0W+GxKP48ZlD9TAIfpMItZMMiFvM4rAe71vMabie7f6o4OU6v4e1xfkNWz&#10;K0IxO1p5Hcy+9NAn4ei3elABNm53v6rT+JgLCO9G31kIa/yY32sO4LPjeUyBEyaGqrnzQ8XCxaGK&#10;i7kCVlG/EUaBUFmHP6KeDoclSAOgcEwGoS4hm9iRMAqBIrIKwKKOjois4jDAUIqoeQSBs3DlcsBi&#10;ZSiiFCkAjApWLA35tEizF9L5mDU5ZM6aHnbOmB62TJ1Ei3RCWPnxWITMDyg9xoQ5GK5mvfNGmELp&#10;8clwZj1OltWGUxxnAIhzFSdgEWfD1bqz4frxc+HLExfDrRMXOM4BEoACQHET3eLLhhMwC94HIDy+&#10;5fnveP8bnv+WrsnXtFi/haH8AmD8KsPIxxq+PiOcnLU0VBD1X8X+j2raplVE+dc6fu4YOhrFqZfo&#10;ilh64KcwS/PECMbPAQoNU5Ye+wELh7psidYzNWpXw+xMczLLLEcoU+Jmc9cLMtvhYuJSWqIx7r8f&#10;YTUxAm8QXoshoZqp0TJA4hDHXp5fDVC8Tz36PBfyYOr9vti2e3OxdkXQ7AAQtAUA7EZ4odudsI2p&#10;mNmSjkcb6HJbxU9ORIe3mpghYWmilTvOeLhMyFBcKbUzJN4xaQ9CffvQzvTo6bZvQKM7rKAvC3P6&#10;wCy6UQZ14gTuABAIFN3ZI9GXk20gYuVgwGIYwpix8sO4a76rMu+YOZF46wjb3Y4lfQ9zMTHhKq63&#10;hwHEUF1Hyun8REFXTwnMgm7HYfSJQ1i2Sx5HsHwMkAAoYsqzFNrpUeiyOkQ+9HkvidxRvOT9GIdn&#10;94Oo+YI+HITJFhPUshewcB1hFuCygzvuMu7Gn7DQ9wXckKZfySo6wpY6AqidYRZ9AIuHW/IawCgM&#10;imlte9iBrhQ7SG8WM48i5kik2IVipj6LqGGkQCJZHmTL8x+iA/MxfsYI/l8fwR4mA8izAKR57BmZ&#10;C2AvogRZgAt0Pi3ZZUyEroS1rYe1beH1zeDvdHfobsDPhKrdgIOp2tn8rVnuNHFvB0eOeoTj5HFv&#10;CqJmXKbjLk83cAkYDHdR3q7me06FKS2EoWx/5vlwdMKkUDVvQSibvziULV4UyikRaik96jcJFHQ7&#10;tiBmyi7sfMgg0CzqAI5YeqQYRf2WhFHEjgjiZzn6xlGMWUfRO/YDEPsAi2IeC1fBLGAs+Yic2egT&#10;u2dO4pgWdkyfGgXNTYDFms8+CUthFYsAivkwC4FiAoarj57DcHUGRnG2oiFcqIJB1F0IXx77PNyo&#10;OxdunbwQvjl9OXx94hLHecDhdPgKMPii4Xg8vjp2MnxNKeJxC5bxDWDx/amz4fvTp2mr1oava+rD&#10;z5Qrv9I9+eloRfix+Ei4nbc/3Fy/MxynpVr+/meh9PUPQ+mIt0Il+kQFQ2C1dD0a3P3BZrG42Zwc&#10;zbj7gxLiKABRgtnqKHd/BcwGVgrG2H4Da2AUZYqbCJ9xtoNQ3XTXI0bzwyh0cx7hzlmORlGJM7OK&#10;mQ9zLQ5TihRysayg9BjHCfQy4DCMk+dxwKI3gTDdBAFKj7bUuu2onTtxQnfic9oCCJYStkptb7YF&#10;WNpx11L4dG6hCQxCM1UzuiSxROF7tOMisOTwUTbhYcuzCx2L7tDcbpzE3dAYekPDH+Rk7UFp0RE6&#10;bPaEQNGV4yFWCLrH8wmOp9AphnFiv8D3eY/f2THzJW2xF7dmlZ2j5gCFcf05lh10PWIyM2BxAKA4&#10;ZFuUVughyjAPg3XtaAgQJio5RVrio8lK1OQHuNgPGJdn+UFJsY+LKA8KnQtwGOmfywW070HKE8Ci&#10;yNrdDVlSdT6+lc9fhllpJvbndxjRHsqFrYfBTkMCFgibsLQusLZon4c9mNTdIjKKJIkqzSB0W/4h&#10;lyIFGMnzip2Jl0IxU6Dpwvd/nFLxFf6f49FuplB6zOH1Xch6v0WUAisQhVfzWq5lDmUjJd1msj23&#10;c0Hvppuxh7/VuQyTqz2yAL9MFx8BnrZE1X1yYriw4mWy59XR/lx0IOc8tHAbLOMax3xe7+18/nJ+&#10;xlKY3iYMVofGfxJq5i8M5QsWh1IGumQVNWtW4ZnYEI7LErjwaxUz9UxQWtgarYdJyCaiRkHHoyEj&#10;A5Dg2JmB2LktVGLISkxXqyNYFAMUJatomdI2LV5F5wNxM2fh9JAzZ1ocDstgHF0Lt6arVWgUCpkL&#10;7HrQIhUoPhv1Yhj7wjNMj1Zhtqo9FS5VngyfV8EmqgCFY5cAiSvhm5Ofh29P8giz+IIy40vAQUbx&#10;dQokvjkGkzh1js85G74BMCKzOCV4HA/fU658T1lyGxPXbYxbt5kn+Q3j1q/7y8LNbZnh5Dyo1rjJ&#10;4TBhvEdgEofoeFTBJk6MZijM8XPao9VuK6dFqjPTlKtDjEVXkabd4FpBDsGiPrXo2IxMuyNxKMzs&#10;idSy4ggUbkOPrOIJ2qqUIRzlMIpSTFeHSeLeC4Cs7/FwmMSd+DVq2edgBgpgfbnwuwIO7RAMNQGp&#10;wre3ZIAJqDXIEpqboQCzaAejsIuhH8Iyw0PR0jyLpvFzABvKmnbQW9ugHShtZCfqIB0R9Lq6SQuQ&#10;6K6wR/fiYTId+nIi2xnoDH3uZocA9tCPfv4ATvjBrOh7ngtwBCf2K5QsJlzNodxYih9kfVsGldAp&#10;sojCK6DU0AyU62RjzDxwmS0DXzAKwSKWHLZI3UAFUBxCp9gPkyjh0fi1GA1PdoJlxn6AotgkJlT/&#10;AtiM7MJhMadLjWiLydyasgAlU7vdip7l8BS0fQ17LuZzMU4A6N7gb34SZqGwKVh04AJvx0XdzmBj&#10;7v4duLDbwMhMl5JRxNIjDoQJGgyJYZJKOzUjoxAYBBOnSiNQOJr+p8gouuo14fV/kf/ph7xuH/M4&#10;HXBeRPdhOVOsa3kdt9Al8lAA3omjdac+EBiUzkp1CBOlchBmLTGyTCWXRWhnlznwmmbiH9HAJlDs&#10;kcFpbjPUFjNbblwAzMd4OxtD20ZKseUAxeZBpMB//Emoxj9RNndBqMBkVc1FrcHqGIBwjFKiAfYQ&#10;gcF2qEYrjjq7HRw1vF21AQCh21ELUNRuz+C5bfgqNuKpwE+B6erw2tXhIABxiBmQw86BCBRMk+aj&#10;URQwep41Z3rYPFEhc3xYQ7jNyvG0Rul2zHv3LRjFO2Hm26+HiYiZYy09rlNafI4WcbHqZLhYfipc&#10;qTgbvgAovjtzNQLFNycvc1CCHD8bGYVlx1eUF2oUP5w8F4/vTwgUiXbxA4zi2xOUIwBHol2cCD/a&#10;TkXo/IFS5AfmSb4pORi+zM4Pn1OOnJmzLNTSHTnw0jvhKMuM60Z/EKqxcddSftQQm1eDVnHUnRzk&#10;Zlaw1+M4LOKk29ABCdO4jcKrpDVq/J1Li+sN2zUeDzEz7hxV+ISNJDkUT2C8GhSFTDMzS4kLOwhY&#10;7ANAsvm8hVD0N2ARoygBhnBCPcjQVU8u4g4o4G2g/y3dSSGzABTawChaqVvAGJx27ADL6Eztq4tT&#10;n0V6ErJpnIpM0ptae7ckEq4NsfCyE3UKQaIDF04n6G8CFOgjsItHAIrHuNP1oX7uiY25F5/fxy6H&#10;IbU8/yR17kjo/yjKkFcBmY+o8WcCEouowdcBFGoUOV3dfu0J7N3OUBQzM2EMrqbjJD/AyStgHODO&#10;d8AUbliEQGGAqwE2RSQ97+tLTD+MQn1CL0UR5UaxrVDETcFjH4855EA6hu6SXJcC7eVi8OLK5WNZ&#10;gMh2QGIdALcYkJiDrvIJbGk44GsJYsZDB/UEjrZc2GaBdoBBtQUsnLmQUQgU6cP5lwdSW8Ri2xRw&#10;cC5GsEgLmg6FKTa3sqzh8WH+H8MA5ddgbuMECnSeJcxcrHbPBr/XNjSI7Vy8O7qwChDxVaDYBVDI&#10;GPL4m80LzQdoLTGyFDB5zHdjmuIlzCEz7YCFTWS5oc3uUmozeC66moegkQeDy3DPrasfOQ8P4YKs&#10;mEF+xJz5oQqTVSU6goLm8VhW2B6l/Um5IVjE8iN9pMED9lCrj2LHdsqRDAxYm5n72BDNV6WAxFFb&#10;pfgqjuKvOLJuLS7NFQyHMSCGQzNvHoLmjGlhC0CxSfv2p2PxUYyNsx5LKDsWAhSzBAoi8cY9T9fj&#10;1rlr4TrlxcWaM+FcmQ5NtQlKjjMwCY5bJyk9Tl0M357hOHs+fEN5YffjO3SLH06e56DcACh8/Ons&#10;hXD7zNnwLcKnmsWPfN6PGLh+EFhow35LOfJlWUX48tDhcOvAwXArvzB8szsvXFmOu+wjWkVvjw3l&#10;MIoqSo8aSpA6bNy1aBVlMAR3cwgWNeZQoFEkgTWkV2GsMvrO/R7qE24Qq41BNWgUcat5ImLKLI7C&#10;ImQQUu1SAWOg/gFmG9AtchE9l1LHv0+61WsAxbNctP24eHtzSPtbIyw24y4X8xIoM1pj7W6Nbbsd&#10;8xrt0DE6clfvDq3trE6B/iCg6LeQWSR5CNqxAQgStNuhsMsqZCfqFLZhZRbdKCN62/4ECPpRVjzG&#10;3a4vz/ekvo5AAcj0gzJHoEAcHMkJ/TJA8Tp6xjgAYrpJ3JQva3nc0RHqDKPIQcRUiXdgybh+Q3QN&#10;njGpqjguvzUWz+W2Rt+5HRvzkMwA3aHoYXMyESfRHIphCkUAU4miJqAQD4NeAYIcPAXOfJj7GLeI&#10;eQemNMnWqgyr2MHHvSCX8fctIsdhGoNVI2FIMakbNtGFC70T3oou1O+WWm3Nh0jNXcTSI6VTyCqc&#10;pnXnRzq5OxquUi3RexO9nZlpg/bRmde9D0DxBP+PF9CYxsDSJqOVLGSKcy1pW5s6dSBjtHMMxd0F&#10;yMko9gAM7irRC1Lghi2zNuJMh/MziS4hQzOsx72dOY7wwxosOxy6M90q2fdK2AziZq6r+jhctLON&#10;jy3D3LeRG1Xx+x+EUroO5XPnAhR0PQCKCrofznOoTxzfwagEJYX6Qx0t0AYej1NenNi1HRNWAiJ1&#10;gEktn1eDEauSGZAqBM1qbN2yigQwHBZT5FwbipYhZi6aHwq0c89F0ETI3MpkqkCxHkaxBsPVSqLx&#10;YosUoJjx+ugw8aWRYfxzAMU3528iXF4KF6pPR53i+rGLgARs4qxgwdspkPjxwqXw/fmL4bvTgAPl&#10;xg+nLoTv0TEEiR957tfzl8OvF64AFucAkVPhB3SLH2UdliQNlCscX+HNuA5Q3CgtC18dPRpu7CsK&#10;X+XsDT/mFoWb6zLC6enYwT+YEGreGheq2FVaA8OopQtSBUsoNUmb/RyOkruEOC4AgkGYwF2NiFkZ&#10;4/qTcfMyFgaVAwxVjJcLEILFkdgKpHyBVdj5MDdTG/dBJvcO4ErMowuyhgvKSLy3udhGcGd3G3cf&#10;9IRe0ddAFgTCZAsYRCvETWc+tHh3oPffgbZel5YdmcPoElmB3ZEEHCg9ABffNgvSfMgYYyebgClo&#10;6OpKqRO9EwiXPbiQ+kCPH0Ps6k+d/Dhg0Z878CN0NB4CsB5BbOtP5mJ/KPNg7sovosq/TOkhUJjC&#10;PZ3WqIxiFRrF1nYIb500SylmeiK7ai7Jj7BMiO1Ox8TdUsUFbviM2kKRAOHKOl2ZsImC3p35GnQH&#10;SwvKCMFiPxdRicyC52QU+WoW6XwKfRU8pz6RyXi6q/OcmtxCbb4Cn8oyLswFeBDeYtZjIACgK7I3&#10;HoaejUkVR7jt0Qzxlkh8gcLMSk1TplIJFsbiNeY1FASSlYPpCP+7A2OxFIneFRO0KWVgFL35f/QH&#10;JIYBTm9TdkwkPGchQb9rsWRv4tEsSzWJ2CXiwhdY43SnZYfZEfzNkSHxnECRsArt8UkoUPRRpEb4&#10;bT9HM5uMgkdH/PN5O5u396BXbMHXspzW9UZuVAlQTA+lGK7KFi4CKJaFakqGCo5anJnHd2yLQBHN&#10;VoBE0uHg0KEpQFCSVHNUbcdHwfvVMJFKhNA4TQpIVFKaRGv3ug24NdeEIlhLwUKmSEnAypk9O2RO&#10;nxYyiMPbokaBPrFWoCCA1xapQDHn7TcwXL0cPiHWv9F3F74MN09cCZ83nAtX6mETMolzn4evTp0P&#10;twCE785eDLfPXwm3L1yOx4/nLgIMlBt8/DsZxemL4edzl8NvF66GH3nu+5OnAZGz4WeA5DZlyXeU&#10;JLcQP28dw4uB2/N6VXX4CoHzxtHScHP/oXCjoDB8CVh8k5kfrlOKnKMUaRg/LdRi0qokm6KSMuQI&#10;A1+FfZzRQITEeXmMrWJ1pG3XwB5kEXY7Kt0a5h4PwMKxc30Usg+7HrH0gFUoiLpz1C1hCplqFKUM&#10;5pQxfl4IUBiJtwBz0EcAxSscQ7mIH2LWoy+PXWERHShL2jFVam5miz/b5mwXGUVb5jW6tuoUetGa&#10;1BNhZ8NpyOZ6JwCIGIIiYDDv0RyGoX+iHeVKJ8qUrmgh3elYdAcourvODkbxGN0LgeIJavuhnKRD&#10;mNvoD3A9DpAMgFEM5BhM738EQPE6d+3X+ZqP0Dam8DsvbNUxrKJ7sKk1glxHqH9n7oyChQ5Cy4KY&#10;f0npkDJLOdAVS4oYQMPbgEQRbsxiH92J2bsrr32PcFDfhHdTfmYB2oQgkXzd3UMQcpLUI4vshT3u&#10;sIjlB4tx0CdW07FZzcasZbQXP23bOjzLhW9ehWG1fSntujPXIli4YMd8iCSSLnFYWno0NrbOxCrK&#10;E8N3kxmQxN6dLkPudw0A77vaQI2jLWVId4DCqdGhsLlXAdsJ/A4LunYKa8iw3ABwuSd0B8wsk9dZ&#10;ULVLZCBxDn+bLCKuUTRnwlLDidCYE2o6FUlUGq50ZlKm7AM4XN3olng/7mueS5mnoGkQ7h6OzXzO&#10;KsBlK3EHh8Z+HMqnz4RRJBqFYmYthqlKfBA1CJoyCNlDtG/LKtAs9FHYIo1tUtulgETdrm2hmsca&#10;jioHxWiPlsMgytElSik/zKk4smpNOIiNe59AMR+gmDU7ZM2YEePwtsEqkpSr8bH8UNCcS2amKVdT&#10;GDUfp5j5y80fw/dXvg7fXvwyfHPhZvjuose18DWM4tszl8JPvH0bELgNW/gR1vATjz/ANL4DFH7k&#10;47/wsZ/Pfw6buAqbuARwnAMwzoWfBJFjlCXHziTdEcDiZm1NuFldE76uawjXYRU3Dh0JN4oPhKs5&#10;BeH6ntxwY2d2uLGJ/Iu5y8OJCbyABPUeQas4SEhu4YMmZ7PTA9flcdKwzMQ0d0KTlelVCp5uM5dx&#10;uL+jOobZuKB4KMeTkWXEQ+Cg1CgHKCpwZ5YjKpVh4z6EqSsfv8Yq7ggTuCO/TSvtJY4hzGP0o+fe&#10;E6DoAnNoCzAYd9eMtmhbQMP33XzesRnaAnF6vXB4dgJYTMs2cMbt457cLWEV7eigKHa2slUKM+mg&#10;yk/t3NmwHITS7jCYvgDCo9x9BwEAQ6D3QygvhlDTDkCsfBwtYgD19YCWLcMgjuEwjje5070LA/mE&#10;k30yYDGPsmk1ouw2vBSZHbn70c2JRivvlNi6BQY9ESX0/Q8Yvc/FYBiNIqXOSoEilhqyinjYxUha&#10;o/v4ffKM7mfGQS9F8rXJ94xmLD8OKAgUujkdTzf1aSe/2wbYxDqAYh2/8zJAZEq7NmEUouRgAMCt&#10;7I9w9AYkenIxd6X8MA9CZ6WpUwJFU943VMbQHgfmTMUyvUpmYev0Pluk7v+I7EOQAZA52lPudY/b&#10;yh4IA/new2kxfwCjmMHWroUd24YVZExswDOxhdd3F5u+MllxYLfIBPNMypBMQDFZJgyzABAEj6hR&#10;UK4VuXAHR6v+CcsTA3LjjlcDdgFiOyJ5gou+irhr4/GwjY+vBoR24aM4+gm+IhhFBUBhlJ1iZvW6&#10;FaEGL4VAUcNFf2yHIJEARQNA0LAD/WInmgWmK993DqRWNkEZUgl4VNIhqaJFWgZAeBwVJHhU0NzP&#10;NKpAkUcITu7sOSFn5myyM6eFnUTibTbliqEwgWIZ4TXz3n8rTMdsNYnwmrHPk3D1w/Xvwg/Xvg23&#10;efyZ48dLX4bvL10HOK5RalwNv175Ivx8+Wa4zfs/c/x4DqA4C2hwRIC4eJ3jWviVr/n1wudoFAAI&#10;YGHp8V09wqZHA34LwOGLmmrmRqrDrRqYRWk5mRdHwvUDh8IXJYfCzb3F4VpWXri6Y0/4fCOLk5et&#10;CbUfTwr7R74e9iNcFpE5UerWLydFAY56GIWBupUwh6OAhHMdMeHKqH58FGUYrCw7KnVkEvevvuHG&#10;sTLaq2WIl2WMVZehTyhsHubto+gZJQDLemr6mYiBH3PBvd+mS3gJpjCkeTvmKloTfOJYOe1OgMIN&#10;Yi2d/CS+36NtYzwXUP8eXKTtYB7NaZ3aKlWX8K5oxoKtUTsdsU1q3B5mo66UIIp3BtE4Y9KbC+ph&#10;7r4DuHMP4qJ8AjV+IODTnxN5ACf0AMqO/kxfDuIYBmi8CqC8D20ez8U4EZCZgVaygt9jawcUfMEC&#10;UTNPoLBtx4mfZF86uNWbdqfuyqRTYelRqGjJCV7sHIeAQcmxtycMArelWoSAIDAoaO7l/SQrkxFr&#10;Oh+RSfC7CCRx07nRcHoNeF6g2AjlX4cYuxpWtAIgNNfhLUTiobw2g90MbusX81hvdBi1Co1m5kKk&#10;gcIYu9YcrSxLYB5NUl6JdBKYDKMxOscDgE8T9SDKxNawuA687j3Qg3rAWh7Emj0EEBrFz/mkQ9sw&#10;C7BYTCm3itd1M2a1Hexv3eGqA0TN3WaO8rra3jVoRlHWCP7s1BxLAUxBq7YLeBQ11XyMCSwECIoB&#10;BdPC9iIQ7yOYJo/HApKsMjFerYPVLcblmfnCiHD408/CkSnTCMSdHU1XNUyM1pEtUY07s5qyoWqT&#10;tmycmOgVsoo74qbWbuzcliECSBXahE7NSthG1CgAmVLKlzIEzDKEzAgSCJmFahSwCYEifx6PjLVn&#10;EcibOR3jFX6KjRM+YziM7gcDYgvGoFG89WqY9trL4WOB4scvfgjfAxDfAxY/wCxuf/51+PnaV+HH&#10;z78It6/cCL9+/mX47eqX4ZcrN3n7JgxDdnE1/AI4JGwCMAEs/gJQ/ObHAIrvdW5ScnwPSHzvo0DB&#10;3MgXlB1fVleHLyqr0SnKETYJxzlaFr42JKfkSLhZAFjsyQtfZOaE65sywsVFy0LVB+NDIdOjeRim&#10;DuOPkElYdhiR5+5RdYpyZjrKYBGVlB6Ch6G7aW1CoCgHICoAmvLHcGbiSqzA3VnDkFgF+kR5PIbE&#10;0mQ/jCObNuoyLrApLP79pE3X8G77HmE4+kN/R7vtXHCXcvS8JR4J0640VTkY1gFG0bF5hxhXZ7vU&#10;MXRLEDsdJkqbu+nkaRsnaSURcgAAI09JREFUJW2LAhKdYBeOjHfWfMUJ3R3twhaobdFHETIHcXce&#10;irA2GH/EUJjFMC66oQBIf8qUgbRrh3LhvYhW8Ro6xhhU/Mncracipi6iBNmkjRtBM7uL1mpOWidH&#10;uUvug1UoTAoSgkXisEwYhd0NWYVsw+cjUPTqEhlFSYpxyBryESjz6HRkIVKap+lRYNfDXAYNWTIM&#10;AMdhst183jZ+x810HDbTzdmCprKG33MlnzsObeZZ7v5P8bfIkh5Et+jmtCyswWzLVroznaB13yof&#10;6wiItIN1NAcMLEXSkftNTKbyYFbDLWMtsMy3dJ4GoHDArDtf68Rqn6a4NNlI/jSf8wFi5jQ0inm8&#10;dkticjl+D16vLRjWtvPa7QI0MnnNTc8WKDxyKEuzeC5G3jk7o1CJRyW2nTmKYRIlAId7OhwSi0G7&#10;HAUAxz7TqwCNFYDpQsBfw9UBfBSl02eE0tlzI1BULlseqrjAKzFdySbUKcoxT5k7IbM4QYlRj627&#10;1nmPrWvxWdgm3ZSwCNhEtYdWbsTMCjMqAIrSO0CB+Yoovdx5sAmAIm/e3JBDx2X3pClhx2RCbIj4&#10;X08at4xCsBAopgMU5lF8wsawRr98/XMQLG5/+WP48fq34dcb34efb34dfrrxVfj1+i1AgsdrX8bj&#10;95vfhN9vfB1+A0R+AzgEi59gGDKL3y7AKtAy7HyoUXxPO/UH3J23FTvjXAiOTboesgmPL8orw1fl&#10;dEAAiq/I67yJIetawf7wxd794Xpmbri8OSN8vnoDmsWCUDzy1bCLC/wgQqW+Co8KHZk4M6OQyaOz&#10;HpYcsRxB7KwUOBQ0FTMFCkCiTKDAslyJsFlHqVGFoKSdu4qSw/LkEMzjAAlZGey+mN+qc5gKo/iM&#10;Gn80df+TXNwPUucqjrUGBCwhWt+HqIle0cbOB6JmJ8ClHUDRWvclAJEGiph3CcswwUk24bSoJUe8&#10;29H16OX4OECibdwW6IMAhYNp/bkTD+auNgjn5lPciZ7GHfg0d+IhnNhqFAMBliFQ9hdbtwjvU2tP&#10;4qKcwp17HprHasqQbZRCWawWjAKbI+doFUXUx5qnDsayw0EugIP3E33ClmciUFpa7EVLyO+FmMls&#10;g5qEwGI2ZgIWmKxSIJGkdFNmeDHxXDRhySYACsXMCBSUTRn83rv5O7Zwsazi75rA3/0iF/Ng2JQ5&#10;ID0NsQEA2gEOtqRbw7SSpcykewESbW1RAxL3ipv6LCxNmqBfNCbOrjmiqGlgOmnbGqnnnAxA1INU&#10;rd6ARV86Kv0pYUbzmo0DXKcByPPoEi2HtTkjswnDmq/bLpjYHn5Xl/nIirL5u3MFDne70tHJJ+vD&#10;/Sh5PNo+lU3YYnbTmnqGmZjOgMSUK12aODO38vZC2tvL+PzMF0aG4o/GhcNTpoZD02dhuloUKhAb&#10;y2mPVggUsIJa3JmVlBECRT36xInMbZQaODO3rgYQVt8Nr2FgrCotbMIoZCI1fG0FrKSMdulhBM0S&#10;plPtehTY9UDMlFVkCxT8/O0Mpxmyuwlhcz2p3CvY8bGA/R4armYwQfrxiy/CKL6+Hb77gpIDoLh9&#10;87vwl69+DL98STly/evwy7Vvwj/xsX/66vvwG6Dx+41vw1+uwTou3Qg/wSDUL367fCP8xtt/gU2k&#10;geJHWIVdkR/jYRv1DCyD7scxsi0UNusbwg2A4qasgqzOLw6VhevFh8L1ooPhi32HwueZeeHy1p3E&#10;720Kp3Gt7Xvl9bDDeP1hJF0x31H5HLs6yKmodGDM9yNgKGwmQbsxmVvTFWzCGY9S/BellhzoFc59&#10;GMxbTT5FBe3RMpBesNDeXcHnH+Tz8tmgtYmLakH77oTB9AjvQeWHcyEPxDDVi5Khoy5LmQEA0bEJ&#10;guYDbe+0StvTyZAxRGOWE6emN8Eo9FeoUejs7EpmZFfuoJ3UJSg9elHW9HXOg8cHufMKFALGo1xg&#10;TzBrYOnxBL6JIdzBn6KT8DQq/RDKk0F8zpMwkGe4Y76LQPcJz09CrJvH1wsUW+jC7IRGK87tQ23f&#10;B0i48Ws/J3BkCBipSrjzl9xhFoCBzEKQoNzI696JC16gQLx0zDz6JlLWbVuHZmVSv8dSIwUUgoZB&#10;vJqtLD2y+PhW/o4NOEc3IfRqjd7KBbcK+i1QjDQTAlbxEGWDW7j0U8gmWgMIRvl34G/rSjkmUAgS&#10;0YDF58VWKeAgQESQ4GgKW2jO4SLnVjCKDjC7rpR/XQCOzpQtPTj6Urr053gRh+g7vFaf0LadyWu7&#10;JAb+sKOD10z7+246E7tj+E/S7YgahcImIGkJV0CJus+gYi5+9QmBYj8lyH4YxV6zM6NOYavUWDzK&#10;PoBiWwooFrtNbMSocADDVclnE8KhGZQeGq6YxahcDYum9KiEEShKVseQGvQKjvqdlBoARRwM2wrT&#10;kEnAKux2yCgq+dwKSpc0uEQ7Nx2QIwCFwTX7yKPIIzMzf/6cKGjm0vnYRemxk9JjGw7N9ZM+C2vY&#10;KLYCYVOgmPPeW5Qfr4fxAsXP3/8afrgFSNy6HX77+qfw+ze/8ChofBuB4q+wjL/eAEB4/MebP4Rf&#10;r94KP8okAIufOf4CUMRDjcLuiIxCjeKMnopL4fbpC/gq0CtomX57/AQdEEuQmgQoGG+/cZjux6FS&#10;VgYAFIUHw9W84nA9pzBc25UNq9geTi8hfvzdD0MmYFAAUBQ9TUbmc/gnWH5SPeKVUP4sQOECIMCj&#10;BuAwql+fhXs/LD+8+J0TSQ7mPhiGisE35mkCEB6ViJmVvF+B6/Mo7MME7zws3ytpMc7mDjOBev81&#10;/BVDOPEeASB6cLfq6MGF3x6doj1iZtv7YRLRV4HlG0bhoT/C3RR6MGQSHe2ewAS6UDp0QVTrTF1u&#10;wKxMIgIETOAh2MbDtkMR/h6h3/8Y9XN/uhqDBQeo8hA8CE9ihx5E52MQFu/BgM1T3Ilf4/Pf5/M/&#10;AYDmUXev5k65iRM/Qz8FJUcBApontasCTaNSZ5BNCBQRAGIJkjCMQhkFHYs8BqDyeiQaxT5Ygt2O&#10;3OjIBByk3xEouLty583l5M/h4o97SgGHHO3dCK1ZXFib+X3Ww5w20MbVIr2VNuQqyqmpgNkrRtMB&#10;FL248Dtysbtno12KOahLdOVituRojS7Rkgv8zlYvwSK1IjCuAQRUBBCBJGaMAugdAPTOhiXDBLvx&#10;GvWirBEo+nE8TQkziu/7IZrPFH6n+QDFCkBiA5GIWy3b8Drs4HfcDXuw1MjBgKUvpECwBXRdouSj&#10;S51jRoddD94vVK+AQSSdD8fPDS/mQPTciYdlKaA0n2P38y+GgwBF8acCBaPmzHrU4JysYvqzis5H&#10;OQ7NSgCjRgs3LkwvfrseaQOWCVeVgEe1WRRoFRU6NTFpVeHBECzKKFnMzjyE8eoAg2HFCJnFeDQK&#10;lhiJB1hgusqh/MicPYt5D4xXAMXGKRPjvMdy2qQLx3wQZrPfY8abb5BwRRTe7z//S/jtx38Mf/nx&#10;r+Gfb/8e/um7v4S/wjJu3/gy/Pz5rfCXq4AE+sVfAI3frlKSXPoi/IAu8eOF65QeXwASN8PvlCJ/&#10;4flfee6nc4ADYPEjnRFLktu0V7+HVTgHIljcokX6RUVVuIGf4ouKivAVj1+XVoYvDhwNN9EpvigE&#10;MLKLwpWdOeHSlh3hwtoNWF0nhFzyM7MQG4spOUpfJKH7JQJ6R2vKeg2Gwc5SdIzqZwALTVgwiwpE&#10;zlJFTi3clhWszztKaeHbZm5WR02Dj+vchEWU+7FHBA7AAvOVGZJbuRuvosU4G6D4hPbZi1DYftzt&#10;HpQmmzqlWQpW0f7PiJm0Szs374jpqisndtsIDJqp2ilouoeD8kOg6ASD6AwLUMTs6l4OWqKPclfr&#10;D3OQQfRB0NSN+RiMoR919MNcKI8DFoNhE4O74BjtwowHF+vTnNzPcpI/zec/D/CM5q77IV8/EYCY&#10;xfPL8WNs4fffjopvhL5mIHUKLdzGCapVFMU7YdLe9MJ3X0e63WnpkUvZoFBZaHCuTkxFT45iNIw4&#10;NWqYrrmR1PO5najddYNy5PJz86jnnTHZzcW2GYBYTwdpCxfjFi6SLXRx1mN7XsCd+W0Yli1S1w8a&#10;o9+Ji7kTZUI7ALAjjKkbbs5odnP2g4tdJuEOUbsc9y4ejsnlKb9FBAv0jQ6CBRpFZw4zOh9S/wFE&#10;nDN5jOMpQEk7+Sf8fjMB48gqODbSnt6CZrEDQIszHxzZMIxs/s4CSo1C26CUHfHQyEZ2h1viC3g/&#10;38hBux8ChWnnGLEK+FgurdHtPL+M82gpwJo5fETYT+lRgqB5dMYsgGJJqFTMhEVUUXqU0yI1iKYW&#10;74R5EzWG6jL8peFK81UlpUUVGkbVZvwUujK3IGpu8flNzHrAItaQyM3cyGF0iv2UHQf43rKKHMqO&#10;7HmzORAyKT8yZ81KTZDS+WDcfD2C5sqx5GayyHjGm2+iUTAYNuKl0Oi32/8Sbn/za/jth9/Cv/z0&#10;T+Gfv/tr+IUS5IerX4RfrqJJXP8x/PXa94iZMInzN2iZ6taENeDo/Amg+EUhM7IKdAtaq79oujpP&#10;WxUvxs8wDMsQweIHTFnOiOih+KqqFpCoRKsgwBdWcYuhsS8PllJ6EN4Lo7iyZ2+4sCOL/QUsIVoD&#10;ak6eEXYjWu6idDhATkUpA2O1r74TTr7BrpBX3gpVw0eFUgCkwtmP518GJEjEAlQqoo9iKBc/Oz7Q&#10;OJz38G39FXVxLsSof3ULnlfHSJUpgotdEINmt2CDXoBWMZ0L+QPu5M9z8g5ARe8LWPTg4u9O6dHe&#10;VilA0aVFJ5yZHaDLDo0xmu6UKEChC9NHy47unJSWHd1gEZ15rg9MQrv2APSFAQCAsxz9uDj6c9E/&#10;ygq+h1JAMQgBcCBAMRhW8RR18nMIYiPQMIbzubb8XuFzFTQ/5evmACLLTePmot0BSOxxY5XeAMqp&#10;wl6MmTNcZ1BxMc8XcWIXu+XcvEfj8riDqllE8AAs7GrEgJqoZeilgGrHATPTuDVxQasRTPNxge7l&#10;yLMdy/s5tBhtM+7i7rydmn8tFvcNlkO0cjfz+2/kglsIWL3F65AGih68Xgq63bjTd4MdGShsGRG3&#10;fEXfhK3QxLKdBonoxkwdgoWfI+tIliTZWWrCYF+T6M/oy2Nfvt8jAEc/gMaR9+F8/vuMlk+B6S0A&#10;LFbCKNQqNsMoMig9dtIyzbLU4PVTFI7lRmoS12lcX4fEyMbwF+sacxjCy+PjBXorcGHuBShiAjpA&#10;sZXXbQH//1WWJCNfDgcBitLJ08KhaTNDKSV2Dd6HKi7w8jUro05RZ7cDEGjYiZcCm/aJ7TsAiu0x&#10;Ak9QqDLViqNmG+DB59UAFhXMehzFial1+zBtUYFCjaJmW0Y4gmaRyyax/MWkXlGG5FB+7GYlwHaW&#10;AW2FUWxlveAGW6QAxVLSuOe8+y65mW+GCS+MovT47vfwsyzi538M//rrv4Z//uH38JNAce1W+Pkq&#10;4iaM4rdrlh7oFLx9G2D4Tr8EbOEnAOJn3v+N7shvV+iOIHD+dInnL16ObOIXPwd2IZu4RefjS1qk&#10;t7Ryc3xF+XGLKdObpTALdIob+4+Eq4UHwuXcwnApqyBc2pUTztEmPb+SxGGAIgu2kEUE3sFhAAW2&#10;7prRb7PrdAzuzddC6TNoF3Q+qgGRE4BIFR0Rd43W2SqFNahVOGquYFmJcFmFPhEPtj9XsYlJ0bOS&#10;DE5B5TAdkXKXGXMc4O0cLqq13C2XQqEncyG/zcn0AuXBYJjAQ+gWPSg5OvwJSzct03Ymd3O0JnTG&#10;ORBdma3dEYpm0BlA6MZJ0p27fVfe7qEmwV32ISPtKDWc4Xic8mIggNQfsHgCq/MAZhEeRs/ohxBo&#10;+dGPnv+jlBiDYAsvQoVHYch6GbB4CU/C6PYsKoZtTOL9Ody1VPLXqeTT5tvBCZpt6jYncl43AIEd&#10;rsW9XaYEWPBcMeBhena+U6aUDtGlGdkDGgZZEwJFbKHSHtzLhaAoGum33RQouHfZPNcXdqKex7uR&#10;15mfxx1YL8JO7sLqJBtwjq7hb96EMLuBv3EDv9NcLsRXuZAHcMGaUeHWs56AZzdH6nnNDNmN6/10&#10;Y0YQkE0kS4cFhXuj8BKQSEAkLj3mc1wTaCnTHSbYh+/VE5bRG2escYdP4Kl4El1kBAD0HuA0kTLR&#10;dLBljPhvBGC38D/fDGBkoFfobnXy1rkZAaOA18nHZOkzoBBnQTRdMVLO65PLYTt6n2zCbhOzHr7+&#10;W/m8JSZmyTZefjUcHfdJKJ/irMfCUEGHr5rk7XLu/mXs5lCjUJCsARDqsWjXCxAMfR3LIKOW+Ltq&#10;2EU17wsSVZQfNbxftxVPBc9VwjLKCN0t5TgCuzgMQJRu3MzY+WoyKdAq8GvkARTZlB4CxY5ZpHHT&#10;Ht2O+WoLwua6zz4LKyg/5hNgM/P1N8MkSvwIFL///M/hX//6P4R/++d/C//lr/85/PXbnyNY/AyT&#10;+PkKWsXnaBU3foBZfBd+odT4MZqvKCsoNfRX/HQZj0UUODFnXcJnIaNIAcVttAqHxb5i5uMLJkm/&#10;MLAX09VNNQpKkOtHmCYlhu/GflYa7i0Jl/KKwnlapBfRKM7T+TiznN7wRPYlMkmaT+vzEK7Mihdf&#10;R6MgLm/0O6Fi+MvhsFF3plkRnVdHR6QaZlFjhmacMnX2A1MWzKECcCjDgVlB0pXdkApGfSvQJyrQ&#10;JAQKNY0yPlZmuWJYTtxPOpg7MtZb7gILqME/RSF/B4/FSC7eJ9AjesMmOtMebe0+ilTkflvTqYz4&#10;5zCkpiOiXWfKkR7mTQAOOjF7Y7V+jBPxMXSEhwGQRzgGGEij0QpAGsQFL4vox52uHyfwQMBhoGyD&#10;C2gAbcZnnPWgVTqaz30T4fBVfAHvcExAw5jJ184DgJbjvXBh8XZ7/9FB+Dh3egBBsGBa1hCbohRg&#10;CAAF0ZCVlB+aq/bSZSm2E2K7k++xV60DluCi6AL3wHZD3ZelcDHkeYHQIcqDgeXBKLK4E+dyEamP&#10;7KT82UTOxnq6RxspRdbxOq7gLj2Vv+kl5jEGAAYPGnKLXvGgTlVKMuPwWkezGkuQnO9IsYUHYApN&#10;aJ8+wEUesyl4/k7ZIYhE3YJlxByWIK14zsnb3raeAYpedK1izig+lOHYxV+jxHkfsflTwGMW/6fl&#10;6BRrYBUbYEGCxU6ZEZ2jLEf2KZdkCUUKljwWurnO/ImY9yHQYunm83zbhdCFDoNp7eb8cVBMbWap&#10;/xO+Zt/o10PZeKIWJumjmEfpwazHMnQJpj0TH0VixTZpuxYwsLwQKBpgBgJFDUft9p3MeuxMlR0J&#10;uyjfgEbBYxnMQhHT4zAhNgfWriOVm6EwA2xI6c5ZtCDsofRIMwrLjgx3kdIqFSiW0yZdIFC88WaY&#10;OBKg+K//6f8S/tu//ffwf/0//bfwr7/9a/inn9ApbqNXoFn8/tUv4fblb8IPl9Eq8Fr8BY1CBvGj&#10;Lszo2ORtAOEHSoxfYBUCxQ+wiR+xev+smxMxU1HzOwbGdGd+i6fiW4bFvnYVAKWHpqsbtEe/pPS4&#10;efBoBIqLeYXhIpOl53fuCRe2bA9nV63H6vpZ2AMI7IMxHCajogq3ZhklRjXsoYLnyxExa154JVTB&#10;OqqdHoV1OFWq+aoCZuCsR5WLgACKcuY6kq4HpQmlRrmahe5NhEyZRQUA4TDZ4bgsCAEUgCnBoKUF&#10;dx13x/kInBM46d/nGMHFP5CBsD4AghS3AwJmPNy7QTu0PUDSgY/Hbgfuzh74LHqTedEHkOmH3ftR&#10;hNJHjYEDJB6WNVAyDAAcBlE2mDcxwF2onLz9dYjCEgYBFI6XezwJWAzn/Zf5/NcBjLcoST7AlvwZ&#10;rsepsJF5fK+lXIhrofrbrIkpGfIJ1s0HGOKd0YsbNuFJXcjJbAmibqFLUx0iOfBPkL9QYmsUBlAo&#10;mDi6biw/2oSMxDrd75evqSt2AgQNdl3AZPLM6+TtHR2YbWjZKWxsC5OAaazl91lC3T+J3/FlTVdc&#10;uP04HkH3eQgQ7QlYtOP1dFFwZBJptiBTcNM7QHEfTCFdhsSShI+lN56bwO3X6eY0Dq8jINSdr+vF&#10;0RtgegRxcwit0pGUOO/AJD6GIU7l9Z/Jz52PjrTSixkQ38pFvxOtJZO/OYtHF/3owox7WgGLYgTK&#10;fFiE2s9+IhD20VbP43MLYRr73ekKULjC0dLD8JotvCYCxVqzNUe8HI6wy+MIPobDtEfLFiwJ5Qj3&#10;5YiOznpUUDYYw1+D5iBbcPCrAVYhozhGGVJnqC4gUctzVYTXCA4VTI/KJNQpylgxGMfLdWfSIj3I&#10;9ypC1BQkshkK81Cj2I2YaemhmLkFL8VGpknX4KdYPs4AG2L733knTHn1tdDo//5/+9/C//o//28R&#10;KP7yw1+in+K3734O/xKFzb+G37B4/wyT+J2Oxy9XMGIJALo0YRY/xQNR83NKj2tf0A35HGcnvgoY&#10;xk8KnqcZJNPKHedC8FY4+0Fmhearm+R0RkETjeKrMsRNgOJzSo8LuXtTQJEZzgMUpyk9juLQzGXP&#10;Ry4X/n41CjI1j8IcytUjAIpKhM4a33a8XDYRw2xcVJzqfggU8QAMBltqDI2MQnBI2qaABR0RmUWc&#10;NgUs7gCFUfYMk+1H3MzmhNjeqx9DPX3CJBybbzPrMRzfxBOMnD+EJtEbE1U3uiGGsHTmsZ1tVExW&#10;HQGSLnxerwgSBNNw8T8Eu3iIsNd+lBSPpw6TqwbBKgYAHI9Zuyv0IYgOwkD1FMxjGJT9SUBiAKXL&#10;QATPp9BLhsM4RuK5eAP95D0GnMbTJp2ERXk+jGMZALJK+zR38Iy4ixQ9gRPWwSfFzRzKhixO3hzu&#10;7nsdlY4swtAZLNvauWNHxJFyShCeLwFsivjaEtp90a7M10i3rcOl5rIL76qWJDn8POcl/DmZMI/1&#10;AOtq2swr+PuW4bWYhybzMYLtyyZ0odk8js7SjxKsj+P2AIZA4eSog3RNYQKNKREeUKeAUaTDaxQ0&#10;BQxLjiTcJhWsK5tILRrW4ak3ozPP9ZBRABoPI5gOprPyMl2jMbx2n/H6zoyrDtqFBbzuq0wyx3i1&#10;EZ1CFqBLc4+b12BVWfxdDo/tocXrLIcfkzWU0FIvAogFCdmEh69LTBcDMHI4tgCwS7kxrDW74qXR&#10;oezTiaEUZ+Yh5z0WImYuo+xYBrNgiY9AIaPQlRlj+cmbiAfswqAan6tGk6j2kdKjksj+ys2+LWgQ&#10;XuNouRoFXQ81igO8nQaJTITMTPSJrDmKmTMJ2qX0cGExHoq1gITZmUs/Iol7DIuAWCkwlf0ejf77&#10;f/t/hv/zf/mfw3/5l38L//Lrv4R/vP2P4R9hE//4/W/h929/C79+9VP47Yvb4fcvaZ/S+bDr8dOl&#10;m5QkX+Lc5G1Ez5+v4+C8RklyGaZxBRHzCmCi1ZuBsThhClgIFBqxvibP4nolQ2HlVewKwalJ+fEF&#10;XY8btEhvolNcyS8KZ3fnhAu7s8JZSo/Tq3ixqOP2YuXeAzvYB1gcwplZAXCUDX8lVNDxKHWK1OzM&#10;lFvTiDwXG6tTuCDIeP9KLd2WHACFj5UCAk7M0tQsSAQKci9sp1p2mLXp3g/t3Yfw6B8m5MUovr10&#10;T3YSJ7eUycxpuDbf4wJ4EdYwlInSAQDFowDDQ7RR+3Ci96CV2h2Q6I6W4dGbu2Uv06zwWHSHebho&#10;yCBf9YekBdoV52X3MJAL5lGocH+AYDBvD0OJfwageI6yZBgX/lAusKfQOp7hY89yR3yRjsdItmy/&#10;yvEhOsYU3IZzYBsLaEsuQuxcAbi4Ai/D/EqOXR6ctC4IyubIitZr4+vsfCBIOgQFm1Cb0NJtKVKi&#10;e9MOid0Ot5jjt4iipndM63UZChRdu/g+a/JUqG8uzxvmsg72tBQAXAiIzQXQpgBstnNfaN4EvQdx&#10;mAtXNtHd5cUIj20oF8zwcFrUyP7GdCsEinS6lY8CRRwC06kpaKRyKQSNpgBFCx7d+tWBtwWKrrzf&#10;DdBwleBQdItX0XvGw9wmc/HOpdxYCINbCrNYTVm4Etv+ersfvDYZbvcCxF0FmMXfZWBxtHfzsfRO&#10;13w7Hk7p8nrcq0/k8NokpcejLP/pFZalgCIXoDjyyWfh8OSp4eC0WeEIATalixaHChkF0XXlZF8q&#10;aGq2ssshizCaPz1yXqN1W6AAGGoUN+mOCBblUcxkvDy6MmUT5GcCOPt527Ijd/ECEq44FhDdD6PI&#10;muPmsDlRo5BNxDTuCawWHM9qwQ/fiSE2ujMb/a//j/89/C+AxX/9T/9T+B/+8X8M/9kDveJfETd/&#10;+/oXtAq6Hl/9HH6/hccCViFY/HL5S8ACoODxF+zevwASv1wVKGAUl2mPXmLSlAGyHwUKJ0odSY9j&#10;6aRhKWqiVdysYBEy5cdNbNyyihuHj0bT1bV9B8I5MiouYuM+twWNgpXuddNmhwLaoBEouPBlE9UA&#10;RzWZmpUYr0qdHDVDk+frKD2cHFWQtISIy39kDwiVDoR52AKVUahLVPJ51bgxFTx9v1yw4LkKRFC1&#10;CjWLI4DFYUCi2J0YgEQ2AmdGn8eYAnwkzOrcN4xr2y28CcN4Gav38Obt6dG3YdAJGzYlx4MYsHoC&#10;DN0QNXtQe/dwj4WHHQ/uXhEoLDHiwBcTq5yQQ7iwn4ApDKWD8QxzEc/RUvR4Hobg8Rx35Weg7c/R&#10;Nn0W4BnOHfmFFk2j2/AjQGQqouhcxNH5AMkiPmclX7sWNiJYeIfcCUhsV9FP3RmzNRHpuNRDwZxH&#10;rrMbAIU2bLMp0uAQHw1s0ZTFOLrrBRU1LTk89gI61usKejmAiKsFjYXbCdPYws9azu81pwMJ2KRL&#10;jcMH8jp39GfI5njM8XKAoCsOzfb4JVphmmqGL8LhLlOtogYRczHvlhdOjVpuOCnqImNbpxqu4ih6&#10;HCCj7ABY2lOmdDVzVE8GgNKN5xVOhyKYvgnYTkTwnQUIL6TUWISGshTBdTX/x1V0r9bwvzGB2+5H&#10;hrMg6CsChYwssgxZU2rrmmDgVrZsSpTIIlKLlmRUeTCIPZQbm2AlxgCsRq/IevGlUELX48AEUt4w&#10;XB1iSOsQ4mJFDK8BLPBAJMuHmfegnJBB1CpgEl5Ti5+i2oh+QKKK5ysQPCtsldr1sD0aN4dx0P0w&#10;Du8wx0Fj8WiX7iXANw/PRg5ZnYqZUacgD2Mb2RRuNteduQ7AWMHmsIVj3w/zGDefzSRpo//9//3/&#10;C/+f/9f/N/z3/+l/Cf/2r/81/Od/Aih+/8/hP/3yz+GvdEN+BST+CWbxL7RQfwc07ID8TCtUoPjp&#10;svbuWxy2UgEKhcxLd4HCKdNvTuOfINPiB44fsXN/59wHVu4oZGLhvlFWhp2b0gPj1edFJeHqvoPh&#10;Au3Ri3Y9AIqzq0jwpn20j+5GJixAoCijHarhqobuRyWlR5nj5jCKWoRO8zPNzKwAJEy4shUqCKSn&#10;R0spNwSDKgN4AQYfa/j8KkEjBRQOlVVwOGhmAvgRA2gBCveeltBm3YcNPBfjVgamrHV9B4QF1P3T&#10;6BxMoCwZQ0fhdbwXL3IHHYyG0Y+atzeOzq7UxQKFg1+98D30gmH0pbR4DMdiP45H+Lx+lBlPoisM&#10;9QAknkV/eB5x8nlj7wQG27MwimcRKJ9z+zpUWaB4jgtuOEDxSqvm8S49CbCYHXMh9QZ0jKGuazhc&#10;DLTZk55jS/QK4ELkQsikJZpFByU3tWw4DngJFEbxm09hyrbdDxcAcfGnFwBFt2fKfHQvUNjtSIAC&#10;jYILJoNa3/JnBT9jGt6QsZQbb8McRtJ5GMJF3Nc7Phd+e6dsU+3N2OY0cyLVCk2H6qZ1iCQWTzs3&#10;awPd9o7G0RwjVRNs3HEjOR9TyBR4BIpuDIR1AyiM3tPc9SQi5lu8xlMQXWcjXC5AP1kCUCwD6Feh&#10;pwgWqykNHRYTVM0gjTmkznsAiAlQJKDhcScKT/8If3fMzxRELPcQL7MQkzfwfRbwf1nJx/e8OCoC&#10;xf7PJgEUc8JRyoBDXLSli+eHMkJ2q2AARt2pUwgWliA1GqqMxCPhKpqr7HggbpY7E4JGYSlSCWho&#10;267gKONrj2C8OkTZcRDQSANFLu3RbBhM9FFQhuwmDyNj5gwi+wnZpUW6FlYhUCwa+0EECh2a/39K&#10;QZKY+oUwYAAAAABJRU5ErkJggg=="/>
  <p:tag name="ISPRING_PRESENTER_PHOTO_1" val="png|iVBORw0KGgoAAAANSUhEUgAAAUAAAAFACAYAAADNkKWqAAAAAXNSR0IArs4c6QAAAARnQU1BAACx&#10;jwv8YQUAAAAJcEhZcwAADsMAAA7DAcdvqGQAAP+lSURBVHhe7J0FgBx18v1jJLi7Bw2W4G6BENyD&#10;u7u7OwR3l7hsPDiEuO4mWXf3zbp7NvX/vOqZEOSODXB38PuTuy8zOzs709PT/fpV1atXXTo6Ouyf&#10;9XfeByv4/uwna/lys7bQaudWP69o5zb8PP2OP2qyNmvvaLMVPKGjYwXPW2EtbR3W1sqT25qto6We&#10;W1ZHg5nVsSpYNSxegH8rWFX8N3N5uy2qbbbJRZX2SW6pPZtRbNcnFtl5CwrsxNn5duT0bOv3XaZt&#10;8V2VrTe1znqOr7Fu41jjK63L+DpWvXUfV2VrTSq3Db+qth2/L7EDfki2I2dl2UlzC+zCxcV2a1KJ&#10;vZFRZCPzyuzbslqLaWy1XLZDW/XTf2382MRim7XdrayWRlazNXQs16PWwoYv5/Ov4Ocma7ZGHu3g&#10;vx0dLab91czOqrNaf7yV36/oaDVrb/3nPPk/iBVd/gG/vzP4adt/CYACNGvnpF8OECxv8ZN3xXKA&#10;gRPclnMyt7UDiB2A3wqAcgUneAjOVvB7TngBiE78CmuxrNZGW1JXb98WV9iQnDJ7OqHIbliQYYPm&#10;Zdnx36faAZOTrE9Ekm0/Jtk2G51q641OZ2Xa+iOybN1RObbmqDxbY2yRrTF+mXUfX2w9xpcDfrXW&#10;dRzAN6GGVesg2BVQ7DG+wtYYt8x6jNPzCm2NiAJbc3S+rTeqgNfTbaZtNCrNthqTar3HJtmeE5Ls&#10;oC9S7MQZmXbp/HS7KzLNXk7Lt9H5JTajrNLimhotv63R6vkcHf65Qp9PVwN9ZnZJuxY/+tVB+8bB&#10;jv3XCkoKS/ndCn7XAVj+c6783c+VX27/PwD4f+aqJiAMVjuIBpexthXLOZeD1dbRzjmtA0BUEDBY&#10;EWJJITZXBigurmmycbmV9kJ8qV2zIMdO/T7D+k1Mse0ismyDkdnWY1S+dQGMuows5LacVWVdxrLG&#10;sxzMqrnPmlAF2JVb9wmV1oPHegBw3QG6bvzc1Z8TsD5fEwHAiQEQdhsfrB7c787ztLrpltfvptfV&#10;+2j58/UzDHI090dqlbCy2Z406zkmzTYZlW07jUu3Qyan2KCZWXZ7VIG9nVJuU4pqLKah2SoD1A/Y&#10;LPvJnAmLEbdbM6sJIGzl4tEhUGT/reBC8Q8A/gOA/xwEfznAXM75GayApQjs4DsrAEKYzIpWsZqA&#10;1Yn2wAstC9ozs7rehhOuPhSTZ4NmpNghn8fZ1uMTrOvIJIAk17oMrwBcAJmIBsCmBdBpZYUBSwBV&#10;a71gct0mAGaTAjbXFYBbA1DqwW2XiRX8rsLBaw1fAkaBXRjwAC0BYRg4/TYARoHgGhGVhMUsXk+h&#10;sr/2RH52EK1i8X4T6xxge44TSApQm63LuHZul/NabG9EE4DI4yMBzeFlrExbb2Sy7TY+zo7/Kt6u&#10;mJduLyYV2ISicousb7RiXTD8gqB9VQvoVdqKtipYIGGwABAmqND514BwBfv7H4D8+wHkPwzwLwdo&#10;v30QrdA2C/Ac9NpZbQBgKMxVqOuhrNYKAr8Oy2httm9KK+018nLXzUq1w6ck2BawpJ7D8wCFIusy&#10;ohiwK3GwWXNSwLi6TgCIAJmAxZWRtyu1XmMrYHOA2yTWlNDieV3HNVm3iEZC2wbC1wb+ttG6TAZ8&#10;JmlxfyJrAkDqICXmBrgCbl0iAEMt8oHB4nfkArsArF0m8LdaE0OL1+o2sYHt4T3GN1p3vd8YXpft&#10;7TIVNjoJlgjA9gDweo2tARSX2RoTygmt9V56TwEv9yexAOYuY2GMY8Qac22dEenWOyLVTvoy1e5Z&#10;mGdDMsstqqLRSrh4sKd/TDGGkq3Bfg99T6Hvwb+TX1n/6vF/wPK3j/P/xj76BwD/ogCoMFZrOfkq&#10;AdwKlnJTy2F4LQpxCXVbVcygYNHRKtDzRBa5uxVW0N5iMyqq7c2EQrtsRo7tNy7FNhuRDNDB7EYB&#10;doSt3cY1Wk8Y0hoRKkjAsjxEBfQAnK7O1EpZsKaJgIsvhbkCMRYg58xqFM8bxfMUFpPr60LY2YU8&#10;XZeR6bYmoLLOiDRC5xTbdHSabR2RaVuPzbHtxmVb7wmZtuuEbJhYnu02IZ/7ebbzhFzbgd8p3N5u&#10;bKZtNzrDNh+ZZhvyOmvzej247TI6i/flM4xRKK6lUJztGsW2RJBHFIuEJQrguunWt1ufgW2cpNvQ&#10;9sM8e5Bz7BVRBVAqPIc5jgdox8BARwKOI/Nt07HJduiXKXbbgiwbk7nMEmoarVrHisOhcoiEy3wB&#10;reQKm1U44XdKOShfqO9J31c730kr30kb31eQR/xn/dX2wT8A+Bc8KHWyBEthF0UKv8+J5BVdHgPg&#10;VrQrTFNoq3C3w1IIaYekL7Nr5mbZwVMAnREpsDvAIhTGBkUHMSvAglBTIWX3yaXWlcqr2FOXyQph&#10;xf6qgwIFANllLMxp9DIWADcCYBuebOvCHLeBLe05PsUOm5xuZ36dbVcBsnctzLcnlhbaG6ml9kl2&#10;qY0rqLAviivth9Jqm19VY0tr6yyRlUpBJauxwfJamqywuckKmhssl0ptFpXaNIoWCQ0NFsdzYmvq&#10;bX5FvX1fWmuTi6spbFTYiLRyeyO+3B5cXGLXLyywC37ItBM+T7eDJqUDpqm2KcWRXqNS2VY+u8CY&#10;AkqXsQCfGCXA3c1zkaGwmzxiV5bC9G4AZTfCar8IwFLFMLtGsJ8E8qMJ44dnAMoUW75MtwcW55FH&#10;LLVctl0cOwDDRlvO99FBNVwkURcmpSRWUFFfDkB2tFNh9/zrP+uvtg/+AcC/4EHZLjYB02tXPo+T&#10;qpWTqUU/C/BUxKBA2QDDWFpVZa8lF9j53yfZHqNiba2hgJQYHqyua0QzJ7jYHGAn5qP83STAzAGP&#10;KiyPKcz1xxUeEt52GUE4PDzfulJx3Rjw2GNSvp3wZbZdC8A9HbPMPgFgPweMoqqorjY1W21LC8UC&#10;bRUnuufOxEJVOoWxukgG4HZOSjGBoov4qVYHK/w8D9d96bHwCpVf/fXCIaheT7/X++g+oML/mgn9&#10;K5qbLaOhyeYAmOMAyrdTSu3BqEK76PtMO2Jqlu04njBXeU0Vb4azRrIfBO6AogCxu4f6AkTAH+bY&#10;VTlNhd6T2Efsp27KLY4VQ+RCwWtsNAx2OCHWbpqfZSNzSiyjqd4/abBZbRSbWgJGCBNso7jUru8Q&#10;dviv8od/NVD4/2l7/i0ABon1/7+vWj8WGP6z+yG8r5UzUujbDCC0oWNrW14FDNQ626tb0WjzCG2f&#10;TSy2gd/n2rajc6zLUEJPWIoXKiapUKGiQIX1JA/WC/bTi1xYd9iNgK4nv+sxTtVbAGAY+a+hJbbW&#10;8CzbdkyKHf5Fpl0yK8cepQI8oqDSFlXVWkZbi5VzaquiHICbwEgrADsHMoCZDWYp9AsvPQYIoi8R&#10;c/XwD+a6XFpDVapDBYUV/F14dbSFigwqNOhxntPG3wrg2pDvLKeQ0yYtHqyKmNLfSwULat3gThgw&#10;tV3B9umxRn5bzEqCrc0orbL3cqrs7qhiO+uHHNtnMiE2oblXjhVOjwb82W9dJtfBCBuR7qjIU06a&#10;oMQLO93JUa4xXmG0LhptAUMezv4bmmO7E75fPDfPPiZUTm+sd8BXIaV5RQ3fWTUpiybfFyqihM+n&#10;f86t/+z51Fnc+gcAfwPg/6sAqJPfQycBSAA2jTCHuOoG+zCuwE7/Ntu2Gp3ICUs+LKKUQkCdramw&#10;TmGrh7ZBjqurcnSEcc5iVHgQcwHslKtbZ1wmJ3+cXTwjyZ5NyLep+aUWV1NnxVQ6W10mXM6qdthb&#10;Dggvh2l2UFhRHrKdE7kddqM8JKTGXFro8hCgSI/5CjRzkpQoD6YcpnJhWsHjWgLG8FIxB/6kvJke&#10;Q36i2+U81sLfNPF+bYSYAb2SwLsNdgUj9txaKzgLqLIdkj76e3GhWL4CTsqDywWc3AdGHZDCQu5G&#10;Pmk2Ifj88moblV1sj0al2VlfJdjuhNFrKWwepsIQYAeT7qKCDvuym/arwI/CTFcYYTeKNz0pFq2p&#10;/a4Qe0yBrUGFeU/yrdfOyrMJORWE91wgJLGhQrxC+Vx99tDx9g8A/gOAfwt2+XsBUEDwy5BnFRYk&#10;MBC4hBjRcgeMcGholkvoFJFZbFdOR4eHts3DN9hIV/R1PQlZewJ8a1Dd7MHJtwYJ/e5UabtT9fQi&#10;xRjCOy9M5Nv6gOX+k5LtqjlZ9lFqkc2sqLUcmFSQv9I/gMW1gYAOj7eSy2qFdbUCQGJgCt+We25L&#10;LC4gfAGDk/QmAD6F6mHwU/iutZLlOUAiyXHwC94nAD/9DX8v6QngAFwRJiviEOgSKLNZgq5W7jeX&#10;ltvCz0ZZ5tTPUfTUWaMe82KDgFPAom3U6wfbJ5bp3S2AajvMq5V928pz2smdtrcqf6rtEDDpIhMA&#10;q/pbEppa7Au6WZ6NRQM5I8N6j08G1Ci8DINla/8rh0p4HAi2y70ivga51J5cgNbge+geoSo2wDmq&#10;hKJNru2HBvFBxNkzl1Xy+sH7qHji4BxixYF0ScdBIGp3huxrFbb4q8fSXwNAOsu0/qrP+4cB/gcY&#10;oBLeqvwpj7cy+c0B71XdMJCE2IoYjZ+1sJJaTvl5FRX2ZGSmHYQAea2hSeTjCq2rxMaTFcYqUa+T&#10;TkJj5a3IYUUQ+krvFgH4cdKtNyTH9qSKeu70ZHshpcCmlddYIeEop30I79QPFyBFwEY42bw17Mel&#10;X4cLMTpwBVJa4RNTnyn8GB/S2d1ycl+KiNvF3BzE9JjYnF5c7WcSGfM4ANsuyQ5PV4iq8FZgxKPs&#10;M4CRqnabQmCYXfvyWlrSmq0FOUrSJ5/a8K22s6yhH3vGsZ33FQi3S+/I37XxCgGYBADomr1QIUmv&#10;H/5dGCAdbMLfh/5IYOjfQ3BRaODzpje02MSiCrsvOseOo+NkO/KIPT3PSuqBC04XtfRJtK3UgkDR&#10;BdsCSS2+rzH6TnJs05EJdvpXafZxUo4lUQBS0O6sUKDM5++A5fr2hcTWK3xfBwDneWCt31FE+f+N&#10;Zf7a5/0tAvMPAP4HANBBQ8s1YuGKrnpPFQq2wGooCEi24pjUYSWEn6PSS+yc77JskxHkpIZTyFDH&#10;g/JRhGBrjlWYq5NK4VgLjyH2lXRDUg9OxnWRmhz4eZLdtSDNpiJuzmpsIfcUOpdDrW/SaogR6UT7&#10;6YHyy1a6nzOQf3f19q4yVqMzth9LFGF+KU6rFKFHoAI9FxsHxEtErEnSkdZQh4rn71ZYLY/ppLdm&#10;mBL4SDeyZx0LYIDf3PCA1VZWBtIScpQOmt7WFzS7aVusRcDYQkCv7GW4j/e3e3nDJ4vyksTZQUN1&#10;qAhTxfcYU11rn6bk22XTU203JDvdh8IKlV7Qd8F30o3vpstkvqcpYuYwdFWR9Z1NoagSQX6RqvzO&#10;VKpvm5cNK6xg+xTaB/sCPROL44KLRLuobOi40Tapk+f3VJH/AcDgHPx3++EfAPwPAaAOYAHOj0yK&#10;1LjYicJAr4aucEnIC2j1DpuUYmt/kgBbIGz1Vi8YHmuNCaUUNErR6qmtDInGOOndpL0rhFUk24BJ&#10;CfZkVKp9XVZh2aoUh1FHSOPMqoH3h3HAxCSV+ddVyB/b6FYH/MIMBRSzJlhaTUOZNeXnW31mutXE&#10;LrHK+QutMjkaEGqAUcmAAQCsq7L5zzxrkY88Yc0lpc7gRL4aigttyZuDLX3kcLAAEGD/1IfacZsa&#10;q21Z5hIrz1hsNVkJXEBq+ISt1sS+VOZyuQNVUFdWFrNV+dMW9jP6SLFOtQCqcOKs0Nnrj2tVcFc3&#10;h1hxK7f+Op4DpahBMUpVbF7B30e/S2xqs5HIfW6emWkHRCRbr5EwwzGS3IiZB90x3WGFPQmJVURZ&#10;wzWK6qwBCGHpWw5JsDO/z7JxvEa5GpK9JQ9AZ9v1cbQdXjzSMaRQ/3foCP8BwD8IgH/VuP3vsF3h&#10;ZLdCmGDplJYkxCy+tMHun59v202IA/RoPaMCqV7XsAC5K8JddVT0kPxCDEJVXOXzhkbT25poD0Tm&#10;27SSGitRKBlmEEhSrBlG0d4AyMJ8PN2mKqtYqNhPKI/3M8D3K6QXMYIiRfi2s/tYbiqKoZvzi2zu&#10;uedZxu5HWORO/WzxZtvZkvV7W/QOu1ji4/daA1o/tyIozLGFO+9lC3bYwRryUlcSoJIli+2LDbew&#10;hUeehPFMMwRMXSxmRd+Mt5iBAyx2q10tapNdbfHeB1juNTdYdU5sAFLOaFdYRVKyFf4wxeorcynj&#10;AGCOJ9rnATPVeyun6fKiUHrCUxRhpr7qfvGKCjtQO3HlRSwo9sglxwhj3SXHTSNaLZP9Piq73K6a&#10;jbAbhtdzCEWqMarM0yVDS173sRRN1CHjMhtkNTBG1xmOKLX1P020ozCUeDGxxNJgvM445Urjx8y/&#10;u2j9kwPs7DH67573jw7wPyTz0cHbygmj7gDFOJJszCmrsevoP91krCq5VBrHSm4RMIWuEuPSqiVX&#10;FO+PVcvYCFVvs2y3SbF2y7xUm1xQZvnOFkIsEmBTv69ArIVcoufevCMkCNxa+F0r4OCWWKsm1kN9&#10;qyoQSFoS/hv9nQohq+N80qoEvqAA95XY/Q+1ig22tcwLLrasux61jGtut7wddrWFG21ieaPH+3bV&#10;F+VYyh59LX3PXWB9Wa7sE0iVz5lni7bc3FJPPxPxsNxbAL9vv7bZvXew+PU3tqRTzrPsG+6ypCP7&#10;W+wam9qc40+yxvz0ILxmLbr3Ppux1pqWevtdjl01nilstIyRYyzxjQ+saVmBfxfSU7by3aibJqwq&#10;9MKNQs1VpCqyylqZynAg0gVCwARL8wuMihlB8ccdZJyTtlt8Y5O9T7HprBkIs8chyv4EGc0wxNV8&#10;z91UTZb4enIZwAgzlF7TNYZoNYdk2X4RCfZ8XJ4lNyg0VteJ8sgE8avmkv9Dx+ufASZ/x9f4BwD/&#10;4AHlHntuKUXD/AqFSso7BUUQAZVUYV8uq7JrpqfZtp9Kt8eaAvhNRXDrRgPKE5Evord1DbECadEo&#10;Ymw0eqmd9lWSvZtabIl0S5A5dABRkmsFspAOHF30vkI33VcRoY63rKG6ULUkyqrSUjzt1kw4KWME&#10;olQPN7VVHnCpYwGGpGR/Y3aBJT472OKnjOczqGgR6PAEQ0E+KpCv6GcFgnodIY8XOHgxFVgam2os&#10;qf+JtnSnnaw+NcY3VdC/7PmnLa772pZwz10OdHV5eRbXZ3/A8khrr6gMPhP/yqKjbMmmW1jaued6&#10;eqC1ke6RAcdbwtqbWsYzz1A8FdvivepKLPmq621xj3Us+YEH/TXl75d8/uVWvHYvS9m5nzUmJrow&#10;ub29xpYMPMW+2WxHq0yKYdsBLPIQ4m6ubKypspbSEirD4pLBg+2Un8UMf0wFqFgUtCO6hDvY5V4v&#10;CTSMQd6xQxcmmU4oaclOQf1nsytq7ImoPDtwfLz1GAnbxxZMxg49qRarFa/LFGkKlcvl9nNV8POt&#10;x2e5tg8tf08uzrKlAKGOJV0+ZVsmVthB/niFlirzP7+w/cFj+e8IYH90m/8BwD940NhyrtYckAKK&#10;FpbnmzgBdLpMK66xi8nzbKI2MmQUPccVceBj8YSQtht6sp60YfVCz+fSFYEhouZ9x8TYPXNTMS+o&#10;sbJwfEub2IpWAABmFOR1ZF4ahEBBP3DQMaKAL/Wdd23G1lvb1L33sMyIyeHzGpLCCYPjSU1CouV8&#10;86XVN5Y6QIlrlC9YbDPX2syizj0LoFFQp5xTWG8saUZQZFASr4N8lOv5XLohuygVH9QXSzfGGRfY&#10;4k02s+rFkR5yaqUPftZium1siTfd6dvSlJlr8XvsZWmEwUl3322JTz5o2S+8Ytl33GHZhMApF17m&#10;zytZNM+WbrGdpR9ynC2vrPBtlfRFe7dx4UJL2mIzW3zEMdZcU2v1oFL8gDMsb7P1LGW9rSzr+ef8&#10;+dV1yyzloCMt/sBDrKlimYOIwL+mLMuSn3jYIo8+ziL7HmIJp5xlqS8NtsbCPH99d9H5xXHBK1Ks&#10;kuhQ+195QukU5anoQOSgqO9F3R9cElh8Yf5ZMknqDc8qt8u+TrLthirtQZGL4pba7noirpZQvauE&#10;7BwTa8hGDKDsglHFrhHIaKJyYYS6lPG9S53JdjVJUeBhOscF7HN187Z/FDT+L/39PwD4BwFQYY9K&#10;GgoxvQDJmlVeYVfMSrGth5HfG8aVXeJZuZB8Qe8txYw1Rzc741P/bZdRZbbuZ2l29JQYeyUhzxKp&#10;4AapdhkcwABgewqDlNcPdxKsWtkSs3PrK7ET2Mzkg4+1/Gces4SPP7aod4dZVU46xYN4/r7JKqtK&#10;7KsTTrGoNTe3mLtuAbQafXsbqios5ZBDLW6vPtZclOevpYNcm6BwUu8hoHSw5WEBnv5SBYY2Je7l&#10;LcjjyVfdaOkbrWsFN19v+S+8aLlXXGWp225ji9fb1AojRjtba0zPtKzddra6jba2+ZvvaLO32Nyi&#10;197GkgmdizbYyOKuuc4/ff7w4bak2+aWckMAnAJ4mT44gJUWWvo+e1n87ntafUGBNdJvHLPfIZa3&#10;2y6Wvf2elnzAMdZUU2nLlmVZ/Pb9LOvUMwirySuyAfX5qRZ/4gCL7LWeRe6ym6Uc29/ie+/OPlnf&#10;Fhx9lNUkRTvT/OVJrpyc2HS7vKPdjEKFFcl1vD9b2kMdS/ouXM+n11CYDLt078UOr8zPQpZ0d2S6&#10;9RkbZz0+pT1PrjhEAL3GNNO9g5xJLjtTlwW+ierJHgojHEuxKzrXMukyCVfV252hS1WwKlv9Jy+4&#10;uuD8TxX4D1SBw0AkcasO8KXVdXbD3HTbfAw5PjoKukmcrLweFV0lwHt4dRCmN0kGnlm2zugkGzgt&#10;3T7BablcV3TnLcCpUAchtLRzgSm7qpk/bUsMV/iIYyElQR6uua7cEkePsbIFc6xs2ChLv/Zqm777&#10;9vbdiadYHSagzWoLu+hSq15rI8tda3NLu+dh3qbFQ8LEm6+1JRtsalWz5wcsSNsjZYbUKALDAJJ9&#10;CyVkaVQ+zHV/6rhQmQEh8e33WPbG61nUFlvaDPJ2SzbbyuL7UrR46S2rJTQUiDYmp1jijrtYJkBd&#10;PX+BLYudZ1VRiyzv9RcsZr11LeW6a/21cj/6wOK7khO8+6Gg8U6AEwbA4jxL3XN3S4BJNpaWWUNi&#10;ksVss70VXHyJZV17iy1dc1NbNmmcVaXH2eL1d7Lsa64BfAVMHZZ2000W23U9iz7/UqtLTLDG5iqr&#10;zUq29Euu4PF1Le7a62FwyosGVeOVJ5TSAqELgl+MtE3KFniRJMgHdoSqy4GTD9+ff3cwanXRiBnq&#10;BXwvsq/qm+2J+ALr+0WqdRvOhXIskprJcuNR8Uu5QR0z5IUnESEoSqBHux9V/xfp3ikGzD1eJwes&#10;HOS/Oun/qQL/wSrw/2878NcOpJ/riFZWd71CGPTHqgr4xOIc22k0UpZhMhxoAviQr0jC4t56MiPg&#10;Cj8G26lh+bgVp9jFs9PtC3KDVR5wKsku1xDpZGALVBrDuSWvoehMg3qtGpapyV6/El+s52SoyMi2&#10;2Ccft6TzLrLorXazeeusZZHbb2MZA4619FdfgxGFwrHnX7DFW25sZVtuYYnrbGHJTz/lJ2T+x2/Z&#10;ku7rW87bHwedtco1St8nwGMjSufOsczBz1nGHXfb7Ouut9rMFBcdKw+mE1xMMvuRRy2hVy/Lu+1e&#10;K0UCo1xkw7JyZ8ZhnWBDTKIlbbWzpR51phOjUGaTgsfntmTt9Syb19a/jMkRFgNQF110mXhOoGrx&#10;9kDmkEyfYbGbbGQxxw7gK+iwqh+m2dJ1N7CcJ56xiqgFtmDzjS3+4kEOggtglulPP+R/VxeXSFV6&#10;V1u0x95WnZ4Wsm0IWHtNbLzN6rufzTjhdPKCmnSiPGkALtrv+n4ky/EtAPybG8u5CKjUEvyTH6Mu&#10;Bsr9CgCDKrJYdChPKF1fRx37iwtGWALKN5jHd/1herEdjfXW2sOx/cKfsdcYzCoojrg7zwR8DbmQ&#10;roH5q+sNh2XakbQyDqdLSGIgD425AC5X3/WvVPhXlxH9nZ//jxD6D4azP3754fakQDwsHVaQ9Jc2&#10;TB0EOqVXWBUg8Tr2T33HcwUfTnFDpp0UNXqRx3GrpXEtNNGT71NPKQLnzUYl2dVzc7waHHRmBK8r&#10;cGulZ1UuIgIVnWwS+AayFN0PihGt6rgI/dzSXGvVUdFWsTQmVEWdbws23NwSt9nKcq69hqrrKKtL&#10;SKM63Oog5mE0t2Vffm8Lttra8k493pIOPsTmEZ7mkTesivnBFm2+naVcezvPApS9ECLNm07xDlvw&#10;1NM2o0sXS+yynk3ieaWAjoOEi6DVbbvCCl972WK6rmUFr7wagoUAMJQikDzHQWjxUovZegdLOP5U&#10;66hr8PBafKZgQoTFrrme5V57g29neWaSLdmNEBXAKpvxjf+tlxfaqi3tyqstvsualnjfg/540ejP&#10;bO56a1rmO2/rUmJxZ55q0TvuYJmXXkROsrflfPSuPy9/5GiLWmdDS736Uq8CtYiVUQhpBF21nU01&#10;eVa+LNcaGwEyD2ODHJ8qxmrVowvZSgHmxIsuspgjjrOkk0+zlBeesNq0JH99OfQ0qBuZY0T5SnXF&#10;eM5Q/cjqW1YBRXlbUhttKpoFcTJ/yQWMQtbYrDIb+GWmrTmE6vHIAutBUaw7AuuuAF8PhPC9ZOyq&#10;ognH05qkV07+NsW+QQ7lnSVe3Q62V8UpyZ+UsxCIwz9Dvdn/t0Pk/woA/pay+v/CFWTV1i9p6RS+&#10;qJ+0TQesn2Jt9i2ecCd+CfDpYIXp9XBvufA8C4mZ5auHO8uwMtsS+6RrAL7pVD3l6+IHPRZOsrny&#10;hhDl1lT7VDlR78evlW8TPaJJwvVuwWkiiyXvorKM6Z/bl1tvbzEwPunTWhorLPH4o2zJ5ttY9ZLI&#10;lQDU2FxthYsWUBXOcGBpTsux+bvvanFnDbLyH763JXv2tfgNt7ECihHp+x9tsYedYs31FAxCIaBy&#10;Xh2EbsWzZlr6c89aybAhVjzte/pzKaKoq4OTrd5byFZY3mefWXKXTS33/rv9/YNpc2JPQUFFfKV0&#10;4SybsfbmtuC4k6gp1PrjAraCT4ZbZJeelgEDdC9rXjvlhadtPlXg1F36WQ5MtfzDoZZy/iBbst4G&#10;FrXngVaTnOT7JffFJ23Bej2tcPRwf9+CEWMsZYOtrWTb7SwD7WDphC/88dxXXrMkALr0iQA4FbJG&#10;3veAzTvqBMt++AHL/SLCqgpybQVdIGoE0cQ8sc5q5dkAsIyXB1vUhptY1AYbWtoeB1tCb/SMa69r&#10;8/c40AonfhVUlpUP5EtrcTG1epTlihNo+hp5v0bZZQF+3pUTzrEq5F6u+XbtVsLzhiOOPgF36jWG&#10;oiccqR5jWXMF81SCaXoaBYAgfmSxbTQ8xu4g7ZJWpzyj9pvMKuo8taH+Z58L43nCX9eB/p3P1z9j&#10;21c7B/j/AwD6tDSFd15tpeOA/9V5oNlkGXUtdje2UZuMjPHBQJpJ0Z1KXlcOSvnG9cKHr5fkLLgK&#10;bzw83s6dnWHflQN7IcLnL6zkmZxSHBiCxvewbZT3+AssVFXkgPZKbVW51SyNtebMtOBlBIrJCRa5&#10;NyLjXXYH3JL9edn3328p3Tew3CcegDV9a2n3P2DRRx9p36+5kS28/77gBGmos9jTTrDZO+9hLfk5&#10;VjH/G4vcdU9L2GY7K9x5V8vccl+rjF0cyF0U2rp2LlDr6QQPMlhBgl+tW3KuaZEchn/5VJ0/X2sH&#10;W3jHXaEnhaywnNUGebyqAuQdDz1jSe99FLL7kmMM7YDTZ9r8Cy6yzI8/9Q+ulF9HSzVh9/Mwwb62&#10;cB2ApztFkrW3snkDTrDiRT/4vtCWpV1/i0X32Mgqv/8hqP5WF9kSPnfN+ptY7A69bdmiOb7t+a+/&#10;QUV6bct//P4gfcD7RD74qEXtvoelElLPXG99ixs82OXq+pqUg21VrzPPLfpyssVusJUlUWTJpVul&#10;uqzEaguyrfjJVyxjw942f/9+SHwy/LtRJb2xdBkpOriXxowqpavjCbH6ikZAiV0XZE19t1LVFYvW&#10;hVZsUfC/3GoAyA9hhId+nQIQJlt3fB5l898NmZSPK0A5oOOsK1pSVYz3oajycVyxVbs4vprXayC9&#10;IlF80KOtApDLoP60KOn/Bpv8pwr8KwdEoMBX2KYkVXBlruWg/ARzgb1xQ3aBMmFJN+zWu0nELDv1&#10;ieoD5RYnkLWGpdvZmHF+V1IFkMi4iVKGj1sUI5DMRDZNOisEgIHIVuIy7/l0lqljtsGqYxchI3na&#10;lhx+uCVssrUt2nsfSxvxUdBzy98lXHe1JXZf1/I+/cz/pvTzL5CSbG9pO1J53Ygc2TobW8z+e1EM&#10;udyyv5vi4buUgNkP3mPRa1EomPyV/13hN1/ZfCqhlRtvagXrbmEFIz91cHH3FiQmYsESD4fb+nzq&#10;nMJeheSAn1iqWu1qi4us+LvpVp2RHHJ8UeilEyVguQ6WK7Nm/B36u+VIS+oAmlrvqSBUVOVUvbzs&#10;f3EawUFtbpotmzLBCkYNtbKvv7aWclrueLyRfGkz+3XJI0/ZV/1PspJMLgR6L4Hii89ZLGHy4p12&#10;t5r8NH+wYvY0m4W0Jubo4+lIyXfwFLtuqiuz7IGnUoTZzoo+/zLoMAl1jUg609Fab0suvNCWILTO&#10;fWWw7zM9p0r7SIWVU86w70gPpI+O8Pdursq36WecbQuvvdvqy4u4dPK98tkbec1Gblc0t1jBtG9s&#10;9iN3WN70r3j9wF3aU5wCMCr2YokScpdzsfwgbZntNwlHIJypu5Be6TJFVmcqlsAIsUTr5ma3yGcY&#10;HXDmV+k2q0QXayExRwrHr+RKv+Yy8w8Ydtg/APgrAKir5nLlrJbX+4k2Cwfky75IsLU+Js+nnlxM&#10;CDZkiJBcWeQRJ9flLtgjrf1ZnB0zJdY+y6+EMQasSIUNUuacbPWeQ9I9VXUFYB7uyuXD7aUCEGnH&#10;Ej53/ARLvvwKW7j9XjZ77c0s7pCDLfv806yAk3fpjrtbRXqSM5ji0RMsfs0NLfGCS70KWVuSa0n7&#10;HGy5m2xrhfc9bBWz5lhVbUVgEiAGEOJvZWPGWjzAWfD40wHQscojJlCc2MUWUQmNuksMTtsWVIJ1&#10;dqooIiDXXLnlEnsrt6RzzPOiKsQE80hCkTufWydyAIB6GT1PeU/l1oT9Otl5JR/O7r6DAINqSnpN&#10;gaCqqKpOeyogtI1BAsLrnzxXr0WYh95uOVb6rbDkak74dqExoF0Pu0145BGLu/9Ra2iodgHzcga9&#10;x195PcBI3vP4c6x04liroLiTP+RDy9l9H4vdbQ+ry1zqijt1jOiP9F6VCLtjevehg2Ufl9G4Kg8Q&#10;ayaXJ+CqjJ5jiU89a8vmL/LPX/D1OIvutQFtfSdYU30hxQrADG9AddHpbzO//sK+7Xu0zTvlTIsd&#10;PcxaEZGrX9uHteu6ywUBOws+ny6awefPgk0+klBqu4+MxmoLXSlRRzflmqdywWXe8rqjNccFkwwK&#10;bVsNjbfHF2VaAftC33kzvcwrNOj+d/QT/18Hyf/vAdC94yTsDfneKc+nk1dnfikn4SvxmdZ7dCSy&#10;FhU5VJ0jJwPr0+jHbhQ4unIV7j4y1fZgpOSLyBpK5Oqh00AnPvfbSIDrZPaY1t1YguKCg0JIL6aD&#10;3I0COPHaG+ts9hnnWUK3tSyZLoayKZOtsbrCQSr/jtstes0trWDudGcg9UXpFtt3D4vZcW+rTaUq&#10;ywulXXq5JfXa3KpgdWHZik7SVlhMZcZSv62NT7aFm21mc08ZCPBIyaiQbIXlT55kMU8/TwV3gfsA&#10;1gmQhTjSurmpabg3NWQvFeoj7pAji7eWBG133h0WurB4Qj70mCt9NCfD84qOyIFrtBiKwmgXuang&#10;I788PVc5UpkZBO16wXcV0jw6Uoh6aoBlkCrw4quAWWyLz+NO1vpeAQKF9OoYqVuWaTE3XWbRG21l&#10;i3tuTvV4Cwoj61rs2hvYogvP57loLwXW+s5EoHjdvDnfW9K6W1r2GRc6e9cuSZs6xiLPPM/KPvgA&#10;llfoICVJjAxYo5HyJHRZy5Z98KZXsJtb4PMyY+A51XlZljV1tDUkRAfidB5rdMmTRNaUqxQvC60F&#10;XnxGgfwKT/zqmS0WXVtv187Ntk0ognQdUeI9xhpNKrMMRSJu2iqXoBEZ9BhH29fMedZfrggV1YLj&#10;T8envs+w/+D/jXD294D1agPg/5UcYDicc6mDm2XKDDQQuup0Wkil9qSv08m/JCBazkexr6FBOH3A&#10;9OTA7O7LNLNvPCrR7pif4f2bSIL5S501wQnsU8I806330DEHU/LCQQCGgdtyABCBr11AdwqHDuOk&#10;XM+Sr7zUf3aD9ZI8Szr7dEvY9WCrTUhyAJQsOPnmG8hrbWL5nIj6l/f227ao5/qWfsc91lpdbsVz&#10;Zlrecy94t8PnGBNkfkVFFdnOzGuutHn3PWTtVGLV/qZh4AFnDf61kqiSecBPHWQCwW/4Md2qwqvt&#10;9v0J8HSsYoP/43CngOW6KsSr2AETFNCoaBBURoOLgD8eYomqvit5L9AJnKiDE9WLVJqUp/yWBg6F&#10;ADbYj6H34MEm+SC60auKGLwnb0L9lefUWfnsGZb7/OuWcvudlvbofVSIP7XGnEzvB1Z4r04eAb8u&#10;IkXzZlrCetta9jmXOosXm176yts2c+OtLHNN0g179bUFg5/w/VaXmmbJO/SxxN33srrcFM8zNjQH&#10;kqX64nSbfdr5Fr3JJgjRb7V6zA8aRTQ9EggxYTnW6GNxGAb9ykEFNzBm8EBZzof2BdXfk7/KoGKs&#10;KXlymqHfGEPcwBgXQEQ20w3/ws0o0t2zIN8K/MKs/CTvw5Ino3cuie8qClklxfF7nGd+D/j8Ff7m&#10;/1sADO98o/omUKrw1BsecgDgG/HLbLsRiJnly+cDhQIdnw4sDQOXpVFXfn/aV0tt6rJqGIiu0IFk&#10;uYmDySUIqsxyoIY96jTzp0FzPhAE67BrIM/TLCmEEmQiKqG8ozo/GxD6Rh18JFXGna145LuW/fRz&#10;FrNnP2QuG1jc1jsS5h5leR8FebrC8dLPbWaJ553tV/qKJbHuwJK7674WeeDxNn3j3ra414b0yO5q&#10;iZzA+bMiHaaXN5cojguZKQTmooFJaJAoFxD8XFbgJq+qRK+ydAEJZn8ASPp8fGqF/AKsdme/yncG&#10;KzAdEPAF3RMCuvD9VX8WCKqKqmg2DG5B3+tPl8DOmWeoVzkwMPhRkBy2vRJAa/9qP4vF1rtEOQin&#10;pcEM16fCobW3GUq0zBsoZK2jcLNw7wMtbqe9KUYtCK4QIojZ2ZZ1+hmW3A0B99NP+8PZr71lWV3W&#10;tdQ7bnZ5ioIJZZGbijMt/uSB5Bm3tdzNNrbYw48NepEFqSv3T6hvm+/H0yY+YClILYRIoX8/0iHq&#10;Gfl8ltcxXugTsQS1QY71HK0B9JrXTI56Cp1HU7Hnwnih21AcZ+g0+solMwqJW6xS6QuKWGKd4e98&#10;VRD8K4DTf2Mb/r8FQJ0cHtJxsLdK68dhlki+7OJvU63HECWb89DzFdlaEcvck09N7D49bUy67Rix&#10;2F7Gx2+ZMzauymjTZI/kjfI6Pt3UMtB5idU0yIwgdMKtYHJZTVGJ1WO/rn/+EjrhdOVXccH9AjmR&#10;7nnE8hECp269mc3fhFaxw0+Eyb1iaa8/bUk77GSLt+htpRRJ2mGqKXv3tZQdN7PynDTqNm0WfcTh&#10;FrPFhhZzzEnkAp+w8s+nWFVJOuyHhLgYk8xRJebxEDfoXw2Dndhg+MD7d0L48OwP768V2/V2sCCs&#10;D6ba/ahf5NWV/VMSLljyKtRaORFulcfcx1BLISGLIon6aleodCpzV80McUOIkEjZFeN6jOf4rXpj&#10;gxzrT5aHxKFQTz3NoKtLkNRxGF56KWeyAssgrG8QUPMlpSICX7TWOhZz+FFWMG6UVcdHWtmsLy3l&#10;0IMscctdrToxxurJGS85boAtpaOmeNpXzvp0AawqzbSEk8+k8LShZZ45yFLQNyaceA6xrzKnwdwU&#10;p8fE6Er7BdvFgeS5Cx0e2nZFC3LQFmtWugFYbQ9cYxLoFb4Ml6EeY6K4OBcyDKsJDSEOMyqSsHpq&#10;7jMT/zZhTvNTS7OsjIu+YLVN6Qh9V6F99WPa4v+fkHi1ZTD/DVT+T71HmNo70KjKGPLA05V6dCYJ&#10;5jHy5qMlaSoh7lTl+ZZ5pa27GOBY7g9PtEtmJtiiWvRrQikNJEdE63ZUCuM4Lh30aHFwjqEKqqQQ&#10;Kh/UFFjam89a/DEn2OJ+NOAPOIt+1yGEZarSBTIYb7Ln73XSLIuaY/Fb74Sd1E5WNmGo1dfLHD74&#10;l3LXtZZCjimdcFf/km+5xhZQhUx67XX/uXj2D1YaOd+aKQ7oJPQ8kwMAQCRZBg8GXnra3n8vjVgJ&#10;iJ43+pGCeV7KQ0sZQajkE7J89ndUkjNIJSjzpTDOa5qAax2vUw1brGDfl7PKuK9bicprOMHr2Re+&#10;xIS9Dipe7TzJQVuvp1KLAFXaPIWOajELQkhJi7Rkx/9TAPRJe2K+YuhBBsK1fk1uahCE1QFwAqTu&#10;tBKE2TJ5adQ+aqq0+BfutdjN8DhcY2NbtMUWFrvuus72Yk651PO8pdOmWso6W2LMcDLsrsZzq02F&#10;yH5giQt6bmwJd9xmNYvnWdSOfWz++VcEbj4CPIBOOULtQf2NeoN0fImlNjnBVW5AXo/sDf5EkhYv&#10;nOlqS35R+1rfwPi8YjtwKmYL2PZrPokE1LJX06yYbmq/lGJhSKadStfJIgZh6T28ms+HDFtu/R7n&#10;6f/U+bq6r/tfEUKv7kb9lZ6/EgA9IR6woAKqY3cz33XdoVjRS2TKLAc/aDQFTA3pAj80WH3GxdoH&#10;6aro6ShVJVPsUQN2gr5PnaZK0Huk5WGwTjDlnDg4k5fawgGn2qx1NrDUHXa0lH33ttieW9iXhx5h&#10;ZaVZftAHE9OCJnrvoqLfM+asiy1tza2t9NuJDis6QZpisi0F55N5a61ruWMivISbOusHm3PdHVYy&#10;/wfvygiVYVxkLLYgNipNm7ZNuS3vMgmxjH9VGXRH4p8sdQCrABHAj7pS1GVSA1PKgYEsqaq3abDR&#10;KYWatFZp76UU2yuJhfZUfJHdH1Nkdy4tsVuiltkNkcV21cJCu5TB5pcsYjFQ/RLuX8G6hsdvjOR5&#10;S0vtjugie3wJ09WKGiyyvNkSSussvqoZF20mujGro5C5xGW4rdQBoMqJ6TN7p62qvWxfIPhRKLvK&#10;CrFGhXzKQyo/5/N62Teuw/TvVEUwfT7lJUEmEKiJn1W5FwTXz11i2c++gPHDdZZx0bV0o9xtxYuj&#10;/XvIvP4mOmVgeW8FnSetRQUWcxp5W4wWUi47n0dWWBmdMAs33tJSL7/anyMwblSxjK2uSEuwdFxp&#10;UunkyXj0AdoPZznc+6XEL5A+GVpZTJe4KG+sjpJ2L54o7UJxBkC8fRGek0NjXaeqAonmyKgHvRtM&#10;UPOPu4wox7g13T7NKPbPJP2hPq8XRX7GBv9K5+9vbcufDoC/9YZ/1d8HREVnQjhkUviEG5wS3M56&#10;gmLDHGbfHj+VapocfFHad/tCg21kYc4MWLkwM+9hjc+y7LIZmZZE9c0zRj7QJ6hAtivn5QlkFTYa&#10;fZavmJEOKCGZ/qK+vsgSzzgV95GNLfWue7GDSrJGjECTh42wmvgUP1mbQ0Da5Nb1KkF6QtIyYIjJ&#10;XTEYpfWqet73lnnnnRa54z50R+DmctHF1orrjAYIBR0qOvFJkCtM8kor7Ejb5axHE+eCrhOnPqG2&#10;DOkC1SKn0Crc98qTvSji/cnaNrExXr+SEyunsdmSGdEZU1ZnC0tqbWZepX1V1GKPLK2wY7/LtkNm&#10;FdnBM4rtkBnL7EBuD5y1zPafVWb95lRY3zlVdtDMGjtkdq0dMqfODp5bZwexDp5bz2293x4yu47X&#10;qLUDec6+PP/oafn2YmqDTcystwkpVTYuvc7GsyamV9uUjGr7MrvGfsipsTl5NRaF9i22vN5Sa5qs&#10;qIEBU+hnGtl2sV5npJ65pM7uXnrc94lxYtxBJdTTuKHODN8fcuLx7zMQRbfynCZdmLQLA+gKqDU/&#10;6Xsu57ucsd0uNn/nPtZYkGet2G/Fn3maZfSk9W5dvvvjDrSCSSOtcMinFr3BepZ1/Y2ee/Tjh9vC&#10;SVMtap89YJfrWnwP2CUypTlbbmOJD95Lux6GDwLUUMFITHUFx4wfd2yjjy1V8dibjIPM5pe55XbI&#10;uDTr+mmxj0/tNpEuJc0poUjS43NSOcyMXv/TNLtzfq4V8XeCeDe4EHnX65B+CAp4Si2IYQfn1F/1&#10;nP+927XaOcDf+0b/7b8L8kRqBQoSyF499Iy6ShZtNiSj3HYfxVUSnz61sPUapwSyqmnS+aHro4K2&#10;1Zhoe5Ve32qHA0k1dNBJwqG2otAKSUA6ODuqQieH902okslt0eyvLHKjzSyZCu6KlhqXbASt9gz/&#10;yUu2xXc+aLFvf+iPyJxUYZekEPr7hkIS530Pt3xE0NF45UVusIMtPukUyxr+rrXWl7iuTqG379vw&#10;e3oiTmeqkvgK98LN+EGIpfBJrMc7DmS8oJDPYVJhl07y5bYMS64UmFZ0WYPNL6ixaXjZfcP+mpJe&#10;YRNSKwGiWhub2WhjMlttYkGbPRBXawfNqrD9FjbYYfPr7Ij5DXbowno7bEHdKqvWDvff1dsRC+rt&#10;yJWrgfuNPBasw/nbwxY02MELG63/7FJ7LbPJpuY0WER2PfMzWmz8Kks/j81qt9EZrRaR0eTgOCEN&#10;cEyvtG+yKuyHvHKbX1Zv3zHZbRrFqiyYY60q1Q5g2mGaOawBVUHesI2lC5Cig6BEHQBjQKWDi0hw&#10;HAfFIi8eyHWbX1cmp9nsSy6xqMcetFpE1rNOP5vqfC/LOvNMy33saYveZX+bse62lrL9/paz8SaW&#10;+sADvh1idJUz52NcsS+WYJta+vVX2bLvvrJijBwSB55mS7tuaMn33cUmkGN2xcKP2/Br55QbN7gp&#10;K5IoLlpXzc20XsNjrdtomSposBZRzeQKjvlyTBeqrRftdgO+waGH3LRp1grnh/K5XuHXx/YoIOhL&#10;/2+fw/+N9/s/CYDBcG2V+QMyFQhMdWnrMPUQPLw42Tb4LD4YaD1Foa4meDXix0a4SxgsG/qTvk61&#10;2UwBWyFz9Y4KCiUKIcM9lT8CoHov/SpJkr65qsayp9Any+CfcMtYztCPbGmXjSzz+SeDnDYnVVVO&#10;hmU9dJ8t2WF3S+q+sS3Y/zBryMlyeYU2uEW6Nxfgtdvih+6xaXv2sWz8+8pnfWOt2DfpnJRubwUH&#10;uBjnz4cduTmrFGiraL9UZZUTSTA2LQBgDetWCJsP4KVW1NmSwkqbxVS5LzLLAJQ6QK4egGm00VnN&#10;Nia71cZmM6s4p93G5Qa3Edlt2PS32ONJgNrMUkCrzo6eX2vHzmuwowGwo1hHAmgr17waO2perT/n&#10;aMDwx1XPfa06//2R3B4KeB4/q8TeAAA/z2uw8Tn1gF+zTfjZGpvTZmNyO2xsznIAssPGZy23sbkM&#10;LMpvYvuabUTBcrsOGcgR36faGbCdGxbnMX8j36YwED6hvt6qfcSAo2EQj+oip26dUJjsobLyZOxP&#10;hdM+OGmVQlHQ56sQVQdbNQ7cNVZEJX72wDNszjmnw/YD4XRtVp7lvPS2Zex9rKWuv4ElP/+sv2sb&#10;ubhEBNEJPde2FMwdBDae+9O3n51FkeUYm79tbyuLne6AGTbC/VXwC1fwvTAVDILX5LmP6C3eTWMY&#10;RhcQBlfhSkSEg6FCd43uZIJdl+EltgdORmMKUAbo3b2YpM8FL+RjaR8EjPD/Hgj+HwVA+ecFDe1S&#10;wFtrpZDFslDvnzYDQbPmuqqNbTJhr5rKxfi+oGo2Nse2+jTaHl6Ub6WhaqxyLQoxPK/PAeBdIi75&#10;CMBQ+RgBo6QKkfSRfr/mJpb78YsOMYKagnFj6LrYgpDnppV5qoKvf7DPabvK6j+QquAAi9poY8t6&#10;BBmFyBvvo/6TFp/NQVdnfrbVoC3zPKFeU+FYQBKdsbiWMMwCQ7fu4edFUxViJHXQQa28EaEsv4yq&#10;abBheRX28JIcezuhmFGahJiwunEZDTY6p8VG58K0choBumaATqvFl9iXAGhSdpNNAhgnZ9XZ1LxG&#10;ey610Y4h1D18UZ31B9yOBwCPhc0dA5M7el69HQMI9gcMjwPUfn3V8viPq//CWjtqUY2dOKfY3syC&#10;AeYKABt/FQAnwA4nAo6TshtC29Ucel6jTc2EIRaYXbW40g6YV2kHLagh3C4nFC+0Q6dnwTBz7NpF&#10;efZCYpFNKqqyNDz6mn2alAoLKr/yHeC3KJVAUyhU/vm+Fgv0ggq/11gCN0oVIGL00NhY5keBZj+r&#10;h0ZQm/fsk5aO6UPBq285ABZ/+Q2i7C0s6bB+1kDbnELd5fpy6wOemvjsPRaPMWzxsLH+869V638J&#10;hsFxpBY4gZkSAEv5zs/8OtPWYQiT0j1dptDKiQv5Gpo+iNKhSwRW/aMK7IXYYpfKYNXj6ga9n86j&#10;IOL5BwD/4jQ47MwbGEX6tER32Wix78tgJBFUyPBT6zKlxRXzPTGa7IEtvQ8dp71o/7GLOekZ1Si4&#10;4YqncMjzZq6JDToYwgCoPF/AowK1gqKlqgUzLW77nS2qzy5Wn5LggFWVEGuLaKNK3RH34oQED4Fr&#10;GyotG/+7tvYKK505ydIIfRb12x+rduZTiBUIdNl4TzX6Yc8BqGNScg2diNoWgZ2qlauEZWFX4gAl&#10;dSIGyfxsmOK3y2rtecLXqyLz7Lg5jHJkgtleM4vs1ugKG1W4wsbkrLAJsCdndrmtAF2jr4k/WxMA&#10;v4mrrM/zmuyljEYbMI+cXVS9DQDIToDNHQeIHbcovGBzgOMJi+pXWQ3c19Lj4cXf8jcDAL9jIqvs&#10;ZADwLYB2aq7AmBD3Vxigb6NAcOV2NrDdTTaZ8HwKzFWf7epFgDN5SIXfCrEPn8+xML/FjpnZYgfO&#10;rbG9Zyt3mWVnzMmw25YW2PuZlbawsoEKtcI/sR99ETomgp8DC/qQiYVkRX4hVBEruOq5UFtfWqjQ&#10;5IOUFGbzUMw9d1ocFfuqNz/z7zXtucctiqpy3lPMPfHvXsca0YuiFn7OvPV6S+m2kRUPnRAA4Cph&#10;cHg8gh5flZW6XlOsLciCBF0tHFPVXFQfW5qLES9GHigc1iQkXjMiGMO6BtZtXTBX6Dks1a6flWcZ&#10;uspS3Vc/vKsFQqzwvxGW/jff42/PAAP7cXVTqNqnHJ0SwsE8WM+n8W9CdpXtIJfmUczZpSKmWa3S&#10;SMlVows2Vr1IBl/4ZYYtbhCoUTxoqXWfOm9E9ZahcDipo1P2RgGjKlq8kOR3YgBQOjhZ2a+/bovX&#10;WM+W3HB1iJ2103p1PVfxNS3h4uuQb9WuzEEtb2nAqOBmS1hjA0u4/DJrpE3N31eXb72F11IUEklq&#10;orAskHwEnQGhmbdexAiKPK6t02azcmEuX2FG+kRirp0zP9OOmJFv+8+stgMAgAMBokOVr5tTa9ct&#10;KQcklgN+LTC6ZvscMJsEmIRzbRNCrE/MT4+NgwmOI+x0oCTsnAJLfJ0w9eS5FEIiG2wgAHgKTOtE&#10;gGzgwhpfJ65cddwPLUDvRF+1LD1fz60O1qJqQLDKzpgnAGziPRp5r18HwPGE5tqecTm61bY1BfcV&#10;rhMKDy0yuziy1I6eW2X9Q+H3EWyj5ydhq0fAUJWDPASGeiB5y/0o0BxIOH/czAy7kn7aN9OLbEFl&#10;nZVKWuN7V1cieJrmgyhXqyJUSIajXKGOQ4m/VUjwepMOGS9PBZfL3PFjbfxh+1nm0DH+aul332XR&#10;9CYXDxsavD5V52a+eCn8mjC5Te1zgC1FDlWGuaznedVbrgq1F3G8xGWt5Db9+FMHC8eOKxx8QqDM&#10;JZSekWOPdI3yh1nBfqmyA0dABsYEHpbdxzUysoHZJBOLKJgQEQ0ptgGfJ1tifUirKkcccqV6zUAZ&#10;EOTXw+fefxOw/uz3+tvrAL2K5ldepfJRz8vCST2pHISMBLfXYvJtc9H+cSV49pHvYP6CpAFrkAvp&#10;AvVfe1iCPcyc3SoBqMBPBwoHssDGr/ahtJkPBuLAErDqahs5dKhNo+oXs8sBlkI+ryJtiQOPHE5S&#10;ThhokWtvaLnjRvtBXo9v3dL992fC2dYWe8mVVjZ5spVNHGMJg86xRfSgzjt+gDVmZgYaL4G5DjBt&#10;TyikDef4xEQUcvk0NgCuhcpzq4OezyuzQpT93zIf48XYHLtiZpL1n5ZGRZXcnIoPnPA68Y/gpPc8&#10;HOuIOTV2flS5jc5vs4mEs2MJd6dSUBDD+3mu7V/9PAXAeQ+2NWhehR0f2Wwn8z5nzq+x0wATrVMp&#10;dpwO09M6hXVq6PYUQDhYdXZyZK2vkwBDrVMAw1MBzbMXlNpbbMsUwt8IgTLb50AMKP677ZvE78cp&#10;ZAYIR+WusPMXl5GTrCYMrwmtWsJzrTrC8yAXeZT2D/vmcL+tARi5WMyttoNmlNjJ07Ls5nk59m5K&#10;iUVWV5MVlr4SkCHF4JGGawsDP0ddLAVEP28nCwTHLmjxIkltUb5DYvaHn1oUVl5JtwWyGP1TMY1R&#10;8hZ3503Y+29uSYOuszastARzAlwdI+045ujv65iAN+2kcyyLVj6lOFRUaRBL1IhPLpI6B4J8SZAF&#10;UVuhtiG2utkGUvzoMjyNUBjwc7NVuU5rYh0gOCLf9h23xGYx2Ev/mtEgKi2jelCH50p1ARbD/HtX&#10;hv/2AOisx0WrijhUudIVSuMhO+zOhcnWU1c6hbtc5VwRrxkLU6H7o+psV6pjwzMLfFyi+iybEPWq&#10;uOAhD8NsJMCVZl68UAe05CRhkWrOl99Z9BbbWyODfLLX3YQq376WS29tLf2e9Utm26Idd7X5zL2o&#10;K8r0A6iSOR2LjzyEfOB6HNQbIGReHznE5rbo+qutPi89cBhx/yflEyXwDYS8LpL2Ik6gW9PVP+iU&#10;CBhJNSumupGTc5ldMT/PjpqZa/vNXmb7UnA4ZEELoNfCyc+JvrCCk7zajoadHcvqLwDgOecsLLVh&#10;MKVJ5NHGAmZTADOFkKsDgB9SDLloQYUNjGy00wC4s3i/M7hduWCGp+sxAPFMAPHM8C33z+Dx0wG9&#10;0wmZtU5jnaH7kXV2zu8EwMkAYISHza02PKfDzoMBHstnH8DnHuC3hNkA3QBylMpJHgvwCRCP4vda&#10;AsRj5rTYkXOXwxLbYIZ11m9+qR04vdxOnJ5vN0cV2/Dcastt4mhQqOmsPWBG4usKiH+NqUh838xx&#10;JvAUGPqEt9wsi9z3EFu08eaWgfdhQ1a2NeH1mHnP7Raz6XY2a9c9rHLeXM8fNgE8MnUI51w6AMX4&#10;y2+0QqrN8RusbXF3PGZNpeVS9gVFnFBLoZDKgZpDR73QrT5Nrt0KuJjfNT/F1vsYIBzfRmoIo48J&#10;JZwnEARNqRtTaNuMXmRDKRgpxmnjdSQHCrqddJ6IJPy9jVb/9iFwcNUNXJutzbsuLZer3+U/pFpX&#10;jAy6TJJ3Gj59EwA+ch1dJvBFM3fh0ImxNqM8NA/WZ3AodFCiWmUNgSF5G2n61M3hHCtYOtbdexdA&#10;Sob5xTIFrWrP/SxnnwMRwfayefTsZr3+qqXecrWlrLmZZd5xZ0hEy3FblGsFH39giY8/YDkvPG/V&#10;02cE4bReUy15Sly7zCGYLRHO9UnPJw2jprhJ9qsKbwFhzZT8KruHsYmnT8+1g39Abze30fZf1Gz7&#10;k4vbfzH5LhUieOwYcl8qKvQHaI7nZD4BABrIGuBgVGGfEs4qzBRrEgD+eq7tlxVYgeQUwPJTAPTy&#10;hWXO5k4DUM4GTM6E3fly4GPx2Nn+OwHbj+tswG7l8ucE6wwY4bnzSu1tFUFUkOF9OrtdAsBxCpvz&#10;Wm1I9nI7bxEOyx6GVwdLITrbcCKff6ADITlKtvE41rF8hqNZR7F/jp3XxEWi2cPj/aLqbH+AvB+P&#10;9yNMPv7rLHsvsdiWlFW5PrJWeKAvUm2VMpKQsFhaylUKVIos1PssltaiUJnkmr79ioUzLPrgg2wR&#10;qZO4rXfDlBZ1QI9NLWr73a0YD0SBj2oiPrxdFV4ZaXAkZr35oS1ed3tLPuxwy2Ok6RyqywuPP8bq&#10;YxZ5SCz/QY+OPJesKrYurQFjdZkUIbKO5TeTi20ryECXUSggNHdkKgJqHGV6jeVcIUe+zugl9nZ8&#10;SUAUlpPCIVXjVmhiuv8A4P+6bzA0K0JqeBhcSlOTnfRd0A60PqMG3SySMYOa09EL1+Yuwwvs/G/T&#10;EcsGfZS6qoZm1ziL1EEiUFoO8ClYEBiVzpiJMv8ZS7n1fit4/0N6ebP9dzItWHrocRa97W6WNexV&#10;y3n1eYvf9SCL6Y7F/PZ7WzOzM5K22slKmMO7sljicBd0Lagg4vAXUteqkhwMHQ/tU1fni9UGgmZt&#10;YEJNvb1FA/wl8zLt4JmZtvecMttvURvA124HL2h29nLc/AoYXjkndlXo5KYCu6jJjie0O36+8myE&#10;mqFc3MmEru+mtYYqrQ0hAAyqvZ1ZKjQMzWuz6yLLALpqOwvQOxeQOCfyl+tsHjsbcPYVun8uTO9c&#10;gd0qaxCPnR3VYOcvLLd3lZdU+AuorQ4AigGOKWi1T8kFni9wZptOB9gCtglQs06B+Z0kIOT+QNYA&#10;9svxoeJNf7ZH9wWOJ8wD8AiHj51fbocuqmRfN9rxFFVeyWrgolGFULvcpuVXWDLdMDVcxcSQgiHq&#10;Qetd0OroCLay28f1ygqbpdUSWBWl0QXypEWffKJF9T/BIm+7lXbGWR5/6FgJp3m8sMLPZQtn2uId&#10;9rSkjXpb9vRp5ARbLPPpO4kq1qYXfKC1FBcGwnyBn1dx9f7KTQbHe6Dxk8xFCLnCpqOZ7DMWJji6&#10;HH9BIqWJJTBCCacbrRejW3sNT7HHl+agUOCIba8NANzPj793ZfhvxgBDbh8rc2PKdUjzJDhqw8yg&#10;2fpPSgbkcqHw+vJqreekQltjEq4uES1MZMu0OwGOipDxgCywJBpVvjBw/wj6cTW7wXsjK8uo2t1r&#10;3225vS1ZgzC3JxbrPde1RYceSrP7137gFn/5OdZVm1nMSadSOKbtLSfHsh972JZinpm2IW7NzLSY&#10;c8gJ1lhe4KF0iyqG5O+aYZ26r1Kv8pbidt6ArxvXXenqGrRB6dNl1zfYs4xEPHFWpu1LXupAWMgh&#10;nttrIqcHyyOcPRbAC3JdDZy4bTC+JhaVV553MiwwKECQb+P2VABBoHAK1dtXk1VooHpKGDwlMygo&#10;dAb89ByxreHkEG9ZUkHoW2XnRDXaIMLfc2FLWoMAsvA6G1YaXudwX+tcmNWgn63zAMhz+buLYKfv&#10;/SEAbMFWvs3OJ5Q+nf1wFsCqdSZAeAbAdjrrFJYuBsEFgSo0y9kh7E/7UYWdAdyeiLTneApIx/D7&#10;w2GTp8xbZu/mIQmC/U7IQoidVWvjM0rty5xlCMirrYr8oCTmLmZxAFRwHHQOeaeSM0QiDaQ2bQ2h&#10;sFKYyIW5mUJZ8M0TGXDjRhoqcKjirOtlZblFDzgNDenalvfgg/5MTd2TdCft2its/nrYo2HYoHdf&#10;Duv0rJ/e00FY6ZwgVNc4Uzlyt0nuw7Oj6fI5emrggtQVn8EuU8rIBxbaOhG4UNMS2vWzbLt/Xpqn&#10;hSQnD0a1hruIxDYDb82/Eyj+rQBQuix1ZKqqpiuiBMNt0vnxdS5iJu/B4xA3D+PKRdjbFQqvWR3d&#10;NVt1fImtPyzOHo5Pd2siTxZ7ZTc4MlZqnDxkkJ4LUKJCm3zLnZhmrmWxJw2wknFfWcnn4y3lovMs&#10;nRzeYoZyL6MyJx6ZffONSBvWtJSnBvtBqx6Q2sxUtH2P2ezD+lvyCy9j/FEZsIEQm/NE+UpJQ6Dw&#10;9/Y6tTspwAEJ6wHCdCpxs+iHHZWBP+H0bDsIBqcq7hHcHkv7WH9O1OORdRxHNXMAIKew9gRCthNg&#10;KQPEcih2nDqX6uzCJg9RxYLC4elZANXZ88rtmeQ6m1QQ6PsmUFXtLNNykESeMhqpyR1LquzMSBjg&#10;4ka7AMC4EOC44GfrvMga8nEUXgjHL2BdGLrVz6su/e4CmNqV88rsfd5jIlKbVavRvwXOqgyrkDMJ&#10;AfVbVKgvJJQ+E1nNWVwczg6tc3iPc3iPs2CiZwC2p3OrpRzkKYTgJ7NOlKQHMBzI5xnIvhrAtosl&#10;HkO+89xFhTYir92mAn7aNu2z8bxnBLIddcp8mVltUaUNVoIgM7CwklFYMEZAPpEuqXLn56Bbya3B&#10;JDfx40eAFxS7dDx6AQ6gaVZZmX9xD9M91AtVAfOel1cGwzHVJqd/Wc8+QVFlDcv75D3/WeNEG+jV&#10;Xt7GBD7ZQbirTuBwo2l1yuP5NvjcF3SHAPep02KtxzB8Buka6TqxEKlYgXWdDCAy86bnJxl204xU&#10;zCwCFxttk4w/VDTUhgS5cmlY/9eRYefe/28EgIFRQOBqosuZrmZBVW0auby+OLl0HVFgvVC3r4m+&#10;b63RlfQ+kvsbW29bDI22z9LzHKxc1UnyWFCqitbP3VB0ldShVDVtBi1sjG889iRrK8oL+np1QCGR&#10;ib71BkvG3SMRf7fW1mqrL0y3mL77WtRW21vlwul+ldZBqa2rrC1TStyTx7/WrO1dBDrw+aOgRxmv&#10;QA6s1Pomm1lQRmtXKU41dTa8oAPzgHI7EkGvBMfHLqgk1EVvN7+Jk7KJE7XRBorlidGQ6D+ZUO0k&#10;nncqYKg8nMDpDNjPGaG83Nncnq2CxZxyLgyVNoGODgGgwOO3AGbV30ugPLaww+6LBlCiWADghbzu&#10;Rbz+qutCfr4gqhZgDNZFANDFLN0KCH+5au2qPwiAkwHAN9Ib7aL5ZXbOEsLsnzBNhd1UmsUIBYJi&#10;haF8pRdkePw0HhNLPkkM0POmVZ4+6E+K4YolZVTPO2DMP08VBKLxkTDqiKwqumqW2YLiSstDi+kZ&#10;PwcHFQ6CsNZbJjsBFj7QiKOjcGqELdpsO4vbua9VLF4Q+E2q40fBcnmlJR17qi1dfzMr/OE7B7R6&#10;xNjzLrvc4h97zlrqaty70S+yoWPfi2u65LrxgyReZiUchzfPIZKiD74LxUM5oK9N90hPcuhdp0As&#10;Pku1S5l5s8wNGFQFDkqDHlqHwut/ALATX+pq7yQlgL0HU+4XzuXsu9Ja23WkErhVtPbQ4gPj64F1&#10;ffcJgN+YBttlVAwOJVLkC5X4wugG6SDsVa3OD0BdZVfd1lBuI+fNt32oTvbgt4KEcgtBaqMUeUgP&#10;UOzHH3KMxWy4vuVhja5rZ9GoIQzy7mnTTjweC3sSxUGRLMjBuBJBXRs/z5eoPU2OMrBatkGfKAfg&#10;m8NMkQnpVfS21nhFNkJtaLCs22LQ2s1C0wazOh6t3AlK4hOWKZF/AiHwieT4TibBfxIaupMAmVMj&#10;W+3EqHY7iVDzLADxbABA4Z+qtOcIALk9GyZ5f2yFjQMAA63f6lWBx9OBMZZ2s0diCWUBiEGLA/C7&#10;+FfWSvBj2y6GfV3C0u3F+vln6yIA6Gpybn+EAQoAX0sLAeDiWlNu8bxV1vkKtdmXyleeLWYMuJ2l&#10;pft+sQAIdRHhs5wqNs2F5QRY4fHkXW+LrvTPrY6Yn18wxiHXGZ3PnF+Ya4Sq6xg3TAYMY+hJroAR&#10;OtcSY5NLc1hgrUhkFenTz88Nz/slJ9vsvfe0/B7rWRmznAOAI5h1P8vllvbqYAY3bWoxJ/S3ltpq&#10;v5DHP3aXJfZYy6YdfYrVlZY5eVDPuS7+ygP68amKsbZK0RSzS/SgxjM8sSgbYTRASIto9wmNMEGc&#10;pqWikJmCcumMhS1W5c7ZXzUX+JBMJpRzXO3z+z+BGb/xmn8jBqhvCvjxyTny9G2z73G47TOSSi/O&#10;FjIw6IW6vRvgp/5eGUPuOh6HDlw55MmrziZ9+QI+LZ/6JuFqqOAQ7vH0x3Wlffkt5nL0tJRHHg9C&#10;Eoory5HGhIxXrPilV5GybGCZt93vB3QL+ZQlV15kcy+63BqWVejS7sCqiWrLlXNBrrNqbkR9uJ6Y&#10;dj+9ZsvH3mlWMW4n9N9G0MI1MUPCZHUz0G+boSpthz2WWGUnziyx45CbeCHDAa/ec3qniLVwwp4p&#10;4Fss9lJr582sJNdF1XMpDIe/Ocdza8EapFtOblVc7yB/N5aCQRBmrp4OcAIAGJHfbk/HE/bCSi9Y&#10;2miXAriX8fq+AJJLQ+tiAFjrEv3Me1/GCv9u1Vv9/mL+9hpezwGQgsZqsVI+h0LgybCwV3GTEQM8&#10;dyngx2sK9FZdekz7YtWlwszZsFKB4UpWKH2j8oSEyxJ9P4IBxPhC9JMw4F/btokri0jBPo2AKY5N&#10;r7fPCY2XljKfhU6LgDXJJTwYYB50eQgIf1lY0DDo8oRkm8WcmDgcwBPOOd/KY6M8v6fjryRihKUx&#10;1GrJZlvbss/H+TGcOfwzi1+fUZ7b7WZ18+b5hbwGpufhqh+z6jYKjWTwrQkUEArHg+gKBk3f9Joj&#10;8cmchIECefRe0gxOIs00VXOJ8+2Mr+ItS2F1B7EZXVcyppUN9t8B/LSNfx8AlOeeXJaD7w577zLb&#10;cSzMb6xcXKpwwGVw9MRWFzn3oJ3nyInRtoS8oOqnzbKw0pwOvlgXcnqMqpyLDoDA0DRoLQuBlq62&#10;0761RFw7Eg44kFkOuX6QNXCwhpyqrGjSCFqYGJB9w61e8dNs14aSCmtUmOEWyTBL5Rn1W+/sCOV0&#10;wlekkDlDKYNx5jE+c2rWMkKmGuQeysHRaQGwjEeXN4FwaqJOaJLtr2TSzzkbACQkU7JeHRenwU7E&#10;UsRWzuJE1u1ATvjL5hfaGwll9lBcLidzPkynKQA+wFHLmZBXYxvslshyQjYBHwn91QTA8dk4sAAE&#10;gxMBPhjgRQDgZQDgFbyH1uWEvZeFlgMjDPFyQOQK3vcKbnX/50vPuYR1La8nAJzwBwDwpaS6lSHw&#10;BXzeC2F7qy499iMg1nE/2DfnhnKEYoaqbJ8FAA6CbZ9IiH8alfMX+LzjyZtOwKXmlwCodsGgldB7&#10;qiXk5rscgyxnjO7DBqfkVtgXuSVWhO+jcr7KDcrOyueo/Iq42Ls8BE8VNZbw5MO4hK9ti3bazbIf&#10;fdhy7r3bkrfY2WJ64Tv4bJCHrlwYabE7bW+pDIjPHzI6OH5hioLdlrJllvHtDC7q9bBBmaGKjQbn&#10;RTA6gFl9XNBbHQRX2GcZ+bbZ8GjOtSI6RloIietxkoFsyCtzNAarXy+1ZRzHUlU0qytG9lz/Azb3&#10;e97zLwmAPthGOgG3OQ/nS1TtDdDve4w3e6ufkVGAXccbuT59GSp+gOjDimzg5KWWUBuMDXJ9n+db&#10;JG8Jxk/6/AlCUmnqNFe2AxrfwmurjUjA5d5rTbWWfOY5lthzPUu8+SYfsKMQ1fOIfNEp99xBZXgD&#10;y3vrbQ5Lto1ssw4B5QlVXQ5EoqFBN0p6iw2GftZB1UCyJAkPu88za7BzwohAgKceW6qqWjpp1Nal&#10;7gfvgOD+pzCaiwG3/otaCHEbkZvUENI2AnCSn5TZQKQZl5MjfIck/Pf5xVZGiPU9SfLL56RTkGjh&#10;xG608wEerQsAAhUpzuP2WnKLH+fANGGbk6i6KoTrNONSHy7h86vJDXYl4fSli1sAvkYWAKe1ZJUF&#10;C7sCNupryb++vZzfX7q0wa6PqrIP2JafF0F+qxNETFah6SRC0BdwqrkYJjmIEFjAF85LKifpeUmt&#10;lcUa3QcQtV8AZq1B4Wq2h8kwbv08p5QWOXqQcZwJeqZ/ub/0XSp9oYtYYOSg71RhMYDJdn3MNp41&#10;LcOuWJBmk+je4bK5sloc7vYJD6DSObCc47RBxrZ+9GFqMXWUJRx6Esa4m9t8inJL+xxoWa+94cdg&#10;w7ISW3LsyZbXbR3Lv+8RT8eU8/pyl9a/OEDz803Xt8S3XlnpFB5Yf4XGGaiFTkzR5VmCzuU4ApXY&#10;tiMAwXGaQdxs64zJg3TAAicv55zLtUFfpVixmCBb2Kxj34s36kFGuq05xwrS/4JdI39JAHQ9Xqgo&#10;oIPBRchepWq32fi79Rm5lC8CbRIWVmuOxcQUbzOf10ERZMDnCZaAMFUhaYt74il0Dq583rDufcNB&#10;xaytoQ75ACGIi1eD8ENfkvtK8vuyxfi07cpgccZMZlx3vVWjy6pLWmq5Tz5pievuYAuYD9GIFjCI&#10;GAJjgkBnJdV9WPulK7q0YUoIBp0qedUUONCORZAb8h5XQOe3qpwTYWYj8lbYDbC+M+ZTcY2qJFFf&#10;w4KR0NJ2Gazk/fxGm5aRa198/50tTUy1OYUV9uDSDDtvYRGSkiZOfvJhAoHQCgPClQDgW7C/KbK3&#10;8i6K1QFAgAAm9Cah5rXo6q5Y3GZXLWm0KwG/n68rHAB/e13Ocy5lXR9ZuQoAhkN07a/f6lSBMeNX&#10;OCG/xZ4FmC9VsQUgvhRgvhhG54t9ECxCZAEgj60ERR4/D7bqC4YYLBj2YlW5m7jIsK91oSLH2Pmu&#10;GVWK6VHGeUfA/A4Xm+MoQB00q9JO/CbHnliabUuROnkCxhUKSplIxxdY/PtMEA0614WW80NQ01xW&#10;ZIVfT7GCCaOsLo1h9DpP+NvE2+/CVHV9Sz3rQuYS0xmi45oCh167cGiELd5wa4vZadtAn+qnR2D1&#10;FnRABVIw5QVFHuRM0yDJFn89ltz0TsPVQ4y1PhXinqgs1uZ+NzUbjMi1CwWCkm9J1KVOF4G1+2Uq&#10;ygq6R34PS/tP/s1fEgC9GuouG6LkgduyuhznU1zYb7R8zdjpWFnJvVn5CDm7dB9SZgO+SMYE0tvI&#10;ndE5KLlfm9rLBG4akRh8IaUxFEfOvsQKIib5gaFmcQ3KUQuRzAUa1Y/L40UTJ1vknvtYate1LHqz&#10;bS2KxvQFvTayxIOOsqqoBf63v6ju6uqnVCVfuOaOyHXZX4uDN7Kgzqak1NgYQG90npr3f7u3VQxD&#10;Oa2Iwia7J6YSWQuyDlUoZ8PqSMi/mFdl8ykGjf1wvL358of2HeacQxMr7Fosn06LQp+nk58Q7mIq&#10;mRfxd16k4KTXuiSqCTv6cns1A00fYfZkiXuRtnSaAcqFRSd0erNdT1h+xZIWuxr2dk10Y7AIicNL&#10;j3dmXRUNeLJuAnA+VArAZTCrB4ATAMDxMNMnE2oJzavtMkBZOclLyZFeRpgbzlFeEtoPDoahwo0u&#10;EAFDXnURFsMilTK4BpH5p7IMAwAnKk3RKdF4AIATCZknFrbY82loDHHMPnpuqx0xt4X2xWI7fWYK&#10;Rr0lWLGJ47VzcZYjkQwNVLkN5qN0uD21dH8+oj7QGfoRH4BiBS2XUVtta4kUS+oT0z2aaVTrm36H&#10;eUfULrtZ6tpbWMFnI/zvNFJEUUslr4TzZcj/Q9FWQBZEHjS0PtDattjn+eXWm5nEco7pTl5wbULh&#10;7pCRLlMJh4cW2pXfZ1ilQE86C9ijD0jUSSIy+H8BAP/zc4FlOKnCPJVRaZUwmBSNTkbkfMg4Ch5y&#10;cEbjtxYT27pMgY5PgYLD/AZ+lWzZVGmlFZT9T8D0Qjk976gI8hwaOiRB6tJPXrPZPdbBobefLYuc&#10;7UN42hQruxBZ4y1VEQvamypSoi3l3vst6cQzLOb0QZbxyrNWUyo7+yBX/PMrlETUzlhlKQSoLmNb&#10;htDj+URsuoNeRNZyN/GchOh4MgWPzujuJhPSfQl7eDilFespih2zC9HvVVhMDR0PUxfbiWc9Ya+9&#10;OcoWkmB/IJrk/XyqdLDDSxZ02GX0A6vKemnoxFfB4ZJQAeJyQtbLCBFfoFo6Mb8VKQzOyxJFd+qk&#10;FjDzdwDm+3yOG2FaVwN410XX2/WA38/XdTzW2XVtdJPduqSG0BzQIAcYeBFqdY4BCgDHUol9LIEU&#10;ANt15RKAPpSXvMJzlMESGKoa7UUYL9xwseD2Ih5bdWn/nc9zBnEhuRnGPJx9FeynzgFgoBOkdTAL&#10;Y9eiVrsnkb7sOZV2GN/DYXLn4Ts6HHH74dOYjRKZY99XIK8SQiHbWsExpNEEXiyRQaugSIimSCXI&#10;trjLi/4VjPrMYtZY0zKuvzwAOJ4sYKujMyT66JNt/gbrWtJj93q/fJPOEZ4jctBA3k+vK/qgAUsu&#10;cg4YSLCUP0exoD5nzX3ZeTjnIoOXukxZQXWYHPwkPAXVOfJplt3OhVeTEAmxAGwVXYLRWH9FgfRq&#10;M8D/BgD6MOxQs7iubSlUSI+byFVnSIl1n6opV1ha+ZwDvgAAceAXSZYm40/1OkLZdbD8qmOuLOL5&#10;lhtl8dJSaVm332bx5Pii6KWsT0vxgyGYW8uVywWeAkPBnK7IHHiYXNbiE6hHqjkUlFRWcWPV95Km&#10;S4xPFkn6l1jVaPfRr3sgjsRnRxXYSOyZpnJyRuTVkqeSb92/azv78eSaCGOcktVhryU12v0Lcsnt&#10;MYQoMdsuufwd22/XO23KF3E2nbklVy7IIGFPfpCT/VyY31V0ilxD8v5Cfr50CeEnj13OfZ34lwMA&#10;ly9uhQHW2NMp5CFhTBNzqEST1+ssALo5KgD4IXZaNxMmXgNzuwEAvpEQWOsmmNeNvKfWTTHNnVo3&#10;An7XL22y29EVfvI7AHAi26IQeHRhsz2SUG1XAl5X06FyJZ/7SvbBqku5yPC+CPaNfoYliimG1qWk&#10;Gi4hz6qUwfmE+fcurbIxgNgY9pV6lDuzrzyXCwB+iens2MJWuzq6FE9CAI9tOhqR9nEyYEDQfvDC&#10;ZuuLE81xP2RiVltopYSuAQ6SVxMYAnphGyrdSrSvMkq4d6R8EUYcm+9ocQccAgOM879dzoS65Esu&#10;dQOOxNPPtSYm3Alcm+pKLfvTdy328st9bGfKbXdaOdME/W+Usw4XB0N96W7eQBeTpPqfo1HdTiCI&#10;RrAHg5Z64SvYfTKpKKRoPT/OsfsWZPtAMM1gaZbMhvPmHwD8FWAKeiWD3FngNRbMeG2FdusikgfI&#10;nPSdOjzyCXWbCHuZdaqG7YltCJ8zyfnFWJJm7LKj1VqmL8nauR5KXuCOGIE6U9ICGo8AQOi8XzF5&#10;mBzg0qvOsRhAMO7488mplAaPwwSV/22rL7XIO26xtA/f921UmOHmkFwmVbFrcTv8wP7I7ec9XyMd&#10;larCHfZxHlZKs1Lt0BkMqFnQjk6vCntyfPqyqgmfyP/J5DN0Ykg2IZDzk8ldjlUUwX5eOUI19iOL&#10;mcAQoAS2ObWw1F54cYLt0vtu23+fJ2x2XKGNL0VMPKucXBYsi97XazmZLlqK1o4w8gpOZFVVdXIL&#10;BK4ilAuvK5e0khtjTEAC1Vw6GyYRAkfg8iwQDCfvFbr5cospcmvaplCSX8ajU8kdfprVbrcvrnHW&#10;dzPrJgBMQHYjjPBmXv+WxYAfj92k3/nvf2WFf8et/u72qGoAUBVwFYQ6zwAdALm4jCY3+VBclV0F&#10;o7sOBngNAOchOKB3le8HFvd9n+gxFWbYN6pcX6ELBCu4hSEqjwiIXoCv4CNxfH8A4HgvgHSubzpc&#10;zPqSSv4IcpMX4igjB5r+VOeP4/vpD8D2lxGsRgLQ3XMoXT6H/ZANGCfZ9Kpq1+bpGFNqZ7nGM2hG&#10;iefupCWkrY1jui7UKpfx/Eu2YE3GMBx0qOWhDVx6yUUWu87aNv+I/awuNcUBrjo70eJOHYRt2+bu&#10;SJ6+5Y6cB1vYNNxnCsYN9+eoD13vqXxeMLZVdnPaFB8wSjRTbtsMjfR5I11xj1kDt6VeGiY2sdnW&#10;GJpsT8bleP5eqag2OkxWSs5CfoJ/BUBcbQb45ycklXjVlym/NO10aaOC6V3VfOmX/YAQc1iGi5y7&#10;4ty8Dor07uMROdOjeOjkWIura2Any7klKHjodVzmDIgqlajrlQBJtL5BKnw9J2jB9fxJfVmmLTl+&#10;IDm+jSzyukutqbHaH28qKbTkQRfaTOa+zrrhRnp3NUAnKGys9OnjdQMDTFgnIbOucko1p9Q32iOR&#10;GdgnZeE43GLHzcWkgKt8fxrqn0+D+ZEHVE5rEolwnRjKA6r6KkNSFyO7/EWN9vwOENSwn5lUCotg&#10;sF98GW0nnPC8rbP5HXbEUc/Y4rQyG8YYyvNmI3VRkh+WEpzAgczkx8WJDhDopL8WFnQNJ/o1fkt+&#10;jC6OexNrPNc2mZ7WUYSOYwBnL9AIpAm/xwOMbpKKNjFYbDugNzm7ltxhNYYIjXZ3dBl5u2a7LXI5&#10;4Wsj/cECv4Zg6WfAJ7xuBeR+vlb+ProOgKyzO6gCCwAnEWqqPzlsyf9bjEuyIRVzRtOr+1BsKCyP&#10;ISQHgMPrOrbnOrbrai4KYTAMA6ODHvsxLNMJ315MuuDi+ZX2bBKfGXapLpBAOvTbRaPw9zwV0PyQ&#10;zzKIvOsJyHxORKcpE9kT5EYDC+xPN88xgOEx/F5OPvvNpUgyndxgchGmrApWlcfWSMyw1i4UFvtx&#10;2WbpEeOsYMoES3vreZuPO3lcl7VdrrXkgEOtKnKuRzV1BbkW0/9oi+fxpKPOsGVfTrCq3HgrHzHG&#10;Ynbti4P5rlYVG+O+l8GMZWn7VBgJW7MRkssbkGN9eNoy23QEcjTOz7XoupJOUL6bXakQrzsk0T5k&#10;u5VIasfrTXlMmbWKMISNIf7XecH/OQAGSvhgspbckN2EmS9TbOse5pv2QIm+7mgp0ak8TSiCAeLo&#10;wrjKPvT9xlQhOJaYRVdFVXFV8OBLkqefmz8CWA1tDIYpKwgaxiVYF/L52L/AWshlA0kYlh7QzxJ6&#10;rU3/7kNWnhppSwecYDFdtrLoe+6xtqpl7n6hSrJ6NMOaQQdb6bN0FQaABZwTi+kTnZ2CkWaV9Ytq&#10;xnm42U7gan6s7KjI+dwXW27jinTC/NjfKvYnANStTpSxnCDq/piQUW9fIZ5NQ3+TWFBkt9/9tm2z&#10;26O2xY7P2qHHPG1zOfg+IQy7dA5VXtjNRbzfRZzQF8P8rnS299N1FcB4lU54gODq6BbCVcJWQPMa&#10;Qs3bYUrDChT6VtsYJB7j01sRYLfa12zPD1SXZxc22ny2e15Ji83ged/k1toXWXSssI1j05vsM0Dn&#10;3thSQt1Kuw0mdSetZ/cAtnezbo2psRviq+lkabDbAb7bYYZ3EA7/fAW/Y/G8W1h3kQP8NASAQYdK&#10;59iWAFDphVEA4APR1V6EETO9YeVq4j5gqJwkoHxtaF0TYoZX6gKicFn7TwzRmSEFFPbV5RhOvEzF&#10;ezL7RBcsVedXCwDloE2+9Sz6k0/hNU8m/XBSyJ0nsCjDoxDwVafP8XOZtsf9A2hnPPq7UrtzUapF&#10;16n5TZgiM4OgoOcVYday5Fgbu8P2Nn3Pfa1pWbGVJC+2dGaP5L36sdWRg1bqppXjPvGm2y2nyzoW&#10;d+IJgGHmyjZPvWzR+2/aUuQz6U887m+j81JlZ+Xj3TLBIyxgWEPANDuFR99My7deI1JRZjRgnkBh&#10;kt7hdZiwuOaoCtt0eKRNKdB5qmis3nWCGrTkDQWh3uE/n1R1rg/4dwmh/+wcYLja66Ma2yl4tHvq&#10;196IzbY1RqD1myRx8/JgTq9yfrS37Ubr29yKYKcuV5XKTQwC9XwYAFtUxm9hmPbjj9gPxw60huQ4&#10;B7safQG6DnrJX/Q88GermDfLErbd13K22M4W77mtzdt0M8sa/Cxfr7ugeTJa4KfJYD5lLswGZcPF&#10;s8rYjo8JRft/z6wNktoHU4A4jNxRf1lSaeIZOrzj0MldtWiZDUc4PCmHTgLX2+lkDYEfAOg5JYV7&#10;VAlnAjRFbOf4zxfa0YcOtq13eN523PtFO2jfh21BdKYNKULYTL7ogqWthEqtdt38ZruW95XObmWI&#10;x0l2NeCok1vM72pCwSt5/rUxrXYD968jB3jVknYKGGWwuFqbW9rEDGSGnZPryayj+MQskWhcThYh&#10;qI6MzraouDxbwtDz5OJqy65tNDaXvmWzH0qX21MxZXYjJ/QN0VSEqb7eBsjdFd1qd3J7W1yD3RHb&#10;yP1GgO/HW92/nbzhHQCefucrtoG/JXcKC/yMfTHZc5LhEPi32ZabE8BeRxJq3h9d5azvRoXVCslX&#10;WTeEgTGG/QAI+vL9RBeKQuVV2KGHyLzGtQDT24zglH/iJELtzvZOK/+n73YyY0SfRZx96twyO92F&#10;6xKzq92Oqj7HzYmyMyONcQyh8QA0ncfCBA+n+HIY7j6HTMc0gqhiHIJ792luUy6G7J+HxhyiNbUW&#10;9fxTlv42ekBEfGqP0zEvmPKeYVZV/EJGcO5ksbvvYzWJMf77FuWy+Q51P3P0J/harmUpjHFQ3ltR&#10;mf4jobY7UgsAQ4WRQGMb2PIPTsyynpqvHdFMqooRnCIspKm6YEO3K6aqizmO3NeoRfO5pcAVswxm&#10;D///DYBurS1WpYJCmZfPx6OS3+LTxQCeJtrjTEvbTXd0ft0jKmwrLOwn+RWFcFPzEUJ9h6tKUWTv&#10;o7W8ucEW33+/TV9nU4s88kirh9brIKjzuSGB8FN2WM2hCXB5U7616dvtaPGbbWH5Q9/nAiUJQlBp&#10;c9vzEOjp1k1Ktc1sexxAcWVMmu07K9sOn9vmJpr9F5UQ2iBOJmQ6jit7fw5qmXKeRyP9O7CAKUhX&#10;dJJGIEBWqCvtnQBxImHV1JRGi69cbunkfu56cJjttOMjtvtub9iu+75nu+7yqH3+RbR9XywX5hw7&#10;LwZ5C3k8iY5voi3uBtjCVeSqroHBrDyp/URXZZYT25lfq+fjbqM/+LZFWfY8xp5fLKtjTGSTzU3I&#10;sE9GzLAHHxxvF134tg3o/5IdeuCLdmDfwXbg3k/bQfs8xc/P2HHHvmTnnPO+3X7PEPvgo69sxpI0&#10;m19VZ1+icXwrrcTuWlxE2Ftlt8QKAFspHDTY3TH1dpcDHQyRdQdM9U7CXa27AL27/Pf8LrYeAGxy&#10;ABwCmE1RThSw6SwDlK5SuVMHQBjp9QD9TVpsw42hdQMXiZsAXgdE3ut69pEAMbx+3HcwROUOVTyB&#10;Kd/EPvsY1ve5ptC5eWwnQ2Bn99ImtnlYfiqhr3qOz3Yxuzp55FGIPZncfGCBx2JldhwXzxMxhDiJ&#10;nmhdPA+lon8Qc1yOnJnKgKtchO4heKM6K6qmc0GRk+QxDUoLqc9cHVBEPRJBK/zNmvyhzV57Hct4&#10;4L6A4fF3tS63UXjKLJkvptp3u/Wz5Pfe9N8L7xQxiQGKXKx0KA8VSRolnJDYmXPlAY7H7vhwrkmU&#10;1g1rfY2f8PMX0fSxY5dahnL1OqGQqrW4s+D/vjCy2iHwn84Avb9WpS1dapbbdxUNtsNYxJbkEnqS&#10;6+s6sZjbAq4kNbbe8HgbkhnMUmiRiYF3XCgUkERABQhVrhQCU3Tni9VoyEa+nNRH77XoNde3eQcc&#10;jpg50kFQ8gCFrprypvDWZydwVYr/6EPLnUB7iUMsAKkWoZDURTa4QQ5QoC0bIbMviqq5KqchaC2x&#10;Q5iJobkTx2Ezf6ybFWBThQB5gK7uSE1OJrd0BoA4OK3epubX+AkxBu3dGHJvYwnXxlMR/gJ2gcTM&#10;ZjO7eOCJL9kO2z1te/Z9x/bY/z3babtH7I3XPrdEPsD187OQaxDSAnaXUXW9JKaKk5R8Fzm4q5e2&#10;hABPwIegmOXhH2B5TUyLXQsA3oKW7ZVk5gBXN9oi7PQ/fneaXXzuK7ZP34ds+x0etp13fMp22/V5&#10;69PnVdtjr7dsj77vsR3v2l5sy15937Q+e71kO+/+rG2304u247bP2T67PWinnvGsPffKFFsUW2DR&#10;lS32QUYlecAiwtlKuzu2CpAjJCYcvgcgvottvguguwtWeJcAMAR+AkkBoJjhA4DOEIBPACi21WkA&#10;FNviYjKc/OUDVGxvBoDFRm8F8JR3vIXbmwHAm2F1XpDhdzeKJYaXS3joROE5fsu6zll1NXnJShtG&#10;iuJzihnapnGdBMAgt9vA991KcafC2d+5ElzLnsvb7QJXmjPRZZ5Kj7cKZnKpHkAxayCOP8dqrAEt&#10;i0ehQzyUi9wR07Lt1kjE01SJ3b8Ixt6h3KAqt1yXJfaXEEF4IxmKdz9xvBaOG2lz19rQCh5/1CMb&#10;dTc5C1Q1GVGgLK4qs1KstrQgNF4iyAH660lQDQi6p2Eo6lqxvB6pi95IhcXlduNs+QnmuZ9gd/L0&#10;3XCQWXMcRctRWXYmxcxinXwAc6t64LWd6s76H7bNrTYA/lkb6z2PWrA4d6WFZuVjOHDoBOQuIyit&#10;w/66Ym3VnRL7uuT8uo1Ms8fi852Ga9atKL8sxoOeXklfqFBxpZPxQA3lfUlp9M/t6zlAsp5l/OBa&#10;G9sS7OuX0eHhACf2J82hAFT+bKFWu0BRrytikEtU0cRZvzSEHFWC2Cq+7HczltlRP+TZAXOqmSUR&#10;zL6Vi/DxgKCS2vKSk42SQhv17J7KwX0GV/OHqSJOkJOI9/vqZKXKm1lFbq3RSnmvT4d/B+g8bDvt&#10;+prtdeCbtueBL9n2Ow+2Ky971yq5lE8qqOJELrOreI/rCHm9ugnj0+11S5tdh3cDTOeG6A67Mbaa&#10;VQED4j4n8XXMx3g4rsy+r2m3+RlF9uDj4+2Ag5+zHbZ/GJY52Pbe5y3bZ9+3re9+b9je+75u++h2&#10;v9dZun2Lx94MrTd4np7D8/u9bfvs84bttvsLgOcTtu/ez9tdt4+yH5bm2XykOS+lFJIXLLM7Ehrs&#10;QfqTH2PbHoZ53c3P98QDUoTH98MA79etr3ryiY08pxawoTi0miHwJBVBAJyhhJzKAd4SR84R8L1D&#10;wMr76PZ2sUxe/1b2iYovN69SoNH9G50dEjbDDm9kn4pFXsNzH4RRjgbEVC3X99dZHaA/j7THMIpH&#10;12H0ehqvpU4TaQ3lUiNHbLXanS1DC5azQfkQwggHcP84AFLHlWz7j+E4O5zH95tZbmfOKbDp+A7q&#10;AJV6wocycRzL8MODHKXsVGRE5yfwqk3Psbm7HWhpe/a1Ks4DgVZ1RrrV5DCLhGO7mvMhaGiTnCsw&#10;Nw27GAUdKcp5ixgQfcFAVY2Wr2GYxORASo77jqLIiCLkMRRDmEHci8jN01cMWrptYab3PqtI6aM/&#10;JU1bpbD4Z+FLZ1/nfwaA4Q30/kSuIuUA4GnfI24eQqED0OsyuRozU83xkNA53+6dl+4OQsvJeyxX&#10;twcsScCpgdOe+5PKnApK3rBRNvfoARZ3zVWW8s6TVjr9K2tm1q9ALe/Ddy15sy0BwZ2tfMY3IRAM&#10;hbNe8g+ubh1yiKFro9HzHkEbndd3SeLqqCoDfZ+IybDDp2cgb6mzIzkgj8ED73i5L4fs1WWmqeS2&#10;pqCdIeBjnaa2NZjgjVFl+PtZqOeWzoC0Kosqr7WcOtjPg8MBkXttz31esr32e9v27Peu9SHvt9/B&#10;j1lMRoXF0j88jkrigwkk5KkiXgMLvE4hbmgpua/w9mb9rNxWdJvn5G6ECd0I6xvOSMSkskp7441J&#10;dsB+j9q22z9ie/D6+wBuAr59ADgBW3DbmaXnApQOlsHz9+z3qm3f+ynY45N236NjbClDx39YRkV2&#10;candG91u9yXWAXpt9hjb9khcnT0Yz+dZZT2As8z9AOAjANRQFYgkzl4NBuhVYIBzCPvp3qWw0Djy&#10;jrG43qwEQTFMQu9QXvI2F13DDkPrFoXHvkgruFxH+6/Z86iP4wIzlhEAkxE0T1xNAJyY32AfETZf&#10;zTGg7hyZMMj2S7dyxQ6DoNjgWeQA5eCji6ecf2R+oWNLJrfHcUwdDSgeoVGe5IBP/yHePi/EAt+v&#10;9ZKTcdR6K10wq1gSFllVtYga8i/1g7dt0brrWvKOu1vWuWdb1O5Ufi+80lrRuaojpANSIfs2Z5Mh&#10;DaDn1nX+iRAI/ACtKmljeUzyaLXuMdfVE41phLpHyqhkhIauEw7TtNCdHuI1xlVYLzSCLyUrH0h6&#10;CdWE/r4zfoidBbTVfd7/DAADjZF2oL428iKLs6HOArx26zZFxga17DhR5yI7YwZXKHfDbfLcRpML&#10;KxXCBs7O6uOVPqmuvt6+OfsMenc3s7J1drGsDba0xPW3tfjdDrDEi8+nIjbYss883YrX28IW7NLP&#10;8r/5wcNhfdErd5wk8rINdytxmabKry/QWumrTuBLvn1elh0zLYecTDNX4mYfr6g8nw5Q2aqfRL+u&#10;fPmU3HYDUrmJsDTo5zTkJxej03svR0PIyfkBfkk49ibmLrNB578G+D0CgLwN2xKYvG799h5ivXd4&#10;1D4dNcMyOfCmppajIVxBIr2ZubWVflKuzF2FGMsthMC3kD+7Dv/AG5aY3bqw1R6ISkUojUnCkhwb&#10;dNpr1meb+22PPQcDWoCeGJwvgeDqAuDPQVKs8B1e613rt9cbttM2z1v/owfblGmRFsO+e5G8310J&#10;hMMplfZwTIc9EtNmDwJEDwFS4aWfHwAAH+W5YnET5alHXq+zMhhvHSSP8Clh6n0A/22wzLsAwLsA&#10;vXCordu7YYNBUUZVaYTXoSr0bTDoWwjLb+H2ZoBKlfKbJaFZgoyJ3uJxAkBsywLHl84Jof156BJf&#10;oWKkvu3zpSkE9C5iXaj5JyEQlFO1WOA5gJyOGx1DJ2t2cqhaLDAUCPbneDsaFnj4vFY7am6BPZWR&#10;Z7FcRFs0uU0mIK6YVugS2F1JE9ukx4Q4hMo5Q9/CxPdAi95oa4oiu9m8y6+yxrI8r/r6OG2Fu+pp&#10;DxEDPz88lgoiKsW8K/RkNTy58oIaMYDmIlv+LSivtz1Hot+lV78LbtLd0Qj2wJm9y5gO22BEjv1Q&#10;VOkgqLklYZBdXfD6M57/XwXAH1vTKHWwc92Wni9rZFaZbTQ0kXwBoS+5vi5TypG7UAAZXm2HTI0h&#10;J6ah3wI5JXtdQuT5N30Nkr50tDRbI7fqeGxKXGLRJxxpaRuva7l99rTcCy9D83SCxW+CUeRajA+E&#10;ARZvuq1VrL+pzd5+K8uf8Z1/sYEPWygsd5NUhQ/SzfClhtT4iyuYYzE/zfZmYPfxzIg4YVYrzswk&#10;q12+IAt1gI8D1Uc7ctC6RRUHsMxH5b03iLzgmYRW52Op/mpSAxZYVFIRiM4A/I84/AXbefsnrB/s&#10;ay/CSoWWfQGjXXZ63s45/20rYjjElzBZd42hje7dVKQcaAvVMqaEflDllNQj0NzdCgDeGF1ht3JC&#10;PUvIFc1nGDl6Nvm7223b3Z+23Q74gLyi3kfAB2A56xOTA9BWAmEnGKCe+5P1Np/hFdu338vWb59P&#10;rF+/T23nPZ+1Hfrcby+/+iW92tX2XhJMkJD9zsR6u0/ABxA5+AF6Wg/z88MA0mOAkABwAi2AEeq9&#10;7aQMxqvAFJU+gaU9QM7xzoQW5Ef19FEDehRhvBijvKMvWHd4eYFGFWkVYepctuMhMiDoYfLiCnsZ&#10;CcsEbK2mEAJ7W14nNIAOyBrqRPX/cVrzpCW8GPZ2UcgdO2zPFQZBhcSDOKbcpJUln8dTNS+ZY0tg&#10;ONDHeyKeVmg8u9nOw5/wwyJypVwc51FcK1aqRhDl8W9IxOzHdytRTTBOQudO/bJCq5m1wGri4sgq&#10;UVdG66oZwn4eyECEJ6pHXl1R+lebHm/JDz9uyc88ZdXLUj1UXi51BBdmFUkUJWl6cb2Aln9T84ps&#10;XQyJ3VWaqYxd6eDqpfnD9A8fHJFkiU0NMvgKpGSuDwwVWf6LIfH/CADR+am1B+iZT9Vw57EkTukr&#10;1AyPbnR6dB9H+RyLq+1HLrHpWF/patPEVavRuy/4jmqrrGT+NKvG0KAeG/BWRJZtgGOzukd4dmN+&#10;si087SRbuvGWlnrjDdaQm2G1ifFWOOIzS7/zIVt82skWvdNOFjXwNL7U9EDeEhJRB7nJAABXhNxk&#10;lEf8YtkymtWz7MhZmgmhYkcVuRgqvBygwZhJDfQOrNRlPS9HYR3ADn6e7JYLCVd3QqpBVIKfZ6YE&#10;Lvf2+ZeLre/e99rOu74I6/sAMHkD4HsVEAR8KDz07nOnfU5iObGKXGFmLfmndu+MGMH9O8khXYek&#10;RQn9W9SBoZOU29s4gW+H2dyEFu/x2HyLZVjTK69NsB12etB2J7T2UBXQ6hsGLg9fKYDwvgGYCRA7&#10;AX5hsFzJIENg2u9NPoMAVUw2lD/s+4Ftv+1DduddIyy7rs0+Syyxe2NK7QFC+Ucc9IKl+/4zAPh4&#10;CADHA4BjVxMAx1FU+hgAvJ8c4F3xLYTYyi0irYlrZpF/FOhRZAlXob0SHa5C+/6rYylPiCSH7+xW&#10;B8Ayey0jGNDuAOgdMZ2R5QRdPhFUgO9GB3oRhY8rKI5drBEBLJlTOAiGmOD5armDAQ6Sa7cKIxxL&#10;AkGvFPOzUisBE9To00pYfjl93B02FuAfDev9gY6hUs0iEQq5LVvQh+tRDfeV61MEFfgrBfKYFrXV&#10;uZOR4lwICsCp2m7IftNay6ttwQkn2dz1N2QI2EY2p/+JzDDO8Hyg5+IV/UpW5uYlMgJW/LTCBsfm&#10;2LofxwB+GrqOpA0DBb8/qsQG/ZBmFXJ7cm1gAIDh2sCfwe468xr/NQBUQlZXCEPrpwpSEx82B4A5&#10;8XNG8Y1QKw3tM+PKff5Al/EttuawRES+UpHrSsYXRwgqh5Y2CiVLn7nbvt12B/vysDNtWU6eP8cL&#10;yWrxVf5OIFhUZkvOuZChRhtaNDMRmuvdcS0wMGDqVjmi0Rq6KzwElog5JM5UsUNfoDeCc2WTym9Y&#10;YbkNRI2vgUTHzW+xExkydBwH8bHM2ZAd/Ulot07lNjxv4xzA7jyu0Jo5cQ6Vw0G0dF3o/aTSfZFL&#10;mltki+sBgRGzbfedH7Y9CUX33p+Cx37vARrvAB4vwaLeRv7yol19w7u0A+IIDVucgGRmPAA4WSEh&#10;3RH3cxLfRHeCclXXIa24JYY8F4zwNhjUTbG0t1GBTeREePbZqbb9TnfZ7ipa7Peu7Us1dz+KHf36&#10;vfZj/m5f3Q/l/laHATpQKnQOL4Hru7a3QHS/l4Mwnvfrx+vvuf+rts02r9gNN3xquQ219mFCiT0E&#10;0DyWsNyejl1uz8TX2xMA4mMJ7TClFnsaoBpOxVWGqGP12X/DDGGi2ua0lDeEpX3IQKQHyAHeTUh9&#10;H6+tYssDgKADIeB2L+99HyxPhZd7PDxWmBxaoZD5Th4PiiawQ0LgD6XdlKeftwUqPAfcwu+78v3V&#10;ivdja2Pg59hsw9im23iNi8jvXe5LrjyEwausC7mvpaFQ58H4BsESz/HZJdigKaVCYeQMJDInA37H&#10;c0E9mmjkIdyFpvDa+tzaT+MQp3+ZWUHU4Epj/q/iSDAOU1VXMS4d4zphVPUND+TyYeou9PdTyuqz&#10;861w5gyrjl9iBcM/tvnMHc68+S5rmz/bZjMHO+HW+7xLXg0FAkG9tlvNwSKXuyu0OqSW23WzUHUM&#10;yyG91UqEV4GcDeu6iVjsf5ZmT0bnejSnc1ytfSvQ1YalbZ0BsD/6nP8aACqfoCluMksU21Jr2m3M&#10;HOj6WQZFj1qqvnWYm0o/VGW9Pk2yB3HECIYfwe78KoEZEDu0obTSvt+nLy64N1tNNl/MF5OsITWR&#10;XRh0Yrj9j9Qxuq0stqVMcVvYc21bevbp1lgSqN6VzNWVTVdAJXx/1BCK+QWaRFWTdSBEosW7eEac&#10;HTqrxodlHxOqxA0E9E6i8nsaB6QqdmeRsHbnYK7MYnyDdABz8OpAvgQwvJSQ5xzGV962oMiimpvt&#10;5Xe+t+163w8je9nD0KC6qvxZkIPrt8/bVGUfs+8ZQ7i0qoYqMa4rObA/AGGyz+FosccTKXjAGm6C&#10;7d1MMcErm1Qrb4UV3htVZAt4n9fe/tp23vZh6wMYeVW3s8zuT3leOKcY5DP3AXD3hOVuu/29dtf9&#10;n1gqrT8vIx5/HDB6Om4F1lUN9kQiK16hYjOA2GjDAT3Zzkfw2TsLgKoAa1zle1h0PYQQ+n5e935M&#10;JB4mF/igqs2A2gO8p8Luh0O5xwfYd/ep+sy6R3IdCjB3A4Z3A4R3sm/v4PH7YdpD5JWIYFyVezHA&#10;Sf8CAF3cvrK1Ua7WzfYRz72ZnN+liM8vl1kskha5z1yiXKAPifpxNooumJqOd75P0gsuogJBOVOf&#10;gyHu6QDoQP7u9Hkl9rJMNWhFnKqJdOyvsXIcyqizb2mTLKpXPThwJw+GMQWmwIpwgl7cH/PfKkZI&#10;6aDzKB89YGqfQ2F7m9AUsIMVbdfXMjbdwMqZRdJSnm4Jhx9miwec7tGXHGp+CkSSiSn0VkIRQT0E&#10;4/hJ5AMZV9uNAmfXCRREJtZgsV9pGw6JJzda5YCr/vmG0Ln3R4Gts3//XwNAtexIL1TnvLzVRmeX&#10;2brDM32EpWaP9phAgvRzw92lyC78Ot5q3BOQnmCotPp5m1cw1g/tkJja9Otvs5Thn1gWjrZRG+DR&#10;x0S2+FuutZKpY62JgUWi9QI6gWFLVZklXXaJLVhrbYul57cmLdXBUQxPtlhePdaLikLKNVpmDFy1&#10;1Ja3dFmljcH/7Lb4CjtqNu1sgJhkCJqzeyLdHacSxpypap0KHRowpDwfyexzCGvOptghOyoZkV5M&#10;nvA8+jpVhY1vrLdXXx5j2+1wP5VeVV1XlZaEJCawp112ftYuvuIdy4HBfZG9DIG0ZDOaQUECnuS7&#10;7NhfSqU6Seh2K2zvHiq93nGB8Pg2cozT0VNO/CrKeu/0gO22H4ySymxfQtP/LgD++H4Kt/ff531Y&#10;rkDwdUDwPnvlna8Iz1ts8OIc5p0gpE2G+XH7NIzsccDqWdYItcJ5X3TnGeAkN5RoYeB7E5XkKsJf&#10;5CuA4MpCCyAoIHQAJNx+kH2on12OQ6h8nxgjICkgdDBU9Rgw1OCn4YirJxKSB108AG0nAXAiDO1d&#10;PBevJ3Uiz8SrYO1XqbWOtdKbMDQo6hINiBIohnKEF3DrILi40qOKsyh+yAn8FMLkyyIr7OMiHRf1&#10;3pqn/eSO3nz+cVwAvqKPPLuOQgPnkGzmvMIRSvOEc25hsPDeX86N2pxUm7Xf3ha/1VaWevf1lvni&#10;45a6//62bIvNLH6bPjZv+91t/kZbWOY7b8nv5adFRNf0yW09YJxYKCnGsiVltbb7yCiiO8Lfz9us&#10;F+d814kwQdjgfhPSLKOxznv6qxSm6bz/L2kD/2sAKJq9XOI9ACa5usL2YoxlF/RB3aZQ7QX8tDTf&#10;o+/YBIvC/kodIa7Tk+zPNX8UQShItEKVy/PSrb6kyGb1P9NK193G8vvsZQs2YFDMGptZ0kGHWNKT&#10;t1nJ3O+toU7kWnhLS9zVN9s3u+1jZUujgmoWB4GPR3LGJwBUFUt5C0lrAL+SanJupdgeNdsLsK4T&#10;6eM9PqTLUrvSKYChwtmzOBBdxArLO0fJa5L75/uBq/vk+7jSn0s707VLltliBoc8/fwE23a7uwlH&#10;37RD9n7TDmAp3/ejvk4/vwNw3WsRUxdZTAPGBIS/kzLR/zmjkG29LKga7R1OqFsQGKuN7F5C4dtV&#10;yVxcZR+nV1tkWrEd2fdJ2xMh8+4HP4U27wMA8N3VlLj8iYBJnrDfPu8RCiPv2fdd25Pt2Wu32+zb&#10;OfGuY3sSe6iHAMAnCH2fi6+1pxKauG2wkRQapvrQdnVcdLYXmNAUrd57AOATMLhHea1HYJPh/KLf&#10;An5BrlEFF9ggtw+IHcIEBYQP8fwHWPcTkosV3oFhxBNIYEa7Z6L8CQXIgVHtz3uBV/Z2hxigtzfy&#10;d6+mIKomgvA+bHfk0diAH8cHuGFrGATdjxCHn5WFEtggAupBOO6cTZRxplQGtMrdiQB+NF1BkzWb&#10;xIXZy0PFGZhgNlIrLpxfURzJYkSEbOkVCouMuHO5h7s/ZW8CwJzvv7DFa69vabfd4adPB3Nuovof&#10;aDloB/Neft5iHn7YMiOGwRdQEZImahe5WQWw3NlJ55dUHpxXrcvlSNiCi3axbYhLTBdFfAJADBS6&#10;TQYQ0QxeNj0B0sEMH/S80i3+2gjZ/wQo/kcBcFV9j8/bJedQBRU/fxqN0zC9rqjEe1D57aIrwbga&#10;2+qTWCQGWHhLfsJVRFVdJ/CSqUDQatnJNV5hCvqFcyZNsuR1Nrb8M5C2TBptcVdda6k77WN5G2xq&#10;6ZtvY4n9T7f0l1+yqiQGmBfkWUV6nLcJtfmXI5qupGvgVKtB5Lqa1YCFUfQtjkVzJzeRyXRmjMxf&#10;Tq6mGFW+5AgNdHUI/JjpgHebhoufJdmCAI+r9vkc2HJdvpg8zdlc5c+NLLG7F2ZZNIWIZ56faFtt&#10;/5jtAcD16/s2jEgA89pPwE/V313osjj6uKcsF4urrwoqbXheB7ILucXAPBwAScITgn1GS9a9SF08&#10;oY9O7WYsrZ5YWmwptcvtiivfR4s32PYlvN6X0NNzcp6n+xNBbTVeSwC/x/6v2wF9X+Fzv2V70ta3&#10;O50mJw940hIYc/BRcqk9BVN7UgwQneBThPfPE3qOWgmAq2GGIMt8LlrvAjhP8RoKpx+PZwGuKxc/&#10;PxoCwEdIITgYAooKjRUOh9mi8oP3AcRigs8xXyQCIJPTzPjsjhAL/G0AdOswGOCz5Glv4BiROcN1&#10;5IYFgJfLkTvk2hN2oPFpeSwfGwoAigmG2aDs+eX1eDamrGfOwxSXnvFJOExP1XAq2aexXcFEOs2W&#10;gRliujuRnOCU9DJLo3dbF/dg5oiYWhD9/AS8+H1VzBJbsuG2lnXFFX6e1dIeGcm0uST/OZQgFLlT&#10;aC0TklXCaG+VC3eiwDgVZbnUpaPBRdd3zc2wnp/SMzypnoII6S5meHdBMN1reLq9n1iorXMTk781&#10;AHq46zm/YAf7bAF3juiwl5IKsa9n4DI6v666EtAv2JWZo92G5tkjUTmuEu9A7NxB4l9GB9DGQNip&#10;10F3JJvtOq4UzWJuTNSKO/csm7vJ1lb1ZSBsLhs33tK37m3ZW2xtsRtvYfHM9v1upz0sPz7KQ+Mm&#10;eYDL789NV8P5EHkPkl/k9wsBv3HpFTYS8BuDVu+LNOQFBe1UK0twdSml2KFB4ywO2rMBw0GEwhqc&#10;c45CXnpFldS+BHDUjIkzSMDfwHS2ZEKQlwdPtO23owpLCNiv33t20N6vAwhvWJ/9A/FxwAABKgTJ&#10;29OG9vBjEVaARCYivRJXE3J/HNAa9KM8mJLuKgyM4qR6CLb0AO1Z99LidhNs8OsKHh+70LbdltD3&#10;wEBKc8BeHxN6vuoV2f8VCO5FJ0mfA161/fu+Yfvz2fXzPvt+aLuQn3x28Oe2FKue55eWAn5cKJIw&#10;aE2oBwCx5oJtTSG8Gw+gdVYGM1H7iX30FoAlUH0CAHwKNid2+QTAt+p6nELLY6QQAjD8UYqzUpOo&#10;ThWWCiavpNaFAFD5PUwq9D38GwYYMMQAjMZQxX6Q3miZxKqrRNIlGS64M48Wj3lIzPETXhopqnA4&#10;DIBu1e8pFi6sHGsXMevlPVWk1VvuomyxUh0robGg7AcHa1YE96dklFs6zurhCMj9Mlk+dN3PUw0L&#10;C/R/8XfdbbEM/cq49ybLe+wRS910O0sfONBi736INrlyCpJB65vn6UPdUh1ST0ipoYDbuxYC2y6P&#10;sCTU5VzOp0By7BSiv1GMtAD4ehISd2Wqo1hhbxxlFlWJ3AgAIT7u7hS08gWstfMuL51li/+WAf5+&#10;FA4qQP6ZhebE9PpQs3Ex3n7UYuuBgaJ6BJ35kRCVq/MpXyVaifITAJxs62W+oyqsu7UIQNmJ3vqt&#10;xm4KFyrRK11QMnu6xW24oyUOPNmqcMCNO+MCi8LJpfD9D6xqOsOBbrjKUt97HWeY0IwCr3yFWttU&#10;ene/M0r+7OTFjKeMSC+3URxUsqSS1dFEed8BgG9lkHuZV8AcXYBPoyjp5jhHuRrl9zgwzyH0vJBE&#10;9cUwwgAAuV2YYws4sd9+6zvbasf7rQ85uFVD3XDBw0HJf/ey7YUMZrfeT9o3PyTaQtrIIpzN4NKs&#10;/B/bopNJOZ4xALQKIU+iB3xkSSk6t0ZyZtUWh8B0wAnP2C67S9byv2F7nX9f8p+A4QF9H7OFWCoN&#10;R77xdGyHPZ9UDduqw2Gk3kbDdCfBbiKk7etkFVgu1dpHrycL/GCBjLB8Dnb8FED2hBag9yRAqPWE&#10;gJGlnKNA8BHSCI8glXmI54TXg9zXmAFN2xuLlGUiPdtT6OjwOSWrVIDDobAYuvKQErq7zyPbM4wJ&#10;cjJ/uAlz2Jswr5BDzTXkHq+RQQWMUI49siq7EoYog9awMavcqr1SzDF3Efk/HWNnk+44m9yzOopG&#10;chH0nOdvrHH8fozGKqSWMZRLXs3iAYHZqcJiNz3w1nrFX0ReVaUWe/VN9t2Gm1gqhqkN2/S2DLSz&#10;U3bew3LmzPRcoftqhiy5AhkNAIX5Qp3UfUKuBo3cJLIiunK/T+/3b7dpjPbccZhE0oij6RnuSpuc&#10;48EIZth8E2cVLt4GRtXbLCt+L9j8dK52ZwHut573HwHAoA9RamVdEWSJ3WDVYNvJX1L0GJ3lIuce&#10;2OV0l9h5TLVtO3opTiISRRLcumxdwzgCc4M69nI9hgbLa8utcOEcKvcKYoMvy80Q+AKSr7vDIrfY&#10;xHIZXhS50ZbYWD3iNWG3DOIeTW0+8N5ZJN9BQNG1V+V0oBkiK8j5caKl1TjAREhO4FdRyRmoqHH1&#10;HlbUjq36MjsLU1N38YB1qcp7Hop+CVjdLl1XZ67k58tyHqnLtJoWGzrqa9ti58fJeUneElR5V12B&#10;9CTceva67bbHYDv22OcsnaHvX+VX/ZjTgQWFh207AMpJBhB8HbPAu+Nq8Nyjl7i6mT7i2bbl9g+6&#10;Bq/zQPS/A0pJY3YkLfDo4xMsBtnG4LhyJrk12vOEry9zOxpDg9UGQPbNWC4crxFKq7L8JHm85+Lr&#10;7BnCauUWxQaf4jFf3H+a9SQAKBB8DPB7DGD0HGE4TxjqS/6I7o9xIQAMRhmwfgUAXQKzEgBVKW7B&#10;CRx5EuB1C8fHzWqtQ64kk4rrZLTA/WsFgqsYtF5BIe1yWJ5cqS+F8QXT6wIAPEe5ZXLOD/G9jysU&#10;4/ttABQL9Ko0+sXPManIqSc/7ueaHFpEWEQMFKlJ0iI/Tg1IarSS6d9a7kknW8aGG1nOQ/dbZWY8&#10;g5SwDnFgUqFSvVkNSNx0nko7GGgLm2Q0ghxDKgvpbAWC0gbW6T6/fykpn6gv2WcMd2Wq45rUAySR&#10;6cbApRewVRO9aVaqi9Gu7nQTwpTfArTV/f1/JAcYuDurTU3K8noHrFdjc22tT9OwtioPUV6mSKEF&#10;6vVpBiMVl/lukzbJ83JIXhRCq8WmSd0f0Oi49z60b+ngSLznLiq7er6sfAK5S2lspC3ZubeVr7G+&#10;pd91j1eRGMznNL0+P99qGoutgi+0ya8sIKC7Qkv/pIDbLJkk/EQcWsbkkDT2ECIQuIaT2UpijwcA&#10;H4uvsnPxcTtLglUOxvMlbEZMq+lhl8IEB2mOLJW68+bl2YTKKvvq61jbu/fT9NoGAKP83i8BUHk5&#10;BMjIRPpSHNgRsLzxjo8tj17k8bDOsYThAdOoXRluhe3V1e3wKazkDsLFh5IqLKUclnoqhgRYZ/2v&#10;Qt3VBd09DniZlrzX7fD9Sa7nltvQjEIYIPk/LMFeou1sFBVg6R5lid/ZEFgMcCzrVQBQDFAA+KwA&#10;kPvPkM97epWln4PHBIIwQsJlLc8Zsh4LgaB3pcCgJnAxDB8X/4p16cIZjBDAN1DAg3ZTc4RvJU0i&#10;Rxr1Gt8sDacMK7yHO3Cqdpdq1tWAnsxrxQavcIdvyWWCkZ4XAooqrF1E98erKYzYBJB/i/0FnSiB&#10;4/jY3OU2kn05FZ1gfoNgRU0AEkvTlqYmOoWbMLUGGYQEDR225ImH7Osuvaxw2FiPutrkioSWTG5K&#10;K6hQVvNYnVpIRWAoUC6+80GrX7rYZx23+zgK5R1FVjgrRT74u2re6xzmnqgA0mUyODCmznrK83NS&#10;qe04It7mVNAv7Fb8Un/I4OHPD38Flv8RABRnbYXBVbuMmFGQlU223agl1mNMMR+W8JeCR3f5hI0s&#10;sIumZTLQRWysNmCN7qwT5A3cs1StPFwFkkaMtYU772Xx3TeyuGMHWMnC6d78rTBbbC/lwQcttsd6&#10;ONk+41+SEq81jIecccRAW3TdtdZYUeqA6rlIaRF9RghOy8hF1EI0jvByTO4K9+fTsGv1earap6X7&#10;yrO8l85wofmlzIblikw170IA8By6LRT2OgCS47liTjbhTpV9H4MdPo4uu/X5CNHxh7bP/i+Q96Ir&#10;4ucMUF0ULhiWTOUj2xbZytuffY/J6AqcmdkmnIcnkG8K+k5/OoRbEoyRnJT30O41vKjBvvxhqe28&#10;y90UPCSo/t8VPFYPBMVU6RnGjeajz2bZgmqYH7lMB0DWKHJbqwuAPkJUIbBygIDpM8mMoURf+CwA&#10;+MtVz2NaYoOrhMYwxSdYTwKGAsEnKYIoH6nc66rHx69VgXXBcqNUwvfJdGZMoHf7Rdis2uluJc94&#10;K90ptxIO3+pGC4HbjJYMaq+H3V1LJCE/RwGhZitfAfhJOH0Zsip1j5zH4zJU+Ayh9xRAtjMAGDxH&#10;OWSF5q2EzsxMjsq0+XhZuokCoasa2RS9BUJZgFCnJf8pi1xkGR9+SDExzdNHGpguZ/VGGS4QWlVX&#10;VXFuNVvxl5Mtev8jLb0LY2MvuBAFTJWH1jqPvRNFPpzqLkXOZhiLRKPS6DOafCA5wB5YZnUTA2Sw&#10;UvcR2Xb6twkwSuUom8EREl6g8X89B7i6dHKlnsjt5jXWspGN77Dzv0IJPpriB3S3y1Q5RMD+xpRh&#10;a7/UEtgJEqS0ya6HvSVAc5WyfMLY0Y26GlHsUNtcdVykLRp0uiWtsbalb7GT5b74Il9A0M1Rl5Fp&#10;CbvvadFbbm9Fs2Y5sytJjrYfDjjYZp18Krb4pZ6c7eAqxB/5W2QQdk+m4OGzeQE4mWj6HAwJXFcB&#10;QN3/HKAZRTh2Je1QZyrEVWsbuRkdjLqvoeNnLyy211JLLJEZHcce86TtsAeSDyqfexygwgftYb+W&#10;A3QAxI0FBrj3Ph/bLn242s5LtMiSDnI2HQz2qQIANaxIwPzTKXHKL42hQPI4xZb5tZgKPD7attn5&#10;UdvXAfV/F9auznvvL3nO/i/iLfiEXX7Ze5bC8fB2fLm9gMbxlRRs7X8HA9TFQgD4BmH0M8nN9iyj&#10;RAcjhH6OnOJzgJ3fhu4/v/LnIBQOh8NPKkwWKwQEH4chPgdA6jjxC5FE0Csvjr8GQGGjVC6uHDdi&#10;8U9TjLlNbYpIbW6PYTwAshq12Hk47CFxcCsAvN6ZIC7eYoIA4FXkDa/wanHQPqfo43a8HyOQ+mjM&#10;ZmcA0EctAN6Ts+qoGDOXhLz2KTMz7Yq5iRiVBqGUeoXVk6viQ738Lp2BachXMIpT5YkVSLlUgGyW&#10;cxI/F8XNtS/OO8fybrnDFm27i8ViQJKx7962dJMtrPDF15wVekuycviAp/S1YpytcrPm32dEf+sM&#10;iyMMBhMojHafUkMoXG89hyfbO3H5bJaqwng+eUvfn88C/yMMUEDYqrwdwPZx0jLrNSTBK77dx1H5&#10;5QP2HMN9zE0/yMQTin+rltEVAvtsD4oWzvC0WtqstjXYYa1NZZg5PmbxjP6LWXM9S778AqstyvUv&#10;I/PppzA46GPLoue48FOFl4qcLKstLPCfGjz3x+sAzLn1EolWmA/Q9mpeeE7Hr+dTVE2byLCg+5LK&#10;AbpSChwcjMhgLsWG/hLC3vPJzTywpMTimdN78Xlv2I69n/WKrgMbzM/7bn8FlPpR9OgH+9tb2rg9&#10;37WDD3nYorPLbZoMUj1kCQ9N4v1/lusR+xhDcv19GGAkusWTT37ddqf4oYrv6oDQ//K5B+xNFwwA&#10;uAei8CP2e8LmpxfYUELel9PaATDlYmHfFEF+nAv82/kufZejKRq9SRHkBcLoFygUvShGiQHFiwBf&#10;eA2mMPICzPA5iiSrMsNnxAiRzzxHQUSV48cAwZfJH6oS3Zl8W7jyOy63jvwf3SwA4MP4MkpMrVY7&#10;3d6OPvF2WKVcZ24ijXKzBsHzfjKulRv19fJ2lDW/zylRcQTdoNrkEFFfQuTxDOmYCcizOrM9YYDU&#10;YCkvqhFVvJxeY8czmP3Amcypwcm5Qrk2Cg8ua1EvsBcIg1SRNLhSZMiEWKFvB7n9IL9usL6JFrfl&#10;rpa77maWuhcT5d5735oysyzyiONtwTY7M4hppuf82qCNCmPDrtJilnrtRsD1wlloA0fmuC6wK7K4&#10;rhqviXvMrsPSOZ/UMyZDVq+oruwV/rN6hv90ABRKh5pvLJ2m973Gwf70ocY3EuMzSZ7wt8uYZLtk&#10;epy70cq88SdMkw/ZrAoyH7pk2veWNmSo+KFTbznt6G+kDiyYNtUWHHacJfRc1xbiadZSUW6VJVmW&#10;P39OqLlbCVjBZ/CvncKKxvnpulVM8vCrzGWIRKWd6twJJfHxVJybX4UFXoqp6MVIYC5E63eJktIy&#10;y8QCPwa5y30PjbCtej9MGBqSt/xG98VKAESnt9vub9jppw+2zMpWuj8kbCWXRUuXmGkQAv9yW8dq&#10;OBEg+d3SNOynHrF993o/MCn9mzDAfXGX3nN/QJuwvc8O99iYrxfZV+Xt5P+QsaRKzCsAZH6KV4A7&#10;J4TW80bDmN9QJRkQHBzKJ74MCxQIhpeAUMzwecBtVRAUAD4HAD6PPOZJ1w422BswSWkLOwM4PwIg&#10;3yHHy2eA8QMUqe4MAaBuHQCR+dzGfVmX3cwKLPoDW34B4PWhOSWaVne1pvgRGl+ypA0jhSp7g3SM&#10;xphOCImtO3sci7mORTh9N5Kj42ZXMrOmjrGt+bQKFnFuKf/UFAxCWgVsdH7q5zZOwlq3mZZXYLXl&#10;orSI23Vvy1l/M8vEIKHgoZs4N71EacVfTLGYdbaGoFzr53ijGiF+xuB8xAQscwlh+C7jF/qkx57M&#10;F+46EQCkNbbLqFy7dkaq63PdsNg1hj9dvzdKDf/dnw6AemHNxtVuuHcuSc4xmVjhYG2P3qc7wsce&#10;TIraauJiW1ILlHFlaZOd1ao7hh2lq0J9aZn9cPgxNme9jdEk3WJNTHbTPwmVW3xSC+FxaoYlHH+0&#10;zV93c4xQI4JchoOdyvCyCCdJ66pygayKKfVWyZ9+m8sIyIza0JyJzk31UmJ9CvmcoYXLmXEbOHqc&#10;T17mXK7sF88tt+8AraGjZ2Bb/6DtEQK9vs4A/30o2g9mKFMC9QPvhOvz1dd+RIUOkW0Gs2c9l9X6&#10;bwFwTFaVRRP+jhg333ZBarPv3h8isl4NN5f/OVC+4QLpvfZ7x3be4SF7/pVJFsXneZn83ZtoMEcD&#10;/pPFAEOtZ5060SlUjCIH9zoA+CJhsADwFW5fCbFAVZe1nBECgALBwTDB4JZQmfdWqDwY+YsqxU8w&#10;4Eltdeou6cz7qwii541TBwu5tg+Y6Xwfx8nd4T5jb62rcZNWscDb5D0oAPSl4oicfABClibXaWqd&#10;coLXwgSv0HzlRVX2KdsSHqrVmW3ytj3C5al5dfYJg9kvYNbIcfMbfGDX/jDQvrOz7YOUEmdr8vVb&#10;ybBCpqg6RwWA0mpUZyRb1BVXWvTmW1nCVr0t89lHrHDwczZhp35WODdwW28vK7LYvvtb1AFHWRvk&#10;xK2zVukZVtudAyu5R0Vqr6fnWg8GrSsUdjt9RYuTqhmDkWlfYQOnf7L3+qOA9/O//9MBUEULcbSv&#10;C8ptEzR/Gmy0wUgsrrzCU+9jLp9LLvYd7YOSfTBRaLKbAyEASL6gkatC1icf2Lx9+lhC116WesTh&#10;VvV94N0nwXJVyPK+ZPATltBlc8t/41MPc1fA9JoIceXl53kD6ZxkEU5RZBnv83FsIdU82BxygCku&#10;ZfixiiapwM8PJj0WbnlSJ8Y4wo7HkR9cRHub5sQOwmtvCCfovCWptnu/+2z3vd7zboffAr7w7wMA&#10;VHHkLduBivH9D462HPIso5EqqPo8LlRN9IE6v2CALTYms8bSmwnxnp9K2P0IzPN929d7jP8eOUBZ&#10;7e8VMoPovfPTdsutIyyhtgXwqrK30ls8WT/BhdCrkewHAIcLAGF/LwNcL5NPfI184quEwgI+5RZ/&#10;BEEB4aqrAUZI+MsaTN5ObPCZhEr7CBusTgOgu1dz4VLBhCrt27zvvbC9+9VeR2eJWusUCosJejgc&#10;st661SvDaAU1q0Qzlb1AEnb7ZjiTCiNUhR/AUWa0qr9+UegsK1b+Eg/Kglp7kWP/hDlV9LWrt70Z&#10;T8tqzFXLbcB3xeTCcWtSJ5YcoVfp8Ajm7gSV3sKoBTZv672taKPNrPyjdxzc6hlTEffS+7YsKTZQ&#10;Znz7pSVvvJ3FDjwdBycNQApkaKsCkM57EUq5ggriTv+ODrHRBZCldltzbB0zwNEJj2Wy4qRYK6aT&#10;SqkxNyoJuVT/vJf594Djnw6AstipZEed+BVGiGP4MFR3ZHHfbTxJzpHlduI3MVYu5HeVdzBL4Ocb&#10;rmlvdewc7dgqfPyizxpkKd3Wt/itd7TM55+3VqytpDdqLi+0lOOY37vZdla+aJaDY6vPGAmE2CtC&#10;S4xU6sHXmOEx8Itke5bE9KRCNFRe9CCMCAHLvwLAlflBBMm6ur8JcF6Kq7OMDp4kHI5G2Hny6c9a&#10;712fdlurfqsBPmJrAkBVbbfb8XF7/sVJlkX+c2Q2OR5NivsNABxNDjO7jQlqt0Ugf3ncdqezpF/f&#10;32aefx2AlF2WqtavWe89Xrbzzv+QXvF6eycV236a+Ycj9B3vAPjrKYBfYz/K6Q7le3pdrC+tGeCj&#10;IgzoCfheJazWz7q/KhA6MIaY4QswwOdZL6r4kVjL0kVO1ledAxsJ1tWGpuNLusFXYJB3I8MJA6C3&#10;1oVAcCUQignShncLAOgD4kmr3KL2Ri+OqHMkmGt8Le1xyldOKFA4rotz57ZJx5HE5BMBwPvQWh7D&#10;oCU5S58QWWQnzWPeyJzldiBAeOp0jBDoJtKgJVdNhMJfH4gkshIyCMx7803ssTa29NtuIzdIjj4U&#10;fQn8iufMtqX7H2aJyNJyPng9yOOjDPn5eR7IopVThA7xPtMr0QQPX0Io3IA3AF1iE8q8Q6T7kBx7&#10;ITY9YIEyaF0FBH8P6K36N39YCO1jBih4eCet/7Dc3kBW0h1Lqx6ywY5oQuUtWltpG41ItIllVYIu&#10;jXULZvlKiwcQ+rAh7QcnxNIoKw8Y/GtlZkj20y9awpbMM12TafZnnGF5Lz1nyWedxIi/jS3p/vvY&#10;jdhlKU/o+zJo0VF3R+BGscKmYKN13IwsO4Qr3zUwuDEM+FbzuFqH/l0I4aAoO3ZZMpFvE2v8jBBC&#10;Q3OuXVBqixvI+z0+1rbZ4VmATx54GJvqtpMguC9FkMA49E0EwY/ba29+YalUa0ZmyXJJifdw7uuX&#10;B7oO/vHkx7Kxvbr28s8A4MHeXrcv7Wadff///fNe8wLR3rhI77bHm3bSwNeYWVJjn2Qyf5eB6yPk&#10;cwcAKgXx70M9/V6LohYXDjlJv5lcB/C1cDy2kU+EEQKIr6c2OhMUCK5cFFucEQKKkt6oYDI4ucle&#10;kB6RMPkVOmxGhLo+OhNuCmzUnSGDgjHo7mTqEDZZkDGrZp7cS47xXkAxDISaV3I7bPA2D4sDI1a5&#10;evv0OsBPucFrKZLcgvvLO7hST+QzqjWyMzlJ32YXztfbSHLK1zCu9TgqzCeT/zuZ+wM00mFBix2B&#10;w/gh85bZRXQ8JUnrApFYgaa2WaYJUqhxYqJK8VnBy1trLPqK62z2uhtbLlFYa32V1RfkW86Lr1rG&#10;1vtYPMYkUcjPWhsqHUR9MBO3TVLoIr7uoB21Gqemmtoyn+DYgSuQiqZPLsoj95cOZtAdoqowBsld&#10;xpTatkyKXFovBUcwCreddJZ3i3iXyL8OjX9riuWfAIDSC/GhpOHjA2QBOHuPS7SuyFx6yO2F0Zbd&#10;VNYekWm3L8gOrhQMLFdbTKs6M3SFUXubpzoJb5dEW+LDD1jM+eda3JWX0cb2qtVW5zsQlk2fayn0&#10;IyattYbFdl3Dlqy9rsVcxjCX8lIgVUOaA8NHz0FK2e4CpOUWS8X3whnJdsScCjsCB5dzmcz2MQnk&#10;KVylNdv1NwEwxBAlh/kSn7VxsjZHDjOuoM5Gf7fYeu9yH1PRPg46OlSBDRVAOgMublRABXgvALD3&#10;tk/YW+98baSuAEDav9x0U2FOqO3qZyGwAHBSdrVl1KNLxDZ/193kJPO67fc3A0AXibPf9tjjLTv+&#10;mBctni6Y4Vk16C4xoiAE1lCkYCzmvytYBeA3AdnMeIpVQ7n/DgD4JgD4VgphqBbA9xYA+CZh8WsK&#10;i2GDr7NeAwCdDQoAFSazXqLo8TyFmMGA4BuEwaP9Qvlb2xBsn9IWYmdT+Q6HI2F6Au2fXGceAvge&#10;lK8gSwatWveywpVhzwkSKt8u/0FZ8tN+dwv5uVsIiQWA17DuiUIszr7QsejKhE4W8STdGVdIO19a&#10;m10wG4NflAuno189jbGbmlc9gMpyf9aRAONh04vskcW5gfHIcs5Vn90dFDHESuTKrvOtMSPD4g7s&#10;b9E9N7Gs/Q6ylD32thgMiGOZMxJ/353W1FgWSGfkyyonLpkW83OTzE95jeTxw23WE4+4NrcJdUYb&#10;z84m1D1kitrkStwkuStssDvD1buMKLAb5qBDdBaoUiavrKq1awz/hwDomjr1FLr5VwduJDi/4v6q&#10;cZZdpfvDBbbLuDKqwYmWDBDp+SsASTljyXzKtUY8LDpc9P1Um7Pn3rZg7Q0sjWHmed3WsUVrr2eL&#10;DzzKSiZO9g9f21Bo+SPftsSnH8al9jPcncuc7dXI5VZ7V9+ZVOdtZAq5quSxh25ckmlHzmCmKmLl&#10;YyJb7CTK/2q4n0QYoerubwOgWKAG4bRzUJe5POVLwC8uu5RZHk/arn1e9i6OffDdC2zlZTvVuRyc&#10;AFD2UJLM7AQAvv3ONwDgChtJhbozADgRBpiOy8dF579hu+wmK/03AMDOvXdnt/E/+zwuGlwwJN3Z&#10;AwZ4/LGD6WeusuHpVfYhdl+jyOcJAMOFhX/9Xa0CgOTehgEQ78H43klrdfb3NozubQYSvZ3aQOdR&#10;o71BaCzwCy+BoYfGoZD5ZQBwMMCoIsk7sEB1UHSG/ek5YoACQJk4fMxneJxWOrXXPewuM4CgWKCb&#10;r8ICuZXx6o+hMLlB9yBkNgk5wdtCYztvUlWYSvCjFE9Gk4cW+1OPcacBkP0xppiUDe933twqOwVb&#10;rdPV004e8CSfZIjFPuH1sWgMj6U4cty3BaR6mA2sMxMJmmyqFP/KmECCtCZONmkDa+m/j7qagsgu&#10;O1tKnz0s4dLLrfirLwA49ZVIrxH8c9dnRXO1ldaInENxWcGjD9i3BxxCvr/M01YNRHp61rCMUluL&#10;ljjVDIQf3WWYgERmo5EJNtMjSMnsBHry7/xZEfVnYPiHGGBn4mtp6ppFcdlPS9Hs7DgK9KbFrSvD&#10;jboyDKXLpAZbZ2gc4UQhO0E7RcaHmq8rfSU7AqYmz7+WtAxbuM8BtmSbbRE4D7byOZFWPnyYRZ1/&#10;hsVRYk9EWJn14Tue+wv/84ZuvyIEVxev4osia9cjrNbvXkkrsgNm5dnBi9pxc2Zmqaa3UbW9nivp&#10;SBlJuovGv2YWQV5QSzkdHEBo15qYUWUy4r/rng99kNE+dHAEIKHih5yPVycEXgUAt3vS3sTB2Rmg&#10;ABAJxW8xwImEyplcWC6/+C3rTRVZofR+WG39Z0HrzwbYd5wB9tnjDTtxwGBaE6tsZCr284R6owmB&#10;NRf4t0/0VQEQ8wG+tw/4+3cAtXdgdO/SNvYubi7vAIJvafG7NwE7SW3eAiTfEBhyuzI/CGC+CCOU&#10;VOY9QuJxeZ0HQDF2OdJMzmuAxTLdDjDztjp5EgKAD4eY4H0wPoXGGtikvKAXRwA/Ta+TxVkwsEnz&#10;SCiIwAJvjqzkPGrAkYaxCMpjr8aoUBVMlLq5mR72cwh5z6SP/XQf3tWIsS9zRugtPoF1PHnAYyAK&#10;B81rsuNnpNl3FdLhafa2GhVaAjs5cR3NJ/MuLCI3wtHa3EKrKyTcDZ2cIjStKDGastKs5vuvLO/d&#10;Vy31pits/hGHYmT8roPY9EEXWPrDT7n5Ak91W/12gLaQ3ONZ31ARRhvYZWILACiRNLKYsUxO/C7F&#10;W++EHwqrgz7m3z9c/U8ogsDmQGH1alzP7N4uw2l1U+KS9pY1IkDw0UV21JRoK0GSorhdTdPqE1Zb&#10;jNBbDdXaAVlPPsvg8vUtH8PFcKVXANbeVE3h40lL3Wwbi96xt9VFzbPSpfFWirNzh76BwHDWExPa&#10;Ed6kTV5RD08oLrUTpmXbIQuZU0of5UCsrE6eX+WjK8/i9nWp+QmX/t3JFc4B6gAaJzv09HpLweFl&#10;wjdLGFZ+n+29Emzk6EIy38PfzlvPrwyBAdCdt3+KyWmTeH1j6FHnAHACw5Gy2Z6brv/UdtrlBZ/v&#10;+/cCwGC/CQB33/11O+PU1y2Tk24sAPgJADUWuUcwGP239JqrACD5rmFUbT8E+N7nNd4H7N6n1/s9&#10;AWBKAIJv89hbhMJvCwBhiG/+hA3KZIIiCX+rfuQPua9ZLL+9DcE2BgxQ0+OUg8RJmla6oLcYxxnu&#10;PwoQPoy8JgiJg/ygO1GvLI4AguT/7iYPeDcAeDtFEHWN3BVVZe/InUgXBeX/VgMAJ7Ef3+GicBFu&#10;4WdGNfuwLg1gFwCGQXAgACgmeDzTCw8nPD6E2TeXzUnHtVs5/oBxKWfveXsl3xRtwT4096OJ87i+&#10;qtIq8RLMGzXcEjBNTTz9XEvYuZ8tXXcri+61peVsvI3VrL2JLdqlr1XmpdmSsWOtPD7Ru0paVeFV&#10;/t5b8tC1llTaJsOXWteIGjwD8Q5ETdIVRtiLGeFj8lQzDllm/VxHvJrdIr8LAN3iKlQh0nR3XQfm&#10;lFXY1qNRdE9uZbhRGfE7Q5DH0OQ8LJUrT3lAgDV8yIN4CSsFiIEfWRNVzIRTBtniHXa06rTYoBOu&#10;vRYbrMBcUf8ymeaWsuGWln7YsfbDVjvbl3dcDs9TIpScn57k81Ch5XoDwDCFRu+LZqbZoXPqGFre&#10;YseTPD4JQ9NTGCR9kuc+qr0apnxekExWn2SQawvcPASMctAIuWjowAaUZqLLyy0nRDj+Mdu5j/Rr&#10;amWD+anTg8lnAfvTgKHOsaRAA0gIzPN7b/+kPflUhGUyLX4UJpYRoaqjtkd2WL+Q6JCTGoeeMZdO&#10;mcceHmc77kT3iRdBOs9AO7ud/7Hnsb+8Pxrg3nXnV+zKy9+3TGQwIxj0M5SCk9q91E3x2/N3VwVA&#10;ui8AwI8EfBjavi8w1IKNfcB6DxPR9/jdu2KIgNzbhLpvwRTf5FZM0BcV6FfpxX4VKc0nvIZmAf/2&#10;NgQAqO9rElKTCELxVxkCrtkt6iZ53Ac+wQIBQAe/cE4Q1udFEn4XMEEBX2hcp8Z0AoJ3AIYP0UP8&#10;KeGvOjoEgD7+81/mJQNLMBVjVECaiJX/M1S0zyf/fdYS8uDyswyN3dRIh9NY4VD4OCRex6I1PHJB&#10;mx32wzJPazWEmoDbdd6GVBXq3feiI+dnxfwf7IdDDrL4TbeypO5rWz65wMytdrSlx/e3uLtvt/KP&#10;h1jOWWdawnq4tl96ldU3VKkx1X3+9JoKgeXK5I3GtL4prXUFNYMuwwoYpQmhwjGmB3NEutBGe/KX&#10;SVaJC43a9ER4fmLoGhJLdyZ6/d1mCAI/tbToVuGvOmuvmg74kajUbN8ukyutu26HMNT8uzQKH24H&#10;8YuE5Qr1B7IaaIxOOPVci9+ot1XMnRPqO9SrIoiur7WUTz60+MOPsvytSK7uuKelXnytFc391tvt&#10;tAPDDhbtUHRVkxv4Rp6IyrbDZtTaYXRrnIBkZYAY4PwaFo7OFELOXoBxAb27nzBOUALRSUhcxiKJ&#10;kdPvFNyXg15g3HZDHRhqgxqHXRbdcPb0C9ja937Qrev/uOkAYCkGJABEB3frzaMsr7GdoTZoDtkW&#10;JbrV7xlBEv6XBzsAAQNMa+JkfmeW7bDjY7bnAQrD/z4A2BcJzJ4HvIRD9Ee2y/Yv2EMPfWpEnvYx&#10;Nl/DKDhFSApEKuDnRhC/ZGM/Y4AYBXyc0UC7pUBQ4NfkS2FxeL1PPvBdwPBtLfKCbwOCWm/CCF9D&#10;hP0aIbEMFYYAaBEAiDs7/yYTDY4d9dyq4voihrWP03L3KK8TtuZ6HDB8VH6D8h8E8B7RzBLC3wcB&#10;Rq0HYIual6xpdJpPrDnFdyOPeSau0kYwS9WrzN4B8uvdMS6P4aIR9P7Sx85xPKawmf7hKvwrsdWn&#10;sHI2OsNzCYNlr3+6ZlmHBrBr5rCniWCHx/Hcgxe22YDvCyEDJZ6nZ2YbrI/svTiH22ct9/O7jWpv&#10;1A2328LjTrLCB+6z9EMOt8U77mSVC2Y5gcmfMMoWbbMlLXL9rZn2VMzvXT7zczdpBy6BLf8i65pt&#10;a/J+XcaVoijRwDTkdOiJ1/ws3UZmaGJk2CswkOvob1e3RW61GOCqg4vDvXniwd9hJLolEpcuE5cR&#10;9mq+Rz0hcI1tODrOvmE8pWwlOjA3dGv7n1BUeY/JWLvJ0p56xBK7bWqJDDJvrKsIRM3s5EpMDL4a&#10;dI4VHNzXstbe1JIfeMy1Q2KJKry4c6zbaKmqEqRcPykso70n2/bHReNIhsmcPB/937xav8KdHNls&#10;p0S2YmePpxpV4cFUCcdzcE+gmKCui/HMVAgDoKQDmv41ljBZczmiYH6R8UXWd5/76F2VvdWf4bqi&#10;nKFCwDeo4r5gF1/4geXW6gpPtVnWXA6ADAX6FwA4Fo+6SKyDvpiWbLvsCijL+flv1AonHeRe+2ME&#10;izt07+0esQ+GfGfUBOxTLgDD5b+necC/AwCHw9o+Jl3xgUDw3wCgHH7e5feSlrxDqPsO7E8g+Hpo&#10;vUUIPExM27fht8Lw0KCk0MVzCCHq83HVGLLK4h9BNaD3DH6DT7OejKPHOKYFIGwgJK4PscIAAB8E&#10;AOVCrXGeapnznCAW+m+wjWMKO1wAHRTv/hUASraF7AUAVHQj16APOY6voof9QsLb8zBYkI+lxnHK&#10;zFf+lmcAeJo5fDJMUKkiaQNP5PmH0H63H2ThtLmpzLThyiRbKhJ2Ii5BCgv2JhNjzusGTBUa8XRU&#10;o0Lu1HE2bwNUGtdfb+UzvrdFu+1gkZglFM/+So2tVH0hLt53/MsihtJjtHt5XeF+Cphqies1rsPN&#10;U3tMZHZQRLH1R89brFZXT6X9yALDIuk/hQH+3BE63MiscFMN0qo+iKpe/D25P1yeu0wqw+KaNRar&#10;qxHldt78bJe3yMpepe5gLN+PJWtJYFo0gR7q25CeYPMPOsjiqPpmkjuomRPlVSSl92qToi37hNOY&#10;S7A9Q43mO/jJr0yOtjJy1JeiWafaY/GIOE+ZlUL+opExlowOpG/yZK5kmt+rL/cU2tdOEwAuarWz&#10;EYPeQXJ5pB9UEtsGukCxrsBVmF5UGEhEvnqGy6yQas0N131gu+6I4Hnfj6n8vvcnTFr7EQD77PGK&#10;Dej/sqWV1NlX+P9FeC6pxa/iQQj8SxmGtILfIupeQnX60EMexVGGsHz/v48QWgC4NymEvamc79Hn&#10;Aft+UYrNWtZqnwFcI9xJJWAzqzLAXxOshzWAksGo/3YkLP5TwO0jGKDmA6sa+xErzARXskHATwD5&#10;PizwfRiicoYapvSWJDMUQt4DAEe6W9Avhdi/vh1ByKmL58ccR3LpfhYA1JIvodifJuA9lthij9Bn&#10;rKLIo7A/L47ACN2K3234GcaknCBLFeL7cBz/hJSAhNXuVuQ5wF+fk6KctpYu3hP57OOYKfMCofjF&#10;REIXAHqaVniBrLXkL4jR6iCfawMIcl9jXk+EHGjs6yl0hxwHIzySbpGDZpbaXUvSrQEzBOGCTEt0&#10;/rv2VxYvYKPoh3eFKLXF+Z5x8z0Ws/m2VtC7t8Wsh6EqGkFRF7lEK31PELuSua1arV2OZkaDlhQO&#10;xzbX21aT063r6AZSa01ElpoeCRMclmUfpRY7CwyYX3CrXGWQr+zcWi0d4EoAFOPSh+d/XzJcfKOh&#10;tLBQ+e0CPdXU9x6j620TnBymkcyW5aimurm/n5jgzzZMCVTp9/SvdME0W3ToQba053oWudMOlnbx&#10;IMu79RaLPfRom7POlpaG24tb5TfJoSIYuKJcomJrleeXsTPuZ67I4TMIeec020kkcU/Ewn4glP5k&#10;vngle8/UKEuucGfJ2p4v+jKKIe8o98dcVZ1EgYg1uNr7kGkxEGYpxJBTnDotznbvfTcM8H3bgyHm&#10;amPb9w93XUgGIgYoO6w3mZnxtC2Kz7M5JbC+UKteON/zawxkrIozdI1kIPm54tJ3bdedXnIx9H8s&#10;Z9fJ3GZn31/DoaSd7LPnq3b8wGctiUFQ0s8NY/9rINIY5WZXFwD5m1GA2TBO/k+5aHwsMETvKQAR&#10;CH7MrZaDIUDr+UEBocJjD5MDEHyXWPxDpDTaxxrN+fMc4L8CQA9BNZWO9xfwyXprMKLnJxNqyAHW&#10;An719jjymkfpP36c3uPAcxArfmkFtTBh0FQ6L4rADjWWU5VkOdwE26BtEbsLxjb8/LhQdVgh8viQ&#10;ocYoZLT3R1cCeBrK3ugmHhc6CDK9EOA7n/NDlWGN29Q5chqAeCK3YoIniglyHvXX+j4XXWOZy2C8&#10;CMK554oOx0KlxCRL4bfI3HRK1zBec8neu1rOWmva0ksuwUoLBQh/o0lySu2rUOlgJZdoZDUCPQdX&#10;t9ri8bY6l8o9FFtk3T7NxCaLSjBjNLpOpq0WJ/kjpyZbASSoXVI6zR0Juc2sdJzpBAiuFgCuGmfL&#10;naEeeLuUQkOXEYS96vqgb6/r+DYqwXl246wc1Wl8mLlqSOFReQEAhlFblaRaaDSzfyViFrPLTrX4&#10;2++2aFwmYtba1KLX2Mjm79zH0l54EvU4ltrKQyjsVa+vq8DVG6ig2DAiLbbDZmaj92uz/pgVHE9V&#10;qz/Sl4HkMc4i/D2X8v65fKnn8oUPAhDPRfR5AQD4BGHKBObsKue3cu6EAJAczngOsm9xz80mL3fm&#10;eS8xyYxCw74f2O4HvO7T1v4cAJQOUJZZArBHbPznURZdDfvkBAoY6b9W/EsrOJI8YCKFpI8+mG29&#10;t37WzQUCm30xQa1Vbfc7V5zpLID90efpItKXz77DDk/bA4+Mt2ycesakVZM/UzugUg+rD4DjBYCE&#10;wMMAgc8AA4HfEHScn/BdhsHvx1v2GyYXYRD8kSE2A4SwOEBRF8FVATBcIAv6xIMwNFw4c4ByGzPy&#10;iCnVVH4rKD5UUwxRRbiGMLaOx+nH5bFnyek9wlS/hzS6U3b8Ca1BbtBZoGYU19l9iLBlePs0bHQC&#10;leiAXf57AFR1OMgRYsfF8z/ms98Em7tMg9jRwV5MDlwM8Dx0hRdqnANgdx7R0bk+4lXEQPrAJnKB&#10;y1lqmatCGlNjh89ustNnJ9rSOoJcydg0R1s9w+rkkgGdg2CHM8AWbovef92SN9jOlvY9glnD8YEO&#10;kOVSNiRzLeUlMEWlwET2iOYQB7dTKA2DaRuqEYFaLoRnz3HoAseWgi+tRJhlpNmqbY1haYjClZsM&#10;WXfJrqsToPe7WuFEMWVeoMZlNy0F1OYy7HjToekAH0rtqSX4+lfbWiMbbPORsTa3HMEin0xhr8y2&#10;5criVvTaQAX36rThNVUBUtdGiFEHrhHspoaUJCuY+qXlT/nCalK08wIFoJikdq5QXqiva424aBIz&#10;Ds6anWUHkNQNmrxJ5MLyTgLwTlOpn6vbWdD6cwR+0PwgDGDKFo9fR4V4SEEbNuEcMH7lVEiMA3AB&#10;xQdOgIwGjDknRdKrK7OBAFT2/tNARd59YoFBQWX73o8yPvNLy8MQYSwnpnJ/gWnDr3esTGKQ0FgE&#10;2tMJm2PTCuyQfs8ycF0dKZii9n0/9LohfeKfzN7+KPjp7/vSCrg34vHdd3nUfpieYgtrqmwIzHsM&#10;qQfNPZG1vRvWdtoNRgYScspmjgtsT5Xkz3BjGQIIDs1o57YdJ+V2QLEdQMSvksc/AiwFfOEQ2Vmg&#10;qsfIZT5lsPhYulF0oVE6RIWQyeRktSbAsDxvzHLncBWrWGNkOlrYaF+X1tl8/CETmHSWVsAworRM&#10;y09Kt9zkbMvILrJkRL2LSNlMLqPgAlg9imPMA+T7HgQMNYjpHsLle2GIDzLc/Q250VCJ/m09pEJf&#10;ohb212Qig4n5Dd7/fA3Fv8ujWljN9LDLyq3Bj3/NsdHSSFeNdj2bbhCFwzpnguhJi/MJhng0BOKI&#10;6SV2VxwdXd4VEnSHhMXIK0dtcp7mx0bbwu22tZSNtrdCzuNQj4KVL51lSx692TKPONHimOEdfcb5&#10;lj5iBH6BECEoYbNa5rDkaoNNyhIvHB4+E0sucFimrUd0qRpDl8/xDxxZYv2nMvJCHSGa7eOoJJxZ&#10;JSf4E6OVX0agnWaASnqqObpd8blCTt7s2vnE5rA9eflL+NxtUhNsMNcun0cbjWOkZnDogwT5P5lv&#10;t6AQXyGbKg0612tKRB3yGlNY3UIJvFFuLkFUHIAeS8OSnIGKHru1vXJ+gWFjNb9/OjrLjp6xzI4i&#10;x3ccCd0BfOEDAbdT/GrWQOhbT+VXSV+GGGkhA/BBRhwIF88vs1cJhXy8IKwrCCs0kKeFXFyVZdcR&#10;Bpz2Ap0W6vT4s/NrksyEABAbrZ13f8bOveBNy2F84STawYJ8TyDJ+fUkPCAhLSPmrkXkKO+8Y4jt&#10;uMOTQSXYrfF5fZfpSJ/4Z2/7H2eTcsneiR7mszGRLailfQwz2KHo3MLgF+EVzc4VH8L7JwDAAASH&#10;w/qGAIIBALb5GsKs3M9gRZ+uwgoFfj/JESpfiHZwKBchDcUa673gwXcQgJAeU/oBpYDcwmFlQ/Kq&#10;bVZZq+Xh2VaaWWh5Ez9H6PuopZ8zyJKPONri9z/A4vfZz5L6HWKJhxxj6SefaZm33mt5nw2zgsRE&#10;i6vkdYpaGdMJK8Tx5b645XZfTIc9hQvMCLZfWr7OFWJCYzEp7I0lsnkEBnkFgCbwk63+JRz3PmWO&#10;pTGbmjUsADwX01VNOjxL6SKep1D4ZJaUEwMAw2MgF8fOq7FzaUmLx01dwr1fmJnIR19O7rSnTj1p&#10;oMXd9xBnJ0Snuc4ynnnKYrbf3eb12swWbbqbxTDiYikzvCPX3cRin3+InCCzfASsPppTnSawQxih&#10;XjIe6/09JyRZ9zEyTW2kyErBFRa43tAUepwptAonYKNytVZTWpjl/aFOkHARRKxNhQpZYWPJLLWi&#10;LaxqtI3GUKLGvLA7bSprjmr3ro+Nsbn/oRILa9E/33gAkxDVPxeVnQassGWOIz4nEHVHCI0h0JwB&#10;HwLKHblDUDhx1qnQWLSQJ3tuQCAsHaJaYDQ3mG36GqODYzBOPJKixnGAXX80TCfA9k4E8PQlnkH4&#10;q1GWg0T7NcXNr3xKAMteHDa4CFfc2EoEllSAARs1sav1LQI7phR2/JDxM5jV+7Czqb50WuztBgZ/&#10;/OQPXiMUrob6h/fsy2yQ/R+0yJQim1UsHzyBoEJgWZ//EgTHUbUekydn61pbipHo7KgU22O3+2yv&#10;fWjHC9vtCwClUfwLTorrB/hLvjNk4gJLaiDfRog4ig6KMXxWgZ8PpOpk9XVVABwNKI0GpEaRNxMI&#10;DgVAhmnBBoeGGKGHx/xOS/lBD4uVIwyB4UcwQBViBIAqKIxXn7EqwrDyCLqCxsD8hgAwo5DrfF/U&#10;bKmcecWLogC1+yym38EWi3g/B8eUog03tOLNNrHSLTazys03t6pNt7ByOpuKN97MkjfagudtYcm7&#10;7mZZl19pBd99a4n1RBy4ST/KcXn/4jbcn9E10rYZ2F/99vJRnBR/JgLYn3IxuS2qgslyVIFxk74S&#10;e/3Lsd0XCF4sIIQIqDByHisAQc4VzgtpA9Uqd6rygZxLKoqoX/hoZmPfQmHn20K6P5rlrq5zexUt&#10;niIziI8qvctSE6ymgrkgnMfxD95ri9Zdy+K33MUybn3Yls2caY1MmFv29ShLPfQwi9xkWyv/7gt/&#10;LfUN69wXcZK0TQChoPMZLPK7jGSaHAxwrVEqiJATHJ1rJ05L9wFoan9dQQrFbfdDofAfAsCfeHdp&#10;dqjCWIETsHXf/FxyfUx0AvwkeVlDlV825qLZCQ5uGlru0m5Xjou9cVUITXFrqimjHD7Dlk362koX&#10;LnInCSeMLM/xub5IH19jWtSILacYucYEchf/UDJU5OdCXviW+Rl2AFOyDkfwPEBfFO08J5L/k9vF&#10;6RJ7AoDn8GVrgPkgXfE0zlIjBlk6AC6U9TitcR9yUE8m3FF/7XhOlq+5uucSWp+GS/Muu2nOxn+y&#10;xUy5sCC83n6nB+3dobOZj0ERhgKM8knKT/4aC/R5wbjUTPSKXw3D1FfYbbd/YtsRSvvrCfxW9if/&#10;1RjgW7bzrk/YGee8YlkNzfY5V/IxXnlXBTwAP530XtVcDedjhanKHY7hYhaAIPlEQG4UwDWKC1sA&#10;iAqNyRHqlu86vMQUlTN0MKQyPILX0HyR8RIehwAwgouOi+ZpQ5yIcW00h3p5bp5l3HGfLe69M2Lg&#10;jWzZFptbzZZbWf0WnNhb9rbCrXe1om13shLm6y7T2nonFpbxm+9itZvRALDZZlaw8Ya2dJutLIWB&#10;QtW0gkYhh3ogrdCewl1pMvnoIK/320sRg5QMEYimX+cz3kgHyZXRzLPhWF85fJ3z4DIMVgWCF4gJ&#10;enU4zATVKqeCCCDIraKokzBOHUAe8JT5+faGcuNcFJZQAA1SUT8NLZWmqpc8BpxQoaNi2jxbimXd&#10;4j59LH/qRAczRXU630WAqr+dZjHr7mAJ11zH8xnIKSIUanDw/L5wh6JnEqYfO49PpjuEMZpjxQLx&#10;C5xcb2uPzLAvCxUHyl+QFJ2cpTqZC+y0DlAb0UGfnjSKyYSEu0VgdT8WpxdU2muNZUOmVNu6o+Ls&#10;u2I2RKBHfkCfQ8xPzYPNAJdgrnLREosecJbFbLC1Ra2zoUVuvZ1FDzzJMj5631qqA+fYJpkriHV6&#10;iKzQO1he7lbLjIfKaqHrsPdyirw6dey8VjR/gB+6vxP5sqT5OzWkdJfi/Vy+yPP4wrXO12AZxgte&#10;REO4xg1exLCZS7G2fw7Jw7hCab4IHQiJY2gxGzc10nbd9inX6alQ8ecxv18ySLFLscyddn3OLrzq&#10;PctvpP8U/SEyKD/4fw0ABYyfZ6hPlZOVPNKCYqQDDGba+4D7GccZFkUrz9j57pT/5Gdc9bX3ooK+&#10;0y4P2Xez4i0ZQ4cxAP3oQrFcRoBygmnmrk54HzTeyZM/aEXTXGABoFggIAhTG0NecTSgNZrbUazh&#10;AKMqzeHwWMAXXgJDgeBQmTG4uwssdBUA1EVnEvniL3MrrIAIoeiLqRh27Pf/yHsLwCzr/f0f9bQt&#10;CKggEiol2N2t2B2IiiKKrdjd3XlsiTFGd8MYG7Cx7u7u3sj3/3V97ueBASP8Hj3x+/v93mf1sD11&#10;X/c7rrDsffYG0LpZ5SFHWlXX3laBf2X5YT2sHNfkii58TZBXOWBY1pXvd+X7fKzqcoSVHNrTirr3&#10;tho+NnQ5zEr2OwDZZy/L+ORjy6rGtIPWOnAnc+DttsDaEAPa6BJY8OEkQwut8HUFLCmA3Qter6cS&#10;9DKHb6Uw0DjoFsW9unaYeTnn0tU6f/i+VCKXySAhmFySqAKbRqDSBC4kk3i/VWIHJxaG3+FZ56gL&#10;QHKGqprKmSW99rbF/uWvlvOuJ3Nt4vzegOt0E+cykx58PYsYD5xo0aedY83kf/vdoz1JmDf3l0RO&#10;APdMBFXg+DzS48gaCqpx5qkdxpbbHcsSvK2yEJUZ4u8GgP42WK3meg0bqcveTiy1PX7JgJdDqDGe&#10;XX92OR8ldvniFBdk7npadbJi/Th5i9pVuHoVFbbqwvMtfa99Lf+iqy3uwQcsCdv7KGzvI/7a0WKu&#10;uNxq06Pc/E+Byg5B3bJEXGpv7e4I2JS6EmDHQk25JjjXzlhBwAuV33mrK5G8VQN+mvtxBePFu5oX&#10;04GfrnC+F1hzj1t58W9jC3YH7cAw3hjDAMDHYMqPLaDywMp8GlbzRU3NduMtWNUzo5LH3qDfre3d&#10;Wfv8OUsMAeFTtjIx25ZW4Iqcs4kTrv05oOZP05lpiQ8YqCAlljYIWuyr7xdYr0Nf4vf84EulU+ym&#10;QNB/eCas7WUVS5Xyx4Cg53wt+/9Bx3+Gh+LLNvrFyTh1m83FAXsSI4iJBSwXZDxL+zbFV3n5eW3+&#10;E31H9JPNP3cVIG20DwTVTk8AyAL4ntcaK21Oz6uco5kLcjJ7QLjlULs8llZZXEy1vSKkT8yrA6Rx&#10;BUrb4GbDZWhkcz95z1YddqiVd+xqNYccZqWAWnUXAWAfgE9VXg+Ow63sEDisJBbqo45Sd3QH/Egx&#10;BCRVDapSLD+Ezw/rzu/pavH7dbSUu0daIwvFOSxLxmF9Ngs7q+kscwKY+2o22q5NmI8LOTZ3IwTq&#10;OrsXKZ2S5u7FWeZuHYDgnXrfMxMcqoxhOqJbHQB6C5EbOU/UMTkQ5HBVoFphXJReYywwXXb8cpfh&#10;uQwpbLRGzamgv2gspdNWjA+NsvzRswnPvmir9tnXKmfOcJi2VmbHYInC09XxVaausqQjujMnvczW&#10;U+Xp/Fe350Zgjt8nxZigdJNFcaE8cBILkaBq+wvHHuwd/hxQa53HJxOpijLMzQ09vnFbUN4RIO6y&#10;AtxChtbfX4upASEqU+D9jYX2MrkKrz8MC+nJ9/4ljRdIml/P1t4ZFSrABJRvVigKPyn44Sdb9Zf9&#10;LeuR++nzG10Z3FxZYlmBv1rqyVda8h77W8xVl1hrHTpBmTBuVcZ6dBcvNlMzxHX2TlyhnbEYmytt&#10;qeA4XcS6XkYHQ5gDivaiEt4BoF5Y8Z240mnzpRf7NmYdQxVv6XIWCKEm3/cewPMLXtQgSNFroKEs&#10;XRZH60u274lyLd5xstvvDhbHfUU+yNO4QwdaOu+GAMB4R0Rof2WkNm2iq1Za2GY3EHq90e4f8YUd&#10;AWm7/7G/At4KXvctXNpssLfNKfZ//bs/Js0j5fzMdloE8p69PrALh7ztoklDcCmeSQs/FUXOFE7s&#10;qRh3TiPtTkYV7Ungdg8AvRO07REog1J3aGkhEKRKojocQ0X4K0D3M3xBHb9wjJEdPwDoGeZ6hPRJ&#10;bHcnAZJT+LdFUDYy336P1u5Q2tvuVkYCWiVVnyq8Uiq/MkCtjI+lArTdOg63Et/tVBlWAJblSD9j&#10;Duxs4UPvsZqKSror1EEOlDcCxh5vtT2bMJdFgmbzO7a/D3JeDI+lDQbwRpA9cjcmCy5rmGwRbYXv&#10;4Ny4Td2Qm4n7liKcJ9eLFgMQXsP3rwAEL+P33L6yEB/NTd6S0KmTRNWqtzRmlip35M7iSWS9pecG&#10;sTz4SSFLntC/HWSZr37oKkJVajK+Un3YUlpi2Tfcamv+uq/FvvCq+3l7RGaP2ydpxEaWrBmM3/Lh&#10;BSpmoxLfUQqwn4rt2fBcB4DOOn83g9R3CYBCTkdOZHOrTcQ4NIF//yGe/huzQhYgfw0EACdCPZkV&#10;azVOIKgyVFb3vurNWdQTf9dUbZEXXWDhfY+3ypI89+ClEHHtvn5zYSUmqLda0t/2tsKgAPdEbJsi&#10;pcGq9h6qCHO51DwVXWxnB1didqDNryQ8DG1ZhFzDul5uF1cBhrL9uYGW92Y2w2K9u1IfMLyN76sF&#10;UCtwF2+AYcwB7+BnL8K7UgucB/fooYd+YED/uh1FYI+oGh6f7o+qjrb83gHM7o7u/6Gdd/rrqEKq&#10;kRoWcaJq7rS9IcLmqkfVkm9JEoCWdQGVVEpFsV10yRvW6wiRjX2yPdFt3OG51ojO0x4I/u6P0wHg&#10;N7hmE93JPHXwcRC+k3Ittl7gVw1thME9xhTTCyCcA376ON1JFHdfgdG2ApzIv9MRyInqP0RRCXQ0&#10;FV9rrG0xVaBAUId4g+6g2v4VKsx45wTuV1sooY62D6fqZNq7vK+/Rbt+qJV2plpjnlfZpSdVHxUf&#10;7W4prWz5YYDgbwLALUBZoRZZYHjoYdaA+in+gG6WcO/9VsNFeUIR5gwsRGZB03H5x3Io2mYu6NzL&#10;ef7exW9wFO/t+xhS3k/VN1Iu5tjte22wVwXeAbjdwfmh8+EWzhl3fug8oeLTzPwaQPAKfjYkrAS1&#10;SgWyUdzVGQ04l3RmoYF8XJhbBS1GlZoUD6KjSBonINCSEqArzrOYE88hyvZoK/7mO1ubU2DNyRmW&#10;98PPFnXuRZbTAYcYxA41eZmu2mtvhqfiR0bH+n3LSsvsoIBYCq96qsAyZ5W1x7h6GxAYbel0bc4p&#10;WjuDdmR221aCu6TBeFsUCZTl+7/ermfj0gFquTI+9tQGWBQY3J4/SMpx2O3KW91RubMAbnIT0395&#10;AZNs9QEHWd41N1trVYW7Cui6sQ5d4VoRgPivctYUC//zAZbyyRceAG71AER+liW2ZDSbbEVxnX3G&#10;tvDKFaWOo3QhL5h4f1ficHsd3L9rWYJcK7IzAKeZ361aePCCavV/G8dQQHCYslYVNEP7KwAchkvG&#10;Q3AC55Q3uTna4MGv2oCBn6NTJWryOH/19O8AQAUF4TXY7RX753dzLZOKd7wjRW8PgG5R4KdmiJir&#10;KE1O6p8ZnIdBq1idWmgnn/609ejzlg2WRE7284N8G2IHgDqka976+N0BkL8z+NgP2FB/hu/fczYT&#10;Qm02c53ZWRU2kzZqOttUgd5MdxD4zSxWADjJ8e223n7vqgJ021Kka9raBgF4k0Rwd597X0+UxE4t&#10;sVObaEnCoZaYk1mf6+NYnm/9XBW14knVbv5IZbW6udVKgxdakgCvU2cWG92Y43kAqOpP8zwtOgR+&#10;/mN3KkA/WJYBfAXdjrD87kdYLeBa0wWQpcKM35/oyfc+JQBrIzzJWpuJzE8AKG7i9nnRXpbKMzFV&#10;9gAdzgPki7iUORYhSpm7RwBIZXenDs0C+Xg758ptvvPjVs4ldUk3sDG+jvn4NbAqbl5ZZN8oVY7n&#10;Zwbg68UxaBtO1kg6FwXAWcow2MzO5NijqcEB5luuzZ02ySIO6WirDtzfkvodazk9BlgyjjGr2ZJH&#10;Xn651UdHuK6vcS3g5TbLWy9WnGxW0zQKn2Yw4NKFmK/gOv+XIExXGMPJe3QvnKe+TC5zxGjPssu3&#10;MN0JEO4SAP13RHyUMKRtB42l/JyisBIsr1SCEmJ87IQYciy0r8XtbxPzOT+Xh+fA2SkCcMueeNqi&#10;94YKsHcPSyLPN+urT6y2INNXEnvussXvv2dhyhedOqMdANTVRT3+OssC5SdnV1oQhqaPwpa/IES5&#10;BrTAgNoQwE2ynuvYWF0H6N1Ae3szV8HbWOHfwlzwNl5cMeKH8QJrGDycFuAernB3K3owhsjB0EIL&#10;qUUH+tki69bjXSonQo4Y1v97oyYFgN9an34f2zlnv2CZpQ22EDvzoHbcq92AXqRXUR9cxUIrTAs/&#10;lhP3e4wFY9iurk7MtBPPfBYQfM5thV1mMYfa4n8PAGrD/Zkd3fctwt+fsWkLYiyXi5n0zrOZ+82h&#10;4psNAM6mbZsNIX0WleAMVw0ya5ISZJvHvSsAVIvqfB4BQR2ulfbJ6TwQ9ABwAs+XQK7toS20A0ae&#10;R23fRcKerLGIHF5oQatKSqhazreyAw6mzaVtBexc20vl58CPQxXg/xUAN4Mls8ES5oclqiLVEgOG&#10;a46gxV6xxkIrWUKwgJDeuD2K0DQew/cA+EOxFc5K/yHaXX+uiABQwev34AhzFxd+txDRRpjzYSjn&#10;hYoDVYI3ihit1EMA8HoiNB9AShcgsQDgp/eZOJB+/bWex8UQ8lu4oEmbL6Bys3o+lzFCo7PM2mhl&#10;i2dbzPW3WPgxgy1u0IkWf90tlv3D17autsSd762KxnC5w+0YJOj0p11k4uhuOxbX6L8SoykWijjI&#10;HaZQCQaU2YWzRdJ2N3Y49H+kwegOaBPrOa24Sow/+gY5AR3GFjJ4JOhcAIjnX4fADHt2uQdk62RM&#10;IJ8u6fpkVKCLAP9QbhGtxcWWF/iDRVw7xCIPwtWlw94WecyplvHcO1afFmdNlZArIYjGnniStVQX&#10;uL/nWeN4T4azueFjLRC4sKiSuRiDcpjxnyEOvwbQugTHisul+BCRkyvW9Ujhrm8DgK4CVOUn8KOs&#10;H8YV726ujjrujaygNVjLpgzLcrZMq1G4DBnyrh0JAAkwJHcbrKrp39D+euoIQpLwCOxHxdajx7P2&#10;7kfzWGzQfikq03HStriBaO63eVOqz31vzAlQPX4SRzC11JJqWy0ivcQuuvxVft9jXmocJOn+aHD7&#10;I5vrT8s9wFWAWvRoVthWRueX0+3go4DUgSkgp/vuU3dI4aGck/7iTSrwqedrdsopL9ui0FTL5825&#10;IK/EZhVssjkc8zmx5gF2c/I5CtdDaVhvsyAEzwQEXcjRZusnn+HoTmIMNJwXAE4DTKcyJ/MOgaFn&#10;bSa6kADNZS5rRqgtsaPLsChxoEebyd8bw++YIGoRn6sKlO1YKj6NeW9/Yin7drZSKj8tLbTZLcH3&#10;zh2AlQOsNtXf7rbB/ttpDljTuQfb5MMtlypQy5EalioC1YL9D7K4m4ZaCcWGM4nlfjuTXt97wKML&#10;STGyloQ7BSzV2qjYVnuYSk55w/eSTXI/Xc4D7mJfTcejsHVvOzyMc0Mk6aEUCGqBRY6+nhb5WhYl&#10;N4VU2Fs460zmdZoGsE6l+hMp3PPQlFaarXgqz0+FtP865/3VG4WNlqC0ek0AgfYAQsOm4kxrKsom&#10;0sOzxpeaC8qwCzGTp6dYIxJHePJe2egJhzz9/7pN1JPMwcoZUR0/NQrgK7Y9UaDtMRUApCU+kECl&#10;FYyN/CYJwg/hWLu2W9zPHVSAsrn2ktrEx5PkLI/NysnTsbyaVAkBEd4f1jQdcH45cHykLcQmyhv+&#10;afurHp4Nj3iD6sM5cVUCC9DUDK9rbbDSBTNc4FH0YaS87bWPxfY72pKvvdCi9zuEhKlPPEmLj+7i&#10;gaA2wJ70LQNe3tSMSsdzUvXjUu7jyrDvqWTxsRbgAwAhfl7P1e0GKr8bNf/jEOn5dmkhBX68uHcC&#10;iHdzlbuL1mB4TAkV4EbXCv+SU2ZTlqZYz6OecAlv3rzM7/T8x7e/DmSVKeIkdx9bvwH8/RNesdUp&#10;uRZBBR7AfDJAihXRMhhGyxyzPW88VSzjAcEJalPQpEZWtVoWaWujHv4W41XsvPoBfgBTP2I8+x9P&#10;lohoPoCYzAl0KNnOO/T5jg9XSUrP2wYAj0Hd0R8AP/q47+zIYxT3+YTdfOOHFoeHWyYs1bk8hlm0&#10;unO4eM12B6DnjnUA4noOPtICzxL511FQtHVs3w1ny2PX1liVGt6OgN1Mtvkz8tmQMybZfHDSTueY&#10;5nwedchz0eMLai4o2d1E2UhJQcLt9FzPyBB1Zj3E32Yrzs2x8MGnWlXHQ6G6dKftPcLb4Laz5Pit&#10;FeDWv0PLE6+qLGO+qEOVZiV/J7brYZa7cJ7FV2yi9WyENL7F0VxgPQ361ngA8AU8CB8D6B6OgQgN&#10;+D0cUW73rSq0h5iXj6IFHk51OBRAHIE9nLbC6oiGUe3dgZLqFp9WWJ3TNYDnPVDLxmgpxXOz7XtN&#10;bj2BvA8DWRzNzK+2cmdTzybWZ0wg4YIrYNgKt0JSFn1NM3/hgZRlLeBDi5/WxtdrlegozFEby8/k&#10;8uTkcbLkd1k/ghqPXvN0tLjI8fYXTFJFjt4To4QOE7Jt9OpM9zdUiMmVRjsJ4Vl7m+B2AXCtAy+h&#10;MPI1pGn6LzC7mJIT7t/MBiQouLOS99thTIVdOSfJeC24g7i46g4CgEqMqhMHkCehKjrKwkY/YRXz&#10;JhGI4qWHuuqOv1G1YpUljn7Uoo4cYKkdDrKYgSdaU1aWy/iQO0TbGaBW2mJ7B0OWnUwmxzQXaamr&#10;He0qb9ZrV5baEK5gcni5HoPH63nRBICa/wn82gLgnVzxvOoPfhRXwLvYjt2B/vI+KscVZNKOfnqC&#10;9ej1MiDkObX8loyP369K9Lh7g8gb6d7zJRs28nMrZag6k9Z/gqpAqjvPEn37IbiuzJJojefn46HQ&#10;TBRnK63OQggbymWN/t2E5XbKqc9a78NesGMIcneZJtrQOtAVEOrwg55HW/EOP22mzUe4kQPkZOMD&#10;UIWc9zseUwc22Yf3eNuO6feSffjRTCtjbBFXu9bm5ULlYJA/E0CZ7a/6VPlxzFUlSPU3l+yKOSxF&#10;9HOX2eIqwF3JwNQOSqnBBpn3hFrqmZy0M6gAtxxcOHwg6IDQqTtYGLiT2Fua6PMgtcb8fIK2qSJO&#10;U20lElSV89W3FgP4lXc7zMrVokJzKafya2/W1x4A7j4o6nd6wOc/tGgp429mwZ+Nu+thCPrrScxT&#10;dKr/9ffASXI5ud+MRj/8GEaqj+Eu88SaSns9toTnHAMGHGmGYbH/AGA3zFFivC7obgoBbyniVYA3&#10;yDOQ8+MGRksybZ3Ea9MeD9XTaUsPLXfyMosn21cZIs430CnIpNX3GB0uHtOX6SsRgz5XJIY2vP5D&#10;0thWojgT3vnQVj78uG1oqXa2WeIFK+fbMWw2ue2BLUeN1n1MLCKMZjbCuEZP1Va4hlTKaMtpAiQB&#10;TsnrVFH6/84ulyBu2Cj0VTdLFVa/qdr98TuX4sYAs3KvKS14/mnzQvDRL9nkLJS62m4dM51GCliP&#10;p8fXYKFK3oRvv7PgDp1tDSlvkRefb5mffWT1KSley8whpG6MS7H40a9YzMfveMoPReip8nMrdZ/7&#10;NLfLpvqbRiunFfw0uG8axE5XfCQnzcNI2YYo7wAAvFFmp1R4N/mAz+M5wfkD7FQBauah2cfdzAfv&#10;o8S/O3odAFhtLzLnCM+vYPv6JvZMvnCjzRvTf88GeLM8TmYGLmDJs9nv0etJ+2nsUgDMbFI6ucZQ&#10;IabwxnPZE9uCoORbDKy9WdYGKpiN3B6OHfObmfgapqHSic8ts+efGUec51vWrftbNpBAIlnpexGd&#10;AJyMVR2oqTX2A2CbRYlaW2dl76sW9ZF/1w++ZI/er5HvMdoefuhri0rIsWJey2CiLsXWn1PSYLOw&#10;+ppNQtlcqrwFvmM+gOc+L2ql2mrlZ81UgvJClNZWsQS7iqT0bKK07JjuZoneMavNMZOlygy4kjr8&#10;ACi+oYBTFwwtSPRRLbK0v666kTFDfq2VVuC8jXa39IBOVnR4V1eRFdGeVrYBwLbtbluw++2fb6n8&#10;NgMgf6+k2+FW17GXpfY82YqTU2x6hcYDHk9Rj11gFFS4yT6G0P84nNbH8Rd8ElfpJ8JL7Eu04k2c&#10;SwuKtPWttkfCDVqMLv5aBHI+aAnIeaHx0O3iAvK1CNHDscf/mr8xleehPSMGzZwVGK/7EMgccCEd&#10;VI2LvfSBns5fSh6/RVVbbp5TkKhCdIdnlyes0cI14tZhFrxfF6tevcQVTOt8fn8C0QZ66k0YLGNN&#10;aDcuxo1qPDlEzAL/THe655QN9hf0wb+CEyLa1CmIFzzRv2/PJqvdClBCZBEQ17n8zTpLgHzYPTAV&#10;CUo9ASVN/CHcX9j+HhUUZ0mQQSVTUS5wsxPsqnrUusZD7QaoGGUTJ1oq+b0JzEaSOuxnyYcMtLiR&#10;D1r+nCnWUisA9WUbMT9s3SA9n881xncFURmsrPqQ4mqu0tUud3VaptQPvPCa7SjwBX7ULaHFzAC5&#10;ajnDA0ndAD7aXHH+tOUSAOoFFgXgLobAw3mRR6KPvJsr5b20zQG0SwEzV2N4+mybNtQvH/s3A6Dj&#10;7HmtpSR4fftjvXX8cwBKocVVMqtCphXEm7I9fbAjqTIknyArdM23VNFA7HUSLhYkkzNLLLSkxgqQ&#10;Na5MyrPn3hxjZ539LI/7eevZ4xNiPr+2foM/sP6DBYKq9nztsJvnSRHjzfU04xsA4PXt9x52/s9Z&#10;914P2/GnPmOPjx5roSszrILBTiKRh/Nx6J5dtN7mAXrzi5s4CZttUXGrLWHOt5iPi0ta+LqZ2W6T&#10;72h2t5kragyg5Axqd6kE2QKAMwFAgacOPxB6YMhccVsQdAsSka+9w3noyeWF95V4bq79LWu08vBo&#10;S+7Z1xogPBd2P4zW90iWH6rKtlSAfyQAlmnBIgDs3Nuy9u1mRb/+bBFwPTXm0Hmgll6UmDHQVN7A&#10;XuuJqFqs9JupAHGWjqwi3rPccrKzLCu9EN17qd0Xvh6JHO0tVvvDtRDhuBMgVIFwh6PEQB9jLvhE&#10;dCWGCp4F/46caPzpdDp/JjGeSqYyUxPrb3/dMsIRm7c/1CWq01vHe0Ut8lrGaCqMqsIW2PJO+1vc&#10;i0+72ZmMUpzzDF1pI7dQeyuTgJ9zS/EfBQQZy+3FRvhvE+hMMWe+cXG2s+9vYWboZQdrl7D9cqVd&#10;ANT6WnIWmZUKmr4i0lIi5A7T8OUn63cPwE9fP7Iiw1VscnfRskMegZoDKitA6W/uPvJ9pw0WlGZl&#10;WME3X1ky0rcEtloJnXpYzPnnWMab71plfpGb8TkNsGyu9cT4ymM9mUVNXNmzyhD+80LzpvQDoJ50&#10;ETOnkFP5RFQ55OcKu45y/mZtfXkhHeGZK5k7tAChzHdzP+Ye9zAjGRGNVVB8lT1IVOaqKtK3Ro8h&#10;6FxuKgI8v2ri3wl+vjmjb1PrtLzu+Na6H/meXXPFS1aM2cRSwMJ55bkKxovu9FeDGtqL8DtRtvqq&#10;anzHJPh2QTrJ8ZVTazkjp5y5IoqXlg2WUYB10tQ19tiTv9i5F7+N5f8bgNqLtLGvsDh5Ez7k24Qu&#10;vcUy43WMIfhez1fc8zSg/wt27rmv2/0Pfm8/jVtq8enFVozoO46TYClV3HwWGYsBv2CquiWA3BKA&#10;bRnApq91LMVEYDHfXyRQ5DHp0NeLi1v4t34A9BxXdq6D3RoA5wF+c92cETD0HWqp/SDoB0JVi1qS&#10;qG32tsWezdUkAFDvK0m+Vtevt8KxgRbX6VCrR9tbAsev6LCjHP2lqJtHeN62Df7tVV9bIN2+AvQD&#10;YDmtcNYBXSzzkUfgvLEN5VzQeMABIJXtt9zfF6PkJEOYEgToh1mCqA1+KaHSIqOiLGPuMvsW84y7&#10;OB8egAg9EmL0cA61wneKC8v5MoxzZ5hEA7Aq3sEodhqvo98kuL3XQOMo3YcAnstA7scSJIL1VHGO&#10;0AxweYoOv2uzHJy87agzPnCVHSijYseVQlgFFpdb0SdfWcGhEMGPPdOauYCKZOOC2aX1ldWKsGVT&#10;i2VjrnKMhBmBpMaRQ7SXSNHT6qwby9n4mhqHX8Ifz4/0NwCgJC3S6ymw6IqFUF/I+thjinpsho0E&#10;lOzz8xqCxRVPR2mptDff5kcERKG5CCvuPz7U8Xvq2QI3pqRbVfASK8TZOf/4U6xU85S/7Wtz4QLl&#10;zZvnKUM4tEH2ZDUKH+XKwOMOISYvkAQ0j3+0JQvBe2G4CjJA/wozgNvDCki9anazPy0/1Pp6qg+v&#10;vFf1p62XCKEeJQBeFPyol9gER3A1Oev0960PGlpvDrY1Sfj3m+/9lmWKZ2Y6kG1tv5M+YoHxuo26&#10;/2cr5qIzv6CUWVU1VYrXIk7LqeSNilohi3bXtcH+tk52/wp+YnSgDSkVs+RMM6iGpnPSKzRnOQCU&#10;ylypkCc7s7LWwrEXmzY9wr75cqG98epUe+aZiTb6iSB7anSgvfJqoH36+WybOHm1rViTYmls5RXk&#10;lEhFIoCblMb9QM62sGQdoLcOkAPoVPEVr/V9zfehMLmDn3vf33IspTIM5vYL+Oi54GydCrc1Dcbv&#10;laiPWpg0ugXLfO7HPABUIDgX4NN8sW07rM81I5wJaMykcprB86JjOn9ruu9iMo2RQSBLkGguEPmv&#10;vGI5+3ZC36ulh7f1FWfPSd12S+mx89vtzrbYo8Ucadkkr2UMudJy8RmcqA0sVeA0n/XVB5CUR2Oh&#10;r2ClJ+Nb7RHAT+FKz7L0iE5KsbCPPnFE4ofCKnn/r2cZQhHgaDHqijhHpIyigxpGtzQyCmsyzqvp&#10;8qV089J25s2+1EQpkSbwXMo5ZzKGtoU1qr/Qa/nsqTS701hNeW9SgW2EIKiZvg8lrAUX6cplwZby&#10;ODb6A0+1yL8fbBkdD7R0SOB5gePc7bSX8EvcxE1eT+epCeOo0Hwnzd1jGqM5RnR7TGFBi1LkswS1&#10;wWSRu3b8NwDgBt/GRLXj6poqO3QirGs4f3uK9jIJz7+J1XYKG+F8lXg8Ks0K/QDolbGtVluUaZGf&#10;vmvp942wrAuvs9hB57qKbyVcwNX7dLHETr0to+dgizzxdFv56KO2sarKC1p2Li9aW6sK9bZJZay8&#10;Z2SVeu4g28y7/ACoF2A8J9qjVIHXIdu52Wd3pRZYMw3pfVX5ad6h1lfgN5It2EjpJLnafSezy0VR&#10;dmTPF9iKbk8M/uP0sbsLhjI5/Qwy8ZeYpj5hz78dxGwNDa34kMxDJ2abj5oA0DnqhrbkHhlYpGDx&#10;4eR3OEMHjjc6ZrJ4mEp1NrUE01UAYwazrtkA6lKWJVEsg1IJucnmipsJ2KYymE2FpJrG12m8EZMZ&#10;wMRRGYWVM7tjGD8NmkgQW0ktXCbqhOTvLSHbYzmVXHBJqy0DDJfu5hEMKIZw20V89ILrdxMAHT2m&#10;iVkjyxYqyW0BcDYVZ9vDASIn7Sw9Fzwvm4HQZ6gwlepnEgCYwvsv5/4HrJBIx/LfCfC2Bc3dA8De&#10;AO9RVoDNVuKpZ1hhYYm7mDkLfC58AYD961jwj8ZCX6aqowleeoz3+GMs+UZHlVpiVr6F3POQZaRm&#10;2nNRlXZ/1DrHE3SFAIebBapDkmUWstIXyVCeULgBHbrGAaK8tAOA0GJ0TvpNa51rD4FWS5n51un8&#10;5X0jOyx1hZ7FlYQP4AMV4obWZmvIirPMH7+wtEuvIfa2h0Xv+Q9LYN6Zdtd9VvTpJ5Z0eB9Lvv46&#10;NsEyT/AWo/45oootrVSnl9TZ/mNog1WcKZOc7JAOARV2xYIklx2k0lKu1dtmEgmz2t8CK8iIVbb+&#10;ezMlz/aYkMgvbUT+RpmJJbWUIM/hCqHxpmk9Lesa3x1bJ6gHr5Need1COvzN8g/YB9LoAVY66FjL&#10;GjncMl5/wfK/+9pKqfjqknBwKC2CPM70UDNH/Tpnq+3xdjbwJIlUGV1OK5de3v4L4F4Y5lsaxPIG&#10;/xAJ01AMTm8B+FT93c5H6R214brLx/vTiz2S3NX7mf0JBB+AQjO/Zq09/+Zk64WZ6ACqrX+POmJ3&#10;wc/jBh47kIUI7XA/liPdAeoPP53hNvDzAS3N+8ZDKp4CXUSpdp4riucJN5XWRLw4Df79SwC1gGoH&#10;ZwAW06m0plONzeDjDC4iM6CizCRIZ3YefDzAQc4iE6BXTERjPFEGoVQZEwGGIA5HgeC5lyJgsqy5&#10;cFmezN+fTgu5rFRA1mor9BHHg+Wl+BXuxhHCbVaUbbDF/BvPin73AFCVoTiAc3gs7QGgli7+QzSb&#10;OY58zfMAbcQPgq4SlOefhvvy1EMTrJzi9FuGWvH+XXYbAH+LCkRguDsAWErbXdb1aCs9uJslHXeC&#10;lWfnuu25mwNTof3EfX4pBldpLPWfYQHydPxaqsAWMkWw1Y8us7iiElt9KQmLuKx/BMVnuGgydEsC&#10;QKcQkWOMigTOl5GcQ1/QXge536/ZaPs2XP5qXPNBXXhdoiI2XM/HZdjK8irPDgplmLo5SeQ2ybmZ&#10;81yOoTFffWkRfY6x2L8egB3WQZZ85tmW/dbbVh23kqpNU3+cp4bebosJSisKWenRZzQH9DlDuVwS&#10;QLYMrDptZh4GCahBKNL2Yk+xB1vhjpOiLaxaSXYqrORLuhstsNsCO9QEnflDFywCWSfi+jxJ/lsy&#10;Pmi0juMSbWEp2xV+qQxPN2d8+DY/QtukgF8t9pwLLeugLpa9L/IX2QW9+5k1ZmT4On3PEFUr7joO&#10;Is69vl6LFzcwFZt7o5VTbczOxROPOdZ2mkffFV9cOIGgaA0BBRsY+rIBZoh7K4fATxynO50XGrQX&#10;jvtY/49k+Hs/g+L7AcBnkb+txNvsqmugcBwtTpyiJf8d8rDfAoAEMBHGJG+/gcchzTvmO+t5xEP2&#10;7qeBVszzPp9xhMi6U0WP4U3orsS0weJuqc2dBvipNRTweeDnyc7m0uLMh4OnYx7A5x2tAEgNLWgN&#10;bWwTt+VEyFIerZdNLOrIpFyMWpn1TOJEkmu1KjVZRCnDeBpAKXODYAFZyVoWLsQnlGwACPkaMNzV&#10;Earb+ADwN1WAvlnoXCzBFrBYma+NMqDub4G9dnjrQwAy23cIBL2Dxyt6h+aOgH1mfbOl33STFe/X&#10;2Wt7fYC1M9DafcrLlt+3s6rQ/S0MFyqoACuwzEoafLyVZ+W410oXiCBA/EucWl6IriVThFwR3tdP&#10;UwGqChytXOE1pbamrNzCz7/Ycl5+0aYz7x4K6+EhQG+kdMJ8HOHAj4MZ4LNRjFaYq8uRx7W/buzU&#10;ju5YYweBn0+OOZUW+BfI7ZeEpNg7aL2dO5U2AnSKMjCRY/MmVTX8l/b197awW1/LGHanFc2cYE21&#10;Gqn5TBJEXubzojnTqVrvsOqEFK8N9o/afBJdRzcBSV6MLLI9fiUxDl3wXthk7ckcsMOEVHuL5Y8b&#10;0wGS633AucNMEE824i0vhKwR1dXWhe2vUPUv+P7tqVSmychNpsaDurS+ssfyraf9v1T8PeV9qn5s&#10;baiw8tkzLOHBB+H6YQW+x3625vAjLX7oXVYcNMlaqf7WYW2lRYpiVfRg9PucU7TQnUecWt+APrMC&#10;TpaGvVu/CF4ojZYi+r4yPWRrv9bew0LlBqRwQ1X9sf3VQFdmkAK/e6C+aPAr8HuAYwTbrw/IXViY&#10;mGqDB74OL+5b5m2aAf53AaDmj7pPIh0fK2dqlCl9+di9xzP2/KtBbqMbAr8uEIPOiczf3NaO9mQa&#10;J4eqPg/0+Og7/POwuQI+rtjzBIJUhFo8SJmxkK8XMfxeBJDMKZboXQFR2jpvfYgb5pm1etxD5eeq&#10;XZoBEKraCyvj4GNo6UYL5fPdOtpUgP8nAKSlX1TKDJG54gLa6HksYsQvXMDj8x/zeT50tAXA2YCI&#10;A0MfAE50W/RGlg2NljP0VipAFCD/MQDEPxDpXYUstrocYknHn2SleGHOlgWa1CwUAR/G10LlaiBe&#10;Ext8kuWeoQJUFfgUc8CnmXFHF1da9CUXWuLll1kCsr4RtMFOIsd4aCTgdx9d0nAHgNX2IcA/E+cX&#10;0ZAmSFfteJjbg2DbsHgXIcvs9o2kWjslpJj0xXQrwi9Q7JD1zLfkj7BRHoHkd8vzs6ms0Crjwxl5&#10;eY4BwgwBpRRlKobU8jbBCVQMh6h5G9qM2vx4o5wiAcXS0ko76Gd8CqZvgApTYnsh0e0QWGSXLcxi&#10;1iimij9EbWuN8XYtsANBuTiAv5+kIDMZk2N/hWC4l9v+En05vtheiRDTWh5dirIT5UUurDJBRatH&#10;H7t1oocWGxutLjPG8r54y+IvuNgi9u2C/c1BtuRUWPXJMe5vSUOoFfdm8qSkePzuFbDLx1NZuOSt&#10;dsvwLclcSk8TZ2wMb/hR0eVsfZttOEz3EWyzNNfQjEMayBG8SUbCf7qf406yFwI4Ub4OWsF28wWq&#10;LPHg/gNb392Q2bnkOKk1UFpIria1xYCBv9gRh79oIx74wnIwP0hAxzwls5Q3bYNztp7ObEgn9sz8&#10;jTaLE352ARpcBfbQ+s6lWtYxh8MDCW1emzjWoj3eBABCURF1hTZW9BC11FvcWXRCeBcl/+viJGOO&#10;pE3VycUoBCBayRwwFDAKIStjRRntsP8obeFzDn30f+77mW4fWgZFhkpQao0p7nXdEenbm0HpBFUl&#10;ojZ/ERXnYrddbnV0m4W8vgupBOcD/u7QjJDH64jXgKIOR76mmpqlcQEf5a8o6/tAVYDYPeUQz5q1&#10;XyeqsG7O189TaXSHCI0bzO+wBNnV71DlWdVV/oFUgh07W+JZZ1lRcQWLG1F2mpE9rrU3lS6nRDkA&#10;8CV07S8CfM8Qwj6aivBFjBGS88st/qKzLLbPUZafkGzPJtW4BaCUIQ9xfngA2GCPoIj6Gf6oxikC&#10;QFX4O1LiTNHP9dw7QnSd/cT4QSOoM0NIkVucRQtNVce2dx3YoOJGZGYlybVwrlOTURtuQt4KQKIQ&#10;koeKjJMVvL6JYqiV2zXzb1olh2NuuIlUSFHzRNNTgeYFtYk/SAYLxdi501MAPeFUhRNr7Mne4rDA&#10;NAtHgCGg3KBjm01w+1I4ht66Y7cuwngwgJ4a3t9eDBc74MG/H+TneaVS5HKnff5fDgCF3M4Ki+1O&#10;BtGWX3xo8R+9bZXp0a7N9f/XzMMuXTbXkoffb0uvuMaaSwu2Km096ZtnBVsK8XlWKm2Wmy8oF2NH&#10;wUBtSnO1fmz3PiDN6w7MD+5CCD6CbbA+OgDEEmgEb4yRDIZHMhsZjhX+kqp19sizE7Cif9mOGwS3&#10;TYFCuwFI/+nbSHcrFYY+9j78BbvsUswkYrOtiBX+Qg3FAaFxVDPTOdHnA4izaWVnOZWFNqQ68TcC&#10;ApKeCRA8gFC2hZYPi6n6ljqaCiACkE11riy7tmN3t9EsiAuR5n6rqSBDS5ttOcuSkLJmQM87Qsu3&#10;Pzb/zHebJQChhvvSt05zfLf2VC/e4sMPgDNp97VsCdbmmcMDQj0m71gIyM/jcQkARYuZR8WnqlCP&#10;X3NB8QWnypXamTDgu5e+1pIbCDp6733LZAlSeUhX2mCA6JA++P+pIuv2bwFAP0AWQLvJx4gh9eab&#10;UYNQdROcNZHX9xuq89dwf1a85rMA4IsCQS7wAsAnyR1+OY5o14wCSzvtBEullS+YMcu+RiUzjDng&#10;A8z/ZJhwnxgRkKRfpyOayAxYOnOddyoq2qv+PBciDwB1gZL08M1UnJkwTj0HT86TQspwo0m3BqXH&#10;iSrnk8X5Nf6q6Fql0pDklvNdmjPPF8oTSTj6iu9rpzHmkI+gC2XHYEVAqDngOi1HuOXT4VD1fuVA&#10;DfJXvEr3oGjbC7z6Bkck/bcBgFKHu8MWeIvzCwTWxibri8tqBzYqe8L7+5PIzyQxnTolyXJB0k1s&#10;BNe6ByUE5q6pdeaPNBbmWdyZl6Px3c9WswQJP3Gw1aWvsoqFYZb60vuWMiuIWzlZtDUTZtTqtkRt&#10;y1KxHmWJs87WwHSfrKjK3T3xNhsDoIOlrXuI6u5WBN+yurqX0n4EVzstQNwMEAC8nwjC0WvKbQ3q&#10;hCuvet+O6vseAIi0638EAAXA/U98x5kaHDvgZzu6F/rewaNxg55jFXKBYbEzTgDCcmQ+7cwsLNJn&#10;FlHxcZWeS0uotnAeW+D5fK1W0ZGTAQmPkrLBlvnoKIsBlOk+8f3ugKAuWNOoCELKNlpEGTy6irU4&#10;Ca2zlXzccrQyJOfA8dod7nPv56s49G+Cy+F7irjtqBa7CYBUQ8toobVFXuYDwSXucYl4DRg6gPe3&#10;xgJ97xAAzuXxzpEJAyA4jYvHZP7mRFLkQrF6Kpkx0zIP6mbNbGCLaUWLDj2KHI9eGCLsXAu8q8ru&#10;t/y8EJusEv52JgqJrBdft0Q28eNFeGdcIfXHK3D/XgbsXgD0nqfqe55t8JPMALUEeSelyvLiEi3z&#10;qL5WSCpbAdzbmTznd6IYGUlB8EAUhQKjoVGcD19DrZmk3A9GS5oB7iySQCMPvSdmIERQqNjwiBLs&#10;6coAwHo7HnOSi5ZkWSh0HUGbqj/tCzZXYcIOJGsJr31gGThf55MHnv30s3z9oqW9BVXugzet6LN3&#10;rfBbEgN//NZyp85krKbITB9G8PvECVxHZahlywws8g4YC2ZNr0AfzDxwMjlF2OUPxTqrCYCUtniX&#10;FaAjLIKnP+UQPPILm5WprfBqWC2DqB3GZdnToUkeYZEYN21pheqytt5AX6//0j7+1Fb8/SDLH3mH&#10;Fbz+piV2G2z5p59lETDZozv8w2L3Qwly/32MAZo95wjH7dmynfE2O+stv6XF3o0tsJ9pxZzNk+P/&#10;7V4FMlVLAF7AdxkKDw1H9M2V7V4tP3zbrpEA4gOqAHnB30+stLC4Ajtp8MtY0Wu+pgWIzEN3f0Hx&#10;n7ytwNoBNrPB4+T11+9zbLxesBuHfW4ro3OshNZhRVk1nE1aYS03XMvn6W21EdWSQC2iQEHgsBQ6&#10;zFI+X8YiYTmgEQIgaps7WyThnbiwtAVG73Wi6qMCjADEImh/V1asc8C2O0c4t4/g9ssFgOI1+rme&#10;O6sAtQjjfSJeXzALlBUA4HIeR7B7LGsdD3EZj2WpAF5VrUCQx77AVb4aB3hb4Tn8TPzA6SS9OdoV&#10;FKPpSPdKMrItdsCJ1nhgNyvs1h0A7AMA9t6q+tuVEqQt2G32/2vHNLW936NcEVnsV3fFHLUjW+Mp&#10;C2x19SbnYDOGbe3bmB+8nNBkrwCALwn8XCvc6ADwKSrBb/AQzFu22FIgcpfvc4hl3XgzF5lqzoly&#10;jxGhJciaKnuebXEAIxM553itr6cA2ZESR+oTtcFTef4/SGu1IStwHSLNTilyp65ca2csKiMUvlQD&#10;s80WVZv3BT7ZbeyzL9i8Dvta3J87Wc7fDrb0gw6xhL06W1yHA23ZPvvbys4dLecfB1o4C9WqxXPc&#10;MqVFrtNuu6s22DNhyacTPTUo0hVqe0muCyewA+yVAZPSuFhoAy1P0V3MAKU2lvLi3hU5oCftr4BP&#10;Lgv8sr3HZNucPMoIoakzQPCcWuT4vFa9OZK56PMut6iBA62xNt+treNvGcaa+yA2Pfe6/IT0Y/ta&#10;BHZYubNnOsB09tVt7pTb/vLfnPIauwAezxvMIWY6zaufAL1rEJSEaSKD2185aR+ipB9KeT+chcd9&#10;kr7xQssO6AG2wCMIRfpRGRQzI5wMrB8efMchAfPydP83AHCQXJbR8A7ypb/p62MG/YweFynbwOfs&#10;xVcDLB7rqTxY8xHoWReSK7GAq7ZawDkiG7OlXaKDzwUOAolgvg4GAEO1wXXzO83Ldh8AnSaV1kmV&#10;mAAwnNneKkAtHADcnUOAuYa/KQAUodqLxtxFBdgGAJeX410J+Ia6rTNArmqQxxdMOx7sB0Ee2yKO&#10;hVS/Wvq4TbGvDZ4hhxUS3wIZG0wlQH0cH3NF9B4ON23vQzEs9WaAlVR/hXzedjO87ZJkR9vgXQFg&#10;GURrkaz9/76Sv6eckaLOB1sC3NnSrGKAmpkrVdePVF+vx9fZS0kt9gq0l1dYgLwEDeZFNsHPx2/A&#10;4o3FGGOIvJ9/QEaHvpZKNvP44ywzKxu6TDXgV+cMU++nWPgcW6vpPOfT0PU6YrkvDkDz9fZm8GJg&#10;TKFKD+A51kz9ohVVdlko5y7u7GdhUHxmKP6Cq7Ih2MvKfYvGX9gh5ZfILrXF2ZZLsFQZC9P0Sy+3&#10;LOR+5e9+YcWTZ1gJ2cr5Q4dbIXGikRgqp/70T7ck9dyitP/VXFGFmH79JnsyhEXIOHkVYJIKFWYP&#10;JHJ/+zWH6hRKjpCrbYSnnwfo5CiOrOi5OBQwgDxxOuYHAV7ltwc9dQd0wH2DciyrWYQVaX+FXhpI&#10;SganqCQUH6FE+e13uGU8+4wDvxbmezEnnWkRJ55pjaRbqXIse/dVi/jT/pb3/Xh3h9aC5AI9cXS0&#10;9JBMRr/rnfg8GxxcyCaXVCyx3du4XuysEtSLpG2UchEkbXonhTBogM4BIMCnq93DqgABwvv43bOx&#10;iXr34xmEib9EJfW1Cz9ydlT/IwA4eDBOy1qKqPpzbi1akNASH/shW+LP7RB8+E489TV79+3ZFp+R&#10;b2Vs41JqmZFhsDq3qBFt7gaWHZtcy+uAj3HACk4WUVdCAQwtKJZTAc5jgTKVza7nziJPPc36/IuJ&#10;trNZLUF0wAPkd0RVbrQoVYGVVIPkFm97rOF72x2A3xrAcjlb46mcXFqutG/75U/KkyksF0i23qpU&#10;Q6gAw0S9oa1XJSheoTtUFeoxUvmpynWVIADoFiRUv3PcgaJGgUMsXwIlh1M4Eo8FQoGVTJ5uiQdq&#10;GaG2V/b3R1jxdlI4WVltrQ/ekSxuh/w/+Qpis1XB76mQ3vgQ5Y30sSrS5tIOOtBynnnKMho32Bjo&#10;RgEst76i/X1VG+CkZlcBvkoF+HJ8g72KDvj52A32NFZYKyqQjT39pOVjStJw0BGWi5yvYPkKGBOc&#10;E2yBH0D9MRrlh2zAZkKnUuXtXy6p+HCGFO1U4Nr4T85vhDOIezTqkksUngTonc/8/dzwKjsZvfEZ&#10;wTlcaGtkseJlefMebPHRYhwIuJLKM0bJ/PmftmTvg6140jj3/byfx1lCr/4WTcxo6jvv2fq6BvwC&#10;uDVUGrnJaJHihS/pNyDHyyIjxM0BYa1MVWYR0rgxBTY6PEcCOrc8Udqkt3AlUW6TJCLApwwMZDqg&#10;0m5ZeYPtr9Bzpb7RR+8xhSqQX3rt4lQ3hDRIiq5Qc5w9drwgm5bRWW+/atF/388Kv/jYzfAqFwTZ&#10;0v0Og/z8jmt3NdTMf2yUrTq4h1WujnHfEwVGK2ptkVuEkAxFc/j6nuAsO4GryHnLq5y541TaEu8q&#10;tEUTuiNnYG3wXFwkJ+n3zEceiC2nBQYA2YyNiKu1x9h03Rezlhe9ihOz1UaMGmtH9IECg/3VIPh1&#10;gwCU/xUA3PX9xKFlwKfQZd6w40982Z56apwtDUmy/NoGK2B8kdjQYuEstZYX1NAyiroC6AESKzlW&#10;wAEMYVMbQkW1sHAjihPPf1BuynJLCUKH7WlnPaKyZ1zKbQSAgKVaz6iKjRYNIEXyUeC3BiBse0Ty&#10;9VZHhW7bym34u3yuxVeQsz7bUgFu/bp7jtjOlYRWbCFt7Er+3koH4N7h5x2GlsAqKNloy6l+l/v1&#10;ydp0s+VegEnDnGJcanjcU2mj2ybQyR5rCtvtsrI6cm0us0q0uBWAUuFhfSAme7592x7/Cg+wWJI3&#10;Zn3yGxT4yXhBErhKlFRxvUmciw5nS77O+Rf+wpLrQyyuXk2kAmR58Sq0l9cAwJf4+rXoFriA6+wZ&#10;UhyzCiot5ZJLqKS64ChzNHpi5phjx9k/eez3wZQYRbX2dlKFBcES0Ahpd2a9TgECH3QCF5Bnmbdf&#10;RfV3MYarF6xqoQqsJaai3I4Lh6RMG/xeXB7YAVzRpm5CA1cHNaWmutRKpmOVtjTYuT2rmqtLjbMV&#10;vQZZ0jXXWfaDT1jsPgdbSG8iAsaP95alOrTJ3ewUJW6hz4cAhIlicdojAOyaWMoskOItiDlgUImd&#10;NyfFarQ9Jk3S0RDBGJGyOwg7neOqFho4sei/T+IZII7JBPxEKoT7Jw3wL7n2TqK3TdEvcbNCZ97q&#10;BRu1NHICXXiRpf/5H1bUsTsP4CpLuOJci8LOuz5kkftn66qLLHLwYFtNONIG4u88lYr6d9nlMFMU&#10;qZHfN7O82i5cmG3nrODJC2OJEV7oTB5nkMglprlmgp5Tb/uW4JoZaYahDda4ok32ahozjlUYQtIS&#10;3EOr8BDl/gjahCdiKm1VSb1dcvmHOKC8g1U89lODUFv8j1R/u3M//VGesq3qSXt8WK+3CSV60a66&#10;6gN77+OZtmI1YFheaRXMUVA9IXfbZDF1Wl5sImOYFpjWUVy+xQDFeDiG49FbB8pkgec40AGTTpat&#10;AVD+cLKeX8rGNRrQi4bSEukqPT6yDGl7RDHri25zRFH9RQOAUVVsjwFHXcgEQG2JuDsEQCqi+bSF&#10;ur+rqFrDONTGr4CKo0MVoFpifRRFRyC4zG28WYwA/Ato1efys+2MP6kuJ6AKgU9sRUFBFt6FKoo0&#10;uHKiLYuppH5vAFQgknKDBYRqsbX5Le3Wk+3twZby3GjLYug/icc6lfv1PffrnbgaNrd19nKiKkHa&#10;YZYgr1IJvhK7zs0AP8aDMT8i3uJ69qN6PYxqsi8a20Ms59U3bDr2+g9CfH6cKvBbEZ51UdvBwqld&#10;IwSKje94D9yBE5PS44ZgL3cxmTwX4cl5cVi1nRq2zk4LwWQhJIMkPXWObHul8QfOihausMn/ONQW&#10;XjjE1rMMUYaQ6sDkO+6xbFQ3KXv/yRKOH2hV4IeAT9xBGaj6vf08qzxJ7DQCFHY0WDVd7KXz8S4Y&#10;j2x3So39GVVIh8m11n18hsVAE1MZJiqNKCsq0gDAeo9Xo7XyevS43LHbljqwrysAAP/0SURBVOK0&#10;ipZuDzy2/iJ3BSrAA8ZlklFLH+AC0tmpqHKkYlP1qASouvUNVr5oqcW98qrFnX2xRfMAkv+2v5V2&#10;OtxSIF6m/fMjK/n8fYvZ71DLePt1D0j1710GgBBcj0KLkU32UjJLieWVzBNa7DSe0HOxvH8LcuV0&#10;NplTNZTm2KJ3bf9q5VFm8HQDOL9nTvJUeCmkZzIQ4urgPeGCwYzk1aQyW5pSYief9IYNGOA5vwxk&#10;/vef1/3+ERWoTEvfpV2GRzjgO0DwM+yr3iB97mU77/z37aFHfrWvvp1vC5bFWGx6gWVVUSFivV7K&#10;61vGRamYi2SmXGMwTEjAHioK3XBilQjUsov3gov8FaCjpHDxWQIAxnCCxdB+RVHRRfExugpzAaru&#10;nR2xFc0Wy+1XAppyb9YFbYvxpxQabVvuLRXgZEBhIUC9imozHCBdySwxTNxC5phbDn9FKJUK1aDo&#10;PtoQ0+4v5HbzAMT2nI8naq7MyV6FLC5m+F2WgT19LQsFtbu/NwAqOF18v8LuuE4DWLVdAELmdqtP&#10;PsMqC3JsEhnBY0U9gfT/dUqDvUVX83pCHe1vg70GDeYNB4CoIxLW21MoOuZVNlrm519bxr6HWh1c&#10;wtLDjrbMjl0s5467WYSgFV5VjHoEwYHGHHLJdrLGnVeB7jWQTRl0mRfx4ryS1LghMC2uwU36Mtrg&#10;CwDAS5TVDQCevrqVNjjPZpfWOOBbS6ElQ+TGoiILfeAhy/zme6vHHl906JK5UyzluOMsbW+WH9df&#10;ag0ZKY4gvYk4gnWAVqu4x1qpuArQG5d5ACjytAq4TfYyDu8dxhR5qXETG2iHG+1Pv5TYT+nV/BxV&#10;CgwWZ7sPGHeQvaAjU4touKmGq8taGzBF7i8A3/Q6nJ9B0KBSO2FGuhXLuF++XS7vQwAoJxhPZqJe&#10;3M/Zaa0tt+Klcy39uZcAw0ssed/DLeqvB1raAd0trctAq1653M0Da8B1z0Wau6X5I5/n80TctDLP&#10;TuLJu4AryLmQmc9npX47qVQ/Ue4HEvY8Bc6TeEeS6LRrkODzLgtiEeKqRV6k9xNqGPKW291QAx5c&#10;s85lJHyNOejs0GQbcPTrtL6KifzQbVTFrdud6up/6TaqBE8gcP14iN6DcX+Wl1/fE5gTEvp05IAP&#10;sbZ6DR30c9a/1zN26vGv2oUXvGs3XP+N3XtvgD3y6CQAcpzdP/Jre+qJL+z77ydYREI0gea1tI9U&#10;hOiEtwVALUGWMLaIqRIA0ppw9Y2txogVak4ctBL/EV/dalsd/DyeEzyhstlWA57TfW4wWmq1bUvb&#10;WuFvboEBQM30VtM6a5PsqDUcoXAQPY5hk5tvei2xAHATW26ZtWoRRBXIMY92TuqZ7WSXvrZ/BZVj&#10;bUauLTn7NMvDG7CaNLiS37kFFqgWYQhQTEB6AwVEeadeFtr9SCubN98iydQYy9hhDBeeMXAYP00E&#10;AAkGewvwe5253+u4N78OCL6cCB2G43XMQbJLqyz1iqutjA12teMtHmmFB3e2LGRx8UWl9ixLinfo&#10;riYz+5TBsExgdwcARU/7Be333XJjZ9FyHXG016xqtkvh217C+OoCPj8Pc+Iz8BUcRHDZy0nFnlU9&#10;7e9Gpbtpm8vhIjA4/XMWLLLVaJ2zyBBOvX+UNdVpbii5rKcScc0nh8sbF4UG/FDVKJKzRmhysNct&#10;Zhax+BiPRZY6WJm3YOPXYQwdIE5R+osblFsk3BIAbmA76FRnkoqgyl2AxndfgkU6iPg8Xf5/lImY&#10;H9wRlgHaulLN8/dzAAjpWXsT2ueNZH14RBiPsOgr8Ky+rspKFi2wnMeet6QBJ1jIFdfa2uYa1zo7&#10;hjfaQJkpeKTH9TiIkDG8mMBzkt3OWV3KVaTBLg1baxeFFDLXwLQUhxux0r0KcEcA6Nll6aSZSYsw&#10;SwFB0GIexxjyPpYgD0XAEYQcHVBQZb9MCrc+PV8FAKGSwKf7fxUAPSmd3JtlaPqRC0k/FtK3y//A&#10;aEFW9v3JP5ad/dFUiUfhiN37yA+tc+dnrWOnB+3k0162Z1792eYFY4LLvDCGlnEeOmDZVfmjK7fM&#10;AOHPURUughgbCwDGAmbR1QLAJgCwBa9A7PF9R7xAUZ/XNPMzHXxNxZJMBajFiSqSQF5HGZRq7OFp&#10;nLWl1eeeCqXtDHAJ22sB4Gptnn20mzBaag8EWfA4EFRL7FWAIVSAjjPILGwxFeBcZoiaJW4PALzX&#10;eLyKzIxopH0LXWhr+vS1iv2lBulFu7oFCF04knKBOeQeo1ZZx444f87mitu62R+HwpbKnNlqN6sk&#10;FziMgKScLz+hAldgE4s7hbbDXviGWeX7VG5vJzXaOwmN9iafeyAIIToJCyy6nbEsNQqCl2NCTHyn&#10;yxtWmBOzyy5dLemYYy01PcPeZbT1ZdFGR3afCe92ApXlzgDQPeeu+mul/SZ2Vk7sSE1vXtFsV2sJ&#10;QnFxxcoWO4/Z4jlEU5wNLeakMDJ4OIcLcItqljZM3R/LEClEKNjlKmpVS5bZnG4D2SW84eyrPJEb&#10;pvZ16daYkGH1CeQG41Kk/5xdHjM0Vzi57HEOt5fYYCmYNPeaEU8RR1jSFHjM0xjhTaiw02dnWMnG&#10;elpgTFL9AOimfgIwAJAEEHSxlI5jkcCR+yv/vz2mUgH+mmff4ArjEFg+XG1oKy7VKT/Pgm+5w9Jw&#10;eS7+5UeriAxH4bHF6dkNLjnq8nOsMinJDUOdKFrTS8nnpKbzlbbvpUG2XlpqZ7JFOocy+iKAUKX0&#10;xWQT3Ly6BNuqDc6vbbIIso6BvuMXqy2HaRLLkDcSq+1RdI6joo38X8Ael5l3P19qR/Qm/0Pmp1p+&#10;OCNSvwv0H9GK/ud+5wAHfp7PoRe+5KXPDRDwKRkO8BuA0YIkdt2PfN169Xvaht75uU2fvsrKEc9D&#10;N7OlVFTT5JLCdj0ok8VIe2Htujhxm7kM1OOqmenwb+LYtsdXr7WENkc830viZwnM+2LrAL0awtxp&#10;j73b0WqWbnJLkPEAqYBwhlMlUJ35vOkcRcO3IHFuNFSAy6kA1wCAotKoChShWuRqB4JOdideJADI&#10;z0L0US2yOI/8u2AWPlKDTGpHdidOnIBY8rjxLHhSGbaXz54PCA62vAOUEQKAsbgoVOsqw9TDmduR&#10;6lbGNreMSq5Uh2Z5ClHyH8oV4bay13ebY219+ZkC1qu69LaCrp0touvBlvfhh1bM/GyyjCe0hZfp&#10;ByYWX6Yy/6P1fQuwewsbrDeoBN+gAnzLLUUAQVLhUqi24x9+ABkfMZ6y8uJvVncBjJkxJvSkEgwO&#10;sx/RCI+XNZqeX7a/kta1q7qRNT7PzUzfHP5HRhz3RlTZjRCe5cJ+HZ3a1RiQDGEWeLlyuvn6fGSo&#10;Z3HunhkKMC4otbnV8oGR6bEOrwBS66sl7LqaUriKK1whJbwoXTTbku8dauFnnmjph/S1NCrXpDMu&#10;sLSfvoFAXcMmWfAI5slK32WM8K8AQJkxX7WEALdxVfYnMGzPIMX3NlinwDyLqq5zdnvOc5RZZAcn&#10;PVH7yxBckrV7ltH+juMfSfvrAJCouYBsC65WtptY3FtLSVTtlYWutpnd+2J3v4+l7bmvpXQ6wmJO&#10;Oxu5292W+8XnVh0V60pY97e4j408eFdxckc0Q1QVKSpMNUh+T3imnRBaZWdqA0zpfBFAeAmLkMv5&#10;/Eo0hi9G17iAFmfwuVtW6d4sQ1u8f/LxaazvR8KNGkXJvpIq48nnprABfgUenfI3vLzc/6XW9rfc&#10;1/YMHqR7VjssIDyGirB3nzcIL3/RRt33gy0JScSNp8WKqPzjqsmTyJMBZ63TyU5Vy6RKoN1ZkbbA&#10;+PJRpcQDgKkAkIAvsQaFUbXv0Ofu4PuAXSKVYAqSxFT8vTDophJkQ03VNhsX8AD+pgvg5jUUEAkA&#10;VBGOK9C8Su2q5nPcH4BJlV2UDwAFgiJUr/arUJgLhgn0fCAYAviFAIqhVIGhVIMCwNmc1O0HMHmO&#10;N9Mz1mNCuwEFRrml1zWT07vUVpxxOmapB1sdM8Ey2uGag4+0RkjSlV3x7yM3pJgNbgnEafEFdWjJ&#10;4fEA2fRSjdV0PpJ/I54f1R8AWInGuGj/jhbRgw3w9z9aYTPxD/meFlv3QaMdSRw/SeICDvi9DQ3m&#10;bQeCVIGqBOObXJDRLyw0KletsfDeR/P74Su6yE4PAMuoWmO4v8WoK2Y3kXuiLToXG/3+nQGgkzk6&#10;y6tN9k5qDTEUZTgvNZO+SCAZYHcVRcuVAOBlnK8XA4AXqpDh/BUAnrq41D7JKPZwRLZYamhZfAoI&#10;NUprogCTpI20D0t+j13CgX0sr0MX0iOPtlVnnmUJpxxviQcdatF/6WxJb75GG6wUOdVQXrCSgNDz&#10;CDRUMSrkiPCdiTOM8svBsz/DBwwkDsIVctBx5GTVQSCkHA+VkZmA26lTsb8iZUna3z0mi/9XbidK&#10;/ibeC39oaymJHgD/X1NvxdHBlv3zJ5b86ChLOPcCCz+il0WxBEnucICFHd7P4gk8Wk/5K/MEdx+p&#10;/CShk5BZ6M2jsRhcZC9anmYn8kSerRkCV5GL0RRexhN4BZ9fxZM5DJeJr3mzB0mzqQjE3VQn6IUL&#10;4kV7C8b8cKRBD0XijMFsavjdP1ivI9+kDRT/7/+HAEjrK97j0Ue+bb17P25Dh39uS8LScPHe4LZ2&#10;MRXltJJ1yOqgwrAtDUDwrrCgqXDuPEpSe9UCgMT3ZwJQ8TUbLB0ASgL4krc5UmrWWyqZxWksRpI1&#10;K2T7HMXtKV4sXxdWZkVZTeUWTbWlIKzxGJQGpaP2wO1nFhrd6VSZnkbcM+QUT3ElAKjN8xqBnwjV&#10;zBEj+PurAUJVhKsAvTCALtTRe6RXFucR3iDVZjDV6EyqzR0BoAtcQho3KQsrejKpA7IYBdSvs+qc&#10;LIsbMdySDsIwdf+Dqd5UzWGXTwUo0rSoMlUAYoVaUEBOlZ4HgFR/3Xqx6e2BtT5W+4ceZiUHd4Vr&#10;SIjYxZdb9dJQ4086TusYKS6cKkOtOLM3LggfCgBTqAIdAOpo4v2tTbDUIJVUqQ2W9sD9lk/1V80i&#10;RdnCas8rAcByZpcJB3ax/H/+ZCH0jnIQ16bdbd13UAFO4qLnmBecS+OxvHoEfuHNq6oAQEKUmPtd&#10;R1d1FUaqV0KavFyFC92bCpjz+HhWWKMdz0x/FEYqjeLx+Szz6Ue9dhf8UdaHlrDFUyZYFEvUxG6D&#10;sO56w+ojI8gNL0RcgXvM7OmM0o6z4F5HWO2a1U6QoZ2EA782ADiNiId/jIHLPNPjMu+lZYjjA2a6&#10;cZv+rgjUHTbB4xP+CNxCaEG6si6Whk7/SO6qHcYX2rCF8d4Qsq2YeXMb7BEY2/63rrYWl5dwKw4c&#10;a1kPjbLEnoBhJ8iN87x1tpMOO7s/HrykLPoG/43F9+9ktkVnMDw9F+C7wD2JzBP4eDVl9tUsRK4N&#10;KyXvoBzu0SZXCbR/ArYnmvfkcf+kjH+QyMCnIjmxIGdee83H1qfv+wCgwsJlgvD/Zvvrt9Paqgqk&#10;7e078GPyPp61IVe8a1PnRFsZb8QshsQRVWUWwawsigt2NIP/WLaFS1kSTAQAJ/K8u+WSoyG1D4AT&#10;OFGn59e5Si4TcEutXm8pHKkAXCrAl6xqj6/Tqf6yAajkmk22Bk5iPua4LVgbFf0SaGnoQyMvusKK&#10;JgRZEVfNeDbQUeStTuXvj+fvaisrR3C5xag6kjPKaigw0Y5Ks94iHaHaO1QJhgN64bTCq6gsw/xL&#10;ERkzAID+CnAGqo/2W2AR7L34hekZG0gnhKNINTiWSmxFpVk9LjxFUwMt8tKLkKp1t5z9ADTJzg47&#10;FJBTiJKAT6RmMn7J9ShywNfL8gG/ys7drG7vLpZOLvbKU1iufPaVVTLID2Y2FMhjm5OmxymvR4+M&#10;rEr4WwJB3qPt3RYA30xkAcL7W9GjpcjG1hx+uNWySCl222pVpJovYuIASKcBjJlogmMg4AbJ/VqG&#10;tnpNN4sO2p5HugjBPdTikfb7U0YgQyE+3wSn9mb8NgWA1wN8VzPzuxIgVMFyGeftxSpkOM5lGXIC&#10;FeEVy7MwlxCaeFw+bXBFR/FoKXwbmkvq9Xc4tkjhjz86XFBL7HGGvf/yx31v4X/f23I//sD9rBUw&#10;ETXGBS+pDea/1Pom6xNAcLr8AfEy2As7vw7jyu2ieSlWqT+KQYNvCeIjBvInlP37t1/ZnuCpv+cU&#10;OcCwCR6Xx6A12/3SbTM1nfef2N3u4WhBzDKDDA9VdP6FiL6fDf1lzV/2Ybj5sfs9qgLFyPGkdJKy&#10;KD0AF9n4fDsxpNIuWN7K9qjRlc+X+gDwGrhF1/H51Swyhobl2De8ASbhZhLkvAB3j7gZSMUok4RX&#10;GRK/vKbMVhfyty56047up/mf9LR+F5j/Tjus39LutndbP/gNYNaphcjhvTBSOPZ5+/AzZEhU8WWM&#10;QiIrGpxsLQrycySE4miqomgqJdFSVD1Nox1VFaJKaDIbQJGet33+vTQ1qrO8WtcCZ0GXSQcE0wC/&#10;NAAxvXajZQBk+ihVSgZAmEw7XMqVvCE20qIuu8riyYvJ3/tAK0dXHk1udMlHH1j62+9a1ow5GMCS&#10;EQMtYk6FUsiqmf15Nl0zKZfCUZ3EAnaxtMEOBH0AKBD0ABCTCB7PKo4wFiKhuwmA/mxiz3tSWmEZ&#10;dQBMgOIcAGkWVRmOUlZeWWNlSLjSAe/YwSdYeqeutMcdLXf/Q6wA7l3+gfDvDuxqGVRfKft1tIyD&#10;ult674GWeu11lvvDDwBfMRb8WJeh3Z6gACsGr5q7OcNZ39InkL/3JXb176aw/EhF7dSmAnyF9vdT&#10;5GyVpRUWA/G57IBDXYtdQhVa3qUP7TgKFmaBVVSBufuirnjiaUvBOCMIruxEZ4G1I809j5vtcCCb&#10;4gBGUC9gInwT5OnredC3kMB4Iz6bN2A8cg2jpatYMF7ZBgAv1DgLdcjpYU125tI8QpZq3EJV5gTq&#10;IDeKF8geQgDX1FBt6SdcaHGDTyExErd4VXiASTNME1noiz1SHbPKoiCjpz30jMOZZn6Pc5rxAaAi&#10;Nhv4/GIyyzuMr3NxmU7OG1BjR09KtcxmXihGbyLddVivP+xKwLW4yBbgqloA9UXhR8z/SFv/G/y/&#10;WaQyOQD0VYBaQbs1NMhbi6lpUdQaa64o9fl7eYoPrafxO3DIXR4YZGF/3cdyP/3a/R4FJrFAduLo&#10;VrfSrrM8eIg3rM63M1B+nMOTdd6qOrtwZZ1dylVjiNpfjqvDq+2qNdV2A1mlo2lhA5EBibQpWoyu&#10;XhPg/OnqNc2XU7D1ienZtgcymP+KGcZHAGBwOguX09+xfgMFeKr8/t+o/gZhmS+J3CBphKG8KNZS&#10;wUrH0eYPHvyN9YXy073XU3bTrR9ZNEYQmsGmAXxroLR4RgSbAD1GEri5xKA4iAZU4qo20lZKjaPQ&#10;JcWSsnQgfKk9hYaqQpmJTkFTqhY4h0F8FgCX6T8AvUyqQH2dIF5h/Ua0ogy0s5Nt5bnnUJl0QWKG&#10;UoG2sIKZVUXnHpbLoiF2764Wce75Vv7Pbyzz11/Jxo3nzcxMir8zTu0bFWcks8SESqg2LFPcfddj&#10;AMyj28wFV1EFhrGZXlNKxVgCELIFlm/hMj7Xck0bTudsTZXrQMfNmj1PQm/j7AGuWAizuL3MEybh&#10;sjNZ1vosUdgHuGDusowsK5s1x3I//MjSnhxtmXcPt9TbhlrqXXx8mHDzN1/n3Jhk5bEJKHMYyRAM&#10;NJfKbyKgPlEBVo5r5/NYBHhd/g1dzFgWMZ8Dfu+lQnmhEPggpcbeBQTfjdtoH+KGHk2WS9Ibr1oC&#10;IerrME6oYC6p1lett8KcSt3nPWmNSZcbxn2ph/pCe6s8Fz229n03fcDI+fMp59ewFTV2Gx2ZYicE&#10;gAohux4QvIY8nquZAV5FxzbE1wbrPD6XLfC5jLJOXVpmr6RUghWNjMI4fO2w/ABUFLW2NFjcBVdb&#10;ZP9B1lSR6xGgGfQ10KmqRRYAFiOXC/9bR2h2bzo8WSs7LCfL9ZuqOEdnewQ6XYdfypDEsdOQoUtg&#10;DfuMVMc0kZt9k2gw4sOIlCg/rmuWZTE4rAAAQUxI0B1wgO4+Ic3i6xlEuD+wxUlBAKj/0r7/p01l&#10;rpF00nmWet+9lv3Nh1a1fI41FabxB8gHrSix5Btut+CuyIeWLHKCZa8HVwWI4aED3zpbVcmwFO3v&#10;WSGsqwG/8xmmXsjHS1Q2A35X4up8BQn311BmX8dV53Za4c94A0zlDTHdDeRRKkDk1CzIn4mxNQDK&#10;MJPAHgJ8xiN8H5vCFpjks8GD30Qq9v8W78+5RkNvGcxMU8apXsj5B3z+DfPOd2n5n7b3PplptVz5&#10;85uakMJVsyltYinUaqvh60VyiLsXD4AkshyIBwC1sdXMVKlpEzkBPW2oF0WwPT/Pc4dWlkQsIJdD&#10;e5hTuxYQ3P5IhVicwhxtLWl0EaMesDi87uo6y/lEm1FRQXpz9GJZwHIBIMzHiSVj/06WgYIgoc9x&#10;VvDT92ynaUVl9IpKJZmqL46FiziHUcz/wuFYrIZOs4oKdA2fq6pdxeMJYe64gse7Ui7VUo1Q6Sq2&#10;c7Jzn/Ecrr2LKxGi7rG274c4Q2lzmCj4owZmsE3VkmICC6OZuMisEO2niQVPU4Nl1dZZdlU9H5ux&#10;m2NDTbe0ghnoEmR4U8m7noDSRgumtoulLaRvL7JzEi33D8w/P00G+MiGfj8VpUdSnX2CE8yr0c0W&#10;XLnJqmdMtzW0uhWded5YqBR2h07DOepRcTicvX4vV5FmX3ODpQOAExAXBAkApaFv13xWVSiEdGak&#10;z2GgoM3vrbS+t0NxuRUAVALjDZyb16IquZoZvkZWGl1dAvhdhDv7uZzPZ9EynxpcRUZ3CQvPOsCv&#10;wcVhah6mkRgCWzdmy3z+ZVv5j4Ms6423+Y6g0tsKN6+tsqLpky1u0Mm2nJlmyfyF7vvKDHbZw5vN&#10;Tj0/0S/TMEX9WXG+0GEY56mw2/PXFPtnigo6KU+QwomHLAJyydoWO34Gq2PyNR344aLQYUIVYSOZ&#10;VoI/nzYXzqnK78mvj4Bg1pgfbOVpp1kiG6+ovx1ooX//h2tf0gecbMnXXW2ZZ11g0X891MKGDLEN&#10;EKRFtnG9vktqkpO0mmTAK6vKTl0i/l+lnQnYCfwu5om8jAGqyumrtAVmvnA94urr4BfdCJ3lkfAy&#10;NoEAIK3tdIbk4v2pJXbVyXZtsc+5WEN8bicXlAWrU2xAP0KQ2H7+q+3lf9O/V4CSHGIctQfg8/KN&#10;1fK+Yqef/aItDEmAhG60tXW0gPWAHvEHanVZCMTTEsZxRNPyxtEuxovCIkoKCyqRl2fL8l7A4OyS&#10;NBTfAQA6jTCKEcAouxYhvgDQHVSD/kOVIWBQyBKuckmIRUJzqO0k9YOqFJkNbMnHFSCKxFvCTK3y&#10;kMOsHm5cMaqG1VxYM7/+xNJ5PHMK612lF08FGE/LG1dhFgXgqf2NpOKMruNntbThAGAKhOdIDoFh&#10;mACRTbX0wFNyACFAQJZQipyUrE9Vn7dt3lojPIXHPwtPxdkyV+XwQNBL3pvuuHIKqG+wcVSJvzDD&#10;Gw9hPAjnlolpXIDT19mPAM7P/I6xtLQBXMgnKt0N95m25q9tVS8u8J5oiG9oez9JbraP9DFxPa3w&#10;WtQfVTaZBVAVnn/xLAlqiZOsZbZY0J1RwuHd3WJmWwAs7tjN0i4ZAiiTLMh90eu6YwBUfvJa+46o&#10;0FHISm9l5ncjZiK3oKcXAKoCvAHLues52gKgOjidx+dDjzmDBcmpVIKXBRdRVLHpYvTlqCtawoIH&#10;a7XEANKa4iJtVd8TEVD0sdybbrP0d19HAviCpV52qSXSCYQTmZn0zLNAkgooUWm2AUDnacBGn7S4&#10;A8ejalOaJQvdPZRpNCaLRUiu2k9nvNxhg7N1gXWPaWGXiSnejdQvYyXTYWwJW9d87hvERfg6Hlhv&#10;8e5bKyoLvfm62iqriYqx4jFBlvf4K5Z8yY2W2OdYtlndLRwBdxgWWeURIW5eKMa23GfUg7sliG8b&#10;9BK5pSdzdTgdYDuXq8clPGmXAILaJqmcFsHyKsrtG/j8ekrv63F0uTWszN7nKjiFik4tiyfMl3NF&#10;e0x2b3ajgXkQfLFQ5k7zVyRZ3yNf8xYg/w/pf4+hBVZ4kgt3Z645cOA3dni3N2zY0I8ti4gBeQSu&#10;JCBnKVXQYiojnfwR0EHWAIDhAF443wuXhI0jFhCUlE0VVSKApRyNifJb1LbQAUN7M1gkiLwWQZz8&#10;awDXnHqArm4tH3V4X7uD6i8Dg8tK3heJzzxvBf842MnL2lVWyH6Kk1juKDpkD1WCQWj5IQdD5zjY&#10;sl9/z6rqAVrezTlQLLi+GTsQY7/iDhnEVvKYyzHsrS4stDqG5HK2DKuqIyyINpgbzVOmMUTjSVRv&#10;geKZ8j6RAYfeN5LCbUv5Uas4mwvwHN+hPBEXrQmAzsiVpZRn5z9ZJhIc4zUb5ZgA0OgIAGB1AXGE&#10;bmckoZmfMpzbrzYFxGP5N58L+FT5sYh4L3WtvZ5UaWMqaq0mq9ASzzjfUvHPKzoc1UfXQ9n+HuYI&#10;2IVUfKLAuApQbTBfl3CxST3vIssrL3PVvO6LgN4LOt92rs5zwPLjFZRUdwJktzPvu4l53y0UJW0r&#10;QG2C/QCowuVSCpiLNc4Ss4Pq8DQ+nr60wqYX125eqrrKSoYsAIymfPKHzl+0yFaceq7F/oVAtQ5/&#10;sXT8AtP+1tXCT8XR+pt3bSPeA26Bsk0mkX7Heg0ON8IpxdS5zyRc7WGyCAD3Eq6NL7Mhi3Gp9lnz&#10;d1A4sYrPiTmsisdm4Pys6g8raQUgjSnEZJHLqKERlkuzDwD9IKgA9BYqQ3GzdXjMbXh+qEJqs9Os&#10;EgZ6UehyW1tWIghlkOllg7p+Xa2vS4tfZ+XQLe4AzE5eIdlMpV3IsFTg5+Z/AOA1bJCu4cm8AtKl&#10;0t5uphrU1eYWwPKhNRX2Eyv5aVypdVLqzdQeAOrN48wbMze4/NqVnMwzFyfZUb1Fgfl/DQDRNCNx&#10;G8i8byAKlx49H7ennp9gRbSaIh0vxwBiBbZXkWximXtDNwEs2P4W8SZMZju2BqCKBRAyaFkpqIw9&#10;hpUzoEkGBGWgGqgZKyfpBAbiAkCPP9bmhOEkCoSDpjY4gr+XS7uXKQBk+5eLvXwuv98dfJ7dvM4q&#10;mqncLrvWqmhtC2jXyrocuZ2+VtvLvO7QRVQZdj2Ko4+jdpQ74nBnQrQ7Wsp1RFf+NJaTZ4blLpxu&#10;ueN+tax33kdW9bAlX3m9JZ16gUWedLpFoqmNvP5WK1gw06oYVMfhhiPajCy/gtzcrZZQqEp0wvU2&#10;g0gGuaMEZcM68AGDgNBTQshWH3NZPwi6QCVZw/NzWvJJtIviK2qZodjSiSxrvMB6XYRlue9JCGXc&#10;4Sg9AO4k+R+yiW6P3TCJSvFHxj0fA4Afp60js2edvQ25fzp0o2oiMqMvvcRyWayU0/YWoCN2nL/O&#10;umj0dOTsbQGwCABMPu0sKywudGFissD3AHD7Dkp2dD/yGO5nznc77tHDME8dCgAK/HYGgJe5ClBt&#10;MFUgrfAZfH3csgZad5mkCg+8za3fLl8+fy2yheI92ZKXbTnjfrasD9+13M8+tZJZc625PA2WoNQk&#10;3IQRwiZXmG1tcurlJNU7x5kzFhQAeiWO0vcX+QMGYus3Pd5yUNVsEA1GoCQAfFcOMGPzYU3LRFAJ&#10;cIAgFlhj82GlEluyTkHGaoE3V4AeYovQuEHpcLLJZ7MB029zBoh+s8jPbrvt0FqVp3y8vAfsRMhI&#10;8eIwUr04uITyuAn1RxVrc/h/vgWI5n8CwGvZCl+NuelNXEVu4QlVyX0bw9bbIEe/wTxkEttdBbh4&#10;V9LtX0C9aV18ZhZZB5Tx4QziJ8+Otz69qABd9fe/ugTxMkHU9rqKj+qvP6RuSdqO6fcdRq9P2Ydf&#10;TbNixgwLCiq8wHKWHHGNXLzIbS3++gdLeQx/uaeeteLPv7KKBQusLi/P6lqbrL4s3zLGBVjSB59Z&#10;+fIQw9rPljHwD0xDRoix6mQng2P5RFs2ATDwslu0KJBUS0lltcx2MeJs2mB5bH3z69Z5oNcEGHLk&#10;Asjwkm19Q5XFn32elXcUADK0bwcAVbWUIw0TWbicE7pICgpOcCkmyg6DZtIDN2FGL2kH9LIkSMXJ&#10;fJ7CjCuDbWHOgZ2skN9d2vEQK8PFpZZNbCGuyKG0iOlff8UFGKUI1e9cwEvANjGzhhldC+2VWQqL&#10;oRlpBHMRNzqOrBCB/XSCkiTHU36yjFRlCCGnbSXMuYPnYg6V2izHq1O4EuDHEcAMejzHON6H43mP&#10;BvA8BQA82up6nYtP4uc+V+CUKjJvrq0jEDXTD2lN9iG5G+8BmB8hdZvPE1iVnmMp59PKHrgvVXF3&#10;q4OIrXmpFCbFHFp4OO6hC28SEDJf5UJSQgucctJpVoRCawbtrVx3BIBb1FW6P5qLclD9vUWI0l2K&#10;mo1eR8ZOrQ1zALh9BXiNbwboNsESM/D1RZoFYpR6Ot87NhjvQtzeXfyuL+lN1vYiNqsSFDG6Xi4v&#10;qs18/wk6/MySjSzMvPwhYdL2ACiB2Xokb+KaDFtZSCFX5oxR/xREcYc7TMeJSeQF6+fMALVjhkVj&#10;9yKIdk6qCIj3mELJCBWmCxSYVVWUqk5ALBeYrZF2118LJP3H9v/W4+xgcYXP2qnLiu00SWfCajBA&#10;aPAWIDxpV7JSu4a29zpA8AYA70aOmzhu4Ta38OTeAiCOwuTgFy1DfA4wE9vlMWmTpzeTtl3NbiY0&#10;eVYs5N8XnPmBp5OlXfSZiv6vtMSDB/s0vQ4AvUD3fid8Y70xdj0aY4Off15q4r7Pyq9ge1iJMQQb&#10;UgjH1VX5Fj30DkuACqGqoQDL8XRIvBEAUMRpZ1risKEWc/nFbGQBlz91sRW9qboiQt3sMAvwTKV1&#10;mJnP9hA6zASqannTzQZcZS0fwJzwF530GVUsV5rRsDIrbgD8ADxVfjlUhLl8XcL6ub6q0WJeedmS&#10;jzka4DvUxT6WYP20IxPR9r/v3V5yNCW2aeDvDk74Cqe8oAriZ6J+OLWFbqeK6GB4d0f1t8q4eItq&#10;hHoihYnaUDqFReida2jPm6uqLIsF3WzS8sbjkuxJ77iIAlpyyV7IBWEulbDyeVUJ6nBh67LV53lQ&#10;VrUX2sT8ToDHRWLz4Wao7XFWvS5Gf8urBD35XwD36wuqv48gPX+bQMg5y5XiyNUWetY5loc7Td2h&#10;XRyxuuyQo3fw/Gmp1OboBACecJIVU2kpOdCf+az8FUcs91nKTQawdX49QAc2HAAczgjqLpQfQylC&#10;bqEouZlZoJsBakSlJaV4uxQsV3B+CgB1Ll/IeXphaLWd7CgxxfYds9Z6+ei108JuhSsuy9c7FJeh&#10;Y0sR1j4eCVSbqf4Eme/GF1uHn8kzcq72sFvINf/L2Gwu0JLqYplvcGuqWAkPWYgCJECSESlAGBoS&#10;Ljxwco6licvCz+WeumvA+20A6YaKIP9XxDiejP73dADw7JVVTj/YHgDeCOnSES85BIC38uTeygtx&#10;Z1gFlkCSyMFj0vyk3RlKWwDElomBeOD0KOvV638bAN3Cw8VkauYHv2/wdyx2/ml9+jxpP05eYnlc&#10;3mZnYFoAaXe8ZGSc4OU4imQ8+pQl7t8Vfaq0qN0Biu7MjI6gZSLnAuqEksfKsEyqB1BqAY78jtBQ&#10;oKCkf/2BBT98v2W/9bGVssBYAhCupsLLARRLiF3MzymwXLbIUC1tJiE1q+CzlervrauzDGyISus3&#10;WDn8v4IGQu959fNXRVrYAUejlOhhTci1RNkQkP02ANxy+7ah5W1/h36nQFEhRgLAUhkV0D6nQj4u&#10;+WGscX7b1IwGQEpEZy6OPGczCqstD2eatIhYy83Ns1iGiuPpMojK4WKLjRYtrgB/Jt3HbBcvqoQ9&#10;qj8XP8osELMCHbLX0mZZcrMAAG3zocquHQDUEiYQtoJmiDLzmK6Rg9QfUJA+o+r7FUekLOhDhYE/&#10;2er+/S0Pl+qKLmx1UZ4Uc1Tt0JF6WwCkBT7uRCvOzXJV6xYA9AKR5IqjincCdLMPkNqNYOExHIC7&#10;i/PvTpYgdwB6qgD9AHgjP3OEaKq8axEzaHYvCatmgGJ1nMV5fU5wuT2IRnkS89ZCqmxVfdvmdPyr&#10;OCO357UbPAAcixX+X36hCqQC3EPxHgBgh7Fwm5PzRcYDANc1WfraJhs0WQ7Qso/RjTgmlNjFs7MY&#10;UMtFVW2uANCTwm2brPR/vcOychX58WncYk9aVukcYM7gSZZ8RgCoGaAqQF1NrqMt9gPgTar+OG5j&#10;W3wrPx/GE/vQ6goMHblq6qrLG6W9Ie7mCpA3VDRV0ISpkVSAL/5PV4DHKANELTyZIINk5TXwCzuy&#10;99M2ZkIICwG4adlVzrRABFcRlCVnK0lMYkk1ELrJoQDNoZwwEuqLHnE4rZO0ol4GbQMLiSKUBLmH&#10;97T6g0lB278PRpqHwck7yFmzZ9w/woqmTbG8n360VHzdEk670BKOPd0Sr7jeMj/7wooy0jBaZYLM&#10;/LCAaiqfuUsNF55yeA2ZzG9UTdbEheNS3N9q+JuV4qnRslXIQcXpVrcGwl0lqG3rwrwtiDqjUZ8e&#10;Vz/T38mGpJz5zjvGZMSr/qi8pqPymEirGkALOo9ZXk5RiS359mvLXLLU8gign4FztlrgOUQJzMIp&#10;e6YDPg8AvSqQWaAC6B0AUs0BXrrwSLkSqEqQGaA+qmpuT0stvbO6FG2EJ/PayZ7qZ6rrH6R1BvjK&#10;CnMs8fFHLfVAKlqI1jW8TvUd+ziXlyJa4BL4k+Wu9d32+dviXK22uJQWOOnY4604JxPQ9kDP8QAd&#10;rxYAVOYvle4PzNhH46V5L5nad7N8vIv5+zCOoRpBaRPsqwBVnPgB8DqEC+rcxOHVOOt8gFAFzo3L&#10;C+xbtNSTOUeTaUNlU/97A6C2uxs2aPiG1htfyy6/sggB1/YUrmnHwXL3gbB0t2zpoBlcRF29HRpA&#10;qDAOMH8OolzES7/D2FyMEXQKyfvPA0C5t/y+ALjRKilpb4/IYgFSj2CaRHmGq5digXWRANBRX3YO&#10;gEO53TBeiGEsRJ7HGHICL6SLNGxni9UWAKM4ESfOiPYA0LWO/5st8EB0vApMP0Zt/DFf2xG9Hrev&#10;f5lv8HJtBgaQgZCVJ9KyibYyERrGmvpNlhcYaLGdDnFVXxmgp8pIzsaKXZSjiXIuSg4jmMbZNOmk&#10;IQO389F8PNrqOnF0JhrycPwdux5gyYjTUznyqBhrUDeUS/lA6JXUDwl9j7W0zz+1ejZ2sE+sDMeX&#10;ap73PGY45cxvCpcstog777DiHn1RKMBXo/Ut4j6Iu1YuyVY7iWm7AsFtk9d2Zk2vajD9gAMs/vUX&#10;DBqcc7rWLE5bUNFfpoCKYwGpZZCTawj4XkCWdcSLL1t1AQlxjIQWUhHOp/2dT77uAqo+Nwf0VYF+&#10;AFQbrArQow15/MiJAJk+elzJ7aWEzuorQ5Zi6zkYLTBvjQT4cnBRLx4fYKknHo9j8v5Y2/PaUMU6&#10;nh/a3mp4f5qLFnZH6ysA3O752xYAD7Ok407YrgJ0wOsDwMk8pvfQX99DtXd3NN0WROs7ydcRAN5O&#10;4XGb2mDmgWqBtwJAtL/XuDYYFxhXAcLzReTwYiK2+1qkpbOEK8WMWTuC3zxa23mnuV5mKy5bvMUy&#10;mkmFCyQqEzXIngJBcZzHI6hYlCoraAAQlJxVVI4HIBrgqS0AoBKVoMKAmq9EF/FLRHXRsFEe+gLA&#10;7dPV/88VIP19JvrPy0Mz7OSwZjsrtN5OQep22W8AwGGs5O9gvjCU0nskVeB3supxQ+WtZysq5bea&#10;AXJGTmIG2Od/CgC3l+gNRM/r/P1wsu5x+Bv29sezrJjXanZmtU2BaxYk8iyUjCmZm2wMLVUccaZZ&#10;r76FcJ90MNpdJ9qXPRM8znLoJeKKubmZhuQAYbVzLOnBBlbgCKWC2xWQhVEEUNZSLdaRjVvGyVZC&#10;pajtYwn/tkjtpoCVFjqLEJ64a2602swExxQoaYDiIP+2mmqLPucqS4cjWgHYVaoKpSqRRrWG6Ef9&#10;zj8aABVsnrvvAXDKnjKW1jaNGNUAwEyGAOKVigs4ieprKmqLhVCFKkuLbfE5l9uafsdbDlm1lUX4&#10;29HCrIHrOL+gzhkp+NthRZBqG6x8kUmA4CR99FGDAgFAVZtOLSODA7e483JPpEMO4kI1AVL3FBYz&#10;UcxPq2tqrWjWTEu49kp0xodRiXfjOeKCcbhs+T1H6lye/yKq+HLGGG6MID/C3QDA5OM1A8xhBril&#10;BZbrus4fuXEHsNR5Glfpu4iRuBOitcDvzqgasrZZhgBqt9H23rwDALyWeZ/a4EsVkBQCeXpltf0A&#10;2TwovwYjCTTY0I1cQNHvDIDSFqsNluSils/PnU0FGFgKw0WmCBrvNdgp05NhPWgGCC/vG1b+e47P&#10;Yvmh/A+kI7io7jEmw37IlHWNFjNC3H99Bijqi8BSq29nqMr/rYSHdfnCdBxg1uEbhhtMGC0w63KJ&#10;qC93/D9vA6y5wg1cZW7kyRbrXBIcleB38PEOzBiHoQ65B6b5y+SajiUSUcJ1OZboCit2vZ/P5ayT&#10;eHOvAgCnzUuwoyAHDxRvzjnB/DebIQj8PnSLDs+yS1vrj63vie/x8Us76rC37fHRP5tSW2ZxoqmF&#10;8rc0Xr7rWmZHDZbMvC71nvutmMqnygnz+wBaHjeszDmVeG2iWxSoTfR97WZrPlNPyanUXulkcyeg&#10;85nztoz6HToh5WisnzUcjOj+oM4WfvYp1pCSxNyP6o/2t7E012JPOM1qkWtVAETudwOa8s/TbM6p&#10;FdzWcsfB47uqBrdtgbe9vUwBCvbBGfm++zHqZHZHqlogw0BHQ1EbKtmbLqTaagMGS5l5NuGLGTXo&#10;RIve788Wc8apBH69b2XYveU147sHGIaS1TufMcNsLjpTOTTPc+4qai9l7orSJAAAlMlBENvkSRCj&#10;J8FKmCC3G+gs08lh4e1tadCDCvJyLevXny3hyqsshY11EVW2LhYiheu5VrXnvS5bzFTd6+cbHWz3&#10;/LThAbplSEfiKqAFFWoLTOcknbPOFeecxH2cig75Y+6jPP/uW0O2NhXg3Zid3kkrrArwDlpeFR63&#10;cIdvpghRFShy9HV8/1ra3RvwAbyKgKSLscS/eHkJmuVqqj+qWqrmidB9FlHZVitYTX4CPlwQNvxf&#10;C6otoznPaMVzCzS7YRkGz+PzGO9J3dZEUFKp9ZyWbsnNeJ1KevJKEt5Z47JdCFIHTBD24EZ7j0cD&#10;XCwKjB8AtxCg/893cBsAlAAvns3g/WH5dtKKCscRujiUdTkVoAeAUF9og6/lCnK9uH/bAODtgN8w&#10;rkB38uLcSc7HcADxgVWl9rFOfloS51umQB3pKLVRcxs58Z2aLIwt8NxlKXY0XoD/OwDoJzf7ARAH&#10;a/z8evV8166//gNoJhCbOdlE49AWz++U7CkZWqCrNFgOM5Hoy6+y8oPEF4MmgdSsPSDZnVQzVXtt&#10;c3A3fy4lhwNBAFYnK61tcsfOtvLKK6yxpoT8B7Z0yKDC777VivfrTIXZ3bXg+Www83ocRWWD/btA&#10;9Q8GQP3+yoMOt/jBJ1ppZBiqFdFUWD4wQmn73Lnnjznez7nVFk4cZdWK5ZaORX3lPnjV0fKvPGqA&#10;Jd10pxV9/oOVh4dbUSUpbFTaKXAqo1kArUJJs1xmq8juZtA2z4C6MpfPGXvbMs7R1WzD08hfyasi&#10;SiIh1goDAi3jgcctbcCZVvB35nls50sOP8S70OzkOdk2k3hXAFiKEUPqGedYfkkRG2t1Cx4R2rMX&#10;k5zPnKnqCNrekZxj9wGAw30zwLv4OIwgJQGgihEB4M18vBFe4A0A4HW0x9eg3b+cJeVldHb3oN8f&#10;i1pGhPJAzsdAzF1nof4qxpbqjwBAtzn2RLf26BrUIONyPXMXirs9J5fZwUHpmOKyGdYNRq0EIeEA&#10;7qENCcJhbYIPDUzFR81T4TkNsLOt+b+js+MMtgFA6feE0YkI7L+GADoEEDwjVCToZtKkOABDbZA8&#10;AERiwxPqASBPtq8CFADeyed38ULcGdVKmd5id/P5UzE1NoFZzAzAT4Jy53MmdYgfAPleCFKvJSvT&#10;yANBCgeV5L+/AhRX0adZ9nP+WHz0I9zolFNftqjsIiRfgHw6FS8D822H69o2zoC2UZYJYfb4k9GJ&#10;HuqRjWl7/68AuO28zf+1fO80ZM/tDsACajW0zbW0ton7H2jJn33kFl+Sq+eh4437O5VoZ/h5TtXR&#10;k7a6F7dtH5R39Pd2ViXuCsjLmHUWHHioRZx9jpUVFGxecGwle/O1qbPwIZzAezWV+XrR97+gQGGJ&#10;dNjBPIedqKg7W/q+XS2BeWbieZfgjv6o5b37AZvaCZa3ZIEVhK+0kqgEK4tOpGKMtzK238WLl5F/&#10;O9UKP/rc0h983OKGXO3mpikHHmZZB7KFZ9YqJUfVIYdQFQOAO7HVb2/2uWsA7GapF1xsOZXlPsqN&#10;TGcFgFSlVIRfoV55lKXkA+Rp38d5pTiJewC+u6n+7o7knKPzUhXoDBHEzxUQyhmGQkQAeAUUmcsA&#10;yBuWlaFc8biEovYIBCco44UxTR7GDfSWv2sF6GyxHF55NnsfkkWyx1hSLkmJ6zCZCpCQt7+OTSFk&#10;jX2HbnBrMBQYNiN7KEBE8z8WIQPYChfAM9Iq2ePeeAD4ryxBtmqB+YV64JFwySYzK3kxjUxRtMAX&#10;hrbQAksK51lry1niWj6/3nGMPNsdAaBmD2qBh/H5nXzvTr0gXKXuhqU+AoH2p8xtpkBP0DxHHCyv&#10;AvRs9KW5XEo+xPLITBs04DUA8H+hBfbplX2mrQNpfwcM/sCO7PWcTVsQZVmQ0KdA2NW8LwiKhj8/&#10;w/9RJNelaF4rVoRZHMBU0YV5HW2QSMXbtYaOJ/d/n8GpNRa45lP5qV1WcJAMDir2Otgir7nd6hmn&#10;VMu6vLLMYp96xFb2G2CpzLXK9wFQOMkL2WS2V1nuTvWzIzDX42nvZ/nMNptpLzP42zlTZlkoFJ2x&#10;AgFf/oj/o5OHsRQJhCM3iyq7iAoj+bHHLRMOZfUhtPGHETakmSkk7Ib9aE/Js5UNfdJBh1gCG+7k&#10;w4+y+CMxBu47wOKOPNoSe/WxRP52WidMSfkd+ThK56PMKOvcx2qZq6oq1kigmHGAxglFIi/vRvW3&#10;09u0aYHdjBegTRtylWXWQmqHzzmN2d9EhqEOpKC+vELU5ijOrVGRzXYfwHcf7e8IPgoEh3O+3SUA&#10;dIYIEiV4YykBoQeAtWyBSYvD3f0RgHAi23GNozydPtZ7Ip2n1/G3ZUrlFVlOFfIvtMD+ztRFZSLx&#10;1XxRmt+grHL7y69gnJa7U5j7QYnZc0y2/ZjBPFBX48vn4puF8UEHhQgLJQOL7NTpCVZHGa8ycgND&#10;ayVnyrz09wJA3dlWlivLFayTRdhMEVm9PIHnhTTa+dBbLuEJ9ACwzjlM7AgA71ALzED2bo67uPqM&#10;4IW5h8+fjK6CAySLIs1zaGskO2LuMBl6gzSPi4prLAIu0PHHvmn9B9Fa/tfPAH1qFR8ADjr+U+vW&#10;40V76fVARydZSEC1k1H5tLlq/dsegcxyuJBb9o/fWwpb2golj3ESqFr7vQFQMykBoORr0u9WAQDZ&#10;AEFoz8GW9dNPuAS10vqstSb3ntpgNekplsP9ir/uRovjZC/srC3w1ty+f+XkdyTpHQCgFjflUIFW&#10;d+ttucvDbAW8nfHMULd9/ryQLdmA1dhUtphhzPqaC4ot+oLzLBdCdYVCjTAd0P2sBuzdYgjw0pyu&#10;HDCT6WmFljv8vWIULaVcgGRQ4PTMHCJoa35X7UwffDNUOUm754+5Xzuv029+TtpqgfU39mNjf8vt&#10;OEdzXsB9FP9REsapIj4zm3yEc+h+Fh8P0lmNjGm0kQJAKrp7dfgAcBgAOBQAFAgKAG/lXFWndq0c&#10;YpjJ3xJcYe/JhanQ4+cKAKeImaAtO4qWlLJaDwBd1fZ7ASBLECy0ZJevJe5S9O97j8HndJp8ASny&#10;kPp2GFtg78UQni5F3gnTxAEUOjbYnhPpiycU2ZVzUq1JgmEnNdEWeMeKjt2bCcqC2rPAF59Qv7MW&#10;KsFcZUxk1lGOqhXeYNdgh3UulJZLIU5ewZN4FXOE6yjDb4BwqervJgawTgbnqwBVgg/jBbmL799F&#10;hTiCF+leXqwR4RX2PqaRE3mzChhUCXotsDfoncfWLj4H663TZYclIrEWIGoxPQOB/z4lCEsPx/lD&#10;+nb8B2yvP7aLCXTPY4sehZHB0iJmnnIz1hYcs07RLn7BHUXzzxlpmuk0GLN5W33HTUjGDuCE6uPo&#10;LaKC/CstcAmLBDeIb7u04CRXEJA2zLWdegO4R1jk8OFWlZDouFd1pHZVEY/QQNZFHTZYLDpdS7x2&#10;PaTpyZNsOYN5zackfXOpatpObwMAu7Mh3tUSxIEVQBRH1Znx/qeoVFiM8fxJ4+zZz285XK6Mk8HV&#10;22xlCcPzS8NKvjB0kcvuqEFVoe2rlkk1spzXcokLjKRoku1pxulI2FoeaUsLuIm8XKoEOJ4nfU8z&#10;VYGmF4zuXZiUFOfS4uQovZu0IP/j3u7Cppknr1e5wpjoAvJQAWURP5naSHsK7cabe+JHSLX2NrkE&#10;D3Ke3R+11kYxXhoVTQusc0sVIOfb3RxqgT0A9LoxVX9+f8Dr+f61wdX2bHStBRTJSZwLtDMjEUPD&#10;pzqhS1tTVEePKRkcnaaT1mor3P6+YbPtvd/+fgcjOfd7XNfqVYDR5Jl3HUsFSHEnqa8r8sYV25MR&#10;+AWm0oocOZkKcJLkIgiGlQM8vsCGL81hVuN86x0FxmtfPf3v/+3wPPilfnH/ngdcigxvBpIYicW1&#10;pZ1CZsdzBKBfuLzIkaAv5wXQHOFaAPAmgPBGKrubeRG2B0DKcd9w9h7KnHsJPR8RVQ95s4wsYUpu&#10;3tDKD/Hbt2szN4tWMQ2d58WXvosjtAAQ7exmBxV9/t9mkeW37Ifvx8zyyL6v2HzyUzIAkaWMEZRt&#10;OwcKx2RiDd2MxQn2sa/PqLW5AKFcUvJ+mmjhcMRqmLmVdhX3TjSYLe1me3Ok3T3p/P9WJ3GVa6+9&#10;gKAMYiOTXnyelqTZaTnVVTTI4JKuoo73Vo08IQESTVsqVAlwm7Lliyyu1wDaQRG1aQMBEpGzPS3r&#10;7h+7A4BVB5NV3f1oa45cY4sr8cXTzNjRUrY/NFvVdngREZLBXHCW5tVYJQud9JdftHT0xhU+Cy9x&#10;KeW24hxXXA6Hd+y8Pd310md3X4sdAaA268oDkcmsEutyMETNxmYqjffQJGz3gzhPpnFe/Eh19iTE&#10;54dZYDwQqQztFkCQFpgZoABQM8C7dgKAMiyRHO5WZvr/ZFwwneWRNNaaxbd9XsVxXI5SSEYp4iOr&#10;G3ARvf8iAEpgts6lpXv2LKmQ8I+ayJ6DmEynB55OsTeu1IaH4n+6sq7FuiEO9nRyNfAAKRHZmDy+&#10;Kt8zu+eXbFDl5nr0fw0AnZLEPUCX7Y4ZJ20ag1BlTCiTdBpXhp9g8A4PL7VLcZy9TOlSPNnXUP3d&#10;BAgKAG/aLQBsthExLfYgtt3vM8cI4oo2BR2n2Ph6AZR6NZ2vszGrvO6mT63P0XjmQSj+764Akbn5&#10;1B7dDn/LRr8+DsAwC8YFWUaeSwHAuSSaBblYQxxaqAJnoQKJAXXKsH/KeP1Vi+rZD+VAdyRnvYlv&#10;7I9DiJYN/xoA+k9KfyUoABQhVzSLnIO6WvrV16H5rMNPCMsNwKKRzWgj88oGtn/1HHWMQdYqnwEA&#10;rOb9VSG+Kf+X8dILnKBI9agk89En16ot9lWbuzsf3B0A1O/K5+9kPPOEJaylWuGCPL0dP0ldPIMk&#10;T8urx1GYGE2iNIPR+0YTE1BVXmiR55xN1drFeRkW6HndTQDc9vnb1UJndy4AOwJAVaFqyUU7kqVY&#10;JjLAgvc+tjiWpVMgOztiNvP4D6n+Hl1TY48w+3sQdoUA8P4YeLZ0VgLAu9zi0asA3QzQKULgA/oq&#10;wOtFg8H372XOvalI3qbpPQkZv615rjsPAcBFPN91wha8AT1zlX8dAB32aQ7ofhlVOvZvx0N7kdfp&#10;n2TzN4VWOKDCbljC96aU1lgnXJ/dYJA18V6qAMdl2SuRBa589ABQwMXbcicAuO1s0PH8XLu7dcWo&#10;+6RUZF3rM/Bvm5yqmEVxpDQfYF7HC/Ax7dv1wcXO/+9SnnBlDNwECN4AB9C1wbTGesL1xGsV7y1A&#10;2ExpRhEDX0nzCmYXD/D9p+Aw/SSSJ+2hQrz1xAfKFQbgzYETd++oX4jFfGMbAPzvjMYU4blf/3ft&#10;1DPfI08XcKuutCU4lCyFVhGMpfsi2n0tehSevZjWohw/tJyfxlvsSedbJlvK4kMPcRI3tb8FRA2q&#10;QvtXW+D2TkjRXyoI4EkAXMvnzEZO6XnyNQj4lP7FxybfUcd7oQlLtY1Yr0i9hFzYWaNXrFhCDqxI&#10;2qhOqKjUVv4RFWAu4FpKbkbURZdbcRXkcRk8tEOkV+U3gTnrjMIGW8pzLQBcCqdtAYTnVJQtxWx7&#10;0yApq5WtlJuNDwDbVoG7A15/LAD2cCl1es2rWbYkIGss/mmchWIEMVkONxQGv3IuPg/t5WGqvYej&#10;AEDOrweimjifVAFqE8yisU0F6LbAvpGUWuCbOGfF2LiHju1XqGgzNH4Sr5DF3LYVoBZzc6DCVLnE&#10;SfmEei3wjjjH/hZ4vRaoCkaH7Ox5im7dMgunNgMgxVYlY7yzZ4FxE8rJB8HrQBkhE+j+FiD++C6n&#10;xPYZBxJSGu7FHNABYEAWXmNlHlmBN6ruVHsA6Gdw6w7IG9CzNkBbwht6LTOe7cBPSxRtZuThBQAm&#10;4gw8lUGo2PaBDJj1RIm2MoEZyzPY+V6zogAAZBYo91ltgXcDAO+NaebFqrMHozS/oHQHJN/BPSOQ&#10;rIYpLEO04p+AFnEiTPvs5vX23GtTrUfvV3wA6KOa/Jf6Aw5kAdL9iNH2zZilXNXMlhA6tJiktmXF&#10;aB55fMs5IRVsPYWqsIxwnuT7Rlry/p2tghNTsrcSzZIAJs2kpBmVT5yOf2UG2D4A0q7Cj0u8+EIr&#10;qKggFnMtvpFUfLxPGniTCwSbmYUw/nN5NMpmaMbfaD2t8HrARADYhEA/ceAgyz20MzpktYdKNNs5&#10;Obq9Zc6uaDBqB5Mk7fvpZ0uCRxnE2CCgHTMNzccCGJ3MRBu8jOc8mGMRVfd8KsDFZPbW0EnFDx1q&#10;2UgMazRf/S8DQH8msQBQi5UatN1RmlnOXWBzUecEii8LTUqBSg9TdDxIB/UwwPcgYDdKNJidAaCW&#10;Hz52xvWiqrH8eDsZM1nmpHKW8aSY28v+RNWamYVBLx2Aj2biYQ3vh3bHbW1mf14P6Yyk3byvrZpE&#10;AKgW2JnNgzXKEhmymHY3EAAUzgkAAxvtzLkA4NuphfZ3jFA1//szMpE9J7XYHlSAP2VVOLcEBRcJ&#10;ZZ3LqnwRBHL8j345HY3TCK8T4PGTsshoKwwLxY3aS2/y+3nJ/0930oUX+wBQ1tcxcPEm84TryqAN&#10;2xS2RVM5JB36ifbi3pVFtME1NoRKTuW1WOb+CvB2QHFzBagq0HGTmFFwhRqJXOdB5Dr3RVO6s8F6&#10;mjniD2oLXd4BbH8AdyK6zxRsmT7751I7/IiXbSDhQf89oUhaxng29t598rTKvY7+xC678n3nohFG&#10;u7sQO/ZFgN+yIrIlaPNXMJuaBvjFAjBpn30Dx07KASo/bNGdQoATs0wnp2ZA3fQ98QB/CwB6WbZt&#10;D/1eSd8KtVFmqF8mDiD5tjkH7meZLz1vidhfrcFqvhFdZr3ejJLB8QZdq6u0e98LCJkB8oZqJKCr&#10;nveTliJri3It7sSTrOjgLo4WUnjoUTsBwG3vlzdP250WuK7TYZbMEqMscpVNYSQS6Dij22vJ1QLL&#10;5XoOF5pgnvPgEoCPj3Nxk14AcCSisS5ctdzW8LtqMRkoF8Gcoxzglvde8a5mgLuYbe5wrtfOv2vv&#10;tnqdKlj2aClTKeMJFDoxfZizrom1mbh2K8XvZwDrxdhye0jVX2wrANjYBgC1BNEBGbpNBXg7n8uX&#10;cyiKLbf9daqRchsjzp+zF2OzjOuuuzC7HOk2sQLyj2SrXkQhIpxRBaiwdC1IN8ES0AhOICcc0ziv&#10;xdfWahzX2lhnJcTstmRmuKJLMkv95zDPzQA1spPtvdLmNtitIcjhqAD3wvDlT5PZd7AMOWEWuPcg&#10;Cer/COCH0yoAQDnBtNpf4chMyqvmF9OTrGdAoDkNv6yVN2gLqU3rNbDR1s6HwPrj9dn4yw043VYf&#10;3seih42w6rgIq08jeyIxkcdG1iuaPBkYCtnFqVG9GAkJOjBN2yF/vq+GpOILcfVAV/lJSqtdx1Z4&#10;iOYLbIU3AyBPtADQ4wGKkKl5BIHnvBgj3IsEcz2m1u7jKqY1/uPMM96OR1tJoIwshpwQnXY7Gsfj&#10;wJlrrHev1wHAf6KqoAJEU6tUtf/cEgTA84UYDWQx40waMDoYcNyX1g3dctC0cMwEZL+EFROyqcW0&#10;vcEAYHAxlCK+zsRqvrG6wBIuv8ZK9+lp2Yd7EYjaKpbIA893wuzqhGq/ctoipnckarfNhKYhjp8z&#10;KfXAtJblRQyk5/wJk2056ooI3FMaGXI3K4FwrS6YvLE1WnHu4IqEhbLAJ6oS1Q5TBFpTcaYlnXAq&#10;UrnDaNcFIPK5a0954lFutj68x7krANS8UhvXHAxSi7/51lh4ktuhhdnW2R9ugK9UOFQii33zP1Xb&#10;wZThC9QKE4q0mAtPEa9LwsgHrGxvSMwKHZI3n9tge/kmO2uBd7Xg2NXP26t+t1pqAX5aKJXhpu2y&#10;QTp3ttjjz7BiCPRz8T6cwCjlAx7nY1EV9jib2ydjm+1RASDFxyjOoZEAn+MCimbGuXY355x4gLLG&#10;lyZ42Mp1hJVBeg4vsHforoJ4Tiagf/Z7c3p6560PLZsCqQDzWnjiwRi1vjJJXUs+0VpcqlqYHa9r&#10;qeH7xG54/agHhpoRf/uVhaAiih5wjBW8/6HVYldWuyrOGvKL3XtLaZPMVbxWmX9zfyh+p3CdO0xu&#10;AQDle1pu/WYAgLesLrC/0/LuwWDQxWECgP8gOGQWPDkHcZKqqOLjq5QvvrSQi66xyFuGWcZnaCBn&#10;TLDS8DDH7M/57Gsr4YWvOQRuEbOFxH4DLbrvMTZ/4AlWvWalM12lyfEqQB6oHsxqToyJuAtvDYCe&#10;m7NzzWAh8lR0uV27opwndx2BK7LbocTWsJVNkwBQg9htAXAk7e8otcBUgA8wx3gEQHw6osx+gNuk&#10;GaOWLtIDh5ILuwwy9IABACBLEMnK/vMA6Hen1kdVgSJpf2VHHvmhXX/1B1ZSz4mHecVsqo9F5CIv&#10;oRJczhJkfilJbnjzlcxdYuFnng8nbSAee3DqsEaqx2dPhN9i+GZ+EPm9ALCIgb/0wg1dD6Gy6GqF&#10;B3S1JG1+bxlulTiojC+qJ3WthbxrHKi5qqvV3REA6k0rh3JdXusyUixhwPEYKhCQ7bPqKm9D2dkC&#10;CP93ABRAlGDsUMImOPy0U60+I8fRicY5+6rtMzG0SFtEhKYuOH4ADIYwPAft+WI28PFcUCvDVlgU&#10;cr4SApzUbubJJIKqWW4tO5th7grgdvXz3QFAVf4lBE9pCVLY8WBLGHK9FWD2OiW3huqv1V6IrwYA&#10;q+zxmHp7YjcBcBhAeDuS1ZsUVkacxWMxaPG5OATyHOqQBNNRiHYAgOPRA6ehoxasrYcZsk4LVy6E&#10;rUVlFjLsHku89ApLume4lU0MsILZs60ODXl9S4nFEeZUdMA+lnMo4e50CFlHHYfcsreFcgHaxMV2&#10;raJ7CUZyM0J++2PhpMONxRyVDtc5Xk0qt15TGf1dsrLA/hqATk7zv0kCwBbrSBbwCmVnAlpNAJag&#10;UMLiqCsut4w/d4blfqjF0+YkEroSdmhfS//xZ1s5/F6L6MRV/4ju1og3WU0nrMdpLxIPONwy//k9&#10;ICliIiivOE0HgJtsFfSMIHhVzvHW2QJ5HCGvCuRJg5T5M2+se1eU4CrBxpYrkL8FFt/ItcACQFpg&#10;eZT5K8CRcAIfhAYziqvWKFpiDXQfAwTfwExyHBK5ibDQdWWax1U7BsPE0898y/oOpMqCXPxfAYAu&#10;pJ3297j3+ejdp8N7PGcTA0Isl8HZLKzt5wCASwHApVwkdNIuLWs0TW3zkV8lIi+T0iP3CMT+WCU1&#10;dOINrw2gzyFkhzyxNjO2basn7wTcvgIUmbpINlYdu1oqfyfx2pusYPIUK6uutRBspAIJ3F5Oi6jK&#10;TgHWAri1XOXXuRZ4yyHWvgNAvfl5HOWhKy2he19OVhypmVeKriMO3fZVVPsA2P79355qUgwAKmAp&#10;+UAyRZ54nKCmdTamPQBUVjAUkaXlGwBAtsC+CnAF5qQz0fUuwjVlYUEjs1kyee8aSRXY2Rq58BQQ&#10;TuQqLlFhdqCd3tVyZEdzzJ29jtv+zLsPOMYceqRbhGUd0MmSRz1OKBW+h8zGP8F49XGcmB6jc3oi&#10;po6jyasAOfwV4AjOMVWAw2WN5asA76L1lTfndVSCQ8OK7GsqaLmO+238NTttj1LkfU9qkFriUnXJ&#10;0+uOSQZdojrLktAVuJX3sJq9D7CErlircZ+lqllx0RBLmznNlvQ5CcWNCOhSylBt44ZdDsE/6oSz&#10;rDk3x2ezRfPrcjg22ksxgB8ZRw4AJwKAeAMePp2q8PilafbXwEL7qxsOSivXbN0wQoghJU4VYDVv&#10;SJFXaxfPsdh+RzHcPhQaBSx2rdP5PBqr9Ly5U6y1sMCinnzI4rlDdZ24HW+qGk7CzH3Jcf3gczc3&#10;XCtfQR8AtoDMoQzx2wNA6XaddZVsnJi5vEfo8w2hZSTBbdECb94CtwOAI1z11+CGtw8CgI9Qwj9G&#10;O/w4C5WvWL0r3UqznsnMHyTFufaGz6330e/4WuBv/sMtsPI9vnQuz4OPfZ94y2/sqKPetwsuedVy&#10;q5ssmBjLWVR8C5nXLAb4FrAwWsXX1eTNFo6djCkp9uhUY5KT5VB9+Ld+qp521RK2rTJ2FwBlYlrI&#10;RS75zCutdPZCwmaYTxJqM6YY8TsqnzkpgAXjjFo2cc20OU28IQWCAru1tCrrWIb4W2B9r5EKUadD&#10;0bhAS98PnzsqKYG33k8uLtMHIlvApH1g3hkAbvU4HdkYkjLv6YjjT7DSrDybQYW3rVOzWuAZ+TjC&#10;ELK+VQWIX95cAtW1DZ7FsaYZp+sFiyy5Uy9rPpCFExW4DEuLnJ1Y++YRO6vedvaa/XYAZAsM4Iv8&#10;nYFML5usl+iWjfYLzIGXGBFpcfgoqW9PskR8vB0AvI8ObNsW+M7VzXYTBciNVH8voBwJIrfETzfb&#10;MfB5oOi2whRAaQRnbWLxIR8/tx5dV29JLz1pefsdykIJsnbPrujDUdAcuL9F3Hiz1RQUWeWyUIsk&#10;CqCiI1JGCq4qAL4ctU18fyp5Rm+ezyB447iAG+29BFQfqD/2mNhif5UlFtG/B09hMdI3ONP+FlRs&#10;f0cBsic8QImFDw/MsjjldiriCOCqXLTEVh01GIkS7QhE2lJoCZWgbjzi75RXnnZDSKF2ZdgyqsJu&#10;CMMh2sIFq4YMm8aVJufjD13L28IMSMsQDTxbOQlCqcDaA8BpJF+JkR9I9ac3YgDOu4/H0AajLbyB&#10;6k5aYFV/7VWAGtTeG80sMJYEK+gwD/H1Y7TBjxHk8hBr/NdjKmhxpHmkTAcAsym/Hxs9wXoQjjQA&#10;b73/hgpQIUeDsb4aRAt87DE/4/P3gn30zUzLomqeBnF0NsuOJbTyCwjenoe8I58tWuoXn9iqf+Dx&#10;p41vt8OcRZISweT4UnA4LZjmXe04LO/oBGsPQNrmSbjMXuZ+Bbi8RFx0Pqlkecb54SyVphHXqNdt&#10;DJXAFNLLFqC6aWBu3AIA1itFkHZYFWGLrJC4MioJrJmvG/m+fqY3b9oLr5BT0oVqRTGZVGldsc3n&#10;7zlFBG92N9c8GH/Cg5Ui51lCOYWFL/PC/1hdTsg29lBtH5s0t7lUsKV4I8b0HWilMXFcWNoHwNmM&#10;G5ZtA4CLef4XF/E6oHaYxb9bjKVVeV2NRV99g7OqL+B8aeoI13I3KvBt57O7qmJ3BwD9t9GYQs9d&#10;fjcPADNZ1JRMnm4hAPY3aHKfjq7Bqp6qL7ZhhwAoKZxmgfdo4eirAIeR0a2IinsiKux7hchL48uy&#10;yK+hbguCUta4RD2Az6UIUh3+AGVreVGlVh80hqAI88CMp54HNw6mWuXi5PwpuQBygQqj2KqMinAX&#10;SP2X/OT9lrLfAVZykC4yXMQAwLQBJ1l9VowPAOUL6KlBvkil6nMA2Gx/065jeoN1nI5LTJcFWg0X&#10;Mf/zyURohbtPTLWUOjTA3K360nJbcRYzJVqEGkKoy9j0VXNncg/uBLn2NRz1a6wFQrNAsCjgJ4tA&#10;CJ560RWW0usYK/rHARhO7m1Jtw61aiq/cnEDmXC3Cul50wdTIUyCsLujK4Xf0UQB1L8im7kLYfU1&#10;Ml/kuBuXWQHgULW/VIFtW2DxlUZCh7mf6k8l/KN8/ThfPw6Z86nICvuUq/l4WpgJUB6S2AR/+cMc&#10;693jJetPnka/E2Q59Z+NyTwWpYcAsP+xbKb7f2knn/CsRWcUsVDA0YUqZD4b34VUGws56ZYQ1lOI&#10;l13y3Xja7Uu+BcThap+u1MmuOPlFf9nRUmB3AHDLiekf5nutsBYf2QpVmjTWGXdOTyL8m4uWNqai&#10;NCkTdwL8OQ3ZawG2eu5nHVfkBt6U4gI2M19WW9yin0kVwvujke3d+iZiKq+8xoqw7JJ0q/JgCNyd&#10;j/KoPMzVilla5O7T1eKO7msxg461ZB5nPlI0gYxAuspJ/DxjUGcO6oCxjRty22AgtrTFtIVF/O7E&#10;fv2sODkFMIMX5xLSvCG+S7ujRVxMNxJCuxvMsknHMirwJbwGeh3mcmhDPJvbR3O1L/5+LCcxYVNU&#10;4pWd+/rs/bdvwdub7e3oe9t+f1cA2LayVAdQ0h3nGyrRcirS5B7HWDE+hjMwf3g7oQ4HJWIlqPoe&#10;oQJ8fJsWWHN0nUuarau7upvzz7PFxwsQovQdWNm9EV9hATwn4ktOp4DZzpCY53MG3VcgixHZbsmq&#10;Lojn69G4YguMz5Mrnxu15QSMsSioWzVc2Eq7UUgBbNUHwSkdNNiqli+HLsiFk/yZtRubLOqGqy3y&#10;yKMs5dyLSALsavkHH2CZ+3S37CkTHXZJe9TE2E3l2dfpVH0sdx3fGS6gzFH3noYN4H4zqyEHVqCR&#10;q0cHjB/gxFo7YlIa/mSNVH+t1lBXZ6tJZ0+GSJuNxjOF4XpKj6Mt4c97W9mYb6ns1uFYW23rcZRY&#10;dctIS3r/fUiu5ZY5e7JF3DPSVoHImW+94QBSm99NrLKrwPA6HvF8hq8y7txVqayrxTQXy4cMLqwE&#10;PmAT4NfiRNh6EbQI2SUAaqjLC/w4Vlkvxlbaz8qAhRazpgpdcEgsAemEIw3+p/U/HtNRZzf1n5PC&#10;DWbupxZ4ALm+vXu9aqMe/N5Y9pI2VsNJJh3zWlvAm2cR1ccCfpALmKSPeMCKWUIJ7JzGtM0WdEc8&#10;v10Nzv2/Y4cASOWV2e0oK4pYZXPh+k1DT+plBXtGtDKgEADOyqu0SlpjkRqUI93IVg0XJDh/LDy4&#10;IDYDnq3I4xrFJ9UCJCzcYg8jgwT1RwEOK8XaAkPbqZZry76HWtxZF1suc+WyuFgrI9+kYspsi7ng&#10;Kuyp5CsoCsphXAgY+Kvl5N9vPnwzTIHklnmmt6UtZ5yT5CIii7ANk2B/awCcxsm7jBN8BVvgbQFw&#10;gQCQ6nAOYwmFC2lTXJ2abYn9j2HBwv3peqSbA7bncfjvBMAyzSFZhJUym085/RIrL6qwHxkzvRBZ&#10;aU9R+T1CBbhjAGQTTPc1QrkgLCL9uSDS5o9cVWY/S8wAdc177dsLVpebznpn1TaVZZJyhr+iXT53&#10;SYZ9mcHmVu8NMKFo8RJbgDtQNnLNnEO7WlrPI5n9dbfQEwba2roCa2iqtnVEA+SFhtnsi6+1+jXB&#10;tr4q11Jfe8vir7neFg462RqS412FqE6iziFPi32fQdLlr1R8Mn1W5C/mqH9V+uVfmPvpiz3IA9lz&#10;Ii4JgQ3Wc2qWpcPlU6vq8nwrSyz1uWct5HjkPoTgVMeHW8yjj9rky4ZYc2EmBNZyy5k9zRa+8Spv&#10;6EprhKPjvwOViXEWg+V44rNPWdLrr1vl8lBoDrriQ+WAaqNgmF0DoBe+HcAs6TFkctfjEH0DW+Hb&#10;V9c4P0AtQSTO3kyDabcC1IvbwtGIzrHCPieTYCIv2CJalujccjvtjFet/8DPaYPlDPOfrQDVAh8z&#10;CGke298+vR+zoFlrLBW95ixUCjrJ5jJwX8AJtwh+3RzoL2lUHFlvvmHZ+3SiSlcV5Pnp7WzTu7sn&#10;3lZUiq2AQxXgERZ3RD8rWB1uM0hPD8jx5E7OeswPgHA6Z+RUWSW5IDnhgdZQFsfVu5VKkO4CtCMe&#10;mOpQMjm0weu1KjPLeOt9ZscQuF22LTNliMqlB3e2RIA9/6XXrKK8FMrKJtr/9Tafkwj3NKsiuCjp&#10;mltRvHSkEuzixjSifchdWuFH4sC1t8RxecMsWmTMmnzzHVbATFjGEcrDlXGu/PHEUpBWPbhkvYXs&#10;CAB9FeA8LtTz4Jxm83jSRj5oeZimOkMHiof2DE1393Vo77X8rRWgFCBy3M4nDTD13geJJt3EbKzK&#10;no2qtKcBQHVKj9EluS1wmxmgVwEKAD07LKcEkSs0M/lbOR/fSEXFhfOSLngKftIYZDvKi8tBJnkP&#10;GtqMnEobx+Z8OFzdYxcU2QcZJdRrvPYkUKoSrINZEsn2N2HoMKtLDrdS4gBWn8HXL78JlFVac22W&#10;rXzlNcufNpeLJqHwPuPTDUjeMoPGWMTDj1jyi29a+udfWEuJsgc3ENNKBfir0uHwPA1qBO/gA2rn&#10;sYfcEaSPUx6wPgbWWR/iMDMxKtDgjvck/3yDVa5eSED2B+6XyWdVfXjKN99Z+BPPWFHQl7byxgst&#10;ZRxml40KPK7lNh7VpbkyzyL7saLeu6NF/LWTrbltBL+iFZ4P1uH5hBhtQ47cERiKRDkVLea3XInv&#10;wjb/ejIK5EF2F22wDFHlT+YBoCfZ8bfAo3jBvBZY1R9XOeaCj7EgeSWmmnhDlBO8aBk4qtx8+yfW&#10;56h34Nx9zBLiPwuAXrzlV9Z/wId23nnPWTKmDUtLlE1LEpmCuGmBPQBsdPK31SBJ+aqV2E0NZESh&#10;0GvPoWV3KrydSa+2/9nWbWQlgBjHHK4wcLKF1BvbU895259n668AZyKGL60qtuU/jLKqzHm81Rus&#10;jG1pFe2vGpWaTY1WwzC+lu6gqTzfVp57geUfQhUn8T5LkLJ9D7OIvidZ4cRp5DiQd1JUw5yxiYDx&#10;TfZLPtw9wClBErqCXFt97sX48Mmo1Gv9RczWokYLFM0stwZBz2WmDLNRdTjpIo9jGTYBkvwU3hdB&#10;srCXpb3iKTmxQ8o2bAZAtb9LeQ2Wso13FaAPAOcrGB2ifSgnSd6U6ZbAuKicsYQLmtpNR+edKXN2&#10;tTHe0YXPEaHVBvPeyNiXsPhvvrZQZrbPsvl9lgzTp+IAPmbnOkce5xxpHwARJ8gJxqXDiYtbjVdg&#10;sf0I6Dv7MHlvupFBewAoF+iNuOnA8cX67lUuLGcRkXnCohr7LEUZvZrXrUUXDGpsbLT4L7+w8qXL&#10;XBWn/UIz1K8Fjz5uyd9/bjlvPW4rRlxKuuFywraqCTfyCi79l/8LJrt/2s+K/76/he27L4azM9z3&#10;x1Js7aktsKyw5HzvxzsP/HTUeLmZCIaPnpxlWa1waHiTigNYmbnGVsHnCz/yWCuL8O5UE334uvUl&#10;lvLlaxZ6UV+rvmmwxV13ukW8+Yylfv+x5c0Yb6WTJlv8iHss22XOHmrF+x5kiXfd7QjWLVQAIo8G&#10;tsO6bw8EnRidK3MQoPVKAp5jhKHfIh4gqXG7AsBHAMAneFGfZkv1GFe3h9kIP833PkxU/OBaeEhr&#10;7bV3plmPHkjiAJ//PACi/DgO5Qd5JU888R3UCuZrUBVmQ7xV7KIHgGyCyd1dQVU8n5zJXCrq1Cde&#10;tlSqwErnHvzvAcBCXtNsMoYZ0QJI8l1U+pm35ZuqWatmQtnlVlheYnWZq7mgVlsFz3cN76+WunzL&#10;XPGr1dQmmhoOVX/5E351gU01sm7SyXrQPhZz2hm02XGWyFV3EtZpgZgVTKOdUnC3FmXz0hottmKD&#10;5fLva+OTbc0pF1s8QeFJyPHSDj7U0jsegitNZyugyiuDmuIUML6jkqqykFlTXB+00YmpNguai4uk&#10;1MkM+E30AeAciL0hZRs3A6CjHgGAmgEuQPDfFgBnU5UuKm21ihyWiSedxIKFmSXzN5nD7g6A/VEA&#10;qDlgAWCcxWihBMedH3kMT1AMjI5vtNEA4BPa/vK1zpUdA6C6LQoPGBW3YDn3LoA2ma5EFwlnpsrr&#10;PkN8221Jz7wnVMTMZpb6M8/PtZitnEz2z6Dl1fZZsi97SH4DvIa5H35kwVTOUSPut7U1lbZOs+N1&#10;BNWXJNiqW2+0nCFHW+FtPbFYu8oSv/zUMn8hgnXOeCv66p+Wctq5Vg9dppELTzpdQylVov6bSJf3&#10;pzHYXzlXaFn/6SO4t4eCQrT9hQjtAtGxjDkmKMcKWxpd5ac3Ze5Hb1ru3zs5nk3Imefa2ioWH3y/&#10;wWqtYuVEhOT9LeP0HhZ5xyWWMPmfLhN27mVXWDCbplKoDLVyBGY+k0psYvYXn7pZYAkbn7GZZZwc&#10;sm3SlVZZAeIAUkW0M0R1a3MZVfIkiqf14Opipw++PQIbfGx77mEOeC8MdacEYWB7n8wQ+KgK8BGq&#10;Ql3VnmT+J5b747TBzzDveJHvfcubPboGLtfccOvd8xkAUJ57/+kKkKQ3gLhHr+ctYOpKS61j+ysL&#10;L96wOhGVOzuPk08nXjAnoOgwq6qozIurLQYeXvI+Bzn7qGK2m6J4KKioWO2gNrdtpGyqjlRlObsm&#10;EYIdJ05LBC/hTSeMfOv0O1xynLTELgBJv4v8YBkrQFSORrFRkZOLnTwLLZ7PIK62ExDBT+F+TgKg&#10;JqbXWHFttZXnJVkzGRmVgF3zBqgxWeE2/4vHraIohq6BbXBLnUVfQ14JFI1GtryF+3e08HNOsZpM&#10;QK3WLEgu37w3gvRecfnPkjbiegOXLIGMF1XyNbTTzVn5VjLmZysPmmDVM6dbxaRJlsd7MnXocIvp&#10;3d9ymfdV8pgrMC0o73I0lJCOlvPwY8ROArBUsAoiV3DPWDS+LleGjJAFVC3BgKyqwOVse5dReWsG&#10;q5zlubwOM/k4U2DIbHlB3kaby/u1iJyPpPvus2LcoUWB8eRw28sJdwcUdzbO2L7Sl5v31n/LpcXx&#10;nijo0sUyjj/V8vIK7K3EGhuN5O1Jzoen45rY/ta7FvhRzotHOT/EmrjfdVTYy9FB3c+5NBKz4mHq&#10;vqj+HiMtLoA8ZBf8zqH5n5vXU1Q4jp++R6XnOIHugogrDBfxp1iYnLNUANhqR4VW2AfppE8K+Xjt&#10;1tdWWOx5F1r1/l0sEZee6E8+cQVXDT9sWJfPeOQZizvtMEs/t5tlPvegZUwLtNDnX7DZ/Y+zjL+T&#10;L3MQ4wyqbXUQEScMtoa0VOcuFEjb/SeifrUE6aBsEFf0cTiDQFcFqgKECM0SpM+UfMtv9QJFilYt&#10;dZuWQgVo68njTZPHnSpbudTiPv3AFjz7oKW88YQlPnSHRbz6pFU1ZnNXUX3UI4K/a6jlYrtdzEBb&#10;9ISMA7D//vxzHizZtLTY961McDGWks0E6knS5nAHrHF3RXHpbqRVcQLI8v6OsFIA0FuCDKcN1nre&#10;3wLrRbtfROg2APiYNlwAoMr953jBn+Fq93ZSNRvVTZbAlvXkk162vgOUD/yfW4C45QsLkH4DP7Jj&#10;T3zDYrJK4fmts5kA3ixOQm0a57ABnssxH4CRHlU64KW0XjHMrxrItYi7Z4RFshUrgyhax0XIDb/Z&#10;dEqX2rb6EbgpGrOSDI5qGXmS75u7D4HnUFsyeCOlk9iWvT95FFxR63E91oZZIOgpMuD/qc0EVBOh&#10;PeX/8LMxhSAzg6oMcJoDx7O4LJ15XYYtpjrIxviipCDWGqGIVKH9rN/YYFX5AF9lEmpLvqf32pI5&#10;Fif3ZHiMRVRv4WTW1sWssUhChcYDSgFoSifSXvrZAS6siBNtBidWIsiXX0ewEH+ngKWKJj8l+p36&#10;yMlVwVHOAqZsdZjFX3YVHLOukGh5b/KejDn2FKvKyiCwCC88TtgxvM/GUVnLnWhqOu7IPL/BPN8r&#10;tQThCOX9uoKvl1P5BEP1WYyOfT70D70m8/TaUOFMy11v0bgNZZN7ksbfUOyn5wnYvmxvVyD42wFw&#10;6429Fj36Hdls1nPvHmHh9c3M/ao5F1oBwSZ7Fk+sJyUYAAAf1qiI740CCJ0HIOfSPc4QlYUHxYZz&#10;YIoot8/U9tKROUrLVocAUAar6gZkRCwjVL4Hg+ETnt8rgnOJwK22U8n+OXFppX2aXOIZ4rJ0jXj1&#10;eSr3blyEe1sd77/4cy622tnzrGjqFAt98jlb8cyTlvT2Y7Zi5A2WS5fZvKna4VR9SKilDBhglVzc&#10;qlGGlEjrfMzJ1pya7ig2QQJAVYAO+NQG6wAItfjYg6GgQtHdD6HDHDUZpMXNZcOmZsu6lyvY3vtZ&#10;OYL6KqedPIKIvsNsMSgb/tRDVk3ea31LqZXFLLboF56zTbXlVt0qA1W4XPfcZwVoOQV+5dAXKjmR&#10;lp92vjVVl0CJMbuFPOCbwgvtx9JN7k09k8WEWg/59bXfBnuOMVMAzYDCjfYqMrm7AMGhzCTu4Eol&#10;U9R7eZH0QqkSHCkdYzsAOJqB77Nc9Z7lxX05tsrGpDG0RkY29K6vrVdvCNHKCPkPgqAAuNeRb9lN&#10;t35r2dB05vFGmimKhW/OtBUAyplEdIxiSbKayahtshpssHIDx1ncVVdYdt8+AJXs2D2DTj9/T0Co&#10;EzIPvaqY9NlU58knnsh85SUrmTbRKqZOtbzvv7WERx60mJNOtCSkUwXMyXSiSlCvo5RqUTy6Cr1R&#10;ryDhjb+tpcEYMojjalssPegZy5n1HhIxs7jqjVZWmmylxWlWg9azGn14Tm6M1TaUUhG2upDqFILH&#10;86j+Krt2tUgFfs+c4/wMVfmN4UTz4iRlS4WaB9CRgiiIr2fy/UQqwBwAMKem1dJq11s8Dic64urW&#10;c1/4Gk1yNG4v6TrRCkot6epbLRqKVkLfo6xg8WL3/cT6eqISWy28ahPOL6UQnNH+8nfG835chAXW&#10;CiR9S5BPLkB1M5dqdyHVzCIZUsArXYrofzHgLBCcRXU4nbnYQhQOxTERFtn7aGgdUrP85wDQAS8X&#10;rHSAv/yrH2xsLUCXgGMzi8FtAfARVYEA4IOqAH0WWMM5n+6JbiVuosWGr6qigKi28ZDwtw3f8s5b&#10;DwBVnatKl8OTjE7G4p5zL+f7mSGVdsqqZjs9jCUIc8BPUxWWusmq0qIs/OgBtLBaYvW2epZT8q8M&#10;p8uYeepJlkYofD3Y0bS+3GK++sxSZgZZxQb0wnQPlfEpFkNec263Lph/HMZ7CHncX7tZ0isfOYD8&#10;KR+my1g/AHrV355Svv1tSh1bYK2GBYL6WGNHTsqzTPru5sYyW3LKOZZFVaAsgzKqwFKODGkKP/jQ&#10;/WKWcbyhW1GCpFvILbfZ+uJcN5Kshx+45sILrR7aQi1zF0lvYsghDbtzpNU0lVsBD/je0EI7aWGe&#10;PZ5chwXWRmYHGChqltCuFlPDVY+eMJkqQzmrAVQAj64qJJmqyobxAt3h8kAEgPCVfBWgeIBqgR/T&#10;8sPHcRrNx2d4kZ/ne88y93iH1jiB8vvTb+dZ927QYf6jZgjQXzA/EDH7zbdnWjpUEZHFZ6vycy2w&#10;d+hEW0AFOJ+TciGWTEtEji7e5JYiq3gueZoQL6IPfvAeS/7LPlaLRrdEhF+yL8qdLhX5Gl+LIJ1O&#10;lZd02zCryc9ycjqWq8Z+wWUMQ3Cy2vwMywz42dZcdZlFaMECwbeRK6zoJsXMz6oJSI/pQlg67eZq&#10;WtwxEGtXVVZaUeJMK89a4Sy7VqM5rarNtZys1dCkatn8tlg2AFhVX817gb8TH2PpR7DEoXXJBATT&#10;nxht4JCLZxzPCbQ4u9pSy0psTXkt81A8+8TRAwCl0JhFBZhUz2NGxpZJJZjBSCMT0MsgsDy9aq2l&#10;4naSAocytbLJkgGwvEaMV4tLLWf8OKuJWOmcRPJi0iHgkq43bCiKlnmcWGstOz7WClJyEOszsmHm&#10;XQqoF9Fm52PoQHwG+b0bbXYpW00R0jWXBaTn0wLPEx0GUJxJa1xYVm5xF1zq8o8luVPF3LYK/GO2&#10;wGqBt64ANX8sZ/aX2g0HmLAYey+n2p5k+fE8o6LRdEPPQhMb7dsCiymhufmDnDeSko5UBUg3dXfk&#10;WmeE+hC0l+8kV+VxejET7VeA03ltFDCv1yiQguVljE8uWZJnp69ssZNWr7UzwqptMAD4CRw9/Zc6&#10;OcCW/+MQa9KFFgVNMRV6BR1MzKnnW0NsrLtNNYR6qUWyP/3eol57XQjkvp+9cL4lY5vWhB69ouNB&#10;lnbgPrb6qF6WNnaMB4CZzP3GFHhFHmO/PcG5P2vkt/9sSsNJJc4M1fthjfVAIhLfTD9DGVdCaRl2&#10;47WWJq6UNnK0RrGnn2mNDYUudtivAqlfvcLm9mLGMHOC+55+knTJZZbV4QBLOvJES73tXsv98VdI&#10;rrzdAEylat27Ks9OWlJtFywrtA/EHmewL4CbpAjL7Z5UL5NBlATnXMvtlSPyUSos9BWlzAG92cRd&#10;PrKmtsAPKNBlBwCoCvB5DYCZbTwbXW2zsDUKicYY4SgUIc6E4D/XBvc/4WPriUnrtOlxFkmrEkAL&#10;MRM9reZ/DgjbAiBVoUBwMfZMKwDEFRC8QwWG3CYG8KxYHW1xPPcxZ52NThs7LKo9tReyayruTlsE&#10;eTqBZLD6mgpL5SIQC9E3tRRqDbOuJPrGxBqMazErVSvZ2FhNZm2QxZx+GYYHvEEV7gPRV4llJZzg&#10;sZedbxU1ZbSASBxZfGTAIS0uSMINpgLDhnLUIA2WlrLM6usLIfxTrQGGlYxKdMHMfeddZnEHYYN/&#10;iK05Fp1nNlxUgGZiRpmFldAil2Vb/Iw3LSlyhsXXMkvCcSSA9nMi74m5DO+SoXSk12FPD7E3vRa3&#10;EMAvC/DLwHItFalVItVYPEcS34vHhSgBQFvJIqawtZUtdpCtOmawZezdyTL/cZAlnHWWZTz6iIX3&#10;7merz7vYCn761pLvfcAyLrrBUi+51pKH3W2pn3xsBTGRjIpaLQzd/Fz4dLOoCN1rxKhiFoCokU4G&#10;1mVpDz2EuzWVbTsV4B8JgG3BVgBYxIgj+dJrLIOLyGvRFczimmiDMQ2m/X2W82C0rwV+lO89BgA+&#10;RPckOanMhUdiLHLvmlZa3yp7Ob6OmAkoT1pKtuOd6FV/IjsrXY+qHaD8lvfmtWj6L1xRZWezfj4D&#10;7tJpYY12ysIKeIDVbtuwtqrK0r74p8Ufe7yVKHIUEM9iDlwEfc4VW+5/9d86Sxz9mC0/8zwWxvJF&#10;Z7wRFWKrAb5MloAZZ1xmiU8/bZVxi/g3YpZutO+lBPnVB4Bg3Z9YhPxNAHjE4kK+KCQ0GCWIZoFU&#10;gT0nZlkkZEO3AtYfrobKAgrndO6CsL6XxR7U11In/mJ1FTmW+8P3lvTo05Zz6ZWWuz80lwsutLJZ&#10;cy13SpAlP/c8fMGnrXRFKL/FMzBsFDxifEmhQNhynvUjCP10NkG3ryiy7ympJzPfmyZ3Whde5B1u&#10;o6hAFbdm93hZan/0dQCGAC+QXzCccnoYFt53SwbHpnckm14PADFDkBpkcwWI1pEK8CkqwOco85+O&#10;X2uj4UJ9hgFrJifIkCFfWu9+73rhSO7wu7P8+8jRfVGCDDr2XVsTXwDNog5NrWcuqS2wHwDVBs+X&#10;GsSnCFGVtRwwDJFCoZxWrQrdKpVhHLOGajiERWGMKJBl1TFfKaMlrlElB4UleNAgK0uIslCANhHw&#10;TGejHA5nL4G5WzIJaWkM/jMoxdJYsqQ0bHSzunq4VQkvvoKh5pHII+kGGIc0MhZJPuBAS3v/XcuG&#10;yvALMsOV3N+K3DjLLk60JLTlFcx98zIjrCRtpXtf5aavRDaW77zdYi+/0vI7drLCv3exzLffdFSr&#10;pBotqKostygNW/81lrPkfctOmG3R6J4DAJexuZuYDQI4dAxJVHXptLhpACANhSXVbrDk6vX8XV8L&#10;zNep5ZssEseWREAwmQvGKi56uWGRFkG7VXfAvlbLnK6Sx1SE+iSXkUADlv51tK5JSEBdfCVHCZ1M&#10;6b6dmOt1tRiyRNKpGhsLK21lBe9HHq94gNOoCLUACsQYIIIg9ZyvvmSzLQDcXrf8RwBgqYs09RL/&#10;NLLS8kXLq9QDD7KsN962YB7/M5wzTyY02zOAoADwKS0JAUBJ4VQBijr2kExFNEaSsTDt7wiKjAcj&#10;lPPBBt6NIHQ+bj+uctb3AOAMBczjA/gL/MnH8Bk8N6TKzgurt3NDa+2ssAY3AzxuSbl9B0/UbUFo&#10;J4U4+QG/WApb+wZm0+VwFldgrNuYnmr1cfGW+MJbFsPoLXUwCYNI4NJefInZ8UKkoFj7PzrKkt55&#10;x5pKy9zipFGOpkJN6FUfcSHdg+xzzf5k+vJnqsD9pmGLdcKiVCrAYr5Zh0sC22CygXsEZFt0LQCI&#10;Pc1ayn/dqdTPPrOoffez7H8camsuv8HiP/nQgunLs2G654K6BfiLVYi1zwAy54DuFnIgrjETJ7s3&#10;ut7MzrnVObqiCJCZKr/0oZgiO4rsgFNXEoW5qBrA4qqO3dAsqA6a9UmG5FnqiJbQvmRuCi/GD8xf&#10;HlxV6S1DqALV/goARzg3mGb0wDJEkM5R2y1thNE78oI/Fddiz8W32FPJFfYShOo1nCQvvzPDDu/5&#10;GjQUbWI/9R36/N8HgEcfTeLbRR8DOjU2G+Afr6xftL8zyDmexYk1W1WG2iwG9RLhL+LrJRzLnDUW&#10;dA0oGCFUOSsAP9FmlLtQUlRkKy++xFLZ5icfeKClQBheARAWThjv5p/ivq2GjpVUSeXIMiXRBx4p&#10;EJxTOfRRoJJWRXvJC6oLWTE0pxXHHIcNWmd03zhzAILxLFsK5k23JHh5QYm1lsz2Nycp2Oqqi6wU&#10;k4TGVhx4vn7KYr9630pS11hNfYHVxkZbRJ9+DLDJqe15gtWkJqMU2mS1zQ2Wm7ba8osSLLaq0hKY&#10;W62qQsOdjoMQ1cUiKpBVgM1KXIWSSHRLIfwmmZlfCnNx/31O5vbusQDgcdz3qGpuQ4UbSqUbxW1z&#10;mSulYN/VpChLWfBTFTvdtIjkTkoIHYePFU5P7AGLtumS2FUC/gno4eNvvQsgx/gBkvR8XbCxeZtK&#10;K6zt8UL+dv58zBGYlVY7krqXl7KlRW0/lrR9LfbWt93hYkQAyFHjUujkBCSz2iMsiXFFybIVNjYN&#10;QYG4fwkt9jzngFrgJzgn3AbYASBtLmD4IFy/h9QGo7xSLsi95PJ8iLv6lEKWUTIXFje3HZsrSd1U&#10;uEyn+tOF4C1uczld2jlY5Z9F2NkZgOAZAOApYU127NIS6FMavAgfWFeAES0EtSdQSKX9taNF4ggU&#10;9cIzFo3wIop5dQYzzHRmhCLJN2Lum8cFPZb38kq6UgaEHvdYa1hoYS4SxJkhtNiXyeW2xxgAECL0&#10;XzBD2Gtyo3Wcxlb4jKWZ9qfAfFcBSg8sAOw0Pt0WV8E74B+2wtcTIWZTZanFP/Ckxb30qrU2lVlr&#10;cYHF9D/HyvfGYqdHH6vv1NMaO/ECcfVsZhNTJGb9o08A6twZWigWcM6nfz2LFXkCigL7VHyxDQip&#10;cQB4elidnb80z97EIXoGG82Z2sApw4MSW4N1MczbbYs5EYKwhHo7mTkFVtx3A4DDAT3RYJQRrDwD&#10;XcVcFbgdADbbC7wBnkqk/NdQF7CZF5Zm/Y98kUWItsEeHWUgPoEyJf13tcW9+7xndw0fYzm0T1OZ&#10;/40XF42LQXsAqCrQD4BLaZNF0F3OsFkD+zDmXQtpZUU2X16xDj5nrmV995NlUAWkMMPNmDsb5QPP&#10;LbSVHyGZLy9rYVmx1lVJCVW0GRwCkBQdnMjpaisrNxJlsNHiuW9wn60hKsbiz73SUqXbRYFRhk43&#10;rN/JVh0cbmtYdswmlLqksMyyIucyF66EOEWo+DujLPiIv1nU64+gIy+zQqIwE/l3BSSrJd5+jzNJ&#10;aMIIMyeRTqI0CSBvtPFEJ/ykeE8ey+qSesspL7LykhTLDp8EBSfWcqm0Ysm2SGILrLmfu88cSYSR&#10;6LEkVa63BKrZKDg4iTwnweSorAboc8aNtQTMCgR6cm4uYUYqsNu8ld3KQGILePlBrLprb0va+xDL&#10;ev8jRgVsf6HOBEGJmcgFKxAAnMHrUByfaPEM93XS7i4A7sgYYWtljpedvO0GWbpnT/YmJQ1mAsx8&#10;K/fDAOGcCy2D6ug1aCjPu+4HPiyHliBtAVCOMA/TSY1imSgajORv9zJakl3WL3ksLKn+dE5qJNUe&#10;AOr7Wn5MkbM7XcVd4WV2wcpqOxv9/pkr6wA/HQAgbfDxi4sBSW8G6JKCUHOoaCtbsshCbrzdCtD1&#10;SpGROeYXi9hnfwwxIN5jMSZb/7pOfd3jr1f8QrejrSh4kbPZa5UPoA8ANwp4oN6/E4cZqtsCN5F8&#10;SeuL+1XnqTnWYQhLhL9NyGEGuMUPcL+x6ZBrVZZiU+NiQQRYHidQ/6kilHV1VfQaizv7bBxBuPqj&#10;MSzqjgUTfXjWgcz9/nyAhd08FMJzExIXiNM+m2pVgLLXl931y3GFNog1+ClcEU6E1HzKylK7KaSA&#10;kngd3mtemtRUDAs0CFdmSHsbp+luHthkv9IKPxtZzYYKowQ2VSOQ72gTfD+A6G2CPacLHSJDOwIo&#10;V74X2IKpBXgsuZ6tci0Zoo121ZCPrU/f9z03ZufI/LFLZNvSEv+R88HPrUfPN+35V6cip0I7yWZ8&#10;vNj1XEWnM/Py2mDUBm4OiBGqWmC+XqRNsNxK+BhMhSMAXMlsanG5QqlpSTMI9K6otjTfa6gPmOxA&#10;9dCbuoWjngqy1hIBjNhKnI19ACgASQY8ktmiJrLlTeNnabw1CPyi6mJeyO+pxApt9Z23WzwtVhOe&#10;gAXMmmSdVr5kmiXy2oeyMU3Pi7D0uGm8a5os85FHLe/YAy38mL/ZxswwS/7yI8vdm9aXK3nh1186&#10;2kJyxBzLK4i2ReUN9j1b+iUsPlLLyiy7NM/yC5KtvDiBuWCSrQ54wSpiZlk57VM0tvQJNfytigYH&#10;fsncdz0eDwA5VPUxE4ynFV7Cxnw1FWURfMFE3r/FDN1V8bkKbweKjbaLBQdktM7VAGcdxgzLzzjb&#10;isk/WcjiQ0ToCcgstaTTXLuwuMTiz74AK7mtSdjeMmSLe/XOqDDtAd2Obu9aX4ChADs0yQFrmd9n&#10;o44pfPkdm1tPMYAW/iXGRU9REIymDRYASgXirwC1LHwEwHuA80e0Mhkg3Ivk7QMkb0EAoBtPKSJU&#10;YynagW3PS2/720Q3t9GeSaqxS4KL7By6MweAdHxnMPbyA+Api4uQc3otsLO8x7yA5FQHggra0H/r&#10;5RO5tg6lzvuWSIdRiZlDHfuIYudriPUbrkGr9kYnPn2au/1af8awsoEBQAIY7IUoVCBqgWG8/DkI&#10;DTApmD0EgLeS/rY3Bqh/mlIFCHqO0Hv/mskqX/waYE9iYHSNUmm6apI32joMLfVt/Ve5ZJ6tAX0L&#10;WFXHoUBIv+Zai3n4Ict+7wM2N3HW4vz9PQNMWWFtgOsjm2pJ6t5LKrVBS0qpAOvtVGy1TyH/45yQ&#10;Ehuxutx+ZZAvPtlU1w6rAmofAP2rdpkwfsvc4YGVUGNkzwPwKb9gFMNbtcCPUhFuB4BsvrT9epo3&#10;xBOcqU/yQi+tqbP3Pltg3Xo+D/ip6pMtvapAucT4Z4J/MAAe8bp9+t0SS4VHFohbzjguCHInmQbQ&#10;qwWW75wfAOcChPMBwIUAnziBisdUatkyPOpCcYleTlu2NK/B4iobLZ+gpHxCcJKffcni7nrMcqcv&#10;BNTki8gsld8/FxCMpTpKRPEQj7lBAkdiBfMygSAgEk91pXYyo2Kj5VBNZUM9iWfeuAqKQWVVhSU8&#10;+5zFQnxv0cazE95tRx5heT+OtWJAqQyuX27yfMtLnGeJ0KPyzuUE7b+HNU1435Jffoo3cQ9LOhzq&#10;w8o5lha90IpRjZQjewvhcWgWWFiYYsUpS6yYzXEe2vSo4mILB1iKWcaV1pay9ADo2PQmcaRwf1ME&#10;2gJA7r8eSyIVsCrAcD6PpeOSi05cQ5OVfvklW3Cslw471Asud3y5HYXFb9msOqCUGzYAk0tLlvzk&#10;aGg4WsgwluC9GsiCbgKbYIFDeh30mutuYQnhpcbtyL7/9wJAyf4EgHLSdiHtEKAjevex4rAI+4Is&#10;Y9ndv0DYuQwQRIDeHgDrAMAa1z09wPkzktZ3NJSz8ZCeFRk6XV6d6si0AXZ5v1tvgXVOBjEC+ITx&#10;yw0ri+1CaDPnrW6ws6n+zlT15wPAk1mCnMkOYmlZjcMD+U8pD4TdF59LHSzXF+CH+VkrlZi6xtRR&#10;z1gSY4d8OoakI/tbzH33W/zop6381/G2trLKy5ih63ThSkobxIJNXvSPrAb8xhVi+kIFiBu0soGP&#10;nIIl/iOpRaTCZaIDJjAEEOwwpdX+MjYH8FFZiluHSkAqEQUbbVRoCeXlOhDWtbQKteFWZbPn2pKT&#10;TrXkpx6zDQzQPQ9WVYnMiuTJL0sa7ohCT9ZTASpISbf4kvX3MUtK7HTA7+wV2gzV83mdXUwk5vMJ&#10;NVxBVKGIja+QGs8qv73DA0HoM8wmXsc8dTjzwHtVAQKCbhGiFpjjUd+MY3MFyBvBbcDIRXkmZiMV&#10;Yb39kFlii2nN+w16meMDNsLM/jAo/feRoz+3nlBgAmbGMIvDXYU32DhOKF1ppzIOmMkbaysAlDmC&#10;FiKSxnEslkUWC5ElVICSa0XiXwd7w3IXYGg75FqIxoehT93b8rEqCyN1TXItAd94pXdRUYZR4cUD&#10;FHEARXxFqyWUo2bwgyAUk3juUzItZlZFi2Wx2EiBexcLCKotzWWrmv7tF7aGOVrRASiA5BBNdRXN&#10;1rQsKsldMPOzAy32+lMs/yRoOef3sqThF1nmkMuYIx5psfAQkxZ+ZaUFq3h7NFhhUqIVBk/HIeQH&#10;y8lYYpnVpRaKLlo2Zr8QpTAhHSUCziLy4ktmRpleQdCVq/ioUAXg3H89Bv9jWcN9DgUo1/DWXkir&#10;msf7OuXBxyx/X1x0AMAqhQXR0kpH3L4cbRsABARr+DfJtM11wcEWyhM9iSp8hnPEkRUYz2l6s7N8&#10;z77vYWdC0NaW6w+rAH02aJpjKg4hm2VO3A1DWAJV22sxJfZi1Dre8+tof6GBUf09uW0FiB2WB4DN&#10;roB4eKUs5NB4U2TMhJMpZxxndb8dAPokcPxsDAvNUVFldik83YuIsLiY+d85SN9cC+wDwJMAwHMB&#10;wFXOfBkABGs2KDdIGUnCDCgvG1nEwkgCFJXuxiitnovf84/ZouPPtIoZns5XWwphDtaGFFteKLoD&#10;QHBmIxdRSi67R5kgAMqf/AA4tdwGKBPkYxQQe4/jE+gv8sjaU8HoZIT8ExqDClGBnhdY7GX8ao6n&#10;gPPN35N9A3egrkJhJE1K/XDtsgaaLg2Of+f+Dbdb5+LuwHZ84PSAf82usGN5Ak5hBqiSWMeZfH42&#10;gDgkpNQ+5omeIfmbogrb5Au0BUH/lWiaKDJskH+lGno6ssSJtgWAygWRNb5W+m4OCCA+AUXmCbZc&#10;2nqNZhnyHF8/H7OBN0Wjvcq/jcQm/M7hP1q3Pu/CyXvPjh30qQ1yqXF/wCJExguy33IGDJ8ye/zU&#10;+h31ki0MY/YFfWMic9BJtH/eJhxCNPPR2RLccwj45jBrmgdwLWAhsggAVEpciFpi5lCr4MO1VNZb&#10;zCvPE12APIjNZgWLjyrxOWkf4kVOD1lh82kLpeCYzN9ZRrUWW9FMG6xWeC3gAYhwJMClU7WYQhuc&#10;qHa4RlQTvDlaKi0rYpoVZ0XbwvIaS2xab6WLFlokVITMvSGkskHNZx4c1edY3DzesIaURVb00QOW&#10;dhra8OuOsoyrekLPEbcQ3e+VJ1rxjI8tY8I3Fj3ieku9+mRbNhAXmI/fsDxcOeblV9Km19gKCMrK&#10;GVkFuMtSXSMALT7SAW4BX7xoL1S8sVidRTO3jKZ6jVHlR2scwW0W8bzEMS+siIRmRO6ITFVL5QqN&#10;MqYKbbBHV2lPS701t04AVs18LQu1U8qrL1tmI+9XLibK13U6aJQP4/iYwt/KeullVDWd3XLFHyK/&#10;K/XH7sz7tv8dWtgw94NILglqBWAer/nqd9/YTC4GL4YXwX7wWt+n4mqdBvhJqkDxZGUX9zDngmIx&#10;H5L7MzK5e9H9vkROSCALOE+ltfUsfppoaxQnQfACp2Uq1RGZInO/t5jlXxtSaJeqoOGcvpDckHPU&#10;AnOo0DltZYOdAB3mwqWFENabEIcBY8z/lOGhKs7DGC/cXKamSoJbL3cq4QuuMY0Vlc7zby1ekus1&#10;7/PhjRfFy/f5fa7R5H2jSvLm5QS/jccVWrZ/6nSZAx47i+/9TPuy33hCg1kL/4n1sD8X+P1ECYnk&#10;CLPzYHRZWW+gIlTOr4M+rI42ufS3rQPRdacEgPq5UF0d/nTa7BMXF9hJWoL4QPBMgSA22+dDkrw7&#10;rMB+5s09lSuNxynavgIMkmqEn4ttLieSSfixfcULNQq+krSLLhuYK5kHgF4r7JxhAL/HGfI+xbzj&#10;BQeArVwR4QTijTaX1nHctCg7HC++Y4/7AG8+gZQHUL/7ImQbAOw/6BNcoF+zsNhMC2Zg73Ee4V05&#10;OhCPkwvBbG2CBYLiBAKAssgSCKoClDh/KSdeKCd/ZTXa4DvutSharzJtOZ0/Hhpe5wyChI3KoOAr&#10;HFC4dI5Lp3JJZ2PMciACwIhidigQjBNvzrXDgF8ZrSXVoIAwkeWJNrx1cPoiJzxn+cvetWooLeFs&#10;ZEuRoq1jaZb41psW3W+w5YrYeiAW7JhVJh0NEJ53suVeP8iK7mY7eUsfS+2+r1Wfeazl3zjIIs4/&#10;2tacPtByzlHK3L4WedoxeOuFs8UutkLs6ouzs6wkP5WPKy03OtDioMiEUBWmoABJ4flKqG7kAKT5&#10;PIbnIAbgVoUay2Y8vmiTJZXiOcfbrzEvzaKGXEmOr/wDvQ2wS7njo9em7h4ASk6Yj/t5HAu/IiJA&#10;5wJ4AgEtAQKoMsdxYY5nQ53/4YeWCU1Mzsy/Bfi2XYbs6t/K9aVEKh2XS4xKB0lk7LGnWlFmtn2Y&#10;XINtvaSgyN54rz8Dn+/JWNnfe45Jjwr8ODQyGsUcfaQqQAwPvoKWNkWxsu10YJ71mUAQ0wtoP9Oo&#10;fn8kd+fu0BIbwlLyEs7ri0Nhebj5X40HgBQ4AsDj6fquWF6E85R6RV4UOCsOALfDji1Y4kLQfR2m&#10;4nhdHrnv9lsC0gWAHpCqfGwAj4YspMgLYBMMzW8PKUCIyDx9Lpb48+GLdQlM9WmB8QZUBTg+155f&#10;k+8x9xwACuQ8JN7+zukOq7LT4UXbbWr3QXiVoHz/XU4J4BpcUWunL2kDgALBUFbkbIfOQnN44Ypi&#10;N7AN5B07m9V9+yv3LQAoJ9ppzCgmcvvXcSd+iJwClfDyMhOr/SGoMI/wAj8GAMoS6zFmfk8DgC+K&#10;E8jPdCUUL+qzuDLmRNV24QUf2sC+WGQdS0iRmwf+AQTpbQCw3zEf28knvm3RaYWQm6G/OA20tuHS&#10;SotXhSmCAJDD0wXLcVkLEVQhtF+yZF+GOqECl+6EBx+AsNwRPz2qAWd8oFxY2ckrupITF/v8WOyj&#10;qtgMTgTwfuHNPA+hfzQtYhStcBRzsxgAT5WgqwKpFKOgk8RQVcXTtsTQ8qWghihsqbaiiigrz0+y&#10;otx0K0xfY2XlsVa9IdtqIxdZ6hvPWMp5Z1l+r87O5DKHjXHxgI629okBVv4ArtKXYX11fX+cxJnF&#10;XUpu8ekcfbtYyqnHWPqUr6y4JM4qSjKQXBbhI1npPOGqSkMsZNwDgHwa963JUuFwJgJ28YB3HEc0&#10;VeAatrxrGlotmu1sMmdNFu+66jqUJ1MDLPQCiOEHdmeDKEssxXt6Kg2ZrzoA2R0A1KwNRUzqUQOt&#10;OTnKFlCZ6AI8M0OVkNgL9WzgWy0KACyGL5vBrFEA+FsWGv83AGQ2iWa/lGgE58r+2PO2AgrT0yw6&#10;nolfB+itdSD4HFQYqaKcBZYYEgJAzhXvnFkL56/G3sB5KZDR0jQej7a72zs9e96P4uQK9IPQrT/L&#10;OXv1CpYfBCZdDNdPAHgey0kpP86kDfYD4LF4qN3KjLCMVtdVgKrwADNVfTsDwbY/2wJ6iln1wFOZ&#10;5cIa/R7106VUgafNSAb0yD2H/rKHzF8CS23IItriaKyJDg9McBYx+sFfoMF0GJdvj5AW5xiA0GAc&#10;ALpf3B4A6s76UXtLe7ztA9ikVpjbOVqMA0DarBpIkbhCnMDVQFcE1wJznMXnZ2lrRNrU5ctLKad5&#10;gjEsaDdaz9FjVB16FaAAUGTqnwCFp1m/349BgkeIhtfEVU5XOAm9H3Ns93paABQhUoXQAqgteBpu&#10;1IsMiZbXN9m7H8+2noc/b/3J5HXV3x+hEfYDIJSbQeQS9x34sZ1xGtsutKgL8b1TayExuQbNLs+Y&#10;Wec0qj5tgjUL1CZY4DebTe98wGsRKgyMmS37h5+wxjqQao+BMZkgZVQDcnApkm08c64aqpZKhv5y&#10;6El4+lkstyC3En8wk5S8xDIIwyw61pSvZ4aoalBzNPiBNXDucKaJAVzy4YmmorhIZPa2HMCdCvdt&#10;ORViGouJuqpsIjETLG48DixP3Mn86wqruulMKzv7CMu9AurClQOs6KyDrPw+bK/eOspqn+1rdSP7&#10;W81QqsKrjrbcC4+y+JvPtKqIAGvMj6RNX2hVU6db1YSJVhQ4heXNbCsJXmi1axZhsZVkVRCza8iw&#10;qWJ9CEZzkGRIO1XVUMemuIwKMsMKFy6xrPfesrjLLrdE+HvFB4nr18+5Nbulgc8r8DcBoIsFYHlD&#10;FZnH8x2J9nia3oMconBNgsAeiKppFTK9ooBxlk4l7Og27aTDtU2M+5fssJz5K605wFyFA1MyDj8V&#10;IZGQl9cx7mkFACFBM/97BvaDm/85/z9PKuqvADX7G4nhwdNrcIz2ubo4WssO1FkiRAvwp1L5fUSn&#10;duOKQrsCl6ZLwpuZATbZJbS6rv2lAjwDADxdS0/O8UHL6+w+tsvKjHadpBuXQYb+DQDYHlAKADc4&#10;FNRQEJs03guDptLlCgCnNNkeUxF8jC+025ZQAWaBvH2nJtECIxUhKenPMkYIQF8LOnK3NgOgQ2bf&#10;HHB30bnt7QSeAkAtVbTZ0ZA7p4knZ3mhHU/VtxUA8kSdy+D0nNWtdmEIuaOQKD9no6Qh7PYvggeA&#10;nh0P2ylfsHog7snvM4AeiWWW5oBO1+irAh+W2630jtBhHsVJU44YejM8lchQOIEqkOXIl5nVtjol&#10;nxb4HTsSZYbmdEpr+8NaYGfB9akdjQnqOWd9aClw5+blk7KVjTrGtRiyA5O1EC0xFITpvhSyuSJE&#10;Q42ZidZyLh+X0b4XV9TZSrloQFyvVEhV137MuBQriWyNCkfRiBKLS99dhU9jDEPzrKdfturqYgtr&#10;rLdwgHQ12+A1EKkjUYNEljNHo42MpyJECGCFdQ1WVxhltRWZlouBQFxprc3PrkIbWkMUZrnVwtEL&#10;uf02S4efld1zH8s85gArPwGu3QXI766CLnUXSV6vDLTGl0lOe72brX8Xxv9DPeGpQao/CpVFN8iu&#10;V1xribfdYEn9jiH3lSgG3GjSaOVTD8S6Ho8/pQ8mYjIQBxE77uzzLObqqy36NqIb7rrXUoliSL77&#10;Tgb/LH3OO9cS+g90YV2Z2F4VwVaoo/qtY9ZX5IwgvOrPb1SgVtizktp5C+zn81Up+IvKLvPNDywN&#10;YqQI2kFqB0UClqEqc7HlVF9FUyfhstPVXXTa/u7/j733gM+qvtv/w3TvvfderdpWW9u6wYVbHNW2&#10;Vq0DtzJkigscyN4rIWQStoooskdCElZC9t57EUJYn//7+p77lghBo8T++3ueB1/nFQwZ9zjnOp9x&#10;jSLnVP3TVWHL3WCUhSKJInw5NvLJj/8TahBdjoxPOa97sfnVzV5zbxkhvOkzChYASv+rLukF8WfZ&#10;/A7GLiuSm6vm65K27U+eGiUZK9ffdAxPn6Vl7ry60u6C1nYHi4+7WXjcCQD+GdD7k1pgVYACQAqd&#10;yxfLjqtMq1aqNwojdcEcrQqAkuSicjonLMlx/1wFOAsADMy0F1dAgxED5waVh2GlSOGQiYQDgKFF&#10;dtvcVFwXmNe5rYyvCtR2RVQWX6n5c4DQVY8cqgB3uDX1dkT32+1vqzLsN4QdXYM7xB+wuv+jDl6g&#10;v3LctBqA5E7RZVkZlJYKApdlhElLyB1W/oFexae5oK9CUpsICM5UlYRWdBqle7+NEDqh1+iu9hzz&#10;jxe14fJ5nr3siNEaBnt3w560v+9oM7ZxGydIpSP79ugZbsdf8JGbASqro9UB8HupnUetueiyIXbj&#10;Xz+35PwytrOVXEwE9KgCdFWgdwjwBYBzVQVC51iIFdMCLMnn8PfvqNJKNifijIEXGi2u5+sHwEiF&#10;ANDJAabwe6E8VQLE9Qr+LVm0gnu6WBn2Z2WNWwA8FgYAYHTlbuZnzNCoAmPh0RH+xVa51lYF97TN&#10;Xw2yqqp0K4SbV5SfYjkF6+HobbS89UstYcArlv/ATZb++zMt68ozLP+y8y3rai7KWy+w6nsutsz7&#10;j7eKN86yhnfYpHZn8/rSeZZ/H7SNv1Kx/OY8yzrlJMs+lJxpnkMu3nB5gIyoD0WQpauOI6CL+WX1&#10;cQR0HSN9+kmWD9gqlD1fX4vjcQFHPjZUstUqBuTLACrNx6RbLmBrW6TXwJGIfyhPExB6nonNzOpE&#10;ihZX0OfpV0g1XQr1KwFwzvpiri2CIjYjHZmepIvMAhUKFYkzznIWRkWzZnNDONVZicmHUYefA/hT&#10;c70f//e9/QXVxhMkBAgmHY9N2fx5FobsrwdzPameJP+UFVwvCQA499X6iv/3BgvC132zP3VN3WNL&#10;CUun+8DPUQAYlaEb8b5Gp+HclKNIdovia/ttarR7llfa3dGVdi8geCdFTCfmfbeubqD6a3DAdwMV&#10;4XUcf0AR8lvm/58nFjrepwBQweheC0x99CNzwJ/6N1V/u6GoeKM23H2Kq+z44GRmfwCg8E2GqIEZ&#10;1j8GbbCohl2+ZkAYWsgGWF75tMBhRXZtVBIthcfG4bE5Po1+sGNY/yIApOxzahA9ya3QadCo8rtf&#10;YtZ4xZIqu3rVdqcGuQm7+z8DiH/iBfwLM4gbOW7lTtKZF7ZPQiV3JLZRnFiyzNJdSe3G3ncm6YZF&#10;n4lkYTCJivAt7mayxnqWeccLAOCrVH5qf1+B9iICaHfugr02cnfUicEdsjf/35074nQ0iqvjMuz8&#10;y/rbZVfQov4aS5C9TBcuuuxzu/EvQy0FfelXcLaaAqB7ntrCifYjaZxrg7FmcrI4nEmUWoYmtZSw&#10;oE3nX4yWlQsNgq98/OQH11wmhpt9UU1VAJQF8Pe+OxfwCZpoRVBEYgC8VT4AVAUYy3Z4FXfMZFRC&#10;NSUJhOpsYj6H519RupUUMPvLT7A8+Ho5RRmWvbXYMvXxi1mW+Oa/LObWS6zg3j9Y8V+usKzz8KT7&#10;68lW2Q3+6D8IJb+DRcTjV1jOvbTk159oOTddYXld/mDZN11p62+40jY/+qClssxJe+BJS7rjYUv4&#10;wy2WTBaJDAYKiUWUf6Dco8udeStSPKIf/c9VNviyYys7VZ9TVooOvRZN/94yjz5nse+TyXm2YGzW&#10;0QdvxCS4tLjYZkGunpnG5pcllDeuwVg1bRfbfAAQe/wUANB9v2/m2JQG88tBcF99sTO45YaRhPQx&#10;rawC5UeV9cLuqKe70VP5+RQgcn72c2O1FHzN76EJgH2GMCCEjiKSKlbXkwKN9gVAmZ4qqqIO1sg2&#10;e2x5td1DIXMvXVcnKsCb+PgXtsk38HdVfn9ZVW5/RfTwe+aCv2ErfOWiApggFY7Cslv4Ai5o3Hag&#10;AKgCS9xj12mya1iQU2aHBlIBYobq8E0mCEHpNiwBLbBYNE8sZxgYKrto7LCi+ALa4QsjNuOwi8+5&#10;NruuehOJ2av+fjkAqsfXoJPFNDMnaYR7byy1y4nmvJoQhevEEl/NnIDy+K9whG5mKXIbH+9avsXu&#10;W0b48rIS+wzQi4JlPyuzhhbD8x3bGwC1GVaWg6IMoyjLP2OG+DylyzNyteVQLsjr5KC+gQ2WQqC7&#10;O0NIWQJR/QGO/QHFPlAA+q4r5zVotNdfGm9nnv0hFdqv0AI3A4B//fPnlphTSgVIC9KkAvQ/z0if&#10;zEgAOFsegbQpc5F1RFABRmMDVbFspSUCCLXMgYowQCgVLcJVHPv60eliyUcypdyKLSxLCiGZxvzp&#10;FoxMK1mC7MDWardF0wLHwKGLq6izNQBiNHSKROytEqBvwaKwJFSTS9lUR/Gaa2ETmVpmc7NLbDPt&#10;dCGLi+yUJVa5KNQ23nkdJgNHWt7lVKYPXGk59+Ee1OUCS7r0BCu9+SrLuhVQuv1Ci+v0O6uI+8q2&#10;lK+z4oRvrGjDApYeMSz0Sqy2rtryM5HBRcdb3tTxlvzPRy3+oossHfVJKbxDzTnVVmrLLUDUR212&#10;pdpoPhSp5R59ewOglkpJ8B0LMIPdUK9cDGRwooEwb9N7JSJ/SAY2+sxJC8PDLBlOpNMX/8oAWAHF&#10;aRPAXDJths1lq/86oefvcGPvxbnfQwcLkO4cUkO9zvkvEFQ31I1K8DlcnntwXYRy3UTCY5zlTEfU&#10;eeg57Vts6N/DGJm8Fldm99DidolptAdYYnZZTtEimguAeCOA92c2vteR4ng9Hd5vub6vXIEX4MIC&#10;58LkuHx0g644csuL/e0aWrYc8SpAYY23Lw5MK7b2gcwAZ7L8mFnPQT4Ict+pWRCiJWvvFoMomE94&#10;PvkMCeHJnBCWasuRhekHuB94gGWp28i4CtDj9OySOoSZYmBmkd27KME6r8pFBZJjf1hSbL9ZXG3X&#10;Mvv7Ey2wGOSdAMYulM+d2Cz9Yw0RfLTCc6juvKDlZspy/k3xjJ4f2TYLBhz6bCjHzVbyHg8AXxP4&#10;6YirdieDa4G1DGEp0o8Toa+4gvx/RHaFrVidbBdc0ovc4F/fKv/iy4faDX/8zDYhEF9AoHgEF5C/&#10;Bd4DgJIhYQdGGxxJeyMjzm/hTC6Ch1YGYXRzj14AwolWw4WmIHtl6zoAbOIR970mVcN/Wd27Jcnp&#10;VknbtPmiK608OZktL7NAaCOroMPEMP9bwzZ4NX9fK3Ix+tz1GIPGAoy5LIwKWEIsxrbqy4I6i0Vx&#10;kleQbgXxayw1Y6VVFsZa/HNPu3yOauZgxbdfZUmd2VLeQGV283mWcwFE5POYVXa6zBKuOdLSqRbT&#10;p35qpejG18Ddyygps3zco3OyVlhOSbKlEcG6Epcc5ur4JW7DjHed5b45wDZccAXGrsfQ0tMqA+zO&#10;3l82btL4OjPY5igonvytaUzm/maAapmdSQKvp0C2gNY36TpuFlh9zWBM4LJuGcGEZ0ou5gHgdCqn&#10;lZguFAYHoZf2iNDNAeBPbYb3PwP0bmxN3898XuMNne+ygvwtaGBrmGtvtQHc2Hur+qMK3BsA5f7y&#10;Eud9N7qjl9eW2DAyPWZli/enhY5nUdd81CWfh441KJnFB5SXe1BgdaGy68LY6m46uNvY/P6V/79+&#10;eT3Oz8hdkb3+ZXGp3QY/8N4Vqfb3xZssDjqVm/mxGW0U78TNAH8ZADalwTjuoE9KN5Ds4QDEHW1m&#10;UvkpEImPh4Qk2xwC2QHAGvswpczaTE9mQ8InMEZtDwAeDCBG5np200JmkQrF5fup/nt//+4HQA05&#10;XVi7NMbweKpAfjEO0ziS6MdjoVmEUFa/vTHfHlmeajctzWJuUG43aiNMSX0nemEBF6bVTiInWsi+&#10;EXx+Gy3PNzACoJjAm/ga7fSLhEu8xF3vZdphKUKUgyAftO6AngCwNydCLwCx3/pqNzN5B8foZLIb&#10;X3h9op1xznu+zOBfaxaIFf4VwwhCFw0mD2mbtr7MXnwzwO+fp2ZLtCbiXM3huc3Oq3dAVLYx2TaS&#10;QRFzNssNZXZwseaecRYbXykcPLH/962hz5HEZYb42jq1dMWAYPKZ2OdjHb+OqmYtbt0rtQjBJTWG&#10;LW8sBgtxpRzw7OKxkE+vq7OqrOW2LvhNqytcYQW4Pudmx1hW5kqCjiCrFudZ7N8fZR51DHkU0DJ+&#10;dykyuAvg+eFUfQWP88bzrOAibPdxgsn+LRXhDWda+jntbfNfzrHqxTMtiWiGsIwSuI1QXWjn5C9Y&#10;kr2WLXQJYFMJ2BBuTxUq2n7pJvKEn3wK4u/pLhOimCVHuc/70FFbZAG29+HT//4cABQICkyzjzzG&#10;snv0hABN6liWWkTRQWTSSogVlCwZBoTASoiFBlMwcbwl4ZD0awNgJaC/SbO/iAibCZWpF44u71Cm&#10;93VsB1pgHwDKDUk82NfXVdvL/PsLdEDd1laghy+DwE3rK9s5adBdmJEI0PtycGfxb5P52n8Cdveu&#10;wu8Plcd9ayqtE+OmP8dUUvXl2x1L0+xfq9NtEG4sX6M5h1VjpAxYjt4vgKCeTlDgpwJLbEAZLB84&#10;APqwyv1EbPdWq8CT4QuLXscDLLETI9NtNVpwALCO8Jdy6wgZuq1S0yPklQVREEOEUZsVVweSahHi&#10;UPlAAdBbc6sY9KAeBcmOGnt/0RTruWiUjd0QarMKl9jGhmx853YbOwzMNVnHryqyu5kX3MIK8k7S&#10;qLouKXK2PJEIzwUE8h5TJehpEr1gFk+wzQxGTir6Gt6oT5LZBq8udS4X3RwVRklYnAS4XbzF5wSA&#10;mgF2547ZB4Jof9qFN9gKh9KOLo3PtUsu7U8VCDeQwPLv/QJbeTN82ZXMGi/3EaFxZwkHAL2UNT0v&#10;H+dKd2XJkXhuX9CmhND6yi9309vkKRBYX30KLs0uuAhbeUCtHN6fy/H4PpPCb+0ksjHVn4jRuGs4&#10;IrCoMTh3l3yB8SjzmFjcpVexDFnO/G9tCRnKJTWA4BZbAz1Gx7oali7MAlO+HmcFObGWVphreeVl&#10;OMU0Wm3cajIdOkOEZg7JoiLuRjI+XnnUcs4+go3wxZZw7rGWfQsOxRdQoeEonXDD73BPvtLyL0Q9&#10;ctzhVFeX4SpD69hQgbdcrQUjxs8DcFMWjraYiPcxZigFBGttBYqQOOy/Ughfr5XnYPB0W3PFlZZF&#10;nKZiHIowbXXEYL/G133U9lWH91rsCSvyBwo1n6rn2WRpa3uWZR5xtOV88qFBHrCQVGVjEASlI91w&#10;N/e29qGcmxvxKszBQDUFL0FHuv7BEqTlZgjNOr+4rbKIzzK5peKH1pTe6R7LKq+xXsnk/TLbfodZ&#10;99sAoHI/dCgQ7A0FhSkBjn97BQDspq5odZmNReoWAVD5w4z8AOiiKDgkgdN15v6fxUfvjcV2PwXK&#10;vat32wPw/e5h1HTr6mLr+l2eDcV1Jg75pHylijgjllWv5/VYYB/EBlq3LwfbzI3fcpV7FZFAz9sC&#10;/3Kc+QEnUMsUtsvSD9/7DTsOaC/tIqHBYPvXBtXbxdBi0rexEBHuLimpsCNCaIEjGviCEmeNFTAt&#10;03qtkVm5cjo9ft+BLEGaqwyFztVkQ1wy9V8WMOw6azfsJgsYf5edM+Fv1mlGX/tsbThE23y3LPkW&#10;rtmL0VnWBZ3w3cwGn1hZYmOyiWFkGRDJXTZCISwAhO7AzRE2VT1pK/wO2+QXaIW70eK+6SpA8aA4&#10;IaAAyB23hwNAtsHcLQdiAd5jUy1SIOQ6WEC93SPMTjunJ8TocXaVk8bJLqt12+LLaLMvvmigLVqV&#10;YmtQYYRCg/E23kon2+ENnWWMAL0iLBu/QLz+WFhbGWCV89hjVoKjihLgmmv3Sp1R5t4bzh/OBgWA&#10;qQBHzkefubv0GlqceOygowGYaEBwNZXmGsjR0UjK1gA8KyoxK2BUkkVbvIZWNZE2vAQnoc2YDKy9&#10;8AouyBNZFOAhedHlVhD8ueU+0MnSAb7iGy609dddbSXj+ljm+YQxoVhIxZk6f8YU7PCfoZ09zeLb&#10;H27Rj91n2ckrLbOS9hpq0hJ4jiW58bToC6hOcZ7mtYHvTju+m3adx0hlqo6iZsM62/DXLpZJwFPR&#10;GYSTO6pLc4ugFnrsAXrloswoRU+gCgBmQzJPeuFZy9i63UkJZ2MC62SLjC20BdYNOBgeYKJMUfv2&#10;xZHllylB9J7pvWvuPdUcUuONAtyYNMddhydjGTxJZci8RafUHUZDf85tB3zOAVrkZ+Vke1nZsr6S&#10;+8urayA98zEEInMEBO59Cc8CPUwe5ALDnHc2c85hLBofW5ljD9KZdYnebnew6Lh/SSph6zmWJD4m&#10;78N3ebH21nfD7XeQ1o+ecJ91HNXZAib8xQI++729v2SKq9AOhF7XnOJsN2ILCS7kZlW0s8GuFwcQ&#10;lksbHO/bKQw9nNHaPJa85JMHGCTEhPotdmo4XMAwApIoE11YCIj5xMJM59Cw26k7PMLzL12CNAuA&#10;IL5kKtdHvmEBk2+1dsFd+L0PWPvJ9/D/t/NC3WwnB3a1V78dSZtRAGHSnLHhnUur0QoDXnCOQtkK&#10;ixrigtN9TtH7M00Igy4ymjfxDUr9bs4luoGTwC+NU2wmbbAkQgCg5iX9YMO/zR20N0Pk6Yjv16SW&#10;2lXX9LXLLnvfrrp8MuA3yq747cetGqN5OQB4/nkDLGJePHdPwI+5kjJSJK/yuFiiwSAPBPTnETie&#10;VVdhBTPmW8pzr5L5er7LXy440+OV7X00B4B+k889PnVsEPF1jPv9TVafkmVgLpI82l8G3dHYG60p&#10;hhpDS7yWz8Uy3OelcfkjObD485Cl5QSOt8Sb7rH1x2kjezo+dMdb/LlseCMjLC9+kcXf/AdLvgbj&#10;1MsvtGK8+BrKVtqmx/4MMZnI1EPOsLRx47giKiwnaJgl9+9vCQRdV5anWWZitGVjmf51RqV9g9pF&#10;XoduGQQRXHPJWCzAVuOAvQa6zjrkeKlIpEpzM23tn2+2/ONOcmakxU2C0feYku4LgP7Xae/Xr8x3&#10;A3GkZVWROGqv/81vrDQlzWYwHghVTCctufTpitYUAIYwg84guD79hRdomVn2+N6Xn9r6Np35/RgA&#10;5pzBrFMVPtzJLOafqX/7p6XA03wP95aeGxpROW2jreXGznms87o7laBbfrg5ONpf/l+0sO60rOMx&#10;F47g9YyS9HIf0rM6LNp8FR2MHtQmvwS7QrP5+1l8dFlehnQ1HRu9OpexMo+4g9ujelj78VzH4/9q&#10;AVP5GHQP4eT3AUB3WsCYm+zzOM8wuXUBUHxlbZRdnDrRB/V2AeO9AMZ6Eno41/vplfbod2kO2wJ2&#10;NuKJhoTnmrkJbIKVmM4XUioGhJTZn+dkWaFcGZrV9rZsI/NjM0NIhs5b8B8LPuZFuok5JAAYer+1&#10;m9bFOgTexd85pvNijbrVzhn/mI3dON919d+isXx8cSYuszXWj7TscMTXssn3s9WbW4zoDZVcJwy2&#10;+iCcil+h3O+GzferbHslAhcR9A3dHR0P0APAd/g3Web3xipr4Noqi67je0fMtnPOeAtKzFiMEjQL&#10;bG2jVNxgzu5vw8d/y40JV2WCouQsoo23N5SWIoQTlQtsIxdWcvB4W4snWh7b2xxavfwzcR6mtduf&#10;o3DTz3sE3CYDdM0FVSXRFqeRzbHplrsxplxk+bUVKEUaLZ8bYCHAUsYNs4pFRGVxoZVt2mS5UXMs&#10;uUdvi/vjX9mKnmJ15BI3nniC5RyCL+A1t1vlikVWXJRoxczo1v2BRcX5x9j6ns/xXqLWKNxs6XMm&#10;2uazLiYL9jSLRre6BaPT4toUjlzbxLn5TVG55SB+z0qLx4KrmgtwK8szsl4ViZmL9T4qlWhswFYA&#10;Qiud2zOGpzhjMx2wIvh5ybT3lQoD923Bf2hKuqcFbclr5v8amaa6QCnmgPmfDzO49uRc19ocxi0R&#10;VEh6n0TVUguZjzY59aEHXXvqtc/73pxa+rm9gVP2XQLkmhPI0T2TpdLqtTY5X16Xtcyyd1H9NTDK&#10;EQByLssAgXPbMz/1zA+6URl2YzY+mJGSJG9RPHZnRLw3ALp4CoWSwfkj8+T9pFp7CJLzPTE70PyW&#10;UoxkOwVSxrYy+xf80ENGcN1OptoLv4vr+i6u57vBlHutTfC97nMHcU2HY2/mAeCBY8kPcEacQio/&#10;dbcLSmrtWEjPHq4JBGl7pxXyeNOdTVbAjoZ6CsVGu28JZWIwwEdKnKrAAAiD54TncBGKCkNJ6VwZ&#10;WveB6onrzydxYe6O0JYXqF2QqsB7HBi2FRDy/x2CeNEC+fzwu+3tBZ9aPfeY76BhPLo8z7qiEhlC&#10;ZRRBJejIp1RIzqpnrzfQC2zm31kcBGIp1Tu2jI0Xd0BATtI4WWW5pQjzEN0lZRUusug7AGEfTpLe&#10;LERGMFNJIFCm060f2dmXfGiXXv0Z6pDWbYHVVp+DH2Dv98INH1CLglIyQ7IqQE/tr4broVlQXgD8&#10;bBju8Q8+YjWHklNxGttVzbPUpmF40JILqlkApErKZnNcQuJb5eEn4fFIDOpNnSzlH89iHfWKpTzz&#10;oiVjdLsZa611f7zZNlx0qcvMUM6uSMnVtNBZJ1H1nXqipWJjXl+abeU1OZaVu8HFoS67+krb0JXq&#10;km2u7LPycpKRsqXb5seewd78RCuE/Jw1fAgn5xYrSItDWsesN7GWWWet5aIwKcyKs7yaCuZsek3w&#10;R6QlXsGGWtnJkuItAwC/U4XK+bAObXRJRaGlEsVaBE3Gn8t7oABYDoBV6BCpmeoy4fq/WHV+MZQk&#10;1B/OLcWTZIZCIp7J+VZEKFQSoVSl0GD8qo+WvD/Nfc3eMjq93oWk+6VgeJrR8x0ySLbbAMY8vVE4&#10;9SFTtLeAEDFAr/U7mAMifUP/q9m3U0Jx3mv29xYGIJOV8eGYFWIY7MusUJelWbpMEUbztU8iM70/&#10;usEeWlpk/eJIztO4pDzVrtc4a+SNYEkXruV7yeIF9KZR9U2/j2v6HuswjWt5+h128oQusAk8e95f&#10;uljd7/eJU4i+WLg1MYOOdipu0K760xYYrnNgNkovj4AdsIM7upDypVg2JUF84Uy2JNoGY4pwxLQ8&#10;pFWawMHbg//3S7cz+90M+wAwIneFtZlIiRx6N+ntvGAh3DVC73AVYJuQu61tMJ8PvsfacycJGHur&#10;dZ37kdXC8VkMGD2+JB35TbWz6lZl4AW1NAeAPp2weEtcGMNoLbUVlvjbAaAY8RKGs/yQSaTAT5Wg&#10;jBJEi+nFpLvXOigxXGizv4yz0y/oaZe4BYiMUv3BSa1hlKoW+CP7579HWhqGqHPSkJj9AAChVwCA&#10;YTzPPPS4G//+Tys64jgqC2RWLBIU6lPGLKglF1hzAKiBej4D9Sp+Vj1eciUyCkVRkalYzcPZ4uog&#10;Ea6Uo4zlRhlRhPLPK5cqAlupBNqw2BtvttzIMCz4v7aKnIWAH/M4yNOboMdkh0yw3FXYZxG7mgS5&#10;Or10A44y2ZY/Ca3sMTwHFgWxdz9uu2prrL4MZUlZNrm7VCd4R67G9aUydZHlxUW5YKRw1q9zIYEv&#10;Y0mzkuCdpSxlFsNZXMbPXQktReE/xWSJJNzYGaUIW2Gf6uNAAVDVXwU/SwqaUuSFm9H4FowabfGs&#10;MEM5r2biuqAg8BAtqXhcRUlptvGyy61ctlsHWAG6CtKnInELGar+PKSCsdf+1fKz0+0TLvh3cUAa&#10;yI27LxXe28jZ3kqodXZvb2v5ASD6g49e4WteRiI3KAUvTUlN4TFqvBLh22j7JZhe9ySbe4wRuLG8&#10;wTVyL2TpLoSb94rJNCKfLY7t/FkTuoIht1uHEIqXYK5drts2AGFbipl2KmpC7vHGXEG32SVh/7Cs&#10;nbDqaQFbHQBlw7ddhRvVbyxO0IEq7CSD8wDwkOAsi2Lvof1GgNLZMKy34Ul4ZalUFBeQ4JB26OYC&#10;CBIexWCXVYU1MjB05gq/kAi9XxDkpydW5djJQY/z++5wd4n2vEj6qCOAF1MVYVsA8KAgXtBI7iBj&#10;Otnf53/CXkl8KwawGCporR+l9T3ZFp5czFvfu+WBlgZSjMDJcqROTsxpmAd8gK/7azHVPrdoGSVA&#10;CsUhRndKuWUICHuKQCpqDHfRvoDi4LVbLYmhd7eXhtvZZ6kKHO5a4cuvGusClK4CEK88QMnchRcN&#10;tdvv/JA0tlr7ir5CFW2UZH/cmUNzqh0tJphtYw53+7xnGMKz+FD6Vzn6Vik+9ivlapYHtx9unJPO&#10;adgvG3c2ynDflP+bx7BdbfIWZnz6XBEKi3LCaSRXW3/epZb20fu0tTnce2ssOuhNy/1uhOVvqQCs&#10;iO2kIirFxj6vLBlN8TYMOgEoNsgV1blWlJpoiedfaQ1Hn2mxZ19pVXExlh0TZonffkye704LTiG2&#10;FI+/krVRFhfaFzuufNyyq1HAkIHCQkZt7wrmk8twwF7KHFCJeHFEZZbHrrEN50Prcdy9lpOef3JG&#10;59sGi16UfQrLkD9db8X5BTYTSzLFFwRD1g8HDJdgKlG2cIklMlYog6C8Pz7fT/EAPfoOM1W3Qcbd&#10;mVhTkb5rec/jkQsWBAfbl2iO34a+9R4LvD46Zzl33VLPbX6RvqH00PxP0jc3A2QO3juu1KZi4R8O&#10;0Xkmj9cxKbRok/EG51m4s2Fj1AA3cC6V32C8ObtiOPwAHN3nl5Mxg/HE6qpMO3/8k3jrdbJ2gJy7&#10;frledd3q+lU3104FjACR4iZg0q320JfvsfGloxQZpJVbYOe2h4V+w+46exA7/oBgCjtEHh0ioL3Q&#10;Bp8Unm7rqyGR7oYUzYLKDQvlzXc41BcZIggl3bYEAHxzragwdXD2cGcFAFtzCeKsa7QI2bnV/jTr&#10;LQalnXjBdNfwWuCmh3shQ+6zQ5kh6MUMGHqb9V82Beg2+3BTkd2zJN+GIveZw6JjOgRiP/A5DpOf&#10;FsObLADULDAc26LJsN17QqvpBhXmZZeG5UnkZBH+ttLi+KgTSEapvZgN9mLe2JM76FROgtUZELZ/&#10;19MuuvwzTEzH7FmIkB1yoG3xJZeiO766p0UnZ7P13OXyZeUHqFlgODrTEO7UEtgXL1lpsRgCFDqJ&#10;FqoHDDBVwUkL+lMX8M/99yJlTJyGc8vxF6IxRrsLCBaecb7VEE2YLMPTJwgUZ/NK4YM0bwuW85hd&#10;0LKmlRTagoxyC0nZYusYkOdnxlh5eRZZwXXG22LVJZusGFOFClQjybeTT3zEqc6nMHvCaMvfRJra&#10;6iDs77E4S2OuRiWcQRtdAvgtgqM6lWpljlpfXGsEfitUBZIquJzjOyhEfJrYyj6WjCpCVXHzSpAD&#10;e6104yliAbHpuBMsKzDYNuD8MiO1yqUZhuKPhxLMssfgzEMVLcDa3+v+UwCom5EI7drSy8AhTwmM&#10;yBwzqMyT4D4WsiX/YF0J2vdGZn4YHoj2IlYDf+/hbN5gPVDxae73Cv/2qm72eGYOh8Q8gzwd3WBn&#10;8ng90w3PWclfAWqeOZv53wS+7kXcW7oiZ7sfp+dv2Lhnbq+0P0192QLG3WFtQwE5Fh3tGV3tff26&#10;kRbXtpvrj7vdBqyd7tpfV1S1NgA6mh2WcODKH+bS2YZS3LEB7iiVWziLTHwOilQh7gQAGxwrmc0Z&#10;9IULkL/JGVqmgULKgJBCe+DbHKt3hgiqAGUz/cukcPt7kh4rGk3w4hHuhQngDuKfAe77Igr89CLe&#10;6crqo4fdRdv7rbHXsGdW4GCDvGYytIOwfACQJYGfvOkndLohrqsKJeDmDc42G4IR6MvcBV+hwtNG&#10;THdHR45WVogqQMef8sjRvWiJe22utr5UgSuoLsYFL7SzzugO4I2FIE37+1vyhBWeJIfnAwlWv2q0&#10;nX9+D5u9IA75GQBILkgEF1QImkudlLMgBZfj8JF478OWgzuKy6cQzUNaWC4OWV79XIDb++v3rlRk&#10;plB9AsHqXPB5OI0UcgHmE38aexFLjYljMFBALse0ZCbpbaEoU0JAQrWD06i6p1P9LcwqY4YnvXCy&#10;ZeJZlY6pahlk6fy4YCuqLbACQtw3//tl2vnjabePs4Rnn7cd27eQ8VHqWYFp48vPnI5BRFR2tc1m&#10;QBqMO9BsjE79ACjgW8KxDGpUIilcJctXk92LqgVbqFJmmnsbH7SKFlfKDkjXhbg9xzMbzcMnUWML&#10;LaxCOQeT6RbSX33LRcdKQXIgAKiFlfwc5ewjuVsx9KLoS64kVnS9TcI5qDvV3QCYDX1Qf4j8LG27&#10;FE5O+SHeq9v6epvf15C89V1PpABOz7K4l6mIrhn3WnOdzIB/KhCU2EDXSzhV4tu00l3x9Lsbi/zR&#10;zMOlE3tqwYcsKW+zNhF0aiF3Mve72y0xmwPAAFV/gGD70Xdz3a50173Uaq0NgJLsCtzia+rtrFBc&#10;n5UCpzB0zF4Cphfao4zNcCUFyxowQxAAAXBlrI1vnivTwDJrr3xgOSaQn3kVyUnZkEvNtcCtuwRx&#10;tvoutm63TUyYbwGjATaVz8wC934B9XndWQLCtClmmBooqkwnu4zWOX9niX2NJKzLkhyquUraRDHZ&#10;NbT1tnDfS8h8f/e3xmqLg7mr9Ucm9yonxMvuJJFVPk65fFRqVg9OFlWBaoP78bkB+rieoGWyFdJR&#10;Sjz1z9F27rm97TcsQ65080BZZx3oYmSUnXv2uzbo03mWwu+IoHqSxCqU1j2STNxkttHZY8dYIuBX&#10;I9tzuRj7KB6ey8n+7Jz2AONP2Svtsy12apEzLPtsKhniL9NoeWNuvcOq49djmmEWwxZ2HiOIUG2s&#10;oVHMy6hybVUQF9JKLLqqanOsOGupZVdWEPZuhoTZNkf1tc0LhxMn2WBgmSW9N8CyjzjWimjpEm/o&#10;jAt0EZVvlQUyYQ/nopS0cTqtZSiD+Dmy8CcP5Eu4f0swbVAe8nKqwSWqCDkXKgkoWvvo37DjP5Wt&#10;OFQRVyU3p4feN1pyf9VY089///o5AMRMAjCK/+3vLTc9i0Ax3Xw1c8bxqKTUMm6+3YrZjv/YTam5&#10;3/nD38eNjYpb0sZqUtGqoSqtx9C1aNwU9NlQuzZW2juJu2yA2AtO9UHlp+rPcVvpaJzZgboczbw5&#10;t9eW4vTMawjpWewJGR74DYelARYAejI4MSe22wj+/ncRnnHD+Bf7Agpdm574hbUdpdk912I4XZta&#10;3Gn8vdkOTl0dm+HAO+2MyU9B1eFNdQVV62HK94aoChUB4iJZkB0WRAVIAlwAkb9ygwmYmmPvxlP5&#10;qPpEfhKgqk5OrChz7e9LJRkptY5hIKaEwwwOTwzOwCLdC0n/KbvqX4LkjZ7VDOTaRDtsUldrN1lr&#10;830BUC2wSuhDAL6OgSxKtFUKvh/QvMNeXzaMcafZwLgiOIKFNpC7XyRGAeLPaR7oSnjucE477Cyz&#10;vI/OSJWWeSIX6tuxVZ5bNCfHG9hmiRj9FifQ22yGe3D02uSZpg6I386JBst+Q5Vzi4mnFf7977rb&#10;ZZd8Tm4IlaCr/A6UGjPKLjx/iD315AgWIcwzcRhxYdM8j3mcsEUF2Rb/x+uxgWI+d/oF32tZVQGK&#10;FrF/S/dfDoAi/koqp1zWFKzd48lsrS4qpsIxWyYXalrOL0mjC3XqGxHS+cjj/RolTzkUmJVj/mUF&#10;GasstaqS6E7UJGiJy6sKrbi8kKqNxDo23qlD37d0AorKTyAA++yLLHdTLDkjmAtI9ueiAWRz5plf&#10;hHFyRwGAcsFWCt4SAqCWoRFfDAEY7b3lLccQQi3jKfAicYepZG6m12ffNvjAANCBKuOBAl6XxMuv&#10;sry0HItCP63qbzE6gpJNGyz9bH43BGVPari/xLnmA9L3OEIr5/cCKu8z0XizeCHLOP6fLBKIufwI&#10;8Ou9fpf1herS2wUdicIF+NHJqA2W1FOHSP+vUSG+gvLpPWaFKhRmMFKJ0IFkVEWD1/Z6aXYKGhPz&#10;YDJqoDdiS+wRJG/3rSjgNa61gh2FdunUfwIo99GN3e/oLR3Z+Lbl2hUg7jvCYgHC9jdgQie7fnZ3&#10;Aoy2UOFjjKI5YCsVVn4AdClKLDg+If4vYCqWV4z1pHATD7Ad4ejBmCAok0iqk4B6Z0/lpoYYIDIs&#10;ZPPbIZxvmCmHaAJEmAOGcJHLFEHBRq31YP0/p1FzQLy7KndU2x/CXmFAervb9radrheTQ1sktxRR&#10;ia1FiGgxapO1XbrP2gXeZ0eNu5/2a7PjxT1IjsjfIGcOVQvMxSCZXAScMdET/AoRb87hgaPspeQY&#10;83mSHKNL7VVmfG86jSQnDCeP1wZ7LHpVgcoRfmcTLUYC9BjoBqsRcwfNiLazz+5Olsco3KNRclx9&#10;YACoZcoll40AWD+x9Zn5bEE5WWHeyw16KW1m9hdfQD050bbQkhaedpEDvAoqQb/IXoPyA2mBFabt&#10;Ddz1kYtbNvH8jmpmWGlsnDd0fcJq0eXGEB71reZ9gNQ3KEQW8XprWK7KL8wBNrnFaeVUQcjj4onD&#10;LCXUKKfcVrGgUHi7jpXI6pYR5ESxZLmfDbLcwz0jg83HHm/5odNwU6adJho1DBqMs0ADAHUjk9tP&#10;BFtg5SJ/Rxv8nSJBqbyUiyIH5qz4GFt3Ljrok9jQ8vi9m8Le3nktf500gyuT0wyvjRZDGgkUaRyA&#10;23YF7XXusUfZ+nvutCKAXWlwEQhesbyzLJ5DKnkoxYwmCmVTJSVJk6N5T8CmPoXe3+VoU8GGv/iM&#10;09FUH28x1/zRKlJSbRwVshzNB0B67i0zDyfnlLWbRjY+2ZtzfdE5TXeDBK47ktIxjCUc4EkrD8hp&#10;4eGXXDpTYSrAuVCNZnBjeY854ePY0XXBqal3bJbj4r65egzFRydoLfe767AN3ZnX+u5ZfLhr1i1D&#10;dK0KFAHAcbdZ95UTXAW2Aw2wwoxaG1MkLBbD+O/LWOpOJ++cCrC9Mo/CKOjC0m2lW4Ao4ZIKcKvM&#10;Sd0cjpIxHxMEFiFtZmCMqqB0OScAiH2iU71+/VcAQGe15QKHd9vz3wy1gIm3sUb3SmkdfgD8HgT1&#10;ovpeWL3Y7Vi3B4zvZE/P+8BpDj9gIXI/vmTPovYIYusYxeYqLIvBtG8zvDc/MFyVIBdqGHfD3ptK&#10;ocXIJYbQJJlEOgD0/NPelouuAJCjD5/vJ8MEBs4fAprJbJJ69wyyk896xy66WlWgnxrzy2gxCmK/&#10;lAS6c7DgipyDKQE8t2k8/kBcrsF2y50WYeuPxQePC1Hed56JJxkf8MHyncNxyy/s5o0/fZtfXfDu&#10;YsV4FBflLC7kmLvuxPSATF420AupBL4DcBbTfi7jWOQMa6XQYF7pWnZUOvx9IZv61XztrPQStrZb&#10;mNlRNWKyIABchh3Scr43mVMgc+BA8oExRuA5ZBx1jGX0egcuJNQShvMiPTfNn41UHi3HVwqEBwCV&#10;gqdjIYcyf4vhryb97RFaTyhCzESdfK3FW/DmqzQBqUBMN5tqrMakn64SHQaj1pUsWvJDQ209zi9T&#10;qYAj0C2ncV4kd3sZBcjxzCGVOcKNxIHgnmP/APjDalUmtgVUgNUnotJRfvHML4gnMOvDyKcfMQ59&#10;uVH3ptXV4WVdy+C3AUK0dy57oed0N7GVFDrMaRn9yFdy5l4pb7o+nKkwIDiXv0+k43iarO0H1jTY&#10;o2R2r8QII74uy04Z0xU+nShqvm1vM23v9wA4TdczRU0YH8fcCYdzicMTGay0ZgvsB1JtVisoqv44&#10;ZwOteQ3mLso8h98cUmG/nZOERb7C3pQfDA3GgZ8AiIFgdN1WOysMSRxf3FbEQT5qEXLv/I2QGryJ&#10;ZWujtYwL5TWoPxPQd7Yd09lx//YHgD/YDLsX/0531zlmRBcqgY22iRPw8WUFdg/eY703lFoYlUEk&#10;+kWV8s1J5KbnKLwGaykG91qgvLW20pGi3UnDXVOzwB7iBLo7qrcNFgjqhOvHHbY7J9vkxBIG+3V2&#10;y70f2VkXfmBXX3mAvoG//ZytMgB4zkDr3isIxxWJ7WsAQFpKVptlMett+UU4J590kiPjqvLTZjDz&#10;TA8Ay52xwS9LH9P3yUNPLWMRgKrWV+BXduwZFnPVtVa1KdGiOX/mKX8YDt63VH0CPrWg3wJkGpqL&#10;phPOhROSwwIkW5xFqleqtcjMKpQbdQCWlBosK2hfl6uFRWaXDXch6dWXLR8dcrXyStiqxtx9J/b+&#10;mOCqPeO9afr+Cfy0Gf+K3++Aj+rva4BPh3JS1JqXTppqSVjgl9J6SoJ2IK+JqwAdzUgGsropQGnB&#10;dDQNAnjMb/5kBYHhKGZ2cCOtdkT7mQB+eXa+bb7mz8w0T7EKHHk0m/2lAKhKXFzLpCNPs4w+jAq4&#10;ZD6EIN6fc7Mf56RoL+/43J7l+CIal9gMTvXhiM+a/8FxhfQ8EZ5fJB2FRkOz9pG8iXEghyWqbqhi&#10;bzMff2hNBWYHddZ/bZ4bNb0BtUnqLCk8AnT4OrRmFx+6RgWO+ji1s5016W+4KyEuVwWo6q8VZ4CO&#10;VeLjFq9hGXVGULwTdsjdynmdhhXaQ98msdQF87ixbmNWGODmhXjI7QYAiwC4Tl/IHr+c6g/EVFB6&#10;hGeOulnx7Py7+vbWBMHdLEG0kdGfDdUZdhpzQPEBXcXXTAW4DwBqs6SKcMJt9tS8gY4W8/66fLsL&#10;s7gnsM4alMIwXjQK33xjbxAUWz8MEJytOSGt8hD0Z69CDnVJWaoCaR90J+0J2PX0AaBs810l6EAQ&#10;UGRmOIOLcM3GdPvNb1618y77ZZXfns0xvEIA8JLLPrZbbvzINhfVkTRWid36dgCl1jKx54p/q7tt&#10;PsRLfCujOqhwEjbvY5WjwzTvZrL3cmNvZYH+X3khIlQXnKF8Cc39zkNkj7X9hEnGy2XzqeyWcMNY&#10;gGPwfGyyvmXeuogbjaovhbfPgKM4J5NtLW2rl9Ui+Z4+khzGBvtr1Br6eoGmZnbfsrQog9S96f4u&#10;kKxF6EbShSX+yoshda9da/MxWwhxc8U9CgUHgFy8X/C7FQn6FUDqBUShDsEgdgX8u4qYDbaJxLYS&#10;5nPeomj/zit7E8f3fv1kMJF/xinM37DaYkmz7NxzbO09nSxz5HArZfGxkcWUnGnk0hMG2C8hja58&#10;ziysqQBKF0YlTmWTyk9jBS2rmgFmb/nRpAJUALvoTYcda6see9iKttRYEKqT/izr+kqlxMzb2bip&#10;/VXb6yo/0V686s8DPw7Cvj7ZTMtLfII2v82lLLrrg1lrJF6CnzI3f3RNmd3PzLArs/VFGJIk1eXZ&#10;OWMeBNR8MtWfAED/9erYHRNut4fmDnTXO3UPGCQnmNYtqrylqtmkbByupsoElahfAeBMJHCkXX64&#10;TtmAanhxn0HmG0ClSC3a4Fya9dc3VylBXY4wPmOE2TV4A2bCaJe3g8cDbFUAZPtc65xS9Zga7bY5&#10;bzuipBjkLQJA3V2YQwSE3mfHjr3XoitSmAc22FPwAu8nX/jvvIGjufjCcDVpNtSFGaE2jJp/zGUu&#10;EoYgvA8egK84wbiyErASogpUS9GDRYhA0A+EGjgPFBgm7iBvtdjiiWEMmbnSTjvvdbvsyr2pMD/P&#10;Q9BzmRliF7INnvH1BiypuPix2JBX4hyWBpUodGKf+7ctZx6UhZOKYi4rRYJ2tk9eroWqFon23Udn&#10;+/TDoznqiz7nuG2aWZ1xhovTzABQY2/rbFXM8JZCh1iQtRN/vmpAZzsAZLTCpNFRgS1AIzqLm4k8&#10;GtUKqxrUhtHbMqqKU75svX2FSuNrtrcLAb4FHEsqd1il1BJXXWYVJ2Bzz3MoZ9aWjCok/9PhFkfa&#10;Wyib5aYXrB8AvYzkrS4b+QtAUMc8gSoAW5xTZBv/cAOmBSxWSH9zAKjXYz+gs496Rgl60lUzCy3Q&#10;uOGsUywbRUnaXQ9b8beLLLeqyjbSccwDjIKcg4pARTzNastCYZD5OtLB44+3WtrWfHwZ86moNQt0&#10;wPdTAOjLKhbFqRxljqR8Mdf+ziqzku3L+t1YTW2xdzXzQ6EkAFRn4ow8AEKX++vCzveAn7iuulFP&#10;Zd49h5vHHEDahYg5ovMepoTjzPIeTWW2qljMLqTD3ReNrdbqXKsSPqyZZAEjbnYzv4BgtroCwh+p&#10;APcAIF8/5jb7eH2Uw5EGAHCro6u0Lp7s8rFKXpOyjSD0NrNpf1mASNxxSBA4llvi5Qq7bhYAFBtb&#10;bi+NMj1gvDke7WnboByqP9pfRWXOhCvDKvk9grqddQHtsrYnXkxma6B3I3wi7ggecFufmCkMV3mB&#10;xSjnRd57Brh3Bag3wjlMhKEQGX+rvf7daGe13ys2E4uerfYI1lmvsB0OdlphgM55mumN9zz2ZlNV&#10;SWerjfEsqBWzmBmOknkqtBgNjl1+MHdaBaj30EnmOIGec3RvTrL+JMr158Trhy3K4NgiZ/Y4+NMZ&#10;8AN7EqKEW4xyRJjpXeE2xC3lB2KzJaMFOIXnnTnIXu2OTIyTPiQZyRKPczqBT0vIDC7dWsc8cCxB&#10;4r+zxKNPsBKMMEvYEhZwsckIVUBYSTVVKPWG78Lf1wxhX1B0gMn3FEK5qKTF3nwkJqUffsRz2+3U&#10;ALNof+cWltvXtFFfI0FcQBX2tavCZNCKB56MQLnQnC0Ur+9sLri5UC5msSCZzeb9q0LAkmMhrfNC&#10;ACx22y4rnDPbNuOwXIGXoR675GaVtJcpt3WxwupqFD7Vror3KxXCqVJENZkPRWM+v9dlJPM4dCzg&#10;JqafnQ8JO+VPN1oxet0ix5Pc1/hA1B4dipJ0G3R+rziOev41fH0+9JUcgLju2BOsBi7fElynyzYk&#10;2vKtzCY5h8LhI07jPdEseS6PJxS3lMjiWqtOo/29+lrLPvVU23I8m3oqwHwqamdK6zv2VIB7L2dU&#10;rTKCUKvNUca8MR6T2pJli20TS6HxvJ7vOfCjMxE7wXdOCgClY3eaX/H9RHuR24uqP2Z/Q1DThDP7&#10;m8V7MZubkrb1OrzZqg8IxfljJDGAHJHHllfYA2t32D1E5M6AZ1i4vdbODUbrO+1O68CCUsDnlhx7&#10;zf/81+weFYi+7m47bPx96LQ3aZ+qDhQccUPAAy6odvMztE3eoXEei5UqZnu3fknUbyjUF0l7RenD&#10;BebciGysybbwu7c692llBhOKVO+GkSoHJXlbSityEuaoAcrOlDFCBCiJm+rd2MfUqUzjZBXAqBLc&#10;rdD0A9XyKWgJMNVsQX8WFa63Q6jkpAvu4APANrzYkteI/NzcnKGd7kThqEi4G104/mlLbyyzMLR+&#10;95Eh8vjq7Yi2C+3DjTV4mJFzIKdeKr5wcQQ1r2qyHFFVoW1xJMzqjwhgeo15STdOqpedoWS141U5&#10;23wqQg2b+/iOfuIGIj6X9nJiYikOOrvtpW6j7ewz30UaJ8sskaMFhi3jB6r9vRTQvPzqj+3SS4fZ&#10;dde9Zwms7uexDZ5GpREOIXpmaiVtZjXmsci9cgstdyiOJNf/AW7gsSSmsUiQzb0AkMpQ7ZfIs03n&#10;YD/GAxSvTS1jIY7KunBzDgUUwiMM/rfNZ643H9eQL5i1LaAa/ALu35eaTTL3+lohTZKA0QqGUanO&#10;wktrBn6GocwDpWBxYwh66C+KmNNRLSrG8xsAMpsAprQB7/B7FBupaontMxd+Ne39Bhyq8+bNhniO&#10;HI7WWoAqzlo4Xoi6cOfzXn3Bz1LlN5+fN4/ja0YZX1FV5qbFWPJFV1mJZqI+Sd8+owH3eS9L1znj&#10;QDEpBDDLuJmkstxIZ+Od9dqrFnfFZRb3299YfliEba7aYdOwR1Pmr8j20/NkhApRWyMKNtbx9bLA&#10;n8588HgcelhKnUQWMiCreer+ckma2vIrxU9SN7XcVVScMSfC/wsKNn6dW1oMgRfafXO5SzDsA3VL&#10;5+I7PtJ+D5l5aNnBOfky82ln/EvsQx9MIzVDDuO9aMqNdeMJCoIoR33RvJxIWJ7TP5C7dWWO/hDR&#10;tE+tybZcrvdxG+dZh+FcaxGQnaXTFwhy7H1NSu+r69W5v/DvDizh7F4X/rpV7axz6i8nV3MF1IEB&#10;oOaIRtVHfiVyXX4mPziGLKPTQjeCCUqBw/NvFvw/utrOX6fjUYgHzK4KcFLbZ7bA26So5YHsoA22&#10;nZU80e32p3m0wWiBxZs5SDFykaV2wYxUSxMhGgv77bSt+maA9oDX2ApBUUstK2y9IMXQYa4OeYmB&#10;KbpgXsDvnWH2U2brLiONYVuRLPn6tp/fYZ8kzLYS7jIvL8ujfK/nqLGncY0ZmUIlQcUwm63ibHHr&#10;XJ5wE6K0b7M4kyoniDtjTzJLnwc4u/m4VDKTFLFUs5Y9Gzc5bmyhCsQ0AR7Wu1iQz8qtsQz4e10e&#10;GeIquKtQdlyGzf0VLDdaphCRvphFyG8/A0BHQrF500ZNWmgbiOkMTi2hygBYuBoikeSFIBGbm7PL&#10;sHqzkrxCy8J5eP2lXPSHcRFzMeeciWGBk1B5fLU9vLJ9+W/fg4PAkwu3nAtRtvoZ5MsWB06xTXW7&#10;bB4Xy5e5VH0AngBnLhWcAFD/r0pwDpWgTEElrJ/FzUYVdhSPVTcdZWTMpFpayHD9a7Wu2JjNZyFS&#10;QTufcMvNGCGcwIZVLbgHRnJzzmS7uv7BrlaKE7Tmi7MxEJmTpmRA0WK8ed9XgO58WmCB3xyqlyge&#10;TzxmC7lTx1gynn1FVHMyL3Cu2HvNRktPutAlyeWfeabl4KW46eJLLf32zrb2t9fYym7/tpLacuZe&#10;jZaXgGFDWqbFV22xKVB7pin7AzAROVsGHF+kSkq2ixtrrRVTRMR17Uoy23EAOa89v8Plruw922sy&#10;52sKgFpC5Z55Kq3vSZbFTSH5o8+NdE0WFhXI/yA7Y2v1jox6MfLoEw8ty5l3eO2vKsC3OE/l9vyK&#10;s3mDzoVv5lCq7zBeb3UQP1gmSRnl1FHiWwLg3FC6R5fa4wQbPRq9DZNTliYJpQDHTvtLBHLVsR5P&#10;t4O2uo6ath/Zm0+4IBOTgFB1Z7fZ6ys8+ouv820lAFTWkCpA2Cza7vIniPlz+6lEfKBqOyhMGSAU&#10;c0GFLIDyeRYEsO+o4tCvhwfYIEEL/7eTGeBuwEcg+tKKXK9/pgI8GO6MBokHBWfCq4OEpkePiFhl&#10;pweAB9YGuxbcJbmLa60qdLe9sWy8J69xqg/kNWKYN3On8biBntC6HW+I4yBBpL5uxusIodnqJhZT&#10;vpfa/ZTxD7EUeTk61yYDgHO5080FAFWRNLXO8s+VNL+aBUH6c1ril0mGU2LWm4QpiRjtQNA3cBYI&#10;dt8AMdoBIFtneQdu2GmfwLNaA11gM47FN97c3y44fzDgN66F4OdfoGhm6M0NL7z4XbvjnkGWViVQ&#10;YbNNJRueaU5vqg3pDAwTQtJxjqHtS926w4rTNtr6R7taFv56upCkGS1xQeh7liM/VgEqJjOPjXL1&#10;iec5e6sMKqHkV1+xvEZGBwpqKtzt2t+vAL15zIoEPgLBL2lD59KOKit2OiA9nWpxpgJ2GLyHpqIo&#10;kJ4XHt8CRABfsx3+AhDBpQkX6NkEl59C23uS0zWrRdRiR217Jb6Em6mC8sOmkVGyiwqLeS4zSCX+&#10;zeT3zENC8iXv1Xw9DvEQeQ2+LMR0Ib/I1t3cycp57Hm+itKbhXqHfw4okK0HJItxotlww81WtSLG&#10;ikur0CznMOOrsbkM/icA5vOkLuL1HstzmOyqJbbSWhZA0hYQz0TyJ/PT75D4lSxeYrHwA2txfylX&#10;iy3PPkcnao6IvedzfhAUz7DqpFMt5YgTLfnNt628TosJT1/8KeDfXZtfqjt5/YmXqkRDN/ujInyL&#10;CvANiPuvY3zwqjwuYTW8hzN0EJryUHe++OzsHd3FA0N/1nYoy9lBm+vsn5ibPrp6pz28RglvmZaF&#10;8e3XReut/ViuL9ya2rGclF/n/gDQiRa4Ng8JuoviRPK3LnYwbtDzC+NcDIZob/6MoQMlQrsUOSgt&#10;u9gf2A4N08xewck+IKgAAKywQ8IAPwDw0CAcYFzGEUtcvg54cLnBAKC+EVykH96pKpA/U9OQwwXh&#10;ohpVhyyOChAADECP9NbaLG9fi8uCrLHcL+b7DmQponmiC0iSLMa3wZlbEG9HDRdxkhc5RGRLr7pr&#10;08zdph1viGYO/jmEKsZDR9/FPCqGiqXRnliSbfet3Ylt9xbsu0uo3tA/5iP+5uJxwS9NBsB+AHSG&#10;CYDjdNLk3me2p5NIs8DXEZC/CZXgbb9Bgk48tR/MB9WO9MCMoS/txuT1pRZDW5TABbQ6Jceu+UMP&#10;u+SckVRzstFv2TLkSilKfJriy6/63M49v4/NnBttayuQm6Vp4K6lDhddHhto2sF5DB+jqEKiaM0W&#10;VuODV1VhKfc+ahlaKki76wClZQBY4jae5zhLrApAqICLOI7ZV0VMNMRvnGhYMMxnqfQVwCM7qrmq&#10;wHxV2BxaURHMQwDIQE645VjmJzSg9CHcaAWxml+wMJjJtvgL9NrxEKlr8whN+svtzq6qgPmlaDya&#10;e5WKc0cVWnXSyVZIFRjzh+utLjMDzz/oQLKdVzg8790cWnBVoXP1WPDemwkYrcSfKXvJavsO8K6T&#10;DRbtv8wDmlZ/zpmZBUfeWSdb2ZHHWvL515Iut8G+o80X73A2P2sus9aQ1K02ga33aKhSU1O5qdLW&#10;T1cetXNOEQAC7o7ysxPAZyaLA3Ey7s+ZWGQpkEmzTL2ezeuQ9wVE8TmLzzjXEo4+1TY+9byV1teQ&#10;gFdqmwokg6yyPqQKvUW5L8OD3rS/2vhq9qfMjzc5D9/gHPUYDLido2Z6myXgOCrxCG4UfqWHy/Pw&#10;AaC/A4oA4Mdyw/r3mlJ7hEDzx1Y3InurocLM0uVp//zmE6fiaAfpua04um7up8KkOdWHRAxdrOM0&#10;KG2hHJM623UhL1vJTootpUFScLnUNo3eDpQIrQxgV0AJ0bCIA1z/OIsM4DCC3vAz6BCmmN9yuwh6&#10;X9pWsA7k3a7vUdIHBzNAKjq+V2tpVWOqwKKJOTwjnCGizAPD+QGzZIxQYLfOT7EK8WwYIqp89Hr4&#10;VgBA9/sVkynPQU5eAPa6abTB2Ou0DbndDoIWozK6OQCUf6AUIwGhngVPuyDAcvQt9uQ3Hzru4gAW&#10;E3fxRj4CAD4CmfPJZcX2EUG2YfDQFLDeND/ED4A6URxBmtZyCpXVOwyQXwb45BWoE+wtyeM44XTn&#10;fYf/70Wy1lsMpFUhDkcjnEMlK7b88sxiS6ittaVxafaHy9+xiy9gFsh8T0oPt+RwS5F954IKYL9K&#10;2mL8Bi9HVieb/AvO+8z+9uinlkzC2AyqwJm0WrPTZGFE2+daTTSyXLROK8uQeylh3MULF1oS4FWF&#10;YakIvE01wj9WAZaLAO1aYA3iPfF90VFn28Z7H7dakuDmsMGdwwU1j2p6FpXXXABAx2x+dxQLkjBt&#10;bKEhpCmy8pvFtrkXGt/PPrOCL76yspR01BIVVoFGtnTVKot+4CGWDGhbqTaLTrnQs/TCuaWI+aO2&#10;wWW0pblnnEaeBjb6jz9pW/AV/BIXkmnMP932nuXWDCrRSKqxeSxgvsM6a5WykQuLbNM/SIg7+hgr&#10;hC5UwFyvmFhOpc+VcBTBD8zBxSbhqKNt6dW/xfn6O4tncxvIbDWE1zSQdj2I5xEE2AWl7mbmt41z&#10;oQHb+Hqb4qRjygBmw81rHUklG0xX8Q3W/KVrUaCcfYGzqS84/SIvj1j+jM3qkD31jhfUztZdecZ8&#10;XeaRBEh1fczKiQD4Lq/CEtA1608cKpO+cVi/YePWn42uNOoK7RIAyslcN2gd0rO/hhX+ayQgvodq&#10;KViVuGvVvWAjVXz+gCOd56oEQ3kv34HU/xAt7/1sfp8kv/ceCgbFnGbU5dgpkx+zNjI6kLOz2lrn&#10;7cf/N6v71exP0jc5QgOAI2+13ssnOfd3Y967TV2jcsZbBQBF4fPyxuX/t6y8nhgNmboAgIzw2oSz&#10;w8ANpsvCJHYY3pitgTJul4o3Cr8AV735trlaRgghKzhuB+wCQuADRqCnc4HpdXbm9CznoyUnVSW4&#10;uzDj1nBzaPL7BYB6oXovCwTIEFqHdbaDKaXboDdsbuDaVCrn/i4x9vROdvrkB2HiF7NxZAa4PMce&#10;iam3B2O2MdittudXFth4ieuZ88liyRFtndIAIq8LVfJccSUGF2fqM6qrl6HDvMFM5S0Xo6mliOzF&#10;aXmVKZJYby9twlooPt9QeREXmWxfpa+yap7IglS2gbzpi5Zust9cSrbwxYDf1SPtkms+tsu0IGE+&#10;2KKqEMutc87tY5ELVtraqkYLxn5dczY5RPv5cU7OpJNcAVG0osVZ+ZZ07Z/dhV8Cr6+EwbpLR/Md&#10;/i3kvpthmZz62kRXwaAEoRpMP+IUyxg4wDJphb9QlSR/RRZJc+UkIrWNyLX4MX4LSObBG82cONHW&#10;nkHuLwCUDL8vkaXG5suusuSbbrT0m2+yjedcaOmAkazlRb1xVB3N6prY9KsSVLylKD4pVFXrn3na&#10;SopzLJaT9xsWHUsIZiKtwNK3skkuLrXclcstfckS27at3rZtLbPMqBmW+sKrtun2m8jv+J1txD1l&#10;45W/sXU33GjJjz9tWaNHWGlqEgqOnRYENSSU+W8IzyeQ13WKDsYLgdxoAjkH9P+T+bcgbUpdTIGW&#10;aNp6s1SDrZ6HOmbzm28AYNBuNO9zz8MLovIOVeF7DoGetvQlp1wC2FMtnn4i44bjLPHOe626OB9+&#10;JNknbPtLdjOfW/cNNBSMXtFR90KX25NzUdZsb0CDeRslyJvckL3KT65GW+1F/r1HDBnanBNRLlNm&#10;z7hHAOinFElSOIObmWyxnlhVAPjBnIDp/uiqSnuO5Qf3ExsVOwuFlsfM0IKjKUe3WdurYFgZWNdJ&#10;+9s2+A47bMwDcD7Z/vLHAV8raX+FXd4mWaHq+uk7bFRCobWZSg4wPgaemg1fAwwQ3lvnGSBodNf0&#10;93sA2ORwK2W+sMdaOanmOz2wwE/mCB2nptqUZAJ59YeB4w42x9rmHEgLvM/v9zG5FxVtsiNH64W8&#10;w5vxYXzQ3BywKU3G/8bIlaIdd51P4yIgd5t1W5OLlGerdSVb+BHCmx/nzX2Lk2O6GPuqVqimvNg/&#10;L3fDowRI1uWpGgJpmTXjezkWXpVaC0DvDY63WXr0kricf3svvtDAWiIEiuyqyf+yi0c+ZvG1+U7h&#10;MDs5D++73fblio12+ZWEKp0/wn7DZvjSawb7ckV+mjitzfC5F35oDz3ymWVCsp2VqUhIEYz3bPX8&#10;LjfS44p0nFVZayn3dbU8JGzSrKqi2gcAHfD8cC7muHI+APQuYIBTB4TimPMus8I1cbaYwPIVVfW2&#10;sXEHsjgkbTWNLki9kG1tVSIW9y++iWSLdvZkcjBOF4H4LFxMqHYgVOcAyDkyB/g+IOiHNlH7BjWJ&#10;nqJ2+DRMAE6x2BtusfzRY60oZoUVrYu23C/mWdKAgRZ36522/vQLLZ5Kct1Lz1tN3gbCmniMDdst&#10;h9eikLlecVIyM9I0KygswUiAyErA81uWMiHMFKfwWk6T4wzgHgjwTeWYwsxyMsckzo3J+hpmxyFq&#10;H10CIa+zVC58/eJKHJVi1tnacy5BMUKV2UzuR9MNsH/eJ2pMPi1vOa93ITrrjXffZ1WFxbZcyhqU&#10;Mxrrj4wNtvaD/2IvrBinZs1WwTN8HWrXa9L8EunwOjNqqZb85H15/r2MucegRDk465yWwekeAPR7&#10;ZTpjENr2EMYIb6D2ULrbQzFb7HGulS4rSm18UomV8Qj+Gvyqy/dwnn4tAMB2WOA7sxJ5/+H0fn3E&#10;GwCpDFVaFyvc8tTFatJSA1oSQTy1kGwjDFCdiAMLLB3HBKXal4xO9ACEb00xZx8AlOOzvlAGqUex&#10;SQmI2u60we1ngKrTM+zJRUhJBIBoLbeDvK0NgCIoqqysYtHSaUYPSNGU0bS3yhbw64Gb3nX2AUDA&#10;ssMUWuKJd9q14c+wveKkTaqy+5dV2RPRVfYwb/ADxF0+tqKEbRpec7RsM9koiqumrWUUVU0E1A1V&#10;g9rwuQoR9cJ47vhvUGq8zDLkFbIW5Kohx5hXtf1dU0A0JBf/9hq7Oew1HvPNzEtusjtmvsMJRCWE&#10;UUBkUr4l87zmL0uya6/oY5ed+xmV4DC77Go4gi3wDnT64N8OY6v8voXMWI6ciFaTisVbhHjDbD8A&#10;zuPCVUxjPJVnevc+ln/wcWxztQ31CLg/qABbAIDFzLJEjK5mHpdGK5xJCFIBt8m8xRiWfvyBFYRP&#10;s8IFc60oPMSS3uppq6+83tLZHFfgwydeXwnGCt5SQzbysnOi1ePfipjLedSQHx5NAdAPGqpWc8+C&#10;q6efgR1/FhzBjWefY+vOO882os7IUOIaRqpaHpRhTpBCZm/0nZ2tLCvPlrCAcRtpQEVWVeINzubm&#10;F8p7HMhWNZClShDVXBAV9RTyfKekoecVAAJ8UwA+gd9EFhwTOE+mQnMJV7eghD7OlUi+P4QZbB4z&#10;znXPavZ3EqqNlgNgFa9FCYTzdGR1KXc8aJU47CwkS3cOYxqSWFk+rLVTRtF2ymVl5J32WUyIqz+m&#10;Ehb/Mu7l3RXs1QT8nISTz/eKY3tL6xvBWMSLivVzX33VnziMOnfY3H+woRKzg2o4fzvtsehazESq&#10;7JEVcChZOs3NW4p/323WPvABipAm5iQ+lVaztDQ3l+caDGM+OLKTfRQX7hVNrcIb/mHBJvnGLrwo&#10;RSPZsHUbsz7kbzOKPbyKwvAULuB1UQkutVBDv72ld80DIPO9LFqY30cgJo6opw2uIixdttIlmKam&#10;2yY2jbajHvoNi5NfAdVdX82fUetme7wjSM7tfS9+cz6BPyBL88Z0DKRa5C7UbuxNhNIsxrdvtz29&#10;JJcKsBoArHdlvv7+TwLXh8sEkrukWhnJg0TZcPF/aocBRRFGZ8iJBN7bIJKw3kBO9BrVnyrBN5i1&#10;vBJbYF+xocMv2/725buw3W+E9+TLNBl9qw34zlv9L6eVCd9MRdaIfnZNsl392/fZDn9iV+Ie0xIA&#10;dBZbfO2FF46wW27pi9tyPU4sNUQxQu0Rm58TuqnP4XQq2sWYtubP+dI2AkZbkGS5bNnTAbOfEuPv&#10;VQEWiyBMNSd+Yezlf7Dagjyrysm2FVf93rI6HoVJAq7EkJg3H4vzCnO1OoxStflMB7DkIlN1wgW4&#10;SXNoEeEC2zVXlDxMZgvNW/Lvy5ejSjqZGSHUHMnzRO0RiFayaa09noNcDBmf5ikjA8eUKkB3HY8r&#10;ecgYi6X4mAxBWVWbRh3uozh8CGo9s1WWHZiYBrHhncSSYyIEblV+OiYCnBOoqMcDjOMAvyCBCTJA&#10;dQuRfNRCagWB7AVfzrG14luK9tIkle+H4O4tPZpSXqpPOs8yjoDq8+gTVlVUZsvIMZmRXGx55MGk&#10;bSuwy6dBPOaGfkjgw9aWYLAjyNWdnb7QqTI+XV+IbBPCPueh37xDdm6vo9wYgrtRKJWtZImzHAB6&#10;aqfvvTEBvwjO+7EA+7O4Oz8U02APR++0v2F1//DyQmzf8pzh6WML3qGYuBEA5JpSrKWvAmw6emru&#10;mpQzjIjSZ417wjZhme9Vf63v/KIWeEcDAMgyZQJxnQcFp6P+QAYXAQAqAS4o315bnuy62r2rP1WC&#10;+wKgiIlsRFR6P0/Op4KSOiIl6SBTQTR17fDXmp5Vwr8ySnTr7NZ/UnKIUFZoEiaa5419wssE8ZXf&#10;LQHANswg2mOTJWXIY1994KQvH66DzI0/kWaBj2Nd/DhB0F1Riby8utQmswHTFkxyLd0t92zL5Iir&#10;i8bTC09FHzlgXTHyOHJEoB9048oaSeurk3FofATB7jc4V1yl2DnbfriJhxMPOCnlW/d6fsVWNDyx&#10;3DZzA1m6Kc3+/Kd37bxzBgGCP60Qkc2+skYuvnaInX5mX/vog1mWzww2PIUqVolePgDUfMctc6hg&#10;JDvLr4Zjh2X6BioMybCaVn8eLaMZk4AmACjQLDwWLS2JbymHHG9rX3/NEeEzIxfaWgCn2tlmoR92&#10;ZGI+8jM1yHfhPZLU+ayfBApljoenVtz7vEjPzXHz9rcxlZ+fA8/TTnfAWXSK54Sjv+cDrjKEEFDL&#10;DKISaksqf8+cEmzLWRxFsCGXJ6TeW1XNGh/IENcZfvL+auY3WcsPN/+jChT4CfTYAruDz42mkgzm&#10;5iinFM2HQzUrLqyxCiI7ozvdZhW0sLXHn2u5RAc07zyzBwBLmfnpcW46Bh9BljWVFUX2ZSVpf4lV&#10;lsGSSYS0++b1cpZT7YMfsvZiQ8h4lNChc8c/aqnVhZbM2OHtmALH93MAyPEKs+qeTvIG54/qbxam&#10;BqJ1zfARnT2tLzcBOYyztOrBlrgrFd+DjHf+tnILc8BGuxsa3BLmuBtqcu0EZultglhCunS3lgGg&#10;tPkOAMd2tke+/ADs24l+Au3tgW58m50daqGhsd0ue3pZBjSdYuyvGNexBBEP8ODAVK5d4ZU3f9yb&#10;eL0PADrTU0fTZiOGF90hU1LtYLy02koWp7S46bX2IhGazlKayaNTg7SCnOUHs0BHzGazw5N6Yf4Q&#10;Z3fVloFqu/0oQX4Aio6BjmegC2a5w04Z95BtKM+EGkHlt6LcHqT6e5x5R1e4ek+sZCmyUgqPKhew&#10;PtslyonXpbbBJw8SoKhKEIkXFcMEZkC9MIZ8QUlysaWEdeN4XJtuJ0zAF405idoEEbgP4gQ4mK2Z&#10;HHBPHfUYHnibrZT2fi5tVFhSOaRmQnvSiu22Tp/ZmecM8ECQhchVV2oDTHvstsXDvj9EibkKl5nL&#10;r/7ELrucTOJLBtiK9VnYfssvT62wF8Y9R3GMukipWqKwp59TWGmlRXmW0uctSz2HLA/I0QVUgRUn&#10;XujS3zLJEdaW1xPsnwk4oYTgYwHcuSo2yCUYbybcersl/v52W3dPVysnp2QD290sFBHxJ51CCLuG&#10;/eczo/PmdAIvgZvUJJXOlEGA53nplfuWHB4hGImXL3hp/3b8frK2Z2eVB01Gj0/SNbc4ESD6foZ+&#10;h2aKAlQRm4uPPdtSr7nGanNSqb55/wAx7z3dc7ibBaMNkZonMfaYQDs7CVCczOs4wVV+ewBwLH+f&#10;lEwVxb9NhZISxs0lKrnG0igWNn/yMcFE0vyi3ED3q62ugNnFFPief76qQ0dGZ+ONPK6U7XbsSScQ&#10;HdqD2NAa+7KUah4K02p00rphD1g+mZb3Vuej116LvUhcj7CTkjoqYPRN9vCXAyhBdjNaqbLn8KV8&#10;K7bBXsTk9KW4EhuaIgaD3HM4Z131p+WYdO4QyN3nINBDGv+IeId/LsXsgJb5ITobLQjvojB4PSbX&#10;VX/vkbkTMP4Wp/l1Le1+LK9+WJTo5i/u353WccTdNj3Vs77aLpxoxeXH7iZgCmIRzlRnV0VAf5nR&#10;SJ5RIQUbC1yssC6akWRJDZQoMnFppljbFwC1BNFKheFxytYtdnFkCmLiUgBQyxBp6rbZb0ITLb2B&#10;OoAliEiNvwYAOgzmz4KceDuYGUgbVuqeqWLzzPMffN7xBZVABWiOvAX7njHOK7AXkrjOzAG7og55&#10;GKH341SED6MXfmpFmX1MexsJidYjt3pOI84d93u/NO6mUB6kpRwM7eAFwmFGocrQxPRpgqCdjyGm&#10;DB2kS8YeXBVrB3zQnAvG+LvshkkvwBErx/lYWQvVFkyi2Vru4OkYDDz2+FA7+/SBVHiaCxKy9NtR&#10;+wCgAPGqK0fjNvOp/QajhXPO+dDue+Rjy8Uy/wuAebryTrLIyuBuHyYDWCqWOTzeSemVtFVVVrxi&#10;ia2hituqOEsuyuoTL4Ij56uWoKDIr84z3mRGp+AdPuajJkk44WIrXPGdFZYXo60tx8CA+RSJbsVf&#10;fIkrikBOIEUlJn2rM19Qe+uTfLnP+asewLeFllRNKTo/sIVvhsi8r+sNIMnCpgLwSYUDGU2ecTEV&#10;1Sx4mc05AoWzLApkzjsRMBxHWzteB+A3NqXeHf4KcFRqvY0CKOUapBtkIOfJmqqdVr4yxhZfcCkm&#10;DpIfQtimEpWRrKSEXrXtmaB61TBhRlB6yvjadeh7Uz8aZBVwIb8sqMW9pIoskxpHnxqftNCOGKKA&#10;MM53qr6OmADLdFSzcLkuC5A6wpCYk7HaoGFC0i+E8tJoTyPX7Lmx2OV37A32rvWnZZez9izklBPZ&#10;/D6HW9Jjq5j90dE8ygLkHqrAu8na/pLFSH5jlV01EcfnIB4HnUxbbXZbAICu+pNDTOBt9tvp3ayY&#10;8CFnPiDecCvPAL18ImdnxVy2yA6bnMaydhub30JrJ/lbMFLY5bkuY3o3c0KtN/ZeujY7A2wUTXvH&#10;VrdxemwZPzQkAxDcBrFQNvl1dtDUfAa/uMPAB5T7QqubGlIpOY9WXrmq3Q12czgSHLSE+5PdNBee&#10;5BQiyheeeqedNOlJS24ose+gFXRek+MY7o/Bc3oI09RHRZDGZfTp1YU2Ak7bTPhs8zQXpEVyhwDQ&#10;RxuYRxUgQqnSsQaszqBFYPtZnGKnDNVJeZfbVLdXCDTDX2WXOAWLNJNhHGNutUfCe1MFNlgGDiJh&#10;GRUoB2oxmCyxbHwY33gz2M4541W79PLPWXZQ/UkLrLhNeIJeJcisED3xlb/9mJnhJ44kfdqZPWzQ&#10;Z3OM4hUaRgX8Oy+/VeTcGbI7YhESqLBrZiN52YW2uWc/SzmHLa6yPc7COguuWjla4bzTzrcctpEF&#10;Lk+YZclRp5LJcZOl9+trOSEzLQPX6yjkahFUPhNEfcEgvGzdZluPbKyENrhErWgzANh01uXRP1rm&#10;ybc/AGzOuqs52y8pWUpOP9XqmQHGXvh7y0vMsK+oAvU++oHB//4qw2QyOSvjqZjH0QKPIyRrHGDn&#10;Bz4/EI7CiGIkwBBJZTUvZScWa9BTqspsA84wuUefhpqEYHpac805Vf2KaC07sQII5bIXq5Knouaf&#10;hCetPeciy54eAW0GbS+jlUBmyDPzKvGpMwxm4+14aCPqHALCvVHKIQJAyULhwmrD6jI4kJbdSTxo&#10;OVXgtNQKe57z+B9QYIbz3s8DoPd2PvJyfRVwhAIKuVtfjFSfXE5HhHTzURYfj6/eYXdSGLyyPMOY&#10;GNjn8VBfmDcq39clNUqJJQL0jxQgfmMELWzajNmT/CamCtTjVmWLCPx20PruAqcaGco8DdAFBJc7&#10;9UcHBbuh/mgbnMLyUgMqyd+8ULefBkAFFflp0robZRTawcGbMEVQaanQdEBwukrnbH6xSIBylD4w&#10;QfO+NBr9PE9qpz8T1s+19sOZQ+xHd9g8APKG6c3TycIsov+qySYhzKuoWR5cwZuO1vFBBsiPrYEg&#10;rYT7NUjeaGmDkQwpHUtmCS5UyRkkeOTROVqS0FJMQwURhS5TbcJLi4bRktzKY+N3UQFq+aK/Kxvh&#10;IIbGqgKdFTiE0IAJt9qLX3/mXrckNsPhkG6n8XMlIYOJYCPGzLPLz3nTLr9gsDNCuNxnjOpAUDpi&#10;hS3JWEHRm78dCViOsosv7GULl2MEi/Y4LEVbSQAqq9xHeiX/GG7eVCqZWah7xOnPe/c9HIpPdARn&#10;tWXSCxdQlRSepg3qaaTMnWjRZ19mxV9/Y7k0Wathz3+RVuN87qYD/tPknEPLXVxWZSsfxA/vuBMB&#10;QX+lt1cFuE8O7y83ad2fdVdzACjzB6clPozt8MOPw81kyw/QzKSy2xP8480B5TM4kUp5HDPTcfD9&#10;xtMqj29S+QkIx+DuPBrysTbroUj+Iqjes9k6pvTtQzDRyVbK4qUcGZ+qP1V5qgCddb7+X3NXKtIy&#10;ljfZBEltuuY6q/ruW1u/DcoNFd9sHFpmc5ESZ0w+dpZdPIF87Cm3e2ajOndcSBhtb4RnNR8QBDj6&#10;QsYPG/0QmSmbcIjZaS+tLLSe8FFDpcdGI94cAM7m85Gcu0pCfHp5iSsC7qPqe2xNHVm/2+z+JUWc&#10;8+VWuqvWrpn8b36Xws3l+yfn5+ZZGPv4cyq1ETHCuSw/Emqy3PWr6xiUaNUW2OMvg6xwJJPhfF44&#10;g30FS4/26lYjkL/haXpR5EbbjHem8nx3yXSlGdluM0sQaXMJKxG28aCT62vtUsVlRtSyDUYVMlPh&#10;wmyDaYM3EPnnwpKExK3Y30tdonpVljnaHJVsLbHLpj7DCwuQNLHE339JrjcLIHJt8F120IQ77byp&#10;T7CBLbVFXAj3Ls1lGVLjNsKPr0H0De/pEVrhJ5aX2rtw+kIKdtFGeiAoAHTOuc5GCy8+zdtSaX8q&#10;AJNt1XZJ4D94XMxqaLedLyFVoOaV7TU34a7pVYW6gwuM0UaOvNn6r5zoqut4snHDUrAnR985j5+d&#10;zfNe8M16++Pv+uEs3R+ggybj1CACwE+dOYI3G9T/Q59hK3z+RZ/YzX8eaOnY5S/THImqMlL0DKkk&#10;mPUonyIQkvII3EO+RNOZgavLOja3Ndg8lTGvqifXt4pZXhHAl0weR8wNt1nZd8ssBeODMGaUYWw5&#10;owAKzb2CGJoH0S5OYVa1kX/P/HiwpR0O/cSnZHCDf7mr7Nf15D8DgMUKcgeUtSRZec65lh0aYXR4&#10;jq/ndK+MNqSAEA1kGq3hBBYk46C+jEmh/QWQJuC2ospvNMAn8BtFCNboRKo/p/ctt0RI18Whc209&#10;6WziRhYzLy3RYsYtZUQ2l6zvdGclJgJ3HkufuONPtA2P/t2KsrJtHhv8aZup2FGzzGeMUsrPy4W0&#10;/afpzzNK0bnErA8yfzuNUJzKifPI5WXzMeghzinkaMrYJYv3dc4lRfwMJKtjPI97BgAd7oj8P5x3&#10;yv4+CtLzZO60L64psYeZYz/oxAGYnlI93gsv9uXlqHT4WUMT58C+uINxjrT43Myd4mNf15d9Cg+f&#10;eYlyP57/5nNBn7f8cJXXgSnGmiuSdm7XVbSLkUU5XSlO9rPK6VIBP6W/Befbs4t0ywd6HVhqC7yv&#10;b0GzAOgcX+hBlRei8vL573J4Ifjh4tVAiG43q8Q6TkmxsakKS4KFDSnaaYN9HoFaYBwYIEoStxND&#10;A148n11+bwKyA8aq0vKFImk+4jJB9mOR5ciY2lrdbUdNVhV4i/VeNckBz8vrc+1+JD8Cvq4Qox+D&#10;IN1VAMgQ+GkoAZ9IAUI7LPBzoeQMxr0NojwDtWH1Qr2/yse6iyjPgODb3dzDpdSJAMoAWMDrXDBC&#10;lJjFVhoQ7DhVd/E77KDRnW3Y+jlO8RKHJjbSGRxAxqbSSsUpciMhVA8/OtxOOau3XXqFJ527jKAl&#10;VxGyKLncBbHLL5B2+XcQpM8YZP9+chzxoJVobMsBVS52uX747L5kTT8uBcpGcoPl5ZdZTv/+th5t&#10;bQy+e5uoAGPOv8hib+lsuR+PgN5SYKvFMaRaCBXZF1rILFXDPD49dxkajFHmLUls5YmplnDh76zi&#10;OC90yG11AcHcM7WI8BYBcjbRHNBbfPxnAFDaW8npXKATFJOMG++GCK3ZrgjvfqK7xhzbAHQqP0Bv&#10;nECQYzyAN5Z2dwzKiHEA30hmw8M5xgOeQWxSVzP2qFq/weIuvs7KUbGU8rvKZVoK0JWdJNNVfu9p&#10;p6BjRoKIlVcpRqarqQJzBr5rRRDHJzGnfY+b7FQcdeYlkZUs52hIwg+Hd6dDYOEgSacqLs4TzbwF&#10;gKq+DnaB42qBH6SrgOKlSoux0A3hb1gxRcjsbIjxqINC2HKHOnsr3wzbfVQXowD07daPLfMjqwBA&#10;5G4Pr2UWzuzwsTW1dufKNIvIrbIijAIunvZPazP5TjtU1w1Aq2tof1Z0ftsrAWRHN/O+044Ye599&#10;S+C9/sj12dv+HniR5HmQ+oKU2FPs3N7AzLTRHvlGbJVM2l5UazPAqFmEoE9L54ZXxiOQ3Ytkbz8D&#10;AOWU6iowBz60frRU7acrXq6W9bJcYuDXhOG4vHgjywW6ewad2ghLHidRsVe5/XKXGJWqcolQWpwM&#10;ErRo2FxdZKdOfIwneo8dPIW7Ybg8yQSGP7IU0dpezhXanDFTOW3SY1Q2Gba8SuV+AXc/Kj8A8JEY&#10;liHoJrtCdBY95oUYqDHcSeco3YuTRy4as50AXmlnbFgRyYukOnQTWcbkovoZ8k3db/eJBWSWoxO5&#10;gzZ6mDtIHhSU+J3jJ63ILYOHVkU7pm1lpcWgdc2vbbBPPopC/fGWnXHpx7S8o1iCjGBRom2x5oGi&#10;xQy3SyBSX37VeDvvtN7W7/1plsv7MJfFh+aAUWw1ZwBcETm1NiV1pw1NUsuNthSTiMLsPCtYstgK&#10;vvrKitbEWG5BscXVyC+uzILhzMk81q8Y8IvndSGFAwRjeF1GI8xPx5wz94Mhlnr4aW5jrLmX7PNz&#10;z5SOl8wSl2TGNlR28IDt3jPA/emRm1NR/JzPyf6qiBmg28hSCSacBSBHR7v0OhHcRQmZjXRNdJbJ&#10;zPvGUNGOTanjoOKDPzecQJERAOBElBTD+PuQpK0ooGrtK3Rh1bnF5CF3sqzjmfmxTc9jxifdcukp&#10;SueT7ZUWIBjJ8rtTyDWJu/YPVjrrCzTcZOtiZNAvHmsqZnShWDblAKa19IePzSZcHLJxR26azvhj&#10;P8u+vTl4rtVEo5tBxsamCtpfzssgTCGUhOjRtzzys86F2ZzPkxhf/J3l3X1rsbj3K6O48d9HNdht&#10;baZbFH66JsQVC57Dks5VX+jRfsZP7nwOvZ/lzH2eZn8iG+pZA0ENwM8pNChmwIIDdX0RJjipLlWf&#10;0/LKvIB5emxdtZ0WjvpD+wnmfx3D6FBRf1welWy5DVj98TXCI3+B1rIZIACocrHRtcJVlsUv/W1U&#10;Ci9KtR0MJ7A97XDArDI7LnKdLcOiyTRg5C7kOcsICFsPAHcjtXJLFl7QNxePgmhMqwnwtdWM5Kdm&#10;gj4AdGaqWuOPvdOeWTjI/ax3N5VZp+U1zvXiIe6ED3JHfIRD1eDj8KLexuAgjGWHKAM6gfxZqUqQ&#10;+xqw0hvcYwVUBWy+9+YoNve4vGAYAaAWI6oa74HUej8V1VIH8NEK02E7HAR3Kwy+2RdoavPrUS4s&#10;jrc/3f6enXtmH/vN5UPZAA93RgmqBi8F/C5TEPuVbI0vG29nnNXDRk76EkNWHFLwPoyA7BuszBNm&#10;TVq4DAFcP02vwlCzDLoHEsBCog8JWQov3MIWtNKGbi6DGM7ihIrRW/54uRGeTNDXWkkOhi52vIxJ&#10;WbyUV5TZ2vvvt7RDj3DUDoGe2r4K5fDK9p3qRy1xWTNW9L8WAGrhUga1RzQbUWMSjzvasoNDAHij&#10;elcFyGNXFCT8yfHM/0YDfmMAv1FUeqMAwGFUyp9TFY5I2mIfMxccshn3G4CltKbKNj/yjGUB+Dln&#10;n23Z6JzLlcUsxxzAUKltFacChCecYwmMFlL+9ryVQRv6ilztgRtzcQyqs4H4+E3khpTLJr2B4uHJ&#10;hZ86rl+bCNROjE5cFbWfRcM+AEhlduLY+y26eLOlkECn2WQYc1pZcynWUiDoZp48V0niXo8vp/qD&#10;90fr+xgA+KA6H3h/d6zIx8Zrq2XVFdpZ4ykyeAwyMRWVzIu19OaPzYYeuQxgKlKq04Bwqj+cmL7I&#10;WeuqP43GWgsAXeCRaCxg0hYJ4MgxUrbvBwkUZmSXazfRHteXg2SAiqP9yyszXfu7ZTcg6Oo5cKml&#10;M0DnsSWHBSq6HTurHB+v1yrKzCl5sKyrsZiRRyAgGJhu/WLzXCu3A6fXevfAPLRtlQpQSIrFtey6&#10;9EvWlaXamY4YzRvE3U/t748ZMjrpnAMefeRrMVQ4eNxdaD/Rj4JgTzH0vYcliKyyHogVCNZzcqgt&#10;3oZ1VrV9QOpWFDwDbc7CnH24BumkmrF1EwC+tmy0yzl1ANjEr7DZx6QBNi2xYgTbi1agxciUznbC&#10;qPuY2SxzJ0wMW8bptJjO6omWZRwV25el1ZZQVGG9e02z887raRdf9JH9VqlzgN4lVIVXQo258jdo&#10;iq8ebBdfOsIuPqeHzYiKgSRtFkULEAxfTf55amUnYZ00BteaUWSLjNi8ldnWFhu+uQGj2J0M//l3&#10;ZmAT+fx0uIRu/qmtMocfAGW2IE1pMHy4ielmY3is83F/KMN0YfMzz9n6M8+zlGOOd4uVcrh40h4X&#10;IL9zvn7+jJIWtMECRhGwfyrDZH/8Qc0kRc521BOqz/SjDrPM4aMwPDCLhCOnKlD8v2BAbQwAOBIA&#10;HEGFJ8AbkVTPwWvC6/I51e5A/n0iN4tyZGGbu71oG2lp66D+iI9YJLsrzE4r+Vir8Cha3oxjj7UN&#10;l15mBRMnW0YV80TOnd5ErfbajGVVAuCaWGn5zGK1u3x60cffp6vpfOjg5sbeedK8ycAeLW47Z0l/&#10;Nzk499mKwk1O7RSVyk0PUJecMxIA9KSdUjrtso+pZh+C9P8IoPcYS79H2Pjez/b3Drz/BpOeKPrN&#10;cwsH0obL9OB+d23tb7z0g8UHyxlH/FdWd9Bt9uCsfi5tzS0RXNqk1wkeaAXoT3zbwc+rlxgX/9JS&#10;iq2b5iLXpTBrR9XXfkYZhVmDHUUa3NeMevQ1NRg+qwSUW3Rzj6HZGaBrPwEx2VM17uKX0cMvKaq2&#10;46dhkTUXr0CWIW0j63mzSuzaqI2WyRPdLZ99VY6S3LXmwNOpQryNj+Z33RaSHYzETTb4rrX9ibul&#10;LLQcIDmTRt6kqXfZn0JftJrdgBncsLu/y7UHmf09FINMbm2dPQoA6u74EHORf6wuQSpEtcBJFeoS&#10;zuQivcW+olqSGqKHjFtbWAE681Zt85hdqgo8BFshd7cP7GTHEQEQlb3CVaZrqPxCARa1Z7IqH7ih&#10;yrWbmczlZi7YaH+97T0750zyRi7TRngMlBiO335kV179nmuRr7hotF3KZnjWVzGWwyx2JtXeDJyK&#10;IzPYpvNxKAD3OXOuoVzwI2n9hjPvGkGbN8bx3qB6cBFN5HmGAw5hvrBsv8RONBIFlE+FNjIJ0BRv&#10;LhBLsFnYUKVtJVUwJt6y+g+0hIuvtAxAL48KyRGe+Xspi4CWzgCbAmBLv6epm7WIyCJEK+ND5qpp&#10;WGKljh5vCCWokkRqR+7IcwwCzEfwnIex1BpKBTiUtncor8VQAHBU8jaWAXg7crMrwV8xoWd3cldO&#10;8qgtgJ8nxZPcD9I1QF93ONpkwDH2uSetIjEeowgiElKKqfoabHD8Tvz7auyj2BwMIxrdRvS5hZ6/&#10;nm6IBwXC9fPFP3g3z58GQM8DEwAcf7+tLkkiOpWKj+hUOdOo9dW4YhYLuxmMK8ahCnl2ZZG70Wvu&#10;rfnfvahF7qEa/NfyVDh/RB1krLCObsbOvC8QcHWefz+eyePOaSheBzHbbqNzGm7i3PSVnuxNwOe/&#10;dh2z5JePxAR+O90WVw5UwlQXykF2SZUdNWUdbe82wI8lrRgqSHZvnrfeKlU0bd/GdQpdHKDUXqLF&#10;FaC+UC2wAHCbI/EoaMTsrq9gWofnwbNppOQkNY6Ss8P0DbhjaA+lJ6wZoIadEKQPYAbo/17/LFA5&#10;742AsIreFaUJdtwE3f06Y5Agb7L9W3K7k8QHgAKe9jJYnf6QtR1xm/VcPsr5g33E3a/L4ny4gQyH&#10;IUk/Chg+DvhpS/wgeuE3WB+GOqsn5T5oM6yhcqWTv30WG2ltcK5uq5PW0V28x9JcBajH4gbXIkbr&#10;75zw+tr2AkG228eOfYD52nI3E5RuOJiWdSbqhEnMnwYS0zmQlnxpaRkRmTj8vjfbLr+4p51/3vt2&#10;+TUeV/A3V4yhPfb8Ay+69BO7/JLuNmdBnOGCjlkqEjwe+xQujOEoB3SxD0nezsXOXJAKZwSANhpA&#10;HJvEtpOP47SZhg8Zyqzqe9dgVRMc09k2T2aQr8c1CbAYzUU2LKPKplKtRhI/ugEUr5w9zzaeJx3w&#10;WW4OJ0qKgKN53W8zixGlsUnWpqpR6glJ6HwyOr9llj7vjiZW9/p9JSJxA3qipGgBU0rGcALzuvwv&#10;FjijVBkZhEs6SGUs+6uhtL2fAYJDeN4CwM9pfz/D+PRjdNsTU8sJZNppST364Rt4hJtnqr2XokVy&#10;vnxmf+W42qQefbTF/uk6y58eZpkY1gby2vWNr7ABGxqJSdhJfCqLD7S1G2kz5Vn87DefceNkdszc&#10;TAsydziis5YbLBP2M9du6sQiTp64p6dN7QoFKteSK6jWuaE5ay5pfiFqz8bcIZytb0/yQB5eUeno&#10;Xo9DebkX4vPtcWX2AGbBSyCJ5+2otWsnP8dShWUev7+9ANBHev6xUDLvfL8TAGccRSxt59lv2BZM&#10;lZ3dPNesCypynN4DD1BzAEgUh6sqGcnJR/kfy8VRTsS0mQxz7K/aKsMoOMuGbCxwXakkciJKS7Xm&#10;aHXNYFKzFeD3ACSyoTh+PqfmsUkFvGnZ/CIUIVGYI7jBY7b966uNDpwaGDju3lXtc4o+MMT//jH4&#10;HrReSG2U9MReWUgwM0NjuUW3cUPjn1aHOC9BeZQ5QikJVaPvgXqy2op5fq9D9r5ruTbBnCRrJQ3a&#10;RkXIbJBMBOkklfgWUbAT119mclQQIZxYGIrALVtpHSCL6jG0UTBTKBwt5ZK4sPZ9H9P3Xmq+O6s7&#10;ycL0mADNKXfY4dh/Tdj0jWuH15VCkVE4NSfzsPVyAuZCimNWt7nSNm/ZaktjUuyJx0fiDtOLtli2&#10;WmPsUvkLuu3wUDvvUmaEF/a2WbhIF+zEvJT5UDDmrqOgw+iiH7pZ1JgdvpaPKpD2byTtn47RzMFC&#10;mCXJSUQh2dLPqqpQJagcjKm0dZOoIqfwteMxCh0LYIxnLjgWEJlAKFQ2C5zELl2s+uBjMSlgK8xs&#10;TOoQaYV/qqJz0jEWJkqkc/nA+BAWiWbD9yubVx+90CZPSufMBdyW2ftYgaqlhAhMp8g47XiIx8dZ&#10;9B9vJi+lwCXWOWcUl4jWQHtKBcgYYAiV08fkLg9NVPW3zQaxrJjMe5xLgljy290tCS/Damy8yvBU&#10;lM9fBbQhmcamoJHeeBZ+h316WlFujjNE/Ygysy9GpR9iTT9wA+ojUgM/js9lYdTA4mybPT4X1RCh&#10;4rrxtXdULc80wH++7E/z7m6svo2w54LOjXPKrfb70H9ZHgbCMbhsR1HJzlE8gqtw620uC7thyvZd&#10;Ddgx1nmI2d+j3OTvim+w2wkMm4jpgriszyzwALmduhOBr2NQ/PQ15W7gbKvb4/zccdQ9bJFXuXN3&#10;aysrPjzOH1c+wLdzd7Xz/kur2GoXTF9vAS72ku3vTNrfGaV2ZmgWGmk9K69r1LHjRzbQPwmAfiCS&#10;73QCbc554RilRrAJVtSczAZnVtiZ0xJwYt3Cr8TtlV/YeIBLkOaqR22A5BrtZmXVmXbqWAWoezKd&#10;luSSeglWcPIEOuI2TbrDrh3/D07MIhywd9gjgOCdyOMeQCv8sHOLqfcI0myIn4Jk+pnI0QzW5lE1&#10;BNEGJpTtQF1SaKdP/RttrDwLAT3HA9SJyqKmmROoWe9CHldHURwc8fUuO3TEfTYsbqZr9zdUyciy&#10;kvaUEGy8394jtL0vHweSWzy7sMLSaplNRqyyzrd9BBWmt112sZxlSJRjHnjZ1RgnXIx91oU9bWzw&#10;ElMczBx4hyM2U91Q6QyBejOa/AfNuoYBZjqG0wbrEPUjmAtnhqJCnXrAr6NVHgfcOY4JtM6TAEBV&#10;guNpF8dCIZkoEjHGsDIXTRv6uS0ikCkDsKiW4uRUCMPNOr80Z4flxXiKOiOLfGV65OPw4o+wdFm9&#10;LjtEoCSNsCfJk5wvmyyTYmRmFYedajXYY63BDTtverhtIlt4OjcULQRkeqE4SCk+3CiA5zuM12FQ&#10;6i7ArxKyc7kVVdRY8rOv2XolxKGOqQcAS+H5ZVNN/GGMAACtFElEQVTJZh9Hu4sDTeKTj7FdXuO2&#10;58PTC8mEKbb+2Fj1S6glVpLqj9nfyA1FyEZ3W8G2Grsvsh/6Xs5ZbsAdmWGL1uKPlmwJ4Kg609jH&#10;fa3GKWNushe+HaRYM/tGjkXa9lKlOzI8c85gzHxfjKb1xfzjIUf5YvGB5VVnAsK6b8hwXcxYkt4O&#10;kshA3n1QWNzSg61uSx6P9zV8L3Pwh2b1p93krJUxQasLI7xiqpEWePsu1dA7udFkY8xCRwr+ON6f&#10;Pk7PtycWZ/M4NHtU9bfn2F9H2mIA3MnWRaXky6szmaNhORPJHHBmqZOdBATn0SomO3ASN1EWNa3R&#10;Au/9M5zujxZb4PDWUuZvI2/zfNL20wbvQ0WhzegA2LTDJKGt3vBxt9gdIb1w3K0n2LvC7l6aY7fG&#10;Nbg4wMdoiUUQfQCm/P0YJzxDstZk6W0VGs1WdSmbvK2cePd+BYVh7G3uZ6p1aCvy6H4qwObNW5Wd&#10;AACK5B2mahYFyfDbrffSMbToO60Al+FwaC0fAHq98RTsRaXWJ3EnhO1K+5z2fVF5lW2iNR4+7kv7&#10;6x/72Tmn9gMIx0KRGQcQjrMLrhhnZ573tn00JMIKuXXOJ7NjMD6Ig7F2GsJCYCgtnzf7qrdhbD51&#10;DCfEaArtbZQcnlnGyGTBGQfQRmsuGKLtKaAxlscyjo/jfLy5sSgMxgKkwWyas8vqrWDFUku8rZNV&#10;HnEqYIXEroUA6PI6aDGVDyxFRQWE43KZjMKzk21+Pm4r2rjmO6PW0zBbhch9/KnYcp1imceiX776&#10;akt96Albc82fLXnwpxjVUs3SuodQvYrMriWT2mBVuu8zahim9h9j0Q/Z0M5FoVOWk2nruj5imUec&#10;bHUnngytB9MHjBiKcaTedMxJtva++y3n6/nouhlT5PEzYspsADemdzfu4H3iRkVoUe/YWgvcXGg1&#10;XIuJNdmYir7uFENOFomuvT0qC6fvdRVgyzTujkuqZQMAKsONg0fcBZgvNTj5zPuw9GLjr5HFTCr9&#10;GfAM+6FeeRCX5wegdz3KWOcBAPAWFB9vLMlE7dGAO1E0S7gH3TgpIJSbOJ2MQFZuzi0FQM0hDxXv&#10;LyfWSVcbHV2ltUnPXvTGNgBQ5isljVvs6jmKvcSmj2IsYGYDW/Qq5uqpBLch0XVGLWKPHCAA7mmF&#10;qe0gR2ursqiszE4IZBlCWJLcYTqGl7oA9csjYxnEsjAR94eva30A1GZaW2ZNWOEFbsm3S8Y9RRvg&#10;3bX2R9Tc26mirYbNSpATUTmSk2lcJ3v9688deI9KLeLumMV2rNoeWU0wtE4aAPC+uDqyEqqsB9K5&#10;QDJxp2GQOgsKiE68oKwVdgRRnG2pANWatHcAqJN83xZibwD0zygdoVsnH1WBFiTacOtieWThYKvG&#10;ZJX9h42lYnsT37d31+22QdgfvZdQARjW4UgNb21zqa2orbH1uUX26bB59sfr3rczzxxgF17xASBI&#10;K3zFMDv7jD72+osTLbu6zhaSdPYJdl4fQI7+GMD6jCpOs68hvmMo1dA4FgFyD9HWV44inqOwl5Wi&#10;OZNAb7jbnHpk4ZEA5ii+fwyfH0rFOmpTlSUyF8n9cLDlHAYxGLASJeWnWmCX2MahMPc8CNVVJ5xp&#10;tccBhvj9ZdDOZhx9LFvdoy3nCGg3Rx5JNXaM5XU83tb95SbL6t7DVt96F7kcy9jA1lpBRj5cOxxy&#10;sisgCUv94fPE43kEs2AaxpxvKNvZYbyWHxJ7+U3tNqtYu87WE6aehX1YFdvshmPROh9OPvHR59u6&#10;TndYwYxpVlJTjpHFTpsCoL5PauBgjHEHric7hrFCb1zCe8P1C6dy15/FhHNdOIUuYWwnJKXc3Lg5&#10;6mbnZngax/wUlavJeeQWJgBnAK4wAXBh/zwFswFI1LHwRsNR7CidLkQGqCTujWBB9QT69vvh/KmL&#10;eZjWt4tGPMty6Cy2W1F1ul2CrVZAIOAnVgLXhDh9HRzZev+qj6Zg7egxY2+3RzlPJe9UMJuqLwUU&#10;/SrXvzYg/JmeWgAxnO1vZIN1EP6IlxxUYjfPTrSynTwC0fdaqE770Qrwh09CwNrIzGCL3b0IZQi+&#10;Wx3gBLrEOLYvbaZkEj5e6Hrv5owHD/QF2e1y9FSF8kc7e/4MjJ7mZoEyTG3JXdRRDHRCuVZCw2e1&#10;xYQujbzHPk/4ym12ByMpumUFoeo4R0sjqc2wKDJyjem6ssreRxIVgftAONSIWEJqytgy3ULiVUAg&#10;GzQRs93J0/wdvTkAdC2541lRBfJ4DpJqxC1udHLdabeEvmzxnKxqV0KTKuyD1RX2LsP1/lAq3oVX&#10;9i6B7MojHhBXaRNYcMRgtBCXVWCfDp9lf77hAzv7rDft/EsH2sVXTSGo/QO7667BtmJjhsXVkZ8A&#10;F3IQP+MTwO4z2tjP9JFjCMdwtsVBtFKRtIqqmOSJKBcUAWAYleFEAGUoy5MhzJ3EmRsONUYgODq5&#10;GvoIIEhYDwwj2/hef0s//GiqNM+6qiUAKN9AgaDsuapoZ1Pg1K297RbLxXaqfNxoK/j0I8t85WVL&#10;eZgFwIMPWe5r71hhQqKlkFudgRxwHu/L51TIgWp1ZWCgjGLFHfgIwlGA3xTA8GOWQR+wxR7FpncD&#10;pqYlX31r8Zf/hkrveBcon4FcMB5OX/w9j1hB6AwrKquxGPh2SuGLkF0Wc89+eOoP4Ln2g170ZkI5&#10;gEjKHcHvzso+8Qs7QcYG3KQ175NNlORt3nnoU3a0tHtxNCoBlK9TQE00PG6Go2NF5Fa4JddsaZW1&#10;vELP/mp8kd2L19+DjHG6KuAI4497UXR9i/KoSOdsRG8HXm05zyQb1SImgHm0i7T8kcf0veGBZpDc&#10;9E8e/6BFl292RQnhf+7aF04c6PW+7/eLzdxoRJrbbV8whpuO5pfWV9G9HSIYxU3G3DhZQj6Uac24&#10;vvyiFrjpNwmAGlly6JlOyyrlok0gdb2eFrgCWgwIjG3+H+ZsoDwVD8bRf6RBdolzmlpyTzjgVbj6&#10;eucTSBm8gx8uC/rfh3VzCwTlgDgGvRNto5Xca4Xvf1O9hYnnqtFWFZtmiLi3HD76Afsuc5XhSWlv&#10;rsU8lfS4B7lrPrgWrzQcM+SaIVD8F/PAMQrFYaA+i7s8BH+s6RdjTyQghsgqSoNa4f38/r0rQ49r&#10;5SeaendeGSl0UJuuz0/sbBeMfwqBu8cVXIgri2ZNfblwP4Je8eGGGkCwxvomUIEkbLf+AOGkFJxf&#10;oAAk5UNpmfQ1oPeunX1ufzvzgo/t7PPexWjhDRsbshBBv7JtK+zjdYXwxGpscFKjDaZ6+wTazWeb&#10;q9wiIBL9r9pGLz1M8yXPa24qf/+MbfFntL2fwx8cyiHVxDA+N4xt5Ciqqq8wCy2NWWMrr7nWMg45&#10;xoqOOMFFRFYAcFpsFGCj5aesyEBAoCcPveoTJKM7nRaXaEgqv5Qe71hlMSlv3KFicLmO52PClt2W&#10;WLGN6NF6qjEI3zxXEbxlZjCMZcanVLHjAYQZzhRUG3xv7jeL5zSHWaA2vB9C/J5RtcuyyistffBg&#10;23AmS47DT3QpchvPvMg2/OMZK5y/wMrK62wdc+IZfH+ELNEAm2mFu7hRVNP61gOAvO7r8OFLzLZM&#10;dL1bONt7LIcjCinYGQnIIsp/o3MsAd14PSbAT3HtvmcxiEPKbO4gKjVpz6+e9m8MFHAYx+cymOwQ&#10;ZUU793L5/DGaeJjgrwdiq1F9cAPnPL5nSRaa8HJ3Ob6yYAjnlQw69Bg8IrO3hdaCcD+sCvccBNzS&#10;JIvGxbk6qpN1X+45nje62b8WFeL/HVgLvINlpzOF1/KV2A3PxUW/ZafNJ6rjECIuA7C76hheTfD5&#10;FmsbVmkXztxk2WTTyHxVGcEtBeAWV4C7HbWF0ovHVEoq2PVzkJ+E1rKChoAYASVm1hY7bMoGhPKk&#10;K7tikQfjIuA9AGwVIqTjFumF3sHG2SUUQ2VYbIeN8CouvTneG9pyAJJCpL3e3Cl32dljn7QlZQTm&#10;8BzfwO7qXtLkHiBS8zFswh9iA/sgDtBdV5YRsF6EO/QO5EzVFgsXSe6998/tg0XRTU7KpJ/nd8/4&#10;aRpBM62y04LKDskbSHeY0MWOHX6vvbsmmDvgLhY3O2z0+hJiDMsg2OLqC3D15SL8kCjEd5lj9aVV&#10;HgsYfptfazlb6y0HtU7kvFh7+plJdsVlg+yUkz+yE095y555eRK8w1JbTes3elO5DQK03udnfZC0&#10;wwZDAhcdRhe9liCqoDx+mecoHAggijoyhC3w51R/micOYYEyhKpqGPPEEcwRR1OxroNGUrY+xbKH&#10;DLfUZ/9lmxWU5LPDL1Hspmy0tOGVXlYBQWhoFSNZxvY4DgpL9rBRVoE9/JeoVUL52eFUXtpyjhNt&#10;hQp2eGKFDUkoo3KtBpC32KdscT8RlQWz0qkyAKDdFSdOs7EwqqOJWEEF0sJ/g+omneVFEVLADbTN&#10;Se2OtdyDSZ275npL69XXilausdRagp+olEUpmcZCaCqEuXCe+xxeixAoSu9trOVmVEt2bjGkc9Jn&#10;uP4VhHXzjJ7WbnhnRhlUf1pWULlJudTSudo+s2tfm9xByYhIQA8debtFJC1yXcH8DBzB3Q0KcMfo&#10;Ywrv1z9wNuoC1+8hFnldMP99aFGqTU1WOg5b6VXB1mEE82r4fu194NzSxyVFlXTK4gq2n3CPXTHp&#10;X5a8tdRZ1zW4XHFtXVuB8iLOnsDUObJ4c7xdRHRo5v6Pb2l9Q7Jd2HmHMNQfRHYEBBYwnkpz/EMH&#10;lrLpayENr8UAqB/oOH7I3lTiTcIavs20LB5IPSLkMiQoKENCauyPX2y0EqcJBgBpWXfILUZg5ULU&#10;D4wa43hFvCDu8A04CT+0R2Z/wB1NZgRqEURHkYD7hyTO/ZX1bac/iJEiWkaRqjF/vGTK3y2hMtVK&#10;eAo91qTb7Zgj3A0d5qnlDQAhLbGiNVcQSk0IdTgBO3PTizCl3GEb2ExfMOYRRgO0wuEMuH3E1l8C&#10;gN5d38s7lpbZsf7FF4Q+8cBM8kBqSoxCg/aulNa3xLonNFoPKC2fxCngpt66M9saRKuuZcUs2rsF&#10;VKrxzKwKyE5YtSHL3h8yz2674xM74cTX7YoLB9r4SSssGX3w/OJq+3QDbRzt3PuJaoUxWiUbWUqQ&#10;uagiXPaIDwCn87M/Z/b3KVXfZ+6o9x3QSmihhybugFKynQtyuy1gY76W06Zo+1ZL7jPAEtnOlp92&#10;Krw6j86Sj1okTzbyzAlLT8NW6lRmeoBf6fCphogFDz7yLcTfg48pTuY0gglHIGkbxPzyE373p8zx&#10;9Di8v+vgMVDBTsEAVHPMUN8xg5Z9PiAIXlv5pkTb/M9/2WLClKKZTWY9+LAVTZpqmVk5toKKchJV&#10;4rjkCkLQlQDXyPJHKYEEsEMzmU3ExTjUFq8z//tgY56thpIhcIlKWUK1jlJJAeLqQpgHq8rT7M4L&#10;EW8ZtaTp13lqJo1WOHSTn4zTyryPqUN223KSzkSal9pjNlVgONys7nD+Hl3GDHvNdruFUvlObOuC&#10;XWuIcmfNDGsL/UsgKrfyQ8kY+TmPSY7sTh8sUB91l43ZNM/9XHctSu2h69LH+zuQa323Yzuz8RWg&#10;OZmZLK3I0imttKND1tJ5brWOoSw+xEKZXWVn4P6RxBxUTGFF9Tr6SwuxpuVbYLWeXHTiVu+kEiwg&#10;RPpiVYGkr7ePKrWDSF8KmGm8SZstCGcKVay7KWHZ3fCwtB7fkz/c0ge399f5iZXffx6ba/3oZaUp&#10;dtzoR639JADQGTgChi3OL8C+ChcXlfcHqeXEkeOyKV0trjzJqvjx/aKzmQnmsBhhk7aaNjh6OwcB&#10;SEiIPmPwHEErPDenwhEzA5O+sbZjOtECe79/78fws0422vODaTMOhmWvAbUbfLNBlCPOBRP/gQnm&#10;EtfOpIHUo6hA3qItfoeqrV/CVrbFNdaHfNTxJJ+FMw9ylv5cKPKDW1ZSZ6mkxaWWAwbfxFrPN6ba&#10;9Ve+bPd36W9RX6+zeHSrYbSMH64vtY82ltoE/ONCFDxOe6UW2K8KCQXYRrCE+ZR261OA6FMfAH4K&#10;aH4iAOLfRkAH0RxxGqAjQJlBFVeB+Wvik08zFzzRcepKZFzAxreCcKCG4zBQgF4Si8VUwZgxltHI&#10;8gVjhlBld/ActIjRcxEYjeQ5fpRM9CNzuEGQugfT8n4MEHoHxGYkZ1MBLrkgz+B9msXWeyMStJLs&#10;TNv47tv2xeWX2NrrbrSCjz6xkphVllRTbDMxflUVOYDF0kCAZDo2ZXMBOlGBZJ6g/GPliUwtRCWy&#10;Ps9C4DySBGqFyECfXTLc2kOwD5gKN1WVO2aman1Fatac1zMV/XmA47XOIsv7gIe29drJz2OdVWWp&#10;3AEjuLlFInHUazOLgKwhtPddVyJ3Y+b34KoK67Isk+fvRWt+vHaaHTYU13JAT4R8jVd+bNa3TxXq&#10;zDw896WAMZ3t5qh3rIJKS0WR3w5PhOftPvLzL73GneRNGmIAcJtcXDTPA0dEsnsWs9aAsHR8SXfa&#10;oSH11n4W+weSKl9cicxJ9RmqtV2AZVMvAv8m+BfNAJsanaq0FA9PGx75e6ne/HBDHlycDDtETGxl&#10;cM6p4QUqtk7zUq3Ac0Hkici9QVth7lkHSJDch8ktpId0qGa438qp1nEYDrb+FX4LAdDN3wAXhT4f&#10;wvzO5Rmw0Dhn8qO2tDDWKTNGIGTvRLLUfTjGKFHufsqZh3DQ+CceaqOwGAqBLBxDYJJq4+7LJlrA&#10;UKpANyv5YYhMyy8AtUxei9JeJ6szxpQo3dsaanOnNqbbgk+cx2Epb8ec9GLCcHKsB7M80TH6rweg&#10;qJLCaNsiaOGUbBcJmERiYhCJjG0uEr8FSAHXVpNNkldlwaGr7e03Jtn7g6fYt3EbbFVuqU1LzEUK&#10;VukI4FLA7AFAheqgH6b9/ZRq82PaT0UKfCzzADbKg1WZYcYg3es05nDSE8tYIZTHsxDlQTnzvLV3&#10;3Geb2bSWi7yMcUHtSczejjjelp53ieUGEq9JWz42Pde5OM/FkEAZHNJiu3YWmaAoOIP5nR8BvIMB&#10;vU8ICNfc72Pa30GAsOR+05SBkVJpK6iUU4pLLH7ufPv61TctvndvK1z8nSVTUXxTs9smO8AvYY6H&#10;/nv9DuZ6VJdQSCKpNiMA7+ls/UWcDspje8zYYx5muBvQaAtYvs1eY78LfJbxx428P8qu8ar3Ng7w&#10;9D56x/4WY/s7J/zbYS3GnOMK1lcnj7zf1hAwjhM/j6fSeVZK9xuFR+M0bsT/XlvJjbre7sbu6sml&#10;ybYkT8MZs74roIzJtJc2XDdVZ6uPY7kHgi2j4Ljlh3OHudtOGfmQLS5c76q/Xa6za3nF1RJg9HwI&#10;mCs6cxWX/GsLoXudHJyE4YHnQ9AR49P2LGH1uVUViC98hqtiijR1fm41AJQxqQBIj8xtWbjcRXu5&#10;ImSTdQippA3GjnpmIYPJWjt8cjIzErwC9cgZisolRtygAwZA33xBP8fp+jjEO9pNi13UWGF/DCGT&#10;l1meE3I7vp+Gux5oCFCaVWdoNuO8+3zDad3l9D1s7k4e1wVHlUVu0xaWXmaPYLB438py+FQyktyC&#10;p2AZgdQKWCcblgojrUSt0A67d4HiMbEUchpkn6uvGzS3rAJQteCIqa7qE/CpChR9hxmQL++kI1ri&#10;gHG32rnTnmQ29rWruDeyGBiWXIZipIS5VI19gt4ziIWFOG9zMfycxeH0vPDFgmjfP0kqZV5YQrVU&#10;a/PwZ19X2WBLUft8tSzG0mkF02ntgzcXua93IdoyR3DmsFSEAkCIxIMhDguIBlN1DUJV8bFAiDmi&#10;BvGDUK1MlD2/AqXgEkZk7CKtrM6WEVJek5thKf/6lyUQzLTp5JNt01nEanbubOULv4HozmNjozqO&#10;Kk8bzVlc5AqxF8UjXFGUWbuZL/I7aNM/4vd+Auh/wlZcIDgIMPwA8Pp8QxnW8FtYkjRAFN5p2Zkp&#10;lrhqheUVVxhKMICM72WB1JvZbu+N26mYd1jvxO0skxrY7ELvAdhnyTpLnpBUnDMUqkR05vpc3OU4&#10;/3O3Vdjriz935hoBk8jNZWklWViAW8B5G1//dt/zpWzZe++MO/xsBc20NafjnD6MlnNS+jfuJruE&#10;dEH5NTpbf0YDM7lBfcD7cO+qUutEBfjiymwXllXJdffCt4Ot7aibGfHIsEAu6Z7kTue7FjP7A0DH&#10;QvBdE86I1RGweX7jO1svXJD0Ry5NasV1HbrKrcn12RKg29/XqHbSQsXrHFUHmj27lM1vYK5rfdvN&#10;KEH7ixItKM/+/l0mr8l2OIJqf4EcN4vcM25rRQD84Ra30S0hdtm7a3GJCcx2yhDXkyuLM7jAbp+f&#10;YTWgt8LTlXN1IC/Ij36vckG1bOHPbPIUDhftgJaxHTMOhRR5OktVU95WtSUgpDfbsfSn3mFHEkb9&#10;0ZrpbsaztKTBXsI1975l5dxpdzJoVsB6vr1PulZY/i6bQ0RlNsTlvJ0YTEb2dAx5kZtFvm6rsCTX&#10;CrXwQmgBWLoTlLnlwWzj/jH7PVtflYP7Bdyzwir7aH2RvbOm1MYoDpLB+DwqsZm4vMxkMRAps1Mq&#10;hnFUPgNYfvQGAHsDBv1JFxvCRjmEf1+QV4F0jI3upgILpvJx7afPGWYWPycCmdUkFgyDoIEMYus6&#10;mGMQ7ffgRKRfzCT19w9wPR4HQXemLlRnpOBlloTiSfhNSbXlIffLW77KsubPtZwVqy2bDfecsi32&#10;Hq3lB8wwxzB3lL2T//fOVEi9M/zcyfJjK9w9QAzQHeRmnt7cU2TmT2jdv+Tx5zE4L2YWnVS9xeLI&#10;8FiYX4X9PJzFBNQaPN8BGBW8u2ErH+upmtnmbtxq/fmcNuyTaK2/IgEwBN3zVNrIZeSqILd1+vGw&#10;5CV27SQcysfc7Kqq/fn3teRca44cr0pLSXAdBTionQ4adqd9Tka2Ks5VheUsgsodJ9MpdHiPRvL+&#10;PoJ7UedlBVSw2VbCpZlWX2J3RZDpO+omjzjtMzdo2WPyOhAXyqQWXLNMgfKkm+wPYa9aAURklZYK&#10;oxQ7pLWvbUXiqsDZqrkSgLYaatOJ5P0GsHBVKJu4f22oBI8JTrBv4CVLGeK8AmXK8jONF1o8A9ST&#10;9LspOIND/T//xdTX27lhIiVudSAobk470WOmpdoE8jgxxXa0FbXOO+Tm0MLhZEu/znOJhYDJiyYe&#10;31uLxlHu386bp0E0M0EqpYNwgJHzSkvefO9rxNAXJUDLjLvt8M8629/mf2AZ24ssl/L8E4TtXRYX&#10;ESFIdiuk6b+tzrWhqpBolzQroriy7G3lriJtAz3mEMiramW/z3hoAbi19LF+T68AbM8c84R9ujoS&#10;ln+9FXM+zE4rtXHwGnURT3NGmbjDaGakyEzayHCG+kOQa31AmPZA+IR9Aa2+zO164xr8TgIaaEBC&#10;vMcpVGBfUj3OpGryKkCBkmZ7cOkAzI82AUJ8r3fQgm4CmJDtvcciYhRzOjmSzOCCjQJ8xFXTMmMy&#10;Mq0RgNVUZokhhTtsKtXdUG4k7wJCA9lCfwSgKYd3fwA4jJ//Ib/vPX7fewLbTYAfmu2P+b6pVLOL&#10;iqtseV6ZfZFRRDdSQ8UnjaxMHra7GWUvvq4vP+NddL8DeK4D+P6BAN/7hN4LCMcqJjW1zL6E8rWp&#10;XnWOQThOsa4s3DqifNBNto2ARSOTFraRLSHHe0Cl0Qf2WLS9BzPq6L82zLWy8Sw9oiDEy6RCM9go&#10;XtdgRjBPxWXZA0tT0XtLA0uSYm6MXTrxGWuHTt3rIn7Oue8tDzW77MAsuz28Q2fdFtzJjqQK/QLi&#10;vyN2OAd4rudfQfUlH3pVlyqe6qnuHl2hIiuflhezA/YNWnwETCdN8dtUd8N3LjG+6lMzSB0txY+f&#10;tQX+HgC/9/jCLYZT4y1yRNuwim6HSUJHHGLaRm4HPKrsui83WwWUGfpUQFBb4dYHQNeaU/oit1Td&#10;jOyp0q4KFTeQOx/Vl6zqnQmps9BvWfXlUVj86W6cjJonktH6u8lPEdO52t2Jv0IK99qSdLsTvuCd&#10;ayrt2dhim4jB6Ey0wgtSyrlLEh6+tcLuDMHqnHZYj0U0AmfO6pw81Nq27PH82OM+iKG2mxGx2ZPT&#10;tLSm105/zkJSv3btUhEUkm/wEwxDnhYmU1MuGm1Uw3wLgs+Zl/Wj+ulH1dZvU6OrhgY4INwJKIhw&#10;jUmoRPZOEeIB4ExHidFcbgftcx2bUKovyMAfcXwIeHzE8b4AhdZUraS2qM5QgUMedbMA4RBa20FE&#10;APQHPEXm7s/PGUiozyD+LgD9kO9VEtveACh9ciict6F83wf8voHQfd7lcb7H434fq/nBfN+HbLJH&#10;J1Q6Ckw4LXcwXMYQAFfLkxDa50Eb1fZSaVL9fQSPbyAf+0EjegdCeU/3/9XwH+tsQ4XEiGbpvI9v&#10;LBtrx43nnJjAzVUmoIDKQWjAXfTpAbyPTStAZ5ahUYeTd8IpHdbJBq8JdYYFsQSVz4Bqo8ovhPFD&#10;GGONmTy3z9cUWb/VabaRxRYEMXuf2IeD9TgniQ1B1cbiTJ2Pi9ZsYRvumS7IbV3mw2iX4bdKNvrK&#10;yrGaaUHNk9Wor91s9aJG7auXM6QV8DfExh4Wmor/wFYyiaC9RJH+hgHCUUFptoBOR3Wo2/r6lB/i&#10;G/9qAOjn8vl7fdf7yyRBs8BwyeNKIEZLmlJHn17HHSzFJjBDcvMCt9lpOTK3FME1MPUvaHZrK8yf&#10;OXkxdhzcQOkUvbufN8+QJ2BLQNCzrtqTgqWfo2F0m/Fd7PCxXazPUqy0djDzYwA8KLHInoJh/8CS&#10;HHuTaiJCSwdaFCV94VLOJrPabovs4azz5bDbwc1TfADYwsfzY4/ZkVdRwigkpy13azc/mkLrzQl7&#10;+5y+tiR/nXtNCrfutkX5lVxEpa7FnU4VEUbuyQjap96AXF9Yxmr/3gcAPkLP+iHH+1REfZG0fcIi&#10;QRw6vzv0DAEaADiDC3EYM7cPXfWlYwuHQBAQ4XMD+LlDmc2FO29DtcEoaAAhmb3OBlCHJ9Pqwj0c&#10;xNeo4vtwM+BFFfgBoPkBr6UDQOycmrbADgBpgYfgbirKzwcA1/sYDwzksQ/kOQwEGFXNjSIOIAK6&#10;jJYXCrufo00uwB8C+H7E9/YVYFLtvY8zSt/1jfYOi49eOAG9H5dnX5DTq26iqhG9NZZnZwQ+zeyL&#10;JYI4nlTzyudw1mboZx0YtgYAOlK0Z5gbQNdyyPC7sNCKdI9jY7Gyi8l6cfZkVO56/XEln5NeYEtz&#10;S2T5aUuL0+0G+IcBE/5C98P7zzJQGnnvXPZuki2Ti/qWOI7LKrK05n6d7E9B3Sx7R5WrhCX2cJRj&#10;J3lr/aJGraw6OwH/o1/TXQYVsF9AeqvukkiOgOm59q/FqS7rQ9tiAeAvTab8WRWgHwC1Z/aDmbJA&#10;dFcYEI9JwjRZZVWyEcaeZjZgOL3Srp2ZZBlkd2oj4gc1b26gF+7A5wdamcukYSflskKctvr0gn2X&#10;TXa5pk4+xDywpW++AxAnO/IUI04uJ32v7p445erOHDD2BvtN2L9pKaNdhRBT2WhvoKa477sMiMSK&#10;YEQuJd6cIgapwEph7D88j8XIqFuch6G7w/vnkS28K+/vImsf/AAV6h73DhfKpOG2y2e4044cf689&#10;+dVAW4VcSRVhztadJOPRluLhJ5PXKQDMB+toAWmD+wnwqOb6AUii0/RlydCTNlHVXFgWGbY+OooA&#10;0LOV34mdvExbqwFBgZ8OQIWPAkDJ9T6FLxkGaVhqElV/opE4p2kASprj/lRs7wkApWxRCwqIvcsy&#10;4z2kbAJA+dm5r1flyQxQADgdas0nPOb3Nmyh2tQygzaYoz+VXB+quP48nimArIxsPSsvjSZo3Wmz&#10;p7KM6b+eAHFmlX0A+e7YVr2+rsLeo4KfxWtSxhuqpcmUpK/smlDmfBqnTOH19HUQTmUkzqgbqRwY&#10;+PnfU1VobiGhsQvZNYeMu4/xwHx3bq2l7Q1CraPtt55LOEqU2YQfrULPXcK/Z6F97bN8Ktb4PKaJ&#10;f0EtIhDVHJxzgqWH1E5Os6t2vcVAzeZZcz+d6xwnDH/QFud5W1+1nDR0zp9zu/OaP3AA9PBgDxb4&#10;ctAsrKjEjqGI6qDN7+xixzRpE7nFTg5KseXkaQt3tokr3YR76DgwP6PQ+lkA2HxVxnyEMjhj6xaC&#10;SKgCJVCmVA2Ao9NWS5GgLOsFR033DG10hJdOLwgoyji1ubDillZ//q9zsXdijIuDpJ8Ng7JkR53d&#10;EPWm29DJsLStToYWkqN/jJrg3Ge0oZ3CcBre1z/mfWjxVbmOlb+IQfvAlUmAAgakGtZD3ZjHHCmf&#10;xUg18PPS10iQhqsd7uQkeO1FRPVVmt+bXfoAuKUn6w8qVZ3gomD4pVdOciXXm5txDr7XXv5mJBvW&#10;bLfVzkHhsCi7jJkYSwOWAu/E11vPDdutN8DVj7leH2ZrPQCoXhwDAbEpVG9h4hU6ZYUHYjOkCQYU&#10;+wNWA2hf3weM1Ir2ZzGh/x9IKzuYsG4lr0XQrklTLD8+fX8IBGtlbwwAcPvTymoJ8f0iQm3xBgCQ&#10;m0kEMzsnxeO1lDfhLKq4KVB4BlIhenpoubCwzODoz9/7cLxHhRck9xr5GbpQKBY/VE9z+N3DUYr0&#10;iJdJ6A57G6PZvnGF5LJUGNQ+574zK22ldQp7G+DjfWIG5zmJ+26K/nyMJmahLX2f/DdWfWx6Hqp6&#10;70A12VHKHxZaJ4x9jFHFSlf5RRfXsPCogowO6CuWAfrNGqpTyS9LKSgmJy+zKxSlyZZXNzyXTOge&#10;azOMg/10G45n6KsS/Y/Ri23wsRBGdrZ+MdMd+O3GV95R4ZxSw6vSfu61uvfXC69UxYnuonGWW2ju&#10;bGCOvdP+tAC7q2DoLuF1FFZlHq6E1Fq3ZalAX4Mbqx3oYzhgAJQVvntReIEGE1DSZiqV4CyCSWYw&#10;sJRVVnilXTx9IxIhClptbB1h0WGUuxCl+zvQF/H77/dZcDdAztQCaX1FEvK2hx0JVUoPl8+7Fwi2&#10;9AT2k1Ld3dTHn2ovJ9zxt5BT8rD1XzTWEuqL8d1jXlO1xb6GqhBMBThZTiQZJZaGA4cqsB7RIdaR&#10;wXYHNsxeVrC3GfYfLX08P/V134fZ6GRWlTmVC2xcZztpwt+s26Lxtp6UPf3JgToTwVa2Z0yBvULl&#10;1l3mCrjNDIhjLggo9t9ARQhHbgjSsRAGm85t2AeAit4MBAQHsgnuq5kf1ddAAEjgJ1DTlvUDwHOy&#10;1BRQUmSoIGcZtwkmp2Iky5gBAKS+TosH/6Hv7c9CY6QqQADQk3p5ADgTAJzEDLI/rXk//R4f8An8&#10;+gO4ffj/QVR1kc74AIUEleAsHrMoLVFUjh9C0H6VcKABPN9QMlN4Ci4NbXb2Kjb3b1hHQrcCJsHn&#10;k2Gp73z5qdf65/570/f7ICqtjmpXJ91iF+MtuaQkzl1LqyE2h5JBHEREghzIV0EiZ8TsKrCFWevs&#10;3tC+3IClDJGFle89dhER3vnZ0sfkB8Dv54O+6Ii2VIwyS3goqq+VS/wA+Dmb+1YAvaY/Q9WkUtuE&#10;Bzp2yPWZV2Bscp4dMhXD00jJbWtd6JF8/06bnkrcgGjRWsRIMdJy3W9zj/2AAdDYODZqK8wsroC0&#10;++tnbuCBQogGAJUbIjDsEJhm/16R4e5qIkbrayXl8nwDD7yEbvrEdoN8yhNulCsrfyYmzoM0jGuz&#10;z+XiQABQciQ3o3F3U1lY0SZoRoKjjBQaZ078m/Wn9c7eUuiGxLm0v8uhKcygwphGJRhbLsg3m5L4&#10;rR01AR82HH3dLMnxvjxHGH+F0NITeL/Vqn6eKhV/Mh4fD3IZJLLa6mxnj3uSwf44S6vLd0udaDiM&#10;I9eV2ltry+0NAKgnjjN91u0EBJmPxeNHSFbIdDaO0pzuAUCkcrSZg6gg+1CNeWDETE3GrfyMvgI2&#10;AG487afcpfcAIHM8AHAUANgf1cUAudn4vlcf+wFkcuEeDliFk1D3fcWpTTKt9wRoOH0d6Op3UPW5&#10;j/W0tFvsHXTQgwFtLxjee6yi8ESBdJMA0A/YigcnFVkWIUd6N+biiXc3qobDqXQEQnL2FvfOS/Hz&#10;+JctDQj6qffMb3/mOHaOIK2lh25Mt9pfQt+wrOpCKyIXenpmvnP++RIKUTzvi9py0bAWZccASP3g&#10;Hoqi1dm1qO2kElLlr5uc773Wku2nHsv37ffeBYF+jpYnLHgunPQUCpksp/+vp2rZ2ZrFig9IlSaJ&#10;TMIXpSvlxBZLAkeujYxH8lbAPmErtBfs7skjDwjOsZ6r090NokGzf7BEDlEHAso/iwbT3C9ybg0c&#10;2519w07kR0XItxKswwxaYDwDA6IaqAbxEAxOtHnMM0SdNIwkd6oMRN/neQe2YhXoXlgAUExyJ93b&#10;ZS8rSInoQQdcPomaX6bW0hOlaevy/ZxQlZu2r1RxakXb0NIKXM6Y+Li99t0oNKJpDlxwQ7d1tC5R&#10;GQUWk1fiPjcnZ41dNOEpaz/uDjtYJNMm28SWbut+dDnia3n8WlLNmQ6Sdb/ad5K8nLZ42M1oVx+z&#10;3msmWlpDmbvI1kAhGRafb29itNCdxUAPRj+91jHjxeZdDsMiVctOys2jaGsjocIMYWnRC8DqzQxP&#10;c7V3qCR19AScpJkeCWE6ghg+fY8qQM2zRHAWAPYDAPtr2+xsvQR8AKir5GpYsACAbJqj3OxR8zw+&#10;MndUgLlyNnoxA+ypg9/VS5tdHuM7eDd+TAsdyuMKhfoTQescwfZ0dmqxrWCWllG701VR3xatt0fm&#10;9LGj4NgFwKN0tKdwEZgVYu9T3PhfQ1/b+nPOlea+1gGgr0ITUd+FCY2+2brOHWA52+EqUtl8uizB&#10;5gN86ZWaaavVJWOEwKLOs/vaoapOtYzRe4jevE2obuzi6+1Z7jUdpfzcx+vOFc02OY+PGvEANCfP&#10;gUhDP9ettXL1JzxRAeWMVmCL7N5eoVrTesVmMitPgVYnl6mt0F/gGLNgvShiA+cpfRSF0zaAz/mD&#10;/kRV2qpE6GaRVnCMKSO2B460WMlgtNOCzaB1rle6aoBJhnBAaJ7d8WUy+QUiLCLRkXW24+u0vnmi&#10;lx6/E4cKvWsS4VfZzdNRiUyQHMirin4JADbbproqQdWCd1K6rZlMJqkIjx3/gD00/12qj2VWsavO&#10;VYXK89jMAFct+tqKLPvd9H+7i0BUG3/rcqAA6H+c/srFv9TxXyhqmbTRdG2OBt1jbrRLCNj+YE0g&#10;F2KlBxDI495fm2+vIZt4U4CETGwqS4wIAGkGlZVS1cIVFAUgjsQFpsdG2mjAqBcA2ItqrBdg+DZg&#10;1p00tKGq5KQn9gGgWmDRUkbx83oT1tuHBUYfLTDkpEz73ZNKrheLis/h64UDeKLdyMvPSfGgwIyB&#10;pNyLJYh+h8CvO4DnAFBgiBPzEEjSM+ApRijPOKXKFmeVOe26Xv9vS5Os6xeD7KhRgBytrqeI0IxY&#10;5GNv3td0udGa44mmANgRbmr7kTfbG0tHk1BIwDwa7KjEFEwpJBswS8Lw9+O4SPsDfpDtR6kt92+c&#10;udnyWJ00UpVkE/D7JY+16TntdL46j4fdZgNWTveChShUZDOgRcVPgc0vq8SYK0pZ1iiIhUJWucXO&#10;CtkAbohTvJ0iqs7l/QYwWns/gbW+8FizQu2+mRVq5P9jv/dXB0DRUNSHew4toqHstC9Kau3YwESe&#10;gNKa2AjPwikG48KOUzcz2M7hazgVt8rfXzxCEp5a/c6iBCjNLDzvQJ1QMRXpdi4mAorFdPbfTrqk&#10;JUHLzFSbDrF/eGf1TkbPJkiyOjlDe240rsqivelAhXFNxPP2IVZEKyrTuavLP9f7kwlhugstWMAY&#10;3dkVMMOFIdvzA9wOu4rVd+x57FBwNPB2siZtBj2dajv9XaA97Ea7eMoTVFAz3GMs5eSKgtLTI7bA&#10;XsVnUI7PEbx9UeiJXVZIFuHqgNoENt7vYB7wNhWYB14CMYFiHZ+DI4g0LRwunpYg3gwQ5+JcTBwA&#10;qHcAyB4AparFnmyA9bG7ABQpnxybZcgqtxNHvXEAiJU9ri89aK176HvQPL+WsM1ewQWmN3ZgfdBr&#10;f4zrSwiV30KoIlk4Wki9Ec/y5x/fDbajR/FcxzGycG2jNLu68Xg2aqKKKKzII5e3jDLV4q9zr7uk&#10;Z7zOgbc4UvEncVEOlPVHN51sCoM5EI2fWfCBnT7hIWszgkUMIK3zSzNsAZ9acvd+use3f+fmlj4u&#10;R6MSiPp4qQFjO9uD3LTLdY5q2SGWhQqVn+Gw8nOAcKusq1yORiOvwU7ruhDJG8VTG2Iu28xoBEPq&#10;+P8S+9OcZMK9ZJQATdqJMqgYXfH0493jfwAA/Yntnh2O8+tT20nIUMBU8XfK7ZDIPDbCzANZiFwe&#10;Fg1vkDLWxW4yD2wFKsyPveAKdZd/oP6EZa6xI/DVCwhEnUEebzu/4qMVT3hvdqST3bMWdxkLAkNm&#10;KpoxHUuk530R3W30mgiLx8VG7bD4TG8uHIVbhyoyz5X3QNQFLT359XWqenTognLbzom3W0cySW6Y&#10;/iqE6e/c3T9NGmMkcQPjCwGynSgOtjtnFDlEq8UM1CYYRclbAGAPFhACwO5Ucj3Yxr5NVaaNbRiG&#10;Al4g0R4AHMOc7h0qPQFeDyq4Hq6d5XsBth4A4FAoMtIRR0m+pyUGHLgofsZwgPFtZn1vAZivQZkR&#10;laU3fL7upLC9wuMYznIjFkmdWvq8Bjh/KwLtNIVoSZ8tS3nfjE+A5PwjW2yc8ctB0QsbEqXqbjtj&#10;0mMWlbvGnZMljIO+xIi3+6JRmJw+a+1YVAVMRGKnJZm7kXqPzxkRtOJ56j9H5DfZkXP0YM0iibb8&#10;feBLltJQ4paTIhWLYuKUXz9DXfFzAHA7I7CdjML0Z3JakR0xhawPgK89LlMHgxsBAOFRU9K4EYpJ&#10;Atj5sj5+Cvi+Z4j8BEfwgGeA+6y1XU26jWi6WowSMhwt5nDKhvZscwJmNvImZtvzy9LdXXmnvAU1&#10;x2z1CnDPtsqRtl1IMuDM7/wUG/FDh3opbqq2/KqMnwMaPzp78w/PmwyX3YCaE7+jZnDi5+HpFjD6&#10;Jjtychf7S1R3+3BluH2Rl2BPLRpphxN07SdKt9Zj+rGf46dA+MPjVSF21CxzIpXHhM72wNzetr4s&#10;xb120TnVVH8VFkgoVDAt7cx0vALh1QUzbxsosAP0utOW9hCgqQJkGfGWaDHM64JdxKYPAAG0MJYb&#10;E2in+1IB9gTMejU5eqh95vOfA4Cir/gBcAZAK4fnIQSWvxFfa2/o9/Cze/O736T1fol2egQ64CIA&#10;Wwql0YkL7dLAF1DHUPGp5dR74mgiHpi4iuw/BYBu9HKXnRH8NEayCyAyR9vT3462CyKew1yUVnw8&#10;oBeoXF66ADJhvK5iz8zQzQ5/BQBsN+1BF87UZsrNdtG4h21luRduJrWHu3Z81+avBYCqALQXSMSr&#10;8spwFqi4vLSZsd0Ojiizg2cQvRFSbM9+m8L7KbXHzx+XHVAF+EuASS+abOv1Z8KmQuyymP/N3MWT&#10;qvSO8Bo7OjjWIvO9/BClN/2S39PS73HESImkOTRrUGBzt+9GOna79MHOVaW1253mfp4DRFV3nhWR&#10;AEcu1G0JZQqYgFZ54sMMeZ+348RXxFbp1zjZ9zeY37Od9C4493XODIL/x/3jpNEP2eCVQS7Xlnhk&#10;rO7Ro1JlaRaoikzLBilB3iZA6i1meTrUAnd3ALiNNpf5IUDmXGGoAJU0Fw59ZipcwL441vQE8Nw8&#10;j/ZZh0DzDSrDz9AkR/Kz9T2qAGdIgscy5WM0xq8Adq/RBr8NXeclttRvos/+gpmkaom1NZvs7tnv&#10;4MrMzUZbb2adCpzym1HsmYX65n8HyA/9qRuV126j7kChc27oU3Z6OCHkqIqUZ3MQNxk3k1WuDedF&#10;G5xa/A5GTWd6rWmisefxYgE3BdK0bnqcgzPTv3XXrTpSd834Fgzi1/plsC297lr8dT5ZXbfVeIsG&#10;JTn2iPJ926AkC5ixjddrM44+lR4ot/qydJcdMA1m7xdHgLOT2Zv0fBWw1O+eB5lxOk9Gqe0oRDrQ&#10;BgeE5KAQibdU8kPcEuRXmi/oTfhetsffG+SuSDdcwebpnll9LGDEzb7tq2aBv7y92fcC8Pu//fCj&#10;NowuccvRaeTzdi9GCb5gdEen0VBehq6/zt3+py5UV3H4aT4KaJpCjKgsuDSTHHOb/TGim31VHO+G&#10;42nF0HswGgjNgfQNPUZhSm9G18Cxq+cACMmjeDMOoOL/3+bvE1h8zJCczgeA8vQLYqEhcHydOeEb&#10;vuNNPr5GS/sqYfCf4jMYiVxPDjZeoBGLkDzphMutG8uZ16gaXybL+UPAL7lOwnmkiXGhdizGuBo3&#10;aGZ2sAxJ1eK7xY9n6OkPqG+OGH8gW9T9vr6+7a/bwAuIAeU2Yg4AzAc5mZp3Ljj3aGffttcWuglR&#10;uSXvYUu/xp3zjGbaf367fbx+tgMZ+GNuNOWu4yYGp7/GAmQnFR3rFcYqFXZ0YDyLD5Gdy7HWU9D5&#10;Nms7tRjFj3YGGCtL6PArdIqtDoB6oYwnth2lRyMTpMUYUZ4+mdI2SmTGWmtLmEkb5+OfYa9H4+Ov&#10;OtDZWKtK44lq5uAA9EBIl9IIimcI6KFSEX/J/UyFKmlRwxWcv7XMfh+JUmTiLYCR4ig9H7fWIST7&#10;N3Q//NiWKkA+cfroKUp0MIPBpPIQiMptXTyhZEi6K/8Kg/hmQN7/fP2aUbWEWgY4fiJehJpBdaR9&#10;dx6FE2+100bcax/HhLhskmJs9BemFTuj0tHMBXusqbZXmAO+zDzvLVrUN6G4vExb/CZGnWPYFEf5&#10;qrmZcpemegxGS/wOQPcyVeCrtLyvUtG9SjvbDReablR1H6MNjsSRWgDorPjF52MR8j6Um+f5mpfI&#10;Zpm8sYQbmllqfZ7dC60lgKzcNowW9PhVWXmA55vHasnhUz74N+37A8GWgkhLvs4jzsthhffVvQcC&#10;Pt5fR6PiAAzlGi2dcRspMJpsd/3vi5fHcaCHL6DJP5sWEZ9O6LUVE91NTcWBKG27d3qxtroWdQ0J&#10;CFsHAD3hg5Ovai7Pkdew3a6dDeE5rJwxGdlCOEoFzKRgovW9a0aiFaH2kJ/obja+v4aZygEDYLPc&#10;QJcOv405X53j4fUnWyNgWhp8Hrm5lrHahiSNi/QxU9fZHBQTzvZ/B09QUjmf9f6BAqCXQbKDDZZe&#10;PFV+3iqf3+BJb/izakuxXTLtX84GXyaoHWg/HRVgP8lYB34CHugJ/J/9/j0RiL6tNNVgW/JotdV+&#10;aN57lt9YYzXQ+L8lbWwiXL+3YqusGyDWjTb2NfIoXlvXYC+z2Hgdk4EREKVnouoQBSYSTa9MCkJZ&#10;qGg++AoLj9cxJlD1+AoV4Et87iW8CQdhpqCli/seWm0d8iHsD0i+EI2SA6sqCebnZ8XYZZP+7rI4&#10;1Lq3D/R5L6rq8x3/2967fZ6v07cz8nEVsZc3I6/Ax78d7jTF/uAyx0/4FRQfup5dC6tLj8TCbbu2&#10;uHFFD3K4A6ZheDCr3rFG5CglxcdJ0zbYd/kVXK3bIbyg/JCb1K/wuH4VANQDdUaou9nDsa5OY55w&#10;Y1QcIIOVzawSlx/SjuWIUP/KqATbpFaYBmaX7j4AlVJEDgwAZQ1EVamhHxeogpKVaKc7CApCV3Ha&#10;VqavIO9yNrFnQkgOgJ7QDhrKQeJYtQK94H/CBbcPAJKd0lZhTbpBjLjdrgvsZqursxyF4wsUL6+R&#10;Rftvqr5X1zbYqyTovRrHYgIwfBkA/Bhis+I0lS0iSZtkdGGQoaUFfpl53qsA5iuAoCrIl3wV4GAs&#10;sgSAos+o+puBlG0KLfC70ek2L7fagd/YuLmI9b3s3Q56bJKVhcm0Yg/4/aeq6f/q91xtNd2Gu8FH&#10;eOqTR2cOQGXCNep0qVwxcljnSvw1gMZ59ilVEtTbpd9Jdzgtt8qOnsKIbHY9Vld4iEJ4DphVah0m&#10;bbI31qQ65dgugHIbcbza/v4aj6vVt8AecPlE03KL2O72vViuk+ikNPfZZS5DpAPmhvL2D5iabU8T&#10;akL956QbnsGpV4L/0kMldh2gV622mt9exRu7TVZZfB7ijTu8jBKvElyYs8HOGI1mOPR22nNpQA+c&#10;X/VffTH8wlZKYwLJAd0sS8E/mLBePP5vOC1vcJST8Zvy7dk1BfacWt+1tfYK0YwvMKd7IbYSjTDV&#10;nABQYAYAihQdIQBEQ/wC2csvET7fTYBJBfk8xwtrcbXGMFVSOGX6RnJEAIDhtNxrCiuwezfru3yS&#10;C/ppB/gpdtKpI7jQvXD6/2y1/N/++1z8q1rwSICQjueO8Lcsf5tU0CI7eymL6tY0a3MBZvu5/n5q&#10;q7q/71PxsXsXvgESTvA7Nm3bapfT4gaEQHIGBw4NVbwuABiRb3+cmYyNnNbDostRGPnoda3PF/6J&#10;Jcgv9dgSuCgDREoXtbW2Q0oRs1dXwQcMSqDXr2DbU0YVSN+Pzu8QpHNT0cu6Slzgh/Tml4KfW3xw&#10;R6sH/OrLmQ+tjfe0hnxOQ9edDHgFgGqFdTg5Dn++Sl1lx8k4wVnnM6T+vwton9dAM7WDCY7SvKqN&#10;QrVFzRh/u51BSM78nBjniDOMAKlnUJB0YyP8cvQW+zeZG8+yDOnBskMxnWpjBYByiI5kC/wuKo5/&#10;x9TYi7Fb7UUA8AVmh6oiXwJAB+Mq41WAVIKQriPQI6cQhF7D+/b6krHWBilfQEhneGySlYng7qWd&#10;yWDg/96/H74GzuCUWbcMXW+c/rrl1nmZPQ2ak1Og6HCRlprD+7h2TvsrvFIJoxb2QJaV4uPxc5Xn&#10;rZvXE8sohgKRvJEp3h4sOIxuMGBGsR05Ld5mkruiB7cb3FCR4hxjHOn5wO3z9saVX6kC9IwSPWsu&#10;WecAgjz4gm2Ndr0GniEQHGcjcObJt41iLhhWYReHJpKtyx2Jmd2W79fdfrOE/WcP7NkM+ZxhfSny&#10;AtLoHm/Yl+eeb5Urv3EgVyvFitpftcRUp7oryX1iB49Lf0JTl9vxo0VGRhTPINrbFkot8H8XlBvY&#10;Yy7rnEccwFBRSJ2gWRLC/DNGPmjfZK9HQWI2aB0guKbMukXX2otr6+0Z2trXkK5NQ9UxA+J0lKsA&#10;WWoAgAMxMniW7fGLcQ32go54ABEQfAFFxyBIzgLACHwLw9HzxlU0OpB9a9kIlh0y/ST7RWYALnxK&#10;FY4vy4Llzf96APyBFlw0G6Ud/tmuwz4ruY6pnyhhuEg7Bobz91Tlt9O2cG3oBqM/zvrel7cjAPJT&#10;1pTZoe/5cVpK07Q4YQDTKPFx+dkjU/Lt0CkpGInIMUqLjxqKIjpC9L+vE3DuFjKMw8QQce5REpu5&#10;sdj/MwDof6A+3zCH/jKDIny7qM6Om4ZWGGJ0O2UKMxMMYDMcMC3fHpyXTKi6ZGyYJaiNFvkRdwiV&#10;wV7/v29l6OWQCiBVaWqbrE0Wdw8+nxcabstPO9EWXXel1SQkuTdUoz/dBbZrsMqbrS5dj0zuEvoz&#10;LXmRHaXMh+mdfRQK5kniaB2g8+//iAty7xuBNpO6QYTxek3GYWbMY7aiJMWKeY17cSI/s7bUXlvT&#10;aM8w33tufYVNYfM7lxZ4DtK2cPwF5Sj9MSD3bEyl/Qve4L8BwBeJHX2emeCzRI5+BB0mInc3llsk&#10;uRXISMPs7TVTrS3g5zamPtK5o+/43H7c6/y//IblLNa4CYhy5eIciGMImPxX+/30F1Fh5bnzXDp5&#10;gYuyN6BsuIJgx7ZtVs61pOVEwcKFBMe/YIn3dLW1b/ew+sJMp1+X05JcSBWHqbLBgeFe7bJ+pGSo&#10;cmrZQcUnyytZ1utKW1FRZecHofYIReaGwWlHcf5m0vqGVthNs9KJkpDHHz2br9r0CqiWRW82V6H+&#10;VMv+K1WA+84Q9ELvZJOjl/c93B7aTcmCFlNhh0YUubCTgFk1bGHjsStKdeUvtyfnM7jNOc8qk1jA&#10;tb/WWACoik7O0Bol7rR6Xni95KWTptuqY0+2lXfcYltLM92saieLEbXDW30tsOaP8iQzVvL6E5S2&#10;yI4dLf4bemHyEDooZe4/REv5fw0oRR0Sr9HdIJBxXTf2ORLJim0zecMvROfYYxiP/jt6h71EUPe4&#10;NDJ+ZUzKIiScoKUZKEE+w1L/mZgy+yezwueYAz7P3PCfLE6ehd/3CR+nQ4P5tqDaXZSTNn5hRw5R&#10;CBE5L4qLdAYS/1ed733OiEeoWe1Bkv1FAn6Tbrfrp79km2rh1OkugrefFgyOhadKS7NxRVGKJsbC&#10;IeeDIRZ7zOmW3q6txbUPsG9vvsu2lMsu1tPVK61NbtAyrZcmd+/r0vkDuCC0HVxvdHTuSqvHlGSn&#10;dZobDzhn0gHWkR9UZYdFYHHPx5OmJdqy4nIHktvU9v6Cdvu/EgDlz+cRkj1h9TaW2uUIn7t8pQFo&#10;kbXDKKFjGFvhCKxv5hbYSVNXY11e5QrwXdvJhJK2WHi4n/L3+yxS3YX0xvD126Gya4pQx5uU8cFH&#10;lnf0aZbV4XDb8NQTtmsLLzI/D2d4txFWqa27lOaEcr5wltX8CUtdZqeNw7Nv2k2AYGdPRtUqXKz/&#10;WRds++mS7gkAqci0GBl1q92DsahIDt9gl9UV4Pt7zA57YTlB6SmeLf2cDJGoocQAgEMxNngmutT+&#10;weLjX2yOnwEA/x7bYM+uwqIfzW9UPl7a3Je+KUqwE0dKS4u6Qxe1vPD+7/1ottVvy7JK1V9AuOyz&#10;brQbQ94kaN6RXZwbscZG8pxRwSCXdgHfVlUG/EkLHG0xh51k66+7zrIjhljq3AlWkYnIur7Gov/9&#10;nOVNDnIGDkCf+97m3Jxcu8y1p9yQ7YgOdu2u4u/b7c1VGRCvkcfO3YJdHioxCqC2s7G7mpLDzS6b&#10;R7TVGtTFyR36vwEAD2QRsff36sXWhqlS+AJQxdTU2DkhrMCxze9AjsghIcwCZtIKoxu+ImydxddJ&#10;hs/RWOfNJ/RC7sc81SuTNcLgzQVc9Svqa0stoduzlnTYUbbxggst+bZ7bPWRZ9qG7m/zvm1xQTJ6&#10;kaX7EYgqVwRfCndn9Hmp2gLs0c8Y/Yizv3cUi/+jxzRzwXmGD85dRhGMIkyP+qu9s2qMu6DGrC+1&#10;J1aX2ZNrCD0iYyQKKdtc3KWVLzILOdwIAsefjS62pyBD/13gx8zw6eht9sxKPAY3F1oq4ewl9aX2&#10;26loejGw8PwXAUDmf7+KauP/4YrSnzSo2awbC8CLvCe0hxXVaTIr4onnwu4tPLxtL0Nxr0VVe5uf&#10;Y4uvvdrWXHShVcTHeIio64TqLfn5f9rmjoda9BnnW3bQVPd5jY8cn3nvFpg5fgOAJ9uq3WQI63oM&#10;Si6yw6dKEEFgGhS4Q0MVb8nigwzxh7/OolhpdAVLhSMFHxgL5Ofg1q/CA2zuAWiYulVbpkbx87a4&#10;MevE9BI7ajLzACQwbVmKtGEm0E7W19Ny7K75iQQ86xVGBu0ySJvfAunnahahim4bpb3+1OVnWPxD&#10;D1hK+6Nt7XmXWG5kiO2oLLHEBx6zyEOPsnURk7w3lhe7Tq2yxCEq//kdXrUpIPUcKpbkJdllYyFL&#10;T5Jd1f+s6q012m2/n15Hl7niOd+oJT5s5D02uyDGihmwvrU6yx6KrnJO0RGErM/Fgl964Fm4u4xi&#10;HvhMdKE9CVXmKQDwKWaAj1MB/m1lsYUSNK9q45kFgz3TUqXf+ey89jho/9/Co+n76EkZqfxG32j3&#10;zxpoxQ3yzVN7653bGiepkHDEZ9+CYbtPu188d4bFHnysZbzyb3fuV1IY1FZXWsK/4HseebQlXH+N&#10;JQKAa0+9yDKDAl0wkn7mvvQUmBa61t3P3U54ebWdFbgR+pTUHsVc59jkRTYywy21KzE53bCFa02z&#10;QmaGjbTUejw/B8QO5Gt/NgD+1FBxfw/GyWpEOaFC05BTulxpN99YkW0dp1AWz6ECJEjJqUVwg2g3&#10;JRWW+GZ3x9qqmYAjQmr7pDuEDs0hNIXQpoh5nk9UXbVuo0XfcrMldTzC4q/6k+UtX+xmgZpYNGza&#10;aLH9B9m2kkzLWL3UKovyvbuiZhb8ZRs8JYUXaUK8nZPEzQX5E12WaZcGvYwUrLNvtuLlDGvWou3j&#10;3qL1X0e4/t8Jvt8bC/j0zdoOS4MbQF7KFZi9Fm2vJr+11h5ZmoM1FjkX6IajoLSEIZ8TAE7AW/Cp&#10;tUX2JHK5Z1bX2ZMx9fYIFJjX1+QaYXuEuC+yg2VqIGkeF7c/stS76P8P/DyzWyXV3Y8TO/NY2a4R&#10;kvTkgs8sDxKxV6l51x5FFtectr5cVbQ5DU6wIGqKt/UtDA6z9W1PtuzXXnGXWC2fr8lJsO+u/4ut&#10;ffTvti0/2wqef9qyA46wda/0dC3uFp8lvXdNOhxzlaUDXP6aztbxj1ExPEZobxEsPmYWefb2VIIn&#10;TkpAHVTOt8kUVctPvoPHJmA+EFD7Od/7HwNAx7fzbXIFhg0AzHZe4CyeeCe2vwHTCgk9Vq4w7jFR&#10;W9gQVdgRkzbb50naWrEMcaW6UqM8Xa9243J42aG8YQ1xAcGCRfMs7qrfWEqHIy325putOtEr4/W9&#10;2xsa2AB7lljl82bY4jNOs/gHH7DtFTnucw2gXaNbvGib7K3/nTcvVAF92FBXZjdGkBY2FvoFhFul&#10;Zkk14rn8+g0q/ztBqjUqvZ/zM7SBbK+L8vNO1n3lRHcTGxCXY8/FFGKltdsFloflyFC1EZfpnYBf&#10;sT1OhfiPlVusa8wWe2xpgS0s2ILzTI1dOfWf1gEreJfF8n+At+8IQlptzad9xq4dCFN/Z+k4q+ba&#10;apSpAVtV59CkNlfqLLlP8jkMst2cXH80DlKfWrZija087RxLu/gqq92c6izrxJWtzE21wqoKz1/x&#10;yacsof2xlh8R6fi0O2Rl72g00g17NmQNqvyY5VVSrTzyTbK1m6y4XEAPi/sOMwBAeH8dpqQTtpXn&#10;teQ8zm3qxHw+AL+G4mN/oPgfBUD/g/C7TDS620Wjraitt0unMx+ADNkGVnjbKL1IVIJRjXZSyHq2&#10;gLpLgJ+S03Abk5ZDf1d/JFG1CrWStBRbcMXZltKxo8V3fdTqcxSdJzNUSNFqv9Efqp3K/+ZL23j2&#10;uZZ71OG28dAjbf29D9q2whz3RoB/HrgKqDkEgE5Op/5ab35jid25gHxfBOSyV2o/jUwGKRD+T2/6&#10;gwszIBwnGWRzAVPvtaPHPWDrSpNtbW0ji410Gw/1ZTYLEOX0zsTYQBGXT8cUO+B7KHqr3bOqzN5b&#10;W+gq83dWjHOpe+3ZNB+Ea47fI+/ngPH/1K/9XurHNryDPCan3WIHTbrTPlwX5aGaQEndlra8bqEg&#10;VgSQhkOTWBACt6KlSy110njOcslWuZbq6yz6ifsto/2hFtflAavO8Th5OlQkFMybzXb4HIu+6XZr&#10;qC32dsJQYnTNSHO/nUPLD4GZrtcPYvAACKK7m7GL1he6C0sPJ4ENyrGnvkmDEK3frHbZ6+Z+Ncut&#10;H1GV/cdoMPsOSr2UKWdRxX0jDGH7QYGFLkTp4HDNCdQSyw67xq4ITbL1ZAW4P8wQd1AmK2FDnCRt&#10;mTRraOBOlDLwHdv4zIu2ZUut19pSISo4eTtEZy04yhYvtLWXXG3xR5xgyW90s4Q+A21F+7Ntfaf7&#10;bVtOpgNIle3iB2pb5lWB/ixUr/eu4r7Za+l4O0RhOsrTYOjv2Vtp9uVVhP/bt8XedhZuYATSK1yY&#10;H53dB4t1s5HEpo5BzTEra5fNxT1mJg4vgZCjn2EJ8tDqrfYAC5BHl2dYTHmjxaExPnmMTESZ/c24&#10;1w7D4EDUjv+jvfi6DL/WWS7TODmfP/5hJIOLvGvEubp4xh9iOmh+rutGQCW6C7Jfq6kst2//eput&#10;OuIYy50wxLWzLsArLtZirrzWkg861NZd/wfLnDTSqr/7xnKHfW6J51xiK0453wq+me9+jS5djRMF&#10;Xq5zIs3NdUz8Gb25wA6jyguQ85Nvvt9eOeHTGu2SmTmWvZUrlG+u10yylcDvv5IG82P9uEpdAZTh&#10;BKP708ANxXbIxCQGpPIOrKQdLuXvOwAa2k8UJIkEp7iikWSoBu42GsC6LS7ldq2Tu7E+h8vnKNd6&#10;o6n7t2iRwp/S6GiLvupKyz3kaEt79jmWMdR3fP/G3n1t1cHH0Q4/bNtYlIjnucPphL2yXpzCrfxS&#10;VZOi8fhDHEZvmI9qRBtiyebgpGEZJV6a32vuf2rl8VPPSwDVQaMBEZNDNJe6yw4Ze6fNK4wngnO7&#10;TU4i8hFu3yyiLUWIDmIr/G9Iz11XbrX7VpThLJ3lWq1/LiLJb9xfuSlSZbN8Evj9H+3FB34u8F43&#10;A7qPMZ3suqBXbE2J+LOqJaiolNIoQPOJBGRCoPN9OxeM4/C5rJwdVhA0zWJPO83WnHSqZU+f5oGa&#10;rpWYWIu7qZPFHXG4rTvkSIs76nSLbn+krbz8UiuMCHUzddUIuzSCUhGoSk4AuFW/1yyysMxOCkTx&#10;FS6HFx1FzgpPHd6ZSGG/KfPMEPQY1GC1Vsv7/xQAfs/fc+oNtZ1y/UI1sBiSZFC+a4E7KEdkToV1&#10;jOLOgZPMPYvioNEIhNgY+RjsO5G37VREnpsDem/GTsp8zQh38Iar1C/eHG0brrjJ0o48xnI6HmVZ&#10;f3/C6raUehpH3ojMf/3b4toeYamjR7jPidvkfqaT+0jSx9sqYqfY725N751r8/LW20VTn2bjhp2W&#10;aDJObyn2vS9sSUsSTlQHiv+L5lcuZ0MLC3kbakZKhXLfnH68F7tsMUYGU3JqcR9WrgiegPnI38gi&#10;vn9Vgz26NNdiqhpwmMm047Bnb8dAvyPmoR3QH/8U8P7P+nfPj9ELrvJULi5WgXNLlv7uXFM1PPIW&#10;u/+LgSwaKlyfCn3OLe+0aFQ5J2clRxHjGmtgBKQxj+twHPx4rW1h0CSLP/ZsW3b6RZY/I9hbFurr&#10;yqstdepYS//7Mxb7979b8of9rSYp1i0sqvmZbmmhrQp5Hgoe2+bbJC9G6XFaeByPm0wPbO3bQHI+&#10;JFShaOV2eOBmm5yVz0+vo7vialcJ6bPe/zmLix8zatin02ztTJBfugXe34N20Xbq0R3Xr84yALLb&#10;57MUCSqgAmRrxAvXNorWmHCUgOA0e53cVEewVFVG9beLwZ03E9QQVetzby2vzbDe6Nr1sbbyhust&#10;vcNRlvJ4V8vo09tijjnW1j/4oNXlZgoubfMrr9qGth1tc893/NjmTo6tAjzNUJRc5XTDAkev9G90&#10;thZmibX5du+M3pyMyh2Wy+/9nt+a8xUEDJ3jr8wvdUL/71iSOMD3xXzqNZCK5pAxnW1BQZwVcmMK&#10;hQYzU8FKaURXUgE+j7vzzStqrHdsjnv9n/tumMu/PVgO2j435P9N1Z/GKu0w5OigjF7OKZ03Hafy&#10;d4Ggtr50HUdBCu+zagrGtGKwqvNUPrc2qTr3YUdQVGxxhsBUfe76Auy+/s7Sxo+zunVrrRF6jHcG&#10;M9ueNtXWHX+GRZ9+nuXOmeU+72bi+kfRyxxcen8aZWjANbFNwgRHdYFIDbiqdUok8vX6mYDfdK5Z&#10;dP7tohhlReD8RDzuQSRCDozPcdketqPGAbGWKNr8tgb4/dKf8bNngK0NgJpPiG7ickQaqwRZtgkS&#10;9G/CYgGUQjsobCcyua3MEbDShyjdfkKGDYzOcvcwxeOp6tMsQTw+z0nac5zVf5UFaRb9hxttc9sj&#10;bdU9t1p9RTFv3HZLve1Oyzz4ZIv7HbOOrrdb0pknWuwJJ1vpvK/cm1yVmmMVian8HBWmMk+gruTN&#10;duCqkl3lv+Ypesx8rgL50OsrxtsRmgtOIdUL4XkbxW7Cx+qomEuX+fC/TKPq29pqc+s86MjAffLL&#10;QW7juBJzg4g0aDC0wSJDy935jm9zyBrZwnufb6eMfdSlovmjGgUA/5vmqi49jkOjhPZUgnIQ7yBZ&#10;mxzEYSGcNflvNiXLF1ruZnCSgHr6e1cYcG7WaZHnSgCvECics9hWnXyJbT7qeNt4/rkWfdcdltGr&#10;uxXNn21bClKtaNhnlnDa5bbivCus9JuZDlZ3crPaBXOiTv/HhSY6jWyz/OmPWrR4+8E6K9lebrfP&#10;3USRkmcd0fY6Y9OZLDx0oP19+ZvNbrThVafe+GqHMyT5LwbAX4qqP+f7RHTWHUtbKL2JhpW+/iwp&#10;rLJTQ9dS+VVhmdWIaBoSJevzgNB6dzf5PCGbr/IGvJpF+JTdTjLnFsT8vPq6ctvw8mu27LbOtjVn&#10;o7vr7Ny6y5Lve8SSz7/C0v96q6077iTbcM4Vlj1spLeJqq6yFfc+al9efrUVrlzBjc0zdNCNSz9X&#10;5hhO+yiHaT5HB+7xn/gwK+07u2Ti39zmMkAC9EjoG9g1OceS/yXV3w9IuapW/CYFXMAnjn3I4mqz&#10;rLh6p0WmVyKHa7DZbIVf2lBq/16a6myS+scEMtfSdt2jvbRORMH/W5V3AKaubac/4OscOHeksFHG&#10;9Ihb7d6oHhZfk+FATcNuWb+p6vMoZrSi/Esd56eqvpJZX1j0C69aTWGalW9KtOg/3mhZxx1j1Sed&#10;aNmnnGsb259qSR1OZDF4iSU88YClXXe9ZR17giWcf5HVff2tx591Mlb+5oxMfaYEFBjSD7u0Ra6/&#10;CjqxhxYibQ0kBjeigeVlIdcrMjdCjQJCs+yO+bEYZKi2ZwONsYkAWmorWV1pfv9z8KK1v/Zn02Ba&#10;+wF4JgbiBLLJ9eh9bvYmSJmSU2xHTY+xg0NK7XAGqAdFaEtMJchm6fDATTY5VfpBhDq8ATvVksrH&#10;TICoNbzmFHoDt1RZXUmOE3IjprP6kkLbcM01tuHi31pVwlor2RhjdYlpblZYD5Il9ehuGw49zqIv&#10;u9JK161m5wshWs40co0ReVR6ZueNJsR2htPeXFCbF/6sr822B2a/a+2I3nS6VfSYiuBsR+6Ha2Fc&#10;Qtj/Wxdka7TuLueCKNDuqya6SuDLzAoMETBFyN9pb8dk24SkQivaXW1XTHsG1Y03N3WDfp+zizdH&#10;/V/yujm1C+MTyQp1IyWZ77gRD1rfNdPYpssdyRV2nqGBtnae75wDQlFQ3DVUv80WdH3C5p10jmWG&#10;Brlzs3pzosVec51lHHG8Jd3bxbInj7Wkbv+yjb//na0/7kxLO+JUKz7qZCvucJJ9d20nqywuVonB&#10;4kTaegoBDo2qJEpQKyzebB3X2z+WEmYeBI83YgdkZ9pffP0OIgStfVCu/W5mLK2xCGWNXCJ1PGZx&#10;ET2ic9PkudbGlZb+vP/fAdARNDW4ZRboXJopiUVtadgpSNpFlkQ+beQ62mCPI9ievICAmfUuQerk&#10;oHUWklXi+HqN0g/qzXGzPwmwmU3wGvuHvjtBKeFU+cZ4Sz7zNMs5/2qrzst2LZmwTP+WN3G8JR5z&#10;isWffq6VfPGV+1ytSn7dpdz9ywNVYZ0bIrsT0TN/JYoWkNR3iGC63YbGRtlJVDwBkzHtRLvqXKZ9&#10;4dZNL+zWAJf/9p/hVXEA4ORb7PLgZy2b93YdVJewjDoLLdxpH0GSXs+GOCr9G2sH6blN4INuduq/&#10;UQj8WicU6L8RQLUo2yuV0M36FJzFXBlJ25+CXsC1PM67w3ICNtCWysFIY55GZzUv5r74XpqNe1+2&#10;JSXBUgb3sYSb/mI5/d6z+kZpQKC/rF9lq6/+va0/Ek3vJ4P4DOdudblVLltiuSOGWeJTf7Pv/vwn&#10;S5s+CS4zFRuVWwNdmpYrnsen2mBAjOu0igfz2jKiLKcRaTmPOR8qroPC4fvh9CLlx1kRm2x5uehr&#10;jLl2+C3tPNmpxkqimf0nVR/NgeLPBsDWngHuMVX0yJrONIG+cqteIEpkLTj6xOEfyAYpYMZWO5QX&#10;uJ1MVInN6zg9z87FQiuM8BRB3XZAcJsjMfPGSVvouE1ea+B3ecmOCrSEg4+2jJvvsG11VbyJXjZI&#10;0cplFnfeWZZ26NG2eeTnDvy2CYidKmS3JQVNtoqV39r6kKmWGzUXpj1bNW2GqTy3I/jWKkYdgff7&#10;vfHykvIkuyWqu3NICYA0LfNQ8eNc5ghtTjuXRPffeFG2/mNS9dZWpN1Rt5ML8p0V8ZZEpOH2ktpo&#10;IbllmHDusr99OdBtjDvyuvy3g3prPb52CpqCNO6WG0oK1AJNuSZBt9oxmPO+vniU5brZuLa8ajd2&#10;uKix7VwjGsPIpMrgwMrcVOM1XTOpQz61mIsusZijjrGUw4+xjOPPtOj777RyOh79KVm9xtZcfL1t&#10;7nCMJQ0e4OZ9Ot/dDZ//aygrcqMlGSZ4ii1v8yd2RYPObWbe4uG+uSbLjpgYD81FxgZbsbeCy8vW&#10;NyC8zk6dvtHmFpfxrnINahvNdeL39NQ17ojZP0JQbmkFd6Bf9/87ADb/BGRX79Fa5AyhKu31ZdnW&#10;jgXIwUhqOkaWUG4rPJnlSFidnQvnaF6+1CJogjkZ3PeJwuJ4UP5YP+/OmLtwts07/nRb/+yL/J9q&#10;RVrvglxb85fbbO3hR9qGbs8wV6lH47id8t4zRCiZOdcWn4qTzOVX2epr/2jfHX2JVSfEa/fsNsVV&#10;fF1l0ibbto17oiz3KT23+s6oetxsPlwTYieOe9zZx8up4/9r7zoApCqv7uwusCC9CWLFFqyxa0zs&#10;vfcSE7vGWGL9bVGx9xJjA0T6Aru0BUXpIB2299577416/nPu9wbRkAgoCatMMu6yuzPzZt73znfv&#10;PeeeK02buSl7Uoef62LanZ9HUVwnpbQ0lXjg67csDZpLu6yJmXUkPjYiu7EUB3zxR6t1/ZoEz663&#10;WU7bZH3lOTmOnxGNH06c9BC+yl2hhWxEWy034VquVYGH0khp6JSKKPvV+AxJU+r5qaa+9Hes3Gtv&#10;rD3xDKS//iIyXx2KmJMY0QX1R8yxp6I6ca2t6dJvF2PN4ScgNXgQct9/i7BHUtEGkjmVl+rc1rHl&#10;2dCJYGzROEteG+KPh3LSY5fR6vKQUkOStXKTqwWE1mDv0SlsbKiyfGnzRuVDstZ3Gd5PBayf+/G7&#10;JQCasSlPgIXHdKllIy/quQDuWZLOiVGZFFU2udYaAeBMFVqrMHhcEsI5eImPsnTaaiJeS5v70Jyx&#10;qtylkz/9FJEj3SxU7UJJz/4dScE9EXMRmeIqGiTwF43MJTTtrD4+CmlHnIK8vv0Rf+HFWHPzn5Dx&#10;xFCaq5aiXotCEkH+XfyIz7HkwQfQyJ5hpd7KShgkWpFaeBxZnovrZjyHLhxCrcHYvinSeDHd466/&#10;OwPXz3VsSmE1q8PHAfBHf3EbCqldi61u4WjLMnMnHk1huW84PxtGQrLc//WQRhrmxPUgmy8yvPtw&#10;7vLzy0aipKXRNolmpZ3CQK0nQzuTwRoIqdbd2tpoYwK0Bku/DEVsT3Y5/eE8NKQnWq1VJZuGbJqA&#10;XHIZkmgQsvbaa7ChVo9ga9uC+Uiis8vqrvsg+fNhgldX1JYJk3ruJSuzdFUZlK4r2chtwPNrC9D5&#10;iwzW46nTDV/PCLCGWRm1urS37/tFIkZycJWOaNO6OnOC17Usx/ZdYWn/UwFxh2UwP/UFt+fxbri6&#10;PncJj+XKoka2Jtrlr8NNC7jrjCnizkMH6bBKpsSFrA0y7GYkeAgtd2YVqEeRdQv1/vKkia2y2iB3&#10;M0V7bTIxY/rQygWm+mBjQRGijzoJqYMGoHaxk8E0s8YipXtrbTkiL78CqWz+jrvxemxkp8h6RnQN&#10;XtuQ/lbPoV2zIS4a8/c5EuXLlm0B1g0K/bV+XDOKpS7/TPoK+4+70/qJLf39lcyu9bu46ELXXOGw&#10;jCV0itlEu7ES+wyv//JFz3LMDTH/pfdX+9+fDaAfSwAcdjnOCn8O89gxY8koLwG5oYt8UClH14II&#10;Dqtri0UVYRcWim/OOw8l8xfY+kr5y52IYFdT4eTJroSjQWDe2qtPj2EzwDFIpNlp1pRJBq66FX05&#10;CdPPPQ9lC+eZLk/SLvMH9NJT64YS4UEA02izoRxX2WWUwG8doz5NeCxmfy/VGaz/daOr04fJ5SoG&#10;mXZQ6bOCGDObEajuYpurdtUJ8p+AUPhnej4VX3VSRFLYMKP1yCWgXTmXRdfxcpjQXJF6S4ltBwqr&#10;wYFstQnNq+QJIMipo0P6KBEZCuetYOzCfC0AE4ymZyHu4CORNORQtOVJpS7sZdDOxZb48GN0lumK&#10;taedgrqsHLtQdaul0UL+tDAUjmNdcMUiM2EVDH59y43I/uZL+xsJrG0UoBEzblFZaq6F2lCMhxd+&#10;it7DOIVuFAvdmuHwC+8UMTkMa5/SRfq+OB/3zH/f3Egqahv5eZRg0KhbECDWnJ0PQbLZ/4UzvkYK&#10;qZWNUd+Q0Xfhk7ivUSU7KK1NWbEpArCuDon9ZS3lDEatS0PRGb+LfvJxfNu/PxJefNeyjKTrLmWf&#10;ez+UzlviRMwtIucYJSrz4S3vpVeQQSurxCcecgpBEzmzxKSan9hZGY0IXBVxSv5iomrVAUl48HdP&#10;rGEJajQZXzK8nZjydqDIWcOM5O+319hkvB5X4MQQvFa/8wpUJOOA8D8PUdr5Mbh+LPnZAXB7orVd&#10;8TffDULxm6C6ifI225e3XH6a13xD3dEETpWfsQl7Tawk+8TZAjM555NR4eBxaxGSJRdcx+A2mrSG&#10;CYHCeBMxa225Lg+xY8m33oWYzj2RMvRpptyalboBCSwkR/c4CPGDjkD5wvm2ozbxMZmfvM9m8SOx&#10;moYKEUE9EdlrEFJuug0NmfGorsyn+Frhv/qQCaOKQrl4JL9RHVlAbppFD4QXl6TgSraIdf6EF/4X&#10;uvg5k5ji6Y6ceeF83uQ1qGlndFehjKb9EyZXUNBLYe/oC3DExDuRvq7Ggp0RmfMQMPJ8Mr0UkLc7&#10;mZA6Nb67ayNTfTdYBrFid+0c6ves802iHIqjAwLV4fHZheg78joK6EcitbnS7YxetimGVxGenI+s&#10;08laM7luqBNzbiubUZGYiKwb/4jEI49C6eLltj6THroLyXRyyXruFXu6FoJng+rgHilXSmPg+OA+&#10;SLvjVisV6XKSd4G5y7HMtJn1c9dILxNiKTEcmNXwOB5akYZeo9jfO329pb1dQqX54yyf6RvQnTW/&#10;t2JyvUHm6jP+LtpzRsYEQG80xq7Ai5/ynDtcA/wpL/bTHqtISr2Hpu5DEt0tLv+GyvOx+TRYVMN1&#10;Bf0EuSNxN/KFlmBvssPD0sr4lzJLqHdsrbSG2uusFuhG+6mZoyUlFVFnnoOYLt2Re+GlyLjpFqT1&#10;G4SoPvsie8woq6NwhhwS33kb8QS+xD57c7f9Ewr//gYyrrkTUdINnnQSmjMKUZ1XiNrktRwP2YA6&#10;Uv/OANYNYdf71466jt+rUV23Zi6uEE6iOzXsUUYDAsIL2PvKGSSMDqyLxNroeBFx8lp7joqcS44s&#10;8wUQFyOY2rZZRVH2Gdy1+D2yv2dY14OkL0oP2897deC29d0i+iluTEAHGsMGT6AMKoQqgPHsEiLL&#10;3WXYlfgTu2JWVSTb+zeuz7SljhmVckEdHSYr4Iapnl6r3Jju1KkWUilynjPgIKTsfwBqVi235yn6&#10;eiYS++6L5ANYilk4x+lg+Zha29IZOLxAjWtgV2S/+5Kxs7KgVx+vAKvFao0yF9b4Ikag8oZjLb2c&#10;v7xvcQo6jU/htaVaH+f4WubFTg+WobqOSsaL9PWzEesalGQtebsf2fHvsKddAaDAb6OaqDdUMyxv&#10;Rh4lAVfMZd9wSB4jwXpS8MXoNIVC6XC233DUZjAHsLwfz5Y280HTApJAWvMKtL8qvTBG33au6qIU&#10;xN99J+J77oOUDt0RccD+yPr4bZttoMVTvGAO1uw/AEmM+HLe/YC7pabKKV3ZjMI3X6G0pg8yb/kr&#10;oh5+EF8fcihKI1fYIhMRomFL8kpTEdgJVp3ltwGhIkLeatY3YljsLBxHzZfvU5qu0t9N+sFAAmEH&#10;gkYnGYy247TQ1QBF/AjMCYTDzsHbZMc1L+yUkAf4fjl3RQ3+mi/SzgFQ5qQdNT6BEV8Ax6v6JpHc&#10;GU1nm0+vwKXhL+CrgggTGNua5Pk3plWbsdDK1ockIwI/bZAk4lQDVESn4ExFQK5ZpasJDz5Et5bO&#10;iL/+ZvITGvG6Hin33oesgJ6IO+44allnsLGqAY3NtSgePQ4R+x6K+KOOQUt6lCNW6ByzkSBnDK8H&#10;kpt4QbSoPY2vWbKuHjfOVZCR56zpwtvYn1+GINlacaxtZ6a9b8bnG1nYyghSw4ysNcoIj5+e0v43&#10;nqMdAaBARN0a8jOjJHmD+diiiHH8DV9TIzimgCeI0+VmsWWOpEgnNmD7whiqs2bx5KoMs8syLSAV&#10;8ptovyVgMzwiODVIyKydmCe+krtpYchEVMVEOYLDNJscCnPDjSj09UDSXx92wKbFyBNuvoTrqskQ&#10;X468Qfsg8ezfY9mpF6M2NtaOT4ujis+hThK/2arfCUcnWK9ro0y8AmNBWw3ejg7D0ePuoAiWF46i&#10;JkYS3cZ6PbXtlDTZQvjIJ1D1r3EX4JavXsGimlT0+/x6AoWa/50gWJFie40ApeUL5vF3Yapvvbtj&#10;L2KJ4yJcOv0JTMtZyUjJYyXcGGtv3o0DCyP/LCtxpJ0AUPW75qJCRL/6JgrmfWObscgNSWFaMpMQ&#10;e+yJSNprIIo+HmPrra40B9EXXWQav/j+ByPxvAuQd+rvsYZOSMuoZqhcOt3SX3YjmnxGgCVzYcuK&#10;VKg2Pz9qCeuacFE4rys6M4ntDaI/Z/BUdmNNJ+ERVoe9SIS8llDg+ntNk0iXaYtQdR39/APMdxUY&#10;tiMAdCmwG1oktHKj81QcLGWqcDubrTuMoZfgDLpQ0EormFY8wTxRvqkcu8caxb1LU+g0ox1K51ft&#10;OK4wqzTDOlCErpIYaIF5eNSsv+WPK/KSEHHU0ewZHoLy5GgDLaWubfJZUycIF0Dq9bcgrndf5H78&#10;Hm32a/nszchespiLt8DNLbGeTaet2vpkGkliYznF8AltvYJ1UyXej5jhIkJ6vvnGEAz9/bHt1IHa&#10;3HLGX0tnE/X4Xoijw+7FY1GjETiCKSLBoiNdnwWAQUwZ2ycAqnarvm+WMkady1T3clw54wXM5HTB&#10;FkmzdDPDAjkhO6Dzy7WYNNrPtTa0HrQ0tRJ0T/3oYyxRVHf6mSa/Uo/U+jaTQCN3AqUvvfZG3OG/&#10;QUNikgFSc2k+Mp59nuMhTsWaQfsj8cAjEH/PPahetgSJH76G1JGfkh9Zb+Jz93rS2Eg6Jt9LYEVV&#10;Pc6aSof28ayrs/uq41SOsKTAWSLnILak9h8VT7a31BGJlqI7ZYXAT/edmem7qwDux563HQGgKqsM&#10;1E1Xok9ZfmIsCJstVSv7SDmIe1k2Oo3M547Vwilz1WyXI1PFGQRmokDW+Pz50UgjM6ZbE0+4GC+b&#10;jqXCsng3gaoATf5mVs9QqkwnjYTVnIR1ABLOPAPrGqpt525hkbhFtkD8fX1GImLZUL72gCNQm5Jk&#10;i6hm1bdYsP8RiLrwKjTnpfHvJGPggrNhTmKEna2/vAdtB5XyXvVB3tu0qDzGuKCtGv9MmIlTOdja&#10;IsIvCIZWS5N4VqSBvpf9lOsfVXeJtVZ5BMru5FBt9b/xMkkVwXMJuk+8DgeH3knxLwfPW23QRYDu&#10;ff383Sg78pzWuWJdOo6I0uepqXc6RpEcmlGiGl8gI9dAAZ6iPZ2Xzy9AtxFX4TqSW+H5q0hCOODT&#10;ZiuDAhESmzXgy3rW3XlXjW8TF4XWnBhg3Rryi1BbUmybbVNhGhLPOAMJnbshbejz1tfexPJPC5+n&#10;hWs07tZbkBDYASn3PchsglmMbeJcS/lpbP1cwcFGmfacJbER+IbmpkuPOJlrMkMyfiMGJX3ZSKmZ&#10;bqEcPzE4jJMaJ1ejQzgHGU0r4F2DjKj5C63HQAYZI0kwyhdQ+tx1jEicVpCptGeRpaDkx4Bnd/n9&#10;bqkD3JEPR5uoZovoZNYRNR5je04g7Xc0VKlzWBuLthy5GU7GSuaqE4rxu2lxWFGpxFRaPwKcudq6&#10;mQRKUd1Ue7XBacaB22XrytireuyxSBt8JGUz6bbLttGV2nZpPi7hwb+RCOEOfe211FnXo5mLMP7P&#10;t6K0ex/EDByMqpXLDRQb+XrKNASGLRSVtvLvtjkCUMci1k80nQsIqZlrwdj0ebhy2rPo8xkjJc58&#10;9bF7QAX3QBmvmlmAa7WzaXX8ubovvnNSduasu9PdtHAketQG9r86Lv8G8cOvOh6ZuerzMzNbfp46&#10;ziC/wa0BoDYfgt9Ytjp+dgEGD78F98//BxaWJW7R2VlKyyxDMqxtrWt16KrOZ/sg14PazwrnLsfC&#10;I09DNGfxal0LQospr4oZeBBWHXwAylcudjo/5rD6XX1sFNIPOZai5kNQwY1Xa81LXmzt6G+V4m5u&#10;bUH6Pz9G6fQZaOZaVAAhobLkZXrM8NRS9tcz8pOBKQcYBc0o4jXEmd1T2GxAlcXASeq9r3LtbYJY&#10;75rZket1d/vbdg+ANldEi8EY13pLN19KyOY8gngaapKmn7GO8hjuZnSo6KgTSYb4NxPj8DXdSCQw&#10;3cDIUQVoc9TiSnEibNVEJD1QlKjMeDNSXhqKZV36UfJyE3fnNIsMW6moj3/978jstg8S9j4cJYuc&#10;kLp4+kzEkaGr6zcAcYMPQNnqFbYgBZmVqfGoT4s1YXej0g+TDHz/4rC5xEqHPZsvue9aP6Zekzv1&#10;nKJI6ug+xIGf307ChCDIYTjmHMzuEhXexTh2ItPakZ6ExqyaffruB4D/K9Db+nW3BYD+z0u/kzRH&#10;n2NHfp6yNvOFEvDUxSOZ0kh+xp9cjhPGP4AXV01AQm2O2620JsWEagPzbKr+HQDKZVxnVptqo/rg&#10;tX5WLaMhx4GIYU25eOmXtnbkepT86P8hVTq+Sy9Gc1OVuSc1EbkEXiV33YbYgO7IHjbcDsEUByqv&#10;ePd1JO3aOBtHkZuq57VKotjyJBWECjavrs6glo9NBhxa1ImdHQEzJCurZ+q7niWLEgxmSjyrvEIN&#10;qqyJN5hDko61PdX7tgW+7R4AbUqcaZ0UuSmkbzY+YTgn0feZsIYnlIwVVesSa/rYsxjIE+ojQdKL&#10;DjNv2Vg+1RHZI8KxmeZ0K4LDUgIuYAk4eZaNqKipQMxtdyLZtxejwROQ8Oe7kXH675HEuQkR/Qay&#10;n/IfBpQtHDYTe+7lyO4/GKWHDeFC7otiOm1oka9rqsaaS67DTPZklqTEu3IfUwjzMNxKJ+XvYdZx&#10;OJcPt5A1QMY/xFoPzawpwbuR03BW6BN0COYUNkYhPkloxD5O1iBxl5oZAytb+V+J8cKOAOu2ADBI&#10;vdpsxzODAprb+iYT/HgPoIbPN5plCJYi9h15C66e/SrC0paiimYY/ps5MCva8iQsWwPg986xFAna&#10;/Xh+61JTUF9XyhSZgERUk4g+nn28yR0ot7rkSro3V9oarCvIRcoJv0N65x7IoImBbirBNJcXI/uc&#10;87Gsx97Inj3d1pr18qoJwL+5ahPlYlYrW7OCBQ1M5+rPYCZzM0dXBkzgKAq2lmqGRwCvkwC5Ls1k&#10;8DApGydzru8qti2axeqGJgaMGkwmnOeKN0PT/94g8587gmz3AGjDlFUzM9WAm00grkMAMa2gBIdM&#10;Wsvoh87StOjuzJqgDWeZIRCswl4jE3EPyZEcUbRcdG0bGwwQ9VwiRlSzkyFkmynzudi462Z98C4i&#10;TjwVkT0HILk/Wd9TaTc0cax1nhgoffghVtNUIeOuv6LgjvsQ06sriuYssMVaMGEU3an7I/rCK9BS&#10;xWZxq5k4Jw4tWu30ZjekXuitUiZjfXhXudNKRHa4XpGQ3zbxApxbEIX7lnyMwePvQdCnFNsOIxiq&#10;xcqz4re5GnsA8F9S7W0BoLSXHTTc3e/QMpo925QmdRl+HU6Z9iReieAA8aocO3+6WZXCzgvXnucU&#10;rhKG7soutMHpbqBkkZmn+eMD40aPwczDj0Hup/+051pHVYKJAriRZp16HkdU9kLOuM9chMh73ozJ&#10;WNN3EGIPHIyMN55H2dgxSL7gahog7IOo2+6g23y1E9z/AJTcsfAgGQmC/cNaRN9U1uC08CiShJSR&#10;TaPz+iyNpC1neyk7PXi9+CZk4uJvopHUpL+X65GMTPV+XHub9fdaHXMPAP7Pip52MkzxqcoEU1bN&#10;J5UvmmobhKXVpfU4I5RdIxNJjlArGEC7bg1mDmJtw6fZwyRHLgxPRUyF1FaSxnCvZaqgtNPGbkrI&#10;R1GoTrwWoUWDBbTMXzUHpdGRqKmqMTxSCbkxIxtRRx6H+P3600QhFslPv4Tort2tNWldQx2iTmch&#10;u/cAlC5yu3SLzTjWxcMjb6SgRuyKB4ZqJVLaKzC09MlSc1entF1QcQLRcJ3t7A4MdSFmt1QiJP1b&#10;3P7N2ziUpgO+zxgFUnxr5qzymJNIVzIUdSeoBue5NjvjUVfod8V/J0Y2gNiKEDArL//PdwNAdfpC&#10;7zi3Op4t5M8PfubfBOwzUP2Un0EQOzMcqaFSAX+uTpwxjKCHcS4JtXunhjyIJ5eOxMLCRFRq4Jb3&#10;Ya8XgaYUVumk1W21Cyuqc6L7DUQJiYI3qsSi+rJ7pN1MjMB70rCP6cjSE/HHnYja4kK3Ga5vQO6s&#10;aUj77XEo69wRK39/GtbllVtmoxWT8fJL7EDqjUQSH6s7d0bk3oOQwPa2luo8Wy9tnnOz2GSnKXRz&#10;QjZpdgcPVu9geEYxO6bY1hZSS9DjBEa6KwVR2OyzAKGCaW8SHpifhWJNXZQtMB8r3eBmOSTZ2Fin&#10;mvEz1z93ZPbfer52xAJvu4js+gu9rg5jn3TCuUzMWNUJ7FKb1+GyuZxROjqftcAigmApwY9zh+le&#10;IcY4YFwRjgiJxudZdCYxdovWQKqd2MQq18pjO7jGCX4XeNlC1t6oDiIhWsrjDyAyqDOyn37afpfE&#10;Xs01XfujiPOICz58D7EduyHp/r9Y6qDHtVCgmjbmM6Rfcg3iTzoNMZddgfw336c9Fx1p+PtmvTaP&#10;QZHoZjHTktN4+jAX8bqeUUfgKEr87hLTIaU2lWJ0+kLcMv8dHDb2TnTgBe37/BzT4PnIXgoEpLmz&#10;uRNmyimxtbzpxHo6plkEgA0mMoaWabZ+L6DkXYSAHxy/H0mJHdVjt+Ou6XFbAZj7ftuP3xqs/d8H&#10;iZm14Uk6dmcuqnsHsuGOEfe3FOo5NatFMhW1pZF5ptBcYvMASVe0QWijGH4euo64EidN+hseZ5va&#10;7IJIyqyc5tRuFqq7MonauxTRWXS15e6tEw0lYqrZJHs2PkRnppkavcKwUUh/81UUz59n507DiZKu&#10;vhzpgXsh9cXXUBsZiaxrrsXyHn2x+tjfofAk6vy6cZQrTU11Exxt3FDHSHAs19IjSOQmW025FTbL&#10;qkAZiyPytF7V1WGemlzL60yq0ooCgvNjqzLp2hLL903w4+CxABGEcnDmECPf5DKaGmTagCrHX8u4&#10;1Amcbe6ORbL+aNa9//8WWO2K12n3ALitD0Wg1cYT32xpiRjfBhTwpD26Mh2d5GE2ZRN3PFpqEQg7&#10;sKk7kO09Urb3IsX/BAdzl1rPseYBq+ZhGOqaub/Xz+gisfVqGeLPc+fNxfL+g5B81G/RWJRmSyfx&#10;2SfYOtcX2UOHIu6EUxF/0BDUsE1Ot3X1NYi56y+03++G+F7dkHDsMYg/8DCs3asrVp5+EkqWyZFa&#10;RIw36c5bgAobLP1QDcaLBrdOl01kbXVDVzvUTbKJ/JZyDiRfghe+HYaLJz2OgcNpxPApL/oRBMVR&#10;6jxRhCgLf9W72IYnUDFGWXUwdW8IaCRVEZAIVPRzVyfbXgDbJiDuAABuq7anY/CFuWNxhgte7S6M&#10;x87uGc3X6MD3YSJr1kZ9quPJkGEcAX4USQ3KVnycW3zQqD/j+plD8W7UZHxbFo+arUFP3Rf8PLfv&#10;AtT5ErFGll+gx3sd3ZlzX34OsZxLvbxrF2SRyEjpPQTpH/zDzk/5gmWIG3g4ygYcRmOOIVjFCW2p&#10;f3kYdbnZKJ83HWsH7Yfog49CbXykERhtYusMi7/72ioHdC4M6zISAOrUE/M0d9vNjduIZVWNuCw8&#10;CR3HKOVtpZGBtH2lZibiykKtOIgKivGZ0hoqkmVWxGBAdmXWqdLOwW6HSZD2+obNVp8IIXmBGUdq&#10;MZul1ka8lVaLHmqdm8S+RqbAQZTL+GY00dKbBV8ZO45Kx7mz0rCostFbXpTCbCZJon7MbdQ6lBor&#10;BUpjH+asY09B/oefWHSnpZk69EUUcfcuofFkQg+20L3+uiNZCJgZL77CoTTdkfabo1EaOhmtVZX0&#10;bctF5ksvUVDdH6touFCfGuvkDJZuUGclB2pJdHQRGGPt2L4f1gvNwUPqfs1I0WM86aRdNbzVk/RZ&#10;XZWOj1K/xh+XfojjpjyCfiNuRACHEfloSuAbzTv7VhUxyaizE8FRA8qDGSV1oki5E+tj8vYLpnmn&#10;08T98L5rIsDvAaCX2ip6VedFJw+cO7DW2YkDmDqzta6TZrHwPeh9iBwyoB9xITrRafmAMbfj9C+f&#10;wVMrvsD07GVIbSx02jaHLNIrm3GFa1Vzc2G2J9rRGlmnHltF+QWFiHn0KaQfeiyiuBGmnHQmMt58&#10;AakP34n8fgdh9eFHoSYxwV4y6pHHUdQpGNlHHGqg5wo6ArH1iPvL3YimzCr+lpvR0lSnpWwdZ83c&#10;oKUt1PjL9eZ/6a/FOTXDps2O6FAI8Cn74gdPTEbgOK59m7KoyE8lIZqYsoc+YEwJTpiRh/mVKvKI&#10;TORjzVzYuSdZKr0HANvHLuAGLbmuEeufVK3CeARVUVoxn8apJ07MZP2jmIuBqTCbvDtOLWAKwLYf&#10;1gl9TA32D0nGG6n5HELjys/S9qmOYsXtrSJB2+Ut9eTA6AJ2fdTxbz37ocxX30Jp171Q0407+Kln&#10;0HZIFxnj0fhEJB1wFJL67oOcL0PcRaeIzr5Zz2HUtyLK15nmC++5n/DY1bonsJVQWn2kXiZmUam0&#10;Y5aK6XUtBXI1Q38koMebm7oHmv7xAO6F2QdN09mI8hyMTvsWTywbjfPDn8F+IX9E95Ey6SQYjjiL&#10;AmzONlHk5HepoTA4QOJgTxuneSffpcO7BgB/CLQaMdBBYmRPOO2TkYLMVFW/G3mmHXcg0/7eX1yJ&#10;IZPvZMvkq3gpYiJm5K5CSl0uzUa/Y2/tFPDzs4jJalvS5W0Vae9ABKTAW6eiIScdy446DBVMb/Oe&#10;exINdYIi3jbUMu29BFFdeqFwzBf2o7rUOEQfdgQS9xnMsZTfuJTZA5/ahEh8e/ARWH72eXQbypK3&#10;slnhN6vGpwXlZSk6r+Z7yXurdZ40IrG1Hn9emoquY1kCmtpEsKuirq+AkV8J170GlnNuL7OiW+Zk&#10;I6tZgEnvIrXH6XPg3To7PA/N9hoQ/afj/kWmwBI2q1YmEFQh2uamqmvEitEmY0ZCYyuuXZhKt44U&#10;2vqQFOFCCOTc4Y5cIME2eY4C6rHpuGZBHqIavDHRqsl5jh3ffaiq0dFQnCveTZZjrW6jeWMg5bW3&#10;mOIGcBbrIOSNG2lFbK3V/OGfMfrriejrbyJj3WK9yIrY/Ldkzh35sv8BWPP0C4oXDVA1hU7+hupX&#10;bq2qQGNFxZa/N9t/RSjWZaCoRRIL1WcE+n6lvpP1yIBB3QZerGM1exGDW9/U4pfZUmFF/4+T5uD+&#10;FSNw6Vcv48SQv+HAkX9Gt2FMJyXEHsl64udnExxp3KBWPUVZ45lmmp2XBM6qI3rtYWKjt3Xfhg+i&#10;G4fpHhtgtUjvOQTAev6xfB1aatnrjiQwjzyP0etFnKFxNQ4dfTtOC30M1855Hc+sHY+xmYuwqjwN&#10;Ra015nK85aZNjKWODWzEtg5E21xkNaWNzlTJxrSbNZu+9aJt/3m32bgCTU9usrXkRBuwyA+d7zQ6&#10;ryTQUzLuL2RovU+9saIISef+AYkdezD6D91ySJmvvo94jqlMOvcitNVVEIjZnyTJCSOxAlqytebn&#10;WKTXrLqeyDkRfzzf6iYxu3kzUNCBmgcSpuTV4fgwmpeOzSHYVXNtc01TFqa2to4yDZlYin7j4jGU&#10;Q6mqTWfKDmOz3lKNT5+DImERJ5RrG4PdftnefweC7V4Gs6035uz0lbIqEnR39Q5Lm+X6FTXNYyPK&#10;eKJfisxG/zFq/aHFz0zOHLb2OYIhSZJOoXSVGVOFoyZmYFRquaUCSqPXU2djg9HtYpEMQPMOWsyn&#10;TXXD9ev0b3q2rV6JhedcgKVXEeio5RLE6RJMee4ZxHSk9db7H9m/9bi4EZ9i9dNPojnTMYG1adEo&#10;jU82Y0kZuSoFt4E0/G3C229h/imnI+PJJ1HG9ialSwK8Nha6Bb1qchcTqCSeR8VjocGRmGwet4Y8&#10;6X3k56Qha+4cNNWXWYFcGjR1xZgI/Pt4aP/SMZXSHSS+No+SmxiMy1iMN1ZPwt2LPsZFX7+E06Y+&#10;hsMn3IVBo2+ib9y1HGBPEBvBmqJs7mn6abXGEQRMuxO07M7vh3v/Hq5/E9DsK+/6Okz/po3UCFpK&#10;jbwafUbdgP3H3oqjJ96Hs8OfxjVzX+fQoBH4gBP4wrKWY2lJItKbilFLrdq/3BT9qiRiG4NbH/oq&#10;MbGLjK1eYlmCQEB1M5Ur9JHo9yYcMdbX1fWEfq2V5TzfrewKEpmhSW3cKPlZOhNcbjR8fCWjwJRD&#10;T0HGQAriZ01GyaQpiD2d1mvBXbHm+qu5mZVb26PObCv1fJFn/sGGdmW8+QZfm4CkIeKe3EYvK/MO&#10;LibTvArwJL9SK6cA1ykfeJ5a2vDkygz0JpPrC6mkpKXO1nQHgmAnmRlwgJFvXAnBMQ5TOJDKa9Yz&#10;UkdPb/N6db1YxuNv0/TIxt04Df7ZDVHbU1Pzj4fnLjW0OgZPtPz41hHA1IoUVliNY6Zyp5xAFkxi&#10;aZtqz9oIeyAtJWY02GV8HK6hZjC+gUm1Fd8kBuVOa4GCFocWvEtXN9FCppFXiiTZjWUFqM1INb7W&#10;P7IwiYNrUn1dUPbOuwaKbTRhjbnxdnwbEIyoY45Gxusvo4EN7Va6Nh9DMYlOvrCeM0fizr8Med04&#10;0Dp4L0Q8/awteutYIRA3NJZ5CbJcc4T7ahWgUwePUfbqretKUVaWitr6Uiwg67zqhj9R29Ni9VJF&#10;F25wjdvp/Vo2v3uN6/37V2zRe67lRVnIKCu1vgCrK1LxdVEMwnJWYGzaAgxL+AofRE/F0MgJeHr1&#10;aBJNI/Do0mHuTlLmMd35/f+RdX16zRi8GjURn8RMxcjE2eaVOCNnDeaXJCGyJgsZZLbL2tRuuKVm&#10;8P0D0vF5qgDV47a8h39z4QrR1JsreYnum0WAMSq0/lwVAk1+5HR82kAEVlUEtTWPPIEFZ5yNotlT&#10;HXhp9ovWBM+VcVAWYcpKbTNyHnsO6awBxh7J+RvdD0T8/r9F1rNPo7Ws2JUzeI5VR9ataMznmEVP&#10;v8X3P4jW5kaeP3+NVyfZeQUKnK17yc6Zm6JovXQ83rDCSpwwk62gtLDykeGVuDlAigcOKe9AptfH&#10;6C+AHR83Ls5BDM+7jr1NgK8swlMT+Ke3/fg1tXuVxPYA4HbuTjbtinfNWGgVicBFmNRYj9sWpVL/&#10;RH9BWn130vQ56QVtwj3JEgqnfWNy8Zspa/CPzDw2nFtxxDSDm7lLC6jElln3hv1bppKtBEEJaxQu&#10;aKG6RV44NwxxXfog/+zzsb6ywPmpNTSjmsOa0vffF8s6kRn+52cuYVK/pzF8Lkqo4mjOWDGGBwxB&#10;Tq/+yH7rzS29nyVfzcKS889FyovPoGjFCqp55PDrSWj4+Jr8UkTddxfm/OZwpD/xHFpj5yGUg7Jz&#10;Zi9w0S0vcCefcOSKgeBW9U4DFK+3dZPNW/FIFmKGBSnbAMd/hcuf4Scqdeo1LVN1zt7rzXZd51IK&#10;ye1P1SQVkeW8ojb17OpzdkUSkU8K/5w3n0opbQIa3vKmTUTEXj1Q1qU3oqn7rKb3ozayTUwvBCY6&#10;4+aox89T0XRVzFpzZCnr1Ydg+CCqspPtoxK2Nqsubbb30oXydSmQL/x6LjZVV1PFQJAzPzaltCI5&#10;XFSqv1MkaH280vbxFstOpr+uSUCv8dFMbSn4J8HRgR1PnTkwLFgDxGgV55tYhf3I8r4Xl8X2Nz6T&#10;ap56TnNs/j6Z1t7Az8jArTtfvPX7Y2N8d7gG+GNP2F4+OIGg81xjWzcXmgwmGxgjfZhWggNC0smK&#10;FbEuyKIx7YACWBMMokwmeAqLxlNoDTQuEVfOS+HQZ9aVtMQ3EsKYHiot1kIWc6YOEpkJCiQkqJbN&#10;mrUPWXtdFRL++hfEdBqAtIsvRRnblxoZVZSFjEb8wAORcvSpaMnKRLUuQi1+61d2wJHx8gvmVJ13&#10;2WWIY69o9oiPXQRSUoC1pxP8epJt7NwbC6++liReLS9Eta0rQtiI9OmzsejPf0XV6y9hQd8DUDFn&#10;Lh1CopHx7VKaMyjykdiVXnG6mLexmVj0oc2DX13dUeOnbGoLIxilTapB6cJ36aX1NEsMrOqXapye&#10;+86PfbVZFP7/8XECKa07RbKyXjJdJjcvK2ToczaBuANs/3n94fF/r0a3Fagr9W/RxuWBt3rAGxrZ&#10;J95Qo0/BUt96AS7BzdOpo3jSeORw5m7xMccipddgxJ92LhryFOXr7wSAAj6xps40V/9Ku/MBRNM0&#10;N/2dlw1caeZC3FOW4AmL+W+9ll9BoAhSQKdao0bDqkwiPNZjlaJrdKuguo7PPjKLOtZpLOOEpNmG&#10;3ZERny9c/e+VNrgocArJvTHJ+MPMTCwqk5kBx3PJ7cjAXZ9l+we/ncWdXy0AWnRjmjkuBl5Q9bqO&#10;aO+jRb+qhnqpOYl0ldEAGEaA4WoOJ/jNrKE7BgvIoZTNhBRy+PNaPBOdh1RGgUZvMOJTFKH6m8gQ&#10;Z7bgpnnJZlzFdb2W2Nz1VWWIe/QRLOvfFyu602h14H7I6NuPpAkHWb//noFds9VjZJulDhdeNLXV&#10;iDuL9aOjj0Lm35/BKhIlxeMm2N8mPfU0Yvv2Qd5xRyC3274oevctA6r1vGpazS2HxfOqAhSEh6Ep&#10;PwrJY0YiOfRLy2p1Xyc7JjHNvCAs6NhqN/Wnkf4eZeu93nJ30ZGIJt2lRRMrbY+xkoOzflIUIyDc&#10;nv85mzC/4NZZhqmmpuf1v4a+2jB6eef9h8jfTw5JDmWArS4N773pGJX2K3Td0FiLnFAaGtx6GyLY&#10;4x153llIefr/UJ2R4KRIMg5gOUE4WTR6NGLZ4VP2zutIpivz2uDeSLjmemxg+5qRsoqOefyq3Vo6&#10;zJ+VzP0G8X3YvvYbWlFlp1pHkaLLjdzc9BlJ36T31CppC3+lwxL2tQkgJcwXI2znxSkZBITzqptw&#10;7aIkdB4fa6Nhu0xk3ZqZSkA469kU+PtmEgj5715jU/B/dEkqtBSEoExArVP6zK+bWbr4Tj6ze6W0&#10;OwtqO/K4Xy0A+uta2lkVYWiXtfqPm8aOCi7ed+LKcei4aAIhZxHLHsjSYRaRyRb7ZnCBhTVRVJqD&#10;389Ixmh6pLnlzwVKEkTKgTZdALbDK1URcUIPQcGi3IDdUkTlonlIe/xZxF1+DVafx4b2u+5GA2cT&#10;m8hVq5yLtpWPl0ChfNlixDH6S//TzSj56EOs6rEP6ucvRkHkEixg5Jhz8XkoPOMUxO57JH3gIsxK&#10;XStdsYJiqjTWrVK6DMLaI05ARVKiAWcbNY4yft3A960amH9cotI9Ra9KK9VfrecwglHXkNDYCuVu&#10;eL1fJG4g7ZUXVCZVmcHwxfOMs2lm+iNrH3OtfpKeOLrajTsQ+Fn9TTVNr+5pjzMa1onAdbrMVNRq&#10;lY7x3zqKsQjUSCrP3kydG2JLWU6QgGgTT44idCuDEN4aS3IQdfMtWMm66qq990Pcyccj6vDBSA7q&#10;y5rsSahatcgYXZOH8Gvehx+wq6crSr/4wkwyYi+6Cjkd+1Hz9yBrqSQneHw6BvN25L1FYN1Sh4jr&#10;L8daH7uBSHBoxow+VwNJ67TQotBa4d29eZvRIUs2siyufGLgtxFJNDB4NrIIB030HJspb5GWVXq+&#10;INarOzD91ajKzqNjcfqMREwtkvWpnsDpGjfztTazpU/KWEcA/fqAzw+SOwyAO4Ku7fNvdfGoJmP7&#10;MJZX1+GyeQkcVMR+YpuCRYdp1lS6TOFshCmtBEUuPE7I6jo+GVfNScLckirxri6uksxCEZ/iLxXI&#10;9Z3SF1PqMyJTYd1gSOufaU4DIYvtUyJM1lltyPWSNtljgayhLyCGlkcFo0Yh958fYOmgQagJm4aI&#10;S88hqB2DPIJi/H77Ifaqa1kaIrGhC1a0L2/5o4YhnhFiwYCDkcHh2WVhYRaZ0FLTjqGpMAcRBMi0&#10;1z9E6cyZqCfZIiG1IiRL7bzjtO8txZUwW78XAOqiEvA7/aFFgHYNC2gIPnorEgdLVsK7NdQLiDyp&#10;jjVamHhYF6aICMfKakNS2mlZLoFCkawBsOnjnAuQrut/XWcun1U1UCJmq58KcGkUsPa9N7H65nso&#10;MncmtQLf2CeeRkxgD2Sdfzmq1yxHc00hGtLikPSnO5FI55XoC89hxM55t8JuPm8u5U1r2dZYOHaE&#10;fS4lw4ejoO9AxPbuieS3NJFNwMLXEzPP9yQLM92yWDtcdcVtKJ+/kEapzovSxNZOh+PVGkVI+DuA&#10;nKTJ+sB5q+R7+TS5CMdNJckxLgsBkmpJrcBNufMUzsemntWmtk0qR9+QWDy+Jh05rA1qq91gSoX2&#10;Y1X/38KOPQC4jfRJF/ZGAmCrlPS88Bq4/j7l/IMhE5kSTyohs9aA7qGqtaiNTk3kZI25+/pCCtBn&#10;bCpuX5WPtfVOC2iN8byoOcXEjVzgV0vd9J1GDxLotBM7XZkAkXHh1mChCpu0WJVVSD/tLKw88FA0&#10;5WXTn/B1JOx7MPIvvYrzHvqj8NN3kfPW21jOCXU5w993L02Nh5Z/beRSRB84BGmHHoW0P96AqN79&#10;UPTJKLt4NQpRF3XF8m+wlkYNqZwvEbPfwahOibUAVH+Uv2QOMpiWl7HbpZ5atDZGy7J432yaIv6N&#10;vlqC6/Egah3UNe1FYmKfNfxIs1iU8qnwb8JyeeYpStOxqr5ldTEBrKvtteqrB8Cqh9Zbiu7Scz8k&#10;m2HE1sVvPlnr+ibKioZj5f1/Q1maS2FtngyH2q8+52L65vVF6ddTbQNoSEtGzGDW8ihMr0mJtvew&#10;kRITRWjVZZmIP/k0JOw1gD28Ex0pxVvmC7SV79EL6TdeieirLkX8gAMQvf8hKO51GNJ6HoLsyZ8a&#10;6LSq5mlGHRy/yjPbyixAkbY+943MZy2odVmpgavWhmJU3U1PasyuI2UmF5Xj7G9y0HUkuzkml5pu&#10;tZMMDGaUoAuHge0lcw+yvAHjCnH59AyK/atcmq35ORtptMHP3en7fr3R3g63wu0Mq9KeP2D/+1Xq&#10;ZJGLFd3phGGJ0gbEMYK4e2EOBxQVsvdU0+eoreLCC2RfsW86zVZnUDcoH7VxBTg0JBUvrM1BItX1&#10;NoFOq92GsCpyUbXNNc1by64/C/S+F1AamcKvAkNdBQVfEqCoHYu97goDm7T7H0J5j37Ipwdc9JVX&#10;Y315IjLOuBRrDjwONUmrTTajyK6+Kh8rmRqvZddBwRfjUD5mAuI5zzjz9deM/TbnG/5d/uTRrEHu&#10;jWKOWUzfb1/UrFli2LaxrgYR555HV5s+WNyPKeLLL1sa2ah01XtbSjeraLues/gr1GamWlqq6Mca&#10;b1pUDmBnqepOOiKRCbz4RTEIbOjjTWf1Wvu5LvRaPvtmMpsSfVMKjIYa2sIX5rJGqciI9IJSOB5z&#10;Tng4Ej4bjsbqcovu/CmwpeCclxF1/hWIYM9t0VQnNDbM5C3t0UeNwc382G0SZYsWIoEzNTLOvYCi&#10;Y7kc66AIWCpb8tu8p59CLD+vxP97hP9ykWXKU8+jlGRTKjeMqCNPRv69jzOqW4SCtz6ghm9vLBrQ&#10;D+lTw9yGZwDn6oHajEzKZGmnIyC0UziWWa8tfZ+/DEMyhu9/Tnklbl6Yjp5jvc4lyrR8sqdnyitB&#10;s01ok3Cfer+D2eL5XmwBygh6Wq8quUBkiUllfplC5p+KNzsshP6lsMDbFFB7kYSlL1a7kgMzW9wI&#10;BW0SE9ssLuDLnHKcOTOKeiqOC5xUT1V9PUFQs1IbuCtXky1mrXAyI0IC4f7T0/AiF2VBk6uuyf/P&#10;Zo0YWSKgE/pZWOMVo70CuKfFE6mg1CV70bf4+rxzkP7FZyZfiL/+KpR07Ya1Bx2Myqi1qItYjOTu&#10;eyPqhtsZZTRYBKGiffRD9yKySxfk3XOvvX7ptNnsQOhJIHhYMQbfn5rsGNU89zJyWFMsJ6OZsveB&#10;KJ8z0/6+ePpUpPcZgPr9GNn0Goji4Z/bzxs1sNsr3OujSn37I0T6erGOeQnqqTG0rgv+v2TJAsy/&#10;9AqSLqNdhdRsy1jPTIhD/PNDEXXFtYj/w0Wcr3wr8j8bhnV15XZcSm/byqqx7OqbsGjIsSj4fIwB&#10;eo0ubeoml3DWyrfd9kctp/dZkKVIUDpHfY78d87jTyLR1xHp775uv/eXGopGf4hIprWpDzxmPy9b&#10;ugqZfN9pp5yINg6z0s/o4UJm2CFmeQhdV4IJaCwrSHCsW7pcWPai+/Jrz7O9scSe23qFKFyOeuYp&#10;rLrqBuRMpZMzgY9KPmOsXb3BnWeFsbYFyuCCwL6REf5mmicoQtZNx7+msho3r8hA10nMOsbJzZzD&#10;vmTuy3m8AYr0WOcL1GYbUofuJDnuXsT2yhptIYr6efwiSrRJWcTnNtT27Nv3U4HuZ+sE+TUAoBap&#10;tGGq5Sm60cQ4q9V4hXnFBsVMHV+LzcN+oXFchCRJ6DOonVmzR4I4ltM3g/UZRYWhJEtG5eGoKZl4&#10;IzYXCQwtLI6wjgOXEjpjScdSmu7WivrKIyUvIQliXxnRNdfRCp2sNUEk6pH7sWDAAMS+9oJdNLlP&#10;PI81wYHIGPGJXYwCpexPPucc4/4ooWQjiwNzqpctR0kI58P274OU629lJMWRoBLKEMjSbroDSQcd&#10;isyHH8KqAYNROZGRE99v9DU3IOMQss2/IzM6YF9aLy2w5xabvZlRXZOrpCHjuRcJoD3M7zCHNTHd&#10;BHgFrD2u9nVA+rPPGivdwL+upvwm7pCTrRc2kZP2YjlUfvV+jKa69MWaW25HazUFwmLPq2oR+Ycz&#10;UUKwiT3kt6iJjHGMLC/vLM5cSWIEXO5FqkaoqLygtJp/Uzh8BOKCgyk/uQfrKqpRHR2BoplTkHfv&#10;rSgL7ov4y69iNMmZuYXFSD78OCTv3Q8Va1Y5Fnc9gdCzsSqbOpGzd8nOX3eD00Xyf5n33o2kAJIg&#10;Mx2LLmmOuoNs2nQLZUesXVoVmDvcOm4USv8V2AkQGyzyF3nkbbKG3nxXfL9KWRfQseUvyzIwYAIJ&#10;Dtq0ycE8UGJmrq8gZRphEja38Htq+8al4fRZyZiSX+nVnaVDlLCaT2QSF0cmmTzJbN32pMA/BMId&#10;jgB3FRLvTs9rolgJgnlRabGqJuWkIE7fZ1bmuvMW0dCIu1cmoddEDpCeXGEN5x2mUIpAU8lA7doc&#10;zBQ4hSkLZQod2HR+bFgaXo4hEDYpRtNzcNdmzcl6fVUy8ggFmxZmhXEXODghtAgEJuQSLLPGWL42&#10;BvU11ahnd8RSjkxcus/BqGcdS6lr1dKliDn4IOTsexCSTjody/beG2s5pCmVw3NK+xyIhIsvZHZU&#10;ZylfI5nMtFPZm3rKqcj+/FMsZypcPmYSJ9vFIaJPL4LI7cg971JEHsahUNS7GRdpmj7FaqaERDwH&#10;wqf14eO674/o0/9AJrvMLujKdz9GYocOKP7np/Z39Zx0lnzi8Uju1g/JZL9bc7PQzEFS1WtWIuH8&#10;CxBBc9Dkoc+5uh3fZ+pl16CENcvC7oMQfen1WF/jJuvm/vVBOqT0RsmCmV6NTxe5yPYNpqUrmz8f&#10;uf33QwHdllM5YCiiX38s79YdUT33RyPvySccx5GlRXZOk+6+3+boptx3J5/DRWE2+pTnp4CymPig&#10;bkinV5+AXuTLkluuw5J9BqB44SI7Fr9HntXYPKJE50vHIxASEWMdGzyRigjNIVDFTo/c0CsuoCHv&#10;XUszMXCCIj7q9ujK3IGtmLZ+WHMOnFaBjpp1zTGvvgkFFOTH4o3kXJR6ub3q1uYk7onVtwjWLQL0&#10;S4p+2fW/nSnZ7QHAHykK/zDi9f/bjAe0+LjQBQiLSmpxw1xpsriASZBoOHsQmeLAqWyv0zwS7trB&#10;AkIyyL5JSTh8SiSGrqHRQo2MLHVTUVzDZpgK6bl1feiatitKV7aQUFGiXGEcgWA3ol096zylFDNn&#10;jQ01c4Wa7Hws+O3vERewF/LZd6we05JvFyL1tTeQcfb1KO11MNJP+h1nSZDZ5FPUkChI2P9Q5F1+&#10;LSrmzkNU3/1Q9MrrSHnwUaxmTTAvJARpTENTzzyPernKrQBQtTfX/ZJ2xx3I7L8/cvm60T0GImvY&#10;h3Z4OS+/g6hOXVE+1rne5I+ZhrhufRB3CRv+G2s8UHFpX/XCcKQKnI/+Pc1DSyyKyrzxVuRSmpLy&#10;25MIXiRpnn/NPe8LzxNYe6Nsaog9Vho6vRkx1KqzVbMWmXgkNZH7UFhOy/ich59k+j4ctbPmIOXk&#10;cygVYpq/aq2BZxVntqxhZ00yTSvS/vY3VK2Yxw3kG6SQFc8IZpR97PGoKExyhA17BjMWLEANx01u&#10;bGZsZy1wPwQWN+vZXHqUQfhzZNZCN6km5/n5lfKTnFFSiVsWpaAn14RvUjGCuXa6EPykNvCR1Q2a&#10;Uk6yjamv3MvDirHv5Bi2E6YgrdHrd9Zre6WbHwLAL6uV9cfBew8A7gKG698BoH/RS1G/gfVBXX21&#10;/G8op81dOisLncfQeDWMRpMzOWCG6XDHqSROvuRCphdb0NSNrB2qcJ2OPtMy8efl+VhUWsGajdR+&#10;XgihwetMZtUpoMqjda0oIlR90qIuTz7BNLZe6bF7JP+eKWZ2JiJefBERDz2AjSV5Bgj+W3NOMtYc&#10;dxRSDz0cTWnOuLV0/mxEszWv+P7H0RjHGcf7H4lCDtlJGnww4h9g58ii5QS17sjkcG2FpBYBqrDE&#10;4zGKhilfOoXA8YcchoJPPkLawN8g8uTjGK0VII21xTVMbUtnhtvfJg99l8DVHTl/f95eW3U7McA6&#10;xqb6fCSffCbS2F1RzVY+3bIfeBDJffZB7gdvIfaEY5DY/RDULJ6DgpEfGzlR/LlLt0UyuHRPB8RD&#10;o3wp5twzkdRvEGpXLLHPxn9PuO1upNGJpYz1PZP18D3lh3yB1YcdjjjKYeK7cW5L1wFYHjwIyy+4&#10;EJWrFxkYr+fGY223/N46MkRWCXR/sO5cHUO6yjZGfGKUJVx2XjBK1CvWNWNCejHO/zoDwWbLlk+g&#10;ky+fOjhUQpFFPdUGFOD7wgmGISUYMC4HDy7JwQqK9PX6OtNtdIE2owxFfSKCftAKtgcAXXvcf/oc&#10;dlgG82NPuDulsjt6LDuzYDZQ47Ve7KQEw9ZP1Ypayg5C0ktw1sxUI0rEGAfSZqtjeBmC2UnSZWKr&#10;G9HJITQB2uFHFaHf2AJcNC8PX2SVoITCV3eTPoKQRjZaObCZsioVtutL0ZcTcUtwbedFolvrRBWs&#10;OA/BNjGCqouRgVZEWd1SgsjjT0Rsd9bPIlfbq2R99DEiqGsr+Wg42oqKkTjktygcwFR24L6cQbsQ&#10;VaM5iKdzJ2S9+6b9vXR7fm9E0xCyLplMwFwx5HDW1NKR+ddHsLxLVxR++BbyH3wCa3sNQtnixQac&#10;yU+9wPpZMPJffssrAHhiZUXSDbWIVqrdlzrFeXPstTL//hQiGEFWzfsaRTMmIrkz3ZLPPB8Fzz9N&#10;kOqHnLff9QDQjTa1NFjAxM8i5t47kEgxc/EoR6C0egRMxovUU3boiNTXn3ZMtKmMW1CduIJkDg1L&#10;774XWUzPJX1pqWGarDNBxNNm1KytxzQ7GmIvZvr7RqGaEy3pjv5ms6YUenpSHWQyOzdeZt34+JnJ&#10;6DJGqa56dqvYd96AvSZuQKdJTHdnViLgS/pUiuCYUIke1PvdsTADy8o0e8YpTEWeWUJgdeP2M4R8&#10;R6/H/8bf7wHArXbvnQFAN0dYaYhmLzBCYNF7kxltbkAJgWtkWjn+MCudQuoMBIwnm8eZq0E2mIk6&#10;QqY6wZTRdCR7rHmsvsnlTKFTcfLUJDwblUMRNs1V7fJjVwaBVqJYZXp+S3y72PnyBozWaia3Eiec&#10;dW1frjNDQhfVMeWg0sx2v/xhn2HRVVcifckyA4+I+x/FEl8Qiud8hea6KmQwEsrt1htrLr/aLuC0&#10;J5/Cys5dUTIlzIGNETWqKzkNX2NlJdKO5yBv9sa20seuPCYCa/Y7DBkn0iGb/cmxZJBrouLs4s14&#10;/RUkdyRZ89CT9m/JfGS4KQKjuYg90sedhYR9+qJyzbf2WjnvvMIUOhgloybbvxMfeZgT+Xqi4LBj&#10;kdVrPyQ858ZD6hnMbcfqpe640t54A/HU/GVxRot0fSIgdCscOxrzAzphJYXOYl6NP3bVDLs5pZ67&#10;aSvRbJl1rA0qnRU5Jq88yXxcJ8v3UzOTtIjUsph2A8p5LqYXVeOexSkYEhLDPnIak4aqFELBMlPc&#10;DmR2ZU0fSBDsqDtTYN/YfPTkOrhlYTbmldTZsWsNbLRjUPlD8ixJaFyN8b8BFL/U19hhAPylfhA7&#10;+778JpHWCWGuIo7dazXdgXPqKGSkEJJZggtmZqPLBLnNMB2mzZakDQHhBD72bnZgvbCjZjNM58VB&#10;s8qAsYk4kKYL1y2iF2FeMUd3qrTvLkkIYK11T1GhLnqbHsL4RBGBs+ay6V08EGugV9Soh8lBROyg&#10;yJTWOjb9S5/HlGzxCqS99w/UFWVTClKBpZdciiV9BqFg/CQ+axuiLriEZEgf1ERE2RFIqGuwoQiU&#10;/27JzzYmNfb009HUoLriZmTd8why2PyfvW8/JDCibErNtL8tnv+VmTlkDTkT9RmZlhb7b7nTQhDd&#10;f19ax5+KVpqGCq5Khv0DK7r2Qup7HxkMbCgtR8TZF6GUhE4pfx7/4GOWh0r55roY3bEJAovGDMci&#10;znGOpx+jG3kqyQn1hZm0NSMIFkWwBsiaqXpx7XRJd2yRlRdFehuJ9IebbCyCq7dZz7RewVrs9Bjt&#10;QiqDCPTc669hNPtaUgHOnpnOAUQkyGhU4AtnGyU1e51C2a4mdyHqSINIagSI2AhnbXhyOvalkP6+&#10;+azh0rRAmkhLmuUqo7TeSBW3ruTT90s1Kd3Za3FnHrcHAHdB3dBOhKWknoW9QynUceGG5FXg4nnp&#10;6MH+Yjnyqlld/Zs+kiYBs5j2MFUOVJSoiyJUg6lpaEl7/hOnxOPhlZkIL61DmdmSCMh0YSpN5tWh&#10;nEgWI5462ekLHV6637tjUnubOifs17za5Q7tv8nQc1NTPVoK81CxajnNFxh9tNAE9f4nsJruMm0l&#10;9Brk4wTuDgAVXcriPxYRex+OBHZZbGiptZesjVqNZA55apUP3vG/Q0tBntXNZDqw9vqbEUfWNfWi&#10;y1A1Zxqqk2KQPm4UEo4agnimu1lvv+eHelRwlnJ8QG9kPvO0RcOqklYvWYq1ZLgzfD2w6rrbzRnF&#10;ddM4AFQpQnKQKprKJr73Dl9jAckhwp8E6Ixot7Z81SjSH144BjLeeEszShXmeNGfTQmUds/aAOVI&#10;o0/A/HBs+uDwDAqX56dh8CTKoyawDjyR+tCwDYz4m3heRYaxrieZFAXNnSYz2tOdrO/BZH/vX5aN&#10;5ZzVq4hdW4s6QRR9Gin2vfrenqhvZ8BuhztBfq4X+TU+j+vtdOmRXSiSKHjxjuYWzy+oww3LKZ8J&#10;o43ROM4spldbgNjimcV0nylmbydlEHTy1YVihXCmygH0I+xNzeFpX6bieabIi0mcVFDtbxNCxBZ7&#10;EYycQ1x65hrtZfxq9kf82db+fjo2WXWZETQfUy/PO7VveLmgsFQaxGamiXUCNpoJ2IhFsZt+UoaX&#10;fxVFzbPPugiR9z/MJ2LBX8/Hdxv/1GOcbdIbs8ket9SWaLqsfQKNaYlYefVlWMvukjhp8nofiKgO&#10;feiWQkEyXa7bWsiMe1xQ8Tez8FW3fRD92ONGcNTasW1CGvWFS679MyIps9nUKibdG1lqHQ+sxxLw&#10;bbSoRax8S9wczB3c6qVeT7aJzH+Qwqp0IBG2Oc/4DRo0ZItRphEN3qZi2w8F6q3NmJJdgbtXZOM3&#10;bEHrPIbGuuMZ4Vt7JGu/FC53FJursseMYhMzB0wm2TGeESDb1g6dEUdjg2wkVZnPtL0358L8/eL9&#10;zpRnfo3X3Y6+5z0ymB2UwWzvBywANP2gWUK5xn+lWKp5sRvWFroipZW1zXhyTQGODI3nRcGokHpB&#10;31Qq/cMdexzItLhTKAkUgqF8CZ1DtQa6F6A/B1ufNSsFT0QXWmSYp8hkS+zEF2PdUB0GzobLMbf/&#10;Gu24NM65tyiAsv+Y8kaD29fJwYaRqww4ZfNkQO7VvRwbQ6BgOt1Sy5Y1doAIbE3Dzd81lWYjZ8xY&#10;pE+bwj7cGk4vcyJuS5trS5EXOgWJJEVSH3gURUNfQ9XChXacCmZbGWmpA6elrAgFy1eiKjOb2Mr3&#10;oUjWXHv882oJagQhp4Fz70MSlE0sEWzik6kaq2ZEic0t1d2iifu+Nm4LuWc1PDm5KJjWG+EzWHpr&#10;8av9N5nzZMZks663JBvHhWagu8ZMshVNPeK2WdFNXJF8EM9dEGVQQewX78Co3hdGUKSN2l6cw3Hu&#10;rHh8kFKKdPoHupvGK5BisXXDf+rNeGtoZ8FvZx+3vWt8d/u7PTKYXZDO7izrbV0d30tbxBaqSifL&#10;dKWqzorISYnbkE5d10fJZTh3dg76TmChfAKjCBksUA8WRNstc/qgyaWPF5La7kwnNpP1wzC1QxWh&#10;B62RTp0ehUeXpWFCThUi6luda7X/7myeXSqllMr7rOwi80Bhy0WnGqJNwZMdk6McFUH59WZbL3z9&#10;ndJAJxxWh4gzMDArd+/S1hfpFm1IFQ9DPocq7PupBhMTe38rAFSHiv6+icAjJx1FcMbimgegSCYB&#10;oABbxhLObMIdm1JDRwwYO0oQNTsZS/l/pAtCf+O5XLuWNXd0OrYC/u5bjov8NLEEd8xPxJFhMejE&#10;LgzfBK9mO0Nid87Z1XmS7TylT2ZMwK4N6T99rPl1HJOPg0Ipefo2F9PzK1BJdl+fgqq3qkfoPUlk&#10;LcstuQApWtd9Z9efztEeAPzxz29PBLiLIkAzDPWipe+YQqWPnk+dpcSyvXLi5s3UdOlyrmf4tISW&#10;Wg+vysPRVPt3tsE2Gtep+hFb7dQhQJKkgybZyQ1EMx5k1irNWBgL6RPIKo7NxeApMbiUU++eo+xi&#10;VnE10lpFE3zHbtrVzWMx406DZdfqZ5o8O3YJ3rzhUrJ10qM9cNHFJRZY0Gf9sR4ZoPBI/1Q3i/NZ&#10;tADRuRwbday0Uo91dmM2C4Nhp5nH6nPgv9vEdstTzxylnZu2UnEro9psZgfKhk98brd9CDAEcg4A&#10;FWLqe2036qhR/dPvMaDHWTQugPD6rL+DX4fCjXzdqPomjKOm80FG56dxTnT/Cal0VaY8JUSiZIIc&#10;iSvH4hLceB46hemrzot+TiKLcieVNrrRgv7Mr5LwTnwJkmsajKwxODczUpFUegfyARTguQjchjbZ&#10;5+S0njsLZDv7uN0tstve49kTAe5GEeD2njT/Ti2tnuvZdKSELpO0xmaMzCjG9XSgOTiEMhpqBX0h&#10;1I6pPigWmalWMGtKwUytOpJMcUV2agspqwlScX0S74wku9DG6/DpybhuYQqGxhdhGmUZaUzjmg0t&#10;vCjRQInpMkd6bpB9EuUyGvqki1GSD0sJvVTeJCNioBXlqc3LvPycO7O7cB34fQc2WxftXQqtbllZ&#10;7Fu537vgBcYCOEVDNt9DEZ3AVSQEn0+1R90NAFXLkwbPOw5N/JO7ioGzWHHPll9RlJxoZHG1iUyw&#10;DfyW+aghqmOLq/i4tbVNGJVdicfW5uL82XHYNywWHejoY5vPRIKbShOs0dpnG9bIaI8kBrt6gukY&#10;3nEGWx4pYVGkpxS38/gsHM0hWw/QhXl2cTmjPY9oUg3WO89i3y1S3gVrds9zbv/nuicC3EUR4PYu&#10;Qj8p8b3dy1rfpK9wyZ8SwRTOH/kgvhiXfJOIfozufJOYgk0uYeTh1ZcUdci1mpGIohKLUMy5mlPu&#10;VJuapDsBkgX6HmOT8ZtJMTh/TjL+tiYLH3EOyuzyOqTRuqtucz3BV5YFem2zMHFwLH0jU1LxvwIf&#10;RXny5rNZtLqojfTx1xO1AGXAKQ86uTyLTJBuTamr99VYVoG+ImCl5XoO3QWALrLU46S50/OYYYSl&#10;8G4wk8fc+M1VrKygwQOiPvS3boCHn7EwdwBL1CvamhDL6G5KYQ3eSChhF04mfsd63AE0EA2WODmE&#10;rYsTSThRvB6gz1FjJNmZoXKEZupaWUJ1PtVo9bPJ6tRgKszRqYdwLscd3+ZgchYHG3Gim17RRXtK&#10;xZ0+021423+Bbu862vN3O/eZ7pHB7GY7sM2pYGTTbOytBlWrP1gSXpXfycYSNFawo+DN5HJcNjcb&#10;AyeLdWQRfpIuTvnEaYiT9GWMEm2qXak10gewlzSQM02sjqiLmJPvfJNFptDUlUX8XiE5OGRKBk6f&#10;W4DbVhXjHYLDpMJaLKtuRjrT5xqFYd+7KXoUsHggaUyKk+FIpOumxqmu5t1Vl5Ouzu6ar+uiO0t1&#10;vX/rZ4re9FXW7UYiCTjsbkJGd9+iBNcxeDmvfXWVRB1pGYE0qbEF88sbMIap7AtRhbh6RRGOZ5vi&#10;fvzMukiQrC4dRncyHrC0liRTQDgjaW4egRSmB2qertJa1vaCwihJmqrPlwyu+rkn5KMTN5MhU7Jx&#10;69ICfJFTw9dTMi7QI/9Ma6yGzXXU8int5WZgkd/OXaR7wG3XfW57AHC3XJTOjmuzyAfHl5iYWfXD&#10;LUEZL/MmAuTKukaL4G6Zl4ohYew4oVOIL0SiWkUtmhXBIjwJE78OzZloikgRS8m2K7HK4fw7AqYv&#10;VK7WBITxvLNNK3h8EZnmTBw5ORVnf5WDm75Nx6NR+Xif7OVUeiIu4Tzl2KoGDiNvQjFZ2WpGYYoR&#10;nX0sQcyIDink1Nqnu81D2wo4BZ4//J0iTv/PrePZ0mVVylRzZPcruyvWkfFuRTJHiUaWN1JSVIVx&#10;WWV4JaEI96zMwlULMnF6eLaZ0vbiDNwgDgH3jRNoUXcZKnMKRcjaDNSi6LpyAiVV0WcjwGMbmiMz&#10;9NnwM5FAnamtfPl6T8jF76cn4Yml6ZicV430lkYeodmc+nN+00hqRKoF8DxxAm+bE7dbrrVdBy7t&#10;Abj3AOBuuChVV3OzQ/wmqa7PdxNTKaWUbexMaPMMSd1EbRErbUhjT25YXiWepBP12bOTMWgyPeUm&#10;MMohkPkm8eK3KIcRjO4EPBlqdmAkGCRmmd8H8meKHAMEhsZAe8JdpX6hBIHJep4CtvTlovO4XPTk&#10;fR8aOhw+JRUnzsrAWV9n4orFufjzshw8vCKH8p5cvBhTiLeSSvBhaimGpVfgi8xKjMutwkSCx6T8&#10;akwu4FfeQ/j9GLLXn/P3n6WX4x/JpUxRi/FcZD4eXZ2L+/h8NzG9vGQewe3LdBwbnkFWlV0WE3Io&#10;K8mxVkMTHnMsgW8iAS+UgCctnrSVkg/xa+BUDQjX+2eUzM9CRrZbwE41PJUK9BlJZsQ+XN+4UnTm&#10;cx5GreZVC5LwWnwuvimtpRekn7d2TPM6ArJGG5ghg+qW1proCeG5e7m2wX8VXLcHgPilH+MeANwN&#10;AdAxlFvLNpxmzRX5/WSDIydsaI55y3npoZem1vBvY6sbMIqR0V8YFf3uq1T0DctARwKWgaJSv8n0&#10;LhSrLI2aIkGld5qFzEK/ulECvHsgGWiLkNi4b2JtAmjAtDbrcPCREFA3izHQYYyuwgi0tHXyTeBd&#10;guBxfC3dx1PsPV4/V4Say0l7eehAYA6cUIIA/m3ABIKrfqdjs3sO/z7XPU6/U9dMKIHNXoOvJcKB&#10;0ZpPFmM8Fh+BLZDH1oHHGKRZuIzspJt0dydK9hEA7W6bAEFOpIZY21B+r1kvEzLRhQ7MB9Ch5+K5&#10;OXgmkvpKRpdZjarD+m9GI7tzoa4aub5Y+6NjbV2dUmSOR/Zso1/4lw4q7en97QHA3RQAt2cRbe1N&#10;aN9boV1ps9cSZ0ynSvHraZzZiqjqeutJfnx1Ji6Yl01mOBvdJwqY1IlCkOGwHQMXTb+TOQNrXiJQ&#10;lBrKxCGYNUOxnyb0nUUgomuJWbPT9TowjDZOdCzuoChLIKO5FapJSq9o3nb6qtkprtam6NKiMYu6&#10;BEZeHc6+6vFe+m4pPI9Fekj+PIj904EE3SC+Xgc66qje6aP5rAM4Da5Xby1ZWkat6sKw9yInZd0V&#10;EVKyYu+V7zmAgNs/NJfRZBauW5xlDt+zOUwohex7NWuwrtFPciDXIOzXUG6th3Tk1fcdYbbn3O35&#10;m90j9d4DgO0cAP+ls0MSFNPAqf2OHRIbqnmBVjOi1GxYN49DVTcOvURGa7013Q/PKMUTTJsvn5+F&#10;o9jO1W9SNjqx1uWiNTGcIk3kYCIQcVFiEEGmC1u6ggRgYpvFiFr05UVgnJjXQS7GrDMGE4iCFa2Z&#10;TEd3D/AsGvPa/QR85oojkKvj37MHWjNu+fggkg6BvOv7QNUtBWzWU+uBJdlv00gSsIPktEJw9BEo&#10;1V7oG1+CYJId3Ul6DAzLwvFfZVFWlI6XonIxKbcca2tqkc/B4zIecMa00k2Lua7l51ZjsqB1Gm2p&#10;muZ/WCs/bDHcA3C7B8D92HnYI4PZhTKY/5UQ1Rr4jaDVV4KeXItNr+y6Mdi7xrtjKh0xId6Uxqqk&#10;G3JaG7GctvMTCsvxdkoRHliRiasXZOH3s1JxWHgq+oWlujRapIA6IZTW6nvVGJUKs23Px6FQMvi0&#10;CEy+dhblMXKT0QOBSym2paL+mpuBn2qQjDBlDcW6ZIDqdFan1L9Zo1QbGZ/XUl/V95SySqOn+ibr&#10;fkE8pi4h8dh7egKGzEpkR00abl6SgacjsjEsqxThJRxgzrnLBYyEm7z3axIfm8Smz0NyFUluHFlh&#10;A9y9z8+N7vvfXNB7OkF+2uf+Y5/fHgD8BQKg+fR5PbESKEtW4wxMPe2dbLHU3aFWMtPVqQVBvyMQ&#10;WN+r7mJg3VB3eRCX0U0ljdq2ZXQrmVpQhhFkgd9OLLTI8e7lWbhxYSYumpOOM2an48SvMjBkZhYO&#10;npGNQdNz0H9GLvqEF6DLjFIO8ea4AAEbU9MARYQiXAiGAr9OjB47Ty9Hd5oG9A/PxQA+9sBpOTic&#10;jz9mZg5OnS2iJZ3yn3T8aXEm/royG3+PzME/UkswLq8MXxG0V9XVI6ulGVU2sMl1q7hUVnEv3xej&#10;4o02n1gRsthatSQ64wrTJTL6EwhuEXfb+nAaxR+LJnbF73/sAv5Pr/m/2oB3xeews8/5Y5/f/wOw&#10;4HOh0xPGiQAAAABJRU5ErkJggg=="/>
  <p:tag name="ISPRING_PRESENTERDATA_0" val="UGhhbiBUaOG7iyBMYW4=|R2nDoW8gdmnDqm4=|cGhhbnRoaWxhbjgzMEBnbWFpbC5jb20=|aHR0cDovL21uaG9hcGh1b25nLmxvbmdiaWVuLmVkdS52bg==|e0FDODREREY0LUZFQ0EtNDUzRS04OTRGLUY2NEU4NjU5NzYzNH0=||SVNQUklOR19QUkVTRU5URVJfUEhPVE9fMA==|MQ==|aHR0cDovL21uaG9hcGh1b25nLmxvbmdiaWVuLmVkdS52bg==|SVNQUklOR19QUkVTRU5URVJfUEhPVE9fMQ==|MDk3NjcyNzQyMQ=="/>
  <p:tag name="ISPRING_PRESENTATION_INFO_2" val="&lt;?xml version=&quot;1.0&quot; encoding=&quot;UTF-8&quot; standalone=&quot;no&quot; ?&gt;&#10;&lt;presentation2&gt;&#10;&#10;  &lt;slides&gt;&#10;    &lt;slide id=&quot;{51B88F4B-82F8-4B93-91A9-E389E7AB354A}&quot; pptId=&quot;331&quot;/&gt;&#10;    &lt;slide id=&quot;{85072CFB-491C-49CE-A2DA-4F1B5F2756C4}&quot; pptId=&quot;350&quot;/&gt;&#10;    &lt;slide id=&quot;{F8916886-613F-4139-8489-D33704FAF19F}&quot; pptId=&quot;328&quot;/&gt;&#10;    &lt;slide id=&quot;{9E6FE1FF-6881-4691-A7AE-D15EDFD67DB2}&quot; pptId=&quot;334&quot;/&gt;&#10;    &lt;slide id=&quot;{DFAB0201-DB1C-46A6-8690-9B725BF80086}&quot; pptId=&quot;335&quot;/&gt;&#10;    &lt;slide id=&quot;{1E53DF78-B274-4072-9A89-2C071E204D00}&quot; pptId=&quot;256&quot;/&gt;&#10;    &lt;slide id=&quot;{486872C8-1C66-4767-BD44-784B84F421EA}&quot; pptId=&quot;316&quot;/&gt;&#10;    &lt;slide id=&quot;{13E9579E-820A-4F16-9C67-8386BD18DD13}&quot; pptId=&quot;338&quot;/&gt;&#10;    &lt;slide id=&quot;{AEB09293-BCFF-4F89-A965-0BF91658395F}&quot; pptId=&quot;339&quot;/&gt;&#10;    &lt;slide id=&quot;{8835DCED-FA12-4849-B6E1-48DF6B70CCE7}&quot; pptId=&quot;258&quot;/&gt;&#10;    &lt;slide id=&quot;{EE69A256-EC6B-4E46-8838-23DC650F8AA2}&quot; pptId=&quot;275&quot;/&gt;&#10;    &lt;slide id=&quot;{FA2A3391-B44D-4BCD-BC17-5B7DC7914F56}&quot; pptId=&quot;278&quot;/&gt;&#10;    &lt;slide id=&quot;{9E28CE8A-CFC0-4507-B926-3D8F09A0F2B5}&quot; pptId=&quot;299&quot;/&gt;&#10;    &lt;slide id=&quot;{2D3E4B3B-8849-4D1E-B367-DF81D416CC40}&quot; pptId=&quot;342&quot;/&gt;&#10;    &lt;slide id=&quot;{FD474CA2-B13C-4641-8778-30EF6F3BEFBA}&quot; pptId=&quot;343&quot;/&gt;&#10;    &lt;slide id=&quot;{20223A59-EEB3-4D61-BC2E-FFBDD4A14FCF}&quot; pptId=&quot;319&quot;/&gt;&#10;    &lt;slide id=&quot;{3EE46440-D779-446A-8C0C-8469ECF7CEB7}&quot; pptId=&quot;344&quot;/&gt;&#10;    &lt;slide id=&quot;{47CAA2D4-D468-4B8D-97A1-8FED259BF054}&quot; pptId=&quot;345&quot;/&gt;&#10;    &lt;slide id=&quot;{FBE715E0-69FB-4EAB-ABC1-1C947003BE41}&quot; pptId=&quot;346&quot;/&gt;&#10;    &lt;slide id=&quot;{9111DC03-D151-47F4-BA56-9CA7C0F15CF5}&quot; pptId=&quot;321&quot;/&gt;&#10;    &lt;slide id=&quot;{779E22E0-8D09-479E-BFC5-DA42008AF273}&quot; pptId=&quot;354&quot;/&gt;&#10;    &lt;slide id=&quot;{77A10C47-9933-4236-9B77-2F156EE166DE}&quot; pptId=&quot;348&quot;/&gt;&#10;    &lt;slide id=&quot;{D9BDC8F6-5557-4ADD-A9A5-283CE10020AB}&quot; pptId=&quot;349&quot;/&gt;&#10;    &lt;slide id=&quot;{4A68B117-765A-4077-83F1-AD46DA039E90}&quot; pptId=&quot;325&quot;/&gt;&#10;    &lt;slide id=&quot;{7C46C930-F6D4-4F94-A707-79564AB09543}&quot; pptId=&quot;312&quot;/&gt;&#10;    &lt;slide id=&quot;{102EB231-7F67-438C-B733-AC96CE0AC2CA}&quot; pptId=&quot;313&quot;/&gt;&#10;    &lt;slide id=&quot;{12BE8E9D-D1B1-451B-9C8A-9C847E28577B}&quot; pptId=&quot;314&quot;/&gt;&#10;    &lt;slide id=&quot;{55FBA997-270B-4998-A82E-7E6BA784D6F0}&quot; pptId=&quot;315&quot;/&gt;&#10;    &lt;slide id=&quot;{12392C97-BC63-4CC9-81F8-9C0C542505D7}&quot; pptId=&quot;327&quot;/&gt;&#10;    &lt;slide id=&quot;{3E7181BE-5DB2-4DBB-BBBC-2A55F64EF5D0}&quot; pptId=&quot;347&quot;/&gt;&#10;    &lt;slide id=&quot;{A69D7C6A-2873-41F1-B9DD-44C431FB36A3}&quot; pptId=&quot;352&quot;/&gt;&#10;    &lt;slide id=&quot;{45A79FE1-C5F7-4811-A804-0823EF2230F0}&quot; pptId=&quot;351&quot;/&gt;&#10;    &lt;slide id=&quot;{52CF5638-3671-44B2-AE24-CFDEDF86CFD7}&quot; pptId=&quot;297&quot;/&gt;&#10;  &lt;/slides&gt;&#10;&#10;  &lt;narration&gt;&#10;    &lt;audioTracks&gt;&#10;      &lt;audioTrack muted=&quot;false&quot; name=&quot;Audio 1&quot; resource=&quot;8666db00&quot; slideId=&quot;{51B88F4B-82F8-4B93-91A9-E389E7AB354A}&quot; startTime=&quot;0&quot; stepIndex=&quot;0&quot; volume=&quot;1&quot;&gt;&#10;        &lt;audio channels=&quot;1&quot; format=&quot;s16&quot; sampleRate=&quot;44100&quot;/&gt;&#10;      &lt;/audioTrack&gt;&#10;      &lt;audioTrack muted=&quot;false&quot; name=&quot;Audio 2&quot; resource=&quot;41351caf&quot; slideId=&quot;{85072CFB-491C-49CE-A2DA-4F1B5F2756C4}&quot; startTime=&quot;0&quot; stepIndex=&quot;0&quot; volume=&quot;1&quot;&gt;&#10;        &lt;audio channels=&quot;1&quot; format=&quot;s16&quot; sampleRate=&quot;44100&quot;/&gt;&#10;      &lt;/audioTrack&gt;&#10;      &lt;audioTrack muted=&quot;false&quot; name=&quot;Audio 3&quot; resource=&quot;d371e81c&quot; slideId=&quot;{F8916886-613F-4139-8489-D33704FAF19F}&quot; startTime=&quot;0&quot; stepIndex=&quot;0&quot; volume=&quot;1&quot;&gt;&#10;        &lt;audio channels=&quot;1&quot; format=&quot;s16&quot; sampleRate=&quot;44100&quot;/&gt;&#10;      &lt;/audioTrack&gt;&#10;      &lt;audioTrack muted=&quot;false&quot; name=&quot;Audio 4&quot; resource=&quot;0f700682&quot; slideId=&quot;{9E6FE1FF-6881-4691-A7AE-D15EDFD67DB2}&quot; startTime=&quot;0&quot; stepIndex=&quot;0&quot; volume=&quot;1&quot;&gt;&#10;        &lt;audio channels=&quot;1&quot; format=&quot;s16&quot; sampleRate=&quot;44100&quot;/&gt;&#10;      &lt;/audioTrack&gt;&#10;      &lt;audioTrack muted=&quot;false&quot; name=&quot;Audio 5&quot; resource=&quot;088f0729&quot; slideId=&quot;{DFAB0201-DB1C-46A6-8690-9B725BF80086}&quot; startTime=&quot;0&quot; stepIndex=&quot;0&quot; volume=&quot;1&quot;&gt;&#10;        &lt;audio channels=&quot;1&quot; format=&quot;s16&quot; sampleRate=&quot;44100&quot;/&gt;&#10;      &lt;/audioTrack&gt;&#10;      &lt;audioTrack muted=&quot;false&quot; name=&quot;Audio 6&quot; resource=&quot;0c4ca04e&quot; slideId=&quot;{1E53DF78-B274-4072-9A89-2C071E204D00}&quot; startTime=&quot;0&quot; stepIndex=&quot;0&quot; volume=&quot;1&quot;&gt;&#10;        &lt;audio channels=&quot;1&quot; format=&quot;s16&quot; sampleRate=&quot;44100&quot;/&gt;&#10;      &lt;/audioTrack&gt;&#10;      &lt;audioTrack muted=&quot;false&quot; name=&quot;Audio 7&quot; resource=&quot;5760a5c0&quot; slideId=&quot;{13E9579E-820A-4F16-9C67-8386BD18DD13}&quot; startTime=&quot;0&quot; stepIndex=&quot;0&quot; volume=&quot;1&quot;&gt;&#10;        &lt;audio channels=&quot;1&quot; format=&quot;s16&quot; sampleRate=&quot;44100&quot;/&gt;&#10;      &lt;/audioTrack&gt;&#10;      &lt;audioTrack muted=&quot;false&quot; name=&quot;Audio 9&quot; resource=&quot;c344dbef&quot; slideId=&quot;{486872C8-1C66-4767-BD44-784B84F421EA}&quot; startTime=&quot;0&quot; stepIndex=&quot;0&quot; volume=&quot;1&quot;&gt;&#10;        &lt;audio channels=&quot;1&quot; format=&quot;s16&quot; sampleRate=&quot;44100&quot;/&gt;&#10;      &lt;/audioTrack&gt;&#10;      &lt;audioTrack muted=&quot;false&quot; name=&quot;Audio 10&quot; resource=&quot;d7e65d30&quot; slideId=&quot;{AEB09293-BCFF-4F89-A965-0BF91658395F}&quot; startTime=&quot;0&quot; stepIndex=&quot;0&quot; volume=&quot;1&quot;&gt;&#10;        &lt;audio channels=&quot;1&quot; format=&quot;s16&quot; sampleRate=&quot;44100&quot;/&gt;&#10;      &lt;/audioTrack&gt;&#10;      &lt;audioTrack muted=&quot;false&quot; name=&quot;Audio 11&quot; resource=&quot;6e6856e3&quot; slideId=&quot;{8835DCED-FA12-4849-B6E1-48DF6B70CCE7}&quot; startTime=&quot;0&quot; stepIndex=&quot;0&quot; volume=&quot;1&quot;&gt;&#10;        &lt;audio channels=&quot;1&quot; format=&quot;s16&quot; sampleRate=&quot;44100&quot;/&gt;&#10;      &lt;/audioTrack&gt;&#10;      &lt;audioTrack muted=&quot;false&quot; name=&quot;Audio 12&quot; resource=&quot;5692b798&quot; slideId=&quot;{EE69A256-EC6B-4E46-8838-23DC650F8AA2}&quot; startTime=&quot;0&quot; stepIndex=&quot;0&quot; volume=&quot;1&quot;&gt;&#10;        &lt;audio channels=&quot;1&quot; format=&quot;s16&quot; sampleRate=&quot;44100&quot;/&gt;&#10;      &lt;/audioTrack&gt;&#10;      &lt;audioTrack muted=&quot;false&quot; name=&quot;Audio 13&quot; resource=&quot;8e3bab7b&quot; slideId=&quot;{FA2A3391-B44D-4BCD-BC17-5B7DC7914F56}&quot; startTime=&quot;0&quot; stepIndex=&quot;0&quot; volume=&quot;1&quot;&gt;&#10;        &lt;audio channels=&quot;1&quot; format=&quot;s16&quot; sampleRate=&quot;44100&quot;/&gt;&#10;      &lt;/audioTrack&gt;&#10;      &lt;audioTrack muted=&quot;false&quot; name=&quot;Audio 14&quot; resource=&quot;f851efb2&quot; slideId=&quot;{9E28CE8A-CFC0-4507-B926-3D8F09A0F2B5}&quot; startTime=&quot;0&quot; stepIndex=&quot;0&quot; volume=&quot;1&quot;&gt;&#10;        &lt;audio channels=&quot;1&quot; format=&quot;s16&quot; sampleRate=&quot;44100&quot;/&gt;&#10;      &lt;/audioTrack&gt;&#10;      &lt;audioTrack muted=&quot;false&quot; name=&quot;Audio 15&quot; resource=&quot;dbb69e61&quot; slideId=&quot;{2D3E4B3B-8849-4D1E-B367-DF81D416CC40}&quot; startTime=&quot;0&quot; stepIndex=&quot;0&quot; volume=&quot;1&quot;&gt;&#10;        &lt;audio channels=&quot;1&quot; format=&quot;s16&quot; sampleRate=&quot;44100&quot;/&gt;&#10;      &lt;/audioTrack&gt;&#10;      &lt;audioTrack muted=&quot;false&quot; name=&quot;Audio 16&quot; resource=&quot;1afb91fa&quot; slideId=&quot;{FD474CA2-B13C-4641-8778-30EF6F3BEFBA}&quot; startTime=&quot;0&quot; stepIndex=&quot;0&quot; volume=&quot;1&quot;&gt;&#10;        &lt;audio channels=&quot;1&quot; format=&quot;s16&quot; sampleRate=&quot;44100&quot;/&gt;&#10;      &lt;/audioTrack&gt;&#10;      &lt;audioTrack muted=&quot;false&quot; name=&quot;Audio 17&quot; resource=&quot;aabe4d8b&quot; slideId=&quot;{20223A59-EEB3-4D61-BC2E-FFBDD4A14FCF}&quot; startTime=&quot;0&quot; stepIndex=&quot;0&quot; volume=&quot;1&quot;&gt;&#10;        &lt;audio channels=&quot;1&quot; format=&quot;s16&quot; sampleRate=&quot;44100&quot;/&gt;&#10;      &lt;/audioTrack&gt;&#10;      &lt;audioTrack muted=&quot;false&quot; name=&quot;Audio 18&quot; resource=&quot;6740daf8&quot; slideId=&quot;{3EE46440-D779-446A-8C0C-8469ECF7CEB7}&quot; startTime=&quot;0&quot; stepIndex=&quot;0&quot; volume=&quot;1&quot;&gt;&#10;        &lt;audio channels=&quot;1&quot; format=&quot;s16&quot; sampleRate=&quot;44100&quot;/&gt;&#10;      &lt;/audioTrack&gt;&#10;      &lt;audioTrack muted=&quot;false&quot; name=&quot;Audio 19&quot; resource=&quot;4a35b9f4&quot; slideId=&quot;{47CAA2D4-D468-4B8D-97A1-8FED259BF054}&quot; startTime=&quot;0&quot; stepIndex=&quot;0&quot; volume=&quot;1&quot;&gt;&#10;        &lt;audio channels=&quot;1&quot; format=&quot;s16&quot; sampleRate=&quot;44100&quot;/&gt;&#10;      &lt;/audioTrack&gt;&#10;      &lt;audioTrack muted=&quot;false&quot; name=&quot;Audio 20&quot; resource=&quot;5d548a79&quot; slideId=&quot;{FBE715E0-69FB-4EAB-ABC1-1C947003BE41}&quot; startTime=&quot;0&quot; stepIndex=&quot;0&quot; volume=&quot;1&quot;&gt;&#10;        &lt;audio channels=&quot;1&quot; format=&quot;s16&quot; sampleRate=&quot;44100&quot;/&gt;&#10;      &lt;/audioTrack&gt;&#10;      &lt;audioTrack muted=&quot;false&quot; name=&quot;Audio 21&quot; resource=&quot;fbd13176&quot; slideId=&quot;{779E22E0-8D09-479E-BFC5-DA42008AF273}&quot; startTime=&quot;0&quot; stepIndex=&quot;0&quot; volume=&quot;1&quot;&gt;&#10;        &lt;audio channels=&quot;1&quot; format=&quot;s16&quot; sampleRate=&quot;44100&quot;/&gt;&#10;      &lt;/audioTrack&gt;&#10;      &lt;audioTrack muted=&quot;false&quot; name=&quot;Audio 23&quot; resource=&quot;387dd375&quot; slideId=&quot;{77A10C47-9933-4236-9B77-2F156EE166DE}&quot; startTime=&quot;0&quot; stepIndex=&quot;0&quot; volume=&quot;1&quot;&gt;&#10;        &lt;audio channels=&quot;1&quot; format=&quot;s16&quot; sampleRate=&quot;44100&quot;/&gt;&#10;      &lt;/audioTrack&gt;&#10;      &lt;audioTrack muted=&quot;false&quot; name=&quot;Audio 24&quot; resource=&quot;c58c38c3&quot; slideId=&quot;{D9BDC8F6-5557-4ADD-A9A5-283CE10020AB}&quot; startTime=&quot;0&quot; stepIndex=&quot;0&quot; volume=&quot;1&quot;&gt;&#10;        &lt;audio channels=&quot;1&quot; format=&quot;s16&quot; sampleRate=&quot;44100&quot;/&gt;&#10;      &lt;/audioTrack&gt;&#10;      &lt;audioTrack muted=&quot;false&quot; name=&quot;Audio 25&quot; resource=&quot;bf5e52b8&quot; slideId=&quot;{4A68B117-765A-4077-83F1-AD46DA039E90}&quot; startTime=&quot;0&quot; stepIndex=&quot;0&quot; volume=&quot;1&quot;&gt;&#10;        &lt;audio channels=&quot;1&quot; format=&quot;s16&quot; sampleRate=&quot;44100&quot;/&gt;&#10;      &lt;/audioTrack&gt;&#10;      &lt;audioTrack muted=&quot;false&quot; name=&quot;Audio 26&quot; resource=&quot;f3e24cae&quot; slideId=&quot;{7C46C930-F6D4-4F94-A707-79564AB09543}&quot; startTime=&quot;0&quot; stepIndex=&quot;0&quot; volume=&quot;1&quot;&gt;&#10;        &lt;audio channels=&quot;1&quot; format=&quot;s16&quot; sampleRate=&quot;44100&quot;/&gt;&#10;      &lt;/audioTrack&gt;&#10;      &lt;audioTrack muted=&quot;false&quot; name=&quot;Audio 27&quot; resource=&quot;10d8be2a&quot; slideId=&quot;{102EB231-7F67-438C-B733-AC96CE0AC2CA}&quot; startTime=&quot;0&quot; stepIndex=&quot;0&quot; volume=&quot;1&quot;&gt;&#10;        &lt;audio channels=&quot;1&quot; format=&quot;s16&quot; sampleRate=&quot;44100&quot;/&gt;&#10;      &lt;/audioTrack&gt;&#10;      &lt;audioTrack muted=&quot;false&quot; name=&quot;Audio 28&quot; resource=&quot;b28252b5&quot; slideId=&quot;{12BE8E9D-D1B1-451B-9C8A-9C847E28577B}&quot; startTime=&quot;0&quot; stepIndex=&quot;0&quot; volume=&quot;1&quot;&gt;&#10;        &lt;audio channels=&quot;1&quot; format=&quot;s16&quot; sampleRate=&quot;44100&quot;/&gt;&#10;      &lt;/audioTrack&gt;&#10;      &lt;audioTrack muted=&quot;false&quot; name=&quot;Audio 29&quot; resource=&quot;c98ef132&quot; slideId=&quot;{55FBA997-270B-4998-A82E-7E6BA784D6F0}&quot; startTime=&quot;0&quot; stepIndex=&quot;1&quot; volume=&quot;1&quot;&gt;&#10;        &lt;audio channels=&quot;1&quot; format=&quot;s16&quot; sampleRate=&quot;44100&quot;/&gt;&#10;      &lt;/audioTrack&gt;&#10;      &lt;audioTrack muted=&quot;false&quot; name=&quot;Audio 30&quot; resource=&quot;f72f59dc&quot; slideId=&quot;{12392C97-BC63-4CC9-81F8-9C0C542505D7}&quot; startTime=&quot;0&quot; stepIndex=&quot;0&quot; volume=&quot;1&quot;&gt;&#10;        &lt;audio channels=&quot;1&quot; format=&quot;s16&quot; sampleRate=&quot;44100&quot;/&gt;&#10;      &lt;/audioTrack&gt;&#10;      &lt;audioTrack muted=&quot;false&quot; name=&quot;Audio 31&quot; resource=&quot;6b46ce0e&quot; slideId=&quot;{3E7181BE-5DB2-4DBB-BBBC-2A55F64EF5D0}&quot; startTime=&quot;0&quot; stepIndex=&quot;0&quot; volume=&quot;1&quot;&gt;&#10;        &lt;audio channels=&quot;1&quot; format=&quot;s16&quot; sampleRate=&quot;44100&quot;/&gt;&#10;      &lt;/audioTrack&gt;&#10;      &lt;audioTrack muted=&quot;false&quot; name=&quot;Audio 32&quot; resource=&quot;2e69fb2a&quot; slideId=&quot;{A69D7C6A-2873-41F1-B9DD-44C431FB36A3}&quot; startTime=&quot;0&quot; stepIndex=&quot;0&quot; volume=&quot;1&quot;&gt;&#10;        &lt;audio channels=&quot;1&quot; format=&quot;s16&quot; sampleRate=&quot;44100&quot;/&gt;&#10;      &lt;/audioTrack&gt;&#10;      &lt;audioTrack muted=&quot;false&quot; name=&quot;Audio 33&quot; resource=&quot;cd7c5534&quot; slideId=&quot;{45A79FE1-C5F7-4811-A804-0823EF2230F0}&quot; startTime=&quot;0&quot; stepIndex=&quot;0&quot; volume=&quot;1&quot;&gt;&#10;        &lt;audio channels=&quot;1&quot; format=&quot;s16&quot; sampleRate=&quot;44100&quot;/&gt;&#10;      &lt;/audioTrack&gt;&#10;    &lt;/audioTracks&gt;&#10;    &lt;videoTracks/&gt;&#10;  &lt;/narration&gt;&#10;&#10;&lt;/presentation2&gt;&#10;"/>
  <p:tag name="ISPRING_ULTRA_SCORM_COURSE_ID" val="E0938824-49EB-42A8-8464-B2892D1267DF"/>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OUTPUT_FOLDER" val="D:\Phan Lan Elearning"/>
  <p:tag name="ISPRING_PLAYERS_CUSTOMIZATION" val="UEsDBBQAAgAIAHVYflGIgvJH1AQAAFwRAAAdAAAAdW5pdmVyc2FsL2NvbW1vbl9tZXNzYWdlcy5sbmetWM9r41YQvi/s//AQLLTQZncLu+whUZClF1tElhzpOT9KQcjSW1vEklz9SOJe91R66dJT6WXDEmhpAy3pyWbJQUv/D/0nHT3JiZ1ukeQEYrDszDfzZr75Zp43t8+8MTqhYeQG/hb3fOMZh6hvB47rD7e4Ptn58hWHotjyHWsc+HSL8wMObfOPH22OLX+YWEMK7x8/QmjTo1EEjxGfP90+I9fZ4notU9S6PUE9MhWtrZktuc3xYuBNLH+KlGAYfBN+9tXLV2fPX7z8fPNpaVkHyOgKirIKhRjSi2c1gFSia4oJaFgxVXxIOJ642ex6guJsfmE3s9f6RJFVzPHd3BaNmyP0dLzP8XuJNQXr2blbad3XdawS01BkCZuyYaoaYdlRMMESx7cAxEeTUTZ776Iz6qE4SN/5aJDNf0bR2HUo+vg2m79BcYMzS1pXkFVTxwbRZZHImsrxRhCG0y9QPKLISuJREKKRFSHHjazBmDroxKWnQCb2/SSkEfVjKwayIfiLRy78Z+BZrr9R6VoXDmS1bRJNUwwTq9LiE46Xsvnv4OEkm31oiKILBtY5/jC9stawNBn5cmMEWb6Om0F05HZHgRfJI2ilsxjqkZ77I+Rks4ukGVYPqwVGlRkQButAOMM40HQgCfZjGiILTawoOg1CB0jCKvafclUBy6qoAR9FsgROcowFMFTaBWEJQ2pXRtnFhiG0sdnSDoHVHL87Sv/2h02stF2O//hjNv8JeJF+aGJ5hA0QlPSqykYV9uW2kLdA3nuLjrhtPHuUzb9HdnoFqWRtFiZTZGezy0nRjOE/f2bzX+xmbgy814cSygLwrrfU2aGVFyxgrn7LW/mvKlxQGxFLOYP2+vLX5o4gK1gygVKSdmASJoZHQYI8UCM/iJHlnFi+TdGA2lYSUTSF7xzXYd/lJWZ8+TZxv0NWXKrLk1KYVAkfPtloGM+Kln0irCSCmOKYepO4ynVO6TL8daLI6fy/IdQ5+nr+DRGrgi5rD1OZyPWScSG7967PTWRNa1QZxD0zVb9aDx2JUchqS9bYCjF/k6Aom1/Wt8QwVpVCsX6wSumgMBbH9SFkdQe89wrJBk2X/ddBfWtVKwEKqS11i72NXb8+zj7kcCWMfchtgzgOcMuQCaxRJIT9Ep3SQZUta9Sidp+uug3L4ZjG9LZPB/R1EFI0ptZJsZnAbGIkqKz10uKzMjSITBQIurNQ/tk1ciwY5V6dpQpA+128SEKh9StHKQcKlMRLsvnbwsN5uSaiQfrORUNY4t7DWY5Zzbbv47I4irjsoj4TbpqxdkWWenH9uhhY0MWOKQqqiFkfpVfV+0JpBNTP06EQw1SEVm5e9kCc/uHlE3V2Ma0JVSzyEt4RAK48NclRjvMd26uJcjeafLUE4kKBi5DWAIPmzuUR34C2Ry6wKJ1VoRChtb5heSdamDa4GREZ2PkgtwyrmD1e4MFHG9V+gfxlGQVCBLHThf4wGKMuoZ+P01+9JhhdQd8FVWNLer5VMmmFBNS6qywDsRo0yP6S6To302X7uyOG3IgB0PHcLqSnEhAyQOSeKUgSu7lDMsaufVzMWQcuIHZ5hR/DFb4umNgRVBDgO3jUceOGgGxqLcQK9KB4XlWDXH4nI/dO+W+eIvY7yObTpZ9F/gVQSwMEFAACAAgAdVh+Uet7K33IBAAAGRYAACcAAAB1bml2ZXJzYWwvZmxhc2hfcHVibGlzaGluZ19zZXR0aW5ncy54bWzVWMtuGzcU3esriCmyjEZ2bNcxJBmyLdWC9ao1ReOVQc3QGtYccjrk2FZWBboKsmnQVdFNgiAFCjRAi3QlochCQf9D/ZLe0ehpyTYnrdIUhm2I5Dm8vOQ9PGJ298pj6IIEkgqeM9bSGQMRbguH8nbO+MIq3d82kFSYO5gJTnIGFwbazaeyfthiVLpNohQMlQhouNzxVc5wlfJ3TPPy8jJNpR9EvYKFCvhl2hae6QdEEq5IYPoMd+Cf6vhEGiMGDQL49QQfwfKpFELZmKkqnJARRB2InNNoUZiVGJauYcbDWtg+bwci5M6+YCJAQbuVMz7ZLkQ/4zEx1QH1CI9yIvPQGDWrHew4NIoCsyZ9TJBLaNuFcNfWNwx0SR3l5owHmfWIB8abizxD9njxOOLZF5AFrkYTeERhByscf4xnVORKyXFD3OR0OPaobUEPijKQMw6s02alfFA8rdWtYvP00KpW4hgSgKziIysByCpblWKS8br0jeNis1izisene+V6QoR+UFNMsVooVxJivizuNctW0plqhWpSSOOwXtPD7NerjULtJFFohyeN4nGlXDs6ter1ilVuTFFweOfOXtacP5xZOMQiDGwip4d1XNQNVyhx7cxKokBUGA7axBIlCjVzhpkkBvrKJ+3PQ8yo6kAdZUB7zgnxC9IntjqOaiRnqCAkxpQuJoTQYLJpBWY2JxX4cGNu9WY8/czKlgeaBVHxMe9URPuDR7+5NYl+fWv79vCXhZnFSmHbBaGBDRvGljVnm8bDzgSfU5PoM2oJ5kxWRLwWcWrYIzMC2jynvAQj1wx0BqeIwVrrPuGoiTmINlWwfntCIMOWVFQNxbo0Gl0IKGYI+OBWIajaXMiH7eIAFiln20epj4TSzn/mUmS7/W6cjrjtprHvvhv0nmIYPug9gfVgynRQVoB5G12SltZgOuh9GyI56L3WGb436L7gyO6/QV446D3jUWzdFx3E4C9Frf5zitp00H0JAZy7/d95e1eH9USEwCcVik4EI4og5RL0dUgfoxY5EwFBjOALuDuhnUokGXVIOhGxj6WckmIVc6B7saSXawfFR/eQEgg7F5jbCcnhfBLPVyvhxx3EhRrjIB02DiVBHehzqDPs01lb+v23QVIvZMM7/l/fjBnqFW7JamZJsjF3RpDWrz0fCu4lRVfEg7D7z2FTBr0fRpzvnkExIwUF+NZHatB7ZSeo6aHIRJWt3CFLEHaQPei+9uO5gj9/HfR+1CJszIQY4CgDYkj6cxTTbzoMmbX1BxubW59uP9xJm39989P9W0EjS9BgmPKxJ9i/0d7poa6ZvDtAN1o9bVzSMG+xfdrIJQ5LG3vdAmoDF4zgHchb7OAdyFtM4QK2JAIv0gxn4SQs/04xsjOLt33WjJzIcmMyNFAfqy85AtFQcIVA6SLV/8VD55GMeDrVejS86WMU1Hn3VUcHVY30CYyDpkol8U1gZEeWRNMCJdLL/f4b/azo2rzvIYH9P7Smn3VcapR6ynWgh2Ol775FDuYu8nTX/J8L8k1luEotX5nGfRC1+cdfg2K5Wo3aWMkU5r2O3/9C01eZ5I8pa/GnyRvM3KPL5CFj/iUx6vEopx7kMrK3k+fH/OZGJmsu70qlgG3+OTef+htQSwMEFAACAAgAdVh+UWg4l8a3AgAAUwoAACEAAAB1bml2ZXJzYWwvZmxhc2hfc2tpbl9zZXR0aW5ncy54bWyVVm1P2zAQ/r5fUXXfCXstk0IlKJ2ExAYaiO9Ock2sOnZkO2X99/M5NrHbpsl6Qqrvnud8vreSqi3lyw+zWZoLJuQzaE15qVDjdTNaXM+zVmvBL3LBNXB9wYWsCZsvP/60nzSxyDGW2IGcytmQHPprFvYzheLu+LZAGSLkom4I3z+IUlxkJN+WUrS8GA2t2jcgGeVbg7z8sVitBy9gVOl7DXUU0/oKZRqlkaAUYEjf1yijLEYyYP6mS/uZyOmvOv/6A9qOKqot7eYTyhCtISXESb66QRnGc+M9rsoC5TxBw19toF8+owxCGdmDjJ3ffUUZZIimbf6nRxopSkxozDlfxHcOE6Qw44dRXaKMEvBBeNFoFVx67FvvApD7Gs59iuMqBXvCvB4sBCx6xmCpZQtp4k+dTVXi7bHVZj5guSFMGUCo6kFPJugn0irvJtb1uD/wRnkR+nKaHvIqWFvDqgs4cBfre/xqdWt3Rej0XRdEKGHnlEGIvbJH/jZ5PUIGyh75zGgBj5ztjyM4NHUkX+Rb4sp5Pv/GCpyYY+Gs/uSteNMDjq4KQnUKj6lFAUuF4bzQGrBuaWJ1XUjJUUwpJztaEk0F/4W4bG8fo9LkwOB67XRnpZpqBqcazsZo1nQYMh7H27H7Ueif1p1n2uzw6znRmuRVbX6U1HzmeNdzW5J5cpqCa9LgQd7zjZhKqoncgnwRgk2+hwsNk8GiG64heJoEWUiT01lOnZNT6edtnYFcm6pR8G0T6zpcRcuKmT/9SuENCm90PT5g7ai6Mv44oewdHmhcEwCReeVboDt0lrplmjLYgR/+QGGfPPS2VJkuHWq4G/0AGx20nFMctGQwwUFPulXR90q8QgL9CfyriSpyfGAZb3tNMmXfFc29X8J9KNFa9ssMWy/cY/bsOilybOzH+TNK/GfyH1BLAwQUAAIACAB1WH5RVPwaNLMEAACqFQAAJgAAAHVuaXZlcnNhbC9odG1sX3B1Ymxpc2hpbmdfc2V0dGluZ3MueG1szVhNb9s2GL7nVxAaeqyVpEmXBnYCJ1EWI/5arGHNKaAlxuJCkZpIJXFPA3Yadlmx07BLi6IDBqzAhu5kY+jBxf6H9kv2yvJn7DhUMTdDkASm+Dx8X/J9Hz5WfvfaZ+iShJIKXjDWcqsGItwRLuWtgvGFffhwy0BSYe5iJjgpGFwYaHdnJR9ETUal1yBKwVSJgIbL7UAVDE+pYNs0r66uclQGYfJUsEgBv8w5wjeDkEjCFQnNgOE2/FPtgEhjwKBBAL++4APYzsoKQvmUqSLciBFEXYic0yQpzI6UzwwzndXEzkUrFBF39wUTIQpbzYLxyVYx+RnOSZkOqE94siVyBwaTYbWNXZcmQWDWoM8I8ghteRDt2vqGga6oq7yC8Wh1PeGB+eYsT589zR0nPPsCNoGrwQI+UdjFCqcf0xUVuVZyOJAOuW2OferY8AQlG1AwDuyzRrl0YJ1Va7bVODuyK+U0hgwg23pqZwDZJbtsZZmvS18/sRpW1bZOzvZKtYwI/aDGGKtSLJUzYr609holO+tK1WIlK6R+VKvqYfZrlXqxepoptKPTunVSLlWPz+xarWyX6mMUFO9U7eXN6eLMQxGLKHSIHBfrsKfrnlDiRs1KokBTGA5bxBaHFHrmHDNJDPRVQFqfR5hR1YY+WgXpuSAkKMqAOOok6ZGCocKIGGO6lBBCg8XGHbi6OerAJxtT2Zvp8hOZzQ80D5oSYN4ui9ZHj37z8Sj69cdbi8OfF2YeK4UdD4QGDqwfW96cHBpOOxd8Sk2Sz6gpmDvKiPhN4laxDxVSP+QGOoeyYZBcLSAcNTAHkaYKEnZGCBk1paKqL86Hg9nFkGKGQIDhFiGo0pjZAMfDIWQlJ8cHe50oo7PzmUeR4/U6af7p2G1z3/8Qd7/HMD3ufgcJYMp0UHaIeQtdkabWZBp3v42QjLtvdKbvxZ2XHDm9t8iP4u5znsTWedlGDP5S1Oy9oKhF484rCODC6/3JW7s6rKciAj6pUFICjCiClEfQ1xF9hprkXIQEMYIv4a6EcSqRZNQluUzEAZZyTIpVyoEepBpeqh5YTx8gJRB2LzF3MpJDQRI/UEvhx23EhRriYDscHEmC2vDMpW7/mU5uuQ8/Bkn9iPUv9f/8MCaol3gky1kly8HcGUFOv/cCaLhXFF0TH8LuvYBDibs/DTjfP4dmRgoa8F2AVNx97WTo6b7IJJ2tvD5LGLWRE3feBOla4d+/x92ftQjrEyGGONkB0Sf9NYnpDx2G1bX1Rxubjz/derKdM//55peHC0EDD1BnmPKhCdi/1c/poW64ujtAt3o7bVzWMBf4PG3kHEuljb3p+bSBM87vDuQC/3cHcoELnMEeitBPNMOdqYT5XyIG/mX2ts+bifWY70T6jumGEWnenxM5BplQcGlAsyLV+81HF4lw+Dr9edy/21MUdHbndVsHVUkUCayCpi5lcUrgVQcmRNP0ZFLI/d5b/V3RNXY/wgb2/tJaftJjqcHWU64DPRpqe+cdcjH3kK+b871L8G2Nt0z1XpqqfRR9mftNhy4UmFSSlqMvdjZN+aCCuz/dvr99/T9tVPpp9C5l6uXJ6IXE9BvBFRiffr+6s/IvUEsDBBQAAgAIAHVYflF1tZ8AhQEAAP4FAAAfAAAAdW5pdmVyc2FsL2h0bWxfc2tpbl9zZXR0aW5ncy5qc42Uy27CMBBF93xF5G4rRJ+03aFCpUosKrW7qgsnmBDh2JbtpKSIfy9jXrYzKfVs8OX4jmciz7qXbBfJSPKUrN1vt38L905joFldsctQ5x16CToxvJixj6JkvBCMREh9OHqUNycCMybCmabNO9gaz49I+GdOufFxhVhoRDPY4RoBvxFthR3+OYo9r65dTV6j08paKfqZFJYJ2xdSl9Qx5OLFLb/ECJY102fQOc1YYDp0q4s8Od4NIXwuk6WiopnKXPZTmi1zLSsx68q/aBTT20++3AGDx+HzJLDjhbGvlpVx4skDRDepNDOG7fPeTyBQmNOUcc934NYfaGDcLiii68IU9kCPriB8WtGctbr0MIIIMbH1anVzCNHmLFvZHXFzDREQnDZMt6zGtxABKFWl/vEBlZY5dKSFtnt+RLmks0Lk+9QDCJSDy4JtV/dOhbrrj0nwhGT0hBbY8yu7Zgf28CPN4k/XRHmnyFGO3QXLKxENG1bhhDxcxcZTBPafydeZ4RmZ9Ta/UEsDBBQAAgAIAHVYflE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HVYflFLnIaAcgAAAHwAAAAcAAAAdW5pdmVyc2FsL2xvY2FsX3NldHRpbmdzLnhtbA3MuwrDMAyF4T1PIbSnl61DnAyFbulS9wFErBaDLQXZlPbtq+388HGm5VsLfNhaVgl4PpwQWDZNWd4Bn/E2XhBaJ0lUVDigKMIyD1PRjcqDe3fYYC/0Y4tcfXS+U3V5VdvVPCEaZXEHI6z+/Mqc8DgPf1BLAwQUAAIACADInYhHqQHEdvsCAACwCAAAFAAAAHVuaXZlcnNhbC9wbGF5ZXIueG1srVVNb9swDD2nQP+DoXulpB9rG9gtugLFDutQIOu2W6Daiq3FtjxJrpv++lGSv+d0K7BDApvie6TIR9q/fslS75lJxUUeoAWeI4/loYh4Hgfo8evd0QW6vjo88IuU7pj0eBSgMucGQFPkRUyFkhcawA9UJwHqGTAwI6+QXEiud8B9BtxtpONTdHgwA5dcBSjRulgSUlUV5goQeaxEWhoShUORkUIyxXLNJHFpIK/BLvXf0fDLRE70rmCqhyz0+wPXJC3Hi+IDkuoECxmT4/l8QX7cf16FCcvoEc+VpnnIkAeVnNlSPtFwey+iMmXK2Ga+S3LFtDZJWNvM10u+uMg9JcMAOYd1xpSiMVM4zWNEHJZMgP1NSlVS86gBreFVW17zWr+1eV83brZzpHMuyqeUqwSO+pDOOgn0yTCqn9nrWgU9Ngq6M0zIk+xXySWL7Ou3VozzBXIBW8XZPLGqQjiApzsaaiF3twADFdUdxG3TsGsatqCWA7fRVx0Fam67YVSXkjWlmvnPPGLiC5WSGllcaVkyn4yMNZYMwT5xV66b1DXET3SWnv1Db4zfqDU/1VudsYD/0ZhPQNTWhOcRe7nj4KNZBjXVDIptbFgXKTYxu5xU+ZT1dD0wuRzrpsBFPE1lzGAMI6op6exkH5RJqsAlLOUI2zvYC054nKTw05MM49O9NBmV20mG3sFecCrC7QS0NbdlJOM6jsTUKsgnE+vED0ulRcZfrTwHe0YvrQ7fGrnm6Kbg7cH5/I9RHMRoBnODJlaXeertq+bwwcypVp3PunCWgVphHpguC+fVzEJZjHwitqFlqm/7OTX7sAcd5Tw1HdNc30HvolrxV+ZVPDJfusWJqUnCjGYC9OHipMcA/YTtMghvTfsibkTe1AFjYt/cv61os+Xr1rmu7+uwDzV85qxyGDdTH0EdsRRlHo16iIvuI6JS2Gk3klEvZRu40eIYRCqKAJ3CQ33ny7PL7srni8sGa/N6cIFdLu9Y6XXCnYJIrev2In69G+DxN1BLAwQUAAIACAB1WH5RQHw3lXYBAAABAwAAKQAAAHVuaXZlcnNhbC9za2luX2N1c3RvbWl6YXRpb25fc2V0dGluZ3MueG1sjVLbatwwEH3vV4j8wEoa3Qzugm4OfknCdiGPxVmrxTSRi6XQUvTxldMum223NJqnmXPmDDM6bfoyRfuc8vw0/RjyNMcPIecpfk7bdwi1h/lxXu6WkEJOm1Plforj/K2Pn+a1VqspD3EcltGuaNpi1L08pKRWTtWMGUaRZJ56hZzntmINuAZsxRwltt38IfFLdwmHEPNl1XZzhv7d0McUltzHMXzfwjn7NXS+wfUyjFPlpa1ga5Tj1OLYGogRLrkvVAOAQJY74nCRspGaII8Zx1CMokABEc5JIwqRlEPNukZUFeYbgZhkjLpCPa3dSGvjqC0SGkJ0neZVY0vXGYkxIoQAc4UL6AxGlQ1VQ4NaDwgODIiijSYKUGc707HinReWI0W9wLgwYwDj03FP270+16n65nWO5/yP4MUvuIiu3tpcMFd7eF6WSt6Hp6+PQw7oYUihH99f2dvd3e1O7/3H/U73N/3N9dVvh764+chfbVv3/6fLfwJQSwMEFAACAAgAdlh+UQdfwMqJRQAARHQAABcAAAB1bml2ZXJzYWwvdW5pdmVyc2FsLnBuZ+y9ezzT/f8/7pBDItSlKEypdEUmkmE2HV1dKhWFnEOrnC2HMZbIoWRdHYyM6eoqySnklDmrVWNTymmY0aychrGZjf3mOsR1tc/779/t9u2P1q299no+H8/H4f64P56v5+NV0skTVgpym+TExMQUjv5y6LSYmCRDTEwiSVZa+E13mMNW4V/i8NNWB8QKSepfhf9YBdt/fL+YWDF6Dd9DSvjv1YG/OMLFxNY2Lf0RJwQ89RITg3cfPbTfLtx1vM+vyMvR0SQQchdQr+huGBDiOldIVWvf9CilQFr2kmTt1SOxe15s0nqwA3zsF0/DX9O87H5vXbPqko7nyYg3q26rqcYbWMi3eD33L4JT7ak+7DGXMp9Pheeqzy7sMv0KyWEPlUXDClhUm9nC41PzOAEX15oRUFuFGLplUlgbPd+Oqx0aLSZoUpKj+iqDHjnfE+RdlbtyNiaXujDHdXCjwZhj0E+Hjqu6XxWXFn7EEPdNluIWxk71R48WVPSnqvbfp77aDM+WZWRu169+JGGkq4V1Y1sawpAGCtryBvViksKP+mjpwT/CsdvQnWdAAi4ZBdFNs3rIUpxJR5EzjknZZQ/JeaGy1/cXrT8LnD3/1zzCj18kg2bnHwVq5nQwBpVI5ifOhR6XYudfDfQ/mW4empai8vfP3N17LJ3fLhZWYUphW66zLNpvvj0jHFGWIe0Yqyf5TQSa9GAct/qJJn/fGXcafugP7047d7LwVwlhzdJGxl7fZpWVjExghe+q1illprsfK5TIPKvFk5S8IX79nx8IddAkP6ZBMm9VDbWWshu4KvclUXE08ZPNwj/XxaXjWJISSY5nLKUWA6Tkd0ivl16+tNZIC2ttvytbQsbe0grpYJUfPUIQ+0dMLSxA3VrPUsqu3v28gcc3mdwHDCRh60kAcPjzqpDRjuEpAoDavP73Ire6WsTc5EO7PyR2Pb8mQoyzGiRtJLUmkrMrkWG1776gvzosQKq4ecfTq3Kqx+R3/KMb4Yf6Bff7NPABTmuGiZUkQo3kuQmocjKGrdKmDOhQzsPN7/n2y/wd2Lq5wZsZlIqAgEKX6nKjexjxvsfj47Hpu0+KxyY1xP1LT3sVGMr5uOj5r2+JHQR9bzKvlVVTOWZBekHgmPj3VpoNRTNImXm4V1EjrkKVEIqupsw9T3FY+Ij+Nkr2UVAdSrBI0ZzYp9JIxBFiBwZjAtUqhwRqH7UjPscOvk5VgQ1pV1pdRMeKF0cvSU3f5W6wJ215bQaBaTF3r7MqfS0ap2oxBYT0SdmPTfarxuQHlbuG7syZbkGpzmm/IOA19SucT5b+Qcz7XoiBLzTkRFPfuzZ1ccg15Kp5vyL5ecSRKGogBBuNIw54UgbvzHeR+D2wRXhKALxn2I630Rgd+sZe/c1bdqIAbXHXHXScZO7bXhx7wJanInPz1zVNm+g6ip/3Ph6f666Cmjd8Z24rBQa9e9ylwRToRGXcYckaF/emmbjysu4D/G3VpsuvE2XjigtBO2976ApQz072BFucqojq+ZpGeVCh68UjECa8Mw5tfnVGma7b8zPjLUV9eqHy10dI4DDOZ2uHLclcnlHscmnbE4VStTeRzx9pQ/K1z0JnPb8JALoMQhuhqw8g4lJzjbDVB1ywUS10hiNJFqysrm3n7d4TCo2oioKTkYTprUiXEZ/dNHBPlXxVk+7u6YHj5bbHADGRIyq8M7Xn52V74a70/ddoM7Rdilr3ZSQ+nPQNqwLAOyrKL30XF4EfAzX3I/RUGWqtLpgC8motLuJL9QG7fF2gBak0p0lSBt6xUUa8XArvcCS+PphL3/5B+d3gwH71tDeXzvMS7Dfd4zQweN4WntBpFR5G8S0xb/W7+ZRWHG49gHWfeMP7SHYyPbnsfXkgBKy1nuKkOfOmXp2yngdgEgQJivPEl755Ib6CyZbw7vim8htfKzJXo0PuG6O9YS7nq609L5kXaSVynmQ5KVH25AdE/7rfP6AFytFbUM/JyTryXRgvrUT8IfKkU9yjxwB8KuDRPpVtYdfvyd9U/omBL8/csjv2LOKCBRk77N3CdccbOhDYmP1GjU7xjDR9gDOG5QXCmtUrj3btQ2UV3PIjarn2c9T3F2Pr8lvtQADpjrQc+bKqLMN8qz44IB7W6LnIv4gvLk9yr2u1bXGKH8QPPsSb4LFQys9sC8Wse8ZJ+97E6h2UOXV3el/C9OXbzm5VigitHagNftAzTFN9JxvP74LlUQJL3ouA/8mMvKPT+bLmFl2odtSJ+m4VEuGav57JgYtZarfG1bOmNDpg4UdDsrj6FXtS94SUh/guetzejXGUJjsQJvWmsYFZMeXYfY1+Y04fvVV/MUIyuhnFRrTi1ibrRs/a4CrP8dT9deDw3+x/ajYcWpBtKx7D7khVoyjxNKGA8lPHMPZR8orD9xTTb7JvceCLpjRkfigcXOi9SWPKQ6N4PhewjOzvmxDS7eDS8GSD32CMMBd/SPkEMrG31x0KjrVwHnYQazWiVqUUPz+7nkSkH5prlXlA3z5E9+7ypNXyHeOIWAgg3OTTWVuZc/GYaAafPoO4vXXkXoM5+QRaYy7tGeMj2TOzaqEJJtscKo+rz4K1s/JR5aekZx/elH2PeO6RQXd2PWakgw2g4Dz5JL2aY99BIHYbFpaddBKejE7eBZCvYNo2Jyjeo6icO+9WrrHqjRGjiX6vAf41MAvzFLM/mJTO8XAnl74Jeu5Jqem1pYEvG4UyUWoXWMmhHdngUovQ1bzCQAg+H7UrjfFJrCkwa9yQ/bwSbJvlpxY6NHCgxQifgGw5njVFRq/Xy1Hr2MX8RKUHFDBHv0sNJ9aRWOs+FxthrONuBXPhB2wLS5FilN6TONghTwtbmU3xmDhFYEOhAqOpXn3/nmtu+qi57m4e1hRInkzFRKDLyHYgcuw2b5d4zGOrvif6rwCQbbs7LEKAoROsyayppwsfbTkJxHflLcTeBBmXYFSJNMIGET/jh4t1nbA+BnVmT1oecpWra2YevOn9XSoa2EYDNx6AHEVOxHYOr0qW9SjunV49zAPb5SFL5rCz9L3F/V1oWWflqyzdgx7SH+Rp9AWCLcaUXJVvQe4abup/d2543+eFMURSpD+rkNjj+VL+kSesjjjfXD6s9tk5QPrTRfRT6wne5EM/uiS/JNrbAU2/ENhKlsRFfHEp1KnY3WHse7er1hcz3RIWT5t2P5FfzcfOlPTFy6ydpgVVjQXj2r0Qt7WYP6NnX/OKx2hNw2zT5y/QnbbH8r5HUkcQ8GB3L3k9YI2K8sV4wMFUzBNFaLmP/c63OmVoi0DfTnyVhtoBz4x3z1V4aUwFQPMGD7gqaKglyhTFr8u3jR91npgcgws15ib8AhX+BDUGUzasyFROedlcvrbu3cJbdP7N8Z8rtjB9yHRC5Nff8VfwyMqecorWeS5d7Wvx+Ka8Ubvq5pfvQjAhiX4a1XEQ1NnyMD2Ub3UOW5c8QK6J8MS0bmBu/s4EXjSwxEEIsmBY3qO/wpzvOw2+6RR95VNvoCHH6ANDn5nWfiuT6xoR5clxAQqjC/2BSGz36Wg/+PTWgj7gtb1tgnGLiLxyCUTlHAvB3k+2zjD6iGkAQ0dGbpdOBl2ammS96lS68rqclkYDk78cycyZkHH7XT/o5A6JCER8ZGc7M6zABLrOr/OKTzR0BBrydfFBRXXvvu9jbS8WY3MG9/KKGXA3iQwAZP1MLi2ib38TdLZmxx+MEkZ08jli9pUWMQwN2Ukfsx4TTLLqbYpJ28sphuUi6Fjgh0BNVD/siybkih7p6lrARCrNlPxluKbHtv3VDLftBUgSP67Zz39TmquDXuMpJDAsXRHUI4E1vfor170wl9ihHYeBNWv7ErwnlOsJw2rVAIvoDe3D6+tZnqXT63jhgl7gz1mAh8dyJQi5IkjIZxoYMGis8od2OJMVWIFnVPLDi3O90Qv44aPjhCST1GcSDKfvKRgWjLXiJ5ZSvU+SyImu0/Kh2CAyeuaG0aQt5zmAJX6RsbnMt0puzF78O2S1vBsIYaf38g7HzOd69nFfTD5IePOpqBu7q00Eq23bhuVsPjWWLud8QepKc0JI80hO9LJLNXK9L/wcWSBx8+z3zLaR+7vyq0a7AUPd7O88RokENLLu9lFxeCEhvT52teTyiAlqSqSNt3ZueCKBcfxe9Pp+GhgqMW6onVhzVlxlp+7thZiGZvdGseUfeEjHwR2F/D37pUQj10PjufixFej44Wqgq4Z1y1OJXVrYzcf4+xu+3fg8WZzmXHtaXOVp4dXA2mNWvpa2Vst6oOHNUtNOSdlZgkwS5w5e+7ZKdzXJTzSwYCcZFdBbuSVXyL+vOMfQmEhuzVpE+lpHjU+//fPTSmdJZsTsJ3uTIvz0u7Gi0c6igNe1ED5NMcA1ctzY7XK9ZY70k2jOEIM3s+VJJpX67P65b9wc4zngQoYK+MPdMNzsY+kVAf3nx15DLazJLrzk1rWye/595Q/hmkBhXsniKywqZN7FwvUESYJOD/+iJvmvwa4G6mPND7z+1xgGbV1XA/srxdW3wOP+M5AlaCNJY8uyUf/8uOhrCQroFUu5bfrfgbSwaxgpt/8j4t59QuH9xazeqP93ICXSdbjVm5XzCT82bX66lrGkix21rhFftwv1Vn9d9Q010ipUo9t7+ZfujkvVHiNLmCg6nAL88HaWUvoVEkU17AfaebfQ+ZvkMRryn2wt1P5WSFlMTROXCKxDViU1ZwnLZPAzS2fj9peSpdGxO5ejBijNXssgPbCGCQHhVMyXNRFfZccT9mcu63VpmCqH3yWE1x1jOjTSZjcfUvsmecQeLSzRUXjpk8qXx9ovANIhy8HcISwsRxzOHxEWOSJvs/9x24/b/r7tgyAZWDs3OPw1B9ffWxsVCR96fettUbhgoq86I61/tGRX2/d+G8civjtdymYvLvAyMkwC/DUjx4pr6rY2W2VzXibLzXxQ7lGMNVu+wWcJ1r2eOkaqPeT3lPlEykwXKwnmhtBumcc5I9USBeYGoyaJht9CeOa8JYhpbt7aU52gCHB1KXGFP0F2gjuL3Kjg8En3jtC0L/xdbdZWF6HyI8uBX6Agy2BgEjb0DcqSrDN34+RGgjb0PZ64uY9yeUOHqBV8asa2B/wCrt99jVVYSrWuQTH7a9qZfxhrlknUXIljN2WTlhGr52pg9McvJf3XCY/Hgt5ysQMasI6AvpdlVXAGybx2kAEn4wkxYpjKos5DrallE/X5VK13y3ffFMLjjt+uGJCx7poNkf5pKV/Pz7t4QCVeop1HxdoElOuuZgd4Hidhy5DnJ1SAjk5r/90552m/LWYSV8BVNcMqDZH2k2hOzfxTy9G1LfMKvy8vvkYIbrw3v5RytpICA9YMK2OH7nAOulWTfuellR3UxadwI7+DFnEaUkON4eVUPJ7P/oDB4oJddHSzVWoKRFqjLvu5io01lR0EgzOBOKcSF8XMm8TRGlK1aFX1d18sKqgLGnrtBULrFAOGVDiFAeZaz5u3zxC6/IlYe5FeSiZqwaBnwE/9dm0jWD3UYJWNL7JycNHzaXnlY9r22ZiUtmjVj8u3nNusREKru3aUzIWLUexA0FDL/lD3geHWDJ+ffxt/KlpFuhJvTUkl42OzP+vvxkWAeovJPThPp8z2fRxRHmu6/aFkechINGuO+7NrkA3vYzrPNp9qlmIrUnyATmm+f65tw5ydzTEq+4+58IvYTsRZkWKTjdaP13yypfEdbC4B/AfKc8rXMCJNGJcvXOyLcazbf2/ZShuFYlw+TwoyOQSC+kcBQ76KVPeW3F9BdbfjIVP+5SJcj9/s8eTTiCaKP/VepuSVba/N1A20T4aZ5eRAQ6yt77UQ9YeijRhXX/L6cMQ53iYnOr8iN0TmwoL0qWXscJUXhhsOfWE8hmyKO7Nj/bhjjCgvpholY0c/U/R10WhT8+FRWlPCXcwL3EjJvOcEdTuwWtSoG+/kuyKnXr29qo7BA1gqgM59IXUI9b2TZlTRwMId/r2mgj8/O3p3C9cBZ6wJa83RPLIxxqKfI7zjhSiFIOHv+500MUU2mQ21oeM9p65Nt2aY6HQieOzxGk6D/OgzS6DGwwWDp0bfYuCFkFQU6Y6qR/lsjbORmnnMFPSH4iJ9DzpfZob0q4g0GwL2qKYCou+Gk2NMsUDtNc2PhykTRujZZp4rw02krqAC5AuOZjP9M0UiojfDdXObZ20u2Y4c8nr6f4R85PjhVV/8FBOIShqwCoZrhCYRH8mZ6EioexU8RAtU1AR3+UQex/eLVl0EnHyqQq9xppxHNsq2Skux7hvyCA46yp/UjdZkBkRujUSkuhpAL5dmIWmiUAGKwDqS5bR3khU+UfRjcbws8l43GwqwbLsof6q1+9W0nX7IEgeXjvIXA2TorxWTHYbJeREuVIjCS3LLi07X1hqZmh3Z1QRk0RNQdZIoDOOPDbZN7QNpilV89p6YqvpaZhMF7Xc9N31HtFHuHH0c6304LQV9znzbH1Y7OQMVaw1aukTiL07ZUj/kDuguhBM9I8si3XPLuicq7N1cs3peEqaqhoOGkf47Af0JWVssIMGteQKRGkcIuJc6NI+k1Qqx8cnwwwBb1qF6zj22Ix1KSToX5t4RoLTMOb+8EgZhefHFdAV0ZFNAP77q4k5A/OwSzxdm5ooWaad3z0RnwbwbZjl9aZU5yLdG9OpUFRlxcM3CCz/kWJmoxMTv+up9nYjmvcPUxkXZG5A5Q6fDOI+KlA7Td8yKWoD3TtPO7kFD9oOEmsNpuPkHm1vgL4VQF/mefKaNUiEyoKO8/nCMVIblM6S/VtrwhcKXQovAB1CrJqIm3NDEkf+VRdgdBMnu4VWsufzpyrGF2/bR6k7YLdQy0lzXviJWgciYIJtsbO2fBuXV6O4kbB9NiJ+mSb+aHsYeDUvijT1x7osT6ZsvK0vHpF+1vw+TYlUiF9KKZKnV5Q0HB1O6JQhOoaJmQWOczhZ/9rPxRtcjn53Ej45Fgf8gEfILrrW4bn4vyiiRh39jPQinMNKsDIS3vLOPY4a39X6M+hK0Gt+JOJMtEl7vX78QMF6uU1ohO1xFq9YvDRNwx3a4vhK9hBuJpWNHDon1sx2HCyQDscU4s0hNmbXO/bX5CZ76BaLGJxzTv5VaMx7MLkNecQTHkejjt67qVfaICgY3g6f5HqemprxtH5pMcFzbHb/6AUpDn8l8KnjYSkJsFum6pLcXvSgVFpkLHxWvUs70+HFwBG+u62iRaHCFClr6G/04wdSXIT7s4BOmHr0CSMiTutmaqZz8pqrCPJEKenDjSHkkxXswqIp3zs1WsegmcbKmw0UkuLqFsdNrQiikB0X0LYG25kNj3LELrn1xomDNzaU3l5Jd6Rs1Mj1pjDMm12QKVclpiyyoEOmntf29RpHEcgsHvwLOA8Uwf0o3Cw6qNKguNst4LkpqjbjHfji1aH3A0Y4m8fi1O8dr1ogcNkzdkSo/NfCi2LqHPB5zOSiA3xUNXpwbGtV9ufvlM9G+D/byi1TqrYr6ydG5FhJC5ddEckj4x/O9fJH5htVyhUHKfGu5GXMDR/EZ2XUVXhW22DsS9YUtkke0XfkQvphrEFloY0oNff4wKLcg+g/Rkfv6Nx+K98DU7Uo40q/6GPXx+KjPe1HgWQRktvT/7gqN9h0xIrv0QDJev90xJqpKufsqjW5/hTXcqp/1AZLf8tGWov0isiBPJFd1s+/o9vEZ1H79Ostfk8bGugVx54U3DJ2OLpq1E8nHOu/C2T13spitKTktNtdZcF54Zc2mWXkdf1EpRE16a0a+hE+uaDfeTu9aqwJqEs075CV/O342puz/EOJOsG+CHNZDSmQwxce82ZFXf0404PscNS0/KEV6LlId0CZLr7tn3HeLLv/K/lCnPJSAOYiktDgPrZK3u56niiYP506njJ+MMcoX7YkGSt1eKg7WUhGiCo/dPxNC7c4M9NdEZpiHTThH9dWh6i6rXXhWJHKsUfjb8/AjT5FjxYTC2qUnyVXC7DksZPoZwvJQvzzl8caZwZtA/Zo3eQspty04KpRJYWkZ4E+tjTKmxsooDpMuv7wuWnFrrt87uOEuDZyqLG5Uiw7U3B9VUNRV+9iNF896atsy9KlQpEYDMD6aBVXyDG4T3zHrYfT815yi/hsobVWG4+AcBDhaK+RfFFI5wXC6Jq0QXOpcu7H9HqwR7lKMp20fCtoHJdkRYmKRwAoEpfyzoedm/76XIWWApk4DLGFvca2zTVVmcU1xVJVGFX4OYbrwfIfuxYnCfQ9FeYy90v0njQjnksyi6elx/Iz5tQkhOwBcf49XhwyruU5rxEAkfVf1GzpbOaQwWYbzDidcd2mO3uB4LkxFIw8P3Jp9HcqI6qeUby/XwaQTNar1olVJQ4YCw4sEHuIJuAnhb6UZnriQXIQF9qPHZ81OiHZMbEtJ52lCI2JVi2wJ90b2pi1VSAWypZX7ra+DVNk870og4+ZzM+ezcSz5YuWrCTH7DgbqwcaCp/0od2jITu95TxoeTAHISJ8XvMtb847Y41k9rXXAtHUSFmmcklQhunyyV6p9J9N4eC7ZwBRpcC5+Ihhu9BwDwwzBEPvMr/nET0zTghHSL7FA8h+w25oQLnj4Le7WdZYpxTD058gqqCcN2QWmNCLGyF0WX7yPn23rdfE7IMrthOp9TcIGrHlM754BNWViMIw6byW0pTqsRnuSQEjxnksx6mviTp9mGSYyXg7HsfwohuUtNIgcQ7e+krFDZMhkeXxWvdsZzwJRakZ9r/gHrGLh88HXuJMlbJraWBQZy+xJtY1jBQPgqOnTAmOUXt+eY5mX00VG9Zkb3SVZPYGamCCC4xR4SEN878EQfh3ezZx0mWHxBREQqlY/JKBL0sqvs/C4GufFcr/0l3bRX40Yxfjpfu4cZO0B9SFP6tn6CyoZIkNDNxGkHBwW5cr5yFO+MZQ1gre3yLnpPUweosoWeKellLYod8AfpAGpaJn399uPJMVDb9ZnEFvXnfAjdvE9vdEh9+wlksfh3NKu19MPEcUteACEo1ve7sga2hIgClWngm9uz7PkiAapiaG7GnYxQ6JZEoG4OzVfok/0BkE12ib0pFSK6A0HALDCoUTuiuhijAmBdO9XAbmK9np87/m3u9qiRKIbnjfnJXNmIFx0BfJjof8PLZS9lhGAnzrCiWla++yq3Fhh/WhRXe2l7weJTGAxkQzzasFlk+tyT4VjhdOub4xjwRTia+Tj2bHe31bhzgzU3MynChaoGRX9EXm8SQ+ZM5ZS/Y4xlRFHDEzCyzTx+bj9/yyr1fIMiFkgyyYA9/37qYyltWRjFfG0y4MWkQ9mzmmmF/tbSautfFASE/J/PT5RIm02ufrIbhT062ONF5Irx3ux9388oLmaanUhn/Lb/n89/3HXkI6D03qVDf/17dWY10KXea0wsPOTWcrpSzLj/xpvtxCsGqu0vf7zEOuW8Otbm7Ppv6mNhnrd/tdzIIeEmFeNXBYZWld1rygAObTZyuLZzKei6BDWTLtNmGDWRjBjY1Xw6MQFjczk0La1KwYe23dShYSLnKhqtQbWvECwWk1MMIs3NuH508SMp0d3V8oO4bgtsH2A+baEfTbgqebD0Qs0wCJt+BFg4csRd+qCtdNoC/IyccXDxQiFMQ2SdtziTA60ZuYY5KUAiJ9s7Be3aLy4qt1age7JWyhGR/kyzUa8OihvL272a1pxr/+S34A8J4xdY3ACPiNjyYVKY+l91cIqNklXatVMXx3eDGR8fsWDOsDSLbLZrhTdydaAaDjMEm00TEoNqIsT5OZk9ThaZZ6CZv5W/jF1ec0YX6HP6acxC+t9imrKjexcpxfocMVf8cwoJsWRYL1IL2NKA1dod14YhkxSzxnb5rujOdGnBo+OwSVHHttsLPtAm2mnXbT2e7tiBZXC2NoVwcz6OWsAcl1/Iqd2ps0iTNAXWcjqQBiteDa+Wmj/PtPqyzcqTVByJ50LLUywrvNXprbxrOcOv0BLq6+YX59i2UnjN8TKZPA4zABNCNJB5bli5qWxt+Nui9MY9IYW6GSMonPU2XB+ZPJJAU0RNXeZy0SQIy8AoQxTr4zBXLbZM+LE0xd17GX0+NJXf6qJm2ketm9KhaOg6Kb8gLUwJ9jjauLf2wVmd3nai9e8Gv1k7xZl9ZTfAoMYmXelSI3ZoObbM4DRUzfRtRABlwyVG5pihb+qs6WBc7gTYXXVnNDmhpTww5a49YvQqSQb5+OAUbNtWNRnbYAyCfdJjdOvRoG+Vls+TLt0VKwBVBdPm5ufHUX337wdnWw/GqjJm+mFk2t2O2gGH+XpFuENzz2RbVBOZcSx0vYdYJeLQVXwnNWMoNdg1/cNY/AnUZf73BZG7KWuiGeuDImXxoElgdHM/hqrBkN9I2BsZDxroxtyakQvjJ9RVIxrVZhuCoSEpvOKgVFAoB/0c2lr3fT9IufxUN8AbFVKkWyP95us9STFqpmoEyBA9UzNcPCcxy9o3bXqR/Fj2kk9brxlY874DnyhgSWnC5wqNL1HKlssGrmtGSZFi62BmoJUKkHeE0r0vlCP4k8RrFjzBlh05lHAot5aaefq0HE/GcXz5j5u9MfjcKAMQLo9DeimfCXMpQQCblqcHy2CmkXW6NZbhQNIgDqxYpI8w5aJab/HM9P5yHx5DFKex3A7xLuQvfJEQYkCdhvWqnK35JVVs7L1TQMWOljG3iBHJB+aahziiDwOIiPOZ3hWTQUgOup2/EF4PB7kGApGIO1lNSJR4bhw5x1ZMDJRpp5+Rfk1q3ZG/kNQwDzWmmr0ixVBiZiIYpVwkcCJLWQ6zGI6a7pYq/YQCO2HTvj69bl+ddOHxR7ccljaS+qsZky9GAcRM7fsvjY/TqnIa0S0bCY+WJ/GUWAURyH2Rb/VwQsFOBX7wN1VeqSrdq4WfFeTBgL6kYUUsJ7xMh72riLTlMxr9kz35CTBeK8Ofg3mNg1EtQROGJFDmmtCm9k3/ZYB9W4cq9IODLRHn8y0OVlkCs+iIUjru5bmasmV6fqE3UNGRM88AvhBZh4q7t5AGtILiRuTb2wKrB2HzPjR8PILnjLrhlcxTds/av6RKFzSiyvn/pVIHi3NIJsbpBaBfKXGwjcL/QJN7CDy2ozAgOBhPNaECUS7u8aztpOxdbMdTp8awNfGPqqNm8JeMY7d9RDWVhQh867GCasQVzkAkWQ96sOsAjYhwXZFBKEVva7+x4p6WKudZPdMxYQMOYZymrYlwd71dRbnPuPgZ2ER0r6ntZaDJajNppkAK4DQNTXObsfWKxZt5mHZUeQ/MB5lwy1BiLqw/oAsm0C3kRaEr31vURbmHSFicB0bnxxFcpzC7sDtAnBeMnySAjWJbZdcQnMeL5RBl9MpWvrEBhKx9ANiOEJYQk1z5Alqn1msNqOrDO8pulXx4S7NSAWgD4C0efQdneE9Td8f50xYh2ty7ZdxXU8aOhYqph65W41UN/MYWOOpUsU3pYHXHrhXJMubEqsK361MGnoYYbG4tUdHUn5FfsP4DTylgSUCpF/KwhBfw+MrcsnGaAN1tz0Bzq4Q/hhrDpKThCKSDwNjaV2wNAzrdQl88zti19AxhD6UVGizG4UrZSif9jnADcwC3cy0+RVd+oF7bybNf8yoJQGawTJl2I6m8dSGlRvhm4eyDxTCx05zHzwAz360lZgXaD59j8gTXyHMwtJBYKoOPrX9iCop0Lk62Y/lbek2GDwbVc5ss6b4XPNFs5BLyHbsOnxlJv7yrn6X0MQSbtH75iFbwjtfIEyjeiui39mrfxrZo1fRlTPXG261mmf669PdZduX08bjzQ7eIKi3O2T2ZerLF9WHtVzbzaCsdLIsI+We4UqeYyLMG+tzWJU2yONbOM4V2yc862a0fdjU997/yVg4EJYAi8b5aLlSQnktrGizrbE3ypeP+ldeEfK8pCZEvn5WRG15dmQKZUgYVQOY/hgKqm55OqhwOmkav40MhhK0opL9UshgjntltJm25M2Vg3lJNiJiAzVxiImGQBu94FlL5NqF7QIJSpik6gqdRgkJ1+Y4lgM9BzKbe7jx6x7SL7h2Q6gwIFczstreruQ6sABLUMBPpIKzUqTipTMpPTs0L88J8ztrzBxqlcYDNeZrlGmvLB4JcV4ZZ7KDpPrDh261wskWOtnmB1pX5OUDS3xrC2HkzICz7uQQQOBghT9p1Ut878qjtUj987OTwlmhnV5e1WfcpVTauB1htZdzQpeFeixOQ0qJE3Y8ra86W3/1vOWKkHVXE6qz6slWSoGE7tOrKeHpKQ4rDja5W4Lc9tcXr94VWKhikKh6aCVzey1k6oW5b0Lz6uV2ZWu7PtE+axWyrFnQr382jdQmoc9NP5aWx+bEVFVRtc4r/Xvqm/EsYaoOYX2wBvrVChaYAa4IusrSuZ/0TW+oQ51uqCifE53KwHblvEdmy96kt4FERbJaWxWjJ2OPY405p8VVQAK5ZuYV9YsUtuF/xaw/T+PDoLzuYSvo/HuuzrrIbIldk08lgqRdQG5PSo0v5movK3uf5M3rrMoKkL730qBfciQaq8SbAcrLmswROijn7qOxJDk9V3Eaf69GsbhNptqKFpJXQ8lSzyyhKkokhXWLJ5flAN0S8iucureNnfuUnCwj52uiQvhIy4rjU0BNmN5JqY4zMRi3aASrjxnNeW8PxgdNWINMfpk7GLOMsXuFs6T/THeiznfsqMXbDTjvUnrIDxCwA0wqAqjRlE4CdHGq1b52+r5j9RYs7on2voFco+UV7mpEIM4W8VGrbgKRtDWlB5qxSVudrQzUIg/fTiqangUKpoEZsCzE8Eiypy8RAlNn+KIv2Q04qMjmhU30VsnRp8x/8gDXNl5Z5C8u8MztgdjN2/gPV9DDTZKtTYi4RNnaKZWHW2qneUucPoMczS5lyraar3/VvEr5xJPG6Di2Yf6hneivQ1SPi0UudVy7ATuVN0bDnrA3Q2H6eKtAtKQNxbWRe8nsvGSW2TJh2avI8DZI1FKPwSNr5kfyMubODarEeJO6G2WBdLPrrO3PAtRynlmumgB7QspIBhrtzcy4QH+tScIKGIqUzJNjBHUgxz5M8x35mzH0I3OJWriG3/nRqhPEgVP60FQV2HvtREYwvGfOMW4OHOumrx29ocGiEzCawvSsHqyZ67SWOndWi5RqNdk/mxxXuWv7k/UkSliz9EG/ZTU8fxCoKR6mt/Me9GabcszWAyH9MpoCMq+RFd1T/Fw5xhyj4oGXH0FA/UkbicnZGqOJAtgAmskq4clC1N7Ae9L0O4o/pi+mipNfkisk1EhCYpWFqV3DkJZArazpTJam8QgLT/KL+yI75H1Rn6mGVlrnYQr4mEpD6Pk2RyIE85PyUXpGZMMj9SnP3QqNgNfRqITRmwauWeMbSWSTj+wSOm2vun/1jW1sY9yUFraCmagQ37MiRI1pYNIBReBqgDRddj29uz6tFjlwZtVYrkwt3ZETrtRh8KI5mOUb1gLYAln7U3Od8kcjPuPgoGGLvOLOz7HlEasR7CGw7m37h/dk7sRH3hGvBSsZl1doysJuTyZILDvlpaUGJStVzfjhafEgT0yNVbhm/KxwjsNfSNYDRKOZ4l7ZPdx3kmKemFWA4MABsGdWAaRTrjkmDxQJYV+SQXRH4oFCV39knL3S1fUl81YzmohN2j/dbzg/VsKhWYwgmByH7Bveh5XIkWQjpCK5nGBIgJDxeJgFBupMFRoUrhBaXo2W87JE5x2epsVzlSoDs9zon7Y0WYQN92qV+ChNQZYb5AylzyqTWI9w8Q3ucwaV0+vYSC1nU3K5jg2GSY/tPd/vka0PAG2ETRMTGhSYSVTGgCUgiOyKdZIaHLCNfoIIvyWwUgXEz8xFj2XfWzqW6lN/evlYaoyL9Nn1JAKEihf6aR1SLiKONf2BFR4wIu7QxNkaJ4weVAKxFe1wU0tzyw4Aex8sit4QC18TVM4p2aXEThCPaikK9FfqNk4MxymvQNw8WQZG5eZYgVz+I4mggZ/Jz2z6IvWxwPb3m55/XIZ9d8zSkSTTt2efWt6Vaz6znQJRdAGZJI5tOoQny648VYs/uq3ktAoILYQ04pUX0norMkCXtzAnoZO9dM9kH5WKg8e+KdzfzEv+5r5EYU7NOKSpeyaG9fSqqNXHsVhvfik/LfXgz4O5oqb+XPx/Tu1eHLi4dDj0z6Qy6LbUYcYqskRumF/KGQXmJXmxU7X7E1dsayCkN6xhTG3k20RP3z2OvcRayll1MaAu9uvNAbIMMmn0mILZSPMyziXGHG7icnG6L2R2ZUvw7AZukwj4fxXfi3VCFeK2nT8nnLrijCXssqX3v7Nu1fPHErtOuohrTBlqFJs9015xUPfvY8zuSnsSVzD5laeYRSTqopTtF+zERaVpfbfcq3J29pZW+GNW+Skjb1ZkHXvCOqNnV+VUD8lvXYEsep6WIEyRnaXUM93vM7sSKc8zSe2MpZT8VmnlFQtOXT7d2PZdypZlfCpuThZelFaOlV1Bl4hLbBVFu75xX+3HqzGsPZODN4ETIc37vxP1eThI0Lix9jlCwKPWcfuoCy5/0YTKpdbKpU24MOmQ2MT9K0/Re8vrbSLhkNNvW2dHO6NyxSUzVefmO+tqjbNHEzFfEz+d0lhO3BsUGDbgqbiTHUd3wm+/2v/EYHIjampjI7dUWg6lt6LHgrrEJqACFlQK3oCNWavga80w+zoU9uFy/utvsOAtVJG5vC0pwny05g8hSTCUloytDb3wz1Q9m5Z272DVal2XhVSRcnTztk/fys9KeaFfuO/AGmlhq4uQnm11yfvdzH1gf13t8LEEbWyJgy/tyzmDYP86lP3X96zXGsXaXaMW1wr8Xij8LTL2nTC6tNMWWqn81uEaZhSTJMbLQc3nCJPn9H5nesmwP6G4I6AKw7ttysFuvn3CWMtR0ecfL38r/SCONTf2WcgILpy9vTAEXRw6jjzmxFWBRo7k5hTWshVuwa+FVrU4BMRPTAuaZjt8yYFOW1fRgxOYfk6cWmODBbr0+IPyjSSFOxjwLz1hi39rfMBO+oTQNuGDSa2YOj69tbNucTbvuYXOzkMGmmtoyq4chZ7iRQcOdnZ4r/fOlFiJ4uRirk8j97k0PZ1Di2yssqxBU7bnqJAUfsnZdDs/wXiZzusoMJRVB/MR/MiLwjIXP6QrzOc0ozmGGhcspjSKmH6rU/TkJm7hsw606lwYySkrl1TK2uNSlan2wLNbuc0zi6a2kJYDTlRqH56OH73B9ewJf7W3qtXxbi4n2PxdCCEiZ62qnlqb3miw4lpZhvRba81t4+aCf9S1S1JHkUFX+2oaEyAsXhFPIlSveWaBDgIeGi/iYswWoSEntVIxnBDCFcTZ6JEStuyr4hR8J/gAKp411710Qr0Mzxd0OS5OG7KfHuYuTNbQQj+/1O4i1xx2P1FzHF61Bfls/Dpc8kOu9LZRj1v/bLJ11zvGsTxAb4zIavHalamwAm0lFI9CjSZ4M6sbEasm/DgRGHHT8lzsPolg/4N6OrXkAc39EWMf+ELyILNp0NJS33xRQ9+qfsNzzF4tIZ0DIm6/YPL/Jl31ufLYwyDAmvImI0aTzmOG2qjhyYA1DOULg9Mc2VrlJ2GZpgDpQRrbS4uMQ1u8rdmBZUTTg30mQtwMKx3PCmQk4r6X17KCBj7oib2UYt0yxHOhgRlJxPfazoyaKU8bH2rIMJjpSN3g6tOIGLNxVtH6iQO40fnhdWPV/uk7Mkd5JOg3t66/3IjAlpFkKu4/9JqwYNDTv07fYcq+VSMRrRtZkBln+2MY1qvQz7Z9FX1wTViBZ1ZaBZ4BrkWLuegHjGWx0nSY1oB+OARZ1JviEOrrWRg5FgP3WR1aPsRX3Co07R+2Cr90NG36ezrnkpgLNKTqzpxGRFxPsXWj0dyROaJMlbdSiyUOg8TAij17kHNOauoshqlNPCe4my4Y8oAXt+6JkqYHmxPJ59GXXjciqjIRgIUuiDxnT4eLf1Fg9KJ4eKvMHmFq/Lxd8Q47E/VPqXB/aa5Wj+by1dXyfJQQEcS/2knemX3++ts+sCVIQDViXkvbZGDgJ8yOv7hOa12icv+GhBhbtSWEkdFRXUIYE63My5Ylmh3/lA93FGQZ19IDSVcDF/NjJu/IHFjWaX6DMFekrWYI0bqRe0FB8o7fZILyNwUIk4/BetKfQ9OwK/pNYl41InoxmwBT9IZzmoWvhZX3oKdsH3xClr0d0FC+0pOW4BgxrEbrdXSQNjOcHA9AOYECkKtm7WJjZueaYr/hmY/7+0BN1Cvo7EdbUnbYTySsFJOhNwfx4/ZzasNYs0XCqtAAbRIy4GceOGuPWrGhfjOBlYlqzbCUssvOkFOVn1eTf/F4udpfAt7qpKOhh6ROuIlrhFPWOi8sI+8XgrCcnQd73trVdlxKXnpBXrrntNO3/OUnVFpf8zbz3yVyiq6uxfvJFC6OkL9towqzJTQqq/iIypcnEtKx0dKSfrm7v+0Wlwth2f/8HY1TMe32ljL95ZL2qFnYv/Y7IGSHR3JXbMVj90NjY1Zs+Fs6STYiTPa8TXla/1U3WzKAEpNXN2+0vM+jRLLBwfJPSb3MvdqQjWuwdLps/U0XBUJ+tHVHzVLP/9wD3kuUYDH/KOOEiY9HbJImBFmJmBzY35o/fCrmrdyXekrowEjR4oqdEyE0a2v110SGwZf6/IvmBFj7uA6sziKAeIn7zi+9WgFtwe56dDSgt3KPqZNpX683pv3wXG0Uj/0l/1SF32ihIw5hV+/eRnbPXrFV1NZRf7SJWxPJ2Vfh39dz6GRykU9noctC9bgK69DTFkt1QXm0xjpShZ+gVlhy9GOIN5lLbyCwoiedY1iDAgqekGdHRUqaMOV14k0NgjXsdRVt9KoqWXaKrktuI9QhVkdgg4AHoxGXIuJ6ghH0/bE0ZFBohJ4XhkWYDuZ6f9Fn3PTTr6jDFjozulSkp6LVX7yR3IjIjYpnOfir8xNRLPdfEMNIp/H55N/YI6oqBqozRqorn5m8MG7bi7Vy6A0BXIkjyn7x5IRbzSWXNu1ZYhuA3bqNvkiA4MKXFPd1xJ+bEC04zBsrA5L3q71o6OLcI84goxiPNXmisYaxxyUfqCiffJ0lPzDlmq/dqVa2swlRRQoPUG3zrPZ8gF+3pRZIToEpDMKKC2nprNweDe16xwt1Km0xFeP1n9wWvjlatPxeITCf19YjI16lj8jepTvOpNWB16vDHsIR3l9IdJiqfidGHCIsZiuFqZBJ72bJvqfvj5P/2OSHnk3R8N15MGwR2givEhRPeASSJWWmAnybCnUV34lB5IfoHMplkxyLY48kHEW56XFhnul6kHD3cHarUibGj/G4byoAIu831j9eHFlIJLYnsJqnDbGK1IyX6lC27oGFydP84kBIeTJWv2OzB763ojhCAbPHBBuQl9mVKyTTIsIkcDowqwHPThpVfkrUqUVLJclWNdEJ6V9BpS617NUM+nRony5gi+mBiH6BhQopweYssImLjd2YEMcyBjsE4JQu9oScFe2SiFUs2TdBqyMgf+gBJcnMBGWv8CJEXAcejccja/hjUyC4BdLSWa8CjwY3hrZAQ93CjzllmaKzM4lE7utGv6oChNgWYDp54Z2YJvEmfVi3SO4Nk2j9NQfyCFzuMZI0xt3Ld3ZFnLWgbFEEjfGqxkeTk8qfHZa68j16CalL0JPw8NzQLAtSQoaC5OvA+elHjdOeHcEPkEBAaiqULCmG6ICgXKXnaOkjXYXBtbL8PcchdoW9Kb3DtPILDkCMi9CCIdzm2WnNGYewj9uoAB5/ejppHFH/O1afQY76mZrxzOXmVVjmUsvp92YUCsDYvN+3Su5pvYMoARurWv4qWUQiVYjenkdyT0Wi49+1hLvBF5hBW2rPnWWk/1a2iHBnWcb0fbmnliGi4fjvesJsslyjcj7v2xOANvRykSQSFf/u9RSFxH9XLyIi/VuhJAIt4+DcX//sSBUJ/X+1golMN3+XZSLc8lsFKBL16brCknJEdH77uzQTaTzkD+P9MN4P4/0w3g/j/TDeD+P9MN4P4/0w3g/j/TDeD+P9MN4P4/0w3g/j/TDeD+P9MN4P4/0w3g/j/T9lvC5zbN3U683rkoS6lvP9HShC2udhINTXx5jmdcKJVbrwk41rGrmlQmtKPv3PQFZDa77cSZdz9pfqjxjd3eC8M8w9fvnkm4fkGRpYYt6kjtvayiJDmdYKqpUGktS51yZXmteENaeEc+DNTsvqfWp8UoPkY38R4qD2725H1fBqcVqvmgFsv5roNsjDKaqG/+52/B/NifXKht/1U/6v9kfZ9O8GaqwKnJD9zzs3LT2FLjwkHRjX8t+B/nx5Z9z/8fLOA8P/Hai++s/+ABvUvK3b5X+vSjiLtnCWR43mWoNXlf5z5c+zZlavRXeKanun3Nvz/wMVySSwAqJGnTIEc2iBwyd737vaNinglYLVp8WU0TG2/mROLafmcMmHTfCB4tHwMayjCqmOXVbk59/3sgwxmKRzdkGFokp5Ztvx88qOxW7prQ6ZB+NNz7yOIEf2l3J7GZAK7nt09F5d4OGngi4CpHyEH/asZ9y2Imo+s6YJEddnOz5zelS5DVit3c/Y2PiCeM5xMPHZPsfy4x//fq2o/vv6pde56Dfp3b8eultnrcOYobI4pJFf6O3ygXeqokpmX+gnEyrVHIsben+na7hKak+m+M2YJnn1oXcPVOUXJ5iL/lNrTzoBOjr+eeEuw93SgBpVxiq8mx70ZO7ONU5vlItZNlODxPD/0vPEPCGlad+mAVJffXFRPpcFFcBlejZBn37uvdUTvbD0/2UEOkoPan4uo98x9rfBrupmVyujYguCqjufH7dejNqFtV98yJtCo5Csz3dtSGvl9ixsrJ28XnEcQHWrDh1/32kFmf6tm2j0vAXg8HvmOzOBcALWIzPUgCQgfKY/gP86wDcLtcgNe9HAqRMsHMdjiHOx0LlYq3ZfJ3b5vk2s534WHCYVRYE08z2J1DILD3021yH6RJB3azGgOSi/x2GCT3UsO637p3c8lscOBtw1XtV8sMLDHhRWtMjOUxzUalt34TrLQqj7CrdFulutnA8v7qsb/5Vb76G5XZt3Xzst/SqciYn+ijnSRFunEJVLTHx5ZNzoilV4a6BGGbq8JTQJh9YITAolIc73pOmkVvh1V49YDHtctijOBxncpmwYXavbFOJLyQoHsrcoGo711PZwFDVUh1vqfCaf9oWyuAf/6kqOqZWvxEZx6GPcis7CuiKsKdWVWCkFT+KRr7NuBGrSdl7r6w10lW70y4yOqwUdvOzu4O+e2GOltdtnU0gKUzs/FZb9iK3WSDRQ31/pi8FfPk8pqSij3UvInY2rkGXRDVl6KFCy3y1UmJ+Na5VyO4DYhQ2M+rK3WhrtOZ5B1+dE5qZe/hNxA30lp7yCFA3WkxQXquE4LiaclB5YCwORU7xwgVm0S046e0P2zXRp2DOJaMmdTbE71U4QerZTb4pl2RvzG4H8Rkqjb/lCuXdA3ujS7F5iQIzaaAqOoDY1h5pLr7ZorIImRghqKlDJfwZKpXxktAFa7OXo5wQjBmuE22JEVr+yLv8oSPDFCvqSO7ixbu6Lbi350Trc4kwOle3aC6gmK9/MvYSZ+IMRz6p6GHniqlsEQN8DUUbD57feoSEzEh4EQuTHbGW2vvvasYFESLlshTvJXkNnzhY2DK1zplihrvyFzQZ+WotnHbZCnT8Yhi5EbceS1zA8hm8ztI1XM5RbiPZI3BwAHD5ZznmyaEnlYLy/rvX1BwHWJDT5JVnnJijedIqIBIYgfNYwKGDn8yDBB0ztlRAD/zkeVob5OpocpqCJudwXzTv4V4NtDM4fnBkVndjL+JwQCKkrZKIEvDwmdCMJjXTkFSbgj1vEHWO8bBEzx28DA75smNWQpufqpCsWXU7MM532iKY7fgnuth2vaG36GHHesWnAFfJGv7PMz60zdBhMSkVxqqk1Zkr28Sywpz4WOOQG/T3lr8N6Xlqab1QaLlLvhvtkQor2ZUWWBFPuJ1Szgzrfoh83cROgfFpe3rYE+5OpPCWdoMHmcVOIeTZ7EU7jJwoTZe+kh5e3jFoD+MDZ+GY8eu6O2XvbMZ+PIOYW9AOGVRJ9+7DaC8+X+GtbnhAjSUOwKVckQACUZH8sIbB9MAl+o0l+JL8bUW8Tel6Jx8jOcpu5ppT2wRJ21+L02VR7VwT9vYqhNwiYo2b+CMLIemqbVrIWNfaXaZ5DJK2Rvud6z/PGSsmu1xv5N3BlsomIsqmP1ENN9Zko53G5QWP7HRObSUYOmJAWAWGeta1VBzKVZCVju9RlHeCKWpg9zs9U5YE52c1di+qGAccXXg/nVgmcQUXyDG4z208DHlfgZ+MGPIhYrOPL+2cuGmZGQ/buvgzGR2n16Pi4lZ9Rt/s555aAcYVuNejnxH6+EIpI/JrTsZ55eCfabyfOACrPgJfDxoYGU0v2fUo/LGM6+44UNqcnR0OqCazLCugXFf80vPFmh8FgtmwCZdHVcdeLVhdSLQ1cDq0d1hekYcqEUaWk+bBanqH8zlPwLlZzKgp7Co1ToFJguPPdUz2wLM9jTqypy40Ib5AbnOFFkc8qkP8Yz6KpwTFlRr3vns+WLPUXYXNilloHZBKK8SXAxbVvE07D2m5y3sG8Ds+1MIdaIlaRZVOnStNMmmCLx+8y6Y5cw3vRdF23qgeoOa0xDxC1vNchQC2ao5BBeJlvYdPWXH6fco9mMbpuNlFyjWPRHKpDe9TJNck0RGnrk7eSEt4W8X73ZndRgrouwIscus6ORnImxmdnQoWkgromWXwULJNvW5YRSCLk5v9zmvtxTBSwWnOxdd2WPa7esuRLhmPet5O/vnuevsUM+DgFZaSaun9P6kYPA1c1fe1jJwrCVEkVu01Sa54Qe0pDbWlggESWMTFvw++LXNeP+ql3QxJLmXQfvWyrKPhLQ6wiZefo/XHV8dss+uPZoDYvaqx609cwjRlVtqcw5etjjZ6nCbka4NdFh79OwWdfjznINMHJ/YaINz7gIf3WhYac45xUe2CUDJtsOWm2YW+YSwdEfoixiUR88FlFSjl5SEXmUMnaoE/7XdMNQiwf+RaVaIReZzm7jfuJ26IkmZHUqkCIckstK5PpO9jfS7Pn4w8neGZKv4QbnNxMemSrCdlLsmC04GIRlDc/L7n2Wskg7uQWmClGnkFvantnVEP3nppizVF0JGD415ogE3lGdWpkIQ1JKU2aTj9UHECnxlPYxmQ8cz0pATatWGxH4tUwowKKxnZiFRsRccy5w9wyN15ZazV1YaKV18+ptXKbiuKD+zd+6HyvvFmp89NaWw1HeRD3vWoQFJ1TVpTXx9e89JdvasqrB7PBi2eT7J0/gPmRO4BhJDELMDwL84xANUMgkMfWo1ifg4d405qz8hlTAVnKmoUVQq9PjZyggQt3vKnbyKIiQc5jTgjU3EMamLId6AM9AqJy8hH8tXKMw6Cl1ypUcmfdBLN5Bpp1x2zdUDNWqBfcpW6A48eoB60uAOTfWKulRd4LGoEL19ZGSK1g1phbC9PRnMVfvZrufdKDcJIi902p/EXlVCP1YTqJbjGsJg9/IM/kRiHehiDOggSFSX4tvAeePeEO3V1UsDeITP9sMeVJtOgM1ORlGbegz97cRLdYdEzo4kwfm+9iiS+9XsoRoXtAX7vHKDpVxq7EhcUrGSeiERk8E/8TDDhJUHGqQsXvBGwT7PWQj5MBmQOZa1B0Pa6bXVR9N6t94oljoQJnvPJ3bfVqZF97D8Znfe2nO3+db5ZXn/7tsrI0S9yfTv+irG6087VQjz9HnLDNMiUPZDLpVon3YSRPNbV5Aukjg2rrDcKV9sLXMoKunp97N4ANUS1v/QhLZ8x4W7zTVRxkFOdPxwSdok6/I9E+KfP4t3iLnDrUepkbl6OZD7Cm6FJP+vY1dIL0Ido7zlrT+TMbguyDsiJGclsDFjoCWuWG1dpQTE50AOvPk8toIcGtJWVLT92cx6C4GPvMvKKwjgFb3PzHM1Zlo2HeFB7vijP9/RANiZDuS4ejTmoOvsfz/0wilwbgOF7vfg4OpvlWydX1RCYqw8v1bZsmFVO1nUquuxS/3xD6u59vd1VKyzHvsz3lvciiYWaxi/2ODogCNMBPT9G/me19K8GxqCWmyYgxVcF/PmHLO6cPcyD75j31qXKh+6U1sXtznlDnOyqeCbL815E43VWPn/R9MhWQmHzSsM3iZ5v+DSRmb1Upl1cn4C35N+KsxbX+Iv67It9FGmDRg7XUg7q0vDBmf59zXXRf5yGFwZ0ThdT7wixXWzckZDkHy6l4DNcKG9o5scT83aQH872xNb2cgGTaDL17JNeazHGxkp6gEUpbXU7EvQYPVX882uLAEVKxy03c3oWefX2FOR3M0pR86jrA3X3l/Q94LcRFK5CAKkx9NP+p7AoafWzqI8HwCoGDWuhELZR/HexnpdmAoOjY9e+nZBntMjqDslNbUNlj7aYdJ6p9JkFevFZKJwDWYxu5lPQwPlok147FglMkDAcEnFV2om/vNBbfAyT3h5oiW6OZ87xnmMCs2YwIWbfj48FZPbyW66yG9T1Map0gxboHyusmp0hPgO66xs8tdSTVmQ3pY9cwLOIWDzZx71gF5pgRDqJ/mT84Hiw42c7uyVpqWNGTVAYprnYipFXgaziqxCKX4QdN3C76QhkPkc8dDBhYmkLIBM4r7gDBaxfuLI20BeBhWFEK/gzRRN1z6QB49zhF/kniel+G+ISIR01QwTlY/1Ya/17IUxd7cGJg0uJr7/H1mDICfVQwXySYL1faTFVkmoc58hDYPWTdzXGsoXjWwazbZjlGydbPUr/M6TUB/m4Aco6PeTwBxbHC3pnalI6+a7bFXjXtnB9/1geJau2n8dU3XyDNCqa4w0E2RxFvI8A1ZpIR/KXBrQWf3BbOKMaZx8o0rGawNK+FfUlnfUEOdssTKvELd3H8z1sxa8bb9z9gGy4GtpN60pf2LiiWziFhyXXHScbHUvw4S5VegY7lILM6ix2WG5VUZ4MZg7LXMqwtnD1yr7U4krBE96Xerm5cUJa4xQQqEe0Gr+NysRZhw8jIX9A5KP33Dc2nRkA3az92Fop7JvmVJ9cKDNprezBLahfSa5Okq4vNF+tT0FkZLB5tQ0xFJ7Dwi/MghBU7YYpOXyord09PrYJfm93S3my1s7mc1MBuAiwGrgfksGEoNqwUMsovWhwp2le3QKmLmv2DY0o0afVWlF35ghU/hebV1f/fpvnL2qtcl8m+x/GsmDltjk7g/v/SF76vvG23/3v1fMv76Q+fm70FJdbcR3KfQJsTo5mrbObaSqkus99eu2VvLjsr0mgZiJAwVpjDP++OXPoFYF1THl/L+96x//19YHDF7hW//HPpJ++jqKMDG1oYH9YInNu8opC/ykbl3a2t2f37Hv3+8VOodTvP/gNoHfRMB4v5HM/rPP9MQruGZM6pA7vv1Xz2TW9iLWFDH02QKni2J/GjfynLsSqZt6gXfVzLfgDeex+bv/frNbV/ixdeux1wy+02qul/pTpi/q07+3+f0pz9325lM+3a/AL9GpQ5FxzuZMmtX10gtx6YetRBp01mtQibNSnH/5X7eWnbrWnIlpZJdgg//Vklcu4xe/6ej8eegXbEP5saHvcR83oVmYMOMTvj2D6fePyfXZ7lRNOp6Ko8BiDwdPVzWeeU0AQAUEsDBBQAAgAIAHZYflEkYXBnYwAAAGsAAAAbAAAAdW5pdmVyc2FsL3VuaXZlcnNhbC5wbmcueG1ss7GvyM1RKEstKs7Mz7NVMtQzULK34+WyKShKLctMLVeosFUysjDWMzE1AAElhUpbJTMDPVMYtzwzpSTDVsncwFjP3NjE0tjSQkkhIzUzPaPEVsnUyFzPwsDQyMDEQkkfaCYAUEsBAgAAFAACAAgAdVh+UYiC8kfUBAAAXBEAAB0AAAAAAAAAAQAAAAAAAAAAAHVuaXZlcnNhbC9jb21tb25fbWVzc2FnZXMubG5nUEsBAgAAFAACAAgAdVh+Uet7K33IBAAAGRYAACcAAAAAAAAAAQAAAAAADwUAAHVuaXZlcnNhbC9mbGFzaF9wdWJsaXNoaW5nX3NldHRpbmdzLnhtbFBLAQIAABQAAgAIAHVYflFoOJfGtwIAAFMKAAAhAAAAAAAAAAEAAAAAABwKAAB1bml2ZXJzYWwvZmxhc2hfc2tpbl9zZXR0aW5ncy54bWxQSwECAAAUAAIACAB1WH5RVPwaNLMEAACqFQAAJgAAAAAAAAABAAAAAAASDQAAdW5pdmVyc2FsL2h0bWxfcHVibGlzaGluZ19zZXR0aW5ncy54bWxQSwECAAAUAAIACAB1WH5RdbWfAIUBAAD+BQAAHwAAAAAAAAABAAAAAAAJEgAAdW5pdmVyc2FsL2h0bWxfc2tpbl9zZXR0aW5ncy5qc1BLAQIAABQAAgAIAHVYflE9PC/RwQAAAOUBAAAaAAAAAAAAAAEAAAAAAMsTAAB1bml2ZXJzYWwvaTE4bl9wcmVzZXRzLnhtbFBLAQIAABQAAgAIAHVYflFLnIaAcgAAAHwAAAAcAAAAAAAAAAEAAAAAAMQUAAB1bml2ZXJzYWwvbG9jYWxfc2V0dGluZ3MueG1sUEsBAgAAFAACAAgAyJ2IR6kBxHb7AgAAsAgAABQAAAAAAAAAAQAAAAAAcBUAAHVuaXZlcnNhbC9wbGF5ZXIueG1sUEsBAgAAFAACAAgAdVh+UUB8N5V2AQAAAQMAACkAAAAAAAAAAQAAAAAAnRgAAHVuaXZlcnNhbC9za2luX2N1c3RvbWl6YXRpb25fc2V0dGluZ3MueG1sUEsBAgAAFAACAAgAdlh+UQdfwMqJRQAARHQAABcAAAAAAAAAAAAAAAAAWhoAAHVuaXZlcnNhbC91bml2ZXJzYWwucG5nUEsBAgAAFAACAAgAdlh+USRhcGdjAAAAawAAABsAAAAAAAAAAQAAAAAAGGAAAHVuaXZlcnNhbC91bml2ZXJzYWwucG5nLnhtbFBLBQYAAAAACwALAEkDAAC0YAAAAAA="/>
  <p:tag name="ISPRING_PRESENTATION_TITLE" val="BAIDUTHI"/>
  <p:tag name="ISPRING_RESOURCE_FOLDER" val="D:\Du lieu may cu\Phan Lan Elearning\TEPNGUON\Dong ho thoi gian Lan - nộp\"/>
  <p:tag name="ISPRING_PRESENTATION_PATH" val="D:\Du lieu may cu\Phan Lan Elearning\TEPNGUON\Dong ho thoi gian Lan - nộp.ppt"/>
  <p:tag name="ISPRING_PLAYERS_CUSTOMIZATION_2" val="UEsDBBQAAgAIAENbFVlcrbH4oQMAAO8MAAAYAAAAbm9uZS9jb21tb25fbWVzc2FnZXMubG5nrVddc5s6EH3vTP+Dhpm+3aa9b/fBIYNBydUYIwo4TvqiUUBxNAXkInDq++vvSjiu3TaDP/LCGMnaPbvn7K4YXf2oSrQSjZaqvnT+vvjsIFHnqpD14tKZZdcf/3GQbnld8FLV4tKplYOu3PfvRiWvFx1fCPj9/h1Co0poDa/aNW8/35EsLp14zDzfx2lKxiFm3iwglEVekngZoRELvTEOHdfrCqlQzZuGtwBm9GljYdhgHHr3OGGpj8GoMU0zls7imCYZDhw3exJIy6orrV0kNapVi3S3XKqmFQWSNWrhLzzPwYN8kKVs16hShTgCQjohEQP3Nr7NMglJds+mNMCOi2v+UAKMvBGiRo3ghWjO8RHRZOqFG+OB1OdbvyUB/gMrt7IQp7Ey9zIMIJNJD9xPMCwEbE6yfx3XB5Am98+yfUIyXTagNyRWvOx6kjaKHHI39vwJyyjz4piNZ1n2E/eY59+GTvs0yhIastiLcMgifJc5rnkedy5O8K3jmufguVmS4Ai0GUKuGUmtUH06jUNshXqvOvTEVwK1Cq2keLayFHUrG+C2BCLMRq5goe4GqQ3o1IO0JzjNEuIbSh03VU2z/qtXe9c+qQbcaVT08imsT8OD2V82QoPrng1lKgTqplAVl/XFkGuIEcox9tJ0TpPAiL8FPXK05Fo/q6bYi2/X0ZBhEvkUUuhnO8ZNdW8NA0YJ3atpRN4OGwOUns3MhpE5iQI6Z5kVgiGj6nQLCa+WpWiFRStNKDy3WXkQjwqYKQVf9VkD75amwQRNoUa8G8zG9A40AKKjx5ygE8elk2NO3OMUAsLp0JnIuyU3ffmDOl+k8yLNnBsllOtNpzTMraTqNKwYNkFANnp9cZybFH+ZgWKIF75SAb3Vlza9kCvocUC2aAYdQVH6OCDRDfsyI1/ZtUdC24F+pZmv7UjgxYrXuQBic95pgdawV8jC7hmJWf/fO/kf4u2mID9sajkK8N2HY/Hslf8r6uNtK6plO+TaJGwD/xQUppxehXBI6Kf5307sN2FmZ8afzc/eXeIYjgZBnJmpw9l6UyRWKQd3SSuU09vjzszaa2MZyUK47kRgcLG9y5WyknCTOMDmbIpNRlNoNn3z2YtkrrqysMIq5TfbgGAwdZX4fRo+NqqyqyXXL4ntG+DVOSj64JLeaXzEVNxq42B+dqRxOkvpbGwxp4xeX8NEenwcOpERiP1NLiS8L7ZKVbD0C9Ltm7afJqNPO18q/wNQSwMEFAACAAgAQ1sVWRUeYBujAAAAfwEAACkAAABub25lL3BsYXliYWNrX2FuZF9uYXZpZ2F0aW9uX3NldHRpbmdzLnhtbHWQQQqDMBBF957CGwhdh0DXpUWoFxhxlECSCZlR8PZNRG1p02Xe+z/DjGIUMX5iXdW1glnoKRBFS5xRNe93tgwLXr1xIIZ8woK850omNyxRaCMyetmUHsFyyv/wY3hrYT0/4iNeMOVCZxzqS6mwmVzysJhpY90aUI8R04AvmHPoobd4w7UniMPjDOwb/9W5mzabHd5pQB0iuSCq+UBVutdx9BdQSwMEFAACAAgAQ1sVWR9UimowAwAAxw4AACIAAABub25lL2ZsYXNoX3B1Ymxpc2hpbmdfc2V0dGluZ3MueG1s5ZfdT9swEMDf+1dYmXhcA9omTSgtYv2Qqo2CSGHwhNzYbU44duaPduWv3zluS9nKFr4ktj1UTey7353vzuc4OfheCDLj2oCSrWivuRsRLjPFQE5b0dmo//ZjRIylklGhJG9FUkXkoN1ISjcWYPKUW4uihiBGmv3StqLc2nI/jufzeRNMqf2sEs4i3zQzVcSl5oZLy3VcCrrAP7souYmWhBoA/BVKLtXajQYhSSAdKeYEJ8Ba0RCd7Qtq8igOEmOaXU+1cpJ1lFCa6Om4Fb3p9Lp73XcrmUDpQsGlD4dp46AftvuUMfAOUJHCDSc5h2mOnmKw5sBs7p9iL53EvzIqclgz9YyOwsVLu4TjhHI640tjOEKtpVmO+ta0J1QYnsSbQysx8CGkmYUZenarHvydOCFSV5ZK27bVDhE/Da4o8T2YZKI2jC3fyVgJjG3lFJZJMeZsSAseop1eg+yj0F5EJrQAsWhFxyWXJKUSkwuWCsjWusaNjQVbJbW/lD7UQAU5k4DVx8lRGt1aD4vKcqoN3/RqNWN8ZLP2V+UEIwvliIBrTqwiGF1X4FPOyWYKyESrohrFErHECECLM+Bzzg6qUC2B9xm6RBOFQ00sxVJwGyx8c3BDxnyiNHI5nWHh4jiYwG8+CFxSY26hdOXjTvpl0O1dDYbd3sWOXyBlMyqzB8KxnHhR2hfh0wWRyq70MBwZdYZXSWHAqrk6a2s+Pg3risY8P1M27vANFE7Q58SvA7KBfsGUv4yVhyT+jx7UNpvTWbXR/eat0LjFAVMSmDiRYUsCueyANYAZlURJsSA0w6ZsfNuYgXIGR0KDCGjzeA+DPpZp9TaFGTZJpRnXv0eyhcRGmfWVLnwyGfHnXyvqdkYYs1Hv9LAzGpwPRpdXo97FKJxGa/V4a/dMYt/Ut/d4f2i8xhZ/cto7rxP5IQahVoZ6aS3ccR2p4891pE7DmXSycR7VcgF7zDTsGewyAgrAInhFFfOUr4JQbc9cMX/NhvkHVv/6Pglrrz/tHQ0+HX/p/u+74KlxCG+rO1N8516TxFsvQH6mAAkFXqv8obi+NbU/vN9N4u1TjQbS7l4+240fUEsDBBQAAgAIAENbFVlxV5SdFQEAANECAAAcAAAAbm9uZS9mbGFzaF9za2luX3NldHRpbmdzLnhtbI2S0U6DMBSG730KgveQTY2asCZu6I3RLNle4AAH0gx6SHsg4e2thQ1UiOtV+///19OeNjInqbwWtZGkNv7KFzeeF6VUkj4gs1SF+VbOmiezjZ80zKSClBSj4kCRrqD0xe2bG1Hokv9RZGtey+SQ4ljmYf20ja9Chhr328d497wE1FBgkEB6KjQ1KrP53Wu8iu8m+WE6bUhkfnYHGqYDg2bBusEoHNe9b6DFFyUrYNtnazCaITnn9ExJVO81GtsuZ4ocSmOJP/p4hH0J3WUzcwZmnCXkKCsU6znEOT2moJWFU49djSLXaIv8EvskKkhKfMcuIdDZ5yUy3H3R7ml7x6bCD8pQ1JqqmqNwIrmHGZ/Bzu1XFl9QSwMEFAACAAgAQ1sVWdebcJYrAwAAbw4AACEAAABub25lL2h0bWxfcHVibGlzaGluZ19zZXR0aW5ncy54bWzdV01PGzEQvedXWFtxbLaolwolQTQfalRIEBsonJCzdrIjvPbWH0nDr+94nYRAA10oEaiHKNnxzJvxm/FztnH4KxdkxrUBJZvRfv1TRLhMFQM5bUbno97HLxExlkpGhZK8GUkVkcNWrVG4sQCTJdxadDUEYaQ5KGwzyqwtDuJ4Pp/XwRTaryrhLOKbeqryuNDccGm5jgtBF/hlFwU30RKhAgB+ciWXYa1ajZBGQDpRzAlOgDWjARb7zeYiioPDmKY3U62cZG0llCZ6Om5GH9rdzn7n88ongHQg59KzYVpo9GZ7QBkDn5+KBG45yThMMywUuZoDs5n/FXvvRvwnRokctkw9Rlvh3qVdguOCcjrly2RoodbSNMN4a1oTKgxvxJumlRt4BmlqYYaV3YWHeidOiMQVhdK2ZbVDiAfGFUr8CExjojaSLZ/JWAmktiwKpyQfczagOc7EaU9GZEJzEItmNCy4JAmV2FGwVEC6jjBubCzYspO9pfeRBirIuQQcOU5OkuguZ9hKmlFt+GYtqxXj+UxbP5QTjCyUIwJuOLGKIKcux18ZJ5vEk4lWeWkV1FhiBGDGGfA5Z4clQUvAxxJdYYrcYSTOXyG4DRl+OrglYz5RGnE5neG0oh1MwK8/C7igxtyB0lWNe8lxv9O97g863cs9v0HKZlSmzwTHIeJ5YXeCTxdEKruKQzpS6gwvm8KAlWtV9lZ/eRvWc4x9fqVu3MM3kDtBXxN+TcgG9A5bvpssz2n8XyuonDajs/Kg+8NbQuMRB2xJwMSFFNUK5FL3KgCmVBIlxYLQFKXYeNmYgXIGLUEgArR5eYUhHse0fJrCDEVSacb105BsIVEo057SuW8mI/7Sa0ad9gg5G3XPjtqj/kV/dHU96l6Owh20Do+3qmcj9lK+Xdn9VfFQ2Mdvp+ynZ92LKoQPcO+VGtNNKsENq3gNv1fxOgtX0enGNVSpBJSWaTgqKC4CcsDev6NB2foXAJ6clDBbrzwo7+B4/Pe73tprs00WSMJz8EG71ofKBCTdk/7X4XFnp0xANSredhT+lYnwtHoliu+9tjTire83NbTff0ls1X4DUEsDBBQAAgAIAENbFVmOc/b6agAAAOUAAAAaAAAAbm9uZS9odG1sX3NraW5fc2V0dGluZ3MuanOr5lIAAqUcJQUrhWowG8xPKi0pyc/TS87PK0nNK9HLyy/KTQSrUVJ2AwMlHZyK88tSiwgoTUtMTkUx1NTIwskFp0qEiSZO5i7OlsjqChLTU/WSEpOz04vyS/NSIMqcXV0MXYyVwKpquWoBUEsDBBQAAgAIAENbFVm8fTX3SgAAAEkAAAAXAAAAbm9uZS9sb2NhbF9zZXR0aW5ncy54bWyzsa/IzVEoSy0qzszPs1Uy1DNQUkjNS85PycxLt1UKDXHTtVBSKC5JzEtJzMnPS7VVystXUrC347LJyU9OzAlOLSkBKizWt+MCAFBLAwQUAAIACACMXlZRNmFYAkcDAADhCQAAFAAAAHVuaXZlcnNhbC9wbGF5ZXIueG1srVZdT9swFH0uEv8h8jtxS8cGKAExJLSHMSF1bHur3OQ28ZrYme0Qul+/G+c7pGxIq9Qqub7n+H4cX9e7fk4T5wmU5lL4ZOHOiQMikCEXkU8ev96dnJPrq+MjL0vYHpTDQ5/kgpcAlhAnBB0onhkEPzAT+6RncJGZOJniUnGz98lyjtztTss5OT6aoYvQPomNyS4pLYrC5RoRItIyyUsS7QYypZkCDcKAolUYxGmwl+bvaPymUlCzz0D3kJl5+8Y1ScvxrPmApFi6UkX0dD5f0B/3n1dBDCk74UIbJgIgDlZyZku5YcHuXoZ5Arq0zbwqyBUYUwZhbTPPXPLFuXC0CnxSOaxT0JpFoN1ERIS2fg1nQ1BhGuuaiXAt2BOPWJnbWtdetkUdiY6lMkFuavQO9hvJVLhu7T1/j05E7G0TpuOaTw9ysfw7Xidj/dbl+2QsNqN8k3Ad41If0lmnk6DDXb3U1tjK9rGR7V3JRBwFv3KuILSv39oTMF+QasNW5jZOVxcBLuDTHQuMVPtbhKF0a9m4rVLcSimuBbUcbrv7qqMgTbZbYCZX0JRq5j3xEOQXppTt15VROXh0ZKyxdAj2aJVy3aSuIV5s0uTsH3pT+o1a81O/1hkL+B+N+YREbU24COH5jqOPgRRragCLXdpckyVuuWcXk843ae8wDUzdScCmYCKOYSoCPPshM4x2dnoICoppdAlyNcL2Fg6CYx7FCX7NJMN49SBNytRukqG3cBCcyGA3AW3NB4EbJQvMUOdZhgPgZfFerrcdoeOWjHTZitGjE+PQC3JtZMp/W6UP5qS5tJJ+5fQeHzmHPg3oJuMt5MP8NcRoEgziaubC9jUCnAtPHIrVgOektroZDvGJWV8+jQZ8aXooZ0wznUvDOqss4zkOJs8qr+Yc59nIJ4QtyxNz209oeHlY6Cjh6Xtjius7nlVZrPhvcAoeln8NFksstRNDqXefvD9f9hhQizgZB9tb06Edt1I0dXBdat+qX9uO5oaqtVLJ7JCkvLoXFaaaBx9RjpGSuQhHArANq+l1gvP4RgFzEthiRotTPB4y88k7fKhzvji76FL+sLhosDauh2rjKpY3XEd1wJ38aH2Q2kS8eq7h4x9QSwMEFAACAAgARVsVWXA8L+2uBgAAwxcAAB0AAAB1bml2ZXJzYWwvY29tbW9uX21lc3NhZ2VzLmxuZ61YS2/bRhC+F8h/WBAw0AKpkxRIkIOtYEXRFmGKVMiVH32AWJO0tTAfKknZVk8Feip6adBT0UuMNEWLNkAL9yQhzUFB/wf7Szq7pGTJSEBS9sGGSXq+md355pvZ3XhyHvjo1IsTFoWb0oP1+xLyQidyWXi8KfXI1sePJZSkNHSpH4XephRGEnrSuPPBhk/D4yE99uDvOx8gtBF4SQKPSYM/XT0j5m5K3aaNZVmxLLWpKTbutVTD1rFpYqIauq3hpqJJDTx0WYRCGsc0hWA27hUI5YBdDR8opm3JCoByaIPYVq/bNUyitKQG6XsoYcHQF7iIJSiMUpQMB4MoTj0XsRCl8C/UccADO2Q+S0coiFyvRgjWjqrb4F6sr3itaio5sDtGS5EaSkgPfQjDiT0vRLFHXS++iQ/dMDtYK8BbLLkl9K6pWIpOYDO7bYMYUqMbe4kXpgA36EdpVAdPU1sQp21s2bLR04nUsHzmemjtaU+xRN71XqepmGsoOkJrxCCwnNkna62Go13w8w467YKz1ei0h2EDOtjcyfdENhV40bL3VNKWGjLsLifNGUv7iFmDGAoFeafUH+bsKkqpzF0Tyzs2MWzc7drNHiFXcTepc1JmLRudLtYPbM3YNuymug1hRcGAhiOkRcfR5/GHnzx6fP7g4aOPagFZwChtGQoJpIf3KwDpxDQ0G9AUzdaVfcg3UbPxP11EssnPcj17o0c0VQdmd7LJSwf5/Hc9BCDyrtR42sMHSMvGz9VS655pAvEL1qqW0BC+O5oiNKSZjS9CqIFs/IKhcy9AaTR9HqLDbPIjSgSv3z7LJt+glGXjNwOUVom4ZXQw8AtKjpiqzLkLNRLF8ehurkfDtB/FqE8T5OYF7qJT5p1xwvHvg7w0c9pFXMNA2dwooCxcL3e9p2sGbgn+dYD4eBt2m0TCQY60BC/Yfsor6i64OAv9iLroCNQGMcNCdDDwmVOoa1ESXZ+OSqMw8Z6qb0MdGJoFytaavQFJyya/A8ppNn5dE8XElmJKjf3pJV3B0hYlwI0R5PpNWg+irW63NfghPILmdJwCK6YXYR+52fjlsB5WV9FzjDKzQq+xZe0ZZou3Gi7XFA1okpxFsQtUnaV1mTRlwKouG1AVMlkA5710DgwsYTArxLHnpOVgECUWLC+KDNYKNLSJ0IqDaIiCYZIiB9TH91JPRMv4UqgjiHXoHUWxh3yPnuYVAN5F5ZWSXcM9XW7bTTLXWI0OQ6df0Q5K9J1VslgTw8RbYn5pTAWa3TT2QWqkxk5/+nd4XMfK2JEab7/PJj+Ay+nrOpYHigUqP70ss9Hxrrqd91QQxJlMXamh088m3yJnegnJENoXD0fIycavBrlCxv/+mU1+cuq5sRQYAnSiYkhTd0FuY8oZEQlXv3F9/asMF1qArLR4QT3tqZ/aW1jVRBe/zjo6EvMgdU9p6HjAM4fydI7gm8tc8Y0zXhDyyyH7CtG0kPy1olvoLWV/bb1mPEsN5j3FQNPUCwZpmWte4UX4q0TBq/u9IVRZ+mr+5+P6rWRmYcC/cX6WDhJ1clQaxA13qnq2bjuS4lTQVEGrCINqH6Ikm7yqbqnArKPlivUdLaTDg1nFrw7R5tGLCNqs/GhzZafqW0snGTU8iqpb60YBkEt0oXfiz5SF1XGsNqRLRG/B2BRAL6tuK444i0sQh5vq9ntK01IJ710xnNrRmXdYZivEoXKfFtqweoNemICXGhVRiQZBt2fdZvwGuRSmqaDKdA2gvY4y24S8vywtpWhikM5gmE2e5R4uRnDaGF8wdDh9ztAxTPMvYC0nIt9PbuIyX4q86KI6i+YCUDkjC/W/el4sBZswAMlYlxVRu9PL8hmlMIKy4duhEWs2dBX1k07/CHgXH78cVYTKT3QtZQsDXLFqwlFO+GErqIhyPRo+3QNxIcF5SCuA8dEQJFmZg273GbBoOq6Nwhc1A/ksvydJvfP0i1KgXlMwy7KNrS2pYRwdlVkQ3FwtZm5YnMtnpjVO50SFwriVky7NW20QBfBqvdwv4ReEgkGYECy3O1CaliDzK5CSk+mvQR2MGQtlo2fCaXFW1tEwhsGEsNT3kHJOeSHWQeWXTSDT4uDHR3PRZ2BbK51/F4FEZmvkdMF0lTuXRfvr/ZbM1Q3q68LJtbQUEHaAqF0bt1riTgo2w2fOST6suHCodYrLKT86jqqCyW2sQ0e5hue5LK0LaCrK/J6JX5+Iqwotovy2/L+vfymzz28qC/UGgcyfl+WR96NBn10j5fwpEdftG/cWbt//B1BLAwQUAAIACABFWxVZFR5gG6MAAAB/AQAALgAAAHVuaXZlcnNhbC9wbGF5YmFja19hbmRfbmF2aWdhdGlvbl9zZXR0aW5ncy54bWx1kEEKgzAQRfeewhsIXYdA16VFqBcYcZRAkgmZUfD2TURtadNl3vs/w4xiFDF+Yl3VtYJZ6CkQRUucUTXvd7YMC169cSCGfMKCvOdKJjcsUWgjMnrZlB7Bcsr/8GN4a2E9P+IjXjDlQmcc6kupsJlc8rCYaWPdGlCPEdOAL5hz6KG3eMO1J4jD4wzsG//VuZs2mx3eaUAdIrkgqvlAVbrXcfQXUEsDBBQAAgAIAEVbFVk7KBogNgUAALYaAAAnAAAAdW5pdmVyc2FsL2ZsYXNoX3B1Ymxpc2hpbmdfc2V0dGluZ3MueG1s5VnPb9s2FL7nryA09Fg7SZOsDWwHjuMsQvyrkbo1GIaAlhiLi0RqIpXUPQ3YadhlxU7DLi26DhiwARu6k42tBxf7P7S/ZI+W7diJk1Bd03UrgiQQ9b6Pj4/vfXySChsPAh8dk0hQzorGUm7RQIQ53KWsUzTu2ds3bxtISMxc7HNGigbjBtooLRTCuO1T4VlESjAVCGiYWA9l0fCkDNfz+ZOTkxwVYaTucj+WwC9yDg/yYUQEYZJE+dDHXfgnuyERxohBgwB+A85GsNLCAkKFlKnO3dgniLrgOaNqUdjf9rHwjHxq1sbOUSfiMXMr3OcRijrtovHe7bL6GdukVFs0IEzFRJRgUA3Ldey6VHmBfYs+JMgjtOOBu0vLKwY6oa70isatxWXFA/b58zxD9nTxWPFUOESBydEEAZHYxRKnl+mMkjyQYjyQDrldhgPq2HAHqQgUjS37wKqZW9WDRtOuWgc7dr2W+pABZFfv2xlAtmnXqlnsdelbe1Wr2rCrewebZjMjQt+pU0y1XjZrGTEfVTct0846U6Nczwpp7TQbephKs94qN/Yzubaz36ru1czG7oHdbNZss3WKguSdyb1CfjY5C5DEPI4cIk6TdVzULY9LfiZnBZEgKj6OOsTm2xRq5hD7ghjo05B07sbYp7ILdbQI2nNESFgWIXHknqqRoiGjmBindCkhuAaTnVbg4uqkAu+szKw+n04/tbL5jhZAVELMujXeeePer65NvF9eW7vc/XluFrCU2PFAaGDDhr4V8tNDYzOqlo0dSY9BxsiZVR7Gvm/FYcgjWVJeD6eeHpy4cAFN4ZCzGbFS16jNfXcSMBK0idvAAZnSZ+uIsm2wXDLQISSpD6FshoQhCzM4E6iE8DoTAhG3haRyeBZsj6zLEcU+Aj44tAiqW+fC7Xg4ghiK6fHRzioddkofeBQ53qCXRjsdu8j2Y8unMI0qjk907F9+nfS/wkCf9L+E9WPq66DsCLMOOiFtHePNpPeEIWfwHAVx0n/E1GS9J13kw1+K2oPHFHVo0nsKjEfe4DfW2dBh3ecx8AmJVMb5RMKaPYI+i+lD1CaHPCLIJ/gYzmYYpwIJFZZcJuIQC3FKimXKgW6kR4bZ2Krev4EkR9g9xszJSA75T4JQXgs/7iLG5RgH4XBwLAjqwj2XusN7OmvLvfo2TEqQs9e1GzP8ggaxj18n/SQgU9TXuOXXM0uWjb/Sg5x+bYdQ0E8pekACcHvwGDYl6X874nz5KOl/gSQU+IsQyaT/zMmgGUNVUsohvSFLFHeRk/R+DtO5oj9/SfrfaRG2plyMsIoAH5L+qHz6VYdhcWn51srq2vu376zn8n99/sPNS0GjlqblY8rGPU3lwvZUD3WmSb0CdGGrqo3L6uYlbas2ck6HqI0928JqA881slcgL2lnr0Be0tSew27zKFCa4Z7LhPnPRBpwUy23XLHND017fw7BMKXP9yOFvOqV5rdOww7ybe2cdkF1JJxxUPtIDn4K0JHSoUCn3HeHrUiKAqHoPevqoOpK4KCz0ZS5LJ3d3XvlfVRLeo9NrQ7NTHp/tJCd9L+v6NhXBs/1o6LbWH4DARz8rjX9dEsoR6GnTAe6Mz4qei+Qi5mHAt3o/+uKrlXHr/kwuDaR/G/I1T9+0kv17nrkys4mUa+Uv+/GqXKdu/Q/Dvvb/R7EIgQF8LCndSrAs8cbraHZ3bCqdXOzWdt6B0TrLY1gejV5QTzzRnjylnX2M4e6E1BGAwirenadfBspra4sFvLzby0sANvst6bSwt9QSwMEFAACAAgARVsVWS/8/w9mAwAAowwAACEAAAB1bml2ZXJzYWwvZmxhc2hfc2tpbl9zZXR0aW5ncy54bWyVV21v2jAQ/t5fgbLvpete6KSARCmTqnVdtSK+O+QAC8eObIeOf7/zG3EgKWmsSvjuee7Od+ezmqod5YM9SEUFHye3yeRqMEhXlZTA9QKKkhENg7KSMKuUFsU40bKCZOhgggn5ClpTvlFGEmQDmo+TrNJa8OuV4BptXXMhC8KSyaef9kuHFnmJJTC0vpw1WUHtZmS/PhTv49vIrC7CShQl4YcnsRHXGVntNlJUPL8Y2vZQgmSU7xB582M0m3c6YFTpRw1FI6b5nVn9KKUEpcCE9H1u1kUWIxmw4OnGfj05tav3T39C21NFtaVNP5vVRSvJBppJvpua1Y3naL1ZlZFZ7xM0/NMI/XJrVieUkQPIDxkXZVV+pEdKKTYmoU3Ow41ZFzlMkByvX3+COZBxdLEKitEcyyBk7lrxxqwusM/l1wezIpD/GQ+J1NxtKdiLKcLJ9DAdkjGYmCGTDsPO6dRWvP2pNF4mmKwJUwiIRTXoBU/4QioVzDRlNe4vvFGex7a8pIYsBasKmLmAI3NNeY2fze7tYImNHmVRhBL2XhiFWAtr5DPm9QwZCWvkqynXH84O5xGcqhwpdMQ98eV8P/+oBU5wm3tt2AWt8fRk7rmKQvWCgClEDhPbWAtagKlbOrQyF9LwLKaUkz3dEI2v02+Dyw72MCodnih8r7V3VqqpZtDWcCtRSYXBoHrpT+sT16JxFPd0qKl+grUO6Kawrop5L+J0mO3lVvfWjmlz+4HGx2ScFETuQC6EYCoZeN44sXG4d/mcYuY1vqYgH/la9CVxoaG3B+FuYV840ZqstgXG1OnhmFNX2vYKpt5vW2l5VWQg59gRFEJLNmUOt6WbLcM/vaTwBnlQ+sJ2aB1Vb9EeJ5Qd4ZHENwEQudqGFnAbpykqpimDPYTBEgnskbvOliq8AW0nNh3mO7BuufaWjKZD1JN+DNW90hxPkbwFv8SoGoZPNJfbXpNM2XM1ZkoY8HUojZEfBqXp1nhG2r3vpIZh1LflDyvVSCaptHjVRIZc1nt/drKHKaeFHUGoiNy3aByHCVH6rFhlyNaZvA7BPFxHY8c2a9F0Ucygndy2UazmdMou8H5O1hIgnrBWeBW9Ab/gkAki8+cjpPEotKgdG8+I76Yd2Djqi1Knw0jkinMsA/7Gf04m/wFQSwMEFAACAAgARVsVWfGNg+8xBQAAQBoAACYAAAB1bml2ZXJzYWwvaHRtbF9wdWJsaXNoaW5nX3NldHRpbmdzLnhtbN1Zz2/bNhS+568gNPQ4O03brA3sFI7jLEL9q5G6NRiGgJYYiwtFaiKV1D0N2GnYZcVOwy4tug4YsAEbupONrQcX+z+0v2SPlu3YiZNQRdKigxEHot738fHxvY9Pcunuo5ChQxJLKnjZul5YthDhnvAp75atB+7Wh7ctJBXmPmaCk7LFhYXuri+VoqTDqAwcohSYSgQ0XK5FqmwFSkVrxeLR0VGByijWdwVLFPDLgifCYhQTSbgicTFiuAf/VC8i0hozGBDAXyj4GLa+tIRQKWNqCD9hBFEfPOdULwqzbRUyq5hZdbB30I1Fwv2qYCJGcbdTtj64XdGfiU3GtElDwnVI5DoM6mG1hn2faicwc+hjggJCuwF4e33lpoWOqK+CsnVjeUXzgH3xNM+IPVs71jxVAUHgajxBSBT2scLZZTajIo+UnAxkQ36P45B6LtxBOgBla9Pdc+r2Zm2v2XJrzt6226hnPuQAubWHbg6Qa7v1Wh57U/r2Ts2pNd3azt6G3cqJMHfqGFNrVOx6TsyntQ3HdvPO1Kw08kLa262mGabaarQrzd1crm3vtms7dbt5b89ttequ3T5GQfLO5V6pOJ+cJUhikcQekcfJOqnpdiCUOJGzkijQFIbjLnHFFoWa2cdMEgt9EZHu/QQzqnpQR8sgPQeERBUZEU/t6BopWypOiHVMlxGCazDZcQUu35pW4J2bc6svZtPPrGyxoyXQlAjzXl1037r3t1an3q+srp7v/iI3S1gp7AUgNLBhI99KxdmhiRnVy8aeoocgY+TEKvcTxpwkikSs1rXXo6lnB6cunEFT2hd8Tqz0NeoI5k8DRsIO8Zs4hARsb3EL7UNWMohdKyIcOZjDGUAVxNObImTSkYqqkfZvja0rMcUMgb7DIUVQwzkVXy/AMQRNzo6Pt1ILr7f+cUCRFwz7WXizsbNsP3MYhWl0NXxuYv/6u3TwLQb6dPANLBhTZoJyY8y76Ih0TIw30v4zjrzhSxQm6eAJ15P1n/UQg2+KOsOnFHVp2n8OjAfB8E/evWvCuisS4JMK6RRjRMGaA4K+TOhj1CH7IiaIEXwIZzGMU4mkDkshF3GEpTwmxSrjQNeyM8JubtYeXkNKIOwfYu7lJIeEJ2GkroQf9xAXaoKDcHg4kQT14J5P/dE9k7UV3nwbpjUn+GXtxhy/pGHC8GXSTwMyQ32FW341s+TZ+As9KJjXdgQF/ZyiRyQEt4dPYVPSwQ9jztdP0sHXSEGBv4qQSgcvvByaMVIlrRwqGLHESQ95af+3KJsr/uf3dPCjEWF7xsUY6wiIEekv2qc/TBiWr6/cuHlr9aPbd9YKxX+/+vnDc0HjHqbNMOWTJqZ6Zj9qhjrRlV4AOrM3NcbldfOcPtUYuaAlNMae7FmNgac61wuQ5/SvFyDP6WJPYbdEHGrN8E9lwuKHIAO4rZdbqbr2J7a7u4BglNKn+5FSUTdHi3ulUct4olXqvLte6R7ojIJTDaodqeGvITrQyhOaFPi9UfORoUAa+i96JqiGljToZQyFLU8vd/9BZRfV0/5T26gns9P+323kpoOfqib21eFL86iYtpLfQwCHfxlNP9sEqnHoKTeBbk8Oh/4r5GMeoNA0+u9cw40q95Ll/8pk8f0QqIUPc/Rchco07WoEys0nSm+Use/xyfHuNuZ/HOmFJSAXndLIISHVoLd0XDuEoBCe34xkHx4n3mrJzO+EU2vYG6365pVuCTXbk/eiDi43fNnV9A3v3Cvd6WvS+d8plmB8/lef9aX/AFBLAwQUAAIACABFWxVZP/YLiZABAABNBgAAHwAAAHVuaXZlcnNhbC9odG1sX3NraW5fc2V0dGluZ3MuanONlD1vgzAQhvf8CkTXCtFP2m5Rk0qVMlRqt6qDAYegGBvZhoZG+e/NOU1im6OJb8Evj9+zD3zrUbAdYRYGT8HaPJv5mzs3GgVNy4Zeujob0CvQQ8XKnH6UFWUlp6GHtPulB3lzJDDjkBvTtHsHW2X5hQLezAlTNl4jFhLRFLa4RcBvRFthi38O4sg61+5MVqHTRmvBo0xwTbmOuJAVMUx48WKGfUQPFi2VJ9A5yahjmpgxRB4d7xIIm8tEVRPezUQhopRky0KKhudD+RddTeX2ky93QPyYPE8dO1Yq/app5SeePkAMk7WkStG/vPdTCBRmJKXM8o3N+Ad1jPsH8ui2VKXe0+MrCJuuSUF7VXoYQ7gY33r1qplA9DlNV3pH3FxDOAQjHZXnWIm6qc/4gLUUBVSkh05iCBRlguQlL05ysFmwHaqe6RlRKmR++CtiCJs5FuN2AhE610x412yBXdFqqL9gzcHTNH69lZd3hixl2F6wvALRsIbmdtH9VrTfaWD+GXzZVx/dSoaJ7HTe0eYXUEsDBBQAAgAIAEVbFVnlXQvDYgAAAGcAAAAcAAAAdW5pdmVyc2FsL2xvY2FsX3NldHRpbmdzLnhtbA3KMQ6DMAwAwJ1XWN7bwtaBwMbIAjzASqwqkmMjYlXl9812w43zrwh8+arZNODw7BFYo6Wsn4DHvjzeCNVJE4kpB1RDmKduFIskG7u3WOEUuvnauTQ4r1TaPNSzCyd8Td0fUEsDBBQAAgAIAHZYflEHX8DKiUUAAER0AAAXAAAAdW5pdmVyc2FsL3VuaXZlcnNhbC5wbmfsvXs80/3/P+6QQyLUpShMqXRFJpJhNh1dXSoVhZxDq5wthzGWyKFkXR2MjOnqKskp5JQ5q1VjU8ppmNGsnIaxmY395jrEdbXP++/f7fbtj9atvfZ6Ph/Px+H+uD+er+fjVdLJE1YKcpvkxMTEFI7+cui0mJgkQ0xMIklWWvhNd5jDVuFf4vDTVgfECknqX4X/WAXbf3y/mFgxeg3fQ0r479WBvzjCxcTWNi39EScEPPUSE4N3Hz203y7cdbzPr8jL0dEkEHIXUK/obhgQ4jpXSFVr3/QopUBa9pJk7dUjsXtebNJ6sAN87BdPw1/TvOx+b12z6pKO58mIN6tuq6nGG1jIt3g99y+CU+2pPuwxlzKfT4Xnqs8u7DL9CslhD5VFwwpYVJvZwuNT8zgBF9eaEVBbhRi6ZVJYGz3fjqsdGi0maFKSo/oqgx453xPkXZW7cjYml7owx3Vwo8GYY9BPh46rul8VlxZ+xBD3TZbiFsZO9UePFlT0p6r236e+2gzPlmVkbtevfiRhpKuFdWNbGsKQBgra8gb1YpLCj/po6cE/wrHb0J1nQAIuGQXRTbN6yFKcSUeRM45J2WUPyXmhstf3F60/C5w9/9c8wo9fJINm5x8FauZ0MAaVSOYnzoUel2LnXw30P5luHpqWovL3z9zdeyyd3y4WVmFKYVuusyzab749IxxRliHtGKsn+U0EmvRgHLf6iSZ/3xl3Gn7oD+9OO3ey8FcJYc3SRsZe32aVlYxMYIXvqtYpZaa7HyuUyDyrxZOUvCF+/Z8fCHXQJD+mQTJvVQ21lrIbuCr3JVFxNPGTzcI/18Wl41iSEkmOZyylFgOk5HdIr5devrTWSAtrbb8rW0LG3tIK6WCVHz1CEPtHTC0sQN1az1LKrt79vIHHN5ncBwwkYetJAHD486qQ0Y7hKQKA2rz+9yK3ulrE3ORDuz8kdj2/JkKMsxokbSS1JpKzK5Fhte++oL86LECquHnH06tyqsfkd/yjG+GH+gX3+zTwAU5rhomVJEKN5LkJqHIyhq3SpgzoUM7Dze/59sv8Hdi6ucGbGZSKgIBCl+pyo3sY8b7H4+Ox6btPiscmNcT9S097FRjK+bjo+a9viR0EfW8yr5VVUzlmQXpB4Jj491aaDUUzSJl5uFdRI65ClRCKrqbMPU9xWPiI/jZK9lFQHUqwSNGc2KfSSMQRYgcGYwLVKocEah+1Iz7HDr5OVYENaVdaXUTHihdHL0lN3+VusCdteW0GgWkxd6+zKn0tGqdqMQWE9EnZj032q8bkB5W7hu7MmW5Bqc5pvyDgNfUrnE+W/kHM+16IgS805ERT37s2dXHINeSqeb8i+XnEkShqIAQbjSMOeFIG78x3kfg9sEV4SgC8Z9iOt9EYHfrGXv3NW3aiAG1x1x10nGTu214ce8CWpyJz89c1TZvoOoqf9z4en+uugpo3fGduKwUGvXvcpcEU6ERl3GHJGhf3ppm48rLuA/xt1abLrxNl44oLQTtve+gKUM9O9gRbnKqI6vmaRnlQoevFIxAmvDMObX51Rpmu2/Mz4y1FfXqh8tdHSOAwzmdrhy3JXJ5R7HJp2xOFUrU3kc8faUPytc9CZz2/CQC6DEIboasPIOJSc42w1QdcsFEtdIYjSRasrK5t5+3eEwqNqIqCk5GE6a1IlxGf3TRwT5V8VZPu7umB4+W2xwAxkSMqvDO15+dle+Gu9P3XaDO0XYpa92UkPpz0DasCwDsqyi99FxeBHwM19yP0VBlqrS6YAvJqLS7iS/UBu3xdoAWpNKdJUgbesVFGvFwK73Akvj6YS9/+Qfnd4MB+9bQ3l87zEuw33eM0MHjeFp7QaRUeRvEtMW/1u/mUVhxuPYB1n3jD+0h2Mj257H15IASstZ7ipDnzpl6dsp4HYBIECYrzxJe+eSG+gsmW8O74pvIbXysyV6ND7hujvWEu56utPS+ZF2klcp5kOSlR9uQHRP+63z+gBcrRW1DPyck68l0YL61E/CHypFPco8cAfCrg0T6VbWHX78nfVP6JgS/P3LI79iziggUZO+zdwnXHGzoQ2Jj9Ro1O8Yw0fYAzhuUFwprVK4927UNlFdzyI2q59nPU9xdj6/Jb7UAA6Y60HPmyqizDfKs+OCAe1ui5yL+ILy5Pcq9rtW1xih/EDz7Em+CxUMrPbAvFrHvGSfvexOodlDl1d3pfwvTl285uVYoIrR2oDX7QM0xTfScbz++C5VECS96LgP/JjLyj0/my5hZdqHbUifpuFRLhmr+eyYGLWWq3xtWzpjQ6YOFHQ7K4+hV7UveElIf4Lnrc3o1xlCY7ECb1prGBWTHl2H2NfmNOH71VfzFCMroZxUa04tYm60bP2uAqz/HU/XXg8N/sf2o2HFqQbSsew+5IVaMo8TShgPJTxzD2UfKKw/cU02+yb3Hgi6Y0ZH4oHFzovUljykOjeD4XsIzs75sQ0u3g0vBkg99gjDAXf0j5BDKxt9cdCo61cB52EGs1olalFD8/u55EpB+aa5V5QN8+RPfu8qTV8h3jiFgIINzk01lbmXPxmGgGnz6DuL115F6DOfkEWmMu7RnjI9kzs2qhCSbbHCqPq8+CtbPyUeWnpGcf3pR9j3jukUF3dj1mpIMNoOA8+SS9mmPfQSB2GxaWnXQSnoxO3gWQr2DaNico3qOonDvvVq6x6o0Ro4l+rwH+NTAL8xSzP5iUzvFwJ5e+CXruSanptaWBLxuFMlFqF1jJoR3Z4FKL0NW8wkAIPh+1K43xSawpMGvckP28Emyb5acWOjRwoMUIn4BsOZ41RUav18tR69jF/ESlBxQwR79LDSfWkVjrPhcbYazjbgVz4QdsC0uRYpTekzjYIU8LW5lN8Zg4RWBDoQKjqV59/55rbvqoue5uHtYUSJ5MxUSgy8h2IHLsNm+XeMxjq74n+q8AkG27OyxCgKETrMmsqacLH205CcR35S3E3gQZl2BUiTTCBhE/44eLdZ2wPgZ1Zk9aHnKVq2tmHrzp/V0qGthGAzcegBxFTsR2Dq9KlvUo7p1ePcwD2+UhS+aws/S9xf1daFln5ass3YMe0h/kafQFgi3GlFyVb0HuGm7qf3dueN/nhTFEUqQ/q5DY4/lS/pEnrI4431w+rPbZOUD600X0U+sJ3uRDP7okvyTa2wFNvxDYSpbERXxxKdSp2N1h7Hu3q9YXM90SFk+bdj+RX83HzpT0xcusnaYFVY0F49q9ELe1mD+jZ1/zisdoTcNs0+cv0J22x/K+R1JHEPBgdy95PWCNivLFeMDBVMwTRWi5j/3OtzplaItA3058lYbaAc+Md89VeGlMBUDzBg+4KmioJcoUxa/Lt40fdZ6YHIMLNeYm/AIV/gQ1BlM2rMhUTnnZXL627t3CW3T+zfGfK7Ywfch0QuTX3/FX8MjKnnKK1nkuXe1r8fimvFG76uaX70IwIYl+GtVxENTZ8jA9lG91DluXPECuifDEtG5gbv7OBF40sMRBCLJgWN6jv8Kc7zsNvukUfeVTb6Ahx+gDQ5+Z1n4rk+saEeXJcQEKowv9gUhs9+loP/j01oI+4LW9bYJxi4i8cglE5RwLwd5Pts4w+ohpAENHRm6XTgZdmppkvepUuvK6nJZGA5O/HMnMmZBx+10/6OQOiQhEfGRnOzOswAS6zq/zik80dAQa8nXxQUV1777vY20vFmNzBvfyihlwN4kMAGT9TC4tom9/E3S2ZscfjBJGdPI5YvaVFjEMDdlJH7MeE0yy6m2KSdvLKYblIuhY4IdATVQ/7Ism5Ioe6epawEQqzZT8Zbimx7b91Qy37QVIEj+u2c9/U5qrg17jKSQwLF0R1COBNb36K9e9MJfYoR2HgTVr+xK8J5TrCcNq1QCL6A3tw+vrWZ6l0+t44YJe4M9ZgIfHciUIuSJIyGcaGDBorPKHdjiTFViBZ1Tyw4tzvdEL+OGj44Qkk9RnEgyn7ykYFoy14ieWUr1PksiJrtPyodggMnrmhtGkLec5gCV+kbG5zLdKbsxe/DtktbwbCGGn9/IOx8znevZxX0w+SHjzqagbu6tNBKtt24blbD41li7nfEHqSnNCSPNITvSySzVyvS/8HFkgcfPs98y2kfu78qtGuwFD3ezvPEaJBDSy7vZRcXghIb0+drXk8ogJakqkjbd2bngigXH8XvT6fhoYKjFuqJ1Yc1ZcZafu7YWYhmb3RrHlH3hIx8Edhfw9+6VEI9dD47n4sRXo+OFqoKuGdctTiV1a2M3H+Psbvt34PFmc5lx7WlzlaeHVwNpjVr6WtlbLeqDhzVLTTknZWYJMEucOXvu2Snc1yU80sGAnGRXQW7klV8i/rzjH0JhIbs1aRPpaR41Pv/3z00pnSWbE7Cd7kyL89LuxotHOooDXtRA+TTHANXLc2O1yvWWO9JNozhCDN7PlSSaV+uz+uW/cHOM54EKGCvjD3TDc7GPpFQH958deQy2syS685Na1snv+feUP4ZpAYV7J4issKmTexcL1BEmCTg//oib5r8GuBupjzQ+8/tcYBm1dVwP7K8XVt8Dj/jOQJWgjSWPLslH//LjoawkK6BVLuW3634G0sGsYKbf/I+LefULh/cWs3qj/dyAl0nW41ZuV8wk/Nm1+upaxpIsdta4RX7cL9VZ/XfUNNdIqVKPbe/mX7o5L1R4jS5goOpwC/PB2llL6FRJFNewH2nm30Pmb5DEa8p9sLdT+VkhZTE0TlwisQ1YlNWcJy2TwM0tn4/aXkqXRsTuXowYozV7LID2whgkB4VTMlzURX2XHE/ZnLut1aZgqh98lhNcdYzo00mY3H1L7JnnEHi0s0VF46ZPKl8faLwDSIcvB3CEsLEcczh8RFjkib7P/cduP2/6+7YMgGVg7Nzj8NQfX31sbFQkfen3rbVG4YKKvOiOtf7RkV9v3fhvHIr47XcpmLy7wMjJMAvw1I8eKa+q2Nltlc14my818UO5RjDVbvsFnCda9njpGqj3k95T5RMpMFysJ5obQbpnHOSPVEgXmBqMmiYbfQnjmvCWIaW7e2lOdoAhwdSlxhT9BdoI7i9yo4PBJ947QtC/8XW3WVheh8iPLgV+gIMtgYBI29A3Kkqwzd+PkRoI29D2euLmPcnlDh6gVfGrGtgf8Aq7ffY1VWEq1rkEx+2vamX8Ya5ZJ1FyJYzdlk5YRq+dqYPTHLyX91wmPx4LecrEDGrCOgL6XZVVwBsm8dpABJ+MJMWKYyqLOQ62pZRP1+VStd8t33xTC447frhiQse6aDZH+aSlfz8+7eEAlXqKdR8XaBJTrrmYHeB4nYcuQ5ydUgI5Oa//dOedpvy1mElfAVTXDKg2R9pNoTs38U8vRtS3zCr8vL75GCG68N7+UcraSAgPWDCtjh+5wDrpVk37npZUd1MWncCO/gxZxGlJDjeHlVDyez/6AweKCXXR0s1VqCkRaoy77uYqNNZUdBIMzgTinEhfFzJvE0RpStWhV9XdfLCqoCxp67QVC6xQDhlQ4hQHmWs+bt88QuvyJWHuRXkomasGgZ8BP/XZtI1g91GCVjS+ycnDR82l55WPa9tmYlLZo1Y/Lt5zbrERCq7t2lMyFi1HsQNBQy/5Q94Hh1gyfn38bfypaRboSb01JJeNjsz/r78ZFgHqLyT04T6fM9n0cUR5ruv2hZHnISDRrjvuza5AN72M6zzafapZiK1J8gE5pvn+ubcOcnc0xKvuPufCL2E7EWZFik43Wj9d8sqXxHWwuAfwHynPK1zAiTRiXL1zsi3Gs239v2UobhWJcPk8KMjkEgvpHAUO+ilT3ltxfQXW34yFT/uUiXI/f7PHk04gmij/1XqbklW2vzdQNtE+GmeXkQEOsre+1EPWHoo0YV1/y+nDEOd4mJzq/IjdE5sKC9Kll7HCVF4YbDn1hPIZsijuzY/24Y4woL6YaJWNHP1P0ddFoU/PhUVpTwl3MC9xIybznBHU7sFrUqBvv5Lsip169vaqOwQNYKoDOfSF1CPW9k2ZU0cDCHf69poI/Pzt6dwvXAWesCWvN0TyyMcainyO844UohSDh7/udNDFFNpkNtaHjPaeuTbdmmOh0Injs8RpOg/zoM0ugxsMFg6dG32LghZBUFOmOqkf5bI2zkZp5zBT0h+IifQ86X2aG9KuINBsC9qimAqLvhpNjTLFA7TXNj4cpE0bo2WaeK8NNpK6gAuQLjmYz/TNFIqI3w3Vzm2dtLtmOHPJ6+n+EfOT44VVf/BQTiEoasAqGa4QmER/JmehIqHsVPEQLVNQEd/lEHsf3i1ZdBJx8qkKvcaacRzbKtkpLse4b8ggOOsqf1I3WZAZEbo1EpLoaQC+XZiFpolABisA6kuW0d5IVPlH0Y3G8LPJeNxsKsGy7KH+qtfvVtJ1+yBIHl47yFwNk6K8Vkx2GyXkRLlSIwktyy4tO19YamZod2dUEZNETUHWSKAzjjw22Te0DaYpVfPaemKr6WmYTBe13PTd9R7RR7hx9HOt9OC0Ffc582x9WOzkDFWsNWrpE4i9O2VI/5A7oLoQTPSPLIt1zy7onKuzdXLN6XhKmqoaDhpH+OwH9CVlbLCDBrXkCkRpHCLiXOjSPpNUKsfHJ8MMAW9ahes49tiMdSkk6F+beEaC0zDm/vBIGYXnxxXQFdGRTQD++6uJOQPzsEs8XZuaKFmmnd89EZ8G8G2Y5fWmVOci3RvTqVBUZcXDNwgs/5FiZqMTE7/rqfZ2I5r3D1MZF2RuQOUOnwziPipQO03fMilqA907Tzu5BQ/aDhJrDabj5B5tb4C+FUBf5nnymjVIhMqCjvP5wjFSG5TOkv1ba8IXCl0KLwAdQqyaiJtzQxJH/lUXYHQTJ7uFVrLn86cqxhdv20epO2C3UMtJc174iVoHImCCbbGztnwbl1ejuJGwfTYifpkm/mh7GHg1L4o09ce6LE+mbLytLx6Rftb8Pk2JVIhfSimSp1eUNBwdTuiUITqGiZkFjnM4Wf/az8UbXI5+dxI+ORYH/IBHyC661uG5+L8ookYd/Yz0IpzDSrAyEt7yzj2OGt/V+jPoStBrfiTiTLRJe71+/EDBerlNaITtcRavWLw0TcMd2uL4SvYQbiaVjRw6J9bMdhwskA7HFOLNITZm1zv21+Qme+gWixicc07+VWjMezC5DXnEEx5Ho47eu6lX2iAoGN4On+R6npqa8bR+aTHBc2x2/+gFKQ5/JfCp42EpCbBbpuqS3F70oFRaZCx8Vr1LO9PhxcARvrutokWhwhQpa+hv9OMHUlyE+7OATph69AkjIk7rZmqmc/KaqwjyRCnpw40h5JMV7MKiKd87NVrHoJnGypsNFJLi6hbHTa0IopAdF9C2BtuZDY9yxC659caJgzc2lN5eSXekbNTI9aYwzJtdkClXJaYssqBDpp7X9vUaRxHILB78CzgPFMH9KNwsOqjSoLjbLeC5Kao24x344tWh9wNGOJvH4tTvHa9aIHDZM3ZEqPzXwoti6hzweczkogN8VDV6cGxrVfbn75TPRvg/28otU6q2K+snRuRYSQuXXRHJI+MfzvXyR+YbVcoVBynxruRlzA0fxGdl1FV4Vttg7EvWFLZJHtF35EL6YaxBZaGNKDX3+MCi3IPoP0ZH7+jcfivfA1O1KONKv+hj18fioz3tR4FkEZLb0/+4KjfYdMSK79EAyXr/dMSaqSrn7Ko1uf4U13Kqf9QGS3/LRlqL9IrIgTyRXdbPv6PbxGdR+/TrLX5PGxroFceeFNwydji6atRPJxzrvwtk9d7KYrSk5LTbXWXBeeGXNpll5HX9RKURNemtGvoRPrmg33k7vWqsCahLNO+Qlfzt+Nqbs/xDiTrBvghzWQ0pkMMXHvNmRV39ONOD7HDUtPyhFei5SHdAmS6+7Z9x3iy7/yv5QpzyUgDmIpLQ4D62St7uep4omD+dOp4yfjDHKF+2JBkrdXioO1lIRogqP3T8TQu3ODPTXRGaYh004R/XVoeouq114ViRyrFH42/PwI0+RY8WEwtqlJ8lVwuw5LGT6GcLyUL885fHGmcGbQP2aN3kLKbctOCqUSWFpGeBPrY0ypsbKKA6TLr+8Llpxa67fO7jhLg2cqixuVIsO1NwfVVDUVfvYjRfPemrbMvSpUKRGAzA+mgVV8gxuE98x62H0/Necov4bKG1VhuPgHAQ4WivkXxRSOcFwuiatEFzqXLux/R6sEe5SjKdtHwraByXZEWJikcAKBKX8s6HnZv++lyFlgKZOAyxhb3Gts01VZnFNcVSVRhV+DmG68HyH7sWJwn0PRXmMvdL9J40I55LMounpcfyM+bUJITsAXH+PV4cMq7lOa8RAJH1X9Rs6WzmkMFmG8w4nXHdpjt7geC5MRSMPD9yafR3KiOqnlG8v18GkEzWq9aJVSUOGAsOLBB7iCbgJ4W+lGZ64kFyEBfajx2fNToh2TGxLSedpQiNiVYtsCfdG9qYtVUgFsqWV+62vg1TZPO9KIOPmczPns3Es+WLlqwkx+w4G6sHGgqf9KHdoyE7veU8aHkwByEifF7zLW/OO2ONZPa11wLR1EhZpnJJUIbp8sleqfSfTeHgu2cAUaXAufiIYbvQcA8MMwRD7zK/5xE9M04IR0i+xQPIfsNuaEC54+C3u1nWWKcUw9OfIKqgnDdkFpjQixshdFl+8j59t63XxOyDK7YTqfU3CBqx5TO+eATVlYjCMOm8ltKU6rEZ7kkBI8Z5LMepr4k6fZhkmMl4Ox7H8KIblLTSIHEO3vpKxQ2TIZHl8Vr3bGc8CUWpGfa/4B6xi4fPB17iTJWya2lgUGcvsSbWNYwUD4Kjp0wJjlF7fnmOZl9NFRvWZG90lWT2BmpggguMUeEhDfO/BEH4d3s2cdJlh8QUREKpWPySgS9LKr7PwuBrnxXK/9Jd20V+NGMX46X7uHGTtAfUhT+rZ+gsqGSJDQzcRpBwcFuXK+chTvjGUNYK3t8i56T1MHqLKFninpZS2KHfAH6QBqWiZ9/fbjyTFQ2/WZxBb153wI3bxPb3RIffsJZLH4dzSrtfTDxHFLXgAhKNb3u7IGtoSIApVp4Jvbs+z5IgGqYmhuxp2MUOiWRKBuDs1X6JP9AZBNdom9KRUiugNBwCwwqFE7oroYowJgXTvVwG5ivZ6fO/5t7vaokSiG5435yVzZiBcdAXyY6H/Dy2UvZYRgJ86wolpWvvsqtxYYf1oUV3tpe8HiUxgMZEM82rBZZPrck+FY4XTrm+MY8EU4mvk49mx3t9W4c4M1NzMpwoWqBkV/RF5vEkPmTOWUv2OMZURRwxMwss08fm4/f8sq9XyDIhZIMsmAPf9+6mMpbVkYxXxtMuDFpEPZs5pphf7W0mrrXxQEhPyfz0+USJtNrn6yG4U9OtjjReSK8d7sfd/PKC5mmp1IZ/y2/5/Pf9x15COg9N6lQ3/9e3VmNdCl3mtMLDzk1nK6Usy4/8ab7cQrBqrtL3+8xDrlvDrW5uz6b+pjYZ63f7XcyCHhJhXjVwWGVpXda8oADm02cri2cynougQ1ky7TZhg1kYwY2NV8OjEBY3M5NC2tSsGHtt3UoWEi5yoarUG1rxAsFpNTDCLNzbh+dPEjKdHd1fKDuG4LbB9gPm2hH024Knmw9ELNMAibfgRYOHLEXfqgrXTaAvyMnHFw8UIhTENknbc4kwOtGbmGOSlAIifbOwXt2i8uKrdWoHuyVsoRkf5Ms1GvDooby9u9mtaca//kt+APCeMXWNwAj4jY8mFSmPpfdXCKjZJV2rVTF8d3gxkfH7FgzrA0i2y2a4U3cnWgGg4zBJtNExKDaiLE+TmZPU4WmWegmb+Vv4xdXnNGF+hz+mnMQvrfYpqyo3sXKcX6HDFX/HMKCbFkWC9SC9jSgNXaHdeGIZMUs8Z2+a7oznRpwaPjsElRx7bbCz7QJtpp1209nu7YgWVwtjaFcHM+jlrAHJdfyKndqbNIkzQF1nI6kAYrXg2vlpo/z7T6ss3Kk1QciedCy1MsK7zV6a28aznDr9AS6uvmF+fYtlJ4zfEymTwOMwATQjSQeW5YualsbfjbovTGPSGFuhkjKJz1NlwfmTySQFNETV3mctEkCMvAKEMU6+MwVy22TPixNMXdexl9PjSV3+qiZtpHrZvSoWjoOim/IC1MCfY42ri39sFZnd52ovXvBr9ZO8WZfWU3wKDGJl3pUiN2aDm2zOA0VM30bUQAZcMlRuaYoW/qrOlgXO4E2F11ZzQ5oaU8MOWuPWL0KkkG+fjgFGzbVjUZ22AMgn3SY3Tr0aBvlZbPky7dFSsAVQXT5ubnx1F99+8HZ1sPxqoyZvphZNrdjtoBh/l6RbhDc89kW1QTmXEsdL2HWCXi0FV8JzVjKDXYNf3DWPwJ1GX+9wWRuylrohnrgyJl8aBJYHRzP4aqwZDfSNgbGQ8a6MbcmpEL4yfUVSMa1WYbgqEhKbzioFRQKAf9HNpa930/SLn8VDfAGxVSpFsj/ebrPUkxaqZqBMgQPVMzXDwnMcvaN216kfxY9pJPW68ZWPO+A58oYElpwucKjS9RypbLBq5rRkmRYutgZqCVCpB3hNK9L5Qj+JPEaxY8wZYdOZRwKLeWmnn6tBxPxnF8+Y+bvTH43CgDEC6PQ3opnwlzKUEAm5anB8tgppF1ujWW4UDSIA6sWKSPMOWiWm/xzPT+ch8eQxSnsdwO8S7kL3yREGJAnYb1qpyt+SVVbOy9U0DFjpYxt4gRyQfmmoc4og8DiIjzmd4Vk0FIDrqdvxBeDwe5BgKRiDtZTUiUeG4cOcdWTAyUaaefkX5Nat2Rv5DUMA81ppq9IsVQYmYiGKVcJHAiS1kOsxiOmu6WKv2EAjth074+vW5fnXTh8Ue3HJY2kvqrGZMvRgHETO37L42P06pyGtEtGwmPlifxlFgFEch9kW/1cELBTgV+8DdVXqkq3auFnxXkwYC+pGFFLCe8TIe9q4i05TMa/ZM9+QkwXivDn4N5jYNRLUEThiRQ5prQpvZN/2WAfVuHKvSDgy0R5/MtDlZZArPoiFI67uW5mrJlen6hN1DRkTPPAL4QWYeKu7eQBrSC4kbk29sCqwdh8z40fDyC54y64ZXMU3bP2r+kShc0osr5/6VSB4tzSCbG6QWgXylxsI3C/0CTewg8tqMwIDgYTzWhAlEu7vGs7aTsXWzHU6fGsDXxj6qjZvCXjGO3fUQ1lYUIfOuxgmrEFc5AJFkPerDrAI2IcF2RQShFb2u/seKelirnWT3TMWEDDmGcpq2JcHe9XUW5z7j4GdhEdK+p7WWgyWozaaZACuA0DU1zm7H1isWbeZh2VHkPzAeZcMtQYi6sP6ALJtAt5EWhK99b1EW5h0hYnAdG58cRXKcwu7A7QJwXjJ8kgI1iW2XXEJzHi+UQZfTKVr6xAYSsfQDYjhCWEJNc+QJap9ZrDajqwzvKbpV8eEuzUgFoA+AtHn0HZ3hPU3fH+dMWIdrcu2XcV1PGjoWKqYeuVuNVDfzGFjjqVLFN6WB1x64VyTLmxKrCt+tTBp6GGGxuLVHR1J+RX7D+A08pYElAqRfysIQX8PjK3LJxmgDdbc9Ac6uEP4Yaw6Sk4Qikg8DY2ldsDQM63UJfPM7YtfQMYQ+lFRosxuFK2Uon/Y5wA3MAt3MtPkVXfqBe28mzX/MqCUBmsEyZdiOpvHUhpUb4ZuHsg8UwsdOcx88AM9+tJWYF2g+fY/IE18hzMLSQWCqDj61/YgqKdC5OtmP5W3pNhg8G1XObLOm+FzzRbOQS8h27Dp8ZSb+8q5+l9DEEm7R++YhW8I7XyBMo3orot/Zq38a2aNX0ZUz1xtutZpn+uvT3WXbl9PG480O3iCotztk9mXqyxfVh7Vc282grHSyLCPlnuFKnmMizBvrc1iVNsjjWzjOFdsnPOtmtH3Y1Pfe/8lYOBCWAIvG+Wi5UkJ5Laxos62xN8qXj/pXXhHyvKQmRL5+VkRteXZkCmVIGFUDmP4YCqpueTqocDppGr+NDIYStKKS/VLIYI57ZbSZtuTNlYN5STYiYgM1cYiJhkAbveBZS+Tahe0CCUqYpOoKnUYJCdfmOJYDPQcym3u48ese0i+4dkOoMCBXM7La3q7kOrAAS1DAT6SCs1Kk4qUzKT07NC/PCfM7a8wcapXGAzXma5RpryweCXFeGWeyg6T6w4dutcLJFjrZ5gdaV+TlA0t8awth5MyAs+7kEEDgYIU/adVLfO/Ko7VI/fOzk8JZoZ1eXtVn3KVU2rgdYbWXc0KXhXosTkNKiRN2PK2vOlt/9bzlipB1VxOqs+rJVkqBhO7Tqynh6SkOKw42uVuC3PbXF6/eFVioYpCoemglc3stZOqFuW9C8+rldmVruz7RPmsVsqxZ0K9/No3UJqHPTT+WlsfmxFRVUbXOK/176pvxLGGqDmF9sAb61QoWmAGuCLrK0rmf9E1vqEOdbqgonxOdysB25bxHZsvepLeBREWyWlsVoydjj2ONOafFVUACuWbmFfWLFLbhf8WsP0/jw6C87mEr6Px7rs66yGyJXZNPJYKkXUBuT0qNL+ZqLyt7n+TN66zKCpC+99KgX3IkGqvEmwHKy5rMEToo5+6jsSQ5PVdxGn+vRrG4TabaihaSV0PJUs8soSpKJIV1iyeX5QDdEvIrnLq3jZ37lJwsI+drokL4SMuK41NATZjeSamOMzEYt2gEq48ZzXlvD8YHTViDTH6ZOxizjLF7hbOk/0x3os537KjF2w0471J6yA8QsANMKgKo0ZROAnRxqtW+dvq+Y/UWLO6J9r6BXKPlFe5qRCDOFvFRq24CkbQ1pQeasUlbna0M1CIP304qmp4FCqaBGbAsxPBIsqcvEQJTZ/iiL9kNOKjI5oVN9FbJ0afMf/IA1zZeWeQvLvDM7YHYzdv4D1fQw02SrU2IuETZ2imVh1tqp3lLnD6DHM0uZcq2mq9/1bxK+cSTxug4tmH+oZ3or0NUj4tFLnVcuwE7lTdGw56wN0Nh+nirQLSkDcW1kXvJ7LxkltkyYdmryPA2SNRSj8Eja+ZH8jLmzg2qxHiTuhtlgXSz66ztzwLUcp5ZrpoAe0LKSAYa7c3MuEB/rUnCChiKlMyTYwR1IMc+TPMd+Zsx9CNziVq4ht/50aoTxIFT+tBUFdh77URGMLxnzjFuDhzrpq8dvaHBohMwmsL0rB6smeu0ljp3VouUajXZP5scV7lr+5P1JEpYs/RBv2U1PH8QqCkeprfzHvRmm3LM1gMh/TKaAjKvkRXdU/xcOcYco+KBlx9BQP1JG4nJ2RqjiQLYAJrJKuHJQtTewHvS9DuKP6YvpoqTX5IrJNRIQmKVhaldw5CWQK2s6UyWpvEIC0/yi/siO+R9UZ+phlZa52EK+JhKQ+j5NkciBPOT8lF6RmTDI/Upz90KjYDX0aiE0ZsGrlnjG0lkk4/sEjptr7p/9Y1tbGPclBa2gpmoEN+zIkSNaWDSAUXgaoA0XXY9vbs+rRY5cGbVWK5MLd2RE67UYfCiOZjlG9YC2AJZ+1NznfJHIz7j4KBhi7zizs+x5RGrEewhsO5t+4f3ZO7ER94RrwUrGZdXaMrCbk8mSCw75aWlBiUrVc344WnxIE9MjVW4ZvyscI7DX0jWA0SjmeJe2T3cd5JinphVgODAAbBnVgGkU645Jg8UCWFfkkF0R+KBQld/ZJy90tX1JfNWM5qITdo/3W84P1bCoVmMIJgch+wb3oeVyJFkI6QiuZxgSICQ8XiYBQbqTBUaFK4QWl6NlvOyROcdnqbFc5UqA7Pc6J+2NFmEDfdqlfgoTUGWG+QMpc8qk1iPcPEN7nMGldPr2EgtZ1NyuY4NhkmP7T3f75GtDwBthE0TExoUmElUxoAlIIjsinWSGhywjX6CCL8lsFIFxM/MRY9l31s6lupTf3r5WGqMi/TZ9SQChIoX+mkdUi4ijjX9gRUeMCLu0MTZGieMHlQCsRXtcFNLc8sOAHsfLIreEAtfE1TOKdmlxE4Qj2opCvRX6jZODMcpr0DcPFkGRuXmWIFc/iOJoIGfyc9s+iL1scD295uef1yGfXfM0pEk07dnn1relWs+s50CUXQBmSSObTqEJ8uuPFWLP7qt5LQKCC2ENOKVF9J6KzJAl7cwJ6GTvXTPZB+VioPHvinc38xL/ua+RGFOzTikqXsmhvX0qqjVx7FYb34pPy314M+DuaKm/lz8f07tXhy4uHQ49M+kMui21GHGKrJEbphfyhkF5iV5sVO1+xNXbGsgpDesYUxt5NtET989jr3EWspZdTGgLvbrzQGyDDJp9JiC2UjzMs4lxhxu4nJxui9kdmVL8OwGbpMI+H8V34t1QhXitp0/J5y64owl7LKl97+zbtXzxxK7TrqIa0wZahSbPdNecVD372PM7kp7Elcw+ZWnmEUk6qKU7RfsxEWlaX233KtydvaWVvhjVvkpI29WZB17wjqjZ1flVA/Jb12BLHqeliBMkZ2l1DPd7zO7EinPM0ntjKWU/FZp5RULTl0+3dj2XcqWZXwqbk4WXpRWjpVdQZeIS2wVRbu+cV/tx6sxrD2TgzeBEyHN+78T9Xk4SNC4sfY5QsCj1nH7qAsuf9GEyqXWyqVNuDDpkNjE/StP0XvL620i4ZDTb1tnRzujcsUlM1Xn5jvrao2zRxMxXxM/ndJYTtwbFBg24Km4kx1Hd8Jvv9r/xGByI2pqYyO3VFoOpbeix4K6xCagAhZUCt6AjVmr4GvNMPs6FPbhcv7rb7DgLVSRubwtKcJ8tOYPIUkwlJaMrQ298M9UPZuWdu9g1Wpdl4VUkXJ087ZP38rPSnmhX7jvwBppYauLkJ5tdcn73cx9YH9d7fCxBG1siYMv7cs5g2D/OpT91/es1xrF2l2jFtcK/F4o/C0y9p0wurTTFlqp/NbhGmYUkyTGy0HN5wiT5/R+Z3rJsD+huCOgCsO7bcrBbr59wljLUdHnHy9/K/0gjjU39lnICC6cvb0wBF0cOo485sRVgUaO5OYU1rIVbsGvhVa1OATET0wLmmY7fMmBTltX0YMTmH5OnFpjgwW69PiD8o0khTsY8C89YYt/a3zATvqE0Dbhg0mtmDo+vbWzbnE277mFzs5DBppraMquHIWe4kUHDnZ2eK/3zpRYieLkYq5PI/e5ND2dQ4tsrLKsQVO256iQFH7J2XQ7P8F4mc7rKDCUVQfzEfzIi8IyFz+kK8znNKM5hhoXLKY0iph+q1P05CZu4bMOtOpcGMkpK5dUytrjUpWp9sCzW7nNM4umtpCWA05Uah+ejh+9wfXsCX+1t6rV8W4uJ9j8XQghImetqp5am95osOJaWYb0W2vNbePmgn/UtUtSR5FBV/tqGhMgLF4RTyJUr3lmgQ4CHhov4mLMFqEhJ7VSMZwQwhXE2eiRErbsq+IUfCf4ACqeNde9dEK9DM8XdDkuThuynx7mLkzW0EI/v9TuItccdj9RcxxetQX5bPw6XPJDrvS2UY9b/2yyddc7xrE8QG+MyGrx2pWpsAJtJRSPQo0meDOrGxGrJvw4ERhx0/Jc7D6JYP+Dejq15AHN/RFjH/hC8iCzadDSUt98UUPfqn7Dc8xeLSGdAyJuv2Dy/yZd9bny2MMgwJryJiNGk85jhtqo4cmANQzlC4PTHNla5SdhmaYA6UEa20uLjENbvK3ZgWVE04N9JkLcDCsdzwpkJOK+l9eyggY+6Im9lGLdMsRzoYEZScT32s6MmilPGx9qyDCY6Ujd4OrTiBizcVbR+okDuNH54XVj1f7pOzJHeSToN7euv9yIwJaRZCruP/SasGDQ079O32HKvlUjEa0bWZAZZ/tjGNar0M+2fRV9cE1YgWdWWgWeAa5Fi7noB4xlsdJ0mNaAfjgEWdSb4hDq61kYORYD91kdWj7EV9wqNO0ftgq/dDRt+ns655KYCzSk6s6cRkRcT7F1o9HckTmiTJW3UoslDoPEwIo9e5BzTmrqLIapTTwnuJsuGPKAF7fuiZKmB5sTyefRl143IqoyEYCFLog8Z0+Hi39RYPSieHirzB5havy8XfEOOxP1T6lwf2muVo/m8tXV8nyUEBHEv9pJ3pl9/vrbPrAlSEA1Yl5L22Rg4CfMjr+4TmtdonL/hoQYW7UlhJHRUV1CGBOtzMuWJZod/5QPdxRkGdfSA0lXAxfzYybvyBxY1ml+gzBXpK1mCNG6kXtBQfKO32SC8jcFCJOPwXrSn0PTsCv6TWJeNSJ6MZsAU/SGc5qFr4WV96CnbB98Qpa9HdBQvtKTluAYMaxG63V0kDYznBwPQDmBApCrZu1iY2bnmmK/4ZmP+/tATdQr6OxHW1J22E8krBSToTcH8eP2c2rDWLNFwqrQAG0SMuBnHjhrj1qxoX4zgZWJas2wlLLLzpBTlZ9Xk3/xeLnaXwLe6qSjoYekTriJa4RT1jovLCPvF4KwnJ0He97a1XZcSl56QV6657TTt/zlJ1RaX/M2898lcoqursX7yRQujpC/baMKsyU0Kqv4iMqXJxLSsdHSkn65u7/tFpcLYdn//B2NUzHt9pYy/eWS9qhZ2L/2OyBkh0dyV2zFY/dDY2NWbPhbOkk2Ikz2vE15Wv9VN1sygBKTVzdvtLzPo0SywcHyT0m9zL3akI1rsHS6bP1NFwVCfrR1R81Sz//cA95LlGAx/yjjhImPR2ySJgRZiZgc2N+aP3wq5q3cl3pK6MBI0eKKnRMhNGtr9ddEhsGX+vyL5gRY+7gOrM4igHiJ+84vvVoBbcHuenQ0oLdyj6mTaV+vN6b98FxtFI/9Jf9Uhd9ooSMOYVfv3kZ2z16xVdTWUX+0iVsTydlX4d/Xc+hkcpFPZ6HLQvW4CuvQ0xZLdUF5tMY6UoWfoFZYcvRjiDeZS28gsKInnWNYgwIKnpBnR0VKmjDldeJNDYI17HUVbfSqKll2iq5LbiPUIVZHYIOAB6MRlyLieoIR9P2xNGRQaISeF4ZFmA7men/RZ9z006+owxY6M7pUpKei1V+8kdyIyI2KZzn4q/MTUSz3XxDDSKfx+eTf2COqKgaqM0aqK5+ZvDBu24u1cugNAVyJI8p+8eSEW80llzbtWWIbgN26jb5IgODClxT3dcSfmxAtOMwbKwOS96u9aOji3CPOIKMYjzV5orGGscclH6gon3ydJT8w5Zqv3alWtrMJUUUKD1Bt86z2fIBft6UWSE6BKQzCigtp6azcHg3tescLdSptMRXj9Z/cFr45WrT8XiEwn9fWIyNepY/I3qU7zqTVgderwx7CEd5fSHSYqn4nRhwiLGYrhamQSe9myb6n74+T/9jkh55N0fDdeTBsEdoIrxIUT3gEkiVlpgJ8mwp1Fd+JQeSH6BzKZZMci2OPJBxFuelxYZ7pepBw93B2q1Imxo/xuG8qACLvN9Y/XhxZSCS2J7Capw2xitSMl+pQtu6BhcnT/OJASHkyVr9jswe+t6I4QgGzxwQbkJfZlSsk0yLCJHA6MKsBz04aVX5K1KlFSyXJVjXRCelfQaUutezVDPp0aJ8uYIvpgYh+gYUKKcHmLLCJi43dmBDHMgY7BOCULvaEnBXtkohVLNk3QasjIH/oASXJzARlr/AiRFwHHo3HI2v4Y1MguAXS0lmvAo8GN4a2QEPdwo85ZZmiszOJRO7rRr+qAoTYFmA6eeGdmCbxJn1Yt0juDZNo/TUH8ghc7jGSNMbdy3d2RZy1oGxRBI3xqsZHk5PKnx2WuvI9egmpS9CT8PDc0CwLUkKGguTrwPnpR43Tnh3BD5BAQGoqlCwphuiAoFyl52jpI12FwbWy/D3HIXaFvSm9w7TyCw5AjIvQgiHc5tlpzRmHsI/bqAAef3o6aRxR/ztWn0GO+pma8czl5lVY5lLL6fdmFArA2Lzft0ruab2DKAEbq1r+KllEIlWI3p5Hck9FouPftYS7wReYQVtqz51lpP9WtohwZ1nG9H25p5YhouH473rCbLJco3I+79sTgDb0cpEkEhX/7vUUhcR/Vy8iIv1boSQCLePg3F//7EgVCf1/tYKJTDd/l2Ui3PJbBSgS9em6wpJyRHR++7s0E2k85A/j/TDeD+P9MN4P4/0w3g/j/TDeD+P9MN4P4/0w3g/j/TDeD+P9MN4P4/0w3g/j/TDeD+P9MN4P4/0/Zbwuc2zd1OvN65KEupbz/R0oQtrnYSDU18eY5nXCiVW68JONaxq5pUJrSj79z0BWQ2u+3EmXc/aX6o8Y3d3gvDPMPX755JuH5BkaWGLepI7b2soiQ5nWCqqVBpLUudcmV5rXhDWnhHPgzU7L6n1qfFKD5GN/EeKg9u9uR9XwanFar5oBbL+a6DbIwymqhv/udvwfzYn1yobf9VP+r/ZH2fTvBmqsCpyQ/c87Ny09hS48JB0Y1/Lfgf58eWfc//HyzgPD/x2ovvrP/gAb1Lyt2+V/r0o4i7ZwlkeN5lqDV5X+c+XPs2ZWr0V3imp7p9zb8/8DFckksAKiRp0yBHNogcMne9+72jYp4JWC1afFlNExtv5kTi2n5nDJh03wgeLR8DGsowqpjl1W5Off97IMMZikc3ZBhaJKeWbb8fPKjsVu6a0OmQfjTc+8jiBH9pdyexmQCu57dPReXeDhp4IuAqR8hB/2rGfctiJqPrOmCRHXZzs+c3pUuQ1Yrd3P2Nj4gnjOcTDx2T7H8uMf/36tqP77+qXXueg36d2/HrpbZ63DmKGyOKSRX+jt8oF3qqJKZl/oJxMq1RyLG3p/p2u4SmpPpvjNmCZ59aF3D1TlFyeYi/5Ta086ATo6/nnhLsPd0oAaVcYqvJse9GTuzjVOb5SLWTZTg8Tw/9LzxDwhpWnfpgFSX31xUT6XBRXAZXo2QZ9+7r3VE72w9P9lBDpKD2p+LqPfMfa3wa7qZlcro2ILgqo7nx+3XozahbVffMibQqOQrM93bUhr5fYsbKydvF5xHEB1qw4df99pBZn+rZto9LwF4PB75jszgXAC1iMz1IAkIHymP4D/OsA3C7XIDXvRwKkTLBzHY4hzsdC5WKt2Xyd2+b5NrOd+FhwmFUWBNPM9idQyCw99Ntch+kSQd2sxoDkov8dhgk91LDut+6d3PJbHDgbcNV7VfLDCwx4UVrTIzlMc1Gpbd+E6y0Ko+wq3RbpbrZwPL+6rG/+VW++huV2bd187Lf0qnImJ/oo50kRbpxCVS0x8eWTc6IpVeGugRhm6vCU0CYfWCEwKJSHO96TppFb4dVePWAx7XLYozgcZ3KZsGF2r2xTiS8kKB7K3KBqO9dT2cBQ1VIdb6nwmn/aFsrgH/+pKjqmVr8RGcehj3IrOwroirCnVlVgpBU/ika+zbgRq0nZe6+sNdJVu9MuMjqsFHbzs7uDvnthjpbXbZ1NIClM7PxWW/Yit1kg0UN9f6YvBXz5PKakoo91LyJ2Nq5Bl0Q1ZeihQst8tVJifjWuVcjuA2IUNjPqyt1oa7TmeQdfnROamXv4TcQN9Jae8ghQN1pMUF6rhOC4mnJQeWAsDkVO8cIFZtEtOOntD9s10adgziWjJnU2xO9VOEHq2U2+KZdkb8xuB/EZKo2/5Qrl3QN7o0uxeYkCM2mgKjqA2NYeaS6+2aKyCJkYIaipQyX8GSqV8ZLQBWuzl6OcEIwZrhNtiRFa/si7/KEjwxQr6kju4sW7ui24t+dE63OJMDpXt2guoJivfzL2EmfiDEc+qehh54qpbBEDfA1FGw+e33qEhMxIeBELkx2xltr772rGBREi5bIU7yV5DZ84WNgytc6ZYoa78hc0GflqLZx22Qp0/GIYuRG3HktcwPIZvM7SNVzOUW4j2SNwcABw+Wc55smhJ5WC8v6719QcB1iQ0+SVZ5yYo3nSKiASGIHzWMChg5/MgwQdM7ZUQA/85HlaG+TqaHKagibncF807+FeDbQzOH5wZFZ3Yy/icEAipK2SiBLw8JnQjCY105BUm4I9bxB1jvGwRM8dvAwO+bJjVkKbn6qQrFl1OzDOd9oimO34J7rYdr2ht+hhx3rFpwBXyRr+zzM+tM3QYTEpFcaqpNWZK9vEssKc+FjjkBv095a/Del5amm9UGi5S74b7ZEKK9mVFlgRT7idUs4M636IfN3EToHxaXt62BPuTqTwlnaDB5nFTiHk2exFO4ycKE2XvpIeXt4xaA/jA2fhmPHrujtl72zGfjyDmFvQDhlUSffuw2gvPl/hrW54QI0lDsClXJEAAlGR/LCGwfTAJfqNJfiS/G1FvE3peicfIznKbuaaU9sESdtfi9NlUe1cE/b2KoTcImKNm/gjCyHpqm1ayFjX2l2meQyStkb7nes/zxkrJrtcb+TdwZbKJiLKpj9RDTfWZKOdxuUFj+x0Tm0lGDpiQFgFhnrWtVQcylWQlY7vUZR3gilqYPc7PVOWBOdnNXYvqhgHHF14P51YJnEFF8gxuM9tPAx5X4GfjBjyIWKzjy/tnLhpmRkP27r4Mxkdp9ej4uJWfUbf7OeeWgHGFbjXo58R+vhCKSPya07GeeXgn2m8nzgAqz4CXw8aGBlNL9n1KPyxjOvuOFDanJ0dDqgmsywroFxX/NLzxZofBYLZsAmXR1XHXi1YXUi0NXA6tHdYXpGHKhFGlpPmwWp6h/M5T8C5WcyoKewqNU6BSYLjz3VM9sCzPY06sqcuNCG+QG5zhRZHPKpD/GM+iqcExZUa9757Pliz1F2FzYpZaB2QSivElwMW1bxNOw9puct7BvA7PtTCHWiJWkWVTp0rTTJpgi8fvMumOXMN70XRdt6oHqDmtMQ8QtbzXIUAtmqOQQXiZb2HT1lx+n3KPZjG6bjZRco1j0RyqQ3vUyTXJNERp65O3khLeFvF+92Z3UYK6LsCLHLrOjkZyJsZnZ0KFpIK6Jll8FCyTb1uWEUgi5Ob/c5r7cUwUsFpzsXXdlj2u3rLkS4Zj3reTv757nr7FDPg4BWWkmrp/T+pGDwNXNX3tYycKwlRJFbtNUmueEHtKQ21pYIBEljExb8Pvi1zXj/qpd0MSS5l0H71sqyj4S0OsImXn6P1x1fHbLPrj2aA2L2qsetPXMI0ZVbanMOXrY42epwm5GuDXRYe/TsFnX485yDTByf2GiDc+4CH91oWGnOOcVHtglAybbDlptmFvmEsHRH6IsYlEfPBZRUo5eUhF5lDJ2qBP+13TDUIsH/kWlWiEXmc5u437iduiJJmR1KpAiHJLLSuT6TvY30uz5+MPJ3hmSr+EG5zcTHpkqwnZS7JgtOBiEZQ3Py+59lrJIO7kFpgpRp5Bb2p7Z1RD956aYs1RdCRg+NeaIBN5RnVqZCENSSlNmk4/VBxAp8ZT2MZkPHM9KQE2rVhsR+LVMKMCisZ2YhUbEXHMucPcMjdeWWs1dWGildfPqbVym4rig/s3fuh8r7xZqfPTWlsNR3kQ971qEBSdU1aU18fXvPSXb2rKqwezwYtnk+ydP4D5kTuAYSQxCzA8C/OMQDVDIJDH1qNYn4OHeNOas/IZUwFZypqFFUKvT42coIELd7yp28iiIkHOY04I1NxDGpiyHegDPQKicvIR/LVyjMOgpdcqVHJn3QSzeQaadcds3VAzVqgX3KVugOPHqAetLgDk31irpUXeCxqBC9fWRkitYNaYWwvT0ZzFX72a7n3Sg3CSIvdNqfxF5VQj9WE6iW4xrCYPfyDP5EYh3oYgzoIEhUl+LbwHnj3hDt1dVLA3iEz/bDHlSbToDNTkZRm3oM/e3ES3WHRM6OJMH5vvYokvvV7KEaF7QF+7xyg6VcauxIXFKxknohEZPBP/Eww4SVBxqkLF7wRsE+z1kI+TAZkDmWtQdD2um11UfTerfeKJY6ECZ7zyd231amRfew/GZ33tpzt/nW+WV5/+7bKyNEvcn07/oqxutPO1UI8/R5ywzTIlD2Qy6VaJ92EkTzW1eQLpI4Nq6w3ClfbC1zKCrp6fezeADVEtb/0IS2fMeFu801UcZBTnT8cEnaJOvyPRPinz+Ld4i5w61HqZG5ejmQ+wpuhST/r2NXSC9CHaO85a0/kzG4Lsg7IiRnJbAxY6AlrlhtXaUExOdADrz5PLaCHBrSVlS0/dnMeguBj7zLyisI4BW9z8xzNWZaNh3hQe74oz/f0QDYmQ7kuHo05qDr7H8/9MIpcG4Dhe734ODqb5VsnV9UQmKsPL9W2bJhVTtZ1KrrsUv98Q+rufb3dVSssx77M95b3IomFmsYv9jg6IAjTAT0/Rv5ntfSvBsaglpsmIMVXBfz5hyzunD3Mg++Y99alyofulNbF7c55Q5zsqngmy/NeRON1Vj5/0fTIVkJh80rDN4meb/g0kZm9VKZdXJ+At+TfirMW1/iL+uyLfRRpg0YO11IO6tLwwZn+fc110X+chhcGdE4XU+8IsV1s3JGQ5B8upeAzXChvaObHE/N2kB/O9sTW9nIBk2gy9eyTXmsxxsZKeoBFKW11OxL0GD1V/PNriwBFSsctN3N6Fnn19hTkdzNKUfOo6wN195f0PeC3ERSuQgCpMfTT/qewKGn1s6iPB8AqBg1roRC2Ufx3sZ6XZgKDo2PXvp2QZ7TI6g7JTW1DZY+2mHSeqfSZBXrxWSicA1mMbuZT0MD5aJNeOxYJTJAwHBJxVdqJv7zQW3wMk94eaIlujmfO8Z5jArNmMCFm34+PBWT28luushvU9TGqdIMW6B8rrJqdIT4DuusbPLXUk1ZkN6WPXMCziFg82ce9YBeaYEQ6if5k/OB4sONnO7slaaljRk1QGKa52IqRV4Gs4qsQil+EHTdwu+kIZD5HPHQwYWJpCyATOK+4AwWsX7iyNtAXgYVhRCv4M0UTdc+kAePc4Rf5J4npfhviEiEdNUME5WP9WGv9eyFMXe3BiYNLia+/x9ZgyAn1UMF8kmC9X2kxVZJqHOfIQ2D1k3c1xrKF41sGs22Y5RsnWz1K/zOk1Af5uAHKOj3k8AcWxwt6Z2pSOvmu2xV417Zwff9YHiWrtp/HVN18gzQqmuMNBNkcRbyPANWaSEfylwa0Fn9wWzijGmcfKNKxmsDSvhX1JZ31BDnbLEyrxC3dx/M9bMWvG2/c/YBsuBraTetKX9i4ols4hYcl1x0nGx1L8OEuVXoGO5SCzOosdlhuVVGeDGYOy1zKsLZw9cq+1OJKwRPel3q5uXFCWuMUEKhHtBq/jcrEWYcPIyF/QOSj99w3Np0ZAN2s/dhaKeyb5lSfXCgzaa3swS2oX0muTpKuLzRfrU9BZGSwebUNMRSew8IvzIIQVO2GKTl8qK3dPT62CX5vd0t5stbO5nNTAbgIsBq4H5LBhKDasFDLKL1ocKdpXt0Cpi5r9g2NKNGn1VpRd+YIVP4Xm1dX/36b5y9qrXJfJvsfxrJg5bY5O4P7/0he+r7xtt/979XzL++kPn5u9BSXW3Edyn0CbE6OZq2zm2kqpLrPfXrtlby47K9JoGYiQMFaYwz/vjlz6BWBdUx5fy/vesf/9fWBwxe4Vv/xz6Sfvo6ijAxtaGB/WCJzbvKKQv8pG5d2trdn9+x79/vFTqHU7z/4DaB30TAeL+RzP6zz/TEK7hmTOqQO779V89k1vYi1hQx9NkCp4tifxo38py7EqmbeoF31cy34A3nsfm7/36zW1f4sXXrsdcMvtNqrpf6U6Yv6tO/t/n9Kc/d9uZTPt2vwC/RqUORcc7mTJrV9dILcemHrUQadNZrUImzUpx/+V+3lp261pyJaWSXYIP/1ZJXLuMXv+no/HnoF2xD+bGh73EfN6FZmDDjE749g+n3j8n12e5UTTqeiqPAYg8HT1c1nnlNAEAFBLAwQUAAIACAB2WH5RJGFwZ2MAAABrAAAAGwAAAHVuaXZlcnNhbC91bml2ZXJzYWwucG5nLnhtbLOxr8jNUShLLSrOzM+zVTLUM1Cyt+PlsikoSi3LTC1XqLBVMrIw1jMxNQABJYVKWyUzAz1TGLc8M6Ukw1bJ3MBYz9zYxNLY0kJJISM1Mz2jxFbJ1Mhcz8LA0MjAxEJJH2gmAFBLAwQUAAIACABGWxVZBYEocUgFAAC0EwAAIAAAAHZpZGVvbGVjdHVyZS9jb21tb25fbWVzc2FnZXMubG5nrVjfb6M4EH5faf8HC6nSnbS3u6d72Yc2K4c4LSrBHJikvRfkgtNaCzjHj7S5v/7GhtDkbitI25eqQOeb8cz3zYx7/v0pz9BWlJVUxYX1++evFhJFolJZ3F9YEZv/9s1CVc2LlGeqEBdWoSz0ffLxw3nGi/uG3wv4/eMHhM5zUVXwWE300/MzkumF5U9jbNskDJ2pS2IczRwaezgIMHOoF7t4SlxrgptUKlTwsuQ1BHP+pUMYBvRdfEuCOLQJgGpoyuIw8n0aMDKzJuxBoErmTWZwkaxQoWpUNZuNKmuRIlmgGv6EJwl4kHcyk/UO5SoVJ4QQXjteDO7N+brXjuuw23hBZ8SakILfZRBGUgpRoFLwVJRv8eHRYIHdDnwmq3dC9wMSEo9BMv0ryqg18UtRiaIGuM2DqtUpeK4zgzhjOo9tGnnMmoSZTAU6+zMioam7Fy2mJDhDao3OGGVwnP2n8OwER0vw8xM6LcHZ6+i0wpCABQ6u25zYAYEXs3jlsCtrYkN2NWkeZf2AZLgpQShIbHnWtOzqpDTkbort65jRGPt+PI0Ye457ypMfQ9Y2XfjYu41deknjEIgAdrbKN7zYIVfdK/TLH9++Pn37+uswkMcC6saARtzYIzdQJv3zNDtgzRKoAj8H7aIgAH515HBCI1V9GpcYqd6qBj3wrUC1QlspHo0wgX+yBHYb+sCHRMGLohkk94wuMNQPKM0Cx9bcAA6qstx9avXe1A+qBHcVSlsBpcanLqj+vmmp35ZV6R4BnSNVOZfF52HXK8+leGbquwBi4UvQKesPBUhH8IZNW83YT+DiscgUT9Ea1IwkDRHfbDKZdN2ro5yf8d1QFJ2ScRiuaDDTTUgLmaMNr6pHVaZHWT6MZwjY8WwKhbTZAbjusj0wnE/CFClLkdTDYBAlNvXpeLFyPEhgzAwdNSXypqqh7PkmE7Uw0Up9FJ6YlNyJtQJ+ZIJv29qBd0OWwTK5OPLsq3jKevW5vCmSh5F2QK6f1vewmk0ljmo2GFOHFk/pDagD5EhPsaDX1oRen2JxS0JIMgmHbDy8dC7bDgu63YtqL9qEa41ku26KajZtpWoqeKNTAtIyFalO8xISmAgec7D7QmtoQfcT/F5uYfwB/0Q5mGYaMdfxSMwc5kLpuschK+hxNpk53iWMKueveI4d10yG//KV78yOwdMtLxIBDE24JsIOvqUyNd+0VkzUfzfyH8Trrr+dda3Rm5Gbs88nxnPUTV+QEa9rkW/qIdc6zV34r4lC94UXQxhz9Nf571fAd6nMwdL45vocLaen1GgwiDdmany13juSbtMkMKVB3wQGazbeyqPgdK77o0LPS6pTrNV4jE77/YvxlisyDR0GtitxV8l6cBUxuhg93IwsXj/VIEoaBbDOHiUJcqSaMjHdcjhJzxhdkvoXIyz369bRnOlwPDjOfX8Ry2QO2UtHYEYLss9/Ox6O8rhSTZYaEWfyhxkRcNwmF/9f5Nalys3bjFd7ErcT6vtbouiS1Dr1T1ileh2OZseBDF/PkTCamphDuJ/NYfyt10MWzIGzv8suzdvGlqscXg1Gyih1mePHtq33NPDa3NWyzoZXid7wCnvAQX1XglsSLNI/ND9EKqHPmszqW1MGt6axgPPIdUO4FRKvjWjeZFl79X4FAqS/RSFPENC6hxp1fd/j6StbRyCD5YmnjttjEfbrkDGnTZ3JYrStj6Ows/T1MB1t5+LbzmzEZaa36ptwa7rv/SfYLw9z5Xeb6mn5eu6PBiTYN9ex9kvq6l5ijJcqg65xbNk/Veb/a+dfDv7d9i9QSwMEFAACAAgARlsVWRUeYBujAAAAfwEAADEAAAB2aWRlb2xlY3R1cmUvcGxheWJhY2tfYW5kX25hdmlnYXRpb25fc2V0dGluZ3MueG1sdZBBCoMwEEX3nsIbCF2HQNelRagXGHGUQJIJmVHw9k1EbWnTZd77P8OMYhQxfmJd1bWCWegpEEVLnFE173e2DAtevXEghnzCgrznSiY3LFFoIzJ62ZQewXLK//BjeGthPT/iI14w5UJnHOpLqbCZXPKwmGlj3RpQjxHTgC+Yc+iht3jDtSeIw+MM7Bv/1bmbNpsd3mlAHSK5IKr5QFW613H0F1BLAwQUAAIACABGWxVZp4ruNgwFAADlGQAAKgAAAHZpZGVvbGVjdHVyZS9mbGFzaF9wdWJsaXNoaW5nX3NldHRpbmdzLnhtbO1ZX2/iOBB/76ewctrHLfTvtRVQsTRoo6XAkbTdPlUmMeCrY2dth5Z9uk9zH+w+yY0TCFAKNdW2t6e7SqiKPb+fx+OZ8UxSOX+MGRoTqajgVWdvt+wgwkMRUT6sOldB8+OJg5TGPMJMcFJ1uHDQeW2nkqR9RtXIJ1qDqEJAw9VZoqvOSOvkrFR6eHjYpSqRZlawVAO/2g1FXEokUYRrIksJwxP4pycJUc6UwYIAfrHgU1htZwehSs50KaKUEUSjqnNNIyJaJNSpJE2G1cgp5ZJ9HN4PpUh51BBMSCSH/arzy0H2N5PJ2S5oTLgxi6rBoBnWZziKqFEEM59+J2hE6HAEGoPRHmikR1XnoFw2LCBdWmXJuPPdY8PSEGAGrqf0MdE4whrnj/l6kgyIhPMgqqZlSoB0aWxBUpNHXQzkQ9GE45iGAcwgY6yqcxHc9dym23PbDffuqtfKVbVGBF7Qcq0wfsu72Ea+23N9tx24vbtPXmdLxGtWcS/rXmtLzI37yfeCbVdq1y+3hXQ/d9pbYeqB12lvYYdG57Jbb99utaPPt1231/LaX+6CTqcVeN05KvPKBf+rlJZduQIuL1K56LB6lMZ9jimD/PHEaxXRkIEYlkMSiCaF6BpgpoiDfk/I8LcUM6onkKggztA9IUldJRDlPRNPVcfEiDOnywlBMQiyIlZP94tg3ds/Xdp7KV9+vq9n1awUCaw7Elq8s/p75aNC/9PDzeqvUbQCCTTBfNISw3fX/uh4nipPypvVf07Nytgk9jaWMsugq+q/aL79w/n5Hxwfb1ZhzWoVrDUOR5DZ9SwxL47MpKixPQ41HcOlQZ7oOkgZ89MkEVLPc/viYKHEGprKQPCl4DHPqC9YVJwaifskauOYTC9Ell+I/j3lTRDec9AAIp3BkXYSwpGPOdzDVMMxhwWHSvtKU53dv82pdF1SzNAVp1AoEHTprxx7OMJSLYV2cUTm6gtrXbgcc3Pnz2vlcKqIjWDbZCvFYJdWtJKMqUiVPeIaSpDYSrKTaka5lWhvlhgtdc6j2UbYjSFr2QjekL6i2s7EAhU6II8PhA2oCR6tQkkIt1L7kWo0KCAoFnancyNSFqGJSBGj9wRpgUBROC+kRwQtllxoIEWcjUJROHUYNKbkgUTnNgvdwhJxCkiTnBjR+QrfUvod9clASOAleAwlK4zTqXvtvp64CH3Q/AfxJ1ipudJ4ZoMPecnmtS/crx+MAXE0xlBkbkcOWZDEiX4TfjxBXOgZDswRmtyQHXpEo2zOZm/WC47wOPMk4x0ZKfgQhQPIOWEihBRKeUpsCUPMkeBsgnAIIa+MX2ZJCEZyD8yp1asVzOHgNNnTkI4hgoSMiLTac3lv/+Dw6PjXk9Oz3dJff/z5cSNoWiRCHjfL5VViY2OzYI180pi8gFvTaryAWttwWONev+JK82GNfKZgt8Y+bUSsgSvtiB1yTVPyAnhDa/ICckODsoJtChmbVBUt4D2z2Xoj8K694PYucL8GywRZNKzWNZWSKbuer8KyivgnLsI6VwEYzLWqVFy/c9VruL5VpTLzHatMZsfZ7ljVXl8syy5TG3QX6gIrFeDiHeZVBFy9jMZQN0XvllnfIZLfKSx+RHOSh9bbhMWrjuvfk1L+q6b76XviNzKe7156nzqti/+D9x80Yv5UvCBdeiNavKhb/ihgZmLKaYyZbwr74ktC7eiwXCk9P7WzA2zLn2ZqO38DUEsDBBQAAgAIAEZbFVmPdlX+bwIAAIcIAAAkAAAAdmlkZW9sZWN0dXJlL2ZsYXNoX3NraW5fc2V0dGluZ3MueG1snVbbjtowEH3vV6DtB9AlEISUIiVcRFV2QQs/YMgQLBw7sie0/H1t5wYkWdgmL3jmnLmcsR08daJ8/K3T8faCCbkBRMojZSyFrUPDny8hVWTHIAxSRMFfxt8HvusMfa9rITX4UZxBltj5fDIb9FuxlwQko/xkkG4Q9HttSC5kTFgZdupM3emoDWwq2DAawpIqnDGIgaMm9UauH7RmSEgEQaRhjn1aYYxcdmRvKp5N/dHr9DOgFsJEfP1h3lagSNJkTTiwLP3Q8dt1qMALIKGel1HON28bQwGDPUK4+h9RCvLXiRq/I3Jtyl2YefxCiAOtWyRFykOzi3oD132Kb6hb+Ivvdg88briBapq3u9E8XyFucgHMYFzHd54iF6Raz5/vcWVEVm9EnkCqh9Wiru6hFnhM4x0nlD2xs5HGoM8i3FTcd/p++/lFIRjS5IbxIEnG2GbFz4bmbccmgdAHXmsob1OMnHn/Wpj85/UV5iFFBvak3N1sZ6qovs/GKFPwusUq86mj+LMUkcid5dLmaI6oC+YoBWtKRVIUCz3UPFy5rJKtUrSa24vtKuutvcJPJrnpQJjKsaWtgq0lKH1Mi4v4KvC9p+J8gBKp3IOqce49FWeeMqb2EoDXSDVXPqdmsayKuq7mgYUgrGPFl3DAcnJ35jJBUxxP1UezQSLxajbZOu+OnMHnNCZIBdcOBFU01+DJOEyIJNfXOosh1exVCWv9lSiDqYLQ4GmjbPWpHfeaKNaT0Tg508hat/qLOz7oqXjdO2OGBG6+9b/hshNEhu8lJO+91Z2xdY9pDG9Cb/FEijhBr3tlsvOpxqB/mz8g/wBQSwMEFAACAAgARlsVWXyfhAoCBQAAXRkAACkAAAB2aWRlb2xlY3R1cmUvaHRtbF9wdWJsaXNoaW5nX3NldHRpbmdzLnhtbO1Z3W7iOBS+71NYWc3lFPq7bQVUlAZNNPwtpO30qjKJAW8dO2M7tMzVPs0+2D7JHicQoBRqultGK22lqopzvs/Hx+d8Pk5Ll88RQ2MiFRW87BzsFx1EeCBCyodl58avfz5zkNKYh5gJTsoOFw66rOyV4qTPqBr1iNZgqhDQcHUR67Iz0jq+KBSenp72qYqleStYooFf7QciKsSSKMI1kYWY4Qn80ZOYKGfKYEEAv5HgU1hlbw+hUsbUFGHCCKJh2bmlIRENEuhEki86Yk4hM+zj4HEoRcLDmmBCIjnsl51fjtKfmU1Gdk0jwk1UVAUGzbC+wGFIjR+Y9egPgkaEDkfgMMTsiYZ6VHaOikXDAtaFVZaUO1s8Niw1AVHgekofEY1DrHH2mM0nyYBI2A6iKlomBEiXxhYsNXnW+UA2FE44jmjgwxtkYlV2rv2Hrlt3u26r5j7cdBuZq9YI3/MbrhWm1/Cut7HvdN2e2/Ld7sOV194S8Z5Z3GbVa2yJuXOvep6/7UytanNbSOdLu7UVpup77dYWcai1m51q636rFX2577jdhtf6+uC32w3f68xRaVYu5F+psJzKJUh5kcjFhNWjJOpzTBnIx4usVUSDADEsh8QXdQrVNcBMEQf9HpPhbwlmVE9Ap6DO0CMhcVXFUORdU09lx9SIM6fLCMExKLK8Vs8P82I9ODxfWnshm36+rlfdLOX61RkJLXbs/kHxJPf//Hiz+2scLYF+xphPGmK4c+9PTudSeVbc7P5rbpbGRtdbWMpUQVfdfzN8h8fz/T86Pd3swprZSlhrHIxA2fVMmBdHZlbUxB4Hmo7h0CAvfB0kjPWSOBZSz7V9cTB3Yg1NaSD4UvGYZ9QXLMx3jUR9ErZwBCXcqXMHDaCuGWxgOyYc9TCHQ5dq2NQgR6ikrzTV6WFbn1pXJcUM3XAKXQFBzd7KJgcjLNVSIecbYg66oNKBozALbva81g4nitgYtow2KQa7Y0UryZiKRNkjbqHfiKws24lmlFuZdmcyaOlzVrs2xm4EGmVjeEf6imq7EAuU+4A8PhA2oDrkrwokIdzK7Weq0SCHoEjY7c6dSFiIJiJBjD4SpAUCR2G/kB4RtNhgoYEUUTrKsJomDBpT8kTCS5uJ7mGKKAGkkSJGdDbD94T+QH0yEBJ4CR5DfwrjdJpe++8nzgsdPP+X+GOs1NxpPIvBp6xB81rX7rdPJoA4HGNoKbcjB80jUaw/hB9PEBd6hoNwBEYb0k0PaZi+s1mb9YQjPE4zyWRHSgo5RGEDMk54EYC6Up4QW8IAcyQ4myAcQMkrk5epCMFIloEZtXq3gxkckiZ9GtIxVJCQIZFWay4eHB4dn5z+enZ+sV/4648/P28ETVtC0HEzXdYT1jZeDayRL64hb+DWXCzeQK29Xljj3j/jylXDGvlKe26NfXntsAauXD7skGuuIG+AN1xE3kBuuI6sYOtCRkaqwgW8ZxZbrfnereffP/juN3+ZIK2G1b6mVDBN1us9V9r/vmi5+j+v52rf+BAf16oxcXvtm27N7Vk1JrNUsRIuO85W26rV+mrZZZlWoLPQBli5AOfsMGsa4KRlNII2KdyZkO6gcHdUBa/ePOjGMsgK52Oq4F278zMF4/9QWWeVek1dUY9E1IB2JLMfFLWe2/Su2o3rDw0ftYvffzDp/mn4sqf8e+bSB8z8u9ryN/w9GF/+l0hl729QSwMEFAACAAgARlsVWZNoQH6HAQAA2QQAACIAAAB2aWRlb2xlY3R1cmUvaHRtbF9za2luX3NldHRpbmdzLmpzlZTNjoIwEMfvPoVhrx52LWLYW1kgbrIfJvoCRUZtLLQpxWiM774UUSmW7G57oTO/aec/dHoaDKvhrJzh6/BUf9frtV4rWcLobttabNxiExabtNgO2rYmrIDadh41qYhOLnt2DTY41sFSWpCEQRqUSvFcO52nCfbQFDttEXwPso3E8Vs0cQ3kKEAymu8awAsCd9wGci4zwtqbhCj0Qr/N6GMWjKbwQQsVMcggVxd27Hs4MPYTZAPB5uJF9TC8jBwTsmqyiULsv4RdfyWpiX951tPwc1GKOcmB3c6YImwqujMzICnNGzDGerbBAhisFKTf/5B3jfkzX2EJkXOd00zX8V1BFlQV2Ehe5mnzZ8cTz+sN0xFLOKiv+k/1irFEaGHXi6HHb/yiEddU1kMY9cZcWZuex1tW6HIVn0TuQBZ9KakqhT55altmSU4o679bimZQ3XToZuMiF5tNoThnioouaNnyAi5viUVTPU1EBLxqnqoI8mFDH8Vu7BidrjqdziyPyd58IwbnH1BLAwQUAAIACABGWxVZvH0190oAAABJAAAAHwAAAHZpZGVvbGVjdHVyZS9sb2NhbF9zZXR0aW5ncy54bWyzsa/IzVEoSy0qzszPs1Uy1DNQUkjNS85PycxLt1UKDXHTtVBSKC5JzEtJzMnPS7VVystXUrC347LJyU9OzAlOLSkBKizWt+MCAFBLAQIAABQAAgAIAENbFVlcrbH4oQMAAO8MAAAYAAAAAAAAAAEAAAAAAAAAAABub25lL2NvbW1vbl9tZXNzYWdlcy5sbmdQSwECAAAUAAIACABDWxVZFR5gG6MAAAB/AQAAKQAAAAAAAAABAAAAAADXAwAAbm9uZS9wbGF5YmFja19hbmRfbmF2aWdhdGlvbl9zZXR0aW5ncy54bWxQSwECAAAUAAIACABDWxVZH1SKajADAADHDgAAIgAAAAAAAAABAAAAAADBBAAAbm9uZS9mbGFzaF9wdWJsaXNoaW5nX3NldHRpbmdzLnhtbFBLAQIAABQAAgAIAENbFVlxV5SdFQEAANECAAAcAAAAAAAAAAEAAAAAADEIAABub25lL2ZsYXNoX3NraW5fc2V0dGluZ3MueG1sUEsBAgAAFAACAAgAQ1sVWdebcJYrAwAAbw4AACEAAAAAAAAAAQAAAAAAgAkAAG5vbmUvaHRtbF9wdWJsaXNoaW5nX3NldHRpbmdzLnhtbFBLAQIAABQAAgAIAENbFVmOc/b6agAAAOUAAAAaAAAAAAAAAAEAAAAAAOoMAABub25lL2h0bWxfc2tpbl9zZXR0aW5ncy5qc1BLAQIAABQAAgAIAENbFVm8fTX3SgAAAEkAAAAXAAAAAAAAAAEAAAAAAIwNAABub25lL2xvY2FsX3NldHRpbmdzLnhtbFBLAQIAABQAAgAIAIxeVlE2YVgCRwMAAOEJAAAUAAAAAAAAAAEAAAAAAAsOAAB1bml2ZXJzYWwvcGxheWVyLnhtbFBLAQIAABQAAgAIAEVbFVlwPC/trgYAAMMXAAAdAAAAAAAAAAEAAAAAAIQRAAB1bml2ZXJzYWwvY29tbW9uX21lc3NhZ2VzLmxuZ1BLAQIAABQAAgAIAEVbFVkVHmAbowAAAH8BAAAuAAAAAAAAAAEAAAAAAG0YAAB1bml2ZXJzYWwvcGxheWJhY2tfYW5kX25hdmlnYXRpb25fc2V0dGluZ3MueG1sUEsBAgAAFAACAAgARVsVWTsoGiA2BQAAthoAACcAAAAAAAAAAQAAAAAAXBkAAHVuaXZlcnNhbC9mbGFzaF9wdWJsaXNoaW5nX3NldHRpbmdzLnhtbFBLAQIAABQAAgAIAEVbFVkv/P8PZgMAAKMMAAAhAAAAAAAAAAEAAAAAANceAAB1bml2ZXJzYWwvZmxhc2hfc2tpbl9zZXR0aW5ncy54bWxQSwECAAAUAAIACABFWxVZ8Y2D7zEFAABAGgAAJgAAAAAAAAABAAAAAAB8IgAAdW5pdmVyc2FsL2h0bWxfcHVibGlzaGluZ19zZXR0aW5ncy54bWxQSwECAAAUAAIACABFWxVZP/YLiZABAABNBgAAHwAAAAAAAAABAAAAAADxJwAAdW5pdmVyc2FsL2h0bWxfc2tpbl9zZXR0aW5ncy5qc1BLAQIAABQAAgAIAEVbFVnlXQvDYgAAAGcAAAAcAAAAAAAAAAEAAAAAAL4pAAB1bml2ZXJzYWwvbG9jYWxfc2V0dGluZ3MueG1sUEsBAgAAFAACAAgAdlh+UQdfwMqJRQAARHQAABcAAAAAAAAAAAAAAAAAWioAAHVuaXZlcnNhbC91bml2ZXJzYWwucG5nUEsBAgAAFAACAAgAdlh+USRhcGdjAAAAawAAABsAAAAAAAAAAQAAAAAAGHAAAHVuaXZlcnNhbC91bml2ZXJzYWwucG5nLnhtbFBLAQIAABQAAgAIAEZbFVkFgShxSAUAALQTAAAgAAAAAAAAAAEAAAAAALRwAAB2aWRlb2xlY3R1cmUvY29tbW9uX21lc3NhZ2VzLmxuZ1BLAQIAABQAAgAIAEZbFVkVHmAbowAAAH8BAAAxAAAAAAAAAAEAAAAAADp2AAB2aWRlb2xlY3R1cmUvcGxheWJhY2tfYW5kX25hdmlnYXRpb25fc2V0dGluZ3MueG1sUEsBAgAAFAACAAgARlsVWaeK7jYMBQAA5RkAACoAAAAAAAAAAQAAAAAALHcAAHZpZGVvbGVjdHVyZS9mbGFzaF9wdWJsaXNoaW5nX3NldHRpbmdzLnhtbFBLAQIAABQAAgAIAEZbFVmPdlX+bwIAAIcIAAAkAAAAAAAAAAEAAAAAAIB8AAB2aWRlb2xlY3R1cmUvZmxhc2hfc2tpbl9zZXR0aW5ncy54bWxQSwECAAAUAAIACABGWxVZfJ+ECgIFAABdGQAAKQAAAAAAAAABAAAAAAAxfwAAdmlkZW9sZWN0dXJlL2h0bWxfcHVibGlzaGluZ19zZXR0aW5ncy54bWxQSwECAAAUAAIACABGWxVZk2hAfocBAADZBAAAIgAAAAAAAAABAAAAAAB6hAAAdmlkZW9sZWN0dXJlL2h0bWxfc2tpbl9zZXR0aW5ncy5qc1BLAQIAABQAAgAIAEZbFVm8fTX3SgAAAEkAAAAfAAAAAAAAAAEAAAAAAEGGAAB2aWRlb2xlY3R1cmUvbG9jYWxfc2V0dGluZ3MueG1sUEsFBgAAAAAYABgAZAcAAMiGAAAAAA=="/>
  <p:tag name="ISPRING_SCREEN_RECS_UPDATED" val="D:\Du lieu may cu\Phan Lan Elearning\TEPNGUON\Dong ho thoi gian Lan - nộp\"/>
</p:tagLst>
</file>

<file path=ppt/tags/tag10.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Hỏi trẻ có mấy kim ĐH"/>
  <p:tag name="ISPRING_SLIDE_INDENT_LEVEL" val="0"/>
  <p:tag name="GENSWF_ADVANCE_TIME" val="23.201"/>
  <p:tag name="TIMING" val="|6.56|11.899"/>
  <p:tag name="ISPRING_SLIDE_ID_2" val="{AEB09293-BCFF-4F89-A965-0BF91658395F}"/>
</p:tagLst>
</file>

<file path=ppt/tags/tag11.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Đồng hồ chỉ đúng 8 giờ"/>
  <p:tag name="GENSWF_ADVANCE_TIME" val="23.96"/>
  <p:tag name="ISPRING_SLIDE_INDENT_LEVEL" val="0"/>
  <p:tag name="ISPRING_SLIDE_ID_2" val="{8835DCED-FA12-4849-B6E1-48DF6B70CCE7}"/>
</p:tagLst>
</file>

<file path=ppt/tags/tag12.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Đồng hồ chỉ 5 giờ"/>
  <p:tag name="ISPRING_SLIDE_INDENT_LEVEL" val="0"/>
  <p:tag name="GENSWF_ADVANCE_TIME" val="19.027"/>
  <p:tag name="ISPRING_SLIDE_ID_2" val="{EE69A256-EC6B-4E46-8838-23DC650F8AA2}"/>
</p:tagLst>
</file>

<file path=ppt/tags/tag13.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Đồng hồ chỉ mấy giờ"/>
  <p:tag name="ISPRING_SLIDE_INDENT_LEVEL" val="0"/>
  <p:tag name="GENSWF_ADVANCE_TIME" val="17.521"/>
  <p:tag name="TIMING" val="|1.257|8.542"/>
  <p:tag name="ISPRING_SLIDE_ID_2" val="{FA2A3391-B44D-4BCD-BC17-5B7DC7914F56}"/>
</p:tagLst>
</file>

<file path=ppt/tags/tag14.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Trò chơi rung chuông vàng"/>
  <p:tag name="ISPRING_SLIDE_INDENT_LEVEL" val="0"/>
  <p:tag name="GENSWF_ADVANCE_TIME" val="19.6"/>
  <p:tag name="ISPRING_SLIDE_ID_2" val="{9E28CE8A-CFC0-4507-B926-3D8F09A0F2B5}"/>
</p:tagLst>
</file>

<file path=ppt/tags/tag15.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Phần 1: một ngày của Nôbi ta"/>
  <p:tag name="GENSWF_ADVANCE_TIME" val="17.91"/>
  <p:tag name="ISPRING_SLIDE_INDENT_LEVEL" val="0"/>
  <p:tag name="ISPRING_SLIDE_ID_2" val="{2D3E4B3B-8849-4D1E-B367-DF81D416CC40}"/>
</p:tagLst>
</file>

<file path=ppt/tags/tag16.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Video 1 ngày của Nôbita"/>
  <p:tag name="ISPRING_SLIDE_INDENT_LEVEL" val="0"/>
  <p:tag name="GENSWF_ADVANCE_TIME" val="48.001"/>
  <p:tag name="TIMING" val="|2.88"/>
  <p:tag name="ISPRING_SLIDE_ID_2" val="{FD474CA2-B13C-4641-8778-30EF6F3BEFBA}"/>
</p:tagLst>
</file>

<file path=ppt/tags/tag17.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Phần 2 rung chuông vàng"/>
  <p:tag name="ISPRING_SLIDE_INDENT_LEVEL" val="0"/>
  <p:tag name="GENSWF_ADVANCE_TIME" val="34.422"/>
  <p:tag name="TIMING" val="|11.775|3.353"/>
  <p:tag name="ISPRING_SLIDE_ID_2" val="{20223A59-EEB3-4D61-BC2E-FFBDD4A14FCF}"/>
</p:tagLst>
</file>

<file path=ppt/tags/tag18.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Nôbita đi học"/>
  <p:tag name="ISPRING_SLIDE_INDENT_LEVEL" val="0"/>
  <p:tag name="GENSWF_ADVANCE_TIME" val="32.701"/>
  <p:tag name="TIMING" val="|14.959"/>
  <p:tag name="ISPRING_SLIDE_ID_2" val="{3EE46440-D779-446A-8C0C-8469ECF7CEB7}"/>
</p:tagLst>
</file>

<file path=ppt/tags/tag19.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Nôbita ăn trưa"/>
  <p:tag name="ISPRING_SLIDE_INDENT_LEVEL" val="0"/>
  <p:tag name="GENSWF_ADVANCE_TIME" val="38.101"/>
  <p:tag name="TIMING" val="|17.725"/>
  <p:tag name="ISPRING_SLIDE_ID_2" val="{47CAA2D4-D468-4B8D-97A1-8FED259BF054}"/>
</p:tagLst>
</file>

<file path=ppt/tags/tag2.xml><?xml version="1.0" encoding="utf-8"?>
<p:tagLst xmlns:a="http://schemas.openxmlformats.org/drawingml/2006/main" xmlns:r="http://schemas.openxmlformats.org/officeDocument/2006/relationships" xmlns:p="http://schemas.openxmlformats.org/presentationml/2006/main">
  <p:tag name="PPSNARRATION" val="1,961032399,C:\Users\VS9 X64Bit\Desktop\Lam quen chu g  y OK\Media.ppcx"/>
  <p:tag name="ISPRING_CUSTOM_TIMING_USED" val="1"/>
  <p:tag name="GENSWF_SLIDE_TITLE" val="Tên bài giảng"/>
  <p:tag name="ISPRING_SLIDE_INDENT_LEVEL" val="0"/>
  <p:tag name="GENSWF_ADVANCE_TIME" val="90.967"/>
  <p:tag name="ISPRING_SLIDE_ID_2" val="{51B88F4B-82F8-4B93-91A9-E389E7AB354A}"/>
</p:tagLst>
</file>

<file path=ppt/tags/tag20.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Nôbita đi ngủ lúc mấy giờ"/>
  <p:tag name="ISPRING_SLIDE_INDENT_LEVEL" val="0"/>
  <p:tag name="GENSWF_ADVANCE_TIME" val="36.573"/>
  <p:tag name="TIMING" val="|18.896"/>
  <p:tag name="ISPRING_SLIDE_ID_2" val="{FBE715E0-69FB-4EAB-ABC1-1C947003BE41}"/>
</p:tagLst>
</file>

<file path=ppt/tags/tag21.xml><?xml version="1.0" encoding="utf-8"?>
<p:tagLst xmlns:a="http://schemas.openxmlformats.org/drawingml/2006/main" xmlns:r="http://schemas.openxmlformats.org/officeDocument/2006/relationships" xmlns:p="http://schemas.openxmlformats.org/presentationml/2006/main">
  <p:tag name="ISPRING_CUSTOM_TIMING_USED" val="1"/>
  <p:tag name="TIMING" val="|4.553"/>
  <p:tag name="GENSWF_SLIDE_TITLE" val="Nôbita đi ngủ lúc 10 giờ"/>
  <p:tag name="GENSWF_ADVANCE_TIME" val="43.45"/>
  <p:tag name="ISPRING_SLIDE_INDENT_LEVEL" val="0"/>
  <p:tag name="ISPRING_SLIDE_ID_2" val="{9111DC03-D151-47F4-BA56-9CA7C0F15CF5}"/>
</p:tagLst>
</file>

<file path=ppt/tags/tag22.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Phần 2 rung chuông vàng"/>
  <p:tag name="ISPRING_SLIDE_INDENT_LEVEL" val="0"/>
  <p:tag name="GENSWF_ADVANCE_TIME" val="34.422"/>
  <p:tag name="TIMING" val="|1.621|3.976"/>
  <p:tag name="ISPRING_SLIDE_ID_2" val="{779E22E0-8D09-479E-BFC5-DA42008AF273}"/>
</p:tagLst>
</file>

<file path=ppt/tags/tag23.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Đồng hồ khác nhau"/>
  <p:tag name="ISPRING_SLIDE_INDENT_LEVEL" val="0"/>
  <p:tag name="GENSWF_ADVANCE_TIME" val="40.39"/>
  <p:tag name="TIMING" val="|0.656|13.335|4.138|1.342|2.445"/>
  <p:tag name="ISPRING_SLIDE_ID_2" val="{77A10C47-9933-4236-9B77-2F156EE166DE}"/>
</p:tagLst>
</file>

<file path=ppt/tags/tag24.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các kiểu đồng hồ"/>
  <p:tag name="ISPRING_SLIDE_INDENT_LEVEL" val="0"/>
  <p:tag name="GENSWF_ADVANCE_TIME" val="11.501"/>
  <p:tag name="TIMING" val="|1.249"/>
  <p:tag name="ISPRING_SLIDE_ID_2" val="{D9BDC8F6-5557-4ADD-A9A5-283CE10020AB}"/>
</p:tagLst>
</file>

<file path=ppt/tags/tag25.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Trò chơi ai tinh mắt"/>
  <p:tag name="ISPRING_SLIDE_INDENT_LEVEL" val="0"/>
  <p:tag name="GENSWF_ADVANCE_TIME" val="25.6"/>
  <p:tag name="TIMING" val="|0.619|1.03"/>
  <p:tag name="ISPRING_SLIDE_ID_2" val="{4A68B117-765A-4077-83F1-AD46DA039E90}"/>
</p:tagLst>
</file>

<file path=ppt/tags/tag26.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chọn đồng hồ đúng"/>
  <p:tag name="GENSWF_ADVANCE_TIME" val="43.45"/>
  <p:tag name="ISPRING_SLIDE_INDENT_LEVEL" val="0"/>
  <p:tag name="TIMING" val="|1.503|3.556|2.259|7.363"/>
  <p:tag name="ISPRING_SLIDE_ID_2" val="{7C46C930-F6D4-4F94-A707-79564AB09543}"/>
</p:tagLst>
</file>

<file path=ppt/tags/tag27.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chọn đồng hồ đúng"/>
  <p:tag name="GENSWF_ADVANCE_TIME" val="43.45"/>
  <p:tag name="ISPRING_SLIDE_INDENT_LEVEL" val="0"/>
  <p:tag name="TIMING" val="|1.403|2.663|3.195|6.879"/>
  <p:tag name="ISPRING_SLIDE_ID_2" val="{102EB231-7F67-438C-B733-AC96CE0AC2CA}"/>
</p:tagLst>
</file>

<file path=ppt/tags/tag28.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chọn đồng hồ đúng"/>
  <p:tag name="GENSWF_ADVANCE_TIME" val="44.45"/>
  <p:tag name="ISPRING_SLIDE_INDENT_LEVEL" val="0"/>
  <p:tag name="TIMING" val="|1.207|1.417|0.994|1.472|7.613|1.746"/>
  <p:tag name="ISPRING_SLIDE_ID_2" val="{12BE8E9D-D1B1-451B-9C8A-9C847E28577B}"/>
</p:tagLst>
</file>

<file path=ppt/tags/tag29.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chọn đồng hồ đúng"/>
  <p:tag name="GENSWF_ADVANCE_TIME" val="43.45"/>
  <p:tag name="ISPRING_SLIDE_INDENT_LEVEL" val="0"/>
  <p:tag name="TIMING" val="|0.858|1.246|1.843|6.361|1.811"/>
  <p:tag name="ISPRING_SLIDE_ID_2" val="{55FBA997-270B-4998-A82E-7E6BA784D6F0}"/>
</p:tagLst>
</file>

<file path=ppt/tags/tag3.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Giới thiệu bài"/>
  <p:tag name="ISPRING_SLIDE_INDENT_LEVEL" val="0"/>
  <p:tag name="GENSWF_ADVANCE_TIME" val="23"/>
  <p:tag name="ISPRING_SLIDE_ID_2" val="{85072CFB-491C-49CE-A2DA-4F1B5F2756C4}"/>
</p:tagLst>
</file>

<file path=ppt/tags/tag30.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Trò chơi vui nhộn"/>
  <p:tag name="ISPRING_SLIDE_INDENT_LEVEL" val="0"/>
  <p:tag name="GENSWF_ADVANCE_TIME" val="25.784"/>
  <p:tag name="TIMING" val="|1.434|2.008"/>
  <p:tag name="ISPRING_SLIDE_ID_2" val="{12392C97-BC63-4CC9-81F8-9C0C542505D7}"/>
</p:tagLst>
</file>

<file path=ppt/tags/tag31.xml><?xml version="1.0" encoding="utf-8"?>
<p:tagLst xmlns:a="http://schemas.openxmlformats.org/drawingml/2006/main" xmlns:r="http://schemas.openxmlformats.org/officeDocument/2006/relationships" xmlns:p="http://schemas.openxmlformats.org/presentationml/2006/main">
  <p:tag name="ISPRING_SLIDE_QUIZ_PROPERTIES" val="&lt;QuizProperties&gt;&lt;passAction&gt;&lt;action&gt;3&lt;/action&gt;&lt;/passAction&gt;&lt;failAction&gt;&lt;action&gt;3&lt;/action&gt;&lt;/failAction&gt;&lt;viewSlidesPolicy&gt;0&lt;/viewSlidesPolicy&gt;&lt;allowInterrupt&gt;1&lt;/allowInterrupt&gt;&lt;/QuizProperties&gt;&#10;"/>
  <p:tag name="ISPRING_QUIZ_SHAPES_ADDED" val="1"/>
  <p:tag name="ISPRING_RESOURCE_QUIZ" val="quiz2.quiz"/>
  <p:tag name="ISPRING_CUSTOM_TIMING_USED" val="1"/>
  <p:tag name="GENSWF_SLIDE_TITLE" val="Bài tập trắc nghiệm"/>
  <p:tag name="ISPRING_SLIDE_INDENT_LEVEL" val="0"/>
  <p:tag name="GENSWF_ADVANCE_TIME" val="8.701"/>
  <p:tag name="ISPRING_SLIDE_ID_2" val="{3E7181BE-5DB2-4DBB-BBBC-2A55F64EF5D0}"/>
  <p:tag name="ISPRING_QUIZ_FULL_PATH" val="D:\Du lieu may cu\Phan Lan Elearning\TEPNGUON\Dong ho thoi gian Lan - nộp\quiz\quiz2.quiz"/>
  <p:tag name="ISPRING_QUIZ_RELATIVE_PATH" val="Dong ho thoi gian Lan - nộp\quiz\quiz2.quiz"/>
</p:tagLst>
</file>

<file path=ppt/tags/tag32.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77.764"/>
  <p:tag name="TIMING" val="|13.356"/>
  <p:tag name="ISPRING_SLIDE_ID_2" val="{A69D7C6A-2873-41F1-B9DD-44C431FB36A3}"/>
</p:tagLst>
</file>

<file path=ppt/tags/tag33.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Kết thúc bài"/>
  <p:tag name="ISPRING_SLIDE_INDENT_LEVEL" val="0"/>
  <p:tag name="GENSWF_ADVANCE_TIME" val="20.7"/>
  <p:tag name="ISPRING_SLIDE_ID_2" val="{45A79FE1-C5F7-4811-A804-0823EF2230F0}"/>
</p:tagLst>
</file>

<file path=ppt/tags/tag34.xml><?xml version="1.0" encoding="utf-8"?>
<p:tagLst xmlns:a="http://schemas.openxmlformats.org/drawingml/2006/main" xmlns:r="http://schemas.openxmlformats.org/officeDocument/2006/relationships" xmlns:p="http://schemas.openxmlformats.org/presentationml/2006/main">
  <p:tag name="GENSWF_ADVANCE_TIME" val="10"/>
  <p:tag name="ISPRING_CUSTOM_TIMING_USED" val="1"/>
  <p:tag name="ISPRING_SLIDE_ID_2" val="{52CF5638-3671-44B2-AE24-CFDEDF86CFD7}"/>
</p:tagLst>
</file>

<file path=ppt/tags/tag4.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ục tiêu, yêu cầu"/>
  <p:tag name="ISPRING_SLIDE_INDENT_LEVEL" val="0"/>
  <p:tag name="GENSWF_ADVANCE_TIME" val="54.9"/>
  <p:tag name="ISPRING_SLIDE_ID_2" val="{F8916886-613F-4139-8489-D33704FAF19F}"/>
</p:tagLst>
</file>

<file path=ppt/tags/tag5.xml><?xml version="1.0" encoding="utf-8"?>
<p:tagLst xmlns:a="http://schemas.openxmlformats.org/drawingml/2006/main" xmlns:r="http://schemas.openxmlformats.org/officeDocument/2006/relationships" xmlns:p="http://schemas.openxmlformats.org/presentationml/2006/main">
  <p:tag name="PPSNARRATION" val="4,961032399,C:\Users\VS9 X64Bit\Desktop\Lam quen chu g  y OK\Media.ppcx"/>
  <p:tag name="ISPRING_CUSTOM_TIMING_USED" val="1"/>
  <p:tag name="GENSWF_SLIDE_TITLE" val="Ổn định tổ chức"/>
  <p:tag name="ISPRING_SLIDE_INDENT_LEVEL" val="0"/>
  <p:tag name="GENSWF_ADVANCE_TIME" val="12.595"/>
  <p:tag name="ISPRING_SLIDE_ID_2" val="{9E6FE1FF-6881-4691-A7AE-D15EDFD67DB2}"/>
</p:tagLst>
</file>

<file path=ppt/tags/tag6.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Bài hát Đôremon"/>
  <p:tag name="ISPRING_SLIDE_INDENT_LEVEL" val="0"/>
  <p:tag name="GENSWF_ADVANCE_TIME" val="79.441"/>
  <p:tag name="ISPRING_SLIDE_ID_2" val="{DFAB0201-DB1C-46A6-8690-9B725BF80086}"/>
</p:tagLst>
</file>

<file path=ppt/tags/tag7.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Câu đố về đồng hồ"/>
  <p:tag name="ISPRING_SLIDE_INDENT_LEVEL" val="0"/>
  <p:tag name="GENSWF_ADVANCE_TIME" val="27.15"/>
  <p:tag name="ISPRING_SLIDE_ID_2" val="{1E53DF78-B274-4072-9A89-2C071E204D00}"/>
</p:tagLst>
</file>

<file path=ppt/tags/tag8.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Trả lời chiếc đồng hồ"/>
  <p:tag name="ISPRING_SLIDE_INDENT_LEVEL" val="0"/>
  <p:tag name="GENSWF_ADVANCE_TIME" val="6.6"/>
  <p:tag name="ISPRING_SLIDE_ID_2" val="{486872C8-1C66-4767-BD44-784B84F421EA}"/>
</p:tagLst>
</file>

<file path=ppt/tags/tag9.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Cô giới thiệu đồng hồ"/>
  <p:tag name="ISPRING_SLIDE_INDENT_LEVEL" val="0"/>
  <p:tag name="GENSWF_ADVANCE_TIME" val="75.351"/>
  <p:tag name="ISPRING_SLIDE_ID_2" val="{13E9579E-820A-4F16-9C67-8386BD18DD13}"/>
</p:tagLst>
</file>

<file path=ppt/theme/_rels/them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image" Target="../media/image2.jpeg"/></Relationships>
</file>

<file path=ppt/theme/_rels/theme4.xml.rels><?xml version="1.0" encoding="UTF-8" standalone="yes"?>
<Relationships xmlns="http://schemas.openxmlformats.org/package/2006/relationships"><Relationship Id="rId1" Type="http://schemas.openxmlformats.org/officeDocument/2006/relationships/image" Target="../media/image4.jpeg"/></Relationships>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cean">
  <a:themeElements>
    <a:clrScheme name="Ocean 1">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FFCC00"/>
      </a:hlink>
      <a:folHlink>
        <a:srgbClr val="6699FF"/>
      </a:folHlink>
    </a:clrScheme>
    <a:fontScheme name="Ocea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Ocean 1">
        <a:dk1>
          <a:srgbClr val="010199"/>
        </a:dk1>
        <a:lt1>
          <a:srgbClr val="FFFFFF"/>
        </a:lt1>
        <a:dk2>
          <a:srgbClr val="000099"/>
        </a:dk2>
        <a:lt2>
          <a:srgbClr val="FFFFFF"/>
        </a:lt2>
        <a:accent1>
          <a:srgbClr val="33CCCC"/>
        </a:accent1>
        <a:accent2>
          <a:srgbClr val="00C600"/>
        </a:accent2>
        <a:accent3>
          <a:srgbClr val="AAAACA"/>
        </a:accent3>
        <a:accent4>
          <a:srgbClr val="DADADA"/>
        </a:accent4>
        <a:accent5>
          <a:srgbClr val="ADE2E2"/>
        </a:accent5>
        <a:accent6>
          <a:srgbClr val="00B300"/>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Ocean 2">
        <a:dk1>
          <a:srgbClr val="000066"/>
        </a:dk1>
        <a:lt1>
          <a:srgbClr val="FFFFFF"/>
        </a:lt1>
        <a:dk2>
          <a:srgbClr val="5D93FF"/>
        </a:dk2>
        <a:lt2>
          <a:srgbClr val="FFFFFF"/>
        </a:lt2>
        <a:accent1>
          <a:srgbClr val="6666FF"/>
        </a:accent1>
        <a:accent2>
          <a:srgbClr val="9999FF"/>
        </a:accent2>
        <a:accent3>
          <a:srgbClr val="B6C8FF"/>
        </a:accent3>
        <a:accent4>
          <a:srgbClr val="DADADA"/>
        </a:accent4>
        <a:accent5>
          <a:srgbClr val="B8B8FF"/>
        </a:accent5>
        <a:accent6>
          <a:srgbClr val="8A8AE7"/>
        </a:accent6>
        <a:hlink>
          <a:srgbClr val="FF3300"/>
        </a:hlink>
        <a:folHlink>
          <a:srgbClr val="FF9900"/>
        </a:folHlink>
      </a:clrScheme>
      <a:clrMap bg1="dk2" tx1="lt1" bg2="dk1" tx2="lt2" accent1="accent1" accent2="accent2" accent3="accent3" accent4="accent4" accent5="accent5" accent6="accent6" hlink="hlink" folHlink="folHlink"/>
    </a:extraClrScheme>
    <a:extraClrScheme>
      <a:clrScheme name="Ocean 3">
        <a:dk1>
          <a:srgbClr val="000000"/>
        </a:dk1>
        <a:lt1>
          <a:srgbClr val="FFFFFF"/>
        </a:lt1>
        <a:dk2>
          <a:srgbClr val="572E88"/>
        </a:dk2>
        <a:lt2>
          <a:srgbClr val="FFFFFF"/>
        </a:lt2>
        <a:accent1>
          <a:srgbClr val="FF6600"/>
        </a:accent1>
        <a:accent2>
          <a:srgbClr val="FFCC00"/>
        </a:accent2>
        <a:accent3>
          <a:srgbClr val="B4ADC3"/>
        </a:accent3>
        <a:accent4>
          <a:srgbClr val="DADADA"/>
        </a:accent4>
        <a:accent5>
          <a:srgbClr val="FFB8AA"/>
        </a:accent5>
        <a:accent6>
          <a:srgbClr val="E7B900"/>
        </a:accent6>
        <a:hlink>
          <a:srgbClr val="33CCCC"/>
        </a:hlink>
        <a:folHlink>
          <a:srgbClr val="36CC64"/>
        </a:folHlink>
      </a:clrScheme>
      <a:clrMap bg1="dk2" tx1="lt1" bg2="dk1" tx2="lt2" accent1="accent1" accent2="accent2" accent3="accent3" accent4="accent4" accent5="accent5" accent6="accent6" hlink="hlink" folHlink="folHlink"/>
    </a:extraClrScheme>
    <a:extraClrScheme>
      <a:clrScheme name="Ocean 4">
        <a:dk1>
          <a:srgbClr val="003366"/>
        </a:dk1>
        <a:lt1>
          <a:srgbClr val="FFFFFF"/>
        </a:lt1>
        <a:dk2>
          <a:srgbClr val="666699"/>
        </a:dk2>
        <a:lt2>
          <a:srgbClr val="FFFFFF"/>
        </a:lt2>
        <a:accent1>
          <a:srgbClr val="9966FF"/>
        </a:accent1>
        <a:accent2>
          <a:srgbClr val="00CC66"/>
        </a:accent2>
        <a:accent3>
          <a:srgbClr val="B8B8CA"/>
        </a:accent3>
        <a:accent4>
          <a:srgbClr val="DADADA"/>
        </a:accent4>
        <a:accent5>
          <a:srgbClr val="CAB8FF"/>
        </a:accent5>
        <a:accent6>
          <a:srgbClr val="00B95C"/>
        </a:accent6>
        <a:hlink>
          <a:srgbClr val="65C8FF"/>
        </a:hlink>
        <a:folHlink>
          <a:srgbClr val="FFCC99"/>
        </a:folHlink>
      </a:clrScheme>
      <a:clrMap bg1="dk2" tx1="lt1" bg2="dk1" tx2="lt2" accent1="accent1" accent2="accent2" accent3="accent3" accent4="accent4" accent5="accent5" accent6="accent6" hlink="hlink" folHlink="folHlink"/>
    </a:extraClrScheme>
    <a:extraClrScheme>
      <a:clrScheme name="Ocean 5">
        <a:dk1>
          <a:srgbClr val="000000"/>
        </a:dk1>
        <a:lt1>
          <a:srgbClr val="FFFFFF"/>
        </a:lt1>
        <a:dk2>
          <a:srgbClr val="336600"/>
        </a:dk2>
        <a:lt2>
          <a:srgbClr val="FFFFFF"/>
        </a:lt2>
        <a:accent1>
          <a:srgbClr val="B7C533"/>
        </a:accent1>
        <a:accent2>
          <a:srgbClr val="CCCCFF"/>
        </a:accent2>
        <a:accent3>
          <a:srgbClr val="ADB8AA"/>
        </a:accent3>
        <a:accent4>
          <a:srgbClr val="DADADA"/>
        </a:accent4>
        <a:accent5>
          <a:srgbClr val="D8DFAD"/>
        </a:accent5>
        <a:accent6>
          <a:srgbClr val="B9B9E7"/>
        </a:accent6>
        <a:hlink>
          <a:srgbClr val="FFFFCC"/>
        </a:hlink>
        <a:folHlink>
          <a:srgbClr val="FF9900"/>
        </a:folHlink>
      </a:clrScheme>
      <a:clrMap bg1="dk2" tx1="lt1" bg2="dk1" tx2="lt2" accent1="accent1" accent2="accent2" accent3="accent3" accent4="accent4" accent5="accent5" accent6="accent6" hlink="hlink" folHlink="folHlink"/>
    </a:extraClrScheme>
    <a:extraClrScheme>
      <a:clrScheme name="Ocean 6">
        <a:dk1>
          <a:srgbClr val="000000"/>
        </a:dk1>
        <a:lt1>
          <a:srgbClr val="FFFFFF"/>
        </a:lt1>
        <a:dk2>
          <a:srgbClr val="006B80"/>
        </a:dk2>
        <a:lt2>
          <a:srgbClr val="C1CB75"/>
        </a:lt2>
        <a:accent1>
          <a:srgbClr val="6F8406"/>
        </a:accent1>
        <a:accent2>
          <a:srgbClr val="D9E288"/>
        </a:accent2>
        <a:accent3>
          <a:srgbClr val="AABAC0"/>
        </a:accent3>
        <a:accent4>
          <a:srgbClr val="DADADA"/>
        </a:accent4>
        <a:accent5>
          <a:srgbClr val="BBC2AA"/>
        </a:accent5>
        <a:accent6>
          <a:srgbClr val="C4CD7B"/>
        </a:accent6>
        <a:hlink>
          <a:srgbClr val="00CC00"/>
        </a:hlink>
        <a:folHlink>
          <a:srgbClr val="C0FF73"/>
        </a:folHlink>
      </a:clrScheme>
      <a:clrMap bg1="dk2" tx1="lt1" bg2="dk1" tx2="lt2" accent1="accent1" accent2="accent2" accent3="accent3" accent4="accent4" accent5="accent5" accent6="accent6" hlink="hlink" folHlink="folHlink"/>
    </a:extraClrScheme>
    <a:extraClrScheme>
      <a:clrScheme name="Ocean 7">
        <a:dk1>
          <a:srgbClr val="5F5F5F"/>
        </a:dk1>
        <a:lt1>
          <a:srgbClr val="FFFFFF"/>
        </a:lt1>
        <a:dk2>
          <a:srgbClr val="FF6600"/>
        </a:dk2>
        <a:lt2>
          <a:srgbClr val="FFFFFF"/>
        </a:lt2>
        <a:accent1>
          <a:srgbClr val="CC6600"/>
        </a:accent1>
        <a:accent2>
          <a:srgbClr val="FF6600"/>
        </a:accent2>
        <a:accent3>
          <a:srgbClr val="FFB8AA"/>
        </a:accent3>
        <a:accent4>
          <a:srgbClr val="DADADA"/>
        </a:accent4>
        <a:accent5>
          <a:srgbClr val="E2B8AA"/>
        </a:accent5>
        <a:accent6>
          <a:srgbClr val="E75C00"/>
        </a:accent6>
        <a:hlink>
          <a:srgbClr val="FFFF99"/>
        </a:hlink>
        <a:folHlink>
          <a:srgbClr val="FFCC99"/>
        </a:folHlink>
      </a:clrScheme>
      <a:clrMap bg1="dk2" tx1="lt1" bg2="dk1" tx2="lt2" accent1="accent1" accent2="accent2" accent3="accent3" accent4="accent4" accent5="accent5" accent6="accent6" hlink="hlink" folHlink="folHlink"/>
    </a:extraClrScheme>
    <a:extraClrScheme>
      <a:clrScheme name="Ocean 8">
        <a:dk1>
          <a:srgbClr val="000000"/>
        </a:dk1>
        <a:lt1>
          <a:srgbClr val="FFFFFF"/>
        </a:lt1>
        <a:dk2>
          <a:srgbClr val="FFBA2F"/>
        </a:dk2>
        <a:lt2>
          <a:srgbClr val="A50021"/>
        </a:lt2>
        <a:accent1>
          <a:srgbClr val="FF6600"/>
        </a:accent1>
        <a:accent2>
          <a:srgbClr val="CC6600"/>
        </a:accent2>
        <a:accent3>
          <a:srgbClr val="FFD9AD"/>
        </a:accent3>
        <a:accent4>
          <a:srgbClr val="DADADA"/>
        </a:accent4>
        <a:accent5>
          <a:srgbClr val="FFB8AA"/>
        </a:accent5>
        <a:accent6>
          <a:srgbClr val="B95C00"/>
        </a:accent6>
        <a:hlink>
          <a:srgbClr val="663300"/>
        </a:hlink>
        <a:folHlink>
          <a:srgbClr val="CC990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Angles">
  <a:themeElements>
    <a:clrScheme name="Angles">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ppt/theme/theme4.xml><?xml version="1.0" encoding="utf-8"?>
<a:theme xmlns:a="http://schemas.openxmlformats.org/drawingml/2006/main" name="1_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otalTime>3449</TotalTime>
  <Words>863</Words>
  <Application>Microsoft Office PowerPoint</Application>
  <PresentationFormat>On-screen Show (4:3)</PresentationFormat>
  <Paragraphs>428</Paragraphs>
  <Slides>33</Slides>
  <Notes>33</Notes>
  <HiddenSlides>0</HiddenSlides>
  <MMClips>17</MMClips>
  <ScaleCrop>false</ScaleCrop>
  <HeadingPairs>
    <vt:vector size="6" baseType="variant">
      <vt:variant>
        <vt:lpstr>Fonts Used</vt:lpstr>
      </vt:variant>
      <vt:variant>
        <vt:i4>16</vt:i4>
      </vt:variant>
      <vt:variant>
        <vt:lpstr>Theme</vt:lpstr>
      </vt:variant>
      <vt:variant>
        <vt:i4>4</vt:i4>
      </vt:variant>
      <vt:variant>
        <vt:lpstr>Slide Titles</vt:lpstr>
      </vt:variant>
      <vt:variant>
        <vt:i4>33</vt:i4>
      </vt:variant>
    </vt:vector>
  </HeadingPairs>
  <TitlesOfParts>
    <vt:vector size="53" baseType="lpstr">
      <vt:lpstr>.VnAristote</vt:lpstr>
      <vt:lpstr>.VnTime</vt:lpstr>
      <vt:lpstr>Arial</vt:lpstr>
      <vt:lpstr>Calibri</vt:lpstr>
      <vt:lpstr>Franklin Gothic Book</vt:lpstr>
      <vt:lpstr>Franklin Gothic Medium</vt:lpstr>
      <vt:lpstr>Lucida Sans Unicode</vt:lpstr>
      <vt:lpstr>Segoe UI</vt:lpstr>
      <vt:lpstr>Segoe UI Semibold</vt:lpstr>
      <vt:lpstr>Tahoma</vt:lpstr>
      <vt:lpstr>Times New Roman</vt:lpstr>
      <vt:lpstr>Tunga</vt:lpstr>
      <vt:lpstr>Verdana</vt:lpstr>
      <vt:lpstr>Wingdings</vt:lpstr>
      <vt:lpstr>Wingdings 2</vt:lpstr>
      <vt:lpstr>Wingdings 3</vt:lpstr>
      <vt:lpstr>Default Design</vt:lpstr>
      <vt:lpstr>Ocean</vt:lpstr>
      <vt:lpstr>Angles</vt:lpstr>
      <vt:lpstr>1_Concourse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BAIDUTHI</dc:title>
  <dc:creator>Taylor-Scott</dc:creator>
  <cp:lastModifiedBy>Admin</cp:lastModifiedBy>
  <cp:revision>361</cp:revision>
  <dcterms:created xsi:type="dcterms:W3CDTF">2007-04-17T05:23:15Z</dcterms:created>
  <dcterms:modified xsi:type="dcterms:W3CDTF">2024-08-21T04:28:04Z</dcterms:modified>
</cp:coreProperties>
</file>