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57" r:id="rId3"/>
    <p:sldId id="259" r:id="rId4"/>
    <p:sldId id="260" r:id="rId5"/>
    <p:sldId id="261" r:id="rId6"/>
    <p:sldId id="263" r:id="rId7"/>
    <p:sldId id="264" r:id="rId8"/>
    <p:sldId id="266" r:id="rId9"/>
    <p:sldId id="267" r:id="rId10"/>
    <p:sldId id="268" r:id="rId11"/>
    <p:sldId id="269"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54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6EAE-1DDE-C56A-6344-55B3B2C5B4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5CA5AA-FBB0-3786-AD5E-F23EF8EB4F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5B3667-72BA-143D-B0B1-02FFCEE1DC8C}"/>
              </a:ext>
            </a:extLst>
          </p:cNvPr>
          <p:cNvSpPr>
            <a:spLocks noGrp="1"/>
          </p:cNvSpPr>
          <p:nvPr>
            <p:ph type="dt" sz="half" idx="10"/>
          </p:nvPr>
        </p:nvSpPr>
        <p:spPr/>
        <p:txBody>
          <a:bodyPr/>
          <a:lstStyle/>
          <a:p>
            <a:fld id="{D7549865-90A4-4265-A425-1D2A972FB931}" type="datetimeFigureOut">
              <a:rPr lang="en-US" smtClean="0"/>
              <a:t>12/6/2025</a:t>
            </a:fld>
            <a:endParaRPr lang="en-US"/>
          </a:p>
        </p:txBody>
      </p:sp>
      <p:sp>
        <p:nvSpPr>
          <p:cNvPr id="5" name="Footer Placeholder 4">
            <a:extLst>
              <a:ext uri="{FF2B5EF4-FFF2-40B4-BE49-F238E27FC236}">
                <a16:creationId xmlns:a16="http://schemas.microsoft.com/office/drawing/2014/main" id="{15236FDC-78AF-3837-D839-687AF2B00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6899E6-92E0-069A-9BB3-CBA288E82E2E}"/>
              </a:ext>
            </a:extLst>
          </p:cNvPr>
          <p:cNvSpPr>
            <a:spLocks noGrp="1"/>
          </p:cNvSpPr>
          <p:nvPr>
            <p:ph type="sldNum" sz="quarter" idx="12"/>
          </p:nvPr>
        </p:nvSpPr>
        <p:spPr/>
        <p:txBody>
          <a:bodyPr/>
          <a:lstStyle/>
          <a:p>
            <a:fld id="{3DBE5F5C-C976-4CF8-9C39-035F19F5B273}" type="slidenum">
              <a:rPr lang="en-US" smtClean="0"/>
              <a:t>‹#›</a:t>
            </a:fld>
            <a:endParaRPr lang="en-US"/>
          </a:p>
        </p:txBody>
      </p:sp>
    </p:spTree>
    <p:extLst>
      <p:ext uri="{BB962C8B-B14F-4D97-AF65-F5344CB8AC3E}">
        <p14:creationId xmlns:p14="http://schemas.microsoft.com/office/powerpoint/2010/main" val="399512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33971-CD48-D0F7-80FE-C4B9B3ADB9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803FE9-CA64-EDFB-47DC-3999C95F9A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B1670-4F77-C104-016D-CBBFC67567CE}"/>
              </a:ext>
            </a:extLst>
          </p:cNvPr>
          <p:cNvSpPr>
            <a:spLocks noGrp="1"/>
          </p:cNvSpPr>
          <p:nvPr>
            <p:ph type="dt" sz="half" idx="10"/>
          </p:nvPr>
        </p:nvSpPr>
        <p:spPr/>
        <p:txBody>
          <a:bodyPr/>
          <a:lstStyle/>
          <a:p>
            <a:fld id="{D7549865-90A4-4265-A425-1D2A972FB931}" type="datetimeFigureOut">
              <a:rPr lang="en-US" smtClean="0"/>
              <a:t>12/6/2025</a:t>
            </a:fld>
            <a:endParaRPr lang="en-US"/>
          </a:p>
        </p:txBody>
      </p:sp>
      <p:sp>
        <p:nvSpPr>
          <p:cNvPr id="5" name="Footer Placeholder 4">
            <a:extLst>
              <a:ext uri="{FF2B5EF4-FFF2-40B4-BE49-F238E27FC236}">
                <a16:creationId xmlns:a16="http://schemas.microsoft.com/office/drawing/2014/main" id="{D7C47E08-949F-62DD-DCD3-9D21ED8636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55646-777A-46A9-70A2-6AE9005FFEF1}"/>
              </a:ext>
            </a:extLst>
          </p:cNvPr>
          <p:cNvSpPr>
            <a:spLocks noGrp="1"/>
          </p:cNvSpPr>
          <p:nvPr>
            <p:ph type="sldNum" sz="quarter" idx="12"/>
          </p:nvPr>
        </p:nvSpPr>
        <p:spPr/>
        <p:txBody>
          <a:bodyPr/>
          <a:lstStyle/>
          <a:p>
            <a:fld id="{3DBE5F5C-C976-4CF8-9C39-035F19F5B273}" type="slidenum">
              <a:rPr lang="en-US" smtClean="0"/>
              <a:t>‹#›</a:t>
            </a:fld>
            <a:endParaRPr lang="en-US"/>
          </a:p>
        </p:txBody>
      </p:sp>
    </p:spTree>
    <p:extLst>
      <p:ext uri="{BB962C8B-B14F-4D97-AF65-F5344CB8AC3E}">
        <p14:creationId xmlns:p14="http://schemas.microsoft.com/office/powerpoint/2010/main" val="377093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8981CE-C000-9ADE-EFB1-D5050DF5AE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D3186C-0C54-8F78-83F0-8F37074EC5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6AE6E-732A-9D78-3569-7731FF1F66D9}"/>
              </a:ext>
            </a:extLst>
          </p:cNvPr>
          <p:cNvSpPr>
            <a:spLocks noGrp="1"/>
          </p:cNvSpPr>
          <p:nvPr>
            <p:ph type="dt" sz="half" idx="10"/>
          </p:nvPr>
        </p:nvSpPr>
        <p:spPr/>
        <p:txBody>
          <a:bodyPr/>
          <a:lstStyle/>
          <a:p>
            <a:fld id="{D7549865-90A4-4265-A425-1D2A972FB931}" type="datetimeFigureOut">
              <a:rPr lang="en-US" smtClean="0"/>
              <a:t>12/6/2025</a:t>
            </a:fld>
            <a:endParaRPr lang="en-US"/>
          </a:p>
        </p:txBody>
      </p:sp>
      <p:sp>
        <p:nvSpPr>
          <p:cNvPr id="5" name="Footer Placeholder 4">
            <a:extLst>
              <a:ext uri="{FF2B5EF4-FFF2-40B4-BE49-F238E27FC236}">
                <a16:creationId xmlns:a16="http://schemas.microsoft.com/office/drawing/2014/main" id="{4DEAE57C-4404-D020-E008-99CF9F57E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5F073-E976-4DE2-C869-4D08F2F70D96}"/>
              </a:ext>
            </a:extLst>
          </p:cNvPr>
          <p:cNvSpPr>
            <a:spLocks noGrp="1"/>
          </p:cNvSpPr>
          <p:nvPr>
            <p:ph type="sldNum" sz="quarter" idx="12"/>
          </p:nvPr>
        </p:nvSpPr>
        <p:spPr/>
        <p:txBody>
          <a:bodyPr/>
          <a:lstStyle/>
          <a:p>
            <a:fld id="{3DBE5F5C-C976-4CF8-9C39-035F19F5B273}" type="slidenum">
              <a:rPr lang="en-US" smtClean="0"/>
              <a:t>‹#›</a:t>
            </a:fld>
            <a:endParaRPr lang="en-US"/>
          </a:p>
        </p:txBody>
      </p:sp>
    </p:spTree>
    <p:extLst>
      <p:ext uri="{BB962C8B-B14F-4D97-AF65-F5344CB8AC3E}">
        <p14:creationId xmlns:p14="http://schemas.microsoft.com/office/powerpoint/2010/main" val="988387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8A17D-E770-32B7-3828-3E78033619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278826-10FE-E6D8-04F8-FFFF600C35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DA407-7BE0-9801-05CB-3DEB8759FBB4}"/>
              </a:ext>
            </a:extLst>
          </p:cNvPr>
          <p:cNvSpPr>
            <a:spLocks noGrp="1"/>
          </p:cNvSpPr>
          <p:nvPr>
            <p:ph type="dt" sz="half" idx="10"/>
          </p:nvPr>
        </p:nvSpPr>
        <p:spPr/>
        <p:txBody>
          <a:bodyPr/>
          <a:lstStyle/>
          <a:p>
            <a:fld id="{D7549865-90A4-4265-A425-1D2A972FB931}" type="datetimeFigureOut">
              <a:rPr lang="en-US" smtClean="0"/>
              <a:t>12/6/2025</a:t>
            </a:fld>
            <a:endParaRPr lang="en-US"/>
          </a:p>
        </p:txBody>
      </p:sp>
      <p:sp>
        <p:nvSpPr>
          <p:cNvPr id="5" name="Footer Placeholder 4">
            <a:extLst>
              <a:ext uri="{FF2B5EF4-FFF2-40B4-BE49-F238E27FC236}">
                <a16:creationId xmlns:a16="http://schemas.microsoft.com/office/drawing/2014/main" id="{FA7BB7E5-1E30-7BC4-D483-83C035EB3F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A3B43-E1AA-74EA-E76B-8AA57F28511A}"/>
              </a:ext>
            </a:extLst>
          </p:cNvPr>
          <p:cNvSpPr>
            <a:spLocks noGrp="1"/>
          </p:cNvSpPr>
          <p:nvPr>
            <p:ph type="sldNum" sz="quarter" idx="12"/>
          </p:nvPr>
        </p:nvSpPr>
        <p:spPr/>
        <p:txBody>
          <a:bodyPr/>
          <a:lstStyle/>
          <a:p>
            <a:fld id="{3DBE5F5C-C976-4CF8-9C39-035F19F5B273}" type="slidenum">
              <a:rPr lang="en-US" smtClean="0"/>
              <a:t>‹#›</a:t>
            </a:fld>
            <a:endParaRPr lang="en-US"/>
          </a:p>
        </p:txBody>
      </p:sp>
    </p:spTree>
    <p:extLst>
      <p:ext uri="{BB962C8B-B14F-4D97-AF65-F5344CB8AC3E}">
        <p14:creationId xmlns:p14="http://schemas.microsoft.com/office/powerpoint/2010/main" val="402345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CE1E-1559-5A3F-3D5E-0EAFD31A90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A5B989-E864-ED70-AA20-F36DFB5EA6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C0E86C-A4F1-C760-13BF-4CE09A14FA31}"/>
              </a:ext>
            </a:extLst>
          </p:cNvPr>
          <p:cNvSpPr>
            <a:spLocks noGrp="1"/>
          </p:cNvSpPr>
          <p:nvPr>
            <p:ph type="dt" sz="half" idx="10"/>
          </p:nvPr>
        </p:nvSpPr>
        <p:spPr/>
        <p:txBody>
          <a:bodyPr/>
          <a:lstStyle/>
          <a:p>
            <a:fld id="{D7549865-90A4-4265-A425-1D2A972FB931}" type="datetimeFigureOut">
              <a:rPr lang="en-US" smtClean="0"/>
              <a:t>12/6/2025</a:t>
            </a:fld>
            <a:endParaRPr lang="en-US"/>
          </a:p>
        </p:txBody>
      </p:sp>
      <p:sp>
        <p:nvSpPr>
          <p:cNvPr id="5" name="Footer Placeholder 4">
            <a:extLst>
              <a:ext uri="{FF2B5EF4-FFF2-40B4-BE49-F238E27FC236}">
                <a16:creationId xmlns:a16="http://schemas.microsoft.com/office/drawing/2014/main" id="{ACB91B3C-8E6B-3E87-FFA8-0DC6008AD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61CFA-2079-9483-903C-04D90F8AEA10}"/>
              </a:ext>
            </a:extLst>
          </p:cNvPr>
          <p:cNvSpPr>
            <a:spLocks noGrp="1"/>
          </p:cNvSpPr>
          <p:nvPr>
            <p:ph type="sldNum" sz="quarter" idx="12"/>
          </p:nvPr>
        </p:nvSpPr>
        <p:spPr/>
        <p:txBody>
          <a:bodyPr/>
          <a:lstStyle/>
          <a:p>
            <a:fld id="{3DBE5F5C-C976-4CF8-9C39-035F19F5B273}" type="slidenum">
              <a:rPr lang="en-US" smtClean="0"/>
              <a:t>‹#›</a:t>
            </a:fld>
            <a:endParaRPr lang="en-US"/>
          </a:p>
        </p:txBody>
      </p:sp>
    </p:spTree>
    <p:extLst>
      <p:ext uri="{BB962C8B-B14F-4D97-AF65-F5344CB8AC3E}">
        <p14:creationId xmlns:p14="http://schemas.microsoft.com/office/powerpoint/2010/main" val="3554589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91AF3-D6CC-9C54-FEA5-5AF4B8FE5D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D7DFB5-0F58-C2A2-9580-2CD427619A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2BA79C-34DA-AD4A-9B30-5B370A1436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EA6614-C78D-0B74-05C4-B04EFEE3B48B}"/>
              </a:ext>
            </a:extLst>
          </p:cNvPr>
          <p:cNvSpPr>
            <a:spLocks noGrp="1"/>
          </p:cNvSpPr>
          <p:nvPr>
            <p:ph type="dt" sz="half" idx="10"/>
          </p:nvPr>
        </p:nvSpPr>
        <p:spPr/>
        <p:txBody>
          <a:bodyPr/>
          <a:lstStyle/>
          <a:p>
            <a:fld id="{D7549865-90A4-4265-A425-1D2A972FB931}" type="datetimeFigureOut">
              <a:rPr lang="en-US" smtClean="0"/>
              <a:t>12/6/2025</a:t>
            </a:fld>
            <a:endParaRPr lang="en-US"/>
          </a:p>
        </p:txBody>
      </p:sp>
      <p:sp>
        <p:nvSpPr>
          <p:cNvPr id="6" name="Footer Placeholder 5">
            <a:extLst>
              <a:ext uri="{FF2B5EF4-FFF2-40B4-BE49-F238E27FC236}">
                <a16:creationId xmlns:a16="http://schemas.microsoft.com/office/drawing/2014/main" id="{32DF900B-C3B3-A10B-829F-08C353525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8CF9B9-B2B5-02FB-55FA-E734C3D957AA}"/>
              </a:ext>
            </a:extLst>
          </p:cNvPr>
          <p:cNvSpPr>
            <a:spLocks noGrp="1"/>
          </p:cNvSpPr>
          <p:nvPr>
            <p:ph type="sldNum" sz="quarter" idx="12"/>
          </p:nvPr>
        </p:nvSpPr>
        <p:spPr/>
        <p:txBody>
          <a:bodyPr/>
          <a:lstStyle/>
          <a:p>
            <a:fld id="{3DBE5F5C-C976-4CF8-9C39-035F19F5B273}" type="slidenum">
              <a:rPr lang="en-US" smtClean="0"/>
              <a:t>‹#›</a:t>
            </a:fld>
            <a:endParaRPr lang="en-US"/>
          </a:p>
        </p:txBody>
      </p:sp>
    </p:spTree>
    <p:extLst>
      <p:ext uri="{BB962C8B-B14F-4D97-AF65-F5344CB8AC3E}">
        <p14:creationId xmlns:p14="http://schemas.microsoft.com/office/powerpoint/2010/main" val="766970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75D6B-837D-2E84-B0BA-37478988F2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E5CE79-10A9-A6FC-75BD-D16A103926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8DB065-60BE-F518-F2EF-7499AFC9EB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51DBB3-79F7-9D61-088E-08618825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A5E711-95A3-328A-3902-22EC0853A7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72DF3-A375-A3D3-637B-C8CEC28A51A7}"/>
              </a:ext>
            </a:extLst>
          </p:cNvPr>
          <p:cNvSpPr>
            <a:spLocks noGrp="1"/>
          </p:cNvSpPr>
          <p:nvPr>
            <p:ph type="dt" sz="half" idx="10"/>
          </p:nvPr>
        </p:nvSpPr>
        <p:spPr/>
        <p:txBody>
          <a:bodyPr/>
          <a:lstStyle/>
          <a:p>
            <a:fld id="{D7549865-90A4-4265-A425-1D2A972FB931}" type="datetimeFigureOut">
              <a:rPr lang="en-US" smtClean="0"/>
              <a:t>12/6/2025</a:t>
            </a:fld>
            <a:endParaRPr lang="en-US"/>
          </a:p>
        </p:txBody>
      </p:sp>
      <p:sp>
        <p:nvSpPr>
          <p:cNvPr id="8" name="Footer Placeholder 7">
            <a:extLst>
              <a:ext uri="{FF2B5EF4-FFF2-40B4-BE49-F238E27FC236}">
                <a16:creationId xmlns:a16="http://schemas.microsoft.com/office/drawing/2014/main" id="{6FB41F66-1B8A-CFED-E075-5A6913FA58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2FD14B-5E88-E2CE-70DA-E99732FA4E97}"/>
              </a:ext>
            </a:extLst>
          </p:cNvPr>
          <p:cNvSpPr>
            <a:spLocks noGrp="1"/>
          </p:cNvSpPr>
          <p:nvPr>
            <p:ph type="sldNum" sz="quarter" idx="12"/>
          </p:nvPr>
        </p:nvSpPr>
        <p:spPr/>
        <p:txBody>
          <a:bodyPr/>
          <a:lstStyle/>
          <a:p>
            <a:fld id="{3DBE5F5C-C976-4CF8-9C39-035F19F5B273}" type="slidenum">
              <a:rPr lang="en-US" smtClean="0"/>
              <a:t>‹#›</a:t>
            </a:fld>
            <a:endParaRPr lang="en-US"/>
          </a:p>
        </p:txBody>
      </p:sp>
    </p:spTree>
    <p:extLst>
      <p:ext uri="{BB962C8B-B14F-4D97-AF65-F5344CB8AC3E}">
        <p14:creationId xmlns:p14="http://schemas.microsoft.com/office/powerpoint/2010/main" val="4215715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0FD8C-28C3-6AA9-6DA6-5318593958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688FE9-98AC-723E-72F6-5D4563B2FDEB}"/>
              </a:ext>
            </a:extLst>
          </p:cNvPr>
          <p:cNvSpPr>
            <a:spLocks noGrp="1"/>
          </p:cNvSpPr>
          <p:nvPr>
            <p:ph type="dt" sz="half" idx="10"/>
          </p:nvPr>
        </p:nvSpPr>
        <p:spPr/>
        <p:txBody>
          <a:bodyPr/>
          <a:lstStyle/>
          <a:p>
            <a:fld id="{D7549865-90A4-4265-A425-1D2A972FB931}" type="datetimeFigureOut">
              <a:rPr lang="en-US" smtClean="0"/>
              <a:t>12/6/2025</a:t>
            </a:fld>
            <a:endParaRPr lang="en-US"/>
          </a:p>
        </p:txBody>
      </p:sp>
      <p:sp>
        <p:nvSpPr>
          <p:cNvPr id="4" name="Footer Placeholder 3">
            <a:extLst>
              <a:ext uri="{FF2B5EF4-FFF2-40B4-BE49-F238E27FC236}">
                <a16:creationId xmlns:a16="http://schemas.microsoft.com/office/drawing/2014/main" id="{254547FF-A86E-75C1-FB2C-9C41206842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4B6EC2-C91F-4628-90B2-46227D0CAF9A}"/>
              </a:ext>
            </a:extLst>
          </p:cNvPr>
          <p:cNvSpPr>
            <a:spLocks noGrp="1"/>
          </p:cNvSpPr>
          <p:nvPr>
            <p:ph type="sldNum" sz="quarter" idx="12"/>
          </p:nvPr>
        </p:nvSpPr>
        <p:spPr/>
        <p:txBody>
          <a:bodyPr/>
          <a:lstStyle/>
          <a:p>
            <a:fld id="{3DBE5F5C-C976-4CF8-9C39-035F19F5B273}" type="slidenum">
              <a:rPr lang="en-US" smtClean="0"/>
              <a:t>‹#›</a:t>
            </a:fld>
            <a:endParaRPr lang="en-US"/>
          </a:p>
        </p:txBody>
      </p:sp>
    </p:spTree>
    <p:extLst>
      <p:ext uri="{BB962C8B-B14F-4D97-AF65-F5344CB8AC3E}">
        <p14:creationId xmlns:p14="http://schemas.microsoft.com/office/powerpoint/2010/main" val="924930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61EE7D-E2F8-EBF7-9E63-A3718E0DA888}"/>
              </a:ext>
            </a:extLst>
          </p:cNvPr>
          <p:cNvSpPr>
            <a:spLocks noGrp="1"/>
          </p:cNvSpPr>
          <p:nvPr>
            <p:ph type="dt" sz="half" idx="10"/>
          </p:nvPr>
        </p:nvSpPr>
        <p:spPr/>
        <p:txBody>
          <a:bodyPr/>
          <a:lstStyle/>
          <a:p>
            <a:fld id="{D7549865-90A4-4265-A425-1D2A972FB931}" type="datetimeFigureOut">
              <a:rPr lang="en-US" smtClean="0"/>
              <a:t>12/6/2025</a:t>
            </a:fld>
            <a:endParaRPr lang="en-US"/>
          </a:p>
        </p:txBody>
      </p:sp>
      <p:sp>
        <p:nvSpPr>
          <p:cNvPr id="3" name="Footer Placeholder 2">
            <a:extLst>
              <a:ext uri="{FF2B5EF4-FFF2-40B4-BE49-F238E27FC236}">
                <a16:creationId xmlns:a16="http://schemas.microsoft.com/office/drawing/2014/main" id="{2C35A126-E6E7-3771-605B-9AC43B09D6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3ACE57-E6BE-5C19-08AF-0F1317A0738A}"/>
              </a:ext>
            </a:extLst>
          </p:cNvPr>
          <p:cNvSpPr>
            <a:spLocks noGrp="1"/>
          </p:cNvSpPr>
          <p:nvPr>
            <p:ph type="sldNum" sz="quarter" idx="12"/>
          </p:nvPr>
        </p:nvSpPr>
        <p:spPr/>
        <p:txBody>
          <a:bodyPr/>
          <a:lstStyle/>
          <a:p>
            <a:fld id="{3DBE5F5C-C976-4CF8-9C39-035F19F5B273}" type="slidenum">
              <a:rPr lang="en-US" smtClean="0"/>
              <a:t>‹#›</a:t>
            </a:fld>
            <a:endParaRPr lang="en-US"/>
          </a:p>
        </p:txBody>
      </p:sp>
    </p:spTree>
    <p:extLst>
      <p:ext uri="{BB962C8B-B14F-4D97-AF65-F5344CB8AC3E}">
        <p14:creationId xmlns:p14="http://schemas.microsoft.com/office/powerpoint/2010/main" val="1752283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3FBDE-5FD7-280D-03A7-A86096E4E9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5E2331-5233-FB82-15B9-10DB034432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081AFC-928D-C06E-D074-54EF0EEA2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140E35-FB70-8A23-4B8C-158014E5C496}"/>
              </a:ext>
            </a:extLst>
          </p:cNvPr>
          <p:cNvSpPr>
            <a:spLocks noGrp="1"/>
          </p:cNvSpPr>
          <p:nvPr>
            <p:ph type="dt" sz="half" idx="10"/>
          </p:nvPr>
        </p:nvSpPr>
        <p:spPr/>
        <p:txBody>
          <a:bodyPr/>
          <a:lstStyle/>
          <a:p>
            <a:fld id="{D7549865-90A4-4265-A425-1D2A972FB931}" type="datetimeFigureOut">
              <a:rPr lang="en-US" smtClean="0"/>
              <a:t>12/6/2025</a:t>
            </a:fld>
            <a:endParaRPr lang="en-US"/>
          </a:p>
        </p:txBody>
      </p:sp>
      <p:sp>
        <p:nvSpPr>
          <p:cNvPr id="6" name="Footer Placeholder 5">
            <a:extLst>
              <a:ext uri="{FF2B5EF4-FFF2-40B4-BE49-F238E27FC236}">
                <a16:creationId xmlns:a16="http://schemas.microsoft.com/office/drawing/2014/main" id="{F48E3A0E-D75B-D933-B2A5-6FEEFF2AC1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DC32AE-B9B0-8A7F-00DB-CD7D52C1BB0E}"/>
              </a:ext>
            </a:extLst>
          </p:cNvPr>
          <p:cNvSpPr>
            <a:spLocks noGrp="1"/>
          </p:cNvSpPr>
          <p:nvPr>
            <p:ph type="sldNum" sz="quarter" idx="12"/>
          </p:nvPr>
        </p:nvSpPr>
        <p:spPr/>
        <p:txBody>
          <a:bodyPr/>
          <a:lstStyle/>
          <a:p>
            <a:fld id="{3DBE5F5C-C976-4CF8-9C39-035F19F5B273}" type="slidenum">
              <a:rPr lang="en-US" smtClean="0"/>
              <a:t>‹#›</a:t>
            </a:fld>
            <a:endParaRPr lang="en-US"/>
          </a:p>
        </p:txBody>
      </p:sp>
    </p:spTree>
    <p:extLst>
      <p:ext uri="{BB962C8B-B14F-4D97-AF65-F5344CB8AC3E}">
        <p14:creationId xmlns:p14="http://schemas.microsoft.com/office/powerpoint/2010/main" val="43003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F568A-C131-BFA2-74FB-14842642B4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A9E389-29D5-1D55-84DF-88DB10ACD9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D5499B-7906-AF51-1292-18CC6E728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3BA150-0970-2EC8-EF46-568836166A47}"/>
              </a:ext>
            </a:extLst>
          </p:cNvPr>
          <p:cNvSpPr>
            <a:spLocks noGrp="1"/>
          </p:cNvSpPr>
          <p:nvPr>
            <p:ph type="dt" sz="half" idx="10"/>
          </p:nvPr>
        </p:nvSpPr>
        <p:spPr/>
        <p:txBody>
          <a:bodyPr/>
          <a:lstStyle/>
          <a:p>
            <a:fld id="{D7549865-90A4-4265-A425-1D2A972FB931}" type="datetimeFigureOut">
              <a:rPr lang="en-US" smtClean="0"/>
              <a:t>12/6/2025</a:t>
            </a:fld>
            <a:endParaRPr lang="en-US"/>
          </a:p>
        </p:txBody>
      </p:sp>
      <p:sp>
        <p:nvSpPr>
          <p:cNvPr id="6" name="Footer Placeholder 5">
            <a:extLst>
              <a:ext uri="{FF2B5EF4-FFF2-40B4-BE49-F238E27FC236}">
                <a16:creationId xmlns:a16="http://schemas.microsoft.com/office/drawing/2014/main" id="{9C4F089C-14F8-CC3C-A738-564F0264B3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D1914-9782-1846-3CBE-A713D5636D5F}"/>
              </a:ext>
            </a:extLst>
          </p:cNvPr>
          <p:cNvSpPr>
            <a:spLocks noGrp="1"/>
          </p:cNvSpPr>
          <p:nvPr>
            <p:ph type="sldNum" sz="quarter" idx="12"/>
          </p:nvPr>
        </p:nvSpPr>
        <p:spPr/>
        <p:txBody>
          <a:bodyPr/>
          <a:lstStyle/>
          <a:p>
            <a:fld id="{3DBE5F5C-C976-4CF8-9C39-035F19F5B273}" type="slidenum">
              <a:rPr lang="en-US" smtClean="0"/>
              <a:t>‹#›</a:t>
            </a:fld>
            <a:endParaRPr lang="en-US"/>
          </a:p>
        </p:txBody>
      </p:sp>
    </p:spTree>
    <p:extLst>
      <p:ext uri="{BB962C8B-B14F-4D97-AF65-F5344CB8AC3E}">
        <p14:creationId xmlns:p14="http://schemas.microsoft.com/office/powerpoint/2010/main" val="2207557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9E439F-7033-E9C3-8A6F-6B5E516A89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007DCB-BACC-40E2-207C-3AF418EF82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A830F-EC08-B9CC-887E-28FE2AFCE6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549865-90A4-4265-A425-1D2A972FB931}" type="datetimeFigureOut">
              <a:rPr lang="en-US" smtClean="0"/>
              <a:t>12/6/2025</a:t>
            </a:fld>
            <a:endParaRPr lang="en-US"/>
          </a:p>
        </p:txBody>
      </p:sp>
      <p:sp>
        <p:nvSpPr>
          <p:cNvPr id="5" name="Footer Placeholder 4">
            <a:extLst>
              <a:ext uri="{FF2B5EF4-FFF2-40B4-BE49-F238E27FC236}">
                <a16:creationId xmlns:a16="http://schemas.microsoft.com/office/drawing/2014/main" id="{AA00F9E6-8910-5F7E-59FB-8041397231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1A48E7-ADBF-077A-A540-D9AFB5FE1C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E5F5C-C976-4CF8-9C39-035F19F5B273}" type="slidenum">
              <a:rPr lang="en-US" smtClean="0"/>
              <a:t>‹#›</a:t>
            </a:fld>
            <a:endParaRPr lang="en-US"/>
          </a:p>
        </p:txBody>
      </p:sp>
    </p:spTree>
    <p:extLst>
      <p:ext uri="{BB962C8B-B14F-4D97-AF65-F5344CB8AC3E}">
        <p14:creationId xmlns:p14="http://schemas.microsoft.com/office/powerpoint/2010/main" val="3998897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55D9-8510-D62F-37E3-2736B3A87F5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2927FD0-C790-946C-EE3F-B03776364483}"/>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7F5AEE4-D23E-F2BE-A151-D886496340AE}"/>
              </a:ext>
            </a:extLst>
          </p:cNvPr>
          <p:cNvPicPr>
            <a:picLocks noChangeAspect="1"/>
          </p:cNvPicPr>
          <p:nvPr/>
        </p:nvPicPr>
        <p:blipFill>
          <a:blip r:embed="rId2"/>
          <a:stretch>
            <a:fillRect/>
          </a:stretch>
        </p:blipFill>
        <p:spPr>
          <a:xfrm>
            <a:off x="1" y="0"/>
            <a:ext cx="12192000" cy="6975835"/>
          </a:xfrm>
          <a:prstGeom prst="rect">
            <a:avLst/>
          </a:prstGeom>
        </p:spPr>
      </p:pic>
      <p:sp>
        <p:nvSpPr>
          <p:cNvPr id="5" name="TextBox 4">
            <a:extLst>
              <a:ext uri="{FF2B5EF4-FFF2-40B4-BE49-F238E27FC236}">
                <a16:creationId xmlns:a16="http://schemas.microsoft.com/office/drawing/2014/main" id="{D578790F-B0F4-6CA9-B585-A0678AB04F5A}"/>
              </a:ext>
            </a:extLst>
          </p:cNvPr>
          <p:cNvSpPr txBox="1"/>
          <p:nvPr/>
        </p:nvSpPr>
        <p:spPr>
          <a:xfrm>
            <a:off x="2560163" y="2832726"/>
            <a:ext cx="707167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GD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nếp</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VM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lịch</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tối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ở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nhà</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152769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B53410-2A72-C47C-F7B9-E6ED6A612517}"/>
              </a:ext>
            </a:extLst>
          </p:cNvPr>
          <p:cNvPicPr>
            <a:picLocks noChangeAspect="1"/>
          </p:cNvPicPr>
          <p:nvPr/>
        </p:nvPicPr>
        <p:blipFill>
          <a:blip r:embed="rId2"/>
          <a:stretch>
            <a:fillRect/>
          </a:stretch>
        </p:blipFill>
        <p:spPr>
          <a:xfrm>
            <a:off x="621317" y="609986"/>
            <a:ext cx="10440383" cy="5882889"/>
          </a:xfrm>
          <a:prstGeom prst="rect">
            <a:avLst/>
          </a:prstGeom>
        </p:spPr>
      </p:pic>
      <p:sp>
        <p:nvSpPr>
          <p:cNvPr id="5" name="TextBox 4">
            <a:extLst>
              <a:ext uri="{FF2B5EF4-FFF2-40B4-BE49-F238E27FC236}">
                <a16:creationId xmlns:a16="http://schemas.microsoft.com/office/drawing/2014/main" id="{9187DFB7-A04C-3F90-01A8-BCC3760A5687}"/>
              </a:ext>
            </a:extLst>
          </p:cNvPr>
          <p:cNvSpPr txBox="1"/>
          <p:nvPr/>
        </p:nvSpPr>
        <p:spPr>
          <a:xfrm>
            <a:off x="4993646" y="2639506"/>
            <a:ext cx="3592650" cy="1107996"/>
          </a:xfrm>
          <a:prstGeom prst="rect">
            <a:avLst/>
          </a:prstGeom>
          <a:noFill/>
        </p:spPr>
        <p:txBody>
          <a:bodyPr wrap="none" rtlCol="0">
            <a:spAutoFit/>
          </a:bodyPr>
          <a:lstStyle/>
          <a:p>
            <a:r>
              <a:rPr lang="en-US" sz="6600" dirty="0" err="1">
                <a:latin typeface="Times New Roman" panose="02020603050405020304" pitchFamily="18" charset="0"/>
                <a:cs typeface="Times New Roman" panose="02020603050405020304" pitchFamily="18" charset="0"/>
              </a:rPr>
              <a:t>Luyện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tập</a:t>
            </a:r>
            <a:endParaRPr lang="en-US"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8910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C2FC-01FC-1381-E689-84F3E21D901D}"/>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Cho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đúng </a:t>
            </a:r>
            <a:r>
              <a:rPr lang="en-US" dirty="0" err="1">
                <a:latin typeface="Times New Roman" panose="02020603050405020304" pitchFamily="18" charset="0"/>
                <a:cs typeface="Times New Roman" panose="02020603050405020304" pitchFamily="18" charset="0"/>
              </a:rPr>
              <a:t>sai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ăn</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endParaRPr lang="en-US" dirty="0">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id="{8DB1602D-598B-7FD9-C84C-20D7024F4136}"/>
              </a:ext>
            </a:extLst>
          </p:cNvPr>
          <p:cNvPicPr>
            <a:picLocks noGrp="1" noChangeAspect="1"/>
          </p:cNvPicPr>
          <p:nvPr>
            <p:ph idx="1"/>
          </p:nvPr>
        </p:nvPicPr>
        <p:blipFill>
          <a:blip r:embed="rId2"/>
          <a:stretch>
            <a:fillRect/>
          </a:stretch>
        </p:blipFill>
        <p:spPr>
          <a:xfrm>
            <a:off x="1369587" y="2633403"/>
            <a:ext cx="4267642" cy="3068470"/>
          </a:xfrm>
          <a:prstGeom prst="rect">
            <a:avLst/>
          </a:prstGeom>
        </p:spPr>
      </p:pic>
      <p:pic>
        <p:nvPicPr>
          <p:cNvPr id="5" name="Picture 4">
            <a:extLst>
              <a:ext uri="{FF2B5EF4-FFF2-40B4-BE49-F238E27FC236}">
                <a16:creationId xmlns:a16="http://schemas.microsoft.com/office/drawing/2014/main" id="{A54583F7-70B2-7383-8B0A-867599604FF2}"/>
              </a:ext>
            </a:extLst>
          </p:cNvPr>
          <p:cNvPicPr>
            <a:picLocks noChangeAspect="1"/>
          </p:cNvPicPr>
          <p:nvPr/>
        </p:nvPicPr>
        <p:blipFill>
          <a:blip r:embed="rId3"/>
          <a:stretch>
            <a:fillRect/>
          </a:stretch>
        </p:blipFill>
        <p:spPr>
          <a:xfrm>
            <a:off x="6290379" y="2633403"/>
            <a:ext cx="4371336" cy="3192340"/>
          </a:xfrm>
          <a:prstGeom prst="rect">
            <a:avLst/>
          </a:prstGeom>
        </p:spPr>
      </p:pic>
      <p:sp>
        <p:nvSpPr>
          <p:cNvPr id="6" name="TextBox 5">
            <a:extLst>
              <a:ext uri="{FF2B5EF4-FFF2-40B4-BE49-F238E27FC236}">
                <a16:creationId xmlns:a16="http://schemas.microsoft.com/office/drawing/2014/main" id="{344B2533-F461-709C-6C33-BC46216817EC}"/>
              </a:ext>
            </a:extLst>
          </p:cNvPr>
          <p:cNvSpPr txBox="1"/>
          <p:nvPr/>
        </p:nvSpPr>
        <p:spPr>
          <a:xfrm>
            <a:off x="2874710" y="5321149"/>
            <a:ext cx="628698" cy="1323439"/>
          </a:xfrm>
          <a:prstGeom prst="rect">
            <a:avLst/>
          </a:prstGeom>
          <a:noFill/>
        </p:spPr>
        <p:txBody>
          <a:bodyPr wrap="none" rtlCol="0">
            <a:spAutoFit/>
          </a:bodyPr>
          <a:lstStyle/>
          <a:p>
            <a:r>
              <a:rPr lang="en-US" sz="8000" dirty="0">
                <a:solidFill>
                  <a:srgbClr val="FF0000"/>
                </a:solidFill>
              </a:rPr>
              <a:t>x</a:t>
            </a:r>
          </a:p>
        </p:txBody>
      </p:sp>
      <p:sp>
        <p:nvSpPr>
          <p:cNvPr id="7" name="TextBox 6">
            <a:extLst>
              <a:ext uri="{FF2B5EF4-FFF2-40B4-BE49-F238E27FC236}">
                <a16:creationId xmlns:a16="http://schemas.microsoft.com/office/drawing/2014/main" id="{7C2E1E51-B1D3-43C4-6E16-EEC52E8E8279}"/>
              </a:ext>
            </a:extLst>
          </p:cNvPr>
          <p:cNvSpPr txBox="1"/>
          <p:nvPr/>
        </p:nvSpPr>
        <p:spPr>
          <a:xfrm>
            <a:off x="8248454" y="5825743"/>
            <a:ext cx="628698" cy="923330"/>
          </a:xfrm>
          <a:prstGeom prst="rect">
            <a:avLst/>
          </a:prstGeom>
          <a:noFill/>
        </p:spPr>
        <p:txBody>
          <a:bodyPr wrap="square" rtlCol="0">
            <a:spAutoFit/>
          </a:bodyPr>
          <a:lstStyle/>
          <a:p>
            <a:r>
              <a:rPr lang="en-US" sz="5400" b="1"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89607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C449129-ADC8-27C3-509B-5A6AB7625D84}"/>
              </a:ext>
            </a:extLst>
          </p:cNvPr>
          <p:cNvPicPr>
            <a:picLocks noGrp="1" noChangeAspect="1"/>
          </p:cNvPicPr>
          <p:nvPr>
            <p:ph idx="1"/>
          </p:nvPr>
        </p:nvPicPr>
        <p:blipFill>
          <a:blip r:embed="rId2"/>
          <a:stretch>
            <a:fillRect/>
          </a:stretch>
        </p:blipFill>
        <p:spPr>
          <a:xfrm>
            <a:off x="986190" y="2376420"/>
            <a:ext cx="4664971" cy="3505906"/>
          </a:xfrm>
          <a:prstGeom prst="rect">
            <a:avLst/>
          </a:prstGeom>
        </p:spPr>
      </p:pic>
      <p:pic>
        <p:nvPicPr>
          <p:cNvPr id="5" name="Picture 4">
            <a:extLst>
              <a:ext uri="{FF2B5EF4-FFF2-40B4-BE49-F238E27FC236}">
                <a16:creationId xmlns:a16="http://schemas.microsoft.com/office/drawing/2014/main" id="{45FF6710-C888-5CDB-BC90-CF489CB5BF4F}"/>
              </a:ext>
            </a:extLst>
          </p:cNvPr>
          <p:cNvPicPr>
            <a:picLocks noChangeAspect="1"/>
          </p:cNvPicPr>
          <p:nvPr/>
        </p:nvPicPr>
        <p:blipFill>
          <a:blip r:embed="rId3"/>
          <a:stretch>
            <a:fillRect/>
          </a:stretch>
        </p:blipFill>
        <p:spPr>
          <a:xfrm>
            <a:off x="6096000" y="2376420"/>
            <a:ext cx="4952214" cy="3385820"/>
          </a:xfrm>
          <a:prstGeom prst="rect">
            <a:avLst/>
          </a:prstGeom>
        </p:spPr>
      </p:pic>
      <p:sp>
        <p:nvSpPr>
          <p:cNvPr id="7" name="TextBox 6">
            <a:extLst>
              <a:ext uri="{FF2B5EF4-FFF2-40B4-BE49-F238E27FC236}">
                <a16:creationId xmlns:a16="http://schemas.microsoft.com/office/drawing/2014/main" id="{DCD09D49-2BB4-5AC2-534C-257518C4CBC5}"/>
              </a:ext>
            </a:extLst>
          </p:cNvPr>
          <p:cNvSpPr txBox="1"/>
          <p:nvPr/>
        </p:nvSpPr>
        <p:spPr>
          <a:xfrm>
            <a:off x="3048786" y="5882326"/>
            <a:ext cx="769070" cy="830997"/>
          </a:xfrm>
          <a:prstGeom prst="rect">
            <a:avLst/>
          </a:prstGeom>
          <a:noFill/>
        </p:spPr>
        <p:txBody>
          <a:bodyPr wrap="square">
            <a:spAutoFit/>
          </a:bodyPr>
          <a:lstStyle/>
          <a:p>
            <a:r>
              <a:rPr lang="en-US" sz="4800" dirty="0">
                <a:solidFill>
                  <a:srgbClr val="00B050"/>
                </a:solidFill>
                <a:latin typeface="Aharoni" panose="02010803020104030203" pitchFamily="2" charset="-79"/>
                <a:cs typeface="Aharoni" panose="02010803020104030203" pitchFamily="2" charset="-79"/>
              </a:rPr>
              <a:t>√</a:t>
            </a:r>
          </a:p>
        </p:txBody>
      </p:sp>
      <p:sp>
        <p:nvSpPr>
          <p:cNvPr id="3" name="Title 1">
            <a:extLst>
              <a:ext uri="{FF2B5EF4-FFF2-40B4-BE49-F238E27FC236}">
                <a16:creationId xmlns:a16="http://schemas.microsoft.com/office/drawing/2014/main" id="{24CFAF8A-8B76-B4F5-6A07-DF71429177A1}"/>
              </a:ext>
            </a:extLst>
          </p:cNvPr>
          <p:cNvSpPr>
            <a:spLocks noGrp="1"/>
          </p:cNvSpPr>
          <p:nvPr>
            <p:ph type="title"/>
          </p:nvPr>
        </p:nvSpPr>
        <p:spPr>
          <a:xfrm>
            <a:off x="838200" y="365125"/>
            <a:ext cx="10515600" cy="1325563"/>
          </a:xfrm>
        </p:spPr>
        <p:txBody>
          <a:bodyPr/>
          <a:lstStyle/>
          <a:p>
            <a:pPr algn="ctr"/>
            <a:r>
              <a:rPr lang="en-US" dirty="0">
                <a:latin typeface="Times New Roman" panose="02020603050405020304" pitchFamily="18" charset="0"/>
                <a:cs typeface="Times New Roman" panose="02020603050405020304" pitchFamily="18" charset="0"/>
              </a:rPr>
              <a:t>Cho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đúng </a:t>
            </a:r>
            <a:r>
              <a:rPr lang="en-US" dirty="0" err="1">
                <a:latin typeface="Times New Roman" panose="02020603050405020304" pitchFamily="18" charset="0"/>
                <a:cs typeface="Times New Roman" panose="02020603050405020304" pitchFamily="18" charset="0"/>
              </a:rPr>
              <a:t>sai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ăn</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246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AA087-6568-8D34-93C8-A583746EAF00}"/>
              </a:ext>
            </a:extLst>
          </p:cNvPr>
          <p:cNvPicPr>
            <a:picLocks noChangeAspect="1"/>
          </p:cNvPicPr>
          <p:nvPr/>
        </p:nvPicPr>
        <p:blipFill>
          <a:blip r:embed="rId4"/>
          <a:stretch>
            <a:fillRect/>
          </a:stretch>
        </p:blipFill>
        <p:spPr>
          <a:xfrm>
            <a:off x="0" y="0"/>
            <a:ext cx="12192000" cy="6863533"/>
          </a:xfrm>
          <a:prstGeom prst="rect">
            <a:avLst/>
          </a:prstGeom>
        </p:spPr>
      </p:pic>
      <p:pic>
        <p:nvPicPr>
          <p:cNvPr id="6" name="CHIẾC BỤNG ĐÓI - Tiên Cookie ft. Thanh Ngân (Official Lyric Video)">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791200" y="3695700"/>
            <a:ext cx="609600" cy="609600"/>
          </a:xfrm>
        </p:spPr>
      </p:pic>
      <p:sp>
        <p:nvSpPr>
          <p:cNvPr id="5" name="TextBox 4">
            <a:extLst>
              <a:ext uri="{FF2B5EF4-FFF2-40B4-BE49-F238E27FC236}">
                <a16:creationId xmlns:a16="http://schemas.microsoft.com/office/drawing/2014/main" id="{DB083C2C-756E-5A3D-5859-300F9CD25BB0}"/>
              </a:ext>
            </a:extLst>
          </p:cNvPr>
          <p:cNvSpPr txBox="1"/>
          <p:nvPr/>
        </p:nvSpPr>
        <p:spPr>
          <a:xfrm>
            <a:off x="1857081" y="2809187"/>
            <a:ext cx="8880050" cy="830997"/>
          </a:xfrm>
          <a:prstGeom prst="rect">
            <a:avLst/>
          </a:prstGeom>
          <a:noFill/>
        </p:spPr>
        <p:txBody>
          <a:bodyPr wrap="square" rtlCol="0">
            <a:spAutoFit/>
          </a:bodyPr>
          <a:lstStyle/>
          <a:p>
            <a:r>
              <a:rPr lang="en-US" sz="4800" b="1" dirty="0" err="1">
                <a:solidFill>
                  <a:srgbClr val="00B050"/>
                </a:solidFill>
                <a:latin typeface="Times New Roman" panose="02020603050405020304" pitchFamily="18" charset="0"/>
                <a:cs typeface="Times New Roman" panose="02020603050405020304" pitchFamily="18" charset="0"/>
              </a:rPr>
              <a:t>Vận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động</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bài</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Chiếc</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bụng</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đói</a:t>
            </a:r>
            <a:r>
              <a:rPr lang="en-US" sz="4800"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91398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97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DBC0B-0C45-6AA8-B95F-A014561183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756D86-692A-CD9E-41B1-73C152D4878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3910054-97F1-DA68-39EE-6007A978D44A}"/>
              </a:ext>
            </a:extLst>
          </p:cNvPr>
          <p:cNvPicPr>
            <a:picLocks noChangeAspect="1"/>
          </p:cNvPicPr>
          <p:nvPr/>
        </p:nvPicPr>
        <p:blipFill>
          <a:blip r:embed="rId2"/>
          <a:stretch>
            <a:fillRect/>
          </a:stretch>
        </p:blipFill>
        <p:spPr>
          <a:xfrm>
            <a:off x="619026" y="322050"/>
            <a:ext cx="10953947" cy="6170825"/>
          </a:xfrm>
          <a:prstGeom prst="rect">
            <a:avLst/>
          </a:prstGeom>
        </p:spPr>
      </p:pic>
      <p:sp>
        <p:nvSpPr>
          <p:cNvPr id="5" name="TextBox 4">
            <a:extLst>
              <a:ext uri="{FF2B5EF4-FFF2-40B4-BE49-F238E27FC236}">
                <a16:creationId xmlns:a16="http://schemas.microsoft.com/office/drawing/2014/main" id="{4638E9E7-E994-C505-9744-6E43EAD3171D}"/>
              </a:ext>
            </a:extLst>
          </p:cNvPr>
          <p:cNvSpPr txBox="1"/>
          <p:nvPr/>
        </p:nvSpPr>
        <p:spPr>
          <a:xfrm>
            <a:off x="2790334" y="2592369"/>
            <a:ext cx="7560297" cy="2308324"/>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Tình huống:</a:t>
            </a:r>
          </a:p>
          <a:p>
            <a:r>
              <a:rPr lang="vi-VN" sz="2400" dirty="0">
                <a:latin typeface="Times New Roman" panose="02020603050405020304" pitchFamily="18" charset="0"/>
                <a:cs typeface="Times New Roman" panose="02020603050405020304" pitchFamily="18" charset="0"/>
              </a:rPr>
              <a:t>- 1 bạn nhỏ được đi ăn sinh nhật ở nhà hàng: đến nơi bạn ấy chạy nhảy khắp nơi làm đổ </a:t>
            </a:r>
            <a:r>
              <a:rPr lang="en-US" sz="2400" dirty="0" err="1">
                <a:latin typeface="Times New Roman" panose="02020603050405020304" pitchFamily="18" charset="0"/>
                <a:cs typeface="Times New Roman" panose="02020603050405020304" pitchFamily="18" charset="0"/>
              </a:rPr>
              <a:t>vỡ</a:t>
            </a:r>
            <a:r>
              <a:rPr lang="vi-VN" sz="2400" dirty="0">
                <a:latin typeface="Times New Roman" panose="02020603050405020304" pitchFamily="18" charset="0"/>
                <a:cs typeface="Times New Roman" panose="02020603050405020304" pitchFamily="18" charset="0"/>
              </a:rPr>
              <a:t> nhiều đồ, bạn ấy còn nghịch bánh gato làm mất hình bánh. Khi ăn thì chọc </a:t>
            </a:r>
            <a:r>
              <a:rPr lang="en-US" sz="2400" dirty="0" err="1">
                <a:latin typeface="Times New Roman" panose="02020603050405020304" pitchFamily="18" charset="0"/>
                <a:cs typeface="Times New Roman" panose="02020603050405020304" pitchFamily="18" charset="0"/>
              </a:rPr>
              <a:t>đũa</a:t>
            </a:r>
            <a:r>
              <a:rPr lang="vi-VN" sz="2400" dirty="0">
                <a:latin typeface="Times New Roman" panose="02020603050405020304" pitchFamily="18" charset="0"/>
                <a:cs typeface="Times New Roman" panose="02020603050405020304" pitchFamily="18" charset="0"/>
              </a:rPr>
              <a:t> thìa vào các món, xúc đồ ăn vương vãi khắp nơi khiến bố mẹ bạn ấy ngại quá phải cho con về</a:t>
            </a:r>
            <a:r>
              <a:rPr lang="vi-VN" dirty="0"/>
              <a:t>.</a:t>
            </a:r>
          </a:p>
        </p:txBody>
      </p:sp>
    </p:spTree>
    <p:extLst>
      <p:ext uri="{BB962C8B-B14F-4D97-AF65-F5344CB8AC3E}">
        <p14:creationId xmlns:p14="http://schemas.microsoft.com/office/powerpoint/2010/main" val="4182594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A86EB-0524-56EF-C29D-9879B78BC3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6FCF27-D50A-0610-0515-96D9452324A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1C97F73-1387-B367-9E4B-BB4C7D7C28BE}"/>
              </a:ext>
            </a:extLst>
          </p:cNvPr>
          <p:cNvPicPr>
            <a:picLocks noChangeAspect="1"/>
          </p:cNvPicPr>
          <p:nvPr/>
        </p:nvPicPr>
        <p:blipFill>
          <a:blip r:embed="rId2"/>
          <a:stretch>
            <a:fillRect/>
          </a:stretch>
        </p:blipFill>
        <p:spPr>
          <a:xfrm>
            <a:off x="517622" y="323188"/>
            <a:ext cx="10949365" cy="6169687"/>
          </a:xfrm>
          <a:prstGeom prst="rect">
            <a:avLst/>
          </a:prstGeom>
        </p:spPr>
      </p:pic>
      <p:sp>
        <p:nvSpPr>
          <p:cNvPr id="5" name="TextBox 4">
            <a:extLst>
              <a:ext uri="{FF2B5EF4-FFF2-40B4-BE49-F238E27FC236}">
                <a16:creationId xmlns:a16="http://schemas.microsoft.com/office/drawing/2014/main" id="{836166B5-5AEB-3503-5F2E-53612A6703BE}"/>
              </a:ext>
            </a:extLst>
          </p:cNvPr>
          <p:cNvSpPr txBox="1"/>
          <p:nvPr/>
        </p:nvSpPr>
        <p:spPr>
          <a:xfrm>
            <a:off x="2733773" y="3346514"/>
            <a:ext cx="7494309" cy="830997"/>
          </a:xfrm>
          <a:prstGeom prst="rect">
            <a:avLst/>
          </a:prstGeom>
          <a:no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Lịch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tối</a:t>
            </a:r>
            <a:r>
              <a:rPr lang="en-US" sz="4800" dirty="0">
                <a:latin typeface="Times New Roman" panose="02020603050405020304" pitchFamily="18" charset="0"/>
                <a:cs typeface="Times New Roman" panose="02020603050405020304" pitchFamily="18" charset="0"/>
              </a:rPr>
              <a:t> ở </a:t>
            </a:r>
            <a:r>
              <a:rPr lang="en-US" sz="4800" dirty="0" err="1">
                <a:latin typeface="Times New Roman" panose="02020603050405020304" pitchFamily="18" charset="0"/>
                <a:cs typeface="Times New Roman" panose="02020603050405020304" pitchFamily="18" charset="0"/>
              </a:rPr>
              <a:t>nhà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hàng</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9283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F74E0-2F71-D09C-4977-B88174FECA9F}"/>
              </a:ext>
            </a:extLst>
          </p:cNvPr>
          <p:cNvSpPr>
            <a:spLocks noGrp="1"/>
          </p:cNvSpPr>
          <p:nvPr>
            <p:ph type="title"/>
          </p:nvPr>
        </p:nvSpPr>
        <p:spPr>
          <a:xfrm>
            <a:off x="5882326" y="365125"/>
            <a:ext cx="6099142" cy="1325563"/>
          </a:xfrm>
        </p:spPr>
        <p:txBody>
          <a:bodyPr>
            <a:noAutofit/>
          </a:bodyPr>
          <a:lstStyle/>
          <a:p>
            <a:pPr algn="just"/>
            <a:r>
              <a:rPr lang="en-US" sz="3600" dirty="0">
                <a:solidFill>
                  <a:srgbClr val="FF0000"/>
                </a:solidFill>
                <a:latin typeface="Times New Roman" panose="02020603050405020304" pitchFamily="18" charset="0"/>
                <a:cs typeface="Times New Roman" panose="02020603050405020304" pitchFamily="18" charset="0"/>
              </a:rPr>
              <a:t>- Khi </a:t>
            </a:r>
            <a:r>
              <a:rPr lang="en-US" sz="3600" dirty="0" err="1">
                <a:solidFill>
                  <a:srgbClr val="FF0000"/>
                </a:solidFill>
                <a:latin typeface="Times New Roman" panose="02020603050405020304" pitchFamily="18" charset="0"/>
                <a:cs typeface="Times New Roman" panose="02020603050405020304" pitchFamily="18" charset="0"/>
              </a:rPr>
              <a:t>đi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ăn</a:t>
            </a:r>
            <a:r>
              <a:rPr lang="en-US" sz="3600" dirty="0">
                <a:solidFill>
                  <a:srgbClr val="FF0000"/>
                </a:solidFill>
                <a:latin typeface="Times New Roman" panose="02020603050405020304" pitchFamily="18" charset="0"/>
                <a:cs typeface="Times New Roman" panose="02020603050405020304" pitchFamily="18" charset="0"/>
              </a:rPr>
              <a:t> ở </a:t>
            </a:r>
            <a:r>
              <a:rPr lang="en-US" sz="3600" dirty="0" err="1">
                <a:solidFill>
                  <a:srgbClr val="FF0000"/>
                </a:solidFill>
                <a:latin typeface="Times New Roman" panose="02020603050405020304" pitchFamily="18" charset="0"/>
                <a:cs typeface="Times New Roman" panose="02020603050405020304" pitchFamily="18" charset="0"/>
              </a:rPr>
              <a:t>nhà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chúng</a:t>
            </a:r>
            <a:r>
              <a:rPr lang="en-US" sz="3600" dirty="0">
                <a:solidFill>
                  <a:srgbClr val="FF0000"/>
                </a:solidFill>
                <a:latin typeface="Times New Roman" panose="02020603050405020304" pitchFamily="18" charset="0"/>
                <a:cs typeface="Times New Roman" panose="02020603050405020304" pitchFamily="18" charset="0"/>
              </a:rPr>
              <a:t> ta </a:t>
            </a:r>
            <a:r>
              <a:rPr lang="en-US" sz="3600" dirty="0" err="1">
                <a:solidFill>
                  <a:srgbClr val="FF0000"/>
                </a:solidFill>
                <a:latin typeface="Times New Roman" panose="02020603050405020304" pitchFamily="18" charset="0"/>
                <a:cs typeface="Times New Roman" panose="02020603050405020304" pitchFamily="18" charset="0"/>
              </a:rPr>
              <a:t>cần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mặc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trang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phục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thế</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nào</a:t>
            </a:r>
            <a:r>
              <a:rPr lang="en-US" sz="3600" dirty="0">
                <a:solidFill>
                  <a:srgbClr val="FF0000"/>
                </a:solidFill>
                <a:latin typeface="Times New Roman" panose="02020603050405020304" pitchFamily="18" charset="0"/>
                <a:cs typeface="Times New Roman" panose="02020603050405020304" pitchFamily="18" charset="0"/>
              </a:rPr>
              <a:t>?</a:t>
            </a:r>
          </a:p>
        </p:txBody>
      </p:sp>
      <p:pic>
        <p:nvPicPr>
          <p:cNvPr id="6" name="Content Placeholder 5">
            <a:extLst>
              <a:ext uri="{FF2B5EF4-FFF2-40B4-BE49-F238E27FC236}">
                <a16:creationId xmlns:a16="http://schemas.microsoft.com/office/drawing/2014/main" id="{124CB20F-9924-9BD1-5DBA-B600E4F155B8}"/>
              </a:ext>
            </a:extLst>
          </p:cNvPr>
          <p:cNvPicPr>
            <a:picLocks noGrp="1" noChangeAspect="1"/>
          </p:cNvPicPr>
          <p:nvPr>
            <p:ph idx="1"/>
          </p:nvPr>
        </p:nvPicPr>
        <p:blipFill>
          <a:blip r:embed="rId2"/>
          <a:stretch>
            <a:fillRect/>
          </a:stretch>
        </p:blipFill>
        <p:spPr>
          <a:xfrm>
            <a:off x="6766416" y="3162299"/>
            <a:ext cx="5312905" cy="3543299"/>
          </a:xfrm>
          <a:prstGeom prst="rect">
            <a:avLst/>
          </a:prstGeom>
        </p:spPr>
      </p:pic>
      <p:pic>
        <p:nvPicPr>
          <p:cNvPr id="5" name="Picture 4">
            <a:extLst>
              <a:ext uri="{FF2B5EF4-FFF2-40B4-BE49-F238E27FC236}">
                <a16:creationId xmlns:a16="http://schemas.microsoft.com/office/drawing/2014/main" id="{DC29E089-7993-137C-2D50-328FB119A5F9}"/>
              </a:ext>
            </a:extLst>
          </p:cNvPr>
          <p:cNvPicPr>
            <a:picLocks noChangeAspect="1"/>
          </p:cNvPicPr>
          <p:nvPr/>
        </p:nvPicPr>
        <p:blipFill>
          <a:blip r:embed="rId3"/>
          <a:stretch>
            <a:fillRect/>
          </a:stretch>
        </p:blipFill>
        <p:spPr>
          <a:xfrm>
            <a:off x="1" y="295287"/>
            <a:ext cx="5194299" cy="3462866"/>
          </a:xfrm>
          <a:prstGeom prst="rect">
            <a:avLst/>
          </a:prstGeom>
        </p:spPr>
      </p:pic>
    </p:spTree>
    <p:extLst>
      <p:ext uri="{BB962C8B-B14F-4D97-AF65-F5344CB8AC3E}">
        <p14:creationId xmlns:p14="http://schemas.microsoft.com/office/powerpoint/2010/main" val="1914814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D18B6-5402-5C41-3CBE-95A8D04A7AD6}"/>
              </a:ext>
            </a:extLst>
          </p:cNvPr>
          <p:cNvSpPr>
            <a:spLocks noGrp="1"/>
          </p:cNvSpPr>
          <p:nvPr>
            <p:ph type="title"/>
          </p:nvPr>
        </p:nvSpPr>
        <p:spPr>
          <a:xfrm>
            <a:off x="6191252" y="652258"/>
            <a:ext cx="5894896" cy="1325563"/>
          </a:xfrm>
        </p:spPr>
        <p:txBody>
          <a:bodyPr>
            <a:noAutofit/>
          </a:bodyPr>
          <a:lstStyle/>
          <a:p>
            <a:pPr algn="just"/>
            <a:r>
              <a:rPr lang="vi-VN" sz="3200" dirty="0"/>
              <a:t>Mình cần ngồi vào bàn ăn như thế nào? Có đứng lên để với đồ ăn không nhỉ? Hay có chạy quanh bàn ăn không?</a:t>
            </a:r>
            <a:endParaRPr lang="en-US" sz="3200" dirty="0"/>
          </a:p>
        </p:txBody>
      </p:sp>
      <p:pic>
        <p:nvPicPr>
          <p:cNvPr id="5" name="Content Placeholder 4">
            <a:extLst>
              <a:ext uri="{FF2B5EF4-FFF2-40B4-BE49-F238E27FC236}">
                <a16:creationId xmlns:a16="http://schemas.microsoft.com/office/drawing/2014/main" id="{61ED08BA-4C3E-7D45-5308-EC487C2EE029}"/>
              </a:ext>
            </a:extLst>
          </p:cNvPr>
          <p:cNvPicPr>
            <a:picLocks noGrp="1" noChangeAspect="1"/>
          </p:cNvPicPr>
          <p:nvPr>
            <p:ph idx="1"/>
          </p:nvPr>
        </p:nvPicPr>
        <p:blipFill>
          <a:blip r:embed="rId2"/>
          <a:stretch>
            <a:fillRect/>
          </a:stretch>
        </p:blipFill>
        <p:spPr>
          <a:xfrm>
            <a:off x="6000750" y="2832100"/>
            <a:ext cx="5894588" cy="4014116"/>
          </a:xfrm>
          <a:prstGeom prst="rect">
            <a:avLst/>
          </a:prstGeom>
        </p:spPr>
      </p:pic>
      <p:pic>
        <p:nvPicPr>
          <p:cNvPr id="4" name="Picture 3">
            <a:extLst>
              <a:ext uri="{FF2B5EF4-FFF2-40B4-BE49-F238E27FC236}">
                <a16:creationId xmlns:a16="http://schemas.microsoft.com/office/drawing/2014/main" id="{BBB7E2F1-309C-38AC-314F-068867CEF7C5}"/>
              </a:ext>
            </a:extLst>
          </p:cNvPr>
          <p:cNvPicPr>
            <a:picLocks noChangeAspect="1"/>
          </p:cNvPicPr>
          <p:nvPr/>
        </p:nvPicPr>
        <p:blipFill>
          <a:blip r:embed="rId3"/>
          <a:stretch>
            <a:fillRect/>
          </a:stretch>
        </p:blipFill>
        <p:spPr>
          <a:xfrm>
            <a:off x="0" y="195170"/>
            <a:ext cx="5727700" cy="4094026"/>
          </a:xfrm>
          <a:prstGeom prst="rect">
            <a:avLst/>
          </a:prstGeom>
        </p:spPr>
      </p:pic>
    </p:spTree>
    <p:extLst>
      <p:ext uri="{BB962C8B-B14F-4D97-AF65-F5344CB8AC3E}">
        <p14:creationId xmlns:p14="http://schemas.microsoft.com/office/powerpoint/2010/main" val="2700097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ED9EB-9CD1-638C-B078-6EE2609F4776}"/>
              </a:ext>
            </a:extLst>
          </p:cNvPr>
          <p:cNvSpPr>
            <a:spLocks noGrp="1"/>
          </p:cNvSpPr>
          <p:nvPr>
            <p:ph type="title"/>
          </p:nvPr>
        </p:nvSpPr>
        <p:spPr>
          <a:xfrm>
            <a:off x="876300" y="365125"/>
            <a:ext cx="10515600" cy="1325563"/>
          </a:xfrm>
        </p:spPr>
        <p:txBody>
          <a:bodyPr>
            <a:normAutofit/>
          </a:bodyPr>
          <a:lstStyle/>
          <a:p>
            <a:pPr algn="ctr"/>
            <a:r>
              <a:rPr lang="vi-VN" sz="2800" dirty="0">
                <a:solidFill>
                  <a:srgbClr val="FF0000"/>
                </a:solidFill>
              </a:rPr>
              <a:t>Trước khi ăn các bạn để khăn ăn lên người thế nào? </a:t>
            </a:r>
            <a:endParaRPr lang="en-US" sz="2800" dirty="0">
              <a:solidFill>
                <a:srgbClr val="FF0000"/>
              </a:solidFill>
            </a:endParaRPr>
          </a:p>
        </p:txBody>
      </p:sp>
      <p:pic>
        <p:nvPicPr>
          <p:cNvPr id="4" name="Content Placeholder 3">
            <a:extLst>
              <a:ext uri="{FF2B5EF4-FFF2-40B4-BE49-F238E27FC236}">
                <a16:creationId xmlns:a16="http://schemas.microsoft.com/office/drawing/2014/main" id="{A7E1322E-EA40-C8E4-CBE8-98E10C949A17}"/>
              </a:ext>
            </a:extLst>
          </p:cNvPr>
          <p:cNvPicPr>
            <a:picLocks noGrp="1" noChangeAspect="1"/>
          </p:cNvPicPr>
          <p:nvPr>
            <p:ph idx="1"/>
          </p:nvPr>
        </p:nvPicPr>
        <p:blipFill>
          <a:blip r:embed="rId2"/>
          <a:stretch>
            <a:fillRect/>
          </a:stretch>
        </p:blipFill>
        <p:spPr>
          <a:xfrm>
            <a:off x="1790700" y="2120819"/>
            <a:ext cx="8394307" cy="4375980"/>
          </a:xfrm>
          <a:prstGeom prst="rect">
            <a:avLst/>
          </a:prstGeom>
        </p:spPr>
      </p:pic>
    </p:spTree>
    <p:extLst>
      <p:ext uri="{BB962C8B-B14F-4D97-AF65-F5344CB8AC3E}">
        <p14:creationId xmlns:p14="http://schemas.microsoft.com/office/powerpoint/2010/main" val="3440486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656E0-D5F4-6735-E683-8C480F74F6F5}"/>
              </a:ext>
            </a:extLst>
          </p:cNvPr>
          <p:cNvSpPr>
            <a:spLocks noGrp="1"/>
          </p:cNvSpPr>
          <p:nvPr>
            <p:ph type="title"/>
          </p:nvPr>
        </p:nvSpPr>
        <p:spPr/>
        <p:txBody>
          <a:bodyPr>
            <a:noAutofit/>
          </a:bodyPr>
          <a:lstStyle/>
          <a:p>
            <a:pPr algn="ct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nhoàm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Khi miệng mình nhiều thức ăn thì mình có nói chuyện không? Có được nói to 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pic>
        <p:nvPicPr>
          <p:cNvPr id="4" name="Content Placeholder 3">
            <a:extLst>
              <a:ext uri="{FF2B5EF4-FFF2-40B4-BE49-F238E27FC236}">
                <a16:creationId xmlns:a16="http://schemas.microsoft.com/office/drawing/2014/main" id="{0AF1E92F-D929-AE5D-FEEE-0597F78B2D2E}"/>
              </a:ext>
            </a:extLst>
          </p:cNvPr>
          <p:cNvPicPr>
            <a:picLocks noGrp="1" noChangeAspect="1"/>
          </p:cNvPicPr>
          <p:nvPr>
            <p:ph idx="1"/>
          </p:nvPr>
        </p:nvPicPr>
        <p:blipFill>
          <a:blip r:embed="rId2"/>
          <a:stretch>
            <a:fillRect/>
          </a:stretch>
        </p:blipFill>
        <p:spPr>
          <a:xfrm>
            <a:off x="1366886" y="1920081"/>
            <a:ext cx="8880050" cy="4538263"/>
          </a:xfrm>
          <a:prstGeom prst="rect">
            <a:avLst/>
          </a:prstGeom>
        </p:spPr>
      </p:pic>
    </p:spTree>
    <p:extLst>
      <p:ext uri="{BB962C8B-B14F-4D97-AF65-F5344CB8AC3E}">
        <p14:creationId xmlns:p14="http://schemas.microsoft.com/office/powerpoint/2010/main" val="2241636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68AE0F-0944-B902-4D6A-69FE86C2CFF0}"/>
              </a:ext>
            </a:extLst>
          </p:cNvPr>
          <p:cNvPicPr>
            <a:picLocks noChangeAspect="1"/>
          </p:cNvPicPr>
          <p:nvPr/>
        </p:nvPicPr>
        <p:blipFill>
          <a:blip r:embed="rId2"/>
          <a:stretch>
            <a:fillRect/>
          </a:stretch>
        </p:blipFill>
        <p:spPr>
          <a:xfrm>
            <a:off x="2495655" y="582032"/>
            <a:ext cx="7702446" cy="5729867"/>
          </a:xfrm>
          <a:prstGeom prst="rect">
            <a:avLst/>
          </a:prstGeom>
        </p:spPr>
      </p:pic>
    </p:spTree>
    <p:extLst>
      <p:ext uri="{BB962C8B-B14F-4D97-AF65-F5344CB8AC3E}">
        <p14:creationId xmlns:p14="http://schemas.microsoft.com/office/powerpoint/2010/main" val="479671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221</Words>
  <Application>Microsoft Office PowerPoint</Application>
  <PresentationFormat>Widescreen</PresentationFormat>
  <Paragraphs>16</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Aharoni</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 Khi đi ăn ở nhà hàng chúng ta cần mặc trang phục thế nào?</vt:lpstr>
      <vt:lpstr>Mình cần ngồi vào bàn ăn như thế nào? Có đứng lên để với đồ ăn không nhỉ? Hay có chạy quanh bàn ăn không?</vt:lpstr>
      <vt:lpstr>Trước khi ăn các bạn để khăn ăn lên người thế nào? </vt:lpstr>
      <vt:lpstr>Mình có nhai nhồm nhoàm khi ăn không? Khi miệng mình nhiều thức ăn thì mình có nói chuyện không? Có được nói to không? Ăn xong chúng ta sẽ làm gì?</vt:lpstr>
      <vt:lpstr>PowerPoint Presentation</vt:lpstr>
      <vt:lpstr>PowerPoint Presentation</vt:lpstr>
      <vt:lpstr>Cho trẻ chọn hình ảnh đúng sai khi đi ăn ở nhà hàng</vt:lpstr>
      <vt:lpstr>Cho trẻ chọn hình ảnh đúng sai khi đi ăn ở nhà hàng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NGỌC XUÂN PHONG</dc:creator>
  <cp:lastModifiedBy>acer</cp:lastModifiedBy>
  <cp:revision>10</cp:revision>
  <dcterms:created xsi:type="dcterms:W3CDTF">2025-02-12T14:20:22Z</dcterms:created>
  <dcterms:modified xsi:type="dcterms:W3CDTF">2025-12-06T14:43:33Z</dcterms:modified>
</cp:coreProperties>
</file>