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91" r:id="rId4"/>
    <p:sldId id="312" r:id="rId5"/>
    <p:sldId id="322" r:id="rId6"/>
    <p:sldId id="357" r:id="rId7"/>
    <p:sldId id="321" r:id="rId8"/>
    <p:sldId id="314" r:id="rId9"/>
    <p:sldId id="315" r:id="rId10"/>
    <p:sldId id="316" r:id="rId11"/>
    <p:sldId id="317" r:id="rId12"/>
    <p:sldId id="318" r:id="rId13"/>
    <p:sldId id="355" r:id="rId14"/>
    <p:sldId id="356" r:id="rId15"/>
    <p:sldId id="302" r:id="rId16"/>
    <p:sldId id="320" r:id="rId17"/>
    <p:sldId id="304" r:id="rId18"/>
    <p:sldId id="306" r:id="rId19"/>
    <p:sldId id="308" r:id="rId20"/>
    <p:sldId id="323" r:id="rId21"/>
    <p:sldId id="309" r:id="rId22"/>
    <p:sldId id="310" r:id="rId23"/>
    <p:sldId id="3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9D27-10D0-47F5-9789-9695DE94670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7BF-4304-47F6-BB3E-AB8F46E55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4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9D27-10D0-47F5-9789-9695DE94670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7BF-4304-47F6-BB3E-AB8F46E55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36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9D27-10D0-47F5-9789-9695DE94670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7BF-4304-47F6-BB3E-AB8F46E55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9D27-10D0-47F5-9789-9695DE94670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7BF-4304-47F6-BB3E-AB8F46E55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7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9D27-10D0-47F5-9789-9695DE94670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7BF-4304-47F6-BB3E-AB8F46E55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73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9D27-10D0-47F5-9789-9695DE94670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7BF-4304-47F6-BB3E-AB8F46E55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4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9D27-10D0-47F5-9789-9695DE94670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7BF-4304-47F6-BB3E-AB8F46E55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4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9D27-10D0-47F5-9789-9695DE94670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7BF-4304-47F6-BB3E-AB8F46E55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1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9D27-10D0-47F5-9789-9695DE94670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7BF-4304-47F6-BB3E-AB8F46E55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9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9D27-10D0-47F5-9789-9695DE94670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7BF-4304-47F6-BB3E-AB8F46E55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3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9D27-10D0-47F5-9789-9695DE94670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7BF-4304-47F6-BB3E-AB8F46E55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5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E9D27-10D0-47F5-9789-9695DE94670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C67BF-4304-47F6-BB3E-AB8F46E55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8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22.gif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jpeg"/><Relationship Id="rId3" Type="http://schemas.microsoft.com/office/2007/relationships/media" Target="../media/media20.m4a"/><Relationship Id="rId7" Type="http://schemas.openxmlformats.org/officeDocument/2006/relationships/image" Target="../media/image28.png"/><Relationship Id="rId12" Type="http://schemas.openxmlformats.org/officeDocument/2006/relationships/image" Target="../media/image31.jpe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27.png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20.m4a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5.jpeg"/><Relationship Id="rId3" Type="http://schemas.microsoft.com/office/2007/relationships/media" Target="../media/media21.m4a"/><Relationship Id="rId7" Type="http://schemas.openxmlformats.org/officeDocument/2006/relationships/image" Target="../media/image27.png"/><Relationship Id="rId12" Type="http://schemas.openxmlformats.org/officeDocument/2006/relationships/image" Target="../media/image34.jpe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8.jpg"/><Relationship Id="rId11" Type="http://schemas.openxmlformats.org/officeDocument/2006/relationships/image" Target="../media/image3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1.m4a"/><Relationship Id="rId9" Type="http://schemas.openxmlformats.org/officeDocument/2006/relationships/image" Target="../media/image29.png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3.png"/><Relationship Id="rId3" Type="http://schemas.microsoft.com/office/2007/relationships/media" Target="../media/media22.m4a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6.jp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8.jpeg"/><Relationship Id="rId4" Type="http://schemas.openxmlformats.org/officeDocument/2006/relationships/audio" Target="../media/media22.m4a"/><Relationship Id="rId9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2.jpg"/><Relationship Id="rId3" Type="http://schemas.microsoft.com/office/2007/relationships/media" Target="../media/media23.m4a"/><Relationship Id="rId7" Type="http://schemas.openxmlformats.org/officeDocument/2006/relationships/image" Target="../media/image27.png"/><Relationship Id="rId12" Type="http://schemas.openxmlformats.org/officeDocument/2006/relationships/image" Target="../media/image41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9.jpg"/><Relationship Id="rId11" Type="http://schemas.openxmlformats.org/officeDocument/2006/relationships/image" Target="../media/image40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3.m4a"/><Relationship Id="rId9" Type="http://schemas.openxmlformats.org/officeDocument/2006/relationships/image" Target="../media/image29.png"/><Relationship Id="rId1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0.png"/><Relationship Id="rId3" Type="http://schemas.microsoft.com/office/2007/relationships/media" Target="../media/media24.m4a"/><Relationship Id="rId7" Type="http://schemas.openxmlformats.org/officeDocument/2006/relationships/image" Target="../media/image27.png"/><Relationship Id="rId12" Type="http://schemas.openxmlformats.org/officeDocument/2006/relationships/image" Target="../media/image46.jp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43.jpg"/><Relationship Id="rId11" Type="http://schemas.openxmlformats.org/officeDocument/2006/relationships/image" Target="../media/image45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jpg"/><Relationship Id="rId4" Type="http://schemas.openxmlformats.org/officeDocument/2006/relationships/audio" Target="../media/media24.m4a"/><Relationship Id="rId9" Type="http://schemas.openxmlformats.org/officeDocument/2006/relationships/image" Target="../media/image28.png"/><Relationship Id="rId1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7.jp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7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7395" y="203531"/>
            <a:ext cx="9562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TRƯỜNG MẦM NON HOA SEN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54" y="1189783"/>
            <a:ext cx="2290273" cy="149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67911" y="3770074"/>
            <a:ext cx="4798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ĐỀ TÀI: CÔ GIÁO CỦA EM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911" y="4537081"/>
            <a:ext cx="510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LỨA TUỔI: MẪU GIÁO BÉ 3 – 4 TUỔI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GIÁO VIÊN: </a:t>
            </a:r>
            <a:r>
              <a:rPr lang="vi-VN" sz="2400" b="1" dirty="0" smtClean="0">
                <a:solidFill>
                  <a:srgbClr val="C00000"/>
                </a:solidFill>
              </a:rPr>
              <a:t>Nguyễn Thị Thu Hương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7395" y="2963852"/>
            <a:ext cx="8519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LĨNH VỰC PHÁT TRIỂN NHẬN THỨC</a:t>
            </a:r>
            <a:endParaRPr lang="en-US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1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6567" y="62943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7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2781" y="62536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12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0" y="0"/>
            <a:ext cx="1298561" cy="1042506"/>
          </a:xfrm>
          <a:prstGeom prst="rect">
            <a:avLst/>
          </a:prstGeom>
        </p:spPr>
      </p:pic>
      <p:pic>
        <p:nvPicPr>
          <p:cNvPr id="3" name="1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4673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1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8994" y="61812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35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183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1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3192" y="6235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" r="22399" b="234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0" y="0"/>
            <a:ext cx="1298561" cy="10425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3047" y="385851"/>
            <a:ext cx="2667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</a:rPr>
              <a:t>Giáo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dục</a:t>
            </a:r>
            <a:r>
              <a:rPr lang="en-US" sz="4000" b="1" dirty="0" smtClean="0">
                <a:solidFill>
                  <a:srgbClr val="0070C0"/>
                </a:solidFill>
              </a:rPr>
              <a:t>: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5671" y="1769773"/>
            <a:ext cx="8464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</a:rPr>
              <a:t>Chúng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mình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phải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ngoan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ngoãn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đầy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đủ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quý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như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người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mẹ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thứ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mình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5671" y="3783990"/>
            <a:ext cx="846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luôn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ngoan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vâng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lời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vui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lòng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2" name="Picture 5" descr="C:\Users\ThinkKING\Downloads\unnamed (1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71" y="5554311"/>
            <a:ext cx="1336486" cy="12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ThinkKING\Downloads\unnamed (1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99" y="5554309"/>
            <a:ext cx="1336486" cy="12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ThinkKING\Downloads\unnamed (1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28" y="5554309"/>
            <a:ext cx="1336486" cy="12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8048" y="630235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47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802">
        <p14:reveal/>
      </p:transition>
    </mc:Choice>
    <mc:Fallback xmlns="">
      <p:transition spd="slow" advTm="458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  <p:extLst mod="1">
    <p:ext uri="{E180D4A7-C9FB-4DFB-919C-405C955672EB}">
      <p14:showEvtLst xmlns:p14="http://schemas.microsoft.com/office/powerpoint/2010/main">
        <p14:playEvt time="17447" objId="31"/>
        <p14:stopEvt time="23967" objId="31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8835" y="221631"/>
            <a:ext cx="5839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Sắp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tới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rất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đặc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biệt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12" y="1028038"/>
            <a:ext cx="8578159" cy="5055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0" y="0"/>
            <a:ext cx="1298561" cy="1042506"/>
          </a:xfrm>
          <a:prstGeom prst="rect">
            <a:avLst/>
          </a:prstGeom>
        </p:spPr>
      </p:pic>
      <p:pic>
        <p:nvPicPr>
          <p:cNvPr id="3" name="1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6689" y="62355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2141" y="1352282"/>
            <a:ext cx="5628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527" y="1815921"/>
            <a:ext cx="843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66"/>
                </a:solidFill>
              </a:rPr>
              <a:t>Trò </a:t>
            </a:r>
            <a:r>
              <a:rPr lang="en-US" sz="4800" b="1" dirty="0" err="1" smtClean="0">
                <a:solidFill>
                  <a:srgbClr val="FF0066"/>
                </a:solidFill>
              </a:rPr>
              <a:t>chơi</a:t>
            </a:r>
            <a:r>
              <a:rPr lang="en-US" sz="4800" b="1" dirty="0" smtClean="0">
                <a:solidFill>
                  <a:srgbClr val="FF0066"/>
                </a:solidFill>
              </a:rPr>
              <a:t>: </a:t>
            </a:r>
            <a:r>
              <a:rPr lang="en-US" sz="4800" b="1" dirty="0" err="1" smtClean="0">
                <a:solidFill>
                  <a:srgbClr val="FF0066"/>
                </a:solidFill>
              </a:rPr>
              <a:t>Tìm</a:t>
            </a:r>
            <a:r>
              <a:rPr lang="en-US" sz="4800" b="1" dirty="0" smtClean="0">
                <a:solidFill>
                  <a:srgbClr val="FF0066"/>
                </a:solidFill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</a:rPr>
              <a:t>nhanh</a:t>
            </a:r>
            <a:r>
              <a:rPr lang="en-US" sz="4800" b="1" dirty="0" smtClean="0">
                <a:solidFill>
                  <a:srgbClr val="FF0066"/>
                </a:solidFill>
              </a:rPr>
              <a:t>, </a:t>
            </a:r>
            <a:r>
              <a:rPr lang="en-US" sz="4800" b="1" dirty="0" err="1" smtClean="0">
                <a:solidFill>
                  <a:srgbClr val="FF0066"/>
                </a:solidFill>
              </a:rPr>
              <a:t>chọn</a:t>
            </a:r>
            <a:r>
              <a:rPr lang="en-US" sz="4800" b="1" dirty="0" smtClean="0">
                <a:solidFill>
                  <a:srgbClr val="FF0066"/>
                </a:solidFill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</a:rPr>
              <a:t>đúng</a:t>
            </a:r>
            <a:endParaRPr lang="en-US" sz="4800" b="1" dirty="0">
              <a:solidFill>
                <a:srgbClr val="FF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pic>
        <p:nvPicPr>
          <p:cNvPr id="7" name="1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1711" y="6298917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8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314"/>
    </mc:Choice>
    <mc:Fallback xmlns="">
      <p:transition advTm="14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09972" y="78726"/>
            <a:ext cx="725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Ai là người chăm </a:t>
            </a:r>
            <a:r>
              <a:rPr lang="vi-VN" sz="2400" dirty="0" smtClean="0">
                <a:solidFill>
                  <a:srgbClr val="FF0000"/>
                </a:solidFill>
              </a:rPr>
              <a:t>sóc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vi-VN" sz="2400" dirty="0" smtClean="0">
                <a:solidFill>
                  <a:srgbClr val="FF0000"/>
                </a:solidFill>
              </a:rPr>
              <a:t>dạy </a:t>
            </a:r>
            <a:r>
              <a:rPr lang="vi-VN" sz="2400" dirty="0">
                <a:solidFill>
                  <a:srgbClr val="FF0000"/>
                </a:solidFill>
              </a:rPr>
              <a:t>dỗ các con khi đến </a:t>
            </a:r>
            <a:r>
              <a:rPr lang="vi-VN" sz="2400" dirty="0" smtClean="0">
                <a:solidFill>
                  <a:srgbClr val="FF0000"/>
                </a:solidFill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0840" y="2567554"/>
            <a:ext cx="791327" cy="7794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8041" y="2603319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7511" y="5745958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3963" y="5780233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708" y="5760664"/>
            <a:ext cx="754254" cy="743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81752" y="5760664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5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1748" r="20600"/>
          <a:stretch/>
        </p:blipFill>
        <p:spPr>
          <a:xfrm>
            <a:off x="581394" y="1204487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0840" y="2459249"/>
            <a:ext cx="961511" cy="8899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pic>
        <p:nvPicPr>
          <p:cNvPr id="3" name="7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8365" y="6280810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61" y="3949574"/>
            <a:ext cx="2273419" cy="2462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08" y="3949574"/>
            <a:ext cx="2258787" cy="2462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61" y="674780"/>
            <a:ext cx="2497851" cy="247574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40245" y="3218569"/>
            <a:ext cx="129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giáo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6345" y="6396335"/>
            <a:ext cx="129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Bác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00043" y="6468550"/>
            <a:ext cx="197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Chú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</a:rPr>
              <a:t> an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64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0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7805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8" grpId="0"/>
      <p:bldP spid="8" grpId="1"/>
      <p:bldP spid="9" grpId="0" animBg="1"/>
      <p:bldP spid="10" grpId="0"/>
      <p:bldP spid="13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359" y="72633"/>
            <a:ext cx="5957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những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007" y="2570561"/>
            <a:ext cx="791327" cy="779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9689" y="2577460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97511" y="5672831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3963" y="5672831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586" y="5672831"/>
            <a:ext cx="754254" cy="7436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79414" y="5672831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6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748" r="20600"/>
          <a:stretch/>
        </p:blipFill>
        <p:spPr>
          <a:xfrm>
            <a:off x="581394" y="1204487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0007" y="2432717"/>
            <a:ext cx="961511" cy="889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0" y="0"/>
            <a:ext cx="1298561" cy="1042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58" y="1042506"/>
            <a:ext cx="3489960" cy="2307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60" y="4046272"/>
            <a:ext cx="3489960" cy="23074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98" y="5540907"/>
            <a:ext cx="961511" cy="889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21" y="4046271"/>
            <a:ext cx="3489960" cy="23074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80520" y="3349977"/>
            <a:ext cx="2316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Dạy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chuyện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549736" y="6373249"/>
            <a:ext cx="1281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Dạy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vẽ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450844" y="6358052"/>
            <a:ext cx="2316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Dạy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khóc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nhè</a:t>
            </a:r>
            <a:endParaRPr lang="en-US" sz="2400" b="1" dirty="0"/>
          </a:p>
        </p:txBody>
      </p:sp>
      <p:pic>
        <p:nvPicPr>
          <p:cNvPr id="4" name="1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32970" y="62963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330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0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7" grpId="0"/>
      <p:bldP spid="7" grpId="1"/>
      <p:bldP spid="10" grpId="0" animBg="1"/>
      <p:bldP spid="11" grpId="0"/>
      <p:bldP spid="11" grpId="1"/>
      <p:bldP spid="14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08376792717945207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58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9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335474"/>
            <a:ext cx="11081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Ngoài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dạy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con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còn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chăm</a:t>
            </a:r>
            <a:r>
              <a:rPr lang="en-US" sz="2800" dirty="0">
                <a:solidFill>
                  <a:srgbClr val="FF0000"/>
                </a:solidFill>
              </a:rPr>
              <a:t> lo </a:t>
            </a:r>
            <a:r>
              <a:rPr lang="en-US" sz="2800" dirty="0" err="1">
                <a:solidFill>
                  <a:srgbClr val="FF0000"/>
                </a:solidFill>
              </a:rPr>
              <a:t>cho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con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8927" y="2613819"/>
            <a:ext cx="791327" cy="779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381" y="2649584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23" y="1040086"/>
            <a:ext cx="3461722" cy="235214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70962" y="5720220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7414" y="5720220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09" y="4127539"/>
            <a:ext cx="3461722" cy="2373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8096" y="5702337"/>
            <a:ext cx="754254" cy="7436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55003" y="5720220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414" y="4141257"/>
            <a:ext cx="3461722" cy="2345736"/>
          </a:xfrm>
          <a:prstGeom prst="rect">
            <a:avLst/>
          </a:prstGeom>
        </p:spPr>
      </p:pic>
      <p:pic>
        <p:nvPicPr>
          <p:cNvPr id="13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1748" r="20600"/>
          <a:stretch/>
        </p:blipFill>
        <p:spPr>
          <a:xfrm>
            <a:off x="581394" y="1204487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3834" y="2502322"/>
            <a:ext cx="961511" cy="889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088" y="5572476"/>
            <a:ext cx="961511" cy="889905"/>
          </a:xfrm>
          <a:prstGeom prst="rect">
            <a:avLst/>
          </a:prstGeom>
        </p:spPr>
      </p:pic>
      <p:pic>
        <p:nvPicPr>
          <p:cNvPr id="16" name="7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2168" y="6139497"/>
            <a:ext cx="487363" cy="4873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20429" y="3399915"/>
            <a:ext cx="2316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Cho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con </a:t>
            </a:r>
            <a:r>
              <a:rPr lang="en-US" sz="2400" b="1" dirty="0" err="1" smtClean="0"/>
              <a:t>ăn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05341" y="6462381"/>
            <a:ext cx="2316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Cho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ngủ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737414" y="6486993"/>
            <a:ext cx="379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Cho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con </a:t>
            </a:r>
            <a:r>
              <a:rPr lang="en-US" sz="2400" b="1" dirty="0" err="1" smtClean="0"/>
              <a:t>xem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điện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thoại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3082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0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8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84146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6" grpId="0"/>
      <p:bldP spid="6" grpId="1"/>
      <p:bldP spid="7" grpId="0" animBg="1"/>
      <p:bldP spid="8" grpId="0"/>
      <p:bldP spid="8" grpId="1"/>
      <p:bldP spid="11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62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7175" y="59588"/>
            <a:ext cx="356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</a:rPr>
              <a:t> 20/11 </a:t>
            </a:r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0793" y="2664924"/>
            <a:ext cx="791327" cy="7794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2616" y="2670352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7511" y="5763841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3963" y="5758277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8822" y="5740394"/>
            <a:ext cx="754254" cy="743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42727" y="5728076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5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748" r="20600"/>
          <a:stretch/>
        </p:blipFill>
        <p:spPr>
          <a:xfrm>
            <a:off x="581394" y="1204487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366" y="5616097"/>
            <a:ext cx="961511" cy="8899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43" y="822868"/>
            <a:ext cx="3895866" cy="24512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66" y="3892499"/>
            <a:ext cx="3895866" cy="24665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213" y="3892499"/>
            <a:ext cx="3905484" cy="2466580"/>
          </a:xfrm>
          <a:prstGeom prst="rect">
            <a:avLst/>
          </a:prstGeom>
        </p:spPr>
      </p:pic>
      <p:pic>
        <p:nvPicPr>
          <p:cNvPr id="3" name="7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6222481"/>
            <a:ext cx="487363" cy="4873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94590" y="3305292"/>
            <a:ext cx="341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phụ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nữ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</a:rPr>
              <a:t> Nam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6162" y="6361165"/>
            <a:ext cx="331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</a:rPr>
              <a:t> Nam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5300" y="6376757"/>
            <a:ext cx="3119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quốc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tế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lao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động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163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0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7805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8" grpId="0"/>
      <p:bldP spid="9" grpId="0" animBg="1"/>
      <p:bldP spid="10" grpId="0"/>
      <p:bldP spid="10" grpId="1"/>
      <p:bldP spid="13" grpId="0"/>
      <p:bldP spid="17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3656" y="135802"/>
            <a:ext cx="8736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chúc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mừng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</a:rPr>
              <a:t> 20/11?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0139" y="2620164"/>
            <a:ext cx="791327" cy="779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5967" y="2661940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5785" y="5763841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2237" y="5780978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579" y="5762351"/>
            <a:ext cx="754254" cy="743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18991" y="5762351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9173" y="5616097"/>
            <a:ext cx="961511" cy="889905"/>
          </a:xfrm>
          <a:prstGeom prst="rect">
            <a:avLst/>
          </a:prstGeom>
        </p:spPr>
      </p:pic>
      <p:pic>
        <p:nvPicPr>
          <p:cNvPr id="16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1748" r="20600"/>
          <a:stretch/>
        </p:blipFill>
        <p:spPr>
          <a:xfrm>
            <a:off x="581394" y="1204487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35" y="932507"/>
            <a:ext cx="3832031" cy="24534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27" y="3981158"/>
            <a:ext cx="3832031" cy="24670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892" y="3981158"/>
            <a:ext cx="3832031" cy="24670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90" y="0"/>
            <a:ext cx="1298561" cy="1042506"/>
          </a:xfrm>
          <a:prstGeom prst="rect">
            <a:avLst/>
          </a:prstGeom>
        </p:spPr>
      </p:pic>
      <p:pic>
        <p:nvPicPr>
          <p:cNvPr id="21" name="6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7127" y="6374849"/>
            <a:ext cx="487363" cy="4873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34320" y="3367093"/>
            <a:ext cx="134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Xem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tivi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0800" y="6448231"/>
            <a:ext cx="199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đồ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chơi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69802" y="6448231"/>
            <a:ext cx="199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thiệp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322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0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2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7" grpId="0"/>
      <p:bldP spid="9" grpId="0" animBg="1"/>
      <p:bldP spid="10" grpId="0"/>
      <p:bldP spid="13" grpId="0"/>
      <p:bldP spid="13" grpId="1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7976" y="1344706"/>
            <a:ext cx="7812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</a:rPr>
              <a:t>Hẹn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gặp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lại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</a:rPr>
              <a:t> con </a:t>
            </a:r>
            <a:r>
              <a:rPr lang="en-US" sz="5400" b="1" dirty="0" err="1" smtClean="0">
                <a:solidFill>
                  <a:srgbClr val="FF0000"/>
                </a:solidFill>
              </a:rPr>
              <a:t>vào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những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buổi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tiếp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theo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pic>
        <p:nvPicPr>
          <p:cNvPr id="6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0244" y="62445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39158"/>
      </p:ext>
    </p:extLst>
  </p:cSld>
  <p:clrMapOvr>
    <a:masterClrMapping/>
  </p:clrMapOvr>
  <p:transition spd="slow" advTm="160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2606" y="322123"/>
            <a:ext cx="665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</a:rPr>
              <a:t>vừa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54" y="139516"/>
            <a:ext cx="1426588" cy="1140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448554"/>
            <a:ext cx="8125486" cy="5409446"/>
          </a:xfrm>
          <a:prstGeom prst="rect">
            <a:avLst/>
          </a:prstGeom>
        </p:spPr>
      </p:pic>
      <p:pic>
        <p:nvPicPr>
          <p:cNvPr id="4" name="5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6567" y="618122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4665002"/>
      </p:ext>
    </p:extLst>
  </p:cSld>
  <p:clrMapOvr>
    <a:masterClrMapping/>
  </p:clrMapOvr>
  <p:transition spd="slow" advTm="205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2606" y="322123"/>
            <a:ext cx="665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ai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nhỉ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87" y="1484768"/>
            <a:ext cx="9115425" cy="5373232"/>
          </a:xfrm>
          <a:prstGeom prst="rect">
            <a:avLst/>
          </a:prstGeom>
        </p:spPr>
      </p:pic>
      <p:pic>
        <p:nvPicPr>
          <p:cNvPr id="5" name="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7635" y="6370637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0" y="0"/>
            <a:ext cx="129856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1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9771" y="2817494"/>
            <a:ext cx="6652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</a:rPr>
              <a:t> con </a:t>
            </a:r>
            <a:r>
              <a:rPr lang="en-US" sz="5400" b="1" dirty="0" err="1" smtClean="0">
                <a:solidFill>
                  <a:srgbClr val="FF0000"/>
                </a:solidFill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yêu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cô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giáo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của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mình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không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nhỉ</a:t>
            </a:r>
            <a:r>
              <a:rPr lang="en-US" sz="5400" b="1" dirty="0" smtClean="0">
                <a:solidFill>
                  <a:srgbClr val="FF0000"/>
                </a:solidFill>
              </a:rPr>
              <a:t>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7" name="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4637" y="6235543"/>
            <a:ext cx="487363" cy="487363"/>
          </a:xfrm>
          <a:prstGeom prst="rect">
            <a:avLst/>
          </a:prstGeom>
        </p:spPr>
      </p:pic>
      <p:pic>
        <p:nvPicPr>
          <p:cNvPr id="8" name="5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61" y="6370637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9757" y="81482"/>
            <a:ext cx="129856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8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1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0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0" y="0"/>
            <a:ext cx="1298561" cy="1042506"/>
          </a:xfrm>
          <a:prstGeom prst="rect">
            <a:avLst/>
          </a:prstGeom>
        </p:spPr>
      </p:pic>
      <p:pic>
        <p:nvPicPr>
          <p:cNvPr id="5" name="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5620" y="60635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14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7207" y="6269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0" y="0"/>
            <a:ext cx="1298561" cy="1042506"/>
          </a:xfrm>
          <a:prstGeom prst="rect">
            <a:avLst/>
          </a:prstGeom>
        </p:spPr>
      </p:pic>
      <p:pic>
        <p:nvPicPr>
          <p:cNvPr id="2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6979" y="6271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0.2|1|0.2|1.1|0.2|0.5|0.2|1.4|0.2|0.7|0.1|0.1|0.1|3.7|0.8|6.8|11.3|0.2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267</Words>
  <Application>Microsoft Office PowerPoint</Application>
  <PresentationFormat>Widescreen</PresentationFormat>
  <Paragraphs>50</Paragraphs>
  <Slides>23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261</cp:revision>
  <dcterms:created xsi:type="dcterms:W3CDTF">2021-10-27T05:41:43Z</dcterms:created>
  <dcterms:modified xsi:type="dcterms:W3CDTF">2024-11-03T02:15:00Z</dcterms:modified>
</cp:coreProperties>
</file>