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324" r:id="rId4"/>
    <p:sldId id="325" r:id="rId5"/>
    <p:sldId id="326" r:id="rId6"/>
    <p:sldId id="289" r:id="rId7"/>
    <p:sldId id="310" r:id="rId8"/>
    <p:sldId id="311" r:id="rId9"/>
    <p:sldId id="329" r:id="rId10"/>
    <p:sldId id="302" r:id="rId11"/>
    <p:sldId id="319" r:id="rId12"/>
    <p:sldId id="320" r:id="rId13"/>
    <p:sldId id="321" r:id="rId14"/>
    <p:sldId id="271" r:id="rId15"/>
    <p:sldId id="301" r:id="rId16"/>
    <p:sldId id="323" r:id="rId17"/>
    <p:sldId id="322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B3E8"/>
    <a:srgbClr val="F389D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53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B99C5-FB81-44CB-AA9B-4FC3A5B857B0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D41F-3D35-4473-8876-7EE069C4F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9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B99C5-FB81-44CB-AA9B-4FC3A5B857B0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D41F-3D35-4473-8876-7EE069C4F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8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B99C5-FB81-44CB-AA9B-4FC3A5B857B0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D41F-3D35-4473-8876-7EE069C4F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18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51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72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38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47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566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30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70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B99C5-FB81-44CB-AA9B-4FC3A5B857B0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D41F-3D35-4473-8876-7EE069C4F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66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60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51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7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B99C5-FB81-44CB-AA9B-4FC3A5B857B0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D41F-3D35-4473-8876-7EE069C4F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B99C5-FB81-44CB-AA9B-4FC3A5B857B0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D41F-3D35-4473-8876-7EE069C4F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9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B99C5-FB81-44CB-AA9B-4FC3A5B857B0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D41F-3D35-4473-8876-7EE069C4F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B99C5-FB81-44CB-AA9B-4FC3A5B857B0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D41F-3D35-4473-8876-7EE069C4F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19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B99C5-FB81-44CB-AA9B-4FC3A5B857B0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D41F-3D35-4473-8876-7EE069C4F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B99C5-FB81-44CB-AA9B-4FC3A5B857B0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D41F-3D35-4473-8876-7EE069C4F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89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B99C5-FB81-44CB-AA9B-4FC3A5B857B0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D41F-3D35-4473-8876-7EE069C4F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1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B99C5-FB81-44CB-AA9B-4FC3A5B857B0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3D41F-3D35-4473-8876-7EE069C4F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7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1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video" Target="../media/media11.mp4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microsoft.com/office/2007/relationships/media" Target="../media/media11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5" Type="http://schemas.openxmlformats.org/officeDocument/2006/relationships/audio" Target="../media/media12.m4a"/><Relationship Id="rId10" Type="http://schemas.openxmlformats.org/officeDocument/2006/relationships/image" Target="../media/image20.png"/><Relationship Id="rId4" Type="http://schemas.microsoft.com/office/2007/relationships/media" Target="../media/media12.m4a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../media/media11.mp4"/><Relationship Id="rId7" Type="http://schemas.openxmlformats.org/officeDocument/2006/relationships/image" Target="../media/image19.png"/><Relationship Id="rId12" Type="http://schemas.openxmlformats.org/officeDocument/2006/relationships/image" Target="../media/image4.png"/><Relationship Id="rId2" Type="http://schemas.microsoft.com/office/2007/relationships/media" Target="../media/media11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0.png"/><Relationship Id="rId5" Type="http://schemas.openxmlformats.org/officeDocument/2006/relationships/audio" Target="../media/media13.m4a"/><Relationship Id="rId10" Type="http://schemas.openxmlformats.org/officeDocument/2006/relationships/image" Target="../media/image2.png"/><Relationship Id="rId4" Type="http://schemas.microsoft.com/office/2007/relationships/media" Target="../media/media13.m4a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11.mp4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microsoft.com/office/2007/relationships/media" Target="../media/media11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4.png"/><Relationship Id="rId5" Type="http://schemas.openxmlformats.org/officeDocument/2006/relationships/audio" Target="../media/media14.m4a"/><Relationship Id="rId10" Type="http://schemas.openxmlformats.org/officeDocument/2006/relationships/image" Target="../media/image4.png"/><Relationship Id="rId4" Type="http://schemas.microsoft.com/office/2007/relationships/media" Target="../media/media14.m4a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4.png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video" Target="../media/media11.mp4"/><Relationship Id="rId21" Type="http://schemas.openxmlformats.org/officeDocument/2006/relationships/image" Target="../media/image2.png"/><Relationship Id="rId7" Type="http://schemas.openxmlformats.org/officeDocument/2006/relationships/audio" Target="../media/audio2.wav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microsoft.com/office/2007/relationships/media" Target="../media/media11.mp4"/><Relationship Id="rId16" Type="http://schemas.openxmlformats.org/officeDocument/2006/relationships/image" Target="../media/image34.png"/><Relationship Id="rId20" Type="http://schemas.openxmlformats.org/officeDocument/2006/relationships/image" Target="../media/image15.svg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9.png"/><Relationship Id="rId5" Type="http://schemas.openxmlformats.org/officeDocument/2006/relationships/audio" Target="../media/media16.m4a"/><Relationship Id="rId15" Type="http://schemas.openxmlformats.org/officeDocument/2006/relationships/image" Target="../media/image33.png"/><Relationship Id="rId23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media" Target="../media/media16.m4a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26" Type="http://schemas.openxmlformats.org/officeDocument/2006/relationships/image" Target="../media/image19.png"/><Relationship Id="rId3" Type="http://schemas.openxmlformats.org/officeDocument/2006/relationships/video" Target="../media/media11.mp4"/><Relationship Id="rId21" Type="http://schemas.microsoft.com/office/2007/relationships/hdphoto" Target="../media/hdphoto8.wdp"/><Relationship Id="rId7" Type="http://schemas.openxmlformats.org/officeDocument/2006/relationships/audio" Target="../media/audio3.wav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2.png"/><Relationship Id="rId2" Type="http://schemas.microsoft.com/office/2007/relationships/media" Target="../media/media11.mp4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7.png"/><Relationship Id="rId24" Type="http://schemas.openxmlformats.org/officeDocument/2006/relationships/image" Target="../media/image15.svg"/><Relationship Id="rId5" Type="http://schemas.openxmlformats.org/officeDocument/2006/relationships/audio" Target="../media/media17.m4a"/><Relationship Id="rId15" Type="http://schemas.microsoft.com/office/2007/relationships/hdphoto" Target="../media/hdphoto5.wdp"/><Relationship Id="rId10" Type="http://schemas.openxmlformats.org/officeDocument/2006/relationships/image" Target="../media/image35.png"/><Relationship Id="rId19" Type="http://schemas.microsoft.com/office/2007/relationships/hdphoto" Target="../media/hdphoto7.wdp"/><Relationship Id="rId4" Type="http://schemas.microsoft.com/office/2007/relationships/media" Target="../media/media17.m4a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36.png"/><Relationship Id="rId27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1.png"/><Relationship Id="rId18" Type="http://schemas.microsoft.com/office/2007/relationships/hdphoto" Target="../media/hdphoto10.wdp"/><Relationship Id="rId26" Type="http://schemas.openxmlformats.org/officeDocument/2006/relationships/image" Target="../media/image19.png"/><Relationship Id="rId3" Type="http://schemas.openxmlformats.org/officeDocument/2006/relationships/video" Target="../media/media11.mp4"/><Relationship Id="rId21" Type="http://schemas.openxmlformats.org/officeDocument/2006/relationships/image" Target="../media/image51.png"/><Relationship Id="rId7" Type="http://schemas.openxmlformats.org/officeDocument/2006/relationships/audio" Target="../media/audio1.wav"/><Relationship Id="rId12" Type="http://schemas.openxmlformats.org/officeDocument/2006/relationships/image" Target="../media/image46.png"/><Relationship Id="rId17" Type="http://schemas.openxmlformats.org/officeDocument/2006/relationships/image" Target="../media/image49.png"/><Relationship Id="rId25" Type="http://schemas.openxmlformats.org/officeDocument/2006/relationships/image" Target="../media/image2.png"/><Relationship Id="rId2" Type="http://schemas.microsoft.com/office/2007/relationships/media" Target="../media/media11.mp4"/><Relationship Id="rId16" Type="http://schemas.openxmlformats.org/officeDocument/2006/relationships/image" Target="../media/image48.png"/><Relationship Id="rId20" Type="http://schemas.microsoft.com/office/2007/relationships/hdphoto" Target="../media/hdphoto11.wdp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5.png"/><Relationship Id="rId24" Type="http://schemas.openxmlformats.org/officeDocument/2006/relationships/image" Target="../media/image15.svg"/><Relationship Id="rId5" Type="http://schemas.openxmlformats.org/officeDocument/2006/relationships/audio" Target="../media/media18.m4a"/><Relationship Id="rId15" Type="http://schemas.microsoft.com/office/2007/relationships/hdphoto" Target="../media/hdphoto9.wdp"/><Relationship Id="rId23" Type="http://schemas.openxmlformats.org/officeDocument/2006/relationships/image" Target="../media/image36.png"/><Relationship Id="rId10" Type="http://schemas.openxmlformats.org/officeDocument/2006/relationships/image" Target="../media/image44.gif"/><Relationship Id="rId19" Type="http://schemas.openxmlformats.org/officeDocument/2006/relationships/image" Target="../media/image50.png"/><Relationship Id="rId4" Type="http://schemas.microsoft.com/office/2007/relationships/media" Target="../media/media18.m4a"/><Relationship Id="rId9" Type="http://schemas.openxmlformats.org/officeDocument/2006/relationships/slide" Target="slide7.xml"/><Relationship Id="rId14" Type="http://schemas.openxmlformats.org/officeDocument/2006/relationships/image" Target="../media/image47.png"/><Relationship Id="rId22" Type="http://schemas.microsoft.com/office/2007/relationships/hdphoto" Target="../media/hdphoto12.wdp"/><Relationship Id="rId27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4.png"/><Relationship Id="rId2" Type="http://schemas.microsoft.com/office/2007/relationships/media" Target="../media/media19.m4a"/><Relationship Id="rId1" Type="http://schemas.openxmlformats.org/officeDocument/2006/relationships/tags" Target="../tags/tag16.xml"/><Relationship Id="rId6" Type="http://schemas.openxmlformats.org/officeDocument/2006/relationships/image" Target="../media/image27.png"/><Relationship Id="rId5" Type="http://schemas.openxmlformats.org/officeDocument/2006/relationships/image" Target="../media/image52.jp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microsoft.com/office/2007/relationships/hdphoto" Target="../media/hdphoto1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9.m4a"/><Relationship Id="rId7" Type="http://schemas.openxmlformats.org/officeDocument/2006/relationships/image" Target="../media/image15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06442" y="3257647"/>
            <a:ext cx="82595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vi-VN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#9Slide05 SVNKitten" pitchFamily="2" charset="0"/>
                <a:cs typeface="Times New Roman" panose="02020603050405020304" pitchFamily="18" charset="0"/>
              </a:rPr>
              <a:t>Đề tài</a:t>
            </a:r>
            <a:r>
              <a:rPr lang="en-US" sz="4400" b="1" dirty="0" smtClean="0">
                <a:solidFill>
                  <a:srgbClr val="002060"/>
                </a:solidFill>
                <a:latin typeface="#9Slide05 SVNKitten" pitchFamily="2" charset="0"/>
                <a:cs typeface="Times New Roman" panose="02020603050405020304" pitchFamily="18" charset="0"/>
              </a:rPr>
              <a:t>: </a:t>
            </a:r>
            <a:r>
              <a:rPr lang="vi-VN" sz="4400" b="1" dirty="0" smtClean="0">
                <a:solidFill>
                  <a:srgbClr val="002060"/>
                </a:solidFill>
                <a:latin typeface="#9Slide05 SVNKitten" pitchFamily="2" charset="0"/>
                <a:cs typeface="Times New Roman" panose="02020603050405020304" pitchFamily="18" charset="0"/>
              </a:rPr>
              <a:t>To hơn- nhỏ hơn</a:t>
            </a:r>
            <a:endParaRPr lang="en-US" sz="4400" dirty="0">
              <a:latin typeface="#9Slide05 SVNKitten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205" y="1757707"/>
            <a:ext cx="1782001" cy="12451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21754" y="5010319"/>
            <a:ext cx="4389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LỨA TUỔI: MẪU GIÁO BÉ 3 – 4 TUỔI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GIÁO VIÊN: NGUYỄN THỊ KIM DUNG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65118" y="1149391"/>
            <a:ext cx="6742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PHÒNG GIÁO DỤC VÀ ĐÀO TẠO QUẬN 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TRƯỜNG MẦM NON HOA SEN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862" y="3808532"/>
            <a:ext cx="1435830" cy="1914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649683"/>
      </p:ext>
    </p:extLst>
  </p:cSld>
  <p:clrMapOvr>
    <a:masterClrMapping/>
  </p:clrMapOvr>
  <p:transition spd="slow" advTm="2815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33333E-6 L -3.33333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4.81481E-6 L 1.66667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55386" y="51737"/>
            <a:ext cx="6217798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algn="ctr"/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94" y="2094881"/>
            <a:ext cx="4649336" cy="411523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780384" y="5952011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8095028" y="6062870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8255" y="217077"/>
            <a:ext cx="6510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antElia Script Light" panose="03010300040707000504" pitchFamily="66" charset="0"/>
                <a:ea typeface="+mn-ea"/>
                <a:cs typeface="+mn-cs"/>
              </a:rPr>
              <a:t>Câu 1: Chú gấu nào to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antElia Script Light" panose="03010300040707000504" pitchFamily="66" charset="0"/>
                <a:ea typeface="+mn-ea"/>
                <a:cs typeface="+mn-cs"/>
              </a:rPr>
              <a:t>hơn?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SantElia Script Light" panose="03010300040707000504" pitchFamily="66" charset="0"/>
              <a:ea typeface="+mn-ea"/>
              <a:cs typeface="+mn-cs"/>
            </a:endParaRP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10" y="46565"/>
            <a:ext cx="1106657" cy="773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51" y="991114"/>
            <a:ext cx="2876550" cy="15906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8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01" y="2862190"/>
            <a:ext cx="3241456" cy="3241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6350081"/>
      </p:ext>
    </p:extLst>
  </p:cSld>
  <p:clrMapOvr>
    <a:masterClrMapping/>
  </p:clrMapOvr>
  <p:transition spd="slow" advTm="4121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 mod="1">
    <p:ext uri="{E180D4A7-C9FB-4DFB-919C-405C955672EB}">
      <p14:showEvtLst xmlns:p14="http://schemas.microsoft.com/office/powerpoint/2010/main">
        <p14:playEvt time="19272" objId="12"/>
        <p14:stopEvt time="25389" objId="1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57033" y="60489"/>
            <a:ext cx="6765214" cy="8160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115554" y="6029560"/>
            <a:ext cx="870417" cy="810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8220046" y="6029560"/>
            <a:ext cx="886691" cy="8104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57033" y="183142"/>
            <a:ext cx="6873628" cy="654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antElia Script Light" panose="03010300040707000504" pitchFamily="66" charset="0"/>
                <a:ea typeface="+mn-ea"/>
                <a:cs typeface="+mn-cs"/>
              </a:rPr>
              <a:t>Câu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antElia Script Light" panose="03010300040707000504" pitchFamily="66" charset="0"/>
                <a:ea typeface="+mn-ea"/>
                <a:cs typeface="+mn-cs"/>
              </a:rPr>
              <a:t>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antElia Script Light" panose="03010300040707000504" pitchFamily="66" charset="0"/>
                <a:ea typeface="+mn-ea"/>
                <a:cs typeface="+mn-cs"/>
              </a:rPr>
              <a:t>Chú </a:t>
            </a:r>
            <a:r>
              <a:rPr lang="vi-VN" sz="3600" b="1" dirty="0">
                <a:solidFill>
                  <a:srgbClr val="002060"/>
                </a:solidFill>
                <a:latin typeface="#9Slide05 SantElia Script Light" panose="03010300040707000504" pitchFamily="66" charset="0"/>
              </a:rPr>
              <a:t>V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antElia Script Light" panose="03010300040707000504" pitchFamily="66" charset="0"/>
                <a:ea typeface="+mn-ea"/>
                <a:cs typeface="+mn-cs"/>
              </a:rPr>
              <a:t>oi  nào nhỏ hơn?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SantElia Script Light" panose="03010300040707000504" pitchFamily="66" charset="0"/>
              <a:ea typeface="+mn-ea"/>
              <a:cs typeface="+mn-cs"/>
            </a:endParaRP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640" y="1926836"/>
            <a:ext cx="4521029" cy="4141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37" y="3216834"/>
            <a:ext cx="2456448" cy="2812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610" y="46565"/>
            <a:ext cx="1106657" cy="7732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98" y="890909"/>
            <a:ext cx="2876550" cy="15906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901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2562">
        <p15:prstTrans prst="fallOver"/>
      </p:transition>
    </mc:Choice>
    <mc:Fallback xmlns="">
      <p:transition spd="slow" advTm="42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2" animBg="1"/>
      <p:bldP spid="8" grpId="0" animBg="1"/>
      <p:bldP spid="8" grpId="2" animBg="1"/>
    </p:bldLst>
  </p:timing>
  <p:extLst mod="1">
    <p:ext uri="{E180D4A7-C9FB-4DFB-919C-405C955672EB}">
      <p14:showEvtLst xmlns:p14="http://schemas.microsoft.com/office/powerpoint/2010/main">
        <p14:playEvt time="18589" objId="12"/>
        <p14:stopEvt time="24657" objId="1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91027" y="25748"/>
            <a:ext cx="6876924" cy="8962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480365" y="6066605"/>
            <a:ext cx="791440" cy="76221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900096" y="6104494"/>
            <a:ext cx="816967" cy="76221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1398" y="150715"/>
            <a:ext cx="6912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antElia Script Light" panose="03010300040707000504" pitchFamily="66" charset="0"/>
                <a:ea typeface="+mn-ea"/>
                <a:cs typeface="+mn-cs"/>
              </a:rPr>
              <a:t>Câu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antElia Script Light" panose="03010300040707000504" pitchFamily="66" charset="0"/>
                <a:ea typeface="+mn-ea"/>
                <a:cs typeface="+mn-cs"/>
              </a:rPr>
              <a:t>3: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antElia Script Light" panose="03010300040707000504" pitchFamily="66" charset="0"/>
                <a:ea typeface="+mn-ea"/>
                <a:cs typeface="+mn-cs"/>
              </a:rPr>
              <a:t>Chú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antElia Script Light" panose="03010300040707000504" pitchFamily="66" charset="0"/>
                <a:ea typeface="+mn-ea"/>
                <a:cs typeface="+mn-cs"/>
              </a:rPr>
              <a:t>khỉ  nào to hơn?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SantElia Script Light" panose="03010300040707000504" pitchFamily="66" charset="0"/>
              <a:ea typeface="+mn-ea"/>
              <a:cs typeface="+mn-cs"/>
            </a:endParaRP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610" y="46565"/>
            <a:ext cx="1106657" cy="7732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47" y="1026165"/>
            <a:ext cx="2876550" cy="15906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02"/>
          <a:stretch/>
        </p:blipFill>
        <p:spPr>
          <a:xfrm>
            <a:off x="6813659" y="3144164"/>
            <a:ext cx="2647676" cy="3016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52209" r="1653" b="-1524"/>
          <a:stretch/>
        </p:blipFill>
        <p:spPr>
          <a:xfrm>
            <a:off x="2223571" y="2259867"/>
            <a:ext cx="3675236" cy="4140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296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4337">
        <p15:prstTrans prst="fallOver"/>
      </p:transition>
    </mc:Choice>
    <mc:Fallback xmlns="">
      <p:transition spd="slow" advTm="443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2" animBg="1"/>
      <p:bldP spid="8" grpId="0" animBg="1"/>
      <p:bldP spid="8" grpId="2" animBg="1"/>
    </p:bldLst>
  </p:timing>
  <p:extLst mod="1">
    <p:ext uri="{E180D4A7-C9FB-4DFB-919C-405C955672EB}">
      <p14:showEvtLst xmlns:p14="http://schemas.microsoft.com/office/powerpoint/2010/main">
        <p14:playEvt time="19984" objId="12"/>
        <p14:stopEvt time="26047" objId="1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5402" cy="8596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9670" y="1859339"/>
            <a:ext cx="66080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i="1" dirty="0" smtClean="0">
                <a:solidFill>
                  <a:srgbClr val="FFC000"/>
                </a:solidFill>
              </a:rPr>
              <a:t>Trò chơi</a:t>
            </a:r>
          </a:p>
          <a:p>
            <a:pPr algn="ctr"/>
            <a:endParaRPr lang="vi-VN" sz="6600" b="1" dirty="0" smtClean="0">
              <a:solidFill>
                <a:srgbClr val="00B0F0"/>
              </a:solidFill>
            </a:endParaRPr>
          </a:p>
          <a:p>
            <a:pPr algn="ctr"/>
            <a:r>
              <a:rPr lang="en-US" sz="6600" b="1" dirty="0" err="1" smtClean="0">
                <a:solidFill>
                  <a:srgbClr val="FF0000"/>
                </a:solidFill>
              </a:rPr>
              <a:t>Thi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xem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ai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nhanh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730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4666">
        <p14:honeycomb/>
      </p:transition>
    </mc:Choice>
    <mc:Fallback xmlns="">
      <p:transition spd="slow" advTm="346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8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7271" y="3871274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2653821" y="3840360"/>
            <a:ext cx="603504" cy="554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10877031" y="3917345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7371917" y="6266192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9311359" y="4029170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4442762" y="6257048"/>
            <a:ext cx="603504" cy="5669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3" b="92500" l="9968" r="897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434" y="1816861"/>
            <a:ext cx="1510786" cy="2331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45" y="3350154"/>
            <a:ext cx="3507846" cy="35078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362" y="3696226"/>
            <a:ext cx="3066301" cy="36129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44" y="1816861"/>
            <a:ext cx="2451540" cy="21643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929" y="803953"/>
            <a:ext cx="3742943" cy="37429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3"/>
          <a:stretch/>
        </p:blipFill>
        <p:spPr>
          <a:xfrm>
            <a:off x="9587827" y="627558"/>
            <a:ext cx="2860801" cy="34901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75151" y="-73883"/>
            <a:ext cx="8098369" cy="116737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20" name="TextBox 19"/>
          <p:cNvSpPr txBox="1"/>
          <p:nvPr/>
        </p:nvSpPr>
        <p:spPr>
          <a:xfrm>
            <a:off x="2481393" y="270006"/>
            <a:ext cx="7940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antElia Script Light" panose="03010300040707000504" pitchFamily="66" charset="0"/>
                <a:ea typeface="+mn-ea"/>
                <a:cs typeface="+mn-cs"/>
              </a:rPr>
              <a:t>Hãy chọn những con vật to hơn?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SantElia Script Light" panose="03010300040707000504" pitchFamily="66" charset="0"/>
              <a:ea typeface="+mn-ea"/>
              <a:cs typeface="+mn-cs"/>
            </a:endParaRPr>
          </a:p>
        </p:txBody>
      </p:sp>
      <p:pic>
        <p:nvPicPr>
          <p:cNvPr id="21" name="Picture 2" descr="dấu tích - Google Tìm kiếm | Hình, Nụ cười, Hình ảnh">
            <a:extLst>
              <a:ext uri="{FF2B5EF4-FFF2-40B4-BE49-F238E27FC236}">
                <a16:creationId xmlns:a16="http://schemas.microsoft.com/office/drawing/2014/main" id="{65C2556D-4699-4762-B933-86D706037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35" y="3799617"/>
            <a:ext cx="821933" cy="6149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ấu tích - Google Tìm kiếm | Hình, Nụ cười, Hình ảnh">
            <a:extLst>
              <a:ext uri="{FF2B5EF4-FFF2-40B4-BE49-F238E27FC236}">
                <a16:creationId xmlns:a16="http://schemas.microsoft.com/office/drawing/2014/main" id="{65C2556D-4699-4762-B933-86D706037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26" y="6199923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ấu tích - Google Tìm kiếm | Hình, Nụ cười, Hình ảnh">
            <a:extLst>
              <a:ext uri="{FF2B5EF4-FFF2-40B4-BE49-F238E27FC236}">
                <a16:creationId xmlns:a16="http://schemas.microsoft.com/office/drawing/2014/main" id="{65C2556D-4699-4762-B933-86D706037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421" y="3825720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phic 16">
            <a:extLst>
              <a:ext uri="{FF2B5EF4-FFF2-40B4-BE49-F238E27FC236}">
                <a16:creationId xmlns:a16="http://schemas.microsoft.com/office/drawing/2014/main" id="{1524905B-2708-46B8-84BF-F688B18BBA4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572616" y="819850"/>
            <a:ext cx="1512859" cy="25479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6610" y="46565"/>
            <a:ext cx="1106657" cy="773285"/>
          </a:xfrm>
          <a:prstGeom prst="rect">
            <a:avLst/>
          </a:prstGeom>
        </p:spPr>
      </p:pic>
      <p:pic>
        <p:nvPicPr>
          <p:cNvPr id="26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22"/>
          <a:srcRect l="23571" t="3428" r="23071" b="3620"/>
          <a:stretch/>
        </p:blipFill>
        <p:spPr>
          <a:xfrm>
            <a:off x="5094647" y="925160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19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8490">
        <p:blinds dir="vert"/>
      </p:transition>
    </mc:Choice>
    <mc:Fallback xmlns="">
      <p:transition spd="slow" advTm="3849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01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4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playEvt time="11851" objId="26"/>
        <p14:stopEvt time="17918" objId="2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7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7271" y="3871274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821" y="3840360"/>
            <a:ext cx="603504" cy="554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77031" y="3917345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30965" y="6280047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11359" y="4029170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76347" y="6257048"/>
            <a:ext cx="603504" cy="5669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1679" y="-30487"/>
            <a:ext cx="7836722" cy="116737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20" name="TextBox 19"/>
          <p:cNvSpPr txBox="1"/>
          <p:nvPr/>
        </p:nvSpPr>
        <p:spPr>
          <a:xfrm>
            <a:off x="2785293" y="172155"/>
            <a:ext cx="6837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antElia Script Light" panose="03010300040707000504" pitchFamily="66" charset="0"/>
                <a:ea typeface="+mn-ea"/>
                <a:cs typeface="+mn-cs"/>
              </a:rPr>
              <a:t>Hãy chọn những quả nhỏ hơn?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SantElia Script Light" panose="03010300040707000504" pitchFamily="66" charset="0"/>
              <a:ea typeface="+mn-ea"/>
              <a:cs typeface="+mn-cs"/>
            </a:endParaRPr>
          </a:p>
        </p:txBody>
      </p:sp>
      <p:pic>
        <p:nvPicPr>
          <p:cNvPr id="21" name="Picture 2" descr="dấu tích - Google Tìm kiếm | Hình, Nụ cười, Hình ảnh">
            <a:extLst>
              <a:ext uri="{FF2B5EF4-FFF2-40B4-BE49-F238E27FC236}">
                <a16:creationId xmlns:a16="http://schemas.microsoft.com/office/drawing/2014/main" id="{65C2556D-4699-4762-B933-86D706037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821" y="3780187"/>
            <a:ext cx="821933" cy="6149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ấu tích - Google Tìm kiếm | Hình, Nụ cười, Hình ảnh">
            <a:extLst>
              <a:ext uri="{FF2B5EF4-FFF2-40B4-BE49-F238E27FC236}">
                <a16:creationId xmlns:a16="http://schemas.microsoft.com/office/drawing/2014/main" id="{65C2556D-4699-4762-B933-86D706037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118" y="6209067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ấu tích - Google Tìm kiếm | Hình, Nụ cười, Hình ảnh">
            <a:extLst>
              <a:ext uri="{FF2B5EF4-FFF2-40B4-BE49-F238E27FC236}">
                <a16:creationId xmlns:a16="http://schemas.microsoft.com/office/drawing/2014/main" id="{65C2556D-4699-4762-B933-86D706037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421" y="3825720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27" b="100000" l="99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78" y="2526781"/>
            <a:ext cx="1756596" cy="12989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2" y="1829091"/>
            <a:ext cx="2279100" cy="21415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63" b="94698" l="646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36" y="4014390"/>
            <a:ext cx="2664950" cy="22426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706"/>
          <a:stretch/>
        </p:blipFill>
        <p:spPr>
          <a:xfrm>
            <a:off x="6537141" y="4800326"/>
            <a:ext cx="1723626" cy="14750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510" l="40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722" y="2035406"/>
            <a:ext cx="2335634" cy="19290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51" b="89888" l="283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614" y="2526782"/>
            <a:ext cx="1830386" cy="1464972"/>
          </a:xfrm>
          <a:prstGeom prst="rect">
            <a:avLst/>
          </a:prstGeom>
        </p:spPr>
      </p:pic>
      <p:pic>
        <p:nvPicPr>
          <p:cNvPr id="24" name="Graphic 16">
            <a:extLst>
              <a:ext uri="{FF2B5EF4-FFF2-40B4-BE49-F238E27FC236}">
                <a16:creationId xmlns:a16="http://schemas.microsoft.com/office/drawing/2014/main" id="{1524905B-2708-46B8-84BF-F688B18BBA4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5120306" y="1073448"/>
            <a:ext cx="1512859" cy="25479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6610" y="46565"/>
            <a:ext cx="1106657" cy="773285"/>
          </a:xfrm>
          <a:prstGeom prst="rect">
            <a:avLst/>
          </a:prstGeom>
        </p:spPr>
      </p:pic>
      <p:pic>
        <p:nvPicPr>
          <p:cNvPr id="26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26"/>
          <a:srcRect l="23571" t="3428" r="23071" b="3620"/>
          <a:stretch/>
        </p:blipFill>
        <p:spPr>
          <a:xfrm>
            <a:off x="5090283" y="9867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73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9177">
        <p:blinds dir="vert"/>
      </p:transition>
    </mc:Choice>
    <mc:Fallback xmlns="">
      <p:transition spd="slow" advTm="3917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01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4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playEvt time="13477" objId="26"/>
        <p14:stopEvt time="19547" objId="2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79" y="-149793"/>
            <a:ext cx="8011011" cy="6553200"/>
          </a:xfrm>
        </p:spPr>
      </p:pic>
      <p:sp>
        <p:nvSpPr>
          <p:cNvPr id="5" name="Rectangle 4"/>
          <p:cNvSpPr/>
          <p:nvPr/>
        </p:nvSpPr>
        <p:spPr>
          <a:xfrm>
            <a:off x="0" y="56480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00" y="53594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232945" y="3588829"/>
            <a:ext cx="7212178" cy="337747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437089" y="4584500"/>
            <a:ext cx="5069245" cy="2362600"/>
            <a:chOff x="8594072" y="4584500"/>
            <a:chExt cx="4373484" cy="23626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94072" y="4828594"/>
              <a:ext cx="4373484" cy="211850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501326" y="4584500"/>
              <a:ext cx="1146147" cy="859611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104906" y="2350429"/>
            <a:ext cx="1201098" cy="13558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233" y="925638"/>
            <a:ext cx="1305108" cy="14333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42608" y="203178"/>
            <a:ext cx="1294481" cy="14217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19004" y="1844791"/>
            <a:ext cx="1365101" cy="14992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501966" y="1875880"/>
            <a:ext cx="642019" cy="7247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319272" y="2204729"/>
            <a:ext cx="696127" cy="78582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7799364" y="974865"/>
            <a:ext cx="665991" cy="7518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832392" y="85301"/>
            <a:ext cx="686809" cy="775309"/>
          </a:xfrm>
          <a:prstGeom prst="rect">
            <a:avLst/>
          </a:prstGeom>
        </p:spPr>
      </p:pic>
      <p:pic>
        <p:nvPicPr>
          <p:cNvPr id="21" name="Graphic 16">
            <a:extLst>
              <a:ext uri="{FF2B5EF4-FFF2-40B4-BE49-F238E27FC236}">
                <a16:creationId xmlns:a16="http://schemas.microsoft.com/office/drawing/2014/main" id="{1524905B-2708-46B8-84BF-F688B18BBA4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9685308" y="938695"/>
            <a:ext cx="1512859" cy="25479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6610" y="46565"/>
            <a:ext cx="1106657" cy="773285"/>
          </a:xfrm>
          <a:prstGeom prst="rect">
            <a:avLst/>
          </a:prstGeom>
        </p:spPr>
      </p:pic>
      <p:pic>
        <p:nvPicPr>
          <p:cNvPr id="2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26"/>
          <a:srcRect l="23571" t="3428" r="23071" b="3620"/>
          <a:stretch/>
        </p:blipFill>
        <p:spPr>
          <a:xfrm>
            <a:off x="9685308" y="847896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48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2214">
        <p:blinds dir="vert"/>
      </p:transition>
    </mc:Choice>
    <mc:Fallback xmlns="">
      <p:transition spd="slow" advTm="6221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5469 0.3391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34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31641 0.542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20" y="27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33346 0.6474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0" y="3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30963 0.405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2" y="2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41342 0.5432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0185 L 0.07383 0.4826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4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0.07252 0.6696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3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41784 0.7895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85" y="39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6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993" objId="22"/>
        <p14:stopEvt time="24068" objId="2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7856" y="3438144"/>
            <a:ext cx="782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hẹn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5402" cy="8596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11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361">
        <p:blinds dir="vert"/>
      </p:transition>
    </mc:Choice>
    <mc:Fallback xmlns="">
      <p:transition spd="slow" advTm="1436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7222 " pathEditMode="relative" rAng="0" ptsTypes="AA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 - Nhạc Thiếu Nhi Có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631" end="494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677"/>
            <a:ext cx="12191999" cy="685532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5342" y="2678"/>
            <a:ext cx="1106657" cy="77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29">
        <p:circle/>
      </p:transition>
    </mc:Choice>
    <mc:Fallback xmlns="">
      <p:transition spd="slow" advTm="242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208" y="1179280"/>
            <a:ext cx="8869680" cy="5045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36976" y="146304"/>
            <a:ext cx="6236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#9Slide03 AmpleSoft Bold" panose="02000000000000000000" pitchFamily="2" charset="0"/>
              </a:rPr>
              <a:t>Bài hát nhắc đến con vật gì?</a:t>
            </a:r>
            <a:endParaRPr lang="vi-VN" sz="3600" b="1" dirty="0">
              <a:solidFill>
                <a:srgbClr val="00206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342" y="2678"/>
            <a:ext cx="1106657" cy="77328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1510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005">
        <p15:prstTrans prst="peelOff"/>
      </p:transition>
    </mc:Choice>
    <mc:Fallback xmlns="">
      <p:transition spd="slow" advTm="130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0000"/>
            <a:lum/>
          </a:blip>
          <a:srcRect/>
          <a:stretch>
            <a:fillRect l="-3000" t="-10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426261" y="1314342"/>
            <a:ext cx="4536731" cy="5391258"/>
            <a:chOff x="6090752" y="1138654"/>
            <a:chExt cx="4536731" cy="53912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0752" y="1138654"/>
              <a:ext cx="4536731" cy="53912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91862" y="3728061"/>
              <a:ext cx="1934512" cy="1795761"/>
            </a:xfrm>
            <a:prstGeom prst="rect">
              <a:avLst/>
            </a:prstGeom>
          </p:spPr>
        </p:pic>
      </p:grpSp>
      <p:sp>
        <p:nvSpPr>
          <p:cNvPr id="20" name="Arrow: Down 12">
            <a:extLst>
              <a:ext uri="{FF2B5EF4-FFF2-40B4-BE49-F238E27FC236}">
                <a16:creationId xmlns:a16="http://schemas.microsoft.com/office/drawing/2014/main" id="{F468F4D0-B163-4F4D-A349-93D9630EDFAB}"/>
              </a:ext>
            </a:extLst>
          </p:cNvPr>
          <p:cNvSpPr/>
          <p:nvPr/>
        </p:nvSpPr>
        <p:spPr>
          <a:xfrm rot="18811255">
            <a:off x="6561255" y="1425693"/>
            <a:ext cx="480060" cy="445023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8214567" y="1945769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row: Down 11">
            <a:extLst>
              <a:ext uri="{FF2B5EF4-FFF2-40B4-BE49-F238E27FC236}">
                <a16:creationId xmlns:a16="http://schemas.microsoft.com/office/drawing/2014/main" id="{2B9BAB2F-4A24-4220-998C-F191DC6D6C29}"/>
              </a:ext>
            </a:extLst>
          </p:cNvPr>
          <p:cNvSpPr/>
          <p:nvPr/>
        </p:nvSpPr>
        <p:spPr>
          <a:xfrm rot="4581518">
            <a:off x="10239230" y="5334870"/>
            <a:ext cx="480060" cy="409304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5342" y="2678"/>
            <a:ext cx="1106657" cy="7732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47930" y="3540005"/>
            <a:ext cx="2627776" cy="3000341"/>
            <a:chOff x="6390244" y="2336985"/>
            <a:chExt cx="2821490" cy="343187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0244" y="2336985"/>
              <a:ext cx="2821490" cy="343187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36746" y="4052923"/>
              <a:ext cx="1328483" cy="85961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237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8410">
        <p14:ripple/>
      </p:transition>
    </mc:Choice>
    <mc:Fallback xmlns="">
      <p:transition spd="slow" advTm="58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33554 0.0083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0000"/>
            <a:lum/>
          </a:blip>
          <a:srcRect/>
          <a:stretch>
            <a:fillRect l="-3000" t="-10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514757" y="3728061"/>
            <a:ext cx="2107110" cy="2456161"/>
            <a:chOff x="6390244" y="2336985"/>
            <a:chExt cx="2821490" cy="343187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0244" y="2336985"/>
              <a:ext cx="2821490" cy="343187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36746" y="4052923"/>
              <a:ext cx="1328483" cy="8596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090752" y="1138654"/>
            <a:ext cx="4536731" cy="5391258"/>
            <a:chOff x="6090752" y="1138654"/>
            <a:chExt cx="4536731" cy="539125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0752" y="1138654"/>
              <a:ext cx="4536731" cy="53912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91862" y="3728061"/>
              <a:ext cx="1934512" cy="179576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5342" y="2678"/>
            <a:ext cx="1106657" cy="7732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4937007"/>
      </p:ext>
    </p:extLst>
  </p:cSld>
  <p:clrMapOvr>
    <a:masterClrMapping/>
  </p:clrMapOvr>
  <p:transition spd="slow" advTm="394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30782 0.044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1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4000"/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342" y="2678"/>
            <a:ext cx="1106657" cy="7732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60" b="96552" l="5882" r="960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6" y="2516672"/>
            <a:ext cx="7031113" cy="41889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4359" y="3781783"/>
            <a:ext cx="4614326" cy="3076217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60" b="96552" l="5882" r="960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722" b="6152"/>
          <a:stretch/>
        </p:blipFill>
        <p:spPr>
          <a:xfrm>
            <a:off x="176656" y="5096932"/>
            <a:ext cx="7031113" cy="1303868"/>
          </a:xfrm>
          <a:prstGeom prst="rect">
            <a:avLst/>
          </a:prstGeom>
        </p:spPr>
      </p:pic>
      <p:sp>
        <p:nvSpPr>
          <p:cNvPr id="21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3679943" y="3381878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row: Down 11">
            <a:extLst>
              <a:ext uri="{FF2B5EF4-FFF2-40B4-BE49-F238E27FC236}">
                <a16:creationId xmlns:a16="http://schemas.microsoft.com/office/drawing/2014/main" id="{2B9BAB2F-4A24-4220-998C-F191DC6D6C29}"/>
              </a:ext>
            </a:extLst>
          </p:cNvPr>
          <p:cNvSpPr/>
          <p:nvPr/>
        </p:nvSpPr>
        <p:spPr>
          <a:xfrm rot="1073658">
            <a:off x="5921541" y="3966202"/>
            <a:ext cx="480060" cy="409304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row: Down 12">
            <a:extLst>
              <a:ext uri="{FF2B5EF4-FFF2-40B4-BE49-F238E27FC236}">
                <a16:creationId xmlns:a16="http://schemas.microsoft.com/office/drawing/2014/main" id="{F468F4D0-B163-4F4D-A349-93D9630EDFAB}"/>
              </a:ext>
            </a:extLst>
          </p:cNvPr>
          <p:cNvSpPr/>
          <p:nvPr/>
        </p:nvSpPr>
        <p:spPr>
          <a:xfrm rot="20226743">
            <a:off x="1092122" y="3978182"/>
            <a:ext cx="480060" cy="445023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507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1339">
        <p14:prism/>
      </p:transition>
    </mc:Choice>
    <mc:Fallback xmlns="">
      <p:transition spd="slow" advTm="613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25 L -0.12161 -0.44074 C -0.147 -0.53356 -0.18489 -0.58263 -0.22461 -0.58263 C -0.26992 -0.58263 -0.30625 -0.53356 -0.33164 -0.44074 L -0.4526 -0.025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30" y="-278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4000"/>
            <a:lum/>
          </a:blip>
          <a:srcRect/>
          <a:stretch>
            <a:fillRect l="-1000" t="-10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719" y="3248465"/>
            <a:ext cx="3871296" cy="3865199"/>
          </a:xfrm>
          <a:prstGeom prst="rect">
            <a:avLst/>
          </a:prstGeom>
        </p:spPr>
      </p:pic>
      <p:sp>
        <p:nvSpPr>
          <p:cNvPr id="19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379367" y="376393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Down 11">
            <a:extLst>
              <a:ext uri="{FF2B5EF4-FFF2-40B4-BE49-F238E27FC236}">
                <a16:creationId xmlns:a16="http://schemas.microsoft.com/office/drawing/2014/main" id="{2B9BAB2F-4A24-4220-998C-F191DC6D6C29}"/>
              </a:ext>
            </a:extLst>
          </p:cNvPr>
          <p:cNvSpPr/>
          <p:nvPr/>
        </p:nvSpPr>
        <p:spPr>
          <a:xfrm rot="1587720">
            <a:off x="5767590" y="4584454"/>
            <a:ext cx="480060" cy="415231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Down 12">
            <a:extLst>
              <a:ext uri="{FF2B5EF4-FFF2-40B4-BE49-F238E27FC236}">
                <a16:creationId xmlns:a16="http://schemas.microsoft.com/office/drawing/2014/main" id="{F468F4D0-B163-4F4D-A349-93D9630EDFAB}"/>
              </a:ext>
            </a:extLst>
          </p:cNvPr>
          <p:cNvSpPr/>
          <p:nvPr/>
        </p:nvSpPr>
        <p:spPr>
          <a:xfrm rot="872643">
            <a:off x="2737448" y="4466693"/>
            <a:ext cx="480060" cy="445023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342" y="2678"/>
            <a:ext cx="1106657" cy="7732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15" y="4656746"/>
            <a:ext cx="2652389" cy="231420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t="63122" b="18201"/>
          <a:stretch/>
        </p:blipFill>
        <p:spPr>
          <a:xfrm>
            <a:off x="2443719" y="5678905"/>
            <a:ext cx="3871296" cy="7218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6623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349">
        <p15:prstTrans prst="peelOff"/>
      </p:transition>
    </mc:Choice>
    <mc:Fallback xmlns="">
      <p:transition spd="slow" advTm="473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7987 L -0.06992 -0.29838 C -0.08424 -0.34769 -0.10599 -0.37362 -0.12903 -0.37362 C -0.15495 -0.37362 -0.17578 -0.34769 -0.1901 -0.29838 L -0.2595 -0.07987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4000"/>
            <a:lum/>
          </a:blip>
          <a:srcRect/>
          <a:stretch>
            <a:fillRect l="-1000" t="-10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5342" y="2678"/>
            <a:ext cx="1106657" cy="7732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25" y="4543797"/>
            <a:ext cx="2652389" cy="23142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2636" y="3171031"/>
            <a:ext cx="3871296" cy="3865199"/>
          </a:xfrm>
          <a:prstGeom prst="rect">
            <a:avLst/>
          </a:prstGeom>
        </p:spPr>
      </p:pic>
      <p:sp>
        <p:nvSpPr>
          <p:cNvPr id="6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018254" y="344147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8807989" y="442644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8807989" y="4428027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018254" y="344147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7494" y="161537"/>
            <a:ext cx="7796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 smtClean="0">
                <a:solidFill>
                  <a:srgbClr val="002060"/>
                </a:solidFill>
                <a:latin typeface="#9Slide05 FeatherScript" panose="02000000000000000000" pitchFamily="2" charset="0"/>
              </a:rPr>
              <a:t>Trò chơi : Nhìn nhanh nói đúng</a:t>
            </a:r>
            <a:endParaRPr lang="vi-VN" sz="8000" b="1" dirty="0">
              <a:solidFill>
                <a:srgbClr val="002060"/>
              </a:solidFill>
              <a:latin typeface="#9Slide05 FeatherScript" panose="02000000000000000000" pitchFamily="2" charset="0"/>
            </a:endParaRPr>
          </a:p>
        </p:txBody>
      </p:sp>
      <p:sp>
        <p:nvSpPr>
          <p:cNvPr id="13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034327" y="344147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8807989" y="442644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733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1688">
        <p15:prstTrans prst="peelOff"/>
      </p:transition>
    </mc:Choice>
    <mc:Fallback xmlns="">
      <p:transition spd="slow" advTm="51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3" animBg="1"/>
      <p:bldP spid="10" grpId="0" animBg="1"/>
      <p:bldP spid="10" grpId="1" animBg="1"/>
      <p:bldP spid="10" grpId="2" animBg="1"/>
      <p:bldP spid="2" grpId="0" build="allAtOnce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782" y="872836"/>
            <a:ext cx="89084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solidFill>
                  <a:schemeClr val="bg1"/>
                </a:solidFill>
                <a:latin typeface="#9Slide05 Lobster" panose="02000506000000020003" pitchFamily="2" charset="0"/>
              </a:rPr>
              <a:t>TRÒ CHƠI </a:t>
            </a:r>
          </a:p>
          <a:p>
            <a:pPr algn="ctr"/>
            <a:endParaRPr lang="vi-VN" sz="3200" b="1" dirty="0" smtClean="0">
              <a:solidFill>
                <a:schemeClr val="bg1"/>
              </a:solidFill>
              <a:latin typeface="#9Slide05 Lobster" panose="02000506000000020003" pitchFamily="2" charset="0"/>
            </a:endParaRPr>
          </a:p>
          <a:p>
            <a:pPr algn="ctr"/>
            <a:r>
              <a:rPr lang="vi-VN" sz="8800" b="1" dirty="0" smtClean="0">
                <a:solidFill>
                  <a:schemeClr val="bg1"/>
                </a:solidFill>
                <a:latin typeface="#9Slide05 Lobster" panose="02000506000000020003" pitchFamily="2" charset="0"/>
              </a:rPr>
              <a:t>AI GIỎI NHẤT</a:t>
            </a:r>
            <a:endParaRPr lang="vi-VN" sz="8800" b="1" dirty="0">
              <a:solidFill>
                <a:schemeClr val="bg1"/>
              </a:solidFill>
              <a:latin typeface="#9Slide05 Lobster" panose="02000506000000020003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5342" y="2678"/>
            <a:ext cx="1106657" cy="77328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43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9589">
        <p15:prstTrans prst="origami"/>
      </p:transition>
    </mc:Choice>
    <mc:Fallback xmlns="">
      <p:transition spd="slow" advTm="39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9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.2|6.6|0.8|7.1|4.7|6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.8|7.6|1.1|5.9|5.4|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5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3|4.2|1.5|12.3|1.4|6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1|7.3|1|7|6.9|6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.4|6.2|9.6|9.4|13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4|18.3|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4.6|2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2.4|2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9.3|4.6|6.1|7.9|2.4|2.8|2.3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|5.4|3.9|7.1|4.4|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4601</TotalTime>
  <Words>126</Words>
  <Application>Microsoft Office PowerPoint</Application>
  <PresentationFormat>Widescreen</PresentationFormat>
  <Paragraphs>27</Paragraphs>
  <Slides>17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AmpleSoft Bold</vt:lpstr>
      <vt:lpstr>#9Slide05 FeatherScript</vt:lpstr>
      <vt:lpstr>#9Slide05 Lobster</vt:lpstr>
      <vt:lpstr>#9Slide05 SantElia Script Light</vt:lpstr>
      <vt:lpstr>#9Slide05 SVNKitten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249</cp:revision>
  <dcterms:created xsi:type="dcterms:W3CDTF">2021-10-25T03:52:10Z</dcterms:created>
  <dcterms:modified xsi:type="dcterms:W3CDTF">2021-12-10T12:38:11Z</dcterms:modified>
</cp:coreProperties>
</file>