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2022-2023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Đá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phía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trước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       - TCVĐ : 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   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-228600" y="846138"/>
            <a:ext cx="8241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  <a:r>
              <a:rPr lang="en-US" sz="4000" dirty="0" err="1" smtClean="0">
                <a:solidFill>
                  <a:srgbClr val="0070C0"/>
                </a:solidFill>
              </a:rPr>
              <a:t>Đá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bóng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phía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TCVĐ : Chi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109</Words>
  <Application>Microsoft Office PowerPoint</Application>
  <PresentationFormat>On-screen Show (4:3)</PresentationFormat>
  <Paragraphs>17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20</cp:revision>
  <dcterms:created xsi:type="dcterms:W3CDTF">2019-01-10T03:43:25Z</dcterms:created>
  <dcterms:modified xsi:type="dcterms:W3CDTF">2023-02-06T03:55:10Z</dcterms:modified>
</cp:coreProperties>
</file>