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32585-D693-4AE4-8531-7A306135078C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56DE-F494-4C2E-AB6A-AAAB4FDAD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0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94C3-0FB4-42DB-82FC-8DAD49D80C5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D40C-A43E-49EB-938F-300DB325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272" y="1124055"/>
            <a:ext cx="6788728" cy="914400"/>
          </a:xfrm>
        </p:spPr>
        <p:txBody>
          <a:bodyPr>
            <a:no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7197" y="2038455"/>
            <a:ext cx="7404652" cy="302721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Chủ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 Gia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dục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âm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nhạc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tài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thụ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âm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nhạc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Đối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tượng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: 3 - 4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tuổi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dạy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: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Tuyết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Đơn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vị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</a:rPr>
              <a:t>mầm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</a:rPr>
              <a:t> non Hoài Th</a:t>
            </a:r>
            <a:r>
              <a:rPr lang="vi-VN" b="1" i="1" dirty="0">
                <a:solidFill>
                  <a:srgbClr val="002060"/>
                </a:solidFill>
                <a:latin typeface="Times New Roman" pitchFamily="18" charset="0"/>
              </a:rPr>
              <a:t>ượng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044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artoon children&#10;&#10;Description automatically generated">
            <a:extLst>
              <a:ext uri="{FF2B5EF4-FFF2-40B4-BE49-F238E27FC236}">
                <a16:creationId xmlns:a16="http://schemas.microsoft.com/office/drawing/2014/main" id="{D68E2970-489F-7307-41EF-94AC55527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2CF608-C34C-0381-9ED8-B616D946012C}"/>
              </a:ext>
            </a:extLst>
          </p:cNvPr>
          <p:cNvSpPr/>
          <p:nvPr/>
        </p:nvSpPr>
        <p:spPr>
          <a:xfrm>
            <a:off x="2947953" y="1673556"/>
            <a:ext cx="68408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 HỨNG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THÚ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hickenDance-Dangcapnhat_n86k (mp3cut.net)">
            <a:hlinkClick r:id="" action="ppaction://media"/>
            <a:extLst>
              <a:ext uri="{FF2B5EF4-FFF2-40B4-BE49-F238E27FC236}">
                <a16:creationId xmlns:a16="http://schemas.microsoft.com/office/drawing/2014/main" id="{8A8C2D6C-9C90-66D8-B50C-09BCC6CA4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125" y="5917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kids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5D89FFF-D37F-97E9-BAF4-0E85536AE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mix_1m08s (audio-joiner.com)">
            <a:hlinkClick r:id="" action="ppaction://media"/>
            <a:extLst>
              <a:ext uri="{FF2B5EF4-FFF2-40B4-BE49-F238E27FC236}">
                <a16:creationId xmlns:a16="http://schemas.microsoft.com/office/drawing/2014/main" id="{45D45A63-9F5A-0A35-7D22-E6354BB68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036" y="617091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9B3E93-988F-1C1E-AD02-8CD80A8FB308}"/>
              </a:ext>
            </a:extLst>
          </p:cNvPr>
          <p:cNvSpPr/>
          <p:nvPr/>
        </p:nvSpPr>
        <p:spPr>
          <a:xfrm>
            <a:off x="1244004" y="2174930"/>
            <a:ext cx="6513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</p:spTree>
    <p:extLst>
      <p:ext uri="{BB962C8B-B14F-4D97-AF65-F5344CB8AC3E}">
        <p14:creationId xmlns:p14="http://schemas.microsoft.com/office/powerpoint/2010/main" val="33178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88F68-7B07-1043-8AE4-FDB2046F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kids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B528579-09AD-B1F9-E93D-908A1730E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ix_1m08s (audio-joiner.com)">
            <a:hlinkClick r:id="" action="ppaction://media"/>
            <a:extLst>
              <a:ext uri="{FF2B5EF4-FFF2-40B4-BE49-F238E27FC236}">
                <a16:creationId xmlns:a16="http://schemas.microsoft.com/office/drawing/2014/main" id="{9EBD26D3-D8A1-7EE2-A6C6-8CD10267D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572" y="6370637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6CE307-C480-E95F-FBA9-98725FA9F8AF}"/>
              </a:ext>
            </a:extLst>
          </p:cNvPr>
          <p:cNvSpPr/>
          <p:nvPr/>
        </p:nvSpPr>
        <p:spPr>
          <a:xfrm>
            <a:off x="1057880" y="2228033"/>
            <a:ext cx="7138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kids playing in a garden&#10;&#10;Description automatically generated">
            <a:extLst>
              <a:ext uri="{FF2B5EF4-FFF2-40B4-BE49-F238E27FC236}">
                <a16:creationId xmlns:a16="http://schemas.microsoft.com/office/drawing/2014/main" id="{42EF330C-2B8D-4E3B-573C-A0E9D76EE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FB45F8-1FAE-118E-E018-6503E03B8E74}"/>
              </a:ext>
            </a:extLst>
          </p:cNvPr>
          <p:cNvSpPr/>
          <p:nvPr/>
        </p:nvSpPr>
        <p:spPr>
          <a:xfrm>
            <a:off x="4044197" y="2228671"/>
            <a:ext cx="5134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</a:p>
        </p:txBody>
      </p:sp>
      <p:pic>
        <p:nvPicPr>
          <p:cNvPr id="11" name="[KARAOKE] ĐƯỜNG VÀ CHÂN - CD CHUẨN BGD - ÂM NHẠC LỚP 1">
            <a:hlinkClick r:id="" action="ppaction://media"/>
            <a:extLst>
              <a:ext uri="{FF2B5EF4-FFF2-40B4-BE49-F238E27FC236}">
                <a16:creationId xmlns:a16="http://schemas.microsoft.com/office/drawing/2014/main" id="{95BCAB57-DEB4-BB3F-0F27-F4539BE81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146" y="6025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FFEE92-E00E-5B25-3AB7-A80C53713972}"/>
              </a:ext>
            </a:extLst>
          </p:cNvPr>
          <p:cNvSpPr/>
          <p:nvPr/>
        </p:nvSpPr>
        <p:spPr>
          <a:xfrm>
            <a:off x="3060104" y="1401182"/>
            <a:ext cx="60717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09098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65</Words>
  <Application>Microsoft Office PowerPoint</Application>
  <PresentationFormat>Widescreen</PresentationFormat>
  <Paragraphs>13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Office Theme</vt:lpstr>
      <vt:lpstr>Giáo án Phát triển thẩm mỹ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Phát triển thể chất</dc:title>
  <dc:creator>Admin</dc:creator>
  <cp:lastModifiedBy>Techsi.vn</cp:lastModifiedBy>
  <cp:revision>76</cp:revision>
  <dcterms:created xsi:type="dcterms:W3CDTF">2022-10-09T14:54:57Z</dcterms:created>
  <dcterms:modified xsi:type="dcterms:W3CDTF">2025-01-20T05:31:47Z</dcterms:modified>
</cp:coreProperties>
</file>