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324" r:id="rId3"/>
    <p:sldId id="325" r:id="rId4"/>
    <p:sldId id="298" r:id="rId5"/>
    <p:sldId id="300" r:id="rId6"/>
    <p:sldId id="323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2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13C3AB5-90AA-F040-E207-4D693754C2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B54372D-FE5D-50E4-6F44-8715F247F76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A92DBC1-B203-A81A-C54B-3AA4B0CE0F8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F9A23F7-29DD-8A9B-C5D2-9904DBABC6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83BBB294-F1C7-A4FF-9FC8-67169E8CE8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E210D2AA-3B06-A5CB-A635-CD06C6A7E7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8126F65-061E-314F-85C0-C6F6031FCD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3C00F8-10D5-E6E2-4498-DB55C59D1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E5E1A5-D7AF-5941-ED00-3275AC872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FF34F4-2EB5-9ECC-D4F3-74030734E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F3D7A-E7AB-9B42-AF21-9DFFF4060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3442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E39B86-F3C1-EEF5-CED5-F485EB0CD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A698A0-41A6-6F62-50EF-235019C75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B0BBC9-038F-E74A-B6A6-CCFA6F044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3134A-72F5-C749-B5B7-E9E2F71AB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3144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11718B-D967-4706-4976-02DCBF9E4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F778B7-D4EA-B435-80CB-3B871BD14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0893A0-8655-F18A-2B3C-3DB1C6FA4A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09A67-2DBD-3343-A526-75607E4A7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1415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783044-84A8-6435-8409-D3B0AC8940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5E5EAF-B1A6-26EA-4677-34502605B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C4731D-0B6A-02A5-90C4-333A09C6C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0FA75-2410-4D4E-991A-D2BD011D6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0460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2FFFF9-2DAA-B509-DD24-FB5D54B4DB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C81D6-CC92-D301-8265-2D72D0C49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D85B7A-6B08-051B-928B-EA3ECF734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0661F-9F8E-8142-916D-5D5D7C37D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971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EBFC4B-30E9-9D84-F086-D69B6ED6B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EFD48E-6FC8-B339-1B1A-03C21DDCC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A47B97-CEBD-374B-DCE7-AB2C52FB7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258E4-FC7B-634B-9B1F-9567E996A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6366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EEAA7E-7332-8E5D-0D74-3BD5791DE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528F3-8CB7-B3C7-9DB0-CB2A46C2D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0A971B-D316-3E6C-FE00-EE742A5623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5F75F-AF7D-A04D-922A-00D0E66CA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8383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0F8199-B7A1-C891-4202-866E073D7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97F7A7-41B1-7BD0-21CA-224F64C3C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E4D309-51F8-082A-9662-30B94A5C8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F3DCB-CEC8-E84C-BF78-987836AF6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8074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B708C8-6E9B-995C-1F20-8FBCB0B3A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CE7767-8276-6639-C66F-11B1B2D71C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BFD128-A823-3DB0-1AA4-3C8815BAF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DFCD4-DB04-2948-890B-96E988B1F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1435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036D84-B706-532E-F585-070B8827B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3D3A9D-8FD3-3CF6-86DA-B79354EE6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9345AF-12BB-4F07-46B6-9305788094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F5E18-DF1C-2947-AB8E-6347922980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660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0CA92-5B2C-2558-82E0-137E04AF67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7F2582-095E-E112-61CD-D15341143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FE03DB-609D-75A9-F5CD-0A6175A5E3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B9ADC-1C65-DE40-9CF2-47EF55BA2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4982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2DAEB-3DFC-1A75-A5DE-DA11B863C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4BDE6-7F11-2C58-E236-22CF6C3AAB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09ACCF-F8C0-3472-1566-63919CB93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A4A47-0BAC-3848-93D2-D29CB8876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4230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F454BF-6314-5AC7-7905-ABE844CDD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7FFD0E-F531-E3F8-AEBC-DDA4B23F5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987361-F36F-5141-77D8-440CBBA49D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CD1884-98EF-6B1F-8D35-F26CA0F504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419044-BB8F-451B-B919-45B8B7263E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A4A32721-7052-4A41-A067-7B9C025DE2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/Users/Administrator/Desktop/NH&#192;%20M&#204;NH%20R&#7844;T%20VUI%20C&#7854;T.mp3" TargetMode="External"/><Relationship Id="rId1" Type="http://schemas.microsoft.com/office/2007/relationships/media" Target="file:///C:/Users/Administrator/Desktop/NH&#192;%20M&#204;NH%20R&#7844;T%20VUI%20C&#7854;T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/Users/Administrator/Desktop/A-Time-For-Us-Guitar-Khong-Loi.mp3" TargetMode="External"/><Relationship Id="rId1" Type="http://schemas.microsoft.com/office/2007/relationships/media" Target="file:///C:/Users/Administrator/Desktop/A-Time-For-Us-Guitar-Khong-Lo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/Users/Administrator/Desktop/Vu-Dieu-Rua-Tay-V-A.mp3" TargetMode="External"/><Relationship Id="rId1" Type="http://schemas.microsoft.com/office/2007/relationships/media" Target="file:///C:/Users/Administrator/Desktop/Vu-Dieu-Rua-Tay-V-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hình nền powerpoint">
            <a:extLst>
              <a:ext uri="{FF2B5EF4-FFF2-40B4-BE49-F238E27FC236}">
                <a16:creationId xmlns:a16="http://schemas.microsoft.com/office/drawing/2014/main" id="{93342768-7920-7FD0-7A43-71C375A03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>
            <a:extLst>
              <a:ext uri="{FF2B5EF4-FFF2-40B4-BE49-F238E27FC236}">
                <a16:creationId xmlns:a16="http://schemas.microsoft.com/office/drawing/2014/main" id="{00D10AFB-B583-D2A0-0777-ADE79BBE40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685800"/>
            <a:ext cx="7391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Gia đình </a:t>
            </a:r>
            <a:endParaRPr lang="en-VN" sz="3600" kern="10"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4">
            <a:extLst>
              <a:ext uri="{FF2B5EF4-FFF2-40B4-BE49-F238E27FC236}">
                <a16:creationId xmlns:a16="http://schemas.microsoft.com/office/drawing/2014/main" id="{E2746C57-5C4E-E431-C795-780DECA2BE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7924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học: Tạo hình</a:t>
            </a:r>
            <a:endParaRPr lang="en-VN" sz="3600" kern="1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WordArt 5">
            <a:extLst>
              <a:ext uri="{FF2B5EF4-FFF2-40B4-BE49-F238E27FC236}">
                <a16:creationId xmlns:a16="http://schemas.microsoft.com/office/drawing/2014/main" id="{D3B29537-0EB1-D27F-309D-9D113A5C56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733800"/>
            <a:ext cx="84582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tranh tặng mẹ</a:t>
            </a:r>
            <a:endParaRPr lang="en-VN" sz="3600" kern="10">
              <a:solidFill>
                <a:srgbClr val="66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WordArt 7">
            <a:extLst>
              <a:ext uri="{FF2B5EF4-FFF2-40B4-BE49-F238E27FC236}">
                <a16:creationId xmlns:a16="http://schemas.microsoft.com/office/drawing/2014/main" id="{2CE8C322-FCC8-4142-345B-10AA01C472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5715000"/>
            <a:ext cx="411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VN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E35EA79-5C80-E865-1C73-C637D9035D9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8367F37-AA2C-DF0B-B743-8C6FE50B884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100" name="Picture 5" descr="12949220471663394791_574_574">
            <a:extLst>
              <a:ext uri="{FF2B5EF4-FFF2-40B4-BE49-F238E27FC236}">
                <a16:creationId xmlns:a16="http://schemas.microsoft.com/office/drawing/2014/main" id="{44FC9099-A510-BFB9-B041-FD7ADB407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525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6">
            <a:extLst>
              <a:ext uri="{FF2B5EF4-FFF2-40B4-BE49-F238E27FC236}">
                <a16:creationId xmlns:a16="http://schemas.microsoft.com/office/drawing/2014/main" id="{4495B69E-E0A1-1158-A2F4-9FE92008B2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2971800"/>
            <a:ext cx="7561263" cy="1236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hát: Nhà mình rất vui</a:t>
            </a:r>
            <a:endParaRPr lang="en-VN" sz="3600" b="1" kern="10">
              <a:solidFill>
                <a:srgbClr val="66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À MÌNH RẤT VUI CẮT.mp3">
            <a:hlinkClick r:id="" action="ppaction://media"/>
            <a:extLst>
              <a:ext uri="{FF2B5EF4-FFF2-40B4-BE49-F238E27FC236}">
                <a16:creationId xmlns:a16="http://schemas.microsoft.com/office/drawing/2014/main" id="{80FEAD23-D16A-1912-064A-CD3B082D22E0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4860925"/>
            <a:ext cx="10826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5384111-0883-01DE-3972-DC628154098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C04664D-D216-C090-0F35-3F77A4F2830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124" name="Picture 5" descr="12949220471663394791_574_574">
            <a:extLst>
              <a:ext uri="{FF2B5EF4-FFF2-40B4-BE49-F238E27FC236}">
                <a16:creationId xmlns:a16="http://schemas.microsoft.com/office/drawing/2014/main" id="{7F0B1C79-D894-24DE-6C05-5919CC4DE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5" descr="hoa-dao-tri-mun-cam">
            <a:extLst>
              <a:ext uri="{FF2B5EF4-FFF2-40B4-BE49-F238E27FC236}">
                <a16:creationId xmlns:a16="http://schemas.microsoft.com/office/drawing/2014/main" id="{B384CFC5-C83A-1282-A63E-FF695D3D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6" descr="hoa-mai-1">
            <a:extLst>
              <a:ext uri="{FF2B5EF4-FFF2-40B4-BE49-F238E27FC236}">
                <a16:creationId xmlns:a16="http://schemas.microsoft.com/office/drawing/2014/main" id="{365FFED6-3261-8AA5-5823-23799486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7" descr="ky thuat trong hoa hong">
            <a:extLst>
              <a:ext uri="{FF2B5EF4-FFF2-40B4-BE49-F238E27FC236}">
                <a16:creationId xmlns:a16="http://schemas.microsoft.com/office/drawing/2014/main" id="{3828C682-C065-F259-573D-8031EE035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8" descr="somerset-news-children-asked-to-grow-fattest-sunflower-face">
            <a:extLst>
              <a:ext uri="{FF2B5EF4-FFF2-40B4-BE49-F238E27FC236}">
                <a16:creationId xmlns:a16="http://schemas.microsoft.com/office/drawing/2014/main" id="{EEF81BA8-97E5-E4C5-AFEA-FC539F4B1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9" descr="images1040458_11giang">
            <a:extLst>
              <a:ext uri="{FF2B5EF4-FFF2-40B4-BE49-F238E27FC236}">
                <a16:creationId xmlns:a16="http://schemas.microsoft.com/office/drawing/2014/main" id="{9D645BD5-4B42-9198-BAC6-C216580C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7" name="Picture 11" descr="Hình ảnh có liên quan">
            <a:extLst>
              <a:ext uri="{FF2B5EF4-FFF2-40B4-BE49-F238E27FC236}">
                <a16:creationId xmlns:a16="http://schemas.microsoft.com/office/drawing/2014/main" id="{40EA97A3-5EFE-6930-9F75-B855E149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101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8" name="WordArt 12">
            <a:extLst>
              <a:ext uri="{FF2B5EF4-FFF2-40B4-BE49-F238E27FC236}">
                <a16:creationId xmlns:a16="http://schemas.microsoft.com/office/drawing/2014/main" id="{BB0C77FF-043A-BB32-124A-ACB54D069A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0750" y="1219200"/>
            <a:ext cx="7761288" cy="1697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 tranh và trò chuyện </a:t>
            </a:r>
            <a:endParaRPr lang="en-VN" sz="3600" b="1" kern="10">
              <a:ln w="9525">
                <a:solidFill>
                  <a:srgbClr val="000099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xit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ach-chen-hinh-nen-vao-powerpoint-2010">
            <a:extLst>
              <a:ext uri="{FF2B5EF4-FFF2-40B4-BE49-F238E27FC236}">
                <a16:creationId xmlns:a16="http://schemas.microsoft.com/office/drawing/2014/main" id="{97648D1C-35A8-4E5D-7152-2790C48CD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8">
            <a:extLst>
              <a:ext uri="{FF2B5EF4-FFF2-40B4-BE49-F238E27FC236}">
                <a16:creationId xmlns:a16="http://schemas.microsoft.com/office/drawing/2014/main" id="{A6589C23-1AE1-A4AC-F7F4-7A0F222BDB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6629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thực hiện</a:t>
            </a:r>
            <a:endParaRPr lang="en-VN" sz="3600" b="1" kern="1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-Time-For-Us-Guitar-Khong-Loi.mp3">
            <a:hlinkClick r:id="" action="ppaction://media"/>
            <a:extLst>
              <a:ext uri="{FF2B5EF4-FFF2-40B4-BE49-F238E27FC236}">
                <a16:creationId xmlns:a16="http://schemas.microsoft.com/office/drawing/2014/main" id="{C78C483A-FC2E-F4B4-35B4-79E82A909368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3B0E66F-C53E-84FF-7767-4CB2B6BD91C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8F34248-2507-16CA-F14A-489B516399E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7172" name="Picture 5" descr="12949220471663394791_574_574">
            <a:extLst>
              <a:ext uri="{FF2B5EF4-FFF2-40B4-BE49-F238E27FC236}">
                <a16:creationId xmlns:a16="http://schemas.microsoft.com/office/drawing/2014/main" id="{8E1276C8-4F29-F00E-CBC9-9712D743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-3175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6">
            <a:extLst>
              <a:ext uri="{FF2B5EF4-FFF2-40B4-BE49-F238E27FC236}">
                <a16:creationId xmlns:a16="http://schemas.microsoft.com/office/drawing/2014/main" id="{ABD14729-6B32-445B-4DB0-A483FDEC4E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667000"/>
            <a:ext cx="7561263" cy="1770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  <a:endParaRPr lang="en-VN" sz="3600" b="1" kern="10">
              <a:solidFill>
                <a:srgbClr val="66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u-Dieu-Rua-Tay-V-A.mp3">
            <a:hlinkClick r:id="" action="ppaction://media"/>
            <a:extLst>
              <a:ext uri="{FF2B5EF4-FFF2-40B4-BE49-F238E27FC236}">
                <a16:creationId xmlns:a16="http://schemas.microsoft.com/office/drawing/2014/main" id="{3B7CB09D-67A8-5354-EBF2-A85609A9E10A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24388"/>
            <a:ext cx="10810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Picture39.png">
            <a:extLst>
              <a:ext uri="{FF2B5EF4-FFF2-40B4-BE49-F238E27FC236}">
                <a16:creationId xmlns:a16="http://schemas.microsoft.com/office/drawing/2014/main" id="{24C25F67-BF76-6D27-6EF8-7B4E6A61C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opy of S128x128PPC224">
            <a:extLst>
              <a:ext uri="{FF2B5EF4-FFF2-40B4-BE49-F238E27FC236}">
                <a16:creationId xmlns:a16="http://schemas.microsoft.com/office/drawing/2014/main" id="{4BCB6EAD-8AC5-2443-5828-79532015D4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733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ANIME">
            <a:hlinkHover r:id="" action="ppaction://noaction">
              <a:snd r:embed="rId4" name="Nen.wav"/>
            </a:hlinkHover>
            <a:extLst>
              <a:ext uri="{FF2B5EF4-FFF2-40B4-BE49-F238E27FC236}">
                <a16:creationId xmlns:a16="http://schemas.microsoft.com/office/drawing/2014/main" id="{67410461-5943-C4CD-1EF2-9C14C946E4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62013"/>
            <a:ext cx="14478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opy of S128x128PPC224">
            <a:extLst>
              <a:ext uri="{FF2B5EF4-FFF2-40B4-BE49-F238E27FC236}">
                <a16:creationId xmlns:a16="http://schemas.microsoft.com/office/drawing/2014/main" id="{4F2ADD5C-7143-7868-7BE5-6F1D17060A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733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opy of S128x128PPC224">
            <a:extLst>
              <a:ext uri="{FF2B5EF4-FFF2-40B4-BE49-F238E27FC236}">
                <a16:creationId xmlns:a16="http://schemas.microsoft.com/office/drawing/2014/main" id="{EC60CCCE-B36C-FAB0-29C2-A9F4067CE2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opy of S128x128PPC224">
            <a:extLst>
              <a:ext uri="{FF2B5EF4-FFF2-40B4-BE49-F238E27FC236}">
                <a16:creationId xmlns:a16="http://schemas.microsoft.com/office/drawing/2014/main" id="{E3490B28-CF81-A02F-02FE-C1182E749B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733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WordArt 8">
            <a:extLst>
              <a:ext uri="{FF2B5EF4-FFF2-40B4-BE49-F238E27FC236}">
                <a16:creationId xmlns:a16="http://schemas.microsoft.com/office/drawing/2014/main" id="{E3760950-4859-4681-9358-815D4AE3C3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239454">
            <a:off x="1236663" y="1730375"/>
            <a:ext cx="7240587" cy="18764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48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cô !</a:t>
            </a:r>
            <a:endParaRPr lang="en-VN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00FF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43</Words>
  <Application>Microsoft Office PowerPoint</Application>
  <PresentationFormat>On-screen Show (4:3)</PresentationFormat>
  <Paragraphs>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.VnAvant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117</cp:revision>
  <dcterms:created xsi:type="dcterms:W3CDTF">2017-11-09T05:32:26Z</dcterms:created>
  <dcterms:modified xsi:type="dcterms:W3CDTF">2025-01-20T05:33:04Z</dcterms:modified>
</cp:coreProperties>
</file>