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2"/>
  </p:notesMasterIdLst>
  <p:sldIdLst>
    <p:sldId id="321" r:id="rId4"/>
    <p:sldId id="285" r:id="rId5"/>
    <p:sldId id="319" r:id="rId6"/>
    <p:sldId id="301" r:id="rId7"/>
    <p:sldId id="297" r:id="rId8"/>
    <p:sldId id="266" r:id="rId9"/>
    <p:sldId id="267" r:id="rId10"/>
    <p:sldId id="268" r:id="rId11"/>
    <p:sldId id="274" r:id="rId12"/>
    <p:sldId id="309" r:id="rId13"/>
    <p:sldId id="311" r:id="rId14"/>
    <p:sldId id="312" r:id="rId15"/>
    <p:sldId id="277" r:id="rId16"/>
    <p:sldId id="313" r:id="rId17"/>
    <p:sldId id="281" r:id="rId18"/>
    <p:sldId id="282" r:id="rId19"/>
    <p:sldId id="316" r:id="rId20"/>
    <p:sldId id="307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CC"/>
    <a:srgbClr val="009900"/>
    <a:srgbClr val="0000FF"/>
    <a:srgbClr val="CC9900"/>
    <a:srgbClr val="CC3300"/>
    <a:srgbClr val="FF9900"/>
    <a:srgbClr val="FF33CC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B55F7-CD79-43B2-A1EC-4F14681A5951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9BBA1-D988-4F74-A150-4174037B3E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9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89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54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11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9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17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1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5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fld id="{08253E4E-A875-4E23-A94A-884D2E6E8114}" type="slidenum">
              <a:rPr lang="en-US" altLang="vi-VN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en-US" altLang="vi-VN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A019-8B52-451D-8753-9DAA65B03BA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3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25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62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0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9BBA1-D988-4F74-A150-4174037B3E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0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9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A166D-E08E-406A-A09B-95F7AA6EE05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90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E1440-E863-4B6C-9B4F-D937529C5F2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64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E467A-3705-4F69-8831-5C7A5987576C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66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0A6C2-EFBC-48B9-AE30-1469074469E8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117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A9283-4075-4D47-95A1-A0A2CF70A98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5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99DD2-18D2-476B-A1B5-297B76CF3783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2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407C5-6E25-4131-ACD8-90746E1CFA91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0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3D2C8-E9B4-4EC1-9C61-815C47B5EA3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17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F3EE5-A081-4C03-9F09-6693AD2235F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64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DF2DC-E586-4F41-81D2-2D5A1EC6FD9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49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E48AA-0D50-493D-91A7-2B57B761442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09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E26FA-368D-41C9-B034-009A1267427E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92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B23E729-2992-01FD-839D-92588200B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832E417-6ABD-9B82-2A46-7AD8B59D4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EF9B12-2CED-178C-8046-A33FEF5CF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232FFA-8BB4-8B70-F98E-57B45A41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7714A16-08EE-3378-361C-260058E3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95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DB37D5-417F-2286-C943-B87ADD7A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D5C4CF-4B25-60AC-C2E1-5F7E249C5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8FE0DBB-308F-312D-5727-D526767A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3D43CAA-E482-8EF9-10B8-4A0447BB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EE8CEF2-82E8-99C5-C05F-E1C692AA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57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74C614-36A8-D6B4-C521-0C572E01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231025B-809B-3437-5366-3F93477F4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B767315-C879-CD44-041C-A14A7721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850C167-6E30-3D22-A533-78ABC07B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746F852-0567-855D-46CA-20FDCF4F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40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50A3E1C-6BA3-4919-A679-B31BC0E6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870D75D-BA14-BE66-2F7C-7AB981D93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17F1ED9-042B-3197-1B34-A5066CD53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2435E05-9228-D263-4D04-AC50478E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18FF06-1E0E-5B15-1347-FF60DBCD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C3B98E-C936-4A02-B280-46956D15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14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BF69C4-98DC-CC50-EAAE-73D6D4D90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E2F0EEF-8CE7-3610-C980-0404020D9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A436EE5-7092-7427-F1D6-9D737AFC3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A6CC0A0-EE92-E7AD-EC64-7D9683412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A5CF543-2A43-ECE6-DE70-09037E034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406CDD4-D8A4-BED3-6F00-8BFA11D8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E6DE2C5-509F-4206-1F77-689D01A0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6CDFCA4-E3F2-60E5-C4C7-5E910246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67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80DA51F-1499-3078-D262-DF5501DE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47EEF7D1-CC9E-B37B-FDED-B7EDE336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15C03A8-7139-F43B-0945-63EE6585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E294FD2-80FB-5ECE-4D40-3E3F82D4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3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6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4B9403A-6830-0BEA-3A6A-A01AEE1BA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FB15F9D-E170-FDA5-8EDE-83F27DBE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FF88E28-D60B-98DD-E93C-752B9DD8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37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A11613-A531-8461-223E-A8C77B81D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3FE6E75-2C74-B159-09FA-0BC60A33A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22EDBA4-9206-0C1C-D9D4-388A7D356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5DACE6-B6DC-8893-E670-E71EC3BB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6AAACDA-D40F-1877-0BE6-934DEED1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5A07C19-0C1D-4F14-ECB3-3C85EC7F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32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D2A5BB-901C-7374-A4B4-86A3A99BC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04FDE29-71E6-D5FE-5EFE-7D9D66374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D1FF172-7FF8-5BAB-E04F-BD6B995A4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0641BFD-5269-A2A8-0983-7066CE2E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09604BC-1C52-2BE4-A3F6-E16E285EF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474904-7E32-D476-9B2D-7BF5E200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66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1F3483-7148-00B4-F06E-B814CD53B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8793C84-E996-80BD-91D6-A7DED5E4D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70A1E6-5DA8-DE61-96E3-7D565AB5A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A8EDAF0-9CD2-F109-673E-85651EB2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CD314E-8935-A0CA-70D0-CAA0FC237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8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F17A7E3-E7C9-1D5E-7D0A-4594CC297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7397E18-25BE-E7B8-09D9-518543B25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412F27-45A4-3ADC-8795-141A58910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387A6CC-82E2-E038-FBF5-E02D58FC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37911A-C4CB-B9C0-A243-961F0371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8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0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6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8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29CE6-8FCA-4DC5-B7FD-A478AA70990D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0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29CE6-8FCA-4DC5-B7FD-A478AA70990D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CB08-E536-447E-B51A-62426BFA1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AF330D-049A-4BD8-AAA1-A28329041FB6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4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9CF213FF-ABE1-5FBA-1CED-C73ECE1A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9E366F1-3F2F-2CC4-C4A3-262EE665E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D8E2307-721E-A75F-74F7-C6F208AFFA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152FF42-A5EB-4728-8DCF-3CD958D26A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9/30/2025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C8618D3-932E-6BD9-89E6-9D938FD3A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C6EE91-9314-F9D1-CAE1-48F50D0EE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6773F6E-9B6B-439C-8B98-545E3E48A7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2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jpe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emf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gif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B238DF4-AF03-1EB3-E0D5-25AC4BCAE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282" y="1150144"/>
            <a:ext cx="31197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</a:p>
          <a:p>
            <a:pPr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SỮA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26E185-6F73-0587-D43E-D2E07240F98F}"/>
              </a:ext>
            </a:extLst>
          </p:cNvPr>
          <p:cNvSpPr txBox="1"/>
          <p:nvPr/>
        </p:nvSpPr>
        <p:spPr>
          <a:xfrm>
            <a:off x="3052294" y="3687383"/>
            <a:ext cx="3781328" cy="145939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/>
          <a:p>
            <a:pPr defTabSz="685800">
              <a:defRPr/>
            </a:pP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ĐỘNG: LÀM QUEN CHỮ CÁI</a:t>
            </a:r>
          </a:p>
          <a:p>
            <a:pPr defTabSz="685800">
              <a:defRPr/>
            </a:pP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tài:Làm</a:t>
            </a:r>
            <a:r>
              <a:rPr lang="en-US" sz="1350" b="1" dirty="0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1350" b="1" dirty="0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350" b="1" dirty="0" err="1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1350" b="1" dirty="0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 err="1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1350" b="1" dirty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smtClean="0">
                <a:solidFill>
                  <a:srgbClr val="0F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u,ư</a:t>
            </a:r>
            <a:endParaRPr lang="vi-VN" sz="1350" b="1" dirty="0">
              <a:solidFill>
                <a:srgbClr val="0F8F15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2A63D-A4CD-E773-5175-DE5F4CEA3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644" y="3090863"/>
            <a:ext cx="592046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/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NGÔN NGỮ</a:t>
            </a:r>
          </a:p>
        </p:txBody>
      </p:sp>
    </p:spTree>
    <p:extLst>
      <p:ext uri="{BB962C8B-B14F-4D97-AF65-F5344CB8AC3E}">
        <p14:creationId xmlns:p14="http://schemas.microsoft.com/office/powerpoint/2010/main" val="375028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23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1" y="514906"/>
            <a:ext cx="8380967" cy="4714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5301208"/>
            <a:ext cx="65870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Banh</a:t>
            </a:r>
            <a:r>
              <a:rPr lang="en-US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chưng</a:t>
            </a:r>
            <a:endParaRPr lang="en-US" sz="8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074800"/>
      </p:ext>
    </p:extLst>
  </p:cSld>
  <p:clrMapOvr>
    <a:masterClrMapping/>
  </p:clrMapOvr>
  <p:transition spd="slow" advClick="0" advTm="96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052736"/>
            <a:ext cx="2592288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rial"/>
              </a:rPr>
              <a:t>­</a:t>
            </a:r>
            <a:r>
              <a:rPr lang="en-US" sz="28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­</a:t>
            </a:r>
          </a:p>
          <a:p>
            <a:endParaRPr lang="en-US" sz="28700" b="1" dirty="0">
              <a:solidFill>
                <a:srgbClr val="FF0000"/>
              </a:solidFill>
              <a:latin typeface=".Vn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7835" y="1174535"/>
            <a:ext cx="2850460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00CC"/>
                </a:solidFill>
                <a:latin typeface=".VnAvant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93635"/>
      </p:ext>
    </p:extLst>
  </p:cSld>
  <p:clrMapOvr>
    <a:masterClrMapping/>
  </p:clrMapOvr>
  <p:transition spd="slow" advClick="0" advTm="8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1052736"/>
            <a:ext cx="2592288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rial"/>
              </a:rPr>
              <a:t>­</a:t>
            </a:r>
            <a:r>
              <a:rPr lang="en-US" sz="28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­</a:t>
            </a:r>
          </a:p>
          <a:p>
            <a:endParaRPr lang="en-US" sz="28700" b="1" dirty="0">
              <a:solidFill>
                <a:srgbClr val="FF0000"/>
              </a:solidFill>
              <a:latin typeface=".Vn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87835" y="1174535"/>
            <a:ext cx="2850460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0000CC"/>
                </a:solidFill>
                <a:latin typeface=".VnAvant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959724"/>
      </p:ext>
    </p:extLst>
  </p:cSld>
  <p:clrMapOvr>
    <a:masterClrMapping/>
  </p:clrMapOvr>
  <p:transition spd="slow" advClick="0" advTm="7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531351"/>
              </p:ext>
            </p:extLst>
          </p:nvPr>
        </p:nvGraphicFramePr>
        <p:xfrm>
          <a:off x="3492251" y="2482515"/>
          <a:ext cx="1447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Bitmap Image" r:id="rId6" imgW="1181265" imgH="1980952" progId="PBrush">
                  <p:embed/>
                </p:oleObj>
              </mc:Choice>
              <mc:Fallback>
                <p:oleObj name="Bitmap Image" r:id="rId6" imgW="1181265" imgH="1980952" progId="PBrush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251" y="2482515"/>
                        <a:ext cx="14478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87824" y="1124743"/>
            <a:ext cx="3804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“ư”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03082"/>
              </p:ext>
            </p:extLst>
          </p:nvPr>
        </p:nvGraphicFramePr>
        <p:xfrm>
          <a:off x="4898504" y="2517111"/>
          <a:ext cx="609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Bitmap Image" r:id="rId8" imgW="400000" imgH="1800476" progId="PBrush">
                  <p:embed/>
                </p:oleObj>
              </mc:Choice>
              <mc:Fallback>
                <p:oleObj name="Bitmap Image" r:id="rId8" imgW="400000" imgH="1800476" progId="PBrush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504" y="2517111"/>
                        <a:ext cx="609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623022" cy="55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20441721"/>
      </p:ext>
    </p:extLst>
  </p:cSld>
  <p:clrMapOvr>
    <a:masterClrMapping/>
  </p:clrMapOvr>
  <p:transition spd="slow" advClick="0" advTm="8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093" y="2450729"/>
            <a:ext cx="2600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5896" y="1170905"/>
            <a:ext cx="240482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170905"/>
            <a:ext cx="2727029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08972"/>
      </p:ext>
    </p:extLst>
  </p:cSld>
  <p:clrMapOvr>
    <a:masterClrMapping/>
  </p:clrMapOvr>
  <p:transition spd="slow" advClick="0" advTm="25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5" grpId="0"/>
      <p:bldP spid="5" grpId="1"/>
      <p:bldP spid="5" grpId="2"/>
      <p:bldP spid="5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37"/>
            <a:ext cx="9252520" cy="6882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8442" y="692696"/>
            <a:ext cx="490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 - ư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867298"/>
            <a:ext cx="1579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867298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714898"/>
            <a:ext cx="15795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2714898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7823200" y="2414860"/>
            <a:ext cx="533400" cy="5334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002060"/>
              </a:solidFill>
              <a:latin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184521"/>
      </p:ext>
    </p:extLst>
  </p:cSld>
  <p:clrMapOvr>
    <a:masterClrMapping/>
  </p:clrMapOvr>
  <p:transition spd="slow" advClick="0" advTm="21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276872"/>
            <a:ext cx="648004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1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11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402463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3793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59832" y="2348880"/>
            <a:ext cx="3024336" cy="2420572"/>
          </a:xfrm>
          <a:prstGeom prst="ellipse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923928" y="1124744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 rot="2103015">
            <a:off x="5557275" y="1581943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6357484" y="3101966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8379073">
            <a:off x="5588601" y="4599715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3654182">
            <a:off x="4096100" y="4935219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20892488">
            <a:off x="2529480" y="4327727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203414">
            <a:off x="1919768" y="3020960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19585624">
            <a:off x="2369555" y="1643450"/>
            <a:ext cx="1060704" cy="9144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03062" y="1124744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9182" y="4831807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6022" y="2981522"/>
            <a:ext cx="7024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7195" y="4337228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06599" y="4365104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27784" y="1628800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0192" y="2981522"/>
            <a:ext cx="7633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CC33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5187" y="1546652"/>
            <a:ext cx="797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0815" y="149196"/>
            <a:ext cx="2561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970134"/>
      </p:ext>
    </p:extLst>
  </p:cSld>
  <p:clrMapOvr>
    <a:masterClrMapping/>
  </p:clrMapOvr>
  <p:transition spd="slow" advClick="0" advTm="23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944E-6 L 0.10608 0.129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645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025E-6 L -0.10608 0.141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705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6901E-6 L -0.12969 -0.1290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64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9769E-6 L 0.0974 -0.1332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6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52" y="476672"/>
            <a:ext cx="9036496" cy="611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đích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cầu</a:t>
            </a:r>
            <a:endParaRPr lang="en-US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- Trẻ nhận biết và phát âm đúng các chữ</a:t>
            </a:r>
            <a:r>
              <a:rPr lang="vi-VN" altLang="vi-VN" sz="2400" dirty="0">
                <a:latin typeface="Times New Roman" pitchFamily="18" charset="0"/>
                <a:cs typeface="Times New Roman" pitchFamily="18" charset="0"/>
              </a:rPr>
              <a:t> cái </a:t>
            </a: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u, ư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- Trẻ nhận</a:t>
            </a:r>
            <a:r>
              <a:rPr lang="vi-VN" altLang="vi-VN" sz="2400" dirty="0">
                <a:latin typeface="Times New Roman" pitchFamily="18" charset="0"/>
                <a:cs typeface="Times New Roman" pitchFamily="18" charset="0"/>
              </a:rPr>
              <a:t> ra các chữ cái đã học có trong các từ chỉ hình ảnh</a:t>
            </a:r>
          </a:p>
          <a:p>
            <a:pPr algn="just">
              <a:lnSpc>
                <a:spcPct val="115000"/>
              </a:lnSpc>
            </a:pP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u, ư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vi-VN" alt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u, ư</a:t>
            </a:r>
            <a:r>
              <a:rPr lang="vi-VN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(in thường, viết thường, in </a:t>
            </a:r>
            <a:r>
              <a:rPr lang="vi-VN" altLang="vi-V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hoa)</a:t>
            </a:r>
            <a:endParaRPr lang="en-US" alt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2.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vi-VN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nhận biết phân biệt đúng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u, ư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altLang="vi-VN" sz="2400" dirty="0">
                <a:latin typeface="Times New Roman" pitchFamily="18" charset="0"/>
                <a:cs typeface="Times New Roman" pitchFamily="18" charset="0"/>
              </a:rPr>
              <a:t>- So sánh những đặc điểm giống và khác nhau giữa các chữ c</a:t>
            </a:r>
            <a:r>
              <a:rPr lang="en-US" altLang="vi-VN" sz="24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 u, ư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- Trẻ biết phối hợp với các bạn trong nhóm chơi, trả lời câu hỏi đúng nội dung. 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pt-BR" altLang="vi-VN" sz="2400" dirty="0">
                <a:latin typeface="Times New Roman" pitchFamily="18" charset="0"/>
                <a:cs typeface="Times New Roman" pitchFamily="18" charset="0"/>
              </a:rPr>
              <a:t>- Trẻ vui vẻ, hứng thú, tích cực tham gia vào các hoạt</a:t>
            </a:r>
            <a:r>
              <a:rPr lang="vi-VN" altLang="vi-VN" sz="2400" dirty="0">
                <a:latin typeface="Times New Roman" pitchFamily="18" charset="0"/>
                <a:cs typeface="Times New Roman" pitchFamily="18" charset="0"/>
              </a:rPr>
              <a:t> động.</a:t>
            </a:r>
          </a:p>
          <a:p>
            <a:pPr>
              <a:lnSpc>
                <a:spcPct val="115000"/>
              </a:lnSpc>
            </a:pP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altLang="vi-V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07664"/>
      </p:ext>
    </p:extLst>
  </p:cSld>
  <p:clrMapOvr>
    <a:masterClrMapping/>
  </p:clrMapOvr>
  <p:transition spd="slow" advClick="0" advTm="386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6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87687" y="3087687"/>
            <a:ext cx="6858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6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73688" y="3087687"/>
            <a:ext cx="6858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6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229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6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75375"/>
            <a:ext cx="8229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2514600"/>
            <a:ext cx="75676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6000" b="1" dirty="0" smtClean="0">
                <a:solidFill>
                  <a:srgbClr val="FF00FF"/>
                </a:solidFill>
                <a:latin typeface=".VnAvant" pitchFamily="34" charset="0"/>
              </a:rPr>
              <a:t>Làm quen với chữ U</a:t>
            </a:r>
            <a:endParaRPr lang="en-US" altLang="vi-VN" sz="6000" b="1" dirty="0" smtClean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4409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l\Downloads\bay-mam-ngu-qua-ngay-tet-sao-cho-dep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5646"/>
            <a:ext cx="8610600" cy="48135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52500" y="541792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8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8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616230"/>
      </p:ext>
    </p:extLst>
  </p:cSld>
  <p:clrMapOvr>
    <a:masterClrMapping/>
  </p:clrMapOvr>
  <p:transition spd="slow" advClick="0" advTm="24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" y="0"/>
            <a:ext cx="9144000" cy="68580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43200" y="-496888"/>
            <a:ext cx="3810000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48400" b="1" dirty="0">
                <a:solidFill>
                  <a:srgbClr val="FF00FF"/>
                </a:solidFill>
                <a:latin typeface=".VnAvant" pitchFamily="34" charset="0"/>
              </a:rPr>
              <a:t>u</a:t>
            </a:r>
            <a:r>
              <a:rPr lang="en-US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168016"/>
      </p:ext>
    </p:extLst>
  </p:cSld>
  <p:clrMapOvr>
    <a:masterClrMapping/>
  </p:clrMapOvr>
  <p:transition spd="slow" advClick="0" advTm="27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3" grpId="5"/>
      <p:bldP spid="3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903731"/>
              </p:ext>
            </p:extLst>
          </p:nvPr>
        </p:nvGraphicFramePr>
        <p:xfrm>
          <a:off x="3707904" y="2852936"/>
          <a:ext cx="14478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Bitmap Image" r:id="rId6" imgW="1181265" imgH="1980952" progId="PBrush">
                  <p:embed/>
                </p:oleObj>
              </mc:Choice>
              <mc:Fallback>
                <p:oleObj name="Bitmap Image" r:id="rId6" imgW="1181265" imgH="1980952" progId="PBrush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852936"/>
                        <a:ext cx="1447800" cy="2362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377931"/>
              </p:ext>
            </p:extLst>
          </p:nvPr>
        </p:nvGraphicFramePr>
        <p:xfrm>
          <a:off x="5148064" y="2852936"/>
          <a:ext cx="609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Bitmap Image" r:id="rId8" imgW="399960" imgH="1800360" progId="PBrush">
                  <p:embed/>
                </p:oleObj>
              </mc:Choice>
              <mc:Fallback>
                <p:oleObj name="Bitmap Image" r:id="rId8" imgW="399960" imgH="1800360" progId="PBrush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852936"/>
                        <a:ext cx="609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65493" y="1100063"/>
            <a:ext cx="4213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73902474"/>
      </p:ext>
    </p:extLst>
  </p:cSld>
  <p:clrMapOvr>
    <a:masterClrMapping/>
  </p:clrMapOvr>
  <p:transition spd="slow" advClick="0" advTm="7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1"/>
            <a:ext cx="9252520" cy="6741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764704"/>
            <a:ext cx="638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kiểu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u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899592" y="2514600"/>
            <a:ext cx="20574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9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BahamasBH"/>
              </a:rPr>
              <a:t>u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191639" y="2852936"/>
            <a:ext cx="1676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vant"/>
              </a:rPr>
              <a:t>u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333967"/>
              </p:ext>
            </p:extLst>
          </p:nvPr>
        </p:nvGraphicFramePr>
        <p:xfrm>
          <a:off x="6804248" y="3066454"/>
          <a:ext cx="1676400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6" imgW="5486400" imgH="4498920" progId="Word.Document.8">
                  <p:embed/>
                </p:oleObj>
              </mc:Choice>
              <mc:Fallback>
                <p:oleObj name="Document" r:id="rId6" imgW="5486400" imgH="4498920" progId="Word.Document.8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70" t="83691" r="90381" b="6573"/>
                      <a:stretch>
                        <a:fillRect/>
                      </a:stretch>
                    </p:blipFill>
                    <p:spPr bwMode="auto">
                      <a:xfrm>
                        <a:off x="6804248" y="3066454"/>
                        <a:ext cx="1676400" cy="155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46680013"/>
      </p:ext>
    </p:extLst>
  </p:cSld>
  <p:clrMapOvr>
    <a:masterClrMapping/>
  </p:clrMapOvr>
  <p:transition spd="slow" advClick="0" advTm="23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5"/>
            <a:ext cx="9144000" cy="687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01428"/>
            <a:ext cx="3669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Trò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chơi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với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chữ</a:t>
            </a:r>
            <a:r>
              <a:rPr lang="en-US" sz="3600" b="1" dirty="0">
                <a:solidFill>
                  <a:srgbClr val="FF0000"/>
                </a:solidFill>
              </a:rPr>
              <a:t> u</a:t>
            </a:r>
          </a:p>
        </p:txBody>
      </p:sp>
      <p:sp>
        <p:nvSpPr>
          <p:cNvPr id="3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ISPRING_QUIZ_SHAPE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69551"/>
            <a:ext cx="9156204" cy="6864474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53574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2060848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C©y</a:t>
            </a:r>
            <a:r>
              <a:rPr lang="en-US" sz="3200" b="1" dirty="0">
                <a:latin typeface=".VnAvant" pitchFamily="34" charset="0"/>
              </a:rPr>
              <a:t> ®µo</a:t>
            </a:r>
          </a:p>
          <a:p>
            <a:pPr algn="ctr"/>
            <a:r>
              <a:rPr lang="en-US" sz="3200" b="1" dirty="0" err="1">
                <a:latin typeface=".VnAvant" pitchFamily="34" charset="0"/>
              </a:rPr>
              <a:t>C©y</a:t>
            </a:r>
            <a:r>
              <a:rPr lang="en-US" sz="3200" b="1" dirty="0">
                <a:latin typeface=".VnAvant" pitchFamily="34" charset="0"/>
              </a:rPr>
              <a:t> ®µo ®</a:t>
            </a:r>
            <a:r>
              <a:rPr lang="en-US" sz="3200" b="1" dirty="0" err="1">
                <a:latin typeface=".VnAvant" pitchFamily="34" charset="0"/>
              </a:rPr>
              <a:t>Çu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xãm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Lèm</a:t>
            </a:r>
            <a:r>
              <a:rPr lang="en-US" sz="3200" b="1" dirty="0">
                <a:latin typeface=".VnAvant" pitchFamily="34" charset="0"/>
              </a:rPr>
              <a:t> ®</a:t>
            </a:r>
            <a:r>
              <a:rPr lang="en-US" sz="3200" b="1" dirty="0" err="1">
                <a:latin typeface=".VnAvant" pitchFamily="34" charset="0"/>
              </a:rPr>
              <a:t>èm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nô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hång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Chóng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em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chØ</a:t>
            </a:r>
            <a:r>
              <a:rPr lang="en-US" sz="3200" b="1" dirty="0">
                <a:latin typeface=".VnAvant" pitchFamily="34" charset="0"/>
              </a:rPr>
              <a:t>  </a:t>
            </a:r>
            <a:r>
              <a:rPr lang="en-US" sz="3200" b="1" dirty="0" err="1">
                <a:latin typeface=".VnAvant" pitchFamily="34" charset="0"/>
              </a:rPr>
              <a:t>mong</a:t>
            </a:r>
            <a:endParaRPr lang="en-US" sz="3200" b="1" dirty="0">
              <a:latin typeface=".VnAvant" pitchFamily="34" charset="0"/>
            </a:endParaRPr>
          </a:p>
          <a:p>
            <a:pPr algn="ctr"/>
            <a:r>
              <a:rPr lang="en-US" sz="3200" b="1" dirty="0" err="1">
                <a:latin typeface=".VnAvant" pitchFamily="34" charset="0"/>
              </a:rPr>
              <a:t>Mïa</a:t>
            </a:r>
            <a:r>
              <a:rPr lang="en-US" sz="3200" b="1" dirty="0">
                <a:latin typeface=".VnAvant" pitchFamily="34" charset="0"/>
              </a:rPr>
              <a:t> ®µo </a:t>
            </a:r>
            <a:r>
              <a:rPr lang="en-US" sz="3200" b="1" dirty="0" err="1">
                <a:latin typeface=".VnAvant" pitchFamily="34" charset="0"/>
              </a:rPr>
              <a:t>mau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në</a:t>
            </a:r>
            <a:r>
              <a:rPr lang="en-US" sz="3200" b="1" dirty="0">
                <a:latin typeface=".VnAvant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556792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4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Lèm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701371"/>
      </p:ext>
    </p:extLst>
  </p:cSld>
  <p:clrMapOvr>
    <a:masterClrMapping/>
  </p:clrMapOvr>
  <p:transition spd="slow" advClick="0" advTm="863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LTRA_SCORM_COURSE_ID" val="6FD7F3DF-7DB3-4C2A-9A43-DD8B8F8D92FA"/>
  <p:tag name="ISPRING_SCORM_RATE_SLIDES" val="0"/>
  <p:tag name="ISPRINGONLINEFOLDERID" val="0"/>
  <p:tag name="ISPRINGONLINEFOLDERPATH" val="Content List"/>
  <p:tag name="ISPRINGCLOUDFOLDERID" val="0"/>
  <p:tag name="ISPRINGCLOUDFOLDERPATH" val="Content List"/>
  <p:tag name="ISPRING_SCORM_RATE_QUIZZES" val="0"/>
  <p:tag name="ISPRING_SCORM_PASSING_SCORE" val="0.0000000000"/>
  <p:tag name="ISPRING_PLAYERS_CUSTOMIZATION" val="UEsDBBQAAgAIAHV2UUl9yLqnOwQAAMoOAAAdAAAAdW5pdmVyc2FsL2NvbW1vbl9tZXNzYWdlcy5sbmetV8tu20YU3QfIPwwIBGgXcZICCbKwaYzEsUSYImVyZNlFAWJCjqWB+VD5UOJsuyq66S8EQYAsmlW6klB0of6I/qSXQ8qRlRQk5S4EiJTOua9z79w5PH4TBmjOk1TE0ZHy7OCpgnjkxb6IJkfKiJ48fqmgNGORz4I44kdKFCvoWH344DBg0SRnEw7fHz5A6DDkaQqPqVo8fXlGwj9Shh23aw2G2Lx0DatnuR29p6jdOJyx6AYZ8ST+Kfnuhxcv3zx7/uL7wycVsgmRM8CGcZcKSabnTxsQmdS2DBfYiOGa5IIqKhXrxd8zlK2XH7x2eGtEDd0kijoosChozzC0ybminuXsBtCLd6IWPbJtYlLXMXSNuLrjmhaV2TEIJZqiXsY5mrI5R1mM5oK/RtmUQ20zkXCUBsKXP3gxvIhyXmdMs/FYN3sutSzDcYmpbd4oKol8pCXsNSimJYuNHWIDQcJSnuyBdWXxJRzhIGjH0Nd7fQM+tHChLybTAD5ZWz+GxFTUzmqR1cEGxHFwj7gd6wIKpaim1QZhnSqqddoGcUkckABx6jAmPtd7mOqWWUjIJg619e6tfjwWoTgKbhDzPMChWcLnIs5TeFNIivulktJ2VhxyNgLl6tj4hkpLQiQiqdeJmHNwIfHrCwP90yVaUZqzkf6je4J1g2gu1Eqzxi6V7V0YYyD/KM4QC4K4CADsMn/OIo+jV9xjOWjpBv7mC1/+bcYg7MKTn3PxFrGsap1HVdeZGrl4dHA/13RqwNwYsyRq0EI7VHd6/utgwzyFSLOMh7OsLoqtTBz8L17cN64hdpz/DKpJXe4Z0Y79tuE4IHFiw1lnyXNl+UuO0vXyU3MkGYBOFPWf39fL3xjypuvlr4g8DpkImnPo5gmYHyY8hcnPE6RHV3FztGlVBKfT1Z/RBHmrz5Bz+RVOjeY851CTO26cQ61a+DEmHUenkH2awNaBoG3rsLKIpRa+rR8PVoaAZ/yLhl7xqxhmQ8DZXBQBTkVaiupgD2OtxLKZusV43J7hFYsJDk1YBgsaApcCEYqsPgHAORqQTQ7L0XsnE+M4D3w56gJxLccvVCcPy4TMykqVRq+SOJRvA5Zu+qyc/sf38aIMzi6NDrcM1pE6BNvdvtvFZpfI/lh9rs9xBQJFFz4Z1HEN3CnglbSz1R9FkOvFh5uGVOXWppETDHRVUmnBcl0skWFDll1vAJqBHteL96VLe5BBzxbzi9yS9qYCxsdqUcdCcWd/YLUAb6At1mCphCqdmFLc7Q9ALI6s7Kdoiq5XH8M2HANsn8LQkAsa3A3KyQWOoPl68VcbIpmLFlnYgu5zHdjG705wejt1QRbvPNiLQCG1hJABqg9drGnyugTJCIR3XR6LPmJyCBb3pgDuTU3Jun1swnza4eO+yFoSykNhMw2gL8vnSj5msQ1+dUbcPqXy1nn4ZOsS+i9QSwMEFAACAAgAdXZRScPQ9NbuBAAAYBYAACcAAAB1bml2ZXJzYWwvZmxhc2hfcHVibGlzaGluZ19zZXR0aW5ncy54bWzVWM1yIjcQvvspVJPaow3+jdcFuFh7yFKGgcBs7fpEiRnBKGikyUiDlz2lKqdULnmFVGpTOWRvOeHDHpwXIU+SFmNjMBhrduPEuRjT09/XrZbU/TGF47chQ0MSSyp40dreyluIcE/4lPeL1iu3snloIakw9zETnBQtLix0XNooREmXURm0iVLgKhHQcHkUqaIVKBUd5XIXFxdbVEaxfipYooBfbnkizEUxkYQrEucihkfwoUYRkVZpYwOhQmqqCz9hBFEfUuBUZ4dZhWEZWLnUrYu9QT8WCfdPBBMxivvdovXFYTmfL5/e+KRUpzQkXC9OlsCozeoI+z7V+WDWpu8ICgjtB5D4dn7PQhfUV0HR2s3vaB7wzy3zTNnTVWDNcyJgOVxdBwiJwj5WOP2aRoxJj8RQVyJLKk4IkC7Y5jwVeatmhtTkjzgOqefCE6RrVbRO3U7Lrtgt2zmxO69atTRVY4RbdWu2EaZdq57aHafh2u3OS7deywxy7TduBlDWzIzpmy27bTuu3eq8qDYyIsyTusXY9XK1lhHz2n7RrrpZIznlelZI82XDMcOcNOrNsnOeKbWX5027Vas6Zx230ai51eYtanru5054Ibd4WQpwqUQSL1yJm27RDIQSd26GJAq6FcNxn7iiQuEO9zCTxELfRKT/dYIZVSN9r6GpDQiJyjIinmrpO1u09D20bulSQkgNgs11hP1ZR3i+t7D6XBp+bmWrEy1Ay4swH9VE/1/Pfv9glv3OweH69FelWRhSnwgHx/G0zS2n/2D5dm476vbuwcH6FO6JVsBKYS+A9qtuuue85carJ/hC49TfUVcwf1ZWEnaJ7+CQzE2V9oDyCnhuW6gHR5lBwcsxxcxCVMEGeDOwTLpSUTWdY5V5TwRcMC8JqreXNsQLcAxLlPP26+LpyeGVvgoo8oKrcVqM1Haf758/TS5/xOA+ufwB2ZshpswE5saY99EF8Y2c6eTy+wTJyeUHs5SuPvAADa5+C03cX4uE+WgkEsTogCAlENyZJIT/AoLmByrqxSKcWmHoKyQZnAw0pARWcWwS6BxChAkg9almRKURvk3oO9QlPREDL8FDUCZgpzLl38pEHGEpb0nxTY7P0rFUdU7tN8/0ArE/xDDis5HD8SZhpB6DH8PauYAQjAmo5hwFVMbDiSTT/fGpP3UzWaZx7AAPp5uuN3JKCttNIZ+UEx54cBEpv5ZHBoQe5khwNkLYg5Eh9REaUpFIsKSHJaWWn5RgCkWUT1PtQ7+AYLFPYhO2/PbO7t7+wZeHz4+2cn999+vmWtD1GG0yrKOlc/RkrWAzRt4Rhw/g7hFhZqg7UuwB0L2CzBiXNc014swYuUIHPYBdo6AeQK7RUUvYiohD3TX8pW1ZLcOvx+/yfCrk9NxcPUanmuMpTtGzyfijghY1Gf+C1NXvIRpQsBiNpLPg6g89BjRKBZPx+5EJytE9AsSKiW99cvneQ0z/NXHPoghAI46AefwzNZzt448RUqaZnNtto1o0TLwaZyZerVQONOekgJGuwDGHYf6/cHVAd/RTkQPKg9GQKjNp9o+MlM9p8Pd1ksecDXd/3BoDl37i/hcN87N+d6Td9nEapputSX7S0XvyI+kxC/yUKpZ+m71xWXjFMnttsfgeUz8JKach1FHL4NnLz9L+Xr6QW/1oYwPYFt8Klzb+BlBLAwQUAAIACAB1dlFJXVafzsoCAABSCgAAIQAAAHVuaXZlcnNhbC9mbGFzaF9za2luX3NldHRpbmdzLnhtbI1W227iMBB9369A7HuTbdXSSikSV6kSu622Vd+dZEgsHDuyHVj+fm3HJg4khERI+Mw54/F4ZiASO0ynP0ajKGGE8U+QEtNMaMRhI5y+juNKSkbvEkYlUHlHGS8QGU9/rs0TBYY5pGJ74LdqtiiBZpuJeW6R2D0eJ/rtEySsKBE9bljG7mKU7DLOKpoOhpYfS+AE051ihi+Txap3A4KFfJNQtGJaPev3NknJQQjQIT2t9DuoIigG4nYKzXOjptnq+unPZHsssDSy2S/99slKlEE7yc+zMJwt+/lUeT+7ldXD5Om6QMI/qalhOO8/eUnQEXjb+f3L8n4571WwsirbgsVk/bB+7BVwlumEtjXXL/GkIQylqv2UYBnqd1CgD6Q3GrwFm57V/GW59uOwX/2+j3S7ckY+dF7PBoK+9JjAVPIKosCtapvI2eG9kqo/YLpFRCiCDzWkDxX0B6qEc9PGGt5fOGCa+r4s0lC+GakKWNQBe+7aeMNfLOZmVvhOT5gXIYe9Bb0QG7Bh/lF5vWB6YMP8JDiFd0qOlxGcm2qRu+Q5std5Pf/KChSpZWqtbuWseqeNbl3hhWoBxylYClOhw/nCBeh7iwKD1SEFFzFFFO1xhiRm9LfmxUdzGBEFZwZba92VFUksCXQVnIlRjWk/XWY9XI/1r0Jztno9kmqIv46RlCjJC/WrJMYjq1NdotyMg26FHpOKDvyNbpmnMYH1iQrEd8C/GCPiVgllEm4ms7q5+uhR4CUhCrqzHFknXemnVREDX6lbw+DKpo3VvBxnOVEf+Y3hAKkz2kvrsdZSmSt/FGFyonuILQJAPMld1daL2lJURGICe3DN7wHmyH1ni4Sq0r6Cm8kNbKVfchY5q0mvjZqStKOiqZX2CPHwDv63iqpTUBuGi16iWJhjtdrezeDGcWsqu1mmK88fY2ZtC6nlWNkv06dA/V/yP1BLAwQUAAIACAB1dlFJU0XV9MEEAABxFQAAJgAAAHVuaXZlcnNhbC9odG1sX3B1Ymxpc2hpbmdfc2V0dGluZ3MueG1s1VjNcts2EL77KTDs5GhJ/q3jkeRRbLrWWH+VmEl80sAkJKIGAYYA5SinzuSU6aWv0Omk00Nz60k+5OC+iPokXQi2LFm2DKZO0l7iaLnftx8WwO6Sxb3XEUMDkkgqeMlZyxUcRLgvAsr7Jee5d7i64yCpMA8wE5yUHC4ctFdeKcbpKaMy7BClwFUioOFyN1YlJ1Qq3s3nz8/Pc1TGiX4qWKqAX+Z8EeXjhEjCFUnyMcND+KOGMZFOeWUFoaIx1UWQMoJoABI41eowO1IRc/LG6xT7Z/1EpDzYF0wkKOmflpxvdiqFQuXg2scwHdCIcL02WQajNqtdHARUy8GsQ98QFBLaD0H3WmHTQec0UGHJ2Sisax7wzy/yTNjNIrDm2RewGq6uAkRE4QArbH6aiAnpkQTSSmRZJSkB0jnbjKcir9XUYEzBkOOI+h48QTpVJefA67bdQ7ftNvbd7vN2zUi1RnhVr+ZaYTq16oHbbTQ9t9M98uq1zCDPfellAGVVZk3farsdt+G57e6zajMjwl7UDcatV6q1jJgX7rNO1csaqVGpZ4W0jpoNO8x+s96qNE4ySTs6abntWrVx3PWazZpXbd2gJud+5oQX8/OXpQiXSqTJ3JW4LhatUChx62ZIoqBYMZz0iScOKdzhHmaSOOiHmPS/TzGjaqjvNdS0M0LiioyJr9r6zpYcfQ+dGzpDCNIg2ExF2JpWhKebc6vPm/AzK7tbaBEqXoz5sCb6X1z91vZU/fr2znL5d8ksDmhARAMnyaTMLcp/MH3rNxV1bWN7e7mEe6IVsVLYD6H8quvqOWu59uoJPlc49W90KlgwTWsPziqDjFYSipmDqIIM+9OnSu+DOqQMTrHGruV6XC2k2A9xAqLlrP0qHboX+OXvQor88HJklmds9/n+9fP44icM7uOLd8hdjTBlNjAvwbyPzklg5UzHF29TJMcXH+wkXX7gITq7/D2ycX8hUhagoUgRo2cEKYHgFqQR/C8kaLZFol4ioomVYamQZLDXaEAJrGLPJtAJhIhSQOpzyogyEV6l9A06JT2RAC/BAxg1wE6l4c9lIo6xlDek+FrjE9Noqo0D9+UTvUAcDDA07WzkcGBJFKvPwY9h7VxACMYEZHOGAjLj41SSyf4ENJi42SzTOnaIB5NN1xs5IYXtpqDHcMIDHy4S5VcDjwWhjzkSnA0R9qEJSH2EBlSkEizmsBhq+UkCDRRRPpHah7ESgiUBSWzYCmvrG5tb29/uPN3N5f/+8bfVpaCrxthiWEcznXF/6Qhmjbw17j2Au2esskPdGq4eAN07YlnjsspcMm5ZI++YbB7ALpmJHkAumYwWsIciiXTVCBa25e7B+qqhLvanYl53s7sb42SK+DJ98Xg8+qig6IxHvyJ1+UeEzihYrJrMcXj5py7sGqXC8ej90AbV0LceBgob3/r44r2PmP7Xxj1Lj4c5bgjMo1+oZbcefYyRslVy4nasctG08Woe23i1TYNvzTR3q0kBJxza8//CtQGTRN+MLTBLMBpRZTdsPUqT+Dcl+77a8Dmr/e0XUGvgwmvo1yiBy98NTIF8pBLoZSt7n3SYvn7beNSU/ZdyYH5Nv1zMfaqYvv7Pfw9cAfv8Z9Lyyj9QSwMEFAACAAgAdXZRSZgTT5efAQAADQYAAB8AAAB1bml2ZXJzYWwvaHRtbF9za2luX3NldHRpbmdzLmpzjZTPb8IgFMfv/hUNuy6m02h1N7VtssTDku227IAVayOFBmhnZ/zfV6g/gNJtvIt8++H7eM/wTgOvWSAB3rN3Ur/V/tXcKw1JTbASPZo67tFzqQOOsy16z3KEM4KAhVTXozf5fCdcxoAo0039Jm255geo/LKDmOt44bBgDo27DlcO8MuhHV2Hv2/iQKurrUlr9KYUgpJhQolARAwJZTlUDHiI1dJLtGBaIfYHuoMJMkwDtfrIu+MkkKFzCc0LSOo1TelwA5NDymhJtn3593WBWPOXH1rAnweryLDDGRcvAuV24mgmo58sGOIcXfJOIxlOGMMNwpqvr9YvqGHcLciiq4xn4kovnmTodAFT1OnSbOH7i9DESOPV7WY0DqZdTqCjuBC+vzSLKTCsEetYjebhKFwaIC3KosOtgngcTwyO0VR2pIN2e35DMYXbjKQtF/oynJy8rLTt69690Gg5D+MIGE+IWk9o73p+ed/scD18SxPup8utvGtXXvzPvNShuYaVOSGvVxH2FJH7Dw9AIWCyz5vh0Fz2075W73xrvQfnH1BLAwQUAAIACAB1dlFJ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dXZRSUuchoByAAAAfAAAABwAAAB1bml2ZXJzYWwvbG9jYWxfc2V0dGluZ3MueG1sDcy7CsMwDIXhPU8htKeXrUOcDIVu6VL3AUSsFoMtBdmU9u2r7fzwcablWwt82FpWCXg+nBBYNk1Z3gGf8TZeEFonSVRUOKAowjIPU9GNyoN7d9hgL/Rji1x9dL5TdXlV29U8IRplcQcjrP78ypzwOA9/UEsDBBQAAgAIAE2i2k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HV2UUlAfDeVdgEAAAEDAAApAAAAdW5pdmVyc2FsL3NraW5fY3VzdG9taXphdGlvbl9zZXR0aW5ncy54bWyNUttq3DAQfe9XiPzAShrdDO6Cbg5+ScJ2IY/FWavFNJGLpdBS9PGV0y6bbbc0mqeZc+YMMzpt+jJF+5zy/DT9GPI0xw8h5yl+Ttt3CLWH+XFe7paQQk6bU+V+iuP8rY+f5rVWqykPcRyW0a5o2mLUvTykpFZO1YwZRpFknnqFnOe2Yg24BmzFHCW23fwh8Ut3CYcQ82XVdnOG/t3QxxSW3McxfN/COfs1dL7B9TKMU+WlrWBrlOPU4tgaiBEuuS9UA4BAljvicJGykZogjxnHUIyiQAERzkkjCpGUQ826RlQV5huBmGSMukI9rd1Ia+OoLRIaQnSd5lVjS9cZiTEihABzhQvoDEaVDVVDg1oPCA4MiKKNJgpQZzvTseKdF5YjRb3AuDBjAOPTcU/bvT7XqfrmdY7n/I/gxS+4iK7e2lwwV3t4XpZK3oenr49DDuhhSKEf31/Z293d7U7v/cf9Tvc3/c311W+Hvrj5yF9tW/f/p8t/AlBLAwQUAAIACAC3iRVJC504//QqAADpSAAAFwAAAHVuaXZlcnNhbC91bml2ZXJzYWwucG5n7Xx5WJLZ37eNUzZlWjOVkii2a5vb5JIKmZWalWmZLSqWljO5EJILyVIxaaWBaaaNJtlmLmnpL4hUyHEEV5hpxtBQMUEpFQ1IFtlesKZlluv3PO/zPtf1vM/VH1543+f+nvM53+Vzvt9zHzi/a6fPnFmLZhkYGMzx890cZGDwpYmBwRdZM2fo7oAOu/rpPqYhgnw2GVQyga90F19Ge+3wMjB4QJitOjRdd/3Vcd/9CAMDk0b93zQG7G6UgYEvxm+z156UcGFvHCGWvX9Fv2oFxgBiYAvdeGamaLrCYtHVgMwF51K+8vrq68xp+7/wuP6lrWPVr5lOQbt+SLd2yMSdS3mwa5e5+7wz5+YCfSIY53c4eiKSmQlXyMSTScmJMrfO8sqDj3/vfQg9prsSI8cqj9FGDreSqRP3Mly4KMnARZe+R28mqrCWOnz7el5Oe/rVLYt8yV541sXOBt2tJ0g/H/uE/UCUpIC7JvlL3R3m7sdn2gb6tRqu9uCY7tqgkHxixrj4a/0Er2cz+8O4crpL68UpWf/o15XHDHX/brQx2blLY2aOlUZj98br7pxK94MfPzPfSC9/4aCtSdHJ4VKygr8S8v3r+tPpgUD+yJsHBHRFzxWOaRwnR4LRSIh2ZMvVbEcstgNfz1wseCQc0Y24r+XefCPuRBg3UfQNRPQNbA4CMnkTclLUFUkIK5OWyOwv4FAdA21QjZgTz2JQ1F1VYfh6YQwxAzeuKBqn1JFEoh0ZuNpH4TpEuT0H4PctqY6nMFoZVjtYYzrE6Zbd13WAJuGSwVaNCpQyuHfCGrwNd4zjMIW83n21yRLcK3NxkDVKloyVDVIvvTgxmhenSIktSO8moPhLYb1WyKONXVcIAqUl7SxTCbCHvCk2DRvLUXbERdpYkS9GEupJtWLdKB4kzpkIj3iJELmdISAyvvegU+ijeVUSV2gfPoYVmauGprw4S2Z6Mr/hPahg5nBWd8N6tGtYCaVMyxC11Y+sSzHdYAudYvuBvS3+C5Z470ujiyZFxlyJbh5Bizn06y5Fq4iH1jGG1A+gpA5DbZfdOOPReB1xGmK0QJKZEBHqPQab/yUjlNMlW+dRMWAtc8BeFDsTYfEsXh5HjLEiwEO3nQK6kwbV8+fwTjKQkvzBR/AxkciVJT/Jd7jHRPgGA/k9ErazwFxAHZb9olLP5Yh1/tIf2nsMnnVotfd+PrkO8LQabVwA+CXtAYwUHdGW5ZxGWdwYLi2AtTFsl4s1roKuK2rGqXzJRfUSRhwrd0o5b+wzcKheOkwucSamxnNNOiKfEIAFHLqSB5h+iYBgemB4IyDFAb4UjjfnruxEmrQkxmXgepzNIJeyl0xBsQFVa1G9OnsJxnaGl2VNg2uEYnNjp/64I6mY1R5pHQ4pR1MKMk4tBhF4JJn7OBE9FEkGmTLCOVIP8qtDC40AjxjsVTCnOoFUpBAgOrI8rW56pCEhHHqkCxOgcBVcJZbOc0u6bF8zuvuaIAtYo94wRBLy1ksthuIUrhwJZiwZWBDT8lBACh0hZepguPokS11MHE9d5L7Bc4dZhsl9IEYmmUcSFbxsvg7Gny9E9JDquUjfHpN8AIZMQzKlxunvDNM+EFFHZCxuTAAzhZH3i7DuICSwWtsFq4NkSrZalYuCzg6LWLItpBCBW5Qy8WJh6jrbJVwsRVjG9abg4fcolaM5I0SC4RSGvcComW1CHpkE2CaYFm+1zOl6h/egPG7ClWE+y+mXI1w41I1hvoRB8m7yYl4SdsNQHjMGIyvjUCgzqyR4FsuFKLDZnKC0MamOw8SKMXjLLdv6QJzDqX3wIiEPQg0nBwL3QDmowpgepdUidgELHcpyZcg1+vlHk4OAUfkW3pw1jfvSGHVEIe/7fgdTXveVxXGxBUad800BL+kkBwM8j04CEpUWHIQGyW1+4sbMUTPWg1LjkgcPzTeSsNcQ4GArb0Q8iNCgUggeWEF/C4WSLh6OyGcVNHiCCOK7qSqywO3W5GN6McJH5vktFMb0lLZoJG56EuvU8UZPpY5o9DwVrGOnrAHdf6d2F7u6el3QM9bOswP9X9qa6OEumLrRb900TfdxfOpBA1dfuP4DeMtV/2ESpO/HwGjq+VO4vgkyVkk2099a8B8WmmKUJ17/ZqxTTXXygQyzqjpxa1NMVX3S4iXZD61jNj1LO9bRdVPffhYlrSHWp/Auulhlzl6yhOv3LK1iXufzX/UzfbJJI+RqhA3nrJeImVEX7z7D4/UDLFyypDrvmPCljQ5IxOIlS1JLPzf8D22QLa2iTg431bDAqaI+GVX2NLVPUpSRTFP2rlzO/rbSjv1jzJX1QfcsLfX+s2bzTgjgCQirEiXsgxyhHB1sWPShpxLiSiKqGtg+jgut7dHuifHx0TvZ7Eu/sWypa16UJQgZfIqgKPV1UeGmsoc337pW86uSRc3jOSMrbjc4MFp6bx9w36B3133nCjEknByNuJb5tP+xruHORw1Di1FXtIiG2XZ1ryOqfPLywk++Eh8oi8ksP7puTiWisAf9Ue/RVneiS64ML+Kt6r4yI8Rzp9XOjxvdd5nqGyPtgr8/nsvjv/h4+LLiDTvXdq7fmud926v51a2/ttCLT/xDy9bc+qfW/BMfK61zl+XUSAXll2csLsl5b4qEydK0YdeHe9jmiMoDi34o3PmJZsp4vweFRWaGlnw70+3aRwoNWL+HUXr7Md238uA/yAB3/30Db8ffIu77b3uYnhMA3t9H9dm58j1j8N/sntMJP1Za6ZAd2Wr4txMzp8Qjrf9BTbut/n4g55C1pn+r9Jutwf8wjOvlevHGv0X2+MTg6b9V7Ojgrn9AFuIX/CdkJMOJ16O6wOri/SrQef7qKofKH+P+JH01/ZXy5YarbZ8CZHn8wPVhd9j8aUIEiEbuniZSLmFjtgf9abAi5NDVBBuaaYIwQbv7I5mp6I4keO41GSpZwy6MyVMSPwwPyZ6mMgTJN7pdJ94ILX8a8QHDvHnd/g+TTuiXkPtz512q/1/RQKlHvfKHPtalvWZ9L4Di4fKqcEwl8uCR2IDKx8SPzS0cvBpdREmR1XLVJgRPaVeTv139m4iq37ZVKpyzT2s9x5EsPWMq+6+QV8oketoUqz1WpLee7ikSJhz4QInkvEBge8vGa6fdvCdsh5zT3+gYUjwgYoCwr3/l5Ij1fFiLoqXSTw/0f/vBaPF2wfAsD61KkkcW7DdCunnPeNmjy2JhfRJnkGk3bJl3Eh7AIXnL6tbSREQyAXFRSOFeQhWOLFIu603kY8RumXGcqINMF1AOvxABr/YcRzFF+y7yES2Cb0kE8aEoTc9hj6KE2o9hGlfqhjzkQo6+e1El9RRv/8G4NbIfM/mqxI7lQCJ8YU1r0j4xAh+nxHmkHopt23WNULOWIVCPumdLtjLz0NXoy0a8kxJnQ3lfIp8qgfcxZQ4r2T9GCvhXZ7oJfMcijeWUK/D2R6xYUIs6U+gWQLqY581/TF9/VClXSZDNwg/03hPuWIf3Ql05lORxFmKIkF7F8oq8ULEgQOPxbDXjdRFfWriSPNgj2VUkOap1yCeMAFqoFNqlWFB3LT6W9bpv+XI/PADAdsVSJRMdW7ZmB0WE/pZSMSR0w+JbkGSif3ZMb98Kl4CPXCLqu47rBQ2JVziMfkjaCzde/qhL1ClWnF/f0X1MGNfJFcbKnXYS7KwcissWRvoGJChdYY7QtuDKyELZrq2B9pgR4si1cTsA+9tt+Dh6HKWqDgINALPhqETPTt7qT0bK9CL7r+8a4qlWYK2ylnrLms2f1MAwN4mSTEQcISPWvxpdR4zieDSz2NXJliG2JtmK21+5HdV4ZMN38CbJAPIgle5kRQraYGNiFf6Rry73Hu375cAcEgBPbkwsKgIBssiN8BlDHsoIFR2DAWzMLlESuPJoZXAGbmxDdvlCI8q4qAJX13s0dHfRtfv1GpHbcsoVxRFTP3zLen5c63mh/8qySP7Qx+4RmYEDukDqITDBiw0cOux1Th0qwvg1YEgCl/o7ukZr9UWbL56z0Mh2EX0j5uXUKC0p5xtRvUslbk5ynzFIQihppcKV7ZRnaLudPiEAdoOZuU8PYWL50qCP/B7wXFBcty1NdIxoXAvIX9r4WlWgBeZwbxCEkojCFxsa3+iqOXo/kU8dIiD6kPmsXUVoes2sxyPNcAkjLIFamKyMPRdFvSOcgIEaR11af2gmAZ2ylS2JRw+CZWV3swpK3vvZueYPKjx3bvT254bPDVMNddLnMaZbDeddSl4Rs/mP4M0yg6JEAwVc1RBuntdmvnvL86z1N/4QbxeAZZQMNhSrbrhrvSQBTlkRFXf3Wabnf7bG+w+Wa9PRGgmRJh8OoZ0UPY+pCssmCzpcuKiRBy28N6ba16aDvBRLouZNid3UptNAaUnRY7mddpAW6iH6+Zu2VoELH8EUhHuuqPDSd5rRYr2GzWLTNBMZujk+QG2XoeSNoHVGowgRVVY/Lna4a2UxBpmKTz5R84poldmQsB1vayo2xh3LB/sgpV4T5nCa7VQ6AUANHm1pMwcru1lXCOPPqrSTVXmGb9yUP68EB4L39kDfMfxOcQJhWHTNU9aDGOxHjYmrzw6LBjRBbzMwqZjCQleiMtM7tQYDOzyUozWDkXT1rT+oDmt342TmUq3Z6WMRQxzx1/hhOA/zh2S2NjhywpxB0ULnVw7YacV2bQy88l1Gxekozltdp1WP26UfoTa2LXhWPNUjsMAO/crfTFdJ/HS7DiLoDIHW16lv6yqK423kmnpPGMNtVTe2hyUFD2WqfUggAvB51dNeaF4eFKOwJIgeYOeL8jCv8tYRf9LuhkzsDnnsCdbvxcVnjCZ/d3A5B8E8xrHnCqQoRQqVNtLKPdUFTuoJmNJCc2IOdxZN4Dn+NslwDoCo3+A8qZ5ZApIumag3jVckkcgCIQp/b1Tb7sQKpRLJ6Y5SEAAUHUFEfEfblowNE9OO9oDpgLJyLyTLZh9YcpV1mcwSdCj1hfygEJGgjezS3oRM3jQiP2uRFpa0PWJd/hKqGjAD9UxeU/WNq/sOsk9kqtaeE/IY6reuH7rSdo7jnhLX5gjPzCWHjIdD1ppUa10ZuuQxiSJs0aUuIyTVMwgMkdpntY3EaJa7snOj12YCn8N6uGvYJ2PDUaImsiddwZ2z11tcpABYIPzurzURt5+5BFH/BqlfY3DYWHozpVkTyXH16cNzqj2zL8/lSbtT9jbY2NKFFAJ/gg2l/epkKiZbD+ks5zdlOcoxx58JZ/oVAiL2+Ag5h4BITdPyy5oaCkWjOOGTosVgnZaKo1IzMwmRmBU/F6vj3SVtC4JIewzFwe1NXttOCYU3Xc2ne23DPQjQrerWxNh0hbHSr49JJug3JLnggrazCimK6hav/Pr8SDP3jDnBUpY3tewldGZGW2QmRBSIMk8b40uCgJkxi7BV/b9gKKx7BVEYyk+7AzyDTZpDHGadEXHUIsdTFNd8Ytwu9R2sxzf9PJBWzonnrjYJ2spXd9t8KX6aHuibGb0iSrmj6Hv7NqfAofHAMdDbsCoDGKLWv1kp6Qd1UtPjA8ZuuJqzfjCXJX9Ha92Rk7eaj7XbN4cesn7WmfkzAL8v9VaGAn/2TcR7T28Ih+9aLnOX+p8/boblWSfM6ZStkqW/w97DGLBW6FM2hcZmXpmavp4V/2Nd6IsVdrvPUaybnWZk1wFfHJpv1OtkQlIK9s9BnM/ikJRhIdvyhpW5Sq93qqf316txOD+wFVYbobIzk2hs5xvxYE6ZeWuBz8dJknsw9IhYj64pZL3Zl4oUYwHv9myKJ2ujeekMKRzPnbzHPckRpjY1qEbP3BvN4ZEE20svxWrt5jJ8XwWhaQmQt1UIu8WcKsGC83XGVYbOzCxGGVe2dFWtmjZW5upLd5NKa4WxRiMjzxcaRd4FAcgEWmTW4UOqKrOldha+dH8gXQjPGbAmsptRfaKKcyhohxK09HabNDVX6f12Fjsdt+OjF3po5Ly8RkzfEK8HnPflzZnn6iDY0Pr5EVWud/n5USiParUrgL1fGAIQUP3iJwtkcfC5PPJkyyPPRqUq9gegC3ZtGc39fggQ2NpFq6UVLFzRWAJRvxKnXvmt5G3suCBtfwr9InNxqlJ8Nsr9TXRK1TbcMi3n58Joq405qrPqnnCAtrxJJGqW8pbJUnW2VdHgHs6KHdj1c6Gd8tQZEu5CXz/7GRNCLjDf/+wyb/RE8ldLjmxiPli7QBeE2COjxBFz1glzv6vHD972muJoWrQb+h2lxsUjssAu41itsm18/07i27QtuYAj9z4tWMNyLaXC3OLePYomYfOzytu4oXc/vomRJWPJwAvdevKpUlEH//WW0RNkLaAFFWmHK4e+Ico3K+rbXr0j2xd8HEgV4Ta/htW24J0fb7baKaZtm3p4inzHoTtz3gIxXanjpG1ucxHrdSVTrELd9v0fvQyyMUJ2a3E+OsBzYs8nDU5ExXa3+Yj14ZXHsX/sWnH0a3OeXRVS1GTWlhhJeLezlWADqxPRm6Ihyu6ED1tcYfqNyXuh/++zBd+8qbdc5VD1cNPqqroEkX62Tw6La64RRaqK5Pdp89NBqHYCakeVPqwK0+GzMI2fdyk3myhUZQqi69/XpFnrFBdvnasg1hMn3pflYfONlgjm6ZV6fJdZ0+lm5Ga9JwN/3wK3TrCa2l82SgwEniv00ffwxOvPj78SWHDl9KbZdnXHRRANQ5vSthKiaMlgoccQptKuKa253m2LW2CkXw24YpscJStrefU2jZqrVQ8sBSmam34LgIRN4iBynFGq9N14FD941jQ1VjuuRbvVRd1vMcghKzpe3vSdURHq33ehIkuVOShYxWUTFe3RfXsvDCo9WBuaSQHo4d2m8Z7At9jyCuYb2c50fNTecjzHayjQQ9I/Gyr/6Qh8cfU2Ouu34sMR6xZKMUPv5hQfBOQnPkPSG5wpaIwwccaPxhsfoHckYWI2kJo8VFEHpSAGIQ5wJehALCuPgODa0VQJSPAl5ZXoIuRQtXEB8fv7O6iMKnGF4R9jg3nWhv59Votig9ZEyQE4lJQVAcnmXtlKuoj2Segz9gYUBs285ducdVnHQq7Qou+zooiFMT1QsMkl5Y8oLHQwVb5KqQ+KU7jHPbdcfYdo8Ptr5zr+Es1RuRhVa1OQ3kVr76NLvdM0ojWnLxsqUoBEhACzNTCLD+TtN+127gugww5vGYuZmp73r4N3mrwcwzdkLYbQRCCWTT5WCYl6dNWo0FgmkRpvvOnaLJL4zxNj4suzExYzmKyjzQoToV0CKHuci4Im2wWbT+8N/TH4nWncSK7Nu8CQnIioukzrFnun8CD7AmJgVoMN+YgcYIf2dbSJM7oziv3OtVVkazt063qXxZ3NO90U3eYQn2CxxKH1LOXb8hv6hNRkOCEWnuW1HKdxBhymZ9Wg93ulFRpvsgWWeUE49Jp5Qev4crfuK+itCUU9zsxay8qEixJ1Rg8j83AEqopwy6aZtYu0RVpAht380NtiTxw6HKybJ91pBt1pllg2m27/DaI0C41Qydd+3zfUFWjcvvwn3yJP+9a0wEWZkjj/s3AqMqv14V5BIaFN0x09TiYvMV2tKGpnPbWZuSEMef1D3y+iLhtJfqlGpzV4vG43PJnNY5CMX9t+Q68xrx5XyeZkO/xOiEwYc1g2qA7ct4yCD1yVyS/kcBKoih8R+DiKdcKsFtn3VJd0lJ0gOkoDyPQePP0uNh40nT5XuFU8mk/xyCe2OPl8CD+tUyvO+7bXO3XdcJ3rRrB56xQ2JpuZS/UE0X993QXDS5Jzb/vKGNjI9/g3j0+9emHriMIIdL75QgsrBfOs9v0G1ivxUAEsHKVog1JVccvu3/mUPv4/2IHrbhupomFEEK1AWye/yJVfzIDKz0IfpXCVfUY9CMV+JusEhiRxon54PxEWjlEMZqwsShnQb5UZLcz9M7HeBKm/c/vOIKaFdfIjKQ+OAdP7E9UFzTF/8uPjj6/N/nwtqucq69dUTj6uIa17vw/8eE/jlqj7qtYQ6k83wBoRIQ+a/OzZRwvAsUczmxqezzcSlH7E453H513APbQ1Ye7+CFPZiyXzjWJ2AwtLPu3dxuTZHVfXgLD3K8yJ0rSMXcCKHfDjRZ8CLHbdVzDQ75H4Yfq3F63bBL/v3NSAHH6/d3LLf33oDwMRcRdwkt8/A/0M9H8yUMZ8I6x+a8KEOPl7Sd9zUi+WVaVqrbpMBmUrJxVEraJNZtrL9YFM/urfSfLWscB5MtMdpP1NV0Xmkcjc6L8AEuYPWLfch1gYyhL9T/mWcUz99tuPCX5Rowe+IT7aE+ceBT66bvaQ0n2oruTuX5RheRC4h8zwSBG4SLQTNA27rThV5Yw17lO4Ko8Qby2i1wSQog8yneK5JmKetCc6njgeHdsW1+1ceaQHzO8qTC5MlYrb7KCoyd+I1J7o1D4kTYEqqfzLML3PnEzo9kX8uPi2J5YAutMJrDAGWgt8LAnC1RE5jr+s7MZSCc33NS5YiUseQ8WDaHiccBMHaYDYWQaZofKln9I+IKBHxZoElSs7Je3nLB7jAcIrS1aDZV5C04VuK9hXlEDyoLrssuuWvyqoayBClYQxx6VkkwGjOQ6+0a+Z1z2ZgblzDgKkDKRPS5asfMAap1SRjYIMMqdBDNVJBzMJ6YEGsVziOKynaMRPnASk1RN3/5UE45W3Z0UenCE07uFJRRbqy9MoaKv7DIeDSOQmDAdS5Gef9qbMNR+WgXxd5Qg9mNiu0qDG4KngSke8W+JfcR5aYFQT67/YvhUHb19sayzOPDt/puLRKpOgNe1Yo0NWKgY4dShySGa6wCgdTFNe/4uWPSt000C3nhHBw0lZjtbjKyPtQXT/aVsBWXm2/O5ZSNoqE7r/YnrN10GOmQ1Y1bUfRE/PhTLkqV/VjDoVddvPOtNTpCzX0L0qo0OhpOUIJLz1L47OcWjykhVIH6zFaTwKo+8zn4Cz1XRrYgNGk9Ls9PVWx1uEaBt+nYTrbq4USB/AZp16gGUWKM1Lt+GafyFKbi9rfsCTz59O8eQIOIg5PMSPVePgl38XIj3Yz1T2GehnoP8tQH3hTx5j+o0w11Wf5n36LfLBU9MqlkNGPhJQvPSBHDABPDkgrun7CFseFNNdYxIBVwBYH+ehqQoGVsXIgCpyobZGJv2YNlYShi778JZrc5Td+wE3b5b+Fxr4+aoWouqrjG+u7v5w6+O8FSLfloFyfy+LP69XsGH3+7etzQ6BeotZc94bzG3FlGajCt5Ph7FZb6rTsR8NMaXSrLj3CgJ+M2Wj6h3vTRR5Q2/0jaT3Nk/YPmWcZufPYD6D+c+Acb/jmqJRCOzAr0+bhtbJ6sfr37z5LQDSJX4pfupvFzayYUgtcQaFtAiSe+te/zQ7D0Zmn3gp3e3/Sbe6NbuBR4Bg3ORH5+LriEteBK5gw68txvZBcKryKupJhcZ5HCOrBdUlP2wXdLj5LHbgYnpj0F2fQqmNh7++bYd+lZDP5LhJrAtPuzXCY7E5RJ5JnAWZJcAMXY3u23C0DuLIDQAuoiMgbs5bvezHtT0IVr2wjofqTl5nMhRDlBEl/JyAcA9pVyTsmhOMTGbJroUO1pk6fapyBphnjYOFV9/fkSY0bu4u8kJjnH/qurJ4A6dPUiSrW68SqOGpUqS0O9qO0NJfpGybOlXBBydsH1vKYDXKfWeIYi3Y2TLGdbCUxUEVRtHgWEpVIPAWqlnJW4Rof0R3o6xlRGsVYJNeTKcE3P6pOS13A6O6QIZJaX3GXZGvmbDfBS/A3ielLRygE8aQeCulub+wGEn1FLSeIvK7eri+4J3VAXiLFlGkOTFnMQoD2IK3ONLUBYExJkLYRXwqSeYy7u5IlK0ah078darzjTh8FwXgvtPcEmCz8mDkPiYnroyDaFclRaEKlecvIXWdZlvjFClbf7KxGVIz1CECc1keR6J55ixxqxRrgllK+09dLalXlwcmT6TPZfymJBuqC41bAD/6iDUpd56oqtONlRInk6FMgmT7mfkLl0rsMTbdK9lXlT0m4wpXln2z1I2nIbExNhJk1T90HWE8wXOR+aVpRGRD8VOcRycYRubQ22aIMdnFbssbpVIP74jLX6RfwMEhvHwgJE3k5sYOnRFF6+EWv/Bkb9iWicIjAh2gkZWwg47L3ALiWRMdMvhLaXmR7NCnYSbMz1sV1dxxvKB4g6Mcf8MacMSL1LF8U7YXBugCiYzQ6d8Cy444OKMdFH2fpWBQhiQX+R6Sh0Pynisxi5QC4SN6naWgPbFdlpcdmVoUJ+6K4qRsp6OBjz0prUjQ0U+DMZ4HAzYf+MxLn8H8bwETBLxfSZNn0FJe5y5UJH0+2/K54XPD54bPDf+moTmmql4a8e3cecjo6q3vaVr/0t2OquiAgc3nbd5MzamYs3/pH+JNqDEEsTZFPcEGZc5assQs76OvD/1fHnP7J7HxyUk2DaMX2hX4X+rWMhiImiiH1ssbIarGDKi6U/dvvxEkRfTzNwGFhaEhlXbsqyP3wKa6vhHrWYmd2xOh/EkeTU3WJt3rtlMO5cNRiWPKJWxsXs34wwwcViPAUuWlxMlS8eGA4EoXdhgarP9+4JD+HXeL5mv5CkflIKIcLNgvpcAQwmB+zMlclvZxZRhQJYVpk5CnS9bpRVwm9Lu8QQ/jRlZiBlauA2sVLBpPClHWQGpThktL1qH5S0FIRtIYU//tl2eR2pYAjDiOM1TlLy0gd4jXWyjRijYohkOCK4NplelUn3geWCpV/pIO/h1T5LLe5TlZBCqNJAafWMWeZvD6Lj+vjCwav7574oUp9pGqLrq7ZEPSdMXzPqkdsyoM2MPeu2IK06Vpo7XUkdp16Q+OKZ9FEjyleE7QBr7UuFTkyZV46kouJdxF3FVi3xyp0R84g+UaAZgM9hKqVknTRrzK4YmdGUdpD9ZyzQD0mrg6COhg6RSwx2oxZUilCGdKFY84CWzWnlZKVbVrUWuigYHHKsUWhv6bI5qDR5d3CsDl+P1+VDpZ4X8vxsyoc0uvWacAUWF8ANAvdsbte8ha4x29/vdBl3bJ/SuIsEFUT6iVDDmTBePsXshXC49fy7aBltcRq6NRHVtF9tI2WWPKjG0zRIruaVx1Lzfsimlj8filyPGlxMYUGseOKJFjqOUD/Yc8dr9axVq1IXfEwCBlj3hNyzDXvrwULNuf2H5M/LASLIu0McF/W/QU3ekFwQk8VJYDACPTAOoKTlXYjNG63oUbkFgPC+tGtXmP0ykC+jAKEmXDBadag5KhHG/uUkafTx9L9qoPc3NjPqw2LllxULNYFtgrG91TaWjQH9gcwy3H0iruTqqiOx3KW2j+sJFxSxuT+O+M4Z2k/Zib7lo6OftQompvQW0IWrgVft/yhkSTJMc/0Noz9wtpLvmgSSvKK3RoIq1+pPb8sEC0bo/MsxxPmd2JNjTw2IZ8PtmqKxzKTxof7XRY3eq/sEznivONXL5Ne3SME+v+qMNxzdHap/0vyqhJhGrXu0zQBVx5+VjqXkuEDU2WSgsZwy5429FqrcOTbRPm7WWRe3O1g1ET5qHpA/1p9LkhcRbiNxJv5a1vm2PaytkkBFmcgKNUXNXSveJBdj7nFDBge7U2pQybSYNkceiUtDEY8AR3qUs9oXysxFW+Mz5o0eZEroEBoVXCgkA1BUeOdPLsdU7QrY/TXEJjsGf1QERBebxubhJKafl8I9vpJmrYmGMmHrLNJdZow9hWK4HxL7yYnKomGyPHfMFI9uHoy+43fZs5DhEshq5G2lh0CA0+6l7HklJ98BQCChouOLDznqtc779iafyOu/rZ1nQUK+vxw9RpBlZnazW0bdfKhh/kBzMq1nANXRQ0rK1JvI13l3mzSTd4B8rcLrDruTuIvJKQGD5r7k0bc45jBSFOsVb7CK3hnbu5x1zZAa114AukdcI0Maq3nMPrUja7+QDguTGvWjMKyjBWpi03pE/97SxV3ZATqVPm6h7Sn4iU34ZO3k7glpeNWeg841GL9qQDbVf35D3u5D0yScAlSEgErIpnRtOM0DR4rH+Hsl28hgXHDwOIbiGkQWESp2gK9WjLQz6iEGbBzmctBQkkzYzcWBYvTyZgOCT09RRhZ7MYsZaSfcYuilSjC4b9zGAIIXfND4Aen6E4Hk9ECuqVVWw4ynciKtpxMmqYVc+tq1V6PIfaYjjl2PLQzuLMF27aJPfLNDWH1usZgNl/WcjjYjlYLFqUAa2rQxsPsgM9rWqG8z2XSl4XHcJQ41RfVGwjlezxG8LC7mz2pfN+XS7LQ+MTR7nuu4AGyZWTSODjWFkBd2+ZsiiYsezmCybnkip9uEt8/THM4FT6q3HN2HgrtiTUxzGt2/eQPdf5Ag6Z35GlbV1dFdoHnqGJArOeyaczVRwVsIDPjZJQQ4I9V0yNr1DR43TF+YN6R3yL4BoWhh+IOpiVySCnjuIvjV8cdnhlY3LKPUTtYRJGlw7H3X48rgt56ffw70/XpDAe2O2/OzXvxxe1GZuqLQ8wagzEmGDgz/qz0eF94LRXtywwDNgLQXbE5fmd/uaVN05u18VY6lAmS5E/YE3nuUq54DR4SJMX1aWMcUu3QI6FTkhcTwA45eTcYaou2nNVjJGup9ZlyhkGKfll2JuhIdnTXAxjMzdZ0yJapMj7Hf0WHDQdWdbeKE658pPcpcu8YnwYcF03RjaqkkJCYZBpT4p1wSF8DWnNjsLMaBytvIC7a5WDH7guwmpYWkqK/ls9tMVHKWs5ZZGnknWel74uMnXirYmHysQ10N7w0qk5lmkuJoSlO2ruc81jGb8Qo64zuS75WuG38SwDjwLiDvtZ6XUdD/yKWiEkaMhEvo4EpMsoYyKkQOKxB9hOjOZLfmStp21ezBHE4Qb6tZyhMk78jUnUKtvp4o5JOY8AValYWlWT/vgcrYOl7mGFqZoJquZB8Kwvu/6k/mA+5MD+LjJrk+ubih+mAvKOKeY1bpC2u3LpVSLcPo13yJjEu2oYea7PpKWl77U7xpCIRVzMs43Vsgx1jjdl+Ba5B517pJnRkhJLZ0jguZdNWmzChmjj9pkMGSkDh4LtIfj5wO+LcqtQgwMMzChjXdtp1E0rcQFNUZCnjOICd1+bLScNC+Avq3thmIOlUxQRvaarJdSKHwfuGwNNceJ2/VvtKcd8OuceR2dyf2OSNuRsuTFN4mRm4onWlpUxonSCKwFEhirzNH9DU4Mc19OdvG47iXb5cfmANdeiM/JpIDCWD5gO0fAg4Vem544WRJYhpnH3qj32bvX3dIRZgAjvvCXEQctdWH1XwBOBLhzTTmmGpOfItdp7CcF+Lv/a29SQctXLMe3VMm1SK4VEhzsUfZ8VS3x4PKyT56BjmJx2diHyeNRBnb14WYetCQFWGc1Kt6OoPtswOoW37gIOFbCHwLBqauCfNQt/hPrqJxKwS+INeeNtplXTtLIMPesMFSn0Rwfb8m4d37fw0bBgcEMZkeFdvTHJW1HMufnWfh2DDYXHuG/xVWEmyn208IbmJ8/nvFYkH5Ze1e71iprLFN7c1axMb2ccybIiE4on971DOPIcbIVs2RQPYi1slorcYo8QPVYgscqnP8CL2vN4JJG871+bAeL6rPHzwyJdxpnPJ1gNwRbFZpxGwbVs7SQ0T6xJUrI0o6xwVTtLtd0tP2Gy7NBVcjkmvPLmJHI0KrBtyf64kWc/TOmTfYmojStTT0XffLF2tEpTX/34LeuPVWmGq1oZA6us9sNf2+whskYh6hLtCQWHSZnv+82/LL9FcOoCisZE+nOT410EZfGiy8jad9qo3fU2uJ7K8dGb2kul96a4XKFPPcXcNavLrdJ1SmrFKMnYWhSwchvcHjn6gNG3d+bm9d/Rk2jjSur4ahnvTTDOERairgv1mZCkmE3RYmhT8VPrUukUFQeeFLesbMOSK8qmlvXyVu2WF115NsYXcOcH+j3+Kttzdsoct6cy11+57o9gZYwInWOW2aFezB6MPG55Aec3EXS27g7S/bt4LfN03qoeWOf1dk4wxI4tstcszVXqFsmkqUTShr9+rJMG3bsHrdEF2gJPrUoyKMCG6TrQkC90gnymjjOQ09rraL1FEHy+di3PIzMBu+cPSOG7g9Xb++6U18WPvE1/kOZaqw3T3+Z9HXGa2jfPmxrQ6JNtwZjZ8lcB2MkE3+cLDVMx8nSsfCAZI0huLb78m1Sgm8i4eTayVqsiahEKSYJlsvr3R4XuH6VVrU53yrFtFUuqXlWBx/dLS/FhW6j0TgG6QpdVyh4WPz7GEedAFDlmEBkCErLwyz/i7hJ7b28T9lYCc+Q9wv3qccvQI9KDiqtmyaK2KXlRwegG0x79Vx3CNPdwMppWfSTQXjUE0wwNgrtdGHsEX+hKkS2Ks4wLgw3B0bTgthzUzney8BDag9rZDNVC+y0bNX1eRTeukTlP+82wIjM74k/X4rbpjwmCHwcgeoNDk6XuMpZ2A36VCbOpBDxRmmGKfumdpy2g749vIw2b639y5/zfVT0n2S5U0cUEfXV0vO8poG6kw4W7xuULfYmy9lpDLXXiHizXQlc0nZJcYfaHmWkhRYl6ufanC5blNXmJQVoRaBD/x6/3iPfCs/Q/31On/1GIVpy+/np4+xtfl9fXQkNVkICLM0evio5b6OX9tuzcXLkp4sz/AVBLAwQUAAIACAC4iRVJejcCTEwAAABqAAAAGwAAAHVuaXZlcnNhbC91bml2ZXJzYWwucG5nLnhtbLOxr8jNUShLLSrOzM+zVTLUM1Cyt+PlsikoSi3LTC1XqACKGekZQICSQqWtkgkStzwzpSTDVsnc2AwhlpGamZ5RYqtkaopQqA80EgBQSwECAAAUAAIACAB1dlFJfci6pzsEAADKDgAAHQAAAAAAAAABAAAAAAAAAAAAdW5pdmVyc2FsL2NvbW1vbl9tZXNzYWdlcy5sbmdQSwECAAAUAAIACAB1dlFJw9D01u4EAABgFgAAJwAAAAAAAAABAAAAAAB2BAAAdW5pdmVyc2FsL2ZsYXNoX3B1Ymxpc2hpbmdfc2V0dGluZ3MueG1sUEsBAgAAFAACAAgAdXZRSV1Wn87KAgAAUgoAACEAAAAAAAAAAQAAAAAAqQkAAHVuaXZlcnNhbC9mbGFzaF9za2luX3NldHRpbmdzLnhtbFBLAQIAABQAAgAIAHV2UUlTRdX0wQQAAHEVAAAmAAAAAAAAAAEAAAAAALIMAAB1bml2ZXJzYWwvaHRtbF9wdWJsaXNoaW5nX3NldHRpbmdzLnhtbFBLAQIAABQAAgAIAHV2UUmYE0+XnwEAAA0GAAAfAAAAAAAAAAEAAAAAALcRAAB1bml2ZXJzYWwvaHRtbF9za2luX3NldHRpbmdzLmpzUEsBAgAAFAACAAgAdXZRSRra6juqAAAAHwEAABoAAAAAAAAAAQAAAAAAkxMAAHVuaXZlcnNhbC9pMThuX3ByZXNldHMueG1sUEsBAgAAFAACAAgAdXZRSUuchoByAAAAfAAAABwAAAAAAAAAAQAAAAAAdRQAAHVuaXZlcnNhbC9sb2NhbF9zZXR0aW5ncy54bWxQSwECAAAUAAIACABNotpEzoIJN+wCAACICAAAFAAAAAAAAAABAAAAAAAhFQAAdW5pdmVyc2FsL3BsYXllci54bWxQSwECAAAUAAIACAB1dlFJQHw3lXYBAAABAwAAKQAAAAAAAAABAAAAAAA/GAAAdW5pdmVyc2FsL3NraW5fY3VzdG9taXphdGlvbl9zZXR0aW5ncy54bWxQSwECAAAUAAIACAC3iRVJC504//QqAADpSAAAFwAAAAAAAAAAAAAAAAD8GQAAdW5pdmVyc2FsL3VuaXZlcnNhbC5wbmdQSwECAAAUAAIACAC4iRVJejcCTEwAAABqAAAAGwAAAAAAAAABAAAAAAAlRQAAdW5pdmVyc2FsL3VuaXZlcnNhbC5wbmcueG1sUEsFBgAAAAALAAsASQMAAKpFAAAAAA=="/>
  <p:tag name="ISPRING_PRESENTER_PHOTO_0" val="PNG|iVBORw0KGgoAAAANSUhEUgAAAksAAAKACAYAAACMkjx1AAAABGdBTUEAALGPC/xhBQAAACBjSFJN&#10;AAB6JgAAgIQAAPoAAACA6AAAdTAAAOpgAAA6mAAAF3CculE8AABAAElEQVR4Abyd2ZdkV3WnT8wZ&#10;OdWkklSaVSWE0ACIUYAx2MaLXnb3Uz+0+y/0i3u1l3st3DbGTGIQYBsMMghLlCQ0oZpziswY+/t+&#10;596sVCHT9kP3rYqMO5xhz3uffc490XnqsbNvTA5n9w96o7KYF45O6Xa7ZcFFp9MpvX6vLJYr7vUK&#10;f8uisyqcFL+Oj8Wq9Hq9slwsy2pZaGdeZmVZ5j3rdbm/otVOWa1WZdAblH6vzxXNLL1HW91Set1V&#10;WXiX/yv6tcaKfgd9YKDRLneOJgfl9z7zmfLo4w+VxfSo3Lq1U65dvVoO9/eAB7hrQ+Xw6AiYS5nT&#10;+JyT5XJeusC3MRrTV213xb35dA7cXWDql9ForYyG9MU1AJQBcNvebDErw+F6+f0//GK57/77y+Ro&#10;Wg5of29/v3SXS2gEAstFOTqalIOD3bI8pO8Zn/kRMIvOElouwIEzvhezOXgtS5/r0KPfL0vuzaWx&#10;NKE90A8MPu9y0QGOpYSCBr3uEJwWnNv2qsygsRU74GvFlAfnGW32wKFDvRXX3p/3qCH+3JO389CF&#10;/hfwFRw60MhyaV4yAHuPvsNbYF6FDwAHrP6jdNoSvz7nXdoOb/meIwNUp24//JQhS+rb7wKaSufw&#10;C7CDWQOTsHn0oYuyM1/NaabSYR4c6ReZnHNxUgY7kaVaTlrZT8Wzlw6WwGybwmW7wt/tV/hbus3m&#10;0/BiMBikrrgvwdv+ZkJJu7Y5RzdCi6YPy1jHQzrKa48Wlw71p9NpmdH3kHLSyzrCMZ0dppznA3RM&#10;XNMnfYuDNFvM4Tc6tOiCMzDPZrPI7Pr6es67K/CgzUX4PgtdNjc3a/v0O6W8MtdTl5Aa5aLKE6Ij&#10;LehjCZ3VxwghcKivS657nsMr6SdcwlQ6R4EzurTQXnCLP4eTI05KWUOXLAeHU0e5H/QHpSvtwKUb&#10;HUPm6Deksk2OjnJEO94fDoboHnrBvW4H22MZ+onMKEvyD3lVd21f/OTBfCYu8Ho4CAxz+KHt6kCj&#10;3mhUVv1hQdnLhOa+8OU/KY8980yZDaA7dqlDnwgF/KMc8Mzop9dbU4gBjjLIH185tHWRD3CZw5su&#10;wih+HQoh/hVvaQvcii1ghbQjbR/lAItvy1LPcukP2aG9Bc+VHbng/1We0zaFerGl3G5oZr0lD2Y9&#10;GgRHD8steR5bYIFAgDz5TZ8IEvUtq22pemIpAV9hh5WH6A7n3UXVHyqCby2fstoAYPOInCuD1m3u&#10;1Se3/7a6oIjZpzBSnKPCfLskz7iVR/njE9oF9hbWFvf227bb9tt20gf9pPYdzy3b1vX5yfO2/Mn7&#10;x+3bHjSqcFuiHuLS4u15e7T3Wtjaftv+jtulQnuvrev3yXrt/VruTpq1T29/t20ri2BbluhAH/vW&#10;xVL/5t2b5S/+8hvl169eLh/+0GPlb7/yP8pvrl0tf/LlL5R/fenF8oufv4jPw1bqy/RjyEP6VV5t&#10;0PZW6FzbHbJQ4YJ3DZ/yCB3hBj5BpZnj39URYffTtBNFqDoT38fzyCbtz5bTspofFkxH+b3PPVfu&#10;u/d8uX7tGuKMLcS/PfLoI+WPvvQHZXt7q1y/frNcu3IN/RmWTeziuTPny+bmehkMh9iCPv1xAI5A&#10;q2/aYH0BosA39tETjvpsjs3UJ6uPxj/ow2LxZl/D1MOJ6uRsSWNjQ+2hUaiE8CkOFQlIuxE4lVxl&#10;r0pkudbZq1ixvcBAF5QS0np4pqENaSUobRkYrWCoRBRsAexTpielcK5AW3qDfrl562Z57fKiHOzt&#10;VjWzMEhVY05RLm1rMeMMngwwPsPhCPwwhrSnAZFPGlC8ZxlqxKkjQdfioG1P8dJYYfgxoEva/9G3&#10;ny/D0RD8MNy0OYCIwqdhGeAMheFosl9mOKcRz+EHxkVghA0xgb7WoUqMrDSbEqyVKXhS37ItXefU&#10;wWSHlgZ8GmGdgxq5QIAMXmPY/JZ28lDHzvkcuukMdR6SRlzTKXiL+8pywgPd/RgUA1yKibP/DIIo&#10;TaCio+Y5BtojCshz+WZ/nIbWysQSR77SOgC7gYs4yHL5qCMVJo8IHt9L5chv4aSf9AtP7MNgRAcv&#10;v7SqkRX6s33ly6AgcsJ3Agvq6YwDDziKsu1YTj3tdeEx91UOhd9gQ1ChhAUpDVzShvMoBw49cAGz&#10;335m0MzD5309JvAksOaegam09JByc9pXh9QHAzQdtUEAlOBZDbQsm8CZetEfwEhQJFyUBU3qW4Z+&#10;gctz24uT5rkBnPAmoJ8S0IO/mAz4p/xrAEYEBWvIrLT3WgMn/NJb+NIP7dp4Ai7gqzSnH3CWPAlw&#10;G3moMios8l8ayPcqM1J9AK7e85+4LJQBeBjuosPSxqhePhokyANxyAfotSbKnOWlt88NDn1i1fpR&#10;bgzD5Cs0lc6cGzgp87SYa++Ln3IanHniMSc47WrvCKxe+Pa3yq8u/6qsnT5TOtiIDjQcjsfQbCPy&#10;2SewWt/YLl1sQMcgis94Y62MKRM7QvsdZG8Nu6SdMUg2sBQG41sHJkrNTHwJVNUTn2mrIFPoKJ3V&#10;MQcVAm6gZPAjDTP4VAegiTT3SPswOvzxVnSEE9S0tcMppzBogOkv9JaE6ixHhdFnfvxbvwOUsgac&#10;8kT+20zzNOfeF5agktq1jAJrFf42d29/Vb7XVpCapkL7/LfLt09OfsvL477tqDlaurTXfrf3ggPX&#10;7Xdbpn1+smz7rC1rmTvLKV3/3kMI27baOm17d973un3Wlj357bM765x83p7fWabWQ74s0JBM3Veu&#10;DqfoAZzVJuiXPvCBS+W+CxfKT3/yD9EZ7U8G2ZSJ36AJ5aT1K/Z1LAPH/FBuORCzBEV8p5yd8194&#10;gifndUBrYQ4fKz8SGPugf0Ptvch5F9ne2Ngon/vc58url18pb7z+63LlyrvlzTffLF/96lcjz4uj&#10;edna3i6XHv0AurEok4ODJDBCE4Qu/akP9OWh/vhMvRugvxUu4Ne3YweMO3oMuOJLAxgwmdVY4AyX&#10;pibAXqGsLWKSOLdRK/CEDjF4nMdZ01Ge079VLadh9aPCSOARyqlzrIDRLGWPCCY6XYIBAEmAFgdJ&#10;HbrVgYbB1CVaSPlkP9BaA7oeha5cfbeMBxprEKXc0eFhWdqmjMBATiGawccawdEAZ7G+vhbDqgPp&#10;MYIcct9RuAGOI1zh1Gl59IG9P9cUS1Q5xwdJ08h0JhgsMkqO8jS2xg86lhFGV4Ns0DEgcmdsirvi&#10;mQXAHfFiNEtgJF24pxNYWp4nCmSMIwLLFc/IomBlFcJFnJptVJ5oYOOAud+NYdUQCy99wIsOMHUt&#10;Q58SLgJunwHDe97WyZLp0ZHp3HnmuXSIwYYXXRzCHDwMopfwJLjRj/0n20MbZkks77WH/F30zUyo&#10;LPAGGkMAFKaGXdLwSLigte1bHmJUWQHAAXyRf0sDN+q3ilT5AD8UDmA1QAj8iofBb0MTYWuDFYlX&#10;Rww6JfDnGYUDp5mYtfFa2dvdK6PxKP3v7+7adGho2fQNDDp+2wldGJ04mlS5zIpVHZF2la6W8ZA/&#10;KqoCp84Iq4GfGUgd9pJytu8RfLk/J1PpuW1aXr5JB/ljf+Lgcw/IGbiFMwFZk+YwMFg2vLCccqkc&#10;GGYYMPW4PsiAg/uUlY7DoTJbR1dxsjp5QFMm01/ArLAarHcJhn0uh81ABSRpG3wq3/vKjrDwTzkQ&#10;DvOCYEId6iu74CkNwCxy7lkOyiJs0SsgqBlsbkWDKH9MA8tLX8rwMP0bjPuJLHsOcNJPXhhsiafG&#10;2DrSYjmdhDbz3Vvl6mX4s/ZOskrhPXTsr2EzCLATZKNrBlF9AiaDjj7tSdMh9muIkV0qW/RnBm4L&#10;g65Rj73QzmiIx+sEYJuck1Gkf+3ekPuWl9c1k1ZRMUhRj80yQ6TgpH0P/aQhtx0MtbSVBGAGbSHJ&#10;Ul1TY7gZ5jSsqdSVZDKPNqCTBtuLfHhCFQ9lPKd5xBnf2oB6E7qllH/k2m2e2F+cUvNcGTp5aANt&#10;RL7YXPTS5gPnewvrzGsonCppt/K+AfJEw/Z5st/2keVPPvO6vWcZn9U22xq//X1S746fCjPg+jl5&#10;hOYnb+T8Nmx39nVn/y18oUsDW3uvxe/ONn6ru991A/wrx8GbcvaTQZADHXTk8UuXypMffbpcv/Jm&#10;2blxIwgOtdP6hVmto3pWX44US0/tBfdiL3wozb2BD6uCcsJu2TkFYzes59EQMW2ps8j+Ep/BAwQR&#10;OUEPnVFaUH6NAcprr/26fOMb3yyPXXq0fOq5T5c333qr/OKnPys///kvyulTp8rnP/f75aGHHypr&#10;wzG6RR/aKHTJYKiP/zVJUPXDYAhdwRYJbvSQ8sc2ne7Va/vXBwpfZAHI8JyoIjAuO5g1Uupmd3ie&#10;ykl506bfEkJjo+Fc6ehUWhDhMXVxInSiYqsNKrd1Mh0BoerUHS0IHNN9EgPaxJBWhZF2tEuB+o/z&#10;GDja4x4hBgaPNjGABkSLyV4ctWZ4RDum3XTcmcbQWVFHZOXH2hAI+dbxmQmSjvbVBYeBBfgsMB7C&#10;yuMYDI1YxIvHGnwxMlgzWIRc3uQPB3Vw2dANk0X7GuJkHRIIyHjtvzSCdmSEOloe+26tEoarOnpw&#10;UoDBLw6FLpc44owshUWcDLQIbDqE2R0Ck8Bg2xhVebAwwAFRcUvmxM7hi/BHIKUsDk9Z5oEkqQIv&#10;/sJv/8EbuiQA5D6lcg7RxNsI3AyGwYH8dwokzs/68EjBMyjwnn1GPIERqKhvj9CXZwaLwmkbgJKg&#10;uWY8lBEFvLYRmSAes6YBmgI/JHCxkvIlbMkQcm3woLOTz5PJJG0YNBsISEeNg+U9xls4MNqx/3Pn&#10;7wJOggnq7JKtNOiy3AYpXJ8nmLE/2pFHR07xgq+4Kq9Ou/E48ldpIU5qi/yqsMzI/BiwbZAuVshs&#10;Nx/gHW+NA5PXHqEbuC3A1+zahlkMaObUcqZ9yfxaZuS0OVlJdXFo0ESWUknNVBAS0UfuJ4we98h2&#10;erT0ThCtstJG6BvuKGOIHuVsu4XPehkoATOF80w9WBG1yRPp2kUHOgS7HmbY5EHS7rTjVKmNZtrN&#10;AlSShvZrZkobYH/tx/sWqjBUmAWs21EIfMZhHfVGfqhHHJCHOpwTAJphoUnoXWXMU/UnmSweG2Qr&#10;ix0UQTgXk91SDg/gn3JlW9Ce7lSTpUFN36Aa8nrOh4nGsicsfkK0KhvCPBqMy5BAS3evjM87BFlr&#10;ZKo2mBIdrDFoMjM1LlubW9isjUzJmuEaDpj2Ewlw6jbBl5msBVPusbHcjx4P1He6jvwYlKIrPpOG&#10;8CS2RLBAmi9O/MPBRaTL+xjpRd8rJVSbzhnPY5KOK9Fec78GtXnAnXp4VXlVr2tp+wUHarbdVigo&#10;Da3qk6Z805z8f8/R6I2Q3T6EMk3cvvV/OWt1yWKtbJ2s4r3/6JE6TbXfqn0S3OOGoUNT8D20klfN&#10;g/b7uModJ3fW87F1GlNxR+nbl5Y5rgsMduen+tqq306tHSH3F+45Xx69e7u8QaD0za99rezv3Mps&#10;ir50KuvgaRf9STADwzJwQnc7fGZoibYzfhse20f9g7wBpHDko4xS0iRLyxtFxbrGCu2RsrlX/bWz&#10;KtacYW8feOChDCK+/8MflQfuu1A+9NRT5Ytf+uPy05/+pNy8fgM96ZUL995Xzp29CxlHN5wh45+H&#10;Ou2hD5N22nLvSaP2mX23MHtfXTJr7JEygIlNZdSMkPo955lirWPxLNEnWFGXq1AuyNUgynJ2Xhv1&#10;eRgCcmpfHImtAGdVScgikE3nrWL5NDTGeMXg4dBV3L5rKDDGI1Nk9GrMYzbgzPYYQzNk/RHrImjL&#10;rEqfoK2yA+duOh2YZYLOpgfhnC4ZYdCTQlwchYF9ytiuR4WJTkEg6UBvii5f2EcCINaJMI1hhyEg&#10;sEFBbRt9HFiaQ7NCpstyHDoI6WYmrbZkMMWIHuPYBkLST7gdFet4skaC71WChTAjNIhRoWyCD9ro&#10;xHDTFsbXQwfV47NG23V9hg0Ln8JAAMd9hcGpJgMi14N4XYMJp5Vq0EOtBAIGnkNGzwqNH4oGl9oZ&#10;gSMwKEDSnv+hw8D+vGcfSKT1IGbFj3s+i5FH8JecRwCFvdF861U6Vbis7rMjgngVwcczpqQMQCyp&#10;surIgY7zGjjJc53KqTOnkqWxPfvUQRsAORVlIKn8SrMBZQ3MzCwO1oblrnvuaoLS29kj+2qVSJgN&#10;lITF7IwneUYZp49a/CsNyNrQrnSoa8yko61JY2EiwOSZMpRsB/cM9CxjxnVKcHRAKnlAJmKTbEVS&#10;05Q3O3V4OEk5dc8Ab4Cjl3dKU4gj7Qiibt66QQwFbsqFNAz8rCeUBuKObtmnmYys/aEFrw2GxaVm&#10;uTA50E061kyI8mdbZkAaY6QNgKY14F0ys1zv02mcscAFd2hkoOIAwjgjaxklAP/NAkmTvllG/qlz&#10;mSKmsin5auhpCBpQPPiy9KbJ4PJNO9oPNdrBi7BUeiN7nK+QI2va58BAir6W0NGptQ4j2uWM9Rzy&#10;B5hnq2nWOgAqOHIPXVb75joL4eUy9KS8WZou9JXGCwLuvZvgmHYIxml7nz5v8cx1j10y4rcwbm8z&#10;6BFp5dB2RqyldG2FgZH21+n+0dYpgpoNsuMsD2AwuLm1xZTgeuye+ue0nwNCABL5MsdAarYhTw4H&#10;sJ4rIxIscEuf0L+WiW7H1lOA/3VqXAi48OALKZf4t9sN/b2u8uHjtrgxuPazvc4zLuSoh5k5j2r7&#10;gc/zXNue3AF/ZcQmpK0ntQRlPa9H5avt/fY9S6QtedAcJ8t56+Tz9plttu1a5uS51//Ro3bf4lBr&#10;22bbd9tf209735KtbXy/Pmu593tS79V+b9Ml+IXIPudE/kRLlEEGayPs4v7N8sJ3vl2uXr9S1smE&#10;Thlk6fsdcC0mDFKR+WT8TBg4yKGdOvg1ScKVeNFarDEnVUco6zOuWx53WV8briAHiTEUXWXL2jp9&#10;yyPPzsBghWiRW/R9eDRLtve5zzxXLl/+VfnZT/+5vPXOu+XJJ54on/jUp8oUO/niz35W3nrjrfIH&#10;f/DF8sjDj4aGtqs9a+23eqKPwDzQnXJWIxPjA+EJvOmVPwCqzTvmE3BohyoCNW6IAlMCw6WB1NlK&#10;UhWRrqW15elUgzfDICuvGr4IeXrQwFhPp2o0mQoxRJJKh+X4vofhSLRKWcnVM2sDFhqaIQx05L+x&#10;YVC0Xkak0U4xItskHWeAMGaEZSAlLE5baWiz+JA7SzIsItg6QwGURLlHPzIyzAV2ogeoBsHEC3yy&#10;sNJziGcgkOkV4F8QyMU5BlKzKMCPFAiv/UghHWJOaUe8BuCgTM4geJ8OXFgXxw3cTlO56HcTI9nD&#10;kGZ6ySCPlmxHQ1+nT4A8DBNMMmdkdXSeXT5hJOWsZFCo0c00WfCVsfJMGknfKpxz6OJUXwy9fAst&#10;quPyXpwjdXRaqSOswClcBgkeLjCPAqafCl/ug2EEH37G3Qkb+Iu59A59fOaoJDBBP9pwkat9SbzQ&#10;VZg4WYBTvfavNLOdZj6ZYKJmi5o2BMA2+N+u/RB329fwUJXMH+t6OB8x8k+WimeDwAL/hZXe/Ksy&#10;xVgBs/XNPmTUz7X3Ozoon/lP2LmWRocExU65tYGvAakvCUTWAh11GtrSbOpym2D6kH6RDoKECofP&#10;gIEAaXn6dIJDYUgWBzwMIFxfZ7s621NnTgMPD7iOrEA/v5Xd7dOst8mzKlc6ZNtWXpKJo5yHFO6g&#10;CwPaNdAwUEvwQhtZmE4gIf9dh6TxmXGdKVgrQnSnyuOUZQD9t4ENUJANBhdgs7xBl7BJG+uJEyTk&#10;qEZNxtdgqQ5QQmd0yelWU+rSzT+QldpVTkSBLqP/NuZgwSaVIXENLdG3OXTI8gH6MjutPcs6N2Vd&#10;PslLDRzPB1TuUSbZFnhjgGrfTs0loLJcAh76UczBaz7lhPvSrfJDJwOgHLRUDlY30HXaNgtH32bK&#10;bVPeHoZudQBi3R586I+3yGaRdRQkcPcFlDWyjNq/ZKv5HjB47DtlgO3ojs9iMw3aWNDKxwyXU87a&#10;UfVc/dH2yafVCl5AJOW3ioCExaYKbsMPaa89NJMlCO1hVi9HaHX7Sc6gmy2dPHJNW/KjLa2tziEB&#10;fMY/+WQBvzyU73rUG++5ags1JdpnzWXqtvVbGfBZdLGp6/22TFvv5HfgOXnDc2ENvHc8uAOeO56+&#10;7+Wd7bfXJ2E6ed4+91s71F6fLKPs3j7a80qdCqL8kdboMgIwR49/8/Y75aWffre89ebr6GWVzfBB&#10;S0ilOvygVZqJ/QN/9da+wjmbb2nCOafYW2x8U84W0K7YBPXL5zkALzaa5+11PbFl/nHbsn6rt+++&#10;e7W8+tob5cL995eHH364vPTSS+Xly5fLm2+8Xj79qU+Xz37mc9z71/KVr/xNeeqpJ8rTH3qmnD3H&#10;oDm2HbEGZgMiofa/vRrY6+v04XUwUfsWDnGLH2iA0l6wzAAna7pcwnADSxIodWpzRmMS1fUbmbtO&#10;RyiRfhOdWbK+hxbTcyUs1xAko0IAqyPMsCeIa3R6aKejIhc26zZ1KGsYhy0ChxEjKiPbtfEw8/9D&#10;00n0P/StOtrLOiWDOHLhBjACYVugXA0dRNDYx0GELO1oV2eNMZROGnNGizreMNI6MlHhABbXBPj2&#10;nLApEjXipG/mbnkSXG1owLCWGK4x0mY2zM4QEFHP/g12/O5jrDa3NjF+PJNhtD9e28SYOYFnL2AB&#10;DxyVwVlowYJcvjUuOjwNuQY603QwlitGqJaX1nwIoMY+B+8O7UMx6nJfK6hB49vcXPDF6C5oTyFt&#10;10b1CTxtx8yU96vyUd7madd1IMLcKilApZyCFKdMvxro4+kVYKdqWZEFcoomBpm2q+BBU9pbwEBx&#10;9B69N4frz3hjjL5c92Fg4+FSGYmzPFLooC73nXqUdjNkQvqJG39Dg0yHRiYsTr/IThwE7ZhBsMPk&#10;JA2UCBAM9A1E567pyVqhim/mvcWf7FCmkfTImeIBB/qN45VGwgAuIx0SeuQ0lQFNp6GbwYWHa1OE&#10;MpByLq0BqAwii5xKL/CUjq1jkX34V2AANnA5ZK3fClkxYK5BOrcpL6mStW2mnmq2YlhOk42QF8qG&#10;vIoB44aZxmS7Gr543icIrsFMzcSawTP7AoiRP/lvpuyQUdzUdVvKNh2LX4JP+lF/PE8QHpkGNgyH&#10;gbu83mWt2JS3WIXDzGC3gYuqTE9t5u2VFVnbI97CAUHK4NQp47gmL0dAZ9tX95cufLcM7RqwOBqV&#10;Rb7VJ62qHENXiQgvemQO1V9pk/VMlPE+T5FfgiBsnLjExjClpVz4DMqFxkAM7zhX1ujX7FxkOP4F&#10;3YE33s8AizK9Lm9WUlRaqH/q4or1lHOY2yeL71txVX/gCzj4Fk+ywnY6xV7tH1DfRed1EDcD3j0R&#10;VMfBIXYBmxNZdGC0cYp2DdwJosBni8zUhtkoppN9s6mPnVhbwybRRqe3wTeDNINW6Ucdz4Whg1ED&#10;degkvnzPgRu8IChkpX/h44PYx7xwVe95DaOSbQaeHPQVR6kQWseb/FGW8h3+8UC8pA8kTI30ZWHl&#10;RCg4fMhByePD8ypLwgYP+ETGa0/H5U6eKIdt2cDRPGzvtWVtp33engu2gNfvtuR7YTq+a1kAbOE7&#10;vu9t2m4P+zh57f2237ZM20Z73+/23GfteVv+5LX4IvX0Qb/yw0xpQ5+D/d3ywgvPl2u//iW+DH+t&#10;bZcPlDAj7eFMSgYAsiywwo+wV59MW7TpWuLolud0pG0QLoP6wEIx25WDaQOj7gAovoF7+rcOAXwb&#10;vFceabecpcEnmnhAi1yndGv3ZvnYsx8rX/5P/5kF3q+X57/+jfLd77xQnnz6yfKhJ59i8ffrvM33&#10;i3L13SvlySefLJcuPZZBhHJFB7F7tu9hrJBBH+cVN+VN+tQjsDfnPAEC5vZUBmVSoKVl5XNt0MbS&#10;gMY96mODljBQUBX4B5GwO1FEyBuDoSFQo+obPxCea/Qv2ZRtMkS+QbJOanpzfUyANCqbY6fKUGAU&#10;XhOVdK7Kh4fqhcE6E1qH6GZlRBxWMF3HPeAODlwbsNAZQU911lTgmmCA22GYDGfIqO7xF4LxvBEC&#10;3zSrQQSAGtBxiJ+LxTWmTlUMTHdz3ynBs+fO0l9dK7BFQOR9DY4jVmFq327SOR31cDAYYUeSFpR2&#10;Tscloo0B16HxwHo4A8FWeCysYRMOY1oXmNpeFSgCIZ0+/3xjJzSGKkvWyLi+i0kr2qC8zBU4nJ3t&#10;qgCHlHH9zXjd2h6ONsgc+MERSAcDlUz7ML2QhfmUEq8qYGSpGJnoNBQe2a3wcUHmYhqD7oLfKSlU&#10;23UEbACS9pesv0FmQgdo5fNMYwCzMImbRlJeWyzqC228L+7SMA4PtJQzhVqYdCJTRvmRBeBUybPG&#10;ifP0BU9tQ/h0/B6RbR5OWWidUTrPhcFDmKynLGW5GX3ZnzDYZxsIBS7694jcw+IEp/DPYNM+4txo&#10;y7K2GzpyLozKoUGPOOjUhENjYibII88UYIO9BEv1vn2FnvThywxOnUpXaeP00KpXcRyJP1RUmuRV&#10;R50HFj/242ChsqNmZZSXJcrqm58SoK5N9B4trLGAmW9lRLjCIypncbq6wLnrq+zLFxFcd5AMBbgC&#10;FvjWdU2Kuoc4hKasDRqtUR8DKW+kk2u9zN4m4EHuDXR8oWP/4DC01+64CFs+HBxMkjVdoCTyRmdv&#10;QOZhIDknEBfh4ABOGvp5VXFjYGRd46Lu6VqwLNKIf95T3qACtHYwYru1bVoBT56JIwNHg0ttjPLq&#10;SDbbCICHuEjHKXZskcgOeueezoR+zHDTVV6y4UTS9HwJxlGhOBr8W0T4G3myvmtBpYkj+SVBrPDM&#10;gI1YqyzX1ssO51RJMKnMGWSbuZt3xllLNWA9FY0rlAzexmX71FmCq41M+zkVmGl+6tUgDhgMgLXF&#10;yIczAx7arFbmew4SoEjowJlKk+yaNAGWCkzFD7TI4FWcqJB6XHIAj7QIFbyWVrWqV+93SBeP9HHi&#10;OzebP5Zpn5+8/2+dW7Zt1+98jtt6by05/u893g+Gtp/3a+PO8ifhsvzvqlufo3RxJo2cIt+H2Lr9&#10;g/2yz5Y7N9+5VoaL/fj9zKxA+dgQeJKXU2BU1ghiT9RDg6LwG/7oz6s/gUf4mZbFynTsXzviAJAs&#10;S/E6h/LQnMs7/2vbOGip9q/+IGdcxrbcZC2VtmDr1Eb5l3/5efz2Qw89XP70v/xp+e73vlu+//0X&#10;EiR9/nOfLc89/FkyTm+Uv//618sbZM4+/clPlVMsAp9hl6Sf8CvTJjhqptW+hEkc0CIEruJyG16B&#10;7Gu8kOhKdIih2EUwqBTA+eu10aKrw0MI7km4pHab+7gPNSeOz6zCKlEhWRQCjQ0WM5qdGgPcXWfO&#10;lPMEGdlvBIKsYeDXmJefTfez79GKzJEBQYwNEQ1ghynutSLAZmewGCiaBoiDPhmjxjiituixyoXj&#10;5O0Qi5gBaAXKjBJmDVwwLtTTmdssp/TZK+su0NQwgYoOZ4PR7tmzZwjiSG03ztipCo1nD0e2YnV5&#10;BjxU6AGznIUyfPPhnrBIFjMNY5yBNFtMMYLcNh1vhsjRqPWO94XBGNq/KXVPHKlqoM3euA+Mz9wf&#10;ysyCwcEha1aOEHydhtgJwRJHtjicsWh5vxztHxIjEdQcQjPpAw8VEB2MnwS6fNtunUJQaMQLOhFI&#10;6uSlVVUQy7QCJM0cDbD/FcqXdRQ4eg+DH9vApOZbwSORmLqayj4LTB2hy2NHzB6u71CAhxQWN/tx&#10;gTAkq0foVIVcYQ5PIXlgA6cIOPTwWhmVxyroVFzoQlhtyiko+/XCkbBORIdjxkInU7N49s/rp9QT&#10;dpXI9TEGB/Yr3f1Y1saVMdeC+TyZhcaRGLRluphnlIT24lrpK40iLc71cNhuRliUDS7ctg/vyyf1&#10;z7cq5Ucri9YzOHS7jxFTLr7S7jOD1iNwO8IgGZQnOIO2GkPbEgzbNmgOZMKnfNN24IdHyvOomRpW&#10;RqSptA0dsQ1+j53+kQTQc0XGSNyk5Uj++4C+8rYY95KpQ8fm6KUyMOStFWpGVsRDnV0wFe8bOD33&#10;QwPuaQ/jRhl5mels7McKW7I4RQvKJX0AUg1uwcGAdo7tkbaRZSnM/QTpBO2HBP3qmzirk+75xGno&#10;AgbQpMqzU2Qhkl/ozNRBDfAonwvXUgqwB51LQelZB2tyGT5x34yP2wVUXTMLJW3Ys4l2PIQzDXEd&#10;OYFftiu/67SA0uE57WBzpAetEkAJMPfEHxn19WZHNWbWhMO6Bnyu4xA5y8iLBbQ79A5wLHg5wBd5&#10;lFknB1wKYLDUY6F5n1G8U36urVRuVnz62GhpMyAA67I+zjWTI2YAfLt0ncGuMwLCg0hE3rRCtq+a&#10;zaC3bpCuwCYYAicPPPS04BNfwqVPhVe9jW55D3zESz7eedRn8LN55nV73pb1nsed99vn7fed5drr&#10;9vn/6+/3g+93wWD5k8/vvL4Nr/JeZS59QHNtgG+NKyfKpS8euZ+S8mab8tKBvXKPpIY/cIbz2o4M&#10;Ub2VK0qmq7btMJE7FbZK+xSQD/KROm0f3tfP1Od5DAxVZyxecZLvDMAmh9nap7ffI6P0DnZ8QcB3&#10;UO45f7b8/he+WC5dvFguv3K5/N3f/335xMefLY8+/GjW/l29crX83df+rjz99IfLxYuP1q6Qvwy2&#10;DfybQ9smjup4xVWbVJ8rXn76yQaosAJtBgXAXKwqQr5iJ8BmSJyqkJhodgiksUGmaQUC500cCUgd&#10;7vVJeQ+HGyhRv5zePlXOsvbiFIsT15x6oh+n1OY4pyFzDF02uJvh1Ot6EipXmsYYViar/FG36FaU&#10;snIqhkEs0Mc8k6gGEpbJXCRBVRQPAvhtSttU9RBjvI7ir6Hw9bX1Lo6G134Z2TqaiuHG+GggzUxk&#10;zwWNDHSo9IJyZJgY34aIIao0lMMgYOYhzoGrZN+W0BVe+IZBh1SYo3LC9gR5yqC0mCEMZmo0KLbj&#10;iNzD6QYjYum9NI1PmSM+jqCz6Bx8D/b2YpT1uwZyETgUInvraFgVaEHmT0QBwVBYIrgRBDjLvcAP&#10;neJclQ5ooLHO2htoyp2ojJBJB9tq+dEx8NAR0o6OVAcgPnEyOnmMou376ZI5MHh2+rFmEfgGXoQw&#10;9HQzROXOwKC6YMCH/gY3HhVW4NfxCRcwB3adh23iAXRSQ/qNk6faalEzC4SbDRUow/kA/GKskakE&#10;Etxzeikj4oYXWbNmLeWIZ2ZzfK0VLgfP9C1u4K5Tq0BKJSimB/HwuTTntrQLvrkPvYDfIEMHYSDn&#10;1F/WnPFt2wN5oSIzFaywq9htsCPN2CytrHYOEtx532OOwM3pWoq5FZ11sskaQYlEFjrhS2YV3Ls4&#10;Uw+6iwEVdB2X9arRMoivAYVZJKVMHmZ6kT6z/odB14xgwuyYC+adnpyDmw5dmfSaCvleDllEjZ4k&#10;sNeWUGe4RqAnzQkAXQaQrDEwqbs69aRWoX+moOHFkbaGAYRvljlt6BrKzro8Ej/gVkLBw0Gs2OXN&#10;PXFMYNHqALzmn1t6+IKFgb8OHsThkVlWpgWP2DiUOgk6KJdBo/IpTymXgAidFkedT4J1zg1ipZ0w&#10;KLoJBMBfGbIe3XLOH+TBIKce6AcVlBE35ZQeQ56pKwawTrVnwAhnk+H3/RGWS2CEIz/aG+nmmlF5&#10;l6Bc/pJGU760TXMyjuIaeQXXFbyfH5D9BkcIX3XToIz/BlhmrSnON28yYz8hBPD0yUSdYm8bpvoI&#10;1JWJdYKsrY0t7OoG2SuCMXjk9J6DvGTAlBc/8DM0ES44o40RfbvnVg7vhc9cmR2HerlfZZGCHKEt&#10;38ql5+2z+rTeP1nOc8u2nzufed0e0s6jbddvedG23Zb7j37bt8fJdr1u73veHpb5Xce/9fw991tb&#10;Kn3yj75AzeQAnUYe+kyBGYg7Le6a1hk6oD1PhhB5r7AqAPDLDJJ6jCHzfgZxDf2FNb5QGiNXJ8Gv&#10;+KkblpK24MZ57nPqgCieC9la8hKW5I8eW8bifHoE6hP85D7Th3v4vBvXbpYnnrhUHrn4ENNtH2Bh&#10;98PlBz/4YfnRP/1j+fVrr5cPPP54efjiw+XK21fKd7/7fHn99dfKRz7y0SRAhD0bN4NLS68Ko/JR&#10;4apBPTiir9JON9YAjWIjk42OCCmN1NGMjiPI0wq6RI2Kga/b68DMxqyzoPAsbyGdPrWV153HKEif&#10;9SISAOypR5CkQcHJuz6mh4JrwNxJm/QWLTpK5Y564X2DMLqxN+HwmZc6ri6ZEl/11Vhhy2rZ4FEV&#10;fYihlokS4dTpjXKaYG3ElJ8MNr08JlhSMQdmlhAAAyuVlnQUwmKqjtExwpSRuPCAn2+odRjh9cBX&#10;RXKqglArhDQAA8usx/CVb8fOphmzhxVlbWK+P+EtJoIejTGj3AkM3715Kw7A1/4P94+Ilt0tFXyR&#10;RW3oUBxpy0Xr7umjo60jLtsHJoQbypRT9N8axgBCnQQp8E2mVqGlXfDVSNrGgOyH9OQigZMc0BxI&#10;dBUi/gIptV13KNYhVOFNrdBmhfPOYj6FAkOOW4EXtOQbhzQ9c32ZMEMRaaTE62h0/stkIgCP87pf&#10;EcpCsG49pVJ5U4GyZQR342ACnwWEB8brBQXZT/7RlwEbNBTu5axmq8JjrX3TjoGKa1uk85wgakm2&#10;z/ax6IHXIDROhsyf8JiO7rl+xnoKTmiFskE7nRqciPNQHg1W57Sn4lk37fLcepnatDbPDLh85nYW&#10;IuBz093qYzKXPLOMDk0aetTAX9xqBk15cJBhoFA3gKQ9Riu2O6LeFvVDX8rh9yEV7XPuvcpvIAft&#10;ZCOQWw9h07EBcoKrBNTc47LWQ4edIgqkHRe10we8WkC7rOOi7Rn1d6GZ018Gs1mTh46tkBHlShvT&#10;1/HybXCoo10joOridPs4XHnfp50E7RRSLnTODnbMgCm53cG8bKAfXff30pYA4xidFU7bFQHlXD1w&#10;AfoRup2BCwW4C45uQgt/gS/lKSv8szEBkjSBfhLe+vWABjwP78SFm8rDkQMfyilTyqq8MOCq+yFV&#10;vTFItXwXvXBHYjM6CR7oW1hoiLaRLfqU//VlBrO0TeAHDEcMmrSdSUTSn2UNQrlF98qIU871DVYX&#10;6HcJPoMvrTg4OzokqMaOjZRllgT0EAgD8iFtL2d+kAn6WMd2DngtOtN9AO06J9ZS8NYlWTn42iMD&#10;laCJZ3s3rpZbtCc/DIJcaO4eVQMGyivsP0xOlnCF7gzh7TpLFbZYR5UMKAGab/mlfeCIPZMebLcg&#10;SwI7dJJwoCv1/HP74Ka35UkK+aQ5Vb6s5GVO04i3tJtAmwbbp1b8/3+chKU9fz8ohDJHYG4v3v9b&#10;3Nqj4lipJuU0f8pWpB8+rsEnRfyIAbjTxRJPaXTGpg4w1Rdthr6aEz4+9zok51zT5VHhl3cUq01J&#10;8dDaOhZzptlDrgQn5DUzU1xor48P8eRjQqUaJ0e6BPPAqJ/QlmhnD5lWv9W5UV5kt/G33nmrPH7x&#10;Yrn02MXy3Gc+XR584EJ56cVfMDX3vXLffQ+QVXqmnD53V3npFy+WX/3qV+ULX/gim3A+Bg3wh+hG&#10;9O4E7byuODnYkR7ABIj9KQ7FuWxfK/dGNciVyH00M6NtG6SC+xJJeJVui0zR+sYoCy83Oa9rj0jJ&#10;ojDJGmCVfUtE4sXQ0XacjaTiXF+XAARF6g+WjIo11jqYSlyJp8J4b4nTdetz63lohB25qni+dmv7&#10;po+HfRTVuXYyWHklGCV0pF1X+avS1YHFGHNue05F5O0d8LfdZJHod8h98fCNKdcquVzDSNtfFUjw&#10;gJN1BOw6Bh3GHpsbznjNcv/mbvb5WWkAMzLFQFKnzyjTDJLTJhEo8aCeBsvDgNE+hTJv32hgV2ye&#10;54gbeGRalcOKhQLrK8tzFj4raxTPx4BGo+2eUFIyAU7qI+hDghV4auDiOiiZafDo2qnsQIwgavSk&#10;nbRwmlDHrdzqVCJAdKYz1tgLk30Y2DIeCS5r8F+HrPP3aTJdwFffVgRRHi6EEdqo3DUTIl9o0zCT&#10;smYreJgyKm4cGiMksGrq1AyEI3WP2obBhallHDk4CGPe+sJ56XSDRFs28FEXRlhX/gEAcmg5CnFu&#10;itqgScWRJtJKp+OO2mYNDZaDO/x3hG8gKn10/oh0HPXc/ZVASDiddqn8UKYNrAmauaeO+Nz+dOq2&#10;YYCUa0YC6p90FgfW2taAnPLZVwe4bW3JoESwNT5RdO7XDT5RMnpVVqgaHbYtaZPBCGjXmtTlnveF&#10;sRqQCpPBkutclBnLGoCkDb9pM1xGhLPZa7WidIRR42N2SPzdoDWaDQL1BQrgxzmDbNrskOlY4IwP&#10;OreQI7PTZtnERQcPMYFfuRDHwC5WyKobPiqH3tdya7uER/02ExkZ5L7rcHo4fbPuwuRWC2bCugbn&#10;tONLDz5XbuYE6k75ae+ctrdxA1HT8+Kt0c/PpvDtNPFyDVzpN4fBLvdrVrveMnCKTCIfjNszNR6b&#10;qo42fF+5tgdYXEunXkylH/up6ZhEfAgOykXqha6VV25Ca7AuFX0TwOl2By8GzEcMvDA54RFg057B&#10;IPByb6ZuAo8EUbeU6QSt6N+C6Xp341doQIX7vKtHXafHwYzsNvt2zSa0Y115q52iXfiwZN+e6S73&#10;5Dvls58aZRLs4mNu8XlXOgJPz8AOmR4NCZANrOhN27uxtQ2/yE4RSA3J/g/hi1OAa9j7BIOWVBaB&#10;XzycerVBIM5AjK8yVFFoz8GuPFMOxEYZ8gDCKkxee9NvPg4I86sMfLufkPIJeWgDXNJDrW1fbWAi&#10;Dax33DbX1Gw+NuyFd+BBoEjvsZF1z0LLSivaTLEKTP429dJK2wFl5gxWcq/5K3a1qHcDXXqz5bpm&#10;jICHelgm7jtT4+AC3SKBkZ94widofd0yQ2elzVaq5gTRPskAWxgpJ+8iCgFAeUfv+EihWA+Q8F+w&#10;4it0siz3lUFOoldmDqVI9Jzz1NLWS2uQCd8irw6aTLyw/hW4Rx1mevBZziAcEDAdsIZx5+Yeg4FJ&#10;ubVzo1y8dLHcfc895e6772Va7tXykx//uNy4+e1sM3Dp4sVyjZ9Lef75b2Un8Keeerrcf/+9yEcz&#10;MBW6CiLgA0MzeG1JyrIdlEbhFkEKZgEmSjwn+9FjGs2Rq4a1x7STTttg6CypV9cdbRMkub7I/WoU&#10;mCyMVZGY75RcWcAskZJqhRwgLywSrecIUg7TpkGIjOOESlXYKIbCkwTm1hjF0WBrsNb5zSszWW4+&#10;5QLrvmuB1E2ImcDHimBs2wYNfkt8AKS+zFF5NZp27UicOXmUWGb6NpAr8M38mAVbkQly36T9PdKC&#10;OjdSgGaODvb2+W04f26F9uljwpsrLhDWwKwOMVr8TpzMHKP8WQiLQRmxKV3wpoxG0amfdbZDSNQO&#10;eO20j+BrXJ3CkjY0jxcnaGMk5kZbKwA3HWlb7qXTYYdyU93ulh7cxBEENTA6QLcwqCNz2tLvoDU6&#10;iiH0N1Bwr51sikc3Gm86lVTcD3bQRGddHYWOWOE2sFGowbYxRLTbR164r9VwUX+fYGxI+8oFLeYT&#10;pwHvMqVCT+Je15dYBrzElzZj/7he6QAISmvQDDyyURmhnpsLugBamLJYG8F2nYWyqhwACB3gOPy2&#10;onJIPeVPPjml4UeZcmNTZeRYme0D+q6tlFFOoblTImNGY+JtgBv5UVZpK4Wgt10Jj5bJvpwuaZ19&#10;gijpBv5VNglGIIS0oVru+zt4wmeb/syO/JN+wnZE4GUWzAJpi3vSzo8ZUgNz+bFwbQ4GxF3YSWXQ&#10;l/ykH+sBm/iIg9O6U9sMfysetiVsmSoHVt/MNAC1LWETTvFyCje6BI2kmW0CgB0AXogZmkkQnurF&#10;vCt0zYjRgJ22oGNoIc1oZAy+NiV/dH8JUKjp4CFTXzyyf5FZAPshC72P5ZD61lUuDAqi98JD2UPX&#10;3KAH2amftnXQvnWrbiVT5cJ4nbLf2IJkfuyHNgfYFziQAGaNgZky4zSpwas5roX6AI0NGDySFRIP&#10;2hb+JXwUFoOTFfNjM7ZzMGDTFmY6XspQVe65MH4C76ITtKWTSvbKe5R38Gb7dmVAK5/TNvd05r5J&#10;SN49tA6Z0MjII20lgAF3F83r9Mx62xYqEjttO6CCbFGW80wVIw/a/TRIG8qh5cIjCms7aSrPow+S&#10;jD5WOF1tb3ivnaKIHU051wmmBXBxsbvlk1XVVukUsUtK0QBd8w1JM1K+uDB0vyleLnBLhA48xmhn&#10;DZWL1AfUGVAuWQcQx+LVAEz5ouspGXBYFDjUBQEWhuAscsEp0KZ8aGopiWhZqliLG7lX73PtA/hi&#10;GQvUNtuy3k6t5gbXGrYTt6zeHtZNO7dvHJfNCY8tY5MVqrbgiWK3bwU3L6MfdOQAvWaRkSl8nNmk&#10;+HblWZrwP3qGvot/0xtfykXVU88tG/wtn6CaPrjnjIKL/90zTl0IbXXMtmQ9uaqANdB7rh9Jx7kn&#10;HWvbGRBRRztnW/qpMfo6Yk2muFvS7Kl+y70FAbxcefd63qLdcx3TufNklx4sTzz5JFPFp8tP/vFH&#10;5YUfvsC9h8rjj10q54gbnKZ79523yyc++cly6eIlfAnyGNlQXlwihG9hECG8wYdv1iyZ4oFAKLNi&#10;nbebIKSvK/e7a+Xuu86VU9ssdKbTPlM3IuJ8pz9wSysQjwADLmh8HWEbPFWiYCDicImE1UCIazID&#10;qxDDR8Uosg4hdbnviC8jWQWe4GjA66/brHk6f8+9vFbM664Q2ABOxmuwW8lRASIATg9AWLMisluH&#10;n13EcSQSfIRGa9g0uCMYaYQ9PdgrhzuzZHyWuwdl98r1cvPGTRZEu4bIxbNHvElD4MS5wZTCkEwW&#10;fQ4dEcpg2tzQkCFUwrRwISeHC6QH0MZFro5Yp8DhYWZFI7bIpngEoRjoSjPjIgKjbQIBJRuO+Gyd&#10;NQBjjAEYMRVocAcNpAW062A8svcS11VADTp0WdXBz0xdxpLBBwylQZjGySnBZDdwRBpfBSJrpjT8&#10;/KMn1jEcZFohUybcq8GUDtxgriqVDsFjupzQRlVjg1/7Vx0ylRSj4dtA7LGFEI6UF+hZlQH6UT+O&#10;0b6lL9fWF58EhODjlJwOSqdgZs8SGmvLyCdx8JkBsIFq1BMaO8WjctdBALQQRv4rD963ro6BDrhH&#10;OfuknoeyTgeUxynyz807Q3OucyTYUR74oD8e1q1TMPBSWBpDE4eKzDiCbPmkHDr/bz95a6/xS/LP&#10;H332nut/BPjQABtwXCOyhiKpJ11++BkhTkAmbcRH5ypu7lVmYCmowuQzP6EpcPhtOb/l0QE2QNzU&#10;n2Q8aMf6/taheuIhz5Ndsw6yHCrQlqM7+anMhH7W5bn1V1nZX/szIKjryVgbZBak4U34R5sD4jv1&#10;VZl3dDslUyue0kNZMtDMqJd2DbiFX5g9ghftJyjhljjo6BPciQdBpDudB2ayJwcT3q7hyuk4eWKA&#10;BCORP2STRIftGVi4K3ePncGlkQMAF1vbiLK3zlqplfYIuTEwNsvsW7LuhxR9dsDCYASuAz8yVuf3&#10;gBmA6a+uj8QOgYsSbQbcDL14Wl+Z8WiDYqgZ/ngtzQ1kW94aJEtv9frwwLcRa+CdjALBgvIr4P4w&#10;OCsegt+CEbX1xVU5U+zVH18vb/VA0x384LPyI81rn9SVx41saVt81h7HDhaaqLsJimhD3RQ3Xwhw&#10;0FunfUQSHmBrV7zVqJ0/pONdiCK/DYJmDKbNRjnIA1wcNdljtzpAvwxyN05t46e2M8U34G1rN/Ec&#10;wx93YJ+Lk8EVtkdYkgUGF9vJ7tTQRfq7rYO8lRtZiuB9bvnMzRj5K+Hgix/LUZ/z4OdFc89TnVSn&#10;g12yvZgT6IUUKHP5INe5nTr+QUcaOykQ1rvdHGcC4h3K9ElGWEB+eCRg9anF6q3jZyGsuDb35VcG&#10;XvgyD+2kgyFf/6/2QZ5WW+gMkrv1t3ZDObHL2B55CD+VQTFy0JSBjDBytLB5aT1/ZNm+xS3aHPrb&#10;XoOHDTf1UIMMFHoEYw5SpeWYpICJGmOFJEG4HZnG1zpLsmCKe393SsborbJ7iyzTjf3igu6zZ8+W&#10;L335y+Xyay+Xf/7Hn5TnCZCclvvUpz9N2cvla1/7GgvG3yqf+MTHmKnaDk8c4GZ5BXotWCE9iJCN&#10;Y2qINRaO+g2C3C34/Olz5SxRvRtBbrFPh+uPoggA7+JiLCOGUeLCqBBPN44FIJhS0fPKL0TSZakY&#10;OgONjW+jZNqJ3lVGR+pC5+jh3CkyRSCWOWzIqePyTblMC6lgGkA4nh8WpWN/MV7y6vhNnZrFcGrE&#10;kZ8KZgXh48fvwhxHg5Nbe1kYtsKw7HM+Jzr1BwVdaS9Tu2aSbvF2GfdlqtHmOpyLU6cx12UoCr6R&#10;ooLoRDT0rp/SSKnU7j0lbsnu0L/BnYtnR24pgBPwzRHLj5gqdKS6gRAYIWtENBIxgNajjjZVOOYY&#10;lvzoLldHBlz8NyMwgQ/Lnb3QW+fltF5ec8doaminZgSIjqVD1r4Aa0YBPKvBkYJnFkj+1sBBwfCT&#10;oBBsFXT5lwwHMuKiVXniPT9OYWqku/nVc2gI7VUK9+lQNXRmOkmDIKcTuhi9PovSDT7b6RanOXLN&#10;iFGu+k+GhJa0nyudOcGpCw+NjAyWZxpWBNvMJh34P89c75pKfsF3AAz+js5VzroegvbpYxAFpppT&#10;KrRtyCMOoRn3xJ+niraFGsg45X6dSjQgggbSIrST/8DMuUEyXQMr+hI8aITvGA9OrQNE6esQnJRl&#10;mBi+3+A8NAYWnXBojVgr33E29g+/ve96QUBMuzFSPAMECvNfXeAwGK2DnBqAWU4Z8L5Bi2/OOZ1k&#10;0GWbGkSJaBllUwPiZoldNomNkee5oy+DePltds823fZApJVP9cBtP2yq9kcAgpFWNmbYHIkpDv7o&#10;ZYJq7ivD6lQGNEDgVGrWEqEDtuevDLgA21Ffl6AHd1Th4VnlWw3S7M/AMfyzf+iG1AQnp5lDR50O&#10;h38TrKN/4uLeUMo77GeFM7aAgE9ZdeEpBTPYmwgLGSqzd8qV8ugnb5MR8PCgBiaUNwNqYGWGRJzd&#10;P8pgNpkZnilH2eAX+ZWmbpxqEA0mlIVGwLUAyOwwAGPDR3kBX6SN2e0+9DSb7EDCqZUsLaCso+T8&#10;aKoBCzKyw8LYo7k/78JIuqG1NsNgN5nNlvd03GhebIZZOQOpHLQDNHGWeWkBual+HljoBI5DVL85&#10;lDHaMiB1XRbD1MiDywSmLJyfwwtlq05VKttyg56hqWvKem6gyVKDNdtjSnC5f4v64N44cvE0bJ+/&#10;2y97wgGtuhvS10Xn0NsgyX3bkNthshO8eORaKXjkW9pb3BMvF6P7Kxa+pWv2HmMfWioCqqWMoHW+&#10;K44qWPDjfpUxvvmn3Hn4pQ3OIKneSlBje7Ukcut9Cnp9HPCkcggcHtJEbdf7zeEPldtKe7R95l76&#10;P/GcpsITvqtOV91MllVecV85yIAkNgJ55NpetQMeqS+cKLKwRpfVQf5pX7R/tqMciUeyn3wbTPmv&#10;BVXdkj8BMS3ziIvYtqZd+9WfxA7yLD5dcdI2AV/apzNt/gxf5Fo+N32WX0fWQzZu3jgoe7cOmH7b&#10;KQ88eC8ZpfvKQw89yHrqM/xQ8Iv8RMqL/LrBrfLE4x8sH/3Ys+UNskz/+6//tjz19IfKpUuXeAt+&#10;TECpE7l9CGf/LFNpIiPS65vjcu9d58s9d58vmxpCgMtPRCDUaGAUViEG7hBIB62jy2gbgc9oQocq&#10;UfjOyEgF4RlyT7p0HaYwrcbIS+NxN/0ECAR6vHmKzBKEpCziWj8A6FSBMXhEFWdlAKPSOwqL0nBh&#10;ICAR1xgdOU22e+1GpsZsu4fhmJKu3yeDNCGw2CFr5LSZ+MgIgxfb1li7JsvF5xuk5L1WOUxNJnUL&#10;c6SRhkqjrdj4+jOQdcPoEQAAQABJREFU8+0Pa6KYEMaFwO55Y9DXrvXQMJl1MRgaMw8/wlDGOUAj&#10;BcpdnM3yCK8b8hnkTCZs3AitDqG966AidmitQZkbXdp/1tRg0TWOFKA8lKOOgmtgJtwRcOkIvq47&#10;0BQJvQbKUZ2vcvuGjW9EuAFdiGsZ2jUjlWyZMmjb4G/74iMN6oHT1gKIH/gby5i9HEMHFTCZAPhD&#10;A9ThC0X3DTQoBc8wbHxbPSMToUtbfKlowKBMCEcUGByUDdusL4ZxrhOwrPBo6AWFNjTQnqugOtYo&#10;GzB5mJmU1paPpFEh9amh4zOgt6UWQ41Cpr7Sog3Qth90JHjJR3Hjn0G8NIgT4dty5AmjL8IUPlK4&#10;tq0ToSfuG4jZvDAjaimXoFRckyWgLg90yO0u9a6ZgzgxGMIfmZUG9kMb1dnaonRAnrmflyi4Fk+B&#10;Fg7Lu8GnvcpnjZX8dVpTQyZvdCiZRudb+fO+8PkTHOqFz/OhFRpJ0FU3Zq3920/ennPgoG0ZQWPq&#10;GKgJROTMbHWKm9Uh0Ef3rKNDNGjy42DNqfEl2d5BxjSVZwmqMuqsPE8ATp/KTWRHpkMUgz/l3x+2&#10;Vh/NEuionXqMHaOvDpFJFuPzLAMl5CtZamTNdXzqXfZ+o79uBi/IDG35Cr5kNUOddYPps75Rdshi&#10;VKcSXZfjNLgBqHSKLkOHIwct0GaD9TpT6ItaMjXIOh3aBIzQoG8Wy8k/9Ews8haySsVdpyO0MUOj&#10;euyL/Hf00O1v0xCygWOxzt13n6NcnYLVtig33q+ZZgc4lIUeylKm4rDfSkle5kH25qwdlW7qrYPF&#10;qnuVl4FTqQMmX1oJf5ENeREHSDtZowdwXaYkI+c8Sz11SO3mWtm0rmW1LQ4cewxCV67DlBfQTzoA&#10;YmRHXJf8kJlBtP9m1xnAYo9drqDFyA7nnLs9QvajA37Xavor9W5/YGDqspDx5jbBLmtuGcSurW0h&#10;3wwsGMg6gMhLTvQTuhpDVHWRhdELPZT/7d8jf5GX6Lb3K3HyzKfcis+yoZwDU5XPtgUKhLd8Y9DT&#10;TmorwwpELt7zR1gE4jYElj1RpIEjmXQK2468TCYFWwvX6Ef7YeBf+Xhcm7r6lVDYRr32X9OmHSXL&#10;S6G2T3XNUtreBJy5Om7xGCfbyP5dx0jZMrJgH5BFeYodB6YkQmjCjNcAuZ6GIZrB6pdRo7LHMhgD&#10;8wlrmiaTA4Kna+X+By+Uhx58uHz8E58s/8LPpbzN/ks3iAU+8syHWez9gXL58qvlW9/8FmVvlGef&#10;fRY93EwmXWilk/Tvf/yZDybDMc76IwMeHBCgLnDWU9feAHAfAvi7RhpUHZcE1SpkwTNIaSS9di8f&#10;F6lKQRdF9xHmARkUA6PTzNWfIVW6pXBi4E37JgKlXgdlOFSpYBh/qK5ycs4zd+71x1sTlbpOBWfk&#10;YVp9PiezACKHe6wZ2mdPIYzULfZV2N/ZyVtnAIgSVQcbZ0dZ4doWfhynzqMAs4o5gug6pSnKCuSM&#10;ooXbrQWAE/g2Id6Y0cgaCpfNC4HLxdcSUgfGFxyjXdrRyLuQWwdlsOmrxzPedpsAo6NImV/Xi7hI&#10;nAWd4GwaOwzReUCH9rX/sVknhA05TvBgdmZAefXIBL8GcsXWBPIpAgYgmjJ3p1bgDaA0zL7Czd30&#10;kfUSvAWhbLq00jUUBlG+ml6VB8FDYXyzx6g9IxLKZm0Q/Ujz8MO60gFgNGJJTwO/vI1jhS4u7nVK&#10;UdIoG05hLjDcawbFwJYfW4XPOkvZoSKrZFEXcNOgGtTxNP3rcNCSpKLNwtE95qY6cqcPEjAClzSU&#10;NwYtA9sRezvgAJQ8030kCDQlRdkEBBBF2olflJ+yGmzLRV6sK/GlA/f89idgYoCoa1ZC+H0mvT3M&#10;3jm9r3900WkNtmt/Tg/abgYhfNu2wYmHU4buWZYF/tTzLTuZljdKoePI9TSUly/VMSG3EDqjbWBw&#10;JJbywOLou+LAuXyh7UoP+/L19Orw4sRBz8Mn2Q9IvLALgMAHmSJgUbb2CWjcVTrwwwjNrTLTOknb&#10;XxIAOb2gbreBu7ytXCDI0A6YXUDHuuzc715Slc4YJ3AUHgMqf4A2gQXBygY/hDwmC7Dm6/DIkTKY&#10;D+XoJK27UzgVg6MGUwVSV7IvFTC6Kau4HbCwfG9vB90CR0o51WjqX/mVAto78TagMlNl6/6wp+Uc&#10;ILkbPJQL3bUx6oZ4m/FxrWDW0AkR980Q2WZHveJMOXBwZ0ZRmhku+Dq0ZUx6zdHB0FIaSYsESdgq&#10;Mk+u3UlWFftk5upAmaE9B0kO1urhPW26oQXtaQ/4lnfu+u+0gzJvcNQ5rX6gZfQh+y1rOdcMipc/&#10;4r3LJoa+sl2dF/JgW/y1nPSyDAQIRdQf6Z3tDehVX8EFOGsX9THQImXRB8U67Wj75b+oVBlVF5as&#10;XXWQlYAfmc6yDfaNsCf/webYUaqFRr4JStOhs7/t14HGyRjhF5wJNftmZnBC0L5A3rLXmz4JP0UD&#10;0I9NkwmWfHlonWUgG6fPJLDqM8vSJRD1LeUhWUW31oEJKHaFRfnX5phZ9jPHroAOEIqdEg9OgRrI&#10;KefhdX1IO9Txg7rkqE66lvKeFI9sWeG4kB3UCk2Ttb9ctP3TC8WEUnsh/ZxO10+ZFVJ3HExn6hqc&#10;IovyhDra5ZrpUQc0hK2tFke5z0Gbtu/u995IOW7Dddqib3gpLjnkrzaKaz+eKw+W8cg9BpdOi2u7&#10;1ZEldHRLIF8C20C2k5G1Hv6aIqp87GQypPDWdYsd9xLDju/sTMrO7k65cetmOcAH+2O7T374I+Wh&#10;Rx4uP/3xP5dvP//t8tgjj5RPsnbpvgsX+I25F8sbb7xZPv/5z5cL990XeldZpt1H77kAohhcenXD&#10;NRcDuDkcNyCiSo/SAJZcd+rJn5oAoxBJw0Bpt/iIJ3A66Z5zF3hd/zRTd2RbUDyNYTvClHDeo1oM&#10;oXsGxfk5380CYRV3RObIfHNyJxBp6dskGLQF89n+SvItX7en3oQMi0GSEeTRHpkv4O0Cfxf4XSuS&#10;vUZkHMSTefYrDhktwWR4mzdgttY3UQ6DDZRleyM72zo/mtf2FSSMlAGbBkOima4+ZC2Fb4n4dpv7&#10;PrjQ9Ih1AgkGEBG3AMgUDeVTD4QVctPlIu95HIeX0LMLPOswOFEz97JjNwrpYuwEIGR8AIX4ToUC&#10;cARZWCLU3JjKO5+LIo9BhbYceRGIAW9X42+/OBpHUQqmU0BhBPzVYbvuTGVXMTrNq+ny172zUjf8&#10;p3X5T0lpbPv+TIg0chO6Ce1oIJUYYRkAJxN8MVxdAOzydgWb/tA3MFJAQYdTlR6aEnjnFIWgUTo8&#10;kaZzpkGUjWy8SfcGRO5DpTNy9AwClAc2AyTbBBb3ZknAxnfPQIB60pqiSjP9cA/cVFTlw/p1vR3k&#10;xYkKgQYgykt/ZsnsSuxDA67F2ymjDnxSNyhMUGSwXLOrhkvZU4b70sq3K2zTcnEKNDYQZ1r1k3BD&#10;mdN4wTPXl5hZkNcJKKibnaZ5bjPaJmHXEYprgje+bT97M4kbNCH6gwbSRZphQIEv8ihCTV0zI8pV&#10;naYNlqGXu38rZxJNWiXgksfwc431Ahlx05+ICRNDdjrSsVW6GoQEO4ok0yymKe9z29ORkTXiXkyv&#10;/QGjAZN4Uwteg5v3wDvrBQkINOLuCeMiecs6oDFIcN2jhxnoNTLZDnYAjmvXvGFV0KEMeniNXYd2&#10;/r4atMfAA0MWX6s3ZnjhrfDHBtpXaMCbu0zTO72lkDt9rI761pvLDKIrko+y0lw9cWoRRI1boFvd&#10;9iRBgA1SF47wEVMoiExrM3rYCtvSXnVxUEzAR3YGZkdX7KllGeRvAU18ff9gA/ll7Ya0NtgzA+Y0&#10;k4vZzXb6trN8zG9OUifZYWyWeuDPS5kFl1MQPXQfcrpybRx9MNrwSTlD8DDFtssHMwHqsXRz0KKj&#10;OmJwPWEdpjooXgbO8tCg1CBVJMNScTWIUw6VLQRZGjs12gbr6oDO0gBVuziVBsAaGRIYIFKnxMlB&#10;QZ0Sl448ZNDn4mNuCyCO10GV2XAGHsjDGFlyp/gO06q+eageUQD7BI2RXW3LLvDdRF9WlHUne18Q&#10;GPCTMuuso9W+rDO1t4EMrW9sl00yVCMzrLTdJXB1tqLwu34LBgHSguaAyn7gb4I+CSTHK/3URS1Q&#10;/keJeEAd5YFHHI1ueSoZzJcpVzbMkSlX7rbX3rNNSyoPnloyPoNrM+31JRxDVoN0oakwSFPL1frQ&#10;DgQig9An9ypAtKfu2nbV19giaCoMdbAjqsp2A32AqM9CjwZ2+/ND97RFYQ6kMzBh0NO+MtPjBSmQ&#10;RqY8J5vOYL8OtFwGg+WkLzdgFl9p46yFa9WOyED7M1c3WcP0yupV1jUd5Oe0zrHZ9Gc///vl169e&#10;Li+/9MvyN1/92/LBDz5ePvjkE2Sd3ix/9b/+KmubPvrRZxlUEETDO15CI90doRNShFOhrRAHeJH3&#10;XqI/X9+H6vmJDTDTsIxJFZ/ePofAbAYIBce1SJGLhqDVsYI41/XV69qXSPoqoBvTuXdSXrcnMPKn&#10;OiYGIIxkbly9Wia7bMeuQWhGNQZLyRioyBx1arAapexoK+MxbhLXV4JHLsxEETUQLr5019l1pv3q&#10;7rM1c+Nr3AZuppY1fLtMfR2QCXKDLn9iQUPoGySOkHRAtm86Hv0jmHJxreJGoIYxUxFj8OhfeklP&#10;nYHl8htXKJG0Dm3pUwfrPjFUinA6IrGe7dmqgig9VTyPBDs4Guknk8wmGNjaRIJehKPjqJtn2ZuG&#10;VlRWFdV+w3jK2kOyHNy3vv/yGDg8LGIWwtsxasoCd6vSV2BUFg3llD0rDjEiHTKJritRXkbYR/d3&#10;2TDYwPi3i5kxS2lc/G03Ssh5aOYozY7pM+sxQFwFqLjzLYi5Vw1NRj3A4GHJ/Fe7bK8xhGnOYIB7&#10;8s/2DXB0doLinj7C69tHPjQwTWspL+W4p/HGcUpv6/v2R9qnVw0Od3LtiChGibZjNCgcowJtUs+W&#10;G3i9NvCzOzk0ZRddja3rU2Zkz46QMSZocYL0AQHM0rleThnykH7CqT5mAz/Ad8ojWS346XebzVFm&#10;ktUMAVMt+laDUANlDxGTRrZbYWuzVIH5GO6Kk+1bTzj8KEuRn1od9ZNvtT3hsDxX4N84PfSgpYUM&#10;diGxxJAmGVE2cuh0irq51AkysCoTAhfK+XMfkVn+Thc46tXNyFPN9EIrHGT4Jj7wy3PxzQacBFe+&#10;SWtG3bdsBFlYXETqz3o4Fet0mVkbg9iE/ehvnBS4VH13ihRjzLWgHmEjjshoifPURdbe5Fybp3Ni&#10;uEc78AE+Gggb4OooDKLNPEr7SEJjj2mVNtTzajcCo8W41yX4c22oGa7I8AT8WD9lgGfwJpt3ru8E&#10;J/FKy7ET0IB1ZmbplAeDEu1gBjzKEjbSe9oWp7sMorSjHi5TMLOfQMsgwhGIL/HALzf17JB9B7qg&#10;IV7Coi6oVhlAUsadl81syDkHmmY47M91hmbbta2tXZA+nif+tj/bamgEerSADIC/wZoBlVnPOYJh&#10;EX2CeuKyDoPHpUEqeMzY58qXDGgs8tlzEEdLdT0V/LId+NlnDWayjKyXMmBcMM03JUMxv3JFFMse&#10;8oPhxXEbgONXmD51QXmfBf7OSJw6e45fBuLaaTz8oUFrh/MuGQ8zjNlBXRw4Rx3gNASAaQmaBI9n&#10;2g/plAu+grOsAEzp4hGV5Dw4c13v5lGu8pyafiv7Box505qeamm+PeWwTFvf9pUz+QcgtlABoFye&#10;pX/7DYTobGP3oEnKQt/IPsB6rctLSZGgw7btwMW9GmNUQMx22ZmwGJt0+I1Ep93c6FrbcIBP8Vq5&#10;y7YTwOggyq2EwrOshyRYwl7UWSzW8pFwuHr1Vrl2/Ua5wAtj+yRa7r13Vh69+BizXqeSUfrOd18o&#10;Dz/yUDa3dIf6n/3sZ9S5Vj7OjuC+SWeSnDhOQydS8N8PRJWJeUsFgkkIeoXRZoZYp8DbWe7UuqFQ&#10;oCDbzPVqZDRwTh85YsDtp7zGxflu25D5/fZVVBB00fJkwv5ELNRd8Nsvezts1Eiq1B/bdc2Ab2Np&#10;cAxAdBhrOPU4LAkls1AsDaMmW+XvM/JxgaWKXjNa7Ci7dTo/ZGtKNYtPwU+WOP1jev4WP+45MWN1&#10;41a2BPDNADMcjgYNyFTQTAMZCFDP+4pDphkRXJ2Jxi4OkvtJwzPkyp5JPLN+KkoHTswuZVSTxjB6&#10;EbaIF7gpYHx0GvblH09thwugagRapYLG9Ovu2q1AO12p1dHgzMkO6pwMaG0DsAU+sCqorZPKJpgG&#10;S+ASZ5ZOqQK9sWvwtI4y1FF5KeyBiesYOWAzWNq663R55JEHWFw5KlMNKM/LzmF555evlsMbu7w5&#10;KP+Vr8ozH0fRgE+8/K/BjjMCWXEyIA2c9OFzuME/cOe5dZ2GEBbvp5wO1YISi/rB07Lga89IMMX5&#10;Z3t+wEeH7hDZMFCPp4yKlylq+9AIqws66wov9amjXHotYLSQb69zjzbSLk/CG2HiPM89oz0/HogV&#10;8kZftOlr64fwSP53Ns2S4MTVP9Fx2nkHB4z8mGUxgLZt+7Zd8Up7tBudMxDhhpk5e/eeTs5ARTkQ&#10;dO+1h/iFLLbEfWnkx/5tX9nwUJ6b0xiyOqqtMCgrjroplPaFyaAjtkBoFG/1VfyQh9pO5bWtq28p&#10;BnyBjb79NlscPPlbMeWbG0qOfaSS/cJfCepYo04pOCjhOXjEvlmJft1LyCT6DB05ZI8WBxQGUpE5&#10;YD+gfwc2ZiFM6Qu49PIjTZwCGzEIc1uB7gYLiMlo+WqzmYV1nOga0zhZLBw6U0nZ599KB0zHTkO7&#10;ztBgwoBFuH2JI9P1KN3UN3Gxo3EgKK7TnR2MvduHREy1ifCSliMLAjaAVmYA5Lq2D2hDh+DP8/AT&#10;Wrqdi2s259pceOmasAVBnoGXDbY6TQOVB5DMheSZ+lAXgGGQ9ZgMMnlL0G1XfNMsAza8ibZXWhp0&#10;LKGdHIKryA/rgaibtw2B06DnCH4b6ChT0sLF526HkLd0uW/AFZ5Qzoy+OqP81IwkNDVYsR9wsj0H&#10;BMoLpICi2KWmvjMnyqWZrkRl0oOPqo/XCOwZgJktxBZI2wxOoPuIPrTLYqETX+GI1Q9ez0v7WebJ&#10;0xkB9x665VIOox+zSy5BcfuD8foWWxvwTSKhP2QtFL5o4xTBFAGW06ZZZmEmDPyACnzoTVFVH2i7&#10;lXKvfJCpdmgWvQQWeRvmpSw11Fvwq/f4G9rIA+9Lc2QL2mRWgHa4mUDSAIQOqI+YIZe+iCGdcoN7&#10;DpKF5fbR9GtXVGrtifW9pczLvwTV1vVmjnrSwqkd0E9Vm2kP8gadwNYJ+8WLl8qX/vhPyj8xbXad&#10;9cj+EL08dxF2B32q06HKnplzOMqmq3O38AFPuAu/fPGhZuPE+yb+yE0td1nDrAxtsY74Yx//RPnX&#10;l39ZXn/tcrl+43r5zHPPlfsv3Mfv0L1YvvKVvy4fffaj0EjAqOBr3XHWYJrFxtBQ5P0NNzcJu+ee&#10;+0g7EnBQY40o2aBJisjQvkYNJe8x0qgqDPIojfu0iKzrcczM+CvHrreYcr6Hsh664Jpo3Tn8odFg&#10;wzgF398w69G2exXJZAW9g9HMHCvKOW5+ZXvIztxb23V0qLHK670YY0dkTocckBq+ev0qP7R5gIF2&#10;o0LWWRBVahwMtMyowOkIgos1yQsF7xhJ8BF2me7ILxkV3T04aAGyOFe+05ebVmpUMipW6MHBjwqu&#10;EJgRiKNR2BoZy9RN7V4IIlQKCuLVyBTfnuoZLaFDpT3XAahMCdQwvC42JZkU42q2OiMqaJZgL8KP&#10;gUcRsugVQ5uMtkrGx8DDAWIMglIurtzze67jyXk6syX6h8P0fwwlz7Pm6nC3PHyWnz6451w5MIaB&#10;rmsIrDx/m0Vz0iE/m2J79BNFgd9O/cYocNtptoqvVBBfwOBIcOIJdLZfy4v/gLVCgMm1o2lhox7t&#10;S64oOaW9ls7WyfoRy/NcpYGRgSMKLVwcMcjQUEDsXqNbz2mLG8JUyaTmmAk0eKZP60hbHjq9V3lW&#10;24wRp2KmAizbwLlkVDsnuLVNd7eew9995rTvZTHi/U88xhoeHBIPXc66ULlffrtcufxGgnyzTD4L&#10;TnwLZW3XIBO6KhAckCWHMqU+p4yog28yBMDsOUBTgvKecibd8jMTXNcAi7vck3YWtG5tOMTKzRj7&#10;1Kv8TeAkbMAQQ8szqMO58CqfNibf0RuuUc8qo/bv8+ajc8zhF3DSWuTVdY3ttI3PlRPbdDQpVBrK&#10;TENy7lSKvWYNhu1TQLxM32crCvsIPaE33yEcxtgd+9XfBFPIUDas5P4BmWf7mGlraC+0hK7Kp4uH&#10;B2QR4sjFGfu67h5BDCLMqoywi76N5Ru8A16qyfqXvL0lrSrtxNO3XV2PNjFjRRCRwEHAwcM3dvfJ&#10;fDs4zW9xYk+128r5gilEOAy+4CGtgCGL67HZBtuZNqbvDGCRlR621XMzlCmvflEH4mU6S52gEGGA&#10;NAJfgh5/NzEvM9C+MIurMOtL0gZ0TSBFn059OvL39wtd8zmkvssA9CULAioDyC18yym2xXBhf9uW&#10;DrsOWnDw0MBX2pUMdXefNbV7/iYm/U55QWaPAFA4aDZ8yevv9Clf1IFs9MlzUQDM4KGG5CdyoKm6&#10;GPg5t31lVF8jfd2OIjaXTYIdPBj06R+cDZBM9tU9hBfUc+8i8e8cQJMR2WF8z562icB64VQnNssM&#10;08jlHyQZXAvrzuYbd7E2qtlHasDmymal3BpBOyfHszY137VP+XDyiF6HPfV+va4axG1BEnUbqh/l&#10;H1yOfQTnDjAc2FjSsvpgfUT0Xt/sPdCLH4S/NnXysFxsMEVbu+Rz7UIyw+mjaYd7scvo1/GAXL0F&#10;hi7OVAgyTiE79MU//KPyX//sv7Nv0rPlz//8f7KW2tmfQ+y/gwfWAbtsSJvLYCQvVfEixJw2OhNi&#10;GeMa9EEYNNKSbRdd2Udedga7CaIevP8Cb8ptlyeffLLcc++95eVXflm++a1vlov8fMoTT3yQabm3&#10;y4/Yp4k4BwLB5ESRtKQCu1vqNnOxZ88wveaIyUgYxvZGGhbmuYHLH4RVGYcoAnF4InHTnM73Hk0J&#10;hG4QHPlqPj/zYaByiGLvschKo+/IJ6YWxR3kjQwEAiXLImGIK9E1fBo9pyU0PgZt/oyJ88SrdQI4&#10;Mll1nQhCCdy+GTIlZbrL/ilHBEMK+Qyi7kxuEqj5207VkRlEqT2+teZPmvgGmIGC+0bpHiVqDAp0&#10;8RDObPinIACPazvcQkCH0qdupi2deqOcDtNMxILIyn50ktSmTZROnJRjPhrtTG/wzIrVsXOPS614&#10;TJbnHOEx8OaRMNGJI3Onjkw7r1yj4XNkoU4lavjCEZquQg9GSf26uDGLTMEXFKphER7a0hDHmUp3&#10;+g2MCKq8qG+CgIc0gGa2q6NJ/9wzsr/5zpXyGpH5B05/mD581uFtymG59567ys6vfs0WB/xcAgYJ&#10;s4GhhH50In3EWQdT+wZOaQYswmNp8Y6ge4XgZcEolcJzgx1pRB3L8zS42JZCKr2Vo7zJQx37ky8U&#10;pSz/KGNZnaFwhD+0qYjohKWB6ftkV4Sb8mAW5bavwIN5CZw24Lm8CG/s3yfCBUo4oGx7oIPQoRlw&#10;e8CHOHlgPcRpjE5vlbMP319Gd59hEz8zhPbHM3RqglFwF1t/QFaAnZo2yDAIUw6VAy555EDBEa7P&#10;5EV1MJluR36Ex2BWZ1dlXTnP3dQBZL7lA/SpDQZ2sfEHNrMmRn2xXYHjkB/C5LXym3rg6AJvmV2L&#10;wRcic8EUtvRttTyX11KVR/DEoCbn/q0Mq7Dlmj6lLTyiNrjKA9o2Bcd35B19l68ZDNiW/UWmqGob&#10;HuiPAwuzMdnqgtvyfQMAaS3wJEOFEhoAi5truFxwnzeBKeH+NHnTDN7o2JIhNIAhWHU6NQvJoctk&#10;sEPQC8+cNuLaAMo90wasj/TNLYMJcdIRu87K7JQZBH+WYoOsRX5XkzrZUgSY6+93IkfgVDdnZVkA&#10;gYYB1CHOwGyla4WyXsjpLgMiZR3Z402cKjdcO23hInN1bC7efAADfitfCoKwuugZKklPaNBlgKaM&#10;zN0HixLyShuSt94oE92CgllMDY2dCrOlZPDAOfafNn0r2IyVaymX3ufcGQplxKDLbRQ6vsSA3s6h&#10;gUGb0y7ybwLMB+AlAGZP2808Xdh/yG+Nugjfh0rUAUspMuPR6IkxutkcUGSfLEoBc7JF4OE9hbXP&#10;z64kSHQwAbXEacbvmPrbnkCDvMBj6UMF17e6q4RP0g5NaJBn/DK3dpLmgXGP0R1twmYt2+QGcKF/&#10;u/TpTuUjlrJsjLdCqw57e22yceL61hmeEWSTrHBH80w5wTMDTKqFB4KgXLeHctseQSUUED/xFNyq&#10;/3nDj4LJbEIrt2yT5tomdcg9jjJtTX2TF+pR9VM8htehE8+kv/zw0B7kBvdz7u1aMHZWOI01Yutp&#10;o9ps2gUnywUP9GzZNWBGW9DrIevp7HvImqXHP/Th8t/+bKv84Hs/Lq+8fJmZqANeGGPrkgUvHWCn&#10;nYZGCjPAENfROr6RqN63zQVxhIxVUtVZAbt9i0BIKdGm7fHG/NlzZ8pTTz5dfvnSL8orr7ycX+bw&#10;N+a2tp7GThjJAcwp0oX+bMlGM8V2ZpvfU1NhATrb+oO30b2LRA2Q5FaCGxAiKsn6ondZfL3H5yZT&#10;alMCFn5LhVrAKVRA3yHKM4tBxBXgNDiOBDXaWNusJTAbFUMB45zm2+JtBEdpjkIkmum03SP2UCBV&#10;Zsr2CIU5YpRhGjtBAoIuXOmHvpyj7qJMIBLm55VfgyOpiRJkzQvPXEBrIKjAV0dcma/zy+JXJV7Q&#10;cSJhshaFQ3SEXdmVFFOYVp2fgZSCx0cjBEBeWT5OGlx0BxpYqBBm2iKykvZ1NgpcjBf0y0iBYCPT&#10;g9SsxiluIe7adg1kXP/k+Qw4IWFgNysm7bLonftzaMllFCOBnMEdwDtSH7K4WwOz4h7QJasRmOCT&#10;bypZ0R7Mkrkg06ySe0mNUfC3Xn4V5R6VSx9/ptxg/Q3jsDI6g6Kf2iT1z9oEaQ58OvbgCp9ygB+Y&#10;AmODv32pWNBMOHV/wqmSGRQ6CMwmn2Rh6ts71rauvAcH6ozhqf7efqLo4kwHOhGdKK2BXXV2tqGh&#10;Z6sO+uEP7Uh3ZXYu34ShYV4yFxoLIaZNTanPExyDm7IuveSt36EWTRlo6Xj7BoxUsAUNaTIdPHN0&#10;PUXZz54/zaak61ksL23Uzd1rO+XNX/6qHF7+TRlM2HMGhyL8c/UJGO3ftWp5Wwq4k3GkBB1CH64l&#10;Iv+9pWwqW8Lmm6I678grNBAmj4wcObdaNa2pmutkXKFFXhvnuVKtU4EK6cdrbYMGNWtTAkO9rgZU&#10;qeKQBtJbO3L8zwdc03F1RPaPrKQfy/MMHGowSo8NzlmXl8Yoo4DYHtcLaGFftu8bm1lwDH/MbETu&#10;bZ3iM3lDoJWfNEI+nI2Ik4NSoa+OFzngv6ocB6MNEC6EilJBNwOY4C4PxIHOXTYwls+YoNQnfabO&#10;U509wKAZa5uOWKfZLoZ2PZU4hhW04bor18Ro9yAWA0d/sYDslwNHlkLIO3/iidX22ZX8LPayd+Zs&#10;BpjySvq6rkedU3bNPk15+y9TceBq5urA4IJpXvVDarmo2syVPFWu5cdkehC7KD2UWfln+Zp1gwLa&#10;b2ifLIG0AQn1L+X5zs/c4A/c406+GPSzAghcsFnYLZ87z7FGxsWsmzjFnoGzba7hm/QLUwMW2tYc&#10;b1JP3V6RgTllMGVZ8BSNuvDczJRTn9g8brow3wGDy0t02jnnt0Dn6L5TmBkU0Z7y775xBmTannaw&#10;3DFbQd+R8VBKOZNe1c9l4AUesduUcjDvQM58jS8Y5We7WG+nqBr05mduaEdHv0+Au+s5/flD79ff&#10;dksDIivWOA1dTO6PFrO4PL9gsenSEpa+uDDfKVfkIwvugbuRxkAHKpH9ag8QKeUS4XOBt28YdrEf&#10;gMVBAIouuQdeNgaVpn6ER75wgCYNSCPO9Q2pJx/4qF/2RRntL5fpN9kkbvrP/2mJcradTJ1+mV7i&#10;FyiAtIeeqExg9ceglf9TDCDRUuKRbnn6w4+Wxy49wptsL5XvfeeH5devvEIQtI2suE7Ytc1kkRBP&#10;qB2F8+UFp0N9m26GDMsL5ddZDpcByfM33nyb3z7cD/wPPnA/ezPdX575yLPl7TfOJmD67ve/z4/y&#10;fqD0XRW+jdLdc/7uRPUy2J1lNTq+CiqDXZ+T0UVnjVEIKc+rN1nASGqYgGiHKZYl2aMZwcqUoCVv&#10;OECMLRhD+F3T1hIH4cCaQIVKuE3SXm4SZkDkmwR9kKpmE6KiwE6TOT/svOLB3hWIB5rc9zdg0HCi&#10;RYhDuzUaJViBebrcKDwMU8mTDgd2X5t3nbyKnQ0lYUYf4cgGm6TGzXQ40FdpFBieUl8jTXlTfRwq&#10;rOIjsSmUkZ0/G6Ag+qOscXrA4FqMpKKDZiSK2sJFTaWJuvwNrgY+Ku3SNwApatTvPk/ae5VQfmdU&#10;Rf1MXSh48AcwQ0YwoqyBIDjwTGMYS8HXjMhIpXZvpT4NTjDMawifsB65szEeIT+TIQw6CraG6KBE&#10;Q8rmzSTgdS+UPnPzrhlRISfQVCqEzgTIS4dl7JdD8j+jnk3edtt57Z2yd/58GT96PnXcRHPBiGoK&#10;gVVUZughgSpNf8GZABiaOOXjgryhNOcjF2YED2BO29CHvjX4R9CHxGs599AD5e4LZ3EktER9Nylz&#10;F+O3X329TN65ma0g5JzZCx0iVAYeyinbwJSAgMDFvpxW9d8Ug2+moTpNcIUFM2hrgDySF+IgPBp4&#10;2lRXnJrQ+HvfdL1ZHp2Lb60pr9aYNdkV5RskqtOhAV9ZdjuALms/LCcfxgSXXUZEwrxG+1PW1Fwj&#10;M7f3xm9Kj5G8G3N2qVMzRrRXxcTeIxvKqZkLoIDW3JOeDmfBzYynzlsDhz1B4MHByICyc54bxFV9&#10;qvKXnzBAPhxhmpXQiSqX8i1O0XM+UOa4noSRbvlBZdtlKsmQMjucU1E4FXZ5pjfVcMIkzqUOsNgc&#10;1wlGKKrE0QktAHcsMs4HntqtzikL6imjS7L14CVG6DSURj9qXZcKpE3kJT/3QfAxYQp0Ar32adek&#10;1BoyuMVbUHlTlNYgF3UQG4KOZO6EjfZ0vAJgcBAJRUaEJ7g0yukaDOXAIMkscFcDA421T5U+4mkH&#10;8Ik68l9SgFxozVnac0G78mpWyoB4zts8Fpujrwerd1NGHA/5fU0di3vYZRkDNsUpKAeaBltjX3TJ&#10;4Be9h58b2H13iJd/9u1hgJFgjHv5yRxgSWAB311GccTUhW8J6mzlkYGWGavJ4R5wmJ0nc6IuUM+P&#10;11koLi25BoHosv4E6852B8gpXatXZkn9nUuXSOwbPPFc26pdEroReAivcu/HLFQWVNMHVHTtQdaR&#10;OdXnm2hudWMmsA0yDTA9l1YyS99htmnim8vKG9f2Vzfx5Hf1mJXw52dcgL4CR4N3gzcV0zWa4b/y&#10;wGHwLR0d4NlOBtsG4ECuHLivFSnW6v6soExRtgYklkGetdfcyx5ec7JQhy6b0Cfx4gD9HjAYvUJb&#10;rhfr4TfXCSp78HrkG3rn7ipj1uYOSHR0+/hUEh8uPNdJuPO4v6FXA3tlEXphPya778IT7AngaC3c&#10;kFTfgEoBV8wU5+oOSEJHF8DLUzOsybhZD3uXtV2cgz5cBifx4qLDkooF+i3+8U2hr3qCLOiv6LXd&#10;YNggritc6YvAD6D8yRx96njM7wUyk4TWRUYEcPPUqDz32Q+VC2Tf//Ivvl6uXOEHnXeuss8iLyro&#10;z32rMVlAAEPn3P7GsYYys8IPOgOjSQRK+uA354hTrvMyhPbhEB9y48ZOufv8ufLgow+W7bvuKj9n&#10;X6Yf/OgfSv/xDz0jiBFimWM0iJnHULCOCAF03dCKiGxKQLTHjph7rCa/xhsBS4TJNyNM+dIbkTPC&#10;a/caEDoFitLF8Aulhsvt5/tEeI40xqQVz6KsplwPMAYzFNHo3J832OcHaXfYXXOC0hjRAwoHhOWf&#10;jJArLgB32iBrQGSMH2DP/CuM1RkAdmDUaQESxINIMExDsoYhoVukHOWgfUwQdVB24FTZpQNSp6zh&#10;yCE+xqxmA0AL52JfGrw4DRVduLjngmMZn4VpCg/CllX7wNR380fhsCgw+FMofIVugQEm9nk2hqH7&#10;CRJ0DggXZaJUtFFTmMKmsssrBY4PwOh8MBMVBs47/4etd32OM7nyM7OAQqGqcL+R4J1sdrMv0mg0&#10;8ux4vA7HjjXecOyn/WZ/8r+5sY6J9YZmYm2NNJJmR+pWt7qbZPNOEABxq0JdUIV9nl+iWmPHFgii&#10;6q33zTx58tzynJMncxCnSoT5ZGxTGqdmeYWbueHQ9tRaSZIcrpj5DgyDwD2DITQQLEdgEmpbQaCQ&#10;F0cIpjZMr+BfxnVsYb8a2oHYgd0KqueEi774+suycPxaooJ2uMd6XRDxnCefA+tQ4yFUJw4YiMKU&#10;OZPyGDWw4joF5yOsFudtwGrBhFuPI+gR7hgCz/ZGp9z64YfZMTbbJtxhx8rB0T61avZhLNpVqKEF&#10;p7jJpzyjAYw4jwAWXo0ej9hQeSRMRtwg5QOASaEHSAgDmhBC5i5tACHpt9m2jvMsxlqMcHhF5TeA&#10;b6wrdZUWnD4YZZ13vs94pTNplB9EX5SIQkhvp4m6E6vL014P8A+fvynHGEotGLqNQNH7l3MCQz9V&#10;GMkXdcecdCbMCj/mDzoyBBnPLnyYuksMSOwLk4ZmaInPIUb/Xr3CU8AYGuRvnSeHqJiTDf947X98&#10;JvTKTd7jPPMIr/wXPCaUCh0oC8Sr7Smoq1GrMcHiA9iSUCtt0w4YQ+5hpsuUGiR8ru99ur7M45If&#10;fNW+6zwKD76EeD2tk9PH20zV3bK8ex36hg80lpCeenrGLM5GexjbdOMu2iRqYxSI4yhL5klDEcRh&#10;VAEKtGyPGTPvonS5ALlVg5bFhBhTJmoYyKcz3AWXtBWIua6xpwGmQevVWd6Hci6nsNOPhkbu53+N&#10;NoerMdeCbyfQyBxEmafBmQnUfWUo7w/43n5TNwrjScNDpeX86g023Gc/2Q5vyId7uijpJnye3LPV&#10;jeBWBabxPPM+mU/VY6OMRpWGUxZ/9OliV0PZnVfy8hRenoCABh4bF756MlpMuPdLAZlf3qa8A+g1&#10;HCSNJk0CXJ4TTRhe1rMAeSCJ0eeF3Y/8uJlFIW/9qTb1uJY21uFxFi7IUg2rBnMefQSOlZt6mry+&#10;wNysNtnBBxKdUSHRaIhcRf5rRDlOi3dekD4yBNZzxml5BO/RG62MPOvX1BJxa0PSbQx5ZIF/XWgY&#10;KszcA6+viSkOLMydE3VOAzy6oDYc5lZ3yB7+AP+MyzYuPWyaiyPuH7dZlDI3LtIapDosoFvdvYUl&#10;ldDdzs5uWWWHV5u5m3bBgcWTF9n+DoV1WtTYWmTROXqPd4+aXsClnNTQtgxG5AXvvT6An1JclbmQ&#10;Bjx4WkGffmlNPjZ0K/6U3zGeuMaAQoPOTbAKvvXUu+kpTgcmQUNJrDO00L0408Eh7+P/5L5qX2jo&#10;ZHEnXrgHxQmdEeGituD1GxvlP/ynf1tePXtdfsNRJr//7ZfwsN42FgzonMtRD4cMUFC9dp5D5K2B&#10;x8oUewVbg3n1tQBNWkdSfdcmTGfi9wuORHl/9J6UnpNy587d8uM//5dlY+sxDh0Qaqx7ilITlhZC&#10;ysQ1T6EfszvhhK1zB6/flj5GjNv59V44+eapiAyPO5jAWLE6QbI1EFZwIxpr7DqJuItrJVQsTRSu&#10;bfRxPT9//B3vz3A/ckAtFrxGlfZjPEP0Yf6TggPMgSXnA0RKiPTr5NQVPG8hII2kCAKEqcYBWIWZ&#10;IFCZl8fdYqyr/QJNQosoeSaE2iGeXnzvwYMIm3dv3pYBh/FZwFAhln7o2DbyUskIF20nP4OJldHD&#10;5MLJRJgsrnVc2Zz/JaQr2FMWgWf9nNWRgMgRCiyeiLsaGCWquEplIn5lSAWUj4YIud9RpcgaF/tT&#10;3Kk0Y7ue9C58wnB+yaoIpjvnvW5TD3lXGUlwXfrJaglUdRGUo/lhOcUgMWcmjgbc4E0EzwQDrwc8&#10;rtAUhvNY+8sYyV3gmkM+cfmqY/AEfqasAk6A5/zoXRmcvoFBYV5oAXsfFzJeKGtTeSixTIMgULFl&#10;voDR8bsiUYDQLfkc0BT4HK2xMgP2c/IONKTGELtb6i/gfarN0C9jQ1jqIdH7edEFP2sU6dNLhfDY&#10;IPa/iBu7gTdN2rqEUfoY42d4bAwNtmnbWkeoo/zoZfK9uFdBysTZEcd74XHOLWR3Sax8oHfNcTNH&#10;Or8UNIZ7JoTKTPrEPoygU/DYN9/WPngX3IEHUWgytoccDwkJfPvd4zJ8/g0GHl4BxjTHAqLFiruL&#10;wHF7Nn4G+qR9+tUjRxNZKdp3CwGv4JMOIrj5boySkldnisB+9dAogEBa+EtDMcJOGLnu79XMZk7y&#10;gf++vy5umLvZa/Z+9n0MB75XyPPQ98/lfq5zRVIOATm38pu/3itAYiVHGPDR2wRTIogwBQ9cya0a&#10;JmIUluAe2vWXZ2zfB5NT5lt+3TnqtTFzNgAnNx/dLjc//bDu3uQL+9BYGeMdf/vrL8qrr59H+KvU&#10;lYVZqNFzxQ88ZqP0x7Kdq/Zp37QgfOnbq46V8V39Vcn4kl8TUuRePTIZnxPDPwis3gO4yq2aF+hz&#10;FUZlr894axZ2zh08qemtd0zBLx+Z1+bqfsx7DZ8GnhbbEGSV/iVKIQqfq8MT8kl9xjngFS8MBmIb&#10;2W5/ji7FLqVJ0yRM1CYaoBdLw2lrawvDg7wr7rTqti/DQ3pJRhhMKqaqGqFZ+u5hfJjDOiBlwzIt&#10;ABqjREPFnDCoHs8Q0AorxoiGpnpOQ1FPQBY3GGTW3YvnAnwYATA/64xwyhHVmePhge5nB+yaE7a+&#10;zXFa1MypazV4R1zyXDYGAa+OAueaxnKslAuQBuNdRo6VZXDHd+ZCaSBKaHAh0QnGx69wjsCp7/VO&#10;6VUW3+IUk4ixmNuJZMncMz7xTX/SU/KFee/Le2xbqlFuqF8AiKa4l76dM79TtmrAXHBw/WSEbmYc&#10;VjDXA3X8hDIFzhWJ4pcr7NzEC7WCsXtt+1Z011KjV3awrZqcQao3/9SK8xgWKBbgpT/zeCFDMBp4&#10;xgAt7/lyo0T4HXjmnGvlOFDWrx0cOIMGG8BuI0r4KlukWemd/4F7xq8Or1Kz2PRxjN4s0MWdug+8&#10;KUgFCEzGsOP5iStVcHvz1hJHmXxSPvvhg/KLv/tN+Zv//LfkGfWRheQDku+VI4p40rNm7cEjm9yh&#10;a76bds8InLphQZQPoCnNC4tr93ECDVhUnVPI8tHHH1Hl+xPwAYG54uxYvIyb++QbHezvE9dmxYB1&#10;ZWVsD5VNZjzMHhnhAEGWdTg0tlbI6PfwS1cn1pgQrQOSuj2OwWKNR+fv2RVFTLZ3kkx2kSAxiTgJ&#10;FnEHAUfERQCI3OQJ0ZmM4n26c2WYC9xkrohCMhpJdQ6rMuK6MEn0KhZXF7rVFrqL5cMPPyid7eXy&#10;dm+vPHnyJKuDVQyF3Uf34prTI6GbFsdxJWTatl+hShe+F6P8RmgDF5+YTJhOAuK9X2dVgtTyekSl&#10;3MHnxJ/9ngnTAPLl6t8dep4hJpMaYpmyutX4m8CwDDdMr2Gj9yIXyE0YgrshxpCCCocx3zEX8Tow&#10;07wfIKCGLI1bCAZxpXEnc5kQa5Xz6Xs8NeDGORAWNuzCZNOydoujbm7fKm2S3Oapm+SuBMDhRd/8&#10;PXr7rhx//aqMDk5JkWA+MLBdkehhGhCuvfnRR+XR7R365ol4gd1N2WK1Tuj2mzfl8PQ5hiK4YM6r&#10;ogNc+YD2pQk7cTV9hgBY3lwvP/qzT8twl3O29NpAm8KgkaCwtdL6OcYXqI/nTAFPGmdZvbldlrc3&#10;6kG0bulGqLvTLLoSjrao6qUCmNyB47fvy5vPn2Ak95JXgg3CnAMGRpEC3NIFGjnS6Cz3wD4MYdz5&#10;E7xawEIwOPMI2qOs5Kfjr96UC7xDhmCEOavxECoLEQB27BqJoWMedHNDc4XjF9gZNQRvWlmG0qSH&#10;DmO4vCSBUTcTc+9xDCco/CH40qOWXDP4x104SzyHWAUODDbaN2/N7bNzrNbMyUkitLhXwfI3JTlA&#10;jMZgFhw86yt0f0XrM0+N16uhcMUPXvj/efmsv770Dsw8KT7rZX99b7HOeA+gHZ5ImN6+Uu8G9AdD&#10;8JjvnDxXuL4ES0aQ5xSkvqohc/U9n70lbTqNzKMeKeE4h270clx7gKH08cMyYdV9xgJAeKsio921&#10;drn/g4/L0SHbi9+fZRepwtUFjjRqwdaal0Z/V+AJg3JCgz8A0q9K0gWk3zjXKnmN+eDAB3jZr7LE&#10;hWEMeb/kFdTL7MGZOKEtvsv9odFKO6qpSE0ek7x82rBdksyjAKBd2vdaDKar9kyRFofBJW8DJR/M&#10;Q/PVIql6hNLU0+Ygzaey1EDftugl4Qx4xKTYeG/sC9ki3blBKDIdubCE/PHcz+Tn8L1en2U26KzM&#10;4/mhvyTKM/+Ck+NWWDRPhJ/+PPbJUOAsDGiOlWcIWsdKL7/0o6x0w4r8BbNIFUGCdqHX1FEXLPgr&#10;VlkkH5Nkn8U7BhJw+poAux5z5aOGlcnmPMx9GIJXHnDnzlfoBDqyDI28G7tC+PneORY30uk5Xg3h&#10;HxLmimdK2DHCmWzu4XbgR7KAfyCmnRqirvpQnaD4MSwp3M5RjWrkIleYLcYtF+bYF3kMvIcfaHxE&#10;KZ6zA/qBIDxe7ALjQHveTQSPMaTcWCKOP9zdKOPNpaSiGCk60ztIWsIZ+vqMIs9DjJEBHrScXwn/&#10;8RiLTyxYBa5wyZuO/Wq+lWnSlDiSFmPowGseewZ581U1VtytLr2FBDMKP1QaTAvqObDkYkmjXyOn&#10;wxhsNPXw+FZtC1VC05hpeCrVeRtEGv7Xf/+/UIX7dvnH3/yuPHv8pLx68xhnDfxHw+q6OeRjEvuh&#10;TY9cEiw3OGhke3KJsPIR3Gs04b1jETEZvY6z4OatGzgQnAMsrPP9w3K2t19O37LV8fAohpMDcmu3&#10;tJidJwzErY7rlH/vYHFbaMtkPFdfqZNBGYB3R4dxc45RFhO216YIGcSvUHB1sgiFxbgIUmF3DTDe&#10;GyoSTRE6/oXozNRX0DElYXiNA+PDFwxaV7WGVFZa3g9yjSWLxqwMiG218CaYL2L11+71zbJya7tc&#10;rHfK+TLVpklqvM1ZMY31pXKCAXUOYauoFUA5ewsCyQ9I00A0AdFVkZ6XKE+Y38rbAC/QYUzHGLe8&#10;n4HJ9jTcEuNWWTH5JkRXxSRpeI8TCKPSSAemo0poJjF1piAUDces7mhzgGDvbKyWm7u3oVyEHWMe&#10;MOPubBhycOAZ+UInGEONpfly/ZN75dpDdlUZ46YNmaZ50Sx737woL3/xRVatbm11x9UlXsDbn9wt&#10;dz57WLq4sCeMWUNEgwwIIBwIC3ysY4hc3r5bXn/xuLz/9gVwQ1nMLUDGo3SdWPLKg11GYgE4ZoI5&#10;9FcaOcJr1+P+Dsng3q+gk4plJNgXRAQbcAKwMlaOBy7NbVYGu0tJdrZ/DWh387TOWVEhOFu0pbEX&#10;w5pWxjS2wjzrLta41nA9UwFgLOnWlQkMYzUZ9wJHF2xvLZEw2S3Pf/N1GbzBAEQRKgPc0GBYzHl3&#10;fvMcNKQLwKTzC5hm6eYGApVcLPAXoarh6Myxyu+RMzWioKpDmvTpH3zmA+3FQGY+/FEJDpq4uwmZ&#10;bl+7Vu7/KQocQ/MSuoWylf/MGSvod8dl7/Nvyjs2NXz46aNyHZrVU1pXmZAftL4IYZ7sHZSTZ68q&#10;PdJ2C+Nr6wZzhpGlUaey5jEWMnpyAe6cVTCGr6HS2Uo3XlPukZOUW/Kc/JnfTBFC5Z8pDy85uCwk&#10;GFP1TqiI5WuVPP3yPnf9s3EntM39duL3E+TwIjyNzR5DMQm3AKuiDUGomCOY8ThCB4Enxhh9X+E3&#10;XkmRLk/aNhMYOBi7CZ4qz01yEW7eu1PGhGCG0IQexx67dEdU/93ACDZM11mlPtvuJgYTNV0Izy0o&#10;s2iTUUUG2KZ48TV2BcfL+WQwUkBwLJ59aVjpYY5C51vlgfAJf55yLJIWQrZe82vmFr7Rqx3DI9qG&#10;u8UT9JCx06ZeJ18xusFBDDSezV9ows05esiVW+7esi1ftTQCb+wHOnFh50tZKx1Y3qXLHAuiMsYF&#10;RuBA7no/H8ITGoc5rgU41Q8XRA1wVGSebO/0zR73gjOoSZ42N7W7jEsYfvS3xfsm8omZSWFQq4tb&#10;xHG5u1m28PrTE086dyx4oVVPTLCY4LmpH/C1MkSDyiNY9H67kNIY0LsWw48BOGfSDeYcfMJYWSiR&#10;Zc5vxeeYaTS832fcWZSJR94ntInnTJ2VkCVjzoHoyLJ2ks/BD2PL7mImMIYS8Lpz2FMhJhSoHIB3&#10;6WC6xbfqDkYzYv5ctFjt/Ex8sZhxfpSBXtfICB5sm/egmAbcdQh8/IvhzDPStjRpqkoWgI7HsXO/&#10;lJkFGZ7qFtvns6mJhobgiybT1ib3mZoxoZ/b929lAW7Y7QxP9qk72IHvzbvDcgy++3jLevDHBG+M&#10;JyzEE0e8EHCgEWSHek+yZrBes5MOnq0tDGMPQ+bbcsg8DaimfYmhYnQK8LlPrAE4MMjTelKxWDC4&#10;+ZLv4Ix4550/awjqfDEVwvG5GPe5StMMhgWhYulf/MuP2e5/uzz++nH5L//lb8rzF8/wNNG+GlbZ&#10;TQTFqJSLUEt4xMNpZI3mnCPpWH0aULh2jjx/+epNOUD2Nl9/9UU5fHdAyA0lq9cGao9SwoI07LBI&#10;Ma05witrrNa7hDUkFBPA3S57SjjjzYs3qZvkymBA3QuNJi1mV7pNOwcKD7htuOrVunS2EHJa657d&#10;Yo0QHoB5+AMGg2yADKfyxxWhxkXu4T6Rq3LwThnBQfElyFW4a0Vq8Biq4nsmRcPM2P2AyW/DYEtU&#10;Gn+0/glCQJ7HDQkRvEfJjMjHUiHTDC+UCnCqMONtAAatV4trDTB6LtFiTvMFxMh/PoCAh9AV6OBH&#10;YtKz5esSg2eeSRGXpJIwTtyiukgBQFe1AqRDYt788LIcvXxTxpyY3OyBH+5RADAEW+GvShULGiF+&#10;9198FoUqPCapmi+29/R12X/xugxJRprDw7dyb7u0bm5GECioXFEvE+tpLmHZM6ghsVqFxKgzV3Z/&#10;/Kjc+eFHpUFi8SnCZIxi0Sgccp/4dZyGeTxnaWm7W2785COEy6jsffmUc/YgYsbq/E5Y0p1BjD1i&#10;dC0ZAdQ4Rg2mPt4iVzsy+4R4oALbPDGnPisnPoeB7BA8ueXcHW+WhDCspKJILosTx3ye425XiC2z&#10;U0Iv04jLLejJXBdzEqYMQMPENnVfRxHRxgS61MjQEFTJrt/ZLncxkr7q/RaBMcA40SijsTCrzAgM&#10;jg9YDWuadyE/nEMDA7a4EggMJboScovCPPlfenRcFzpGNytYhNBaOqHTDJh3wCGCVGx6BycYcJfM&#10;zQUrpQltN5hTq/zOTVmU0M7oSZNQOMKM727cvYYXV2UCnTCGeXi2Ay23365hUO2DH5Nw2YmIAXID&#10;A7hskF8G3WqIOicKTxP5T5/ulaf/8Duio4ZYdUWDLEajwJYP4kHhmrhTKAWHCmh+fc2uzT7/j3//&#10;+L1TZoPOI+MOv0bWgSVejOEcjwEFP+It81QcvW2OLUXnmMQufCXPxwADJpsxQVfuy6YH6Eb4DcuY&#10;uxO8xABRlCgHmA948drutbK6scFWfsYLP3lv7/leecsW4p2f/ARc4ynl+u7dW4Rz9stkn/wmDKJs&#10;ngA90lOGz3gk1ZRxEBguxvDQiOK9op6ngIn3fmaeaQREiIf8y9iVWX7SkAsuQhde8xC26TgAAEAA&#10;SURBVH5aEP/eY6fcM1MOjsnx+lkZGflDC+ZVGT7S66NhpqE2o7XZ/GhwVbp2LlV2tBE4+MxflUpg&#10;gm9iNAcmrmm88ScfucMFs6Gz3Iuha/6KeF9E/lXPTm1/iozIYrMHv2Coa2hq7J/PEa7nefk3OUZc&#10;N5hnmZgOK389Jy60lkjn8EzRVXJd19gRppdsFh6c5UnJy3qeDg5Z9ONBcrFpIUsNKSvzayxpQGVB&#10;w9ypU4QRSBU3IUa9x9K+OqrJIoYTWePBHQb/kCmeSCnOUJw5uJ5WYRFkedXjUPSym5u5aK4Q/blh&#10;IPOGrsumAU+rYJFrMU/PYjuHficYPifIMuHRCzXCuzaCf636bg5RqAJcOU8xZkH+Jf0hUiAHenGq&#10;pAV+8hf6ioHOd3qQW3y3KE8wN+Y/uWByl6qbeaLTeE4PurQ6j3zrduERygZdNjbKhyyOzwiTakC9&#10;efuWqMwBpTCEkegEnm7n2lqDcyZW00c8QYBhPtIyC+x7bBq7feMaBsew/NMT0m56+1JofsWPxmal&#10;yXo1up7r8chDeU30ieV9PLrJvyg6ngF2Bu2GMelWD6goyNg9jJYQ48p6o/zZn39U7n2wXX71q1+V&#10;X5Oc/fUfvgnv1bA2+ocaduJvnoKhnQ56nTFZdgNkYLSp+5G9zKdyI3WdMNab7777LgYNOoBJ1EDS&#10;wGbnAcSqIt/c3krRLCfb1fz+q5eE5SgySbx4iGWccBqIl4kgGwaFUpCxRRqKS6+TjChgI4hQAylx&#10;/QhN7uNeBZDCRIRn3Lz3VQVD3qa97Gzgo0YXZBiCTPJhaBJhpbECnMKS4mDmoqAgTIR8wWS1KJq4&#10;fh33IyEjV7Z61I4PyMli6+D0dEhCJ8QsDQGbeSEqVbfQZ+spHGXq5JBzrDQ+NHysk2KtEFfjHRCr&#10;i9kdhD1yse5Q/XOZw4Nb1lExBMbQzPJ3FRi3PgjK6tSxSGhUZ/ZAzwEeuSWEkOZgdhSpZPhVmNIz&#10;ypSJZUXA/sNcN2fH70RIarsoeDAytMCH5PIIu8Rl7oKizyM1IIcYIlYqvvHoPrkbD6Osh8Roq8iu&#10;At7cACdHRRHFCXH3MKa6q4tl5+N74A4v4kE/BiVfce/VXIMnFUTcw15mLDK1blRx5fgVvGEUSUBa&#10;8T7xTRsR8kDCOsQn+Z5vM8fmASFsuPbu+evy6rsXZff2zbJLXaLZyjxMyPylTdpWZSkkaDqQKL8s&#10;RMc0Bw+nGIIbCIX7P3pUnv/9F4E53k6YMEpOgx84UvqBRhS8roA0NKUDHQsaLTZvOMu6O7YONYJ3&#10;Fg3QiIUMnWvzXPQyYjMwYOcffPC8GGJQyb9ydQySItjjhYQ2GghUt1prgB1DI2uGETHS41XTQJQU&#10;yMFzh5T5VKnFBEyLeL4MNQ0xms7jrqYr7k/IFx7vEc6zPg2BzkyAyiPhoPrRq3WO8u6P/4WfM1fO&#10;V/31WlW4f7zPd64Kw0dX9ykqHbvz7bTKi654V7bWy9KNdRQotAkO+ld5HxasnTuFjoeMl/uQY/A5&#10;+JUv5UXa8Xw4mAgFBy+BK8NabT7bl3IlYUb7BNcnfU4M2HuNcESBMRHHeI/eQ0sevr33/EX56NNP&#10;s4lgBSP8k88+LU9//jmhHDewRKWCECZP4BmPtKWylU5q3Sxw4aD4LI2GbvgfKRh6N0/JeeaByDag&#10;Bj74NaEJnk2z/uWHNmav2XsvSS7B9exeL0JXXtezHYOU8ctj+QrejbdIaK7a1BjQiEp74ClKymby&#10;gAZWiBIwZ9JAXqb9yHLuE37HhNx3OOIkTzDXwu5iSwskdAL+RYnf64HgZtqBYNE1W9d2SL4mVQJ6&#10;dmEzQanOo1vc7Wm+bJ/F+xm8sA+TqEvUSRpKLpL0vlRPVK3DZ2hQHjNHcvv+VvKp3LlnCYSAineq&#10;nvend+os15MvxXU9NBotABE5Zx/KaflXmhEvkQnQIsIwuxN7VJLuceqDsjYLGwcJrEZbOugBFa0b&#10;mdyR7UsnQyIfOg0u6kYn+2FQZQ0vlCpPGZucJ8N4GFKeLDEkD2owJkTGOJSNzsEAvZVQpGMWt/za&#10;lh7fpAvAH8rD0CDjmnOhBHwai3psnQsXfzPjhBnJ93VfYaUNFZbnKVpnccLO9Rts1ho9vEdEZlz2&#10;9t6xY+wID1S/HGGYWjDVI4nMC4v+ZY7bLDrW0X07RCrUiX948YoUGuDGoyuPZKccOBJt7haMvpAW&#10;gU06Ee8L4NMcalxKjJexc91fDRjlZqVfKc7nkIPcL8/xDXM6ZUfbRvnrv/431E16VH7+3/6+/O3f&#10;/d94mfDmIfP1HjHo8KHI15NoaQptjIyHRWnQppFGR/bFcpWBAnSLGG12EqwRTxbxPOyhlMar99hd&#10;dMYukfEZO9WIb7rSbmMUKYQUIswB3YrvypAykvrAFbYuTSdTgSnzVaXGoCAM2A8C4y83KNicvIyV&#10;b8Si7QU53Ov9Jg9WhcT3df6VEN6dAdmvq5F4eCIMtJYhVFaUB69I4EbAXidM5K68GhOHEDkvpsdJ&#10;3zjg41HT++HKQUbRIOoTjjK800GYX7u2laKBc7iOLztMOuENM+glEA29JUI6f/jq67L/dljWPrtb&#10;tnD5q/Awy4KfUCl4yK484FZgiRMFWxPv8EDjxv7BuQrWcIyT7xhMigOjCSsOUYxWjLjEq6QL3RXd&#10;Ba5ajRt4N0aJeFaJ274GivcltKmhCEw94FigauzWR3fxaJAQ7Q4DOqqhT2K6tIMEoXfmjedd9cgM&#10;U2By6/7C9bVy7aM7ZX/4bRmfkkZOewodxaW/6nxJ1xEoIw2v6HlxC3d2PXGvP/5TJEcw0Q8fA7Pd&#10;D4ETSmTsXAcvtXwC82Q7KM+Dt3ult/+eAqXtsn53NytCBZtCk9sxkngO1ztSMjTo4aIxWGEAeFls&#10;gk92dAJsd3cNPHAdQR06apgrpBJE2DiO0K40CW3keehDQxXyTZjVQUJ75uFYkkIvg8a7BqJCfnbM&#10;g8hISCZ/wasKiHZaGN3G1H2mrvRFDWNmLPKOO4viMVChcM3z91SS4gVRwwoY05Ln5wmp2leSTMk7&#10;MwfqjFVyHyOEyxibCom58p4w9D6uZdvIMTlXHlKGOmPmjN859CUu/L36UL9jbBoj8ZrwhXBFkTuP&#10;V/fOvst15jGrY/qPgoKOJG4PxF0jr/DGjz8moR/4mZM+niZzKzwmZ/FkVL79xy/K8et38TiAiLJ1&#10;83pZJIxqGKHP/KpkNKIa5KI18aoNDlBkKP3QPTACEjiblqevKS1x8rL0IMjkAoL/lkqSoT3+8qty&#10;bOFcwnDLKLSVsUUS8aLjKXUcjj52RHDBZ+ZQ412EGY7ReGXk4AHaoN2s/OnXtpOPxTyFo7hPg8RF&#10;mTx3heHgTLPDnlRgthw82p/v+fHe3O+AeKlkktAvbv1GcahRyZ+YULwxl4iG0lZktPPjLz+gN6/0&#10;wHv50DZ9ReZC97O5zxiUJ4zZMSFIomz8PvwP/bk4k/ZdJEc2oSiFXM9P+Ah9YeFIlfvtRx+UHTx9&#10;GvcZDsr04JtnqSlm2ZgunhhxJDh6NDw/dEIqwsn4OLiNPOJLDS0X1m6rd0dcxxpEGCddjBCv6YVY&#10;pjp4lzCrtDMbn3zVtBwCvz2iItbrGwCb8neEoTZRVjrv3gf0l54T57wAbEI1IEEDfoqxEHxy3xn5&#10;hafIJb3Cepgct7g1Gb6NEWUOl9c8Mkc9hEILj0/Bi3q3iz6ZcI88rD5UfmvkmLs1wPNtgeUeSceG&#10;tAzljcBJjoe54l+gQd7gyQPv5sla/iXpI9IB/Wqcx9hFfrgoTUV6J1upimxTa7Ce4h60FrSUci/Y&#10;AU08OgvsIF1YXy4Prq3TZuGoMIwlFhnvMZgOMZ4OKCNkqNQ+yAugvNAJevdFQq0eaZYwlzxK33qD&#10;M7H0fEWCoQ/pwKiLczCHx38pJYWYD3ZZT+FJ5Z06ukYjpCy5xZczw8PKYV75n/E1ock7966zCeGv&#10;yy6L4l/98pflxatX7JjmVAlwrOHt/CqTPUZlTKK7urxPDtcFzgPL3mhzQIalubm+k+SvTaz8FQjK&#10;iewx+e+Y8GMQMISIXL65i6ihtwUDyDh4hDSC3R0PC7hZbUzsInuBW6EpxBVw3vFZoSC7yKRMFPcm&#10;P8LneIVxmYGZcM1qkIEnBAfRpG0+Z5u499s+1yHnEH+sTpCzQLv2YTjGvCbjuCEghN67N6/K68PX&#10;pbXK6dlM6CJEsNleJTS3QmiCnCUWIXG/YXFMUDKnGBCFAoHXMSi27t4sazubZSSzCQ+Kd+hqBMEX&#10;9yaXRoxlzDL9gq2d5/gSjznc02x7RxcG5bms8oBTYSN6FCGaFxoXGk1+Epcyid8Gkd6fT4yMNiSP&#10;5BJIcNxioq6C34KL9T5u1lDlPp93VbSghUI7bnXVUDjn7zKE3yT/RVe6tVwMQwqXnocBdSfeE6tt&#10;WlH69jXGrJEn9+iihrEQQKu72+Xdt09xF6O8cSur7LnBzvFswZwQY5JNZVwUGOSTFfiUEJ7feZ/e&#10;s4wUZKhcAi/jcrVt0q3hNXfyhaAx9W0vBjS04C4gW2mxwu1AoxqA5hTZrsnRlinoHR6XZ198Ha/d&#10;5vWdcpdVxhx1O3xpUFruYIiQaEMT7Y3lMiSMZQ0UpxgKrTjhXr2T0r5eI42CwMq1GLLcqTCVgV0B&#10;SrsKQekvQksLVlw4F1yX7qXrnAmX2DsdYITWeiTMGnAbCtGHJuMawnB3tGUBkOYoDeiB8YWTAoNt&#10;cz80mZAv7UfgGTbAQLBuVvAHDTQZr3TmClXjQi+MRrSwzRSDiid8KLwgQuHqyzZ8cTmvP36uF3xm&#10;ZizVO5wJXjwgrv1gW/HqZtJBC3M8gRb7KCaTrS1boQE0MpkSnpUjWrjM57e65OVVvLlA2yLHbuEO&#10;tWX0wtouP/O4+nJ4895x+f1//TUh7XPGy1wD1wXCfoBuWmCeV+/sUKOIvvA8LLIodC7d6j5E0B+Y&#10;SsCW4R7JgMc9ivXykGFuyTo8oGIXD/yLPAN2seIuYPE/gpb06CqnZKZQObImtXgYm8ydIrzygvzk&#10;bdCVeJL3wFL+wuFct+X68nu+Sb+O9b9/gVO9OeBtNneRx8BJK3lsdr9Phie9zktjJAtX5RRz4xj8&#10;K078lQ+8cwZKleMBIzLc8c1e8TwFBkfBPXSm8VVfjh04pTNaXF4jrYOdqkNkhos9d2yqZE/xfJtL&#10;1kbORq5xr3BY2FPb2v5b9KFHJ1WewZ8pCua8NJRxPRaCJ3tUx0be0570q46Q/2RWUyQs7LjKBpJN&#10;auhYw62zsVbWrl+LAeTCR8PbvL5zjjDxsF+P5tJDNSZM00DOiQtL3jiy5EvStnJbNlH8JFeMvi4o&#10;uaOnQlnWxyA7O9hDLLCYhxdES4sQY4ouaxyRApFD6Nm5605hvas0xVyxWAIXyssOfNBYx5lhbiU/&#10;bl6yfQ29I1JiToHPY0CGXE/NJBbTF9A5WIuO17iNJxM6TPkG8Ary+Fad5iwxNwAmTehW4aoIR9Yg&#10;Z6FRj/5p4I22vIlh0g4J4rtbnNPWuJWdgGcswN6yc94cnx4e8OePvy0HGIUtDMUe8LUZk3Ubk68I&#10;Hjw6K9EjEXolW6Qcfx2fi+5VZHUb2TjGuzadskMbeKQ+Fx3MJnrwiu7RXS5zHVJFnHNDK4zZCTNN&#10;5C//1V9wUO798utf/WP5xS9+ziG5hzH6onc1LB3zJTvBkRU1wZvircy/Hi4X4M0b9x4iKIhL4jk6&#10;IqGrR5J2YqdmwkM0Oc8LwSpDZXumD/LeWL8DdIveLHzmAKFskAGTMRS34csIifcrGLhfY0FlJxNn&#10;3FIYkxczgUHZdgwKvpQEs0rjuTqlNk8oDGwaDlHR6rmpR0LI3Lj/8F+0ImRpFzmZvCgYps3K9bOH&#10;H5buzlqZ4jbx3C0ptnvZKvt/eIZwfIn7F43ESuES2diDAZtbK+XBTz4rq/euYTzNlzPaUegaTtEt&#10;qPV9CfMAsHwYeIMTEMsl8AhxMeys3jIuBRP4ADQVVBIzs1S1PUbIvXPgdQLlJscpbXKz16VfcBJF&#10;67185ut4FWzC8KnKyxh+S0aDEBVKGmn54Zl8H7esQoNVzAorH4UUytfaQLX45EI5In/r2Rdflf5L&#10;Et/xtvyw++fsMFsX+fToysS+8NgtsYOS/J0+bu3kZuEdUV6pvCYQp9tQHZcPuN1foWUQsAGwfBM6&#10;EXYFoIJWIlcwNhCEFrTTpS2xGy5JM/Qu4ccdzX2u5Be4p+kuMp4B3YzbeZD+oB2APMITekJZCMNN&#10;mkgLnLmmFyD9Ycyo5ByVOVJNPIVJ+rUR4BXD4th7pcsMn7+6+uMJ80ng0FCSfpm40IO8L8Bc4WUL&#10;dYwaBhXIq8/cN5SmEIYWhXR3ncn1tVPGDF4MmZh/EsNE4592k7xKAEiEIX6iKGp+irMjFwIXbbq9&#10;2+3Os7yfRWiuTZ+L9HlCrt6Ulbwub+GUh2avPxo8jB8YZr8RbNwk//ryutdmC5zZe6/PXvEM8Nkn&#10;8ks/eZ6/4lC45Q+9Q0NyN5Y3uyTGek3l41+gg1YX15Y4mgJjhGlZYZPDws5KOetqwCp8bZOwI3xn&#10;UUnzYKRD518PRxJhoSFDe7duPSi3//TTGD4JC3GP8sccwxil4KiJd2G61y8vfvsNx/RIBxpU0JW4&#10;dH40VhmTeXw4n4DXLcjQI7i4wPh1d6uhWo2d7HRzTYVXoI1B0qI+jN415RqTxReMERD0MvsyxOA7&#10;cRUm9z1j++9ewnyF4zontS4ZEtqhpL1q5NYmZti3Td9LSzPvyqzdXAM+50L5y02554/Gjg/n6Xqd&#10;j96rkR5Y+az8jTfP569gVl6p2OQhadO7PfT8GoZKJ0Y742XeDgnpf/c1Gy1e7rP4tm3rREGfyAG0&#10;HivRqlOE0/CIJK5syDwwqsha+McFVhLYRZn0BUx0DcwiW5RjYBCKOXx7UI7mnkTO2n+O1FKxJ8kc&#10;A5lIi6HYnQ2K6wJLaNG5YlymnvQ49P2IFA4Pfp/AR86RCyDh0SuVkBB06MJTeSQ+8wsvL5KzJNIu&#10;2AB1QChP4zX8Sl7WEsaQaRvqpxY72NyhZ36NBzS76PWYsWASeu4Ct4XCltBta2srmQ894RpmLl4H&#10;8NT5KWUh2GwyQrfpoLDIpvMBwmKAxTDCgHQTwwW6PHIkeFUXV/kHWYNK5QhzxXcaWEpyOCa41SNm&#10;hKXNOa2bqx+UDz+4i4eWxTZlh45JK9njfLwRJYKEycXmGMNkQlrAmDxdezDc5wLUsh7SnvUdrX/U&#10;ghDWWcBeI3VmiQPaJxgyGo/SgOg0z5JlDqNR8Ite/vMNc+5bLQjD41U6Y6RCqzs3d8pPN39aHj76&#10;sPyGXKanT5+Vt2/eZOFonpiV41t4ND19hGHnzEEXc4aIm2/23pA4igWNkYTrAOOITlxx0rBx12zR&#10;jAsf177aCARapMsQnTWBJAUFicQkwUjk/KMRhgDEQbdj0DjgCwVOFV4OhhszISK/MqKTIhMmvkq7&#10;ThAskb+0HuHsbrghHGPY4XKhC2HXGLbHQOgeHbPl72Tvfap0mwQ9Benbt2+UD/70M3JzIDjGmCRc&#10;2u5iGS0giMck2MLRJBjSOYrLCtg39SbduVHOKWh1yWefAyQYhrFwLx+zMtECFs5MVlb9GGfEj7O9&#10;nvHqxcrqPvc5apUM00qRxim4nMNgM7G7YT0dCojpOYgwReGFAYHflYCEbahN9Mpfih4kTXAn3syP&#10;6Sst+af3J4RF34DLkFDntsGzujgtRLfGrkYFnKuTts85LuA+17369rB0BioYLHqI3GNoVGgK8zrP&#10;zJhjBkbLBihwdHfH60Z/M2Fs9WsoMePgdmBy/h2BApSZvRpPhCDfRaByo8Le8dmHfYp3OUAD1b/S&#10;naUqJLY5XdeAX5lFUQKeeMZnhywC5jEylhC6lsaIR0sDiWsu/hV+egzUydKXBtg0yyzGI5jOFV/6&#10;3jCg7xX2wuPXGsmQdgQLzTA2LvKlVYkZbJSJBs8cFmSqSjNmc49Uohqs07gzaReYoow1lB13OqSp&#10;K9xJD17zNyFRi6vx0luXxFSuiy/HYiVw4XSOVdwgn3FjDBoyABaTUK0nNGX1nMrWCHl6jMAKjsGb&#10;wkt6mMESeIIL+sGQrLgGpvBvhStIlD54PsgBvrTAZ2dMJKp8o0i4r+IaUwSaM8l8eHxati53EH/i&#10;k2fFJf/p0Wtj2JsEjz+o3Ly2UibuaCVZy638KhtvNY9swLbnfXa3XsRrhBDWlLUhPGxzyIl1QuN6&#10;8TwqxrCm41ZRQQ7IDpQUwmfpgsrI7Q2O73mGnBiwgxd6iSJUqDMMn6NNd6e6mcFwPHEfSnWw+5Dd&#10;mOuE663PoyEh/Dkfkzp1xD7LCD7vpawEq3OSYPV+gkXFfV6O4woq5hVcA14NmYk+oJWsHI8v8Bm0&#10;8p8eE+fI76IM+evnavjUZ0Bp2uSpPBrlC/0zoZmuzLm8ybPST/jOPvhsj/7vs/J2eOIK7/U72vFW&#10;59X2uKhR6P2u3LPZQv7mWfuxPt8ccscNIIZwXjx9Ut4SHllAYeUkAfGiumGe3Obd5tn0DV/Zhv0r&#10;r+1U2WdfXI4nF8wzJDzoKlZgSc0uxhXjnD7lUWnO6vnmfI5ItehhuPRmdIQus06RB9zOjKc2+Tfm&#10;InUoh7DMhpwF8nhW8QKZK4UVkFCYITINgj5Gv2HziWekwmcudjyOS/iVDSZxq5Q17MJXwJbD5gdH&#10;nBl3DP9CT/C7Z8HNG1okFLVKf3qh2hhOLqT1qIaPkQ9KDPGoMGqweNzgRA7egQ9MGmS9haP1mpqr&#10;pVPE8JLHhOnZztmF4PwCOZSiu/IdRKaTZLa5Rbwqr5Qdya+NkDOKAT3QR2gBGZMadIzPDUw38eLv&#10;4DnkluzQ3uNA9feka4wZ6wi5aPFeYdILphxws4aeMmVgl/aTfM98rBNK3ST31x3HOcSdeXMeA4sr&#10;beY4L4EUuUEyb+lH3RaZBC2FN5S8zHdjuZH6ew8eflC++Pzz8k+/+afyDxhO0qn8I+70hOsFXGHH&#10;5gVblMd4PJvv372BKIlz0r5b9jSQEEEMgEEA+IRrl0yeHpQBbj29Bmu7HLBLfO+MfJHxUY8VHYTP&#10;wMxnEdhLCGMIoOaDZIcSizNaDgJ8p2ILQ4NJJ1rgVEQCav6FdYJ6U6o+owSz8lfAgyAZX0Ht8SVd&#10;dnut394ti9scD4EnqQsRK3FcLe59/piCZwdlHTe6522doTy2rq2W/TaWNeNSSUZhA/MpxDZdYsxd&#10;YGixIsBrOUT7tTY7ZUN3/SLxUhSO1UfnwIFEJHnajjDprbCEenavMRYWEwkHFFYvpn+OsaA16riB&#10;z9KO4UwYH8X99nfflNHLo9IZoTTNFsb6brAVSONFfJmjpfFg/wmn0JnuRK173b9s5NS+BS8wCgTf&#10;x20MjURIiAeVzpS5c3U1D+yeS+aqy4OAjZkv4h5VYFoawFwpEaOR16LEQItNQC2KKy5R2XshBiDj&#10;AF8qFY0QJZOGmwaZuUVMFaGUUUmdWLxa88yTxgcD1jqrlbKZeOH2gE1frtL9kQK81/c6XwGXcTJm&#10;4HEXhwUF9TbpVYkRQqXuedq65K95YtbGylE1MB1PkiQsbHQC3E3uW2IXoDvZHKeGSgxoDQpgn0cw&#10;eCSM9C0KUngOg0U1Gy+ewkCj9Wq86g5rLY2ZC1ersiqjxEiB/HhTK4c7v0CiFeV33MuUQxfSMX0x&#10;FncAyQMqEQVRkwYMVcbDyDPmtCjshNEE7wY4dm4tzul26c7UeC9jsguUueUShtadggcvyceR8Tus&#10;jgf07Tb0uqliUgYYDJ57Zf7DIsa5ME/k+ShMeYwGpT/5mf7y4q/jAkIUHfRDm5ZXUDGqZh2/ws3h&#10;CmNqpokovokXENz5SZxmrqEB6c3n5H1LBoyPh+Xk5duy88FuuVxmnhTIPiR/0mjDXZzkTIzZudK6&#10;tcI4WJnCbBvguS4K5APg2ueUgedvyxLEr9dFD7R5QZweURrkcC1i0IyhBRdD9cR54BBo4ZVe6HIA&#10;Pw0WqOO1Bl8esaBiUaOHaoGV7NwA+sEpbbmH4w47+Ai5P2DH4bU712MsXbKwMYwoBycAAo90G5uF&#10;YAXjRP6w6/j1k1fl3RdPiPOflw0WSjlyRz7luZQSMbzM8MWjYWgXJMoBF2mYv4ERxGaDgR4tjSlz&#10;uwwj6EEI3zle5sSwux4w+9AQbOHVVRkbUneljfAOjpROykSjAb6UC76NZwge8V691yla6KypqOwb&#10;mOiGeWVs0rXWHM9ZmT6LaT7qbaKnoFgmc/Hy8unT0nv3NCcEnKlIjw8p60DhxDu3069HcjROLciK&#10;/KMsSo8d23qkXQwnVQJWny0kLhm3khKmF2nILqnS/vgLXdunQCm3xEWD/llKJkSrHLf4a0Njg5d8&#10;qax2PFOMixFGrht7CMDRB7MK/bc5TkTacqHnsV2rGDFNPUHstF7Gu3598W7616gcYDhZuHJIIctT&#10;cn7PCZVZvyg5SMhIadaIjTgy8T10pr6D1twNh6XNTu25hLfeOB+0PyVf1jP0PNbEKMoK3qg2vD5P&#10;2QV9NzHAuFfeU38vofBXG3hoyNlyvowkJOyM584w03tCZIbx+tRoqiFyeR25z8TG68U4PE5qKP1G&#10;xspr4IwfN1W4C9CjeHypo5WV1bAC78CwtoxnbL1d7nOfhk5qJirruVfPsbLAY7FiuDH2Bse9eGTJ&#10;iA1lG601cqUtFUFbyK0JwhS0O5283PIPHforIiONve6U89mvfIU+6xvh9rP0vEwe8l/8m39dbt29&#10;j+Ngq/zy73+BMUl9NfIe3RxzSbVzDR4390BVRB74jAjM5Cv8YpQYV2WeLNjkd2CqtFmRDU4OQcSk&#10;3PzgXlnBo/OlLkSZA5BdTUjloCrnibkzTmUggfIPYgRyGRSEOzCFvEiVGfVKqcTG9DPRSwCg3fVN&#10;iklS/ZlQzxrE6A4xd+E9/uorzig6Z2vv7bL9gFgpVp4BHvlhjp0V1tJQaEdVwzwShzBZkyerJT6J&#10;VgW/8EXQ0Kdl9q1UmurQENgmVWklsgGTaXKv4bkL+j2i6qyl0Bsw7d2H9xAUbGkWbsfIWKCSMsSA&#10;/P0v/rG2j5C/++nH7PTBnWs7/GoAWlzzkDNteq8OWMnSP66/lFiA6IRPRvNHIkmynZ/hZ1rIK/hm&#10;EmN8QFgmJiZfgu2TXQR2jEyUngQpzeghtEKpieEacJ65pAs3iltFzCrD/A0wGEND2nOVdIFiAIrA&#10;k4n0A/e4YnMlIVMIr6EpPR56BDVGMgbu0fi21L8J6Egu2qnw+HzcvLmmIY1ABYmBCxxJ06Emxp2E&#10;fQSKjYoT20tFcS6YzCgurDeS+7mH6Uvbeo0UGCp459Xtp/KQ1+PBdNIcDX2LWelRes88Ojbn02+i&#10;sOlZIvMSfxQKhq4Mn9RQSBUSGhm+xM0IYw7Wrgjk2swLoxHibg2+SXPxbgGTRnLdtoySjsEClXKv&#10;ORTmPtlnqiKzIsNmyJzEexvBVcdhWNUcr0WMpjkUoR5QDQ55bsJ9gRUeVAGZsOoKW8/LgmNn/sSv&#10;eIg7XvgcTn5VH/LVP3+pfMQZOOCvBrp3RSHlQZUsDwdH4kdUXNE3cIHxeBmsZYNGKu+p79YnPLiA&#10;QaPi4HYUieBbq8saPV0ULUYg4UUT4/VQmTEUA49+3Pb/Hv7sI5da5Df4EiJGn9IVi91tDF/ww7WE&#10;AsG5M69sCq1Ig1wxj20BpbtETt/5K1b65xgotC/85iI57ybUa3zd+pOHZfuj+8gqKsuDHeWOcqXq&#10;DvEvzbNQ4VmPTmoRLvngR5+wYl4tz//fP1DtHoOXRYljZZJCaxouiJ0Y+NKK+kk0avBIgt4ceHnr&#10;nBDZK+zn4zI/8Os8fK1SV65Kh/LWPEJ/ivxsw4+LFJ00CV5v3iIMHgVHO47LfD1bdUF7Dg4WVRZc&#10;N1/FndkBBDimhvkFxoEBWwwQFnoaxOI0bGD/PCu/alsZ5tQre4GSPiU0bjrFIfgc0fA8Ff7vffYx&#10;+ZE3QnvyoIs7F6/7z16W0//6PqkfHu1kSZqExllgBh/0r3/dsjcuVgf06/ilS5nMHNuE0byCbNLw&#10;n2IwK3/kKyc2OJB+adARZGdZ5pxrtCffLGp8MoYRkQv71TP8HmPjkI0Htq/xZG6LGzoWKMC5gs5s&#10;4xlyJ9zKxvWy3bgG+sAd+BnipX9PTUJLGyi7pid9dkIfwd/IMWWVONcqwLBTltt38h813Enwnlyc&#10;lBP7g3dO8Xot4Hm1kOYlnzXcFunfZPclFsRVBzrMKpdRdizgWFyhUFYw8DZ2tjGY9ezgGcO4PgWm&#10;I7x9vXOMRfSeW/jPDeOF56pOdY71zErn6nhhBn2kGaKQQbsVtqVbZW/GwTXpSLnmIi9GGDeKrw6w&#10;LBklgMdNVWjNU8OOvyZ1e/7ft99+DT432LX8kPmpcjceLhGZORWa2QsgeFW7xHfMOc98/7p6L3X4&#10;T5zcvXe3rPxv7FyENv+fn/0d5W9YcBHKhOirx87JlocthCiTqDfgAQhavwlvAMTtlLrvbzy4W5au&#10;b5X5Ayp+MthlKjxP2E4rI3MDD9ppIFcf8rQiR0J29YbxANZcKSM2QJirFyYZoLPKti/+MQUocpiX&#10;OhrXP7lTFjgktbNGTg1EYhfWhZlgnY9fPoGgSNz0+AyYeWAYg2cjFIB9AQZSCMuxMieL7oTp9KQ4&#10;UY5RsIWWu2ifbf9MSAfiGusWzTEoZOGzYtC17V1x5dKguzheffuUOPMBBLZTJoTpFESKf9s08dTa&#10;TvOsDM9x6+oNGfYA5AHxYaSfRo9jBhlhELP+NZC6l8IGwfks9+kNkmkVPbbrKwrBYdGfcGtM2avz&#10;aHvmAg1N5qWNKcLSMhBa7bNcFsehAjIBGXkRoVkL7tEL9OuqDZ9DmaO2yAJ1NdoyJ3DowpagFU4K&#10;BJMX9QDVcVSFJjNIkBouwutvXLNRU9IR889vJVoB5g7ul1CVzRoI/pU2DDsqWLOJAJjtW0+H98qZ&#10;VipP2MZVFy+TqWWsSgVXbSv0uNfdLW4Xtl9h0N0r/iLA+axgV5C7VlfpS5P+iuDUhxI2+jF/SiEy&#10;xuCb4nGIwSH89C/dS/rSgf1oxGlcJQmeQSncnQOVZk3cZjz/7JX5FK88Lx5zXhQ0qVBP+IVONFrD&#10;L9CX26xdFQbPV7QgMauAmqwyLZynb2EJep4nl0FjRc8VKA2/2s9QdzgC3xW+z9pPeBEciGdhkre5&#10;zCs98cfRBjWV9vzSOeF725bXRUT98bPPOQa/rS/vnrUi3ykjfCzd8J3z1T+ldMY2bncURE2EZn64&#10;t42hpALwTKgksfOg/APgMU5cBY8IH59RC0avhgpIj1PGi4eW9QhFJ9dryBY4M7arjoGSH+mb+eaa&#10;FOFW6BXuH7X38HpZjA9onUMNNOjAMP4SK9MdZIC5VH2EaQwp73Fs9B0ZSHuO0fCoIel4QIF7+6O7&#10;0O5CefLz36b20CJWjhWtgw/h4peW6hveS21SDvI7hlJycFDKTBVyE4/u3e2ywsn0ethbzLteeQ0G&#10;d1ees8jzLE8PmnYH6fF7KtbD80vkG7oIlMeUN1WBOX5qIOFxOWesJiN7/FWiD8DnmKQ/sJuaciED&#10;+qhn1imbKg8Jl/JCfaK31PdJ4kYGuaDqophMU1Dm6xG6/+hR2SB0o6e1evyAg8YdS/vaRlmhuOrr&#10;p+yswkhjUBh1IkM9UmlV2REa5DvpRVxpJOTlfHO/aNXIZLDgmfkAbr3uObqLvmLU+YC4UNYgV/KU&#10;bWukMW/SkztN4yFxAYdBkAOOGWdkBLM2AqaL/SneoFeEzUgYZh40Ej0mxgW4c9QhhHd9c6vsXscj&#10;CV+j1MjvwdCHhs9J2DYPNI4FZJahKmGTaM2f6TKEDikn4sp6Upa9mJ5wzhvy1yiQi3f7s48NvV5e&#10;Z/QddGDyGGlHvbqIfvKolRbwKUPbC/o/L8s6z2yRomGuUz+hMk54wPvXxytqbpjcol0Qb7MTDRxV&#10;PkEd4k585y7lO9/JD8oDcBRpwFs/K37MsTJESTggfK0TYo6jWKzOv4rxp8FnvtAFhhwd0RYPOefS&#10;JO36w+Wrl5D54fsLgafqHa5yOXpkdjt/QYWEimxYK3/1078CBwvlb3/2s3Kxxzyy21A5ZWkS9Q7L&#10;A5pnQDF8sMBlZvMYWrwfsbxQkXXZLTBHXs/11XvJg9CDsEdtEs/9sQCZ1rwWpRPqdl94LEpsyMpl&#10;xMpDb5EnqUssqwtLWOZYrAhrCVXBHIAhzhGhgflFYrPsvhputssJ1v+UBE4tUXdDXLIC6cMlTZJA&#10;5zgeYoiWl2AiFJgkETdlNe+MSCBTXOXZWYG7chHr27O0JK7wme9BugzXBLY5iKtJiIKHUkvpkvG7&#10;s0riEdkt+k/FVQjzEmWzsA2OeDZeH5mB/gxNEEMk5DQt65SWP8G462Atr5GHJCPrZZGwnAA6jtHo&#10;4YhTiIUWpKUYTFBexhKlBYha5Klu6rhkYP5Ke74StuF+E60vGIdFz+ZYmY8kUr7X8zQTuiEWXfz8&#10;XrDb7e3vv4lh5X1aKzlNnDFMMYTncUWO6MOxKxii9ECtwpeRhHiqoVCNIFfqXQSDFCmDzMw8nw+B&#10;ZpLtyPnRTGHcCLaMlLlL0rIGMfPDZOesKey3tBXBJK55Wne1BgwWCM/SFPRjyMmdiKC29s+NztyI&#10;VZ+1wOa8X5xzr7Qbwz34yQC5t8Ls/YAS4WW4Lysp2lYQ1Nw9hWUdb/BCdxrk0iDyKTvwLGxmToKK&#10;wBpcKS4HgySPIwLXEasUr9ia58VZlKs44l8UITjPAkC6hLfMsRJ2E/j1SsabBtxRWtBmPLc86xjH&#10;0G2D1eUcXtls4RYvfJdkb9rtkxt0wUq2w/Uh/cf7CD79cVy+bFcFIWzCWkHjM23H+LuCtc5fmuc7&#10;8V6fd67qVe5IG4yLb9Me3zhv4lXPpIaNL2nCw7q7012+NxTC/eDRxZzGo8cWNefgJYzCKsQQPOIm&#10;cmSeLdsHGEuH7I6Ex6QPeYWm9Sa1VlEcLPgMiSdHDTBD14w/iaXcU3EPnD6GVbKwjKDmfU6E50u3&#10;iTt2w8NNdtW12ADC5mKMCQwlxiGaY9wLL7+G7FWuykUoIOFnceCGhTGLvO2P7yaP5NUv/xC5Je5V&#10;8uKYIcFzFZeRGTynqaI5Im27crYUQh8ZefPjB2X1x7ezm0rha55K8tboW5rxkF2Ps5K2t45vczDz&#10;fjn47VNObeiVNVIonDV3e0Lk6GzaRWZ7ov20PS6nhPc9TH0OWU6WAl4A82gwskB9FLjw0r6zq/iT&#10;UJybLPpsF35JAVrwp3ILFzv34L3FSvYCQ3ONebl5+1a8WcoBR63HJZ59jLYuW9Wvf/KgvH7LMUI8&#10;51lhnk0ZQ0xccX9ybBiDvOVLZawcivwhpBc9w50u+gwZi4t4lbhdYyfGKLRmY+4slDa1sDQOlTVT&#10;4IgRzT0mQ7vb2pwqcecC2SWk9CavmHcjHoYWh0VXyJuDMd4KvtunYxeDAJFyAjk/Fd20iI7doVjq&#10;+hY79MCPnqf0Tf9HR0dlnyTpPuGoEflGDU4F0GkRWgzsjg+YmGuftezCBUeL9fDUnk5fMQzGx9xa&#10;VqfDZpgO+nDVyMnWGt5YRq5sZFxT4DStQyzOY6gs8yvvaHxKRyaO7x8ekIxPEWuiGRMWaCa765mv&#10;iwPGhsdVOZz8OsYampa1gFOZJZy2rzGq8RkdCj783MAQvCQP0NzoBkbSPPrYIs9d8LoNbpgp7sNQ&#10;JZojlBr4CQfzqb7sjwH4Hbh2kuun+q38rrzyle/9y4QnBMv9m+Qa/rt//+8Iq66W//x//J/lGcnf&#10;bn5Tz7lgxfSgAxHNgBWaIs7PcVWCPLfY7mG13rq/U4mMQb3n+IVjzpBTBHAnjIlAgLBGENQcLjsN&#10;G1cHfeq7LHIsxA22a3ex3PTutIknf/db6png4lvAMEnsXGYGcA2BxDMBzig0pM0PY1Z0g1B6oqgV&#10;ffGtidoKCycm/V4xiThyYBKSlZCt4bHAOBSQTpRKb4wAiKEL3uxJBrTWSzVI6mddzOahqC/gbBCm&#10;+pDRuKB1iHCUSTSqTKJVsWM9RuAT5cJgwoXNJ5OFDS/F7W+bjMH6EZkmrGormDdYzuoh0Qiwsnll&#10;Xf+na37DFFpSELv5WSZJV0aW7GzxgmM+tsqP/uovpYK0BfdCnDzDnHqPdXniMceQ69B/k9o1R188&#10;jbI0zBihzty6+8TDVzz9eohx5wGcMkNcqeBa/KZd7pPAravheV5LMKEu5/THTdYo8bmsNDJan2X8&#10;oWG/B1fgMh40+teL4PEF2QDAdeukyIDcefU08ENXPJiExbAcbQU/MPIlY1IgJixFPzNjLAZZ+lXI&#10;stoGHzSav867dCUToxNhfmmEOQOOscue9Aw9QJ9+8jf0AKwqq3gQgMn51rBx7Bozepea/LWKuP4F&#10;V7950UBarSAE1ggQhSvK2YKhZjJFUNORoMYjBj2bAMk0xqsm3vXUqRjl2Xj8mGVXi0jL5I6wdE/O&#10;oEq89s04aIC9ChzBwpxxXp+7H5PUyA3z0Lj4q94soGSiIqx9q5Dzh3mJx8h5cO5m48lf/gOWSpG8&#10;TVsq2jqOyBT61wATHz7rNmKJXAWnu968QAv9NYFLyaJCsE0Vr5skFlAqGnx6HJzfefCrR9HNC+a4&#10;DDm6pUlO0QJ9mhRsG9KXpTHmeLZFWE3jR/5R+cUPCiAejOoxHMIIWMEnGE5+CKABg3xbacUz9qx/&#10;tnV3t1z70YdZbCSPA1j0s6aAq/jAO3t8zCYTPH1dd/JRCkH6j+yCET3bb75BQVSOJDp9/q5ccNyO&#10;nh+6CZ9nI4O9RlAJlajwM3DoEQCmPgvJGz94WB78+NNy0r1AGbMCh7/FffIewbVPNoG3P6dyYzce&#10;Ffh3Vu+UDZJmn/3D7+n7mG3gJltDF7R9RtL87qO75foHt6hyPmHHGN5UnmtAMwUP24CyDGfI/8YA&#10;mSVQjMmt+8r7Hs+aj1ipvb4Rc8qTJfMYmQ8QEDoLX4AD6XoVQ6EJvytjPGbFQ81//8tfl2s3bpQ/&#10;+bMfM8+MgpMLrn90v7z75jl9s0hnzs3xUslbcVm+nmNxz8wKFXhScfLZuQCHLhohBvAhHUMvXDcf&#10;0u+lr9BZvge/XDMdwVxUbq5t2zJ4MKTqCwmqlZX3Lcam4Zj8KK4kJE1PmBqRLTTOX/q0dxfMvMYs&#10;WMdD8pmOOFqEcYw6L8sb5Tu/JnS7E251fS3hPL1B9699RDPAAuznLNhP2ZDVJ6dniFFpEcUBm7Ti&#10;pSGZ2wW0c6C3VdkfwwAZohF4Tv2gAXUF35NMPweP6GgwDG7yuJ7SBRb39mfOqMZocpzAy5R5WaJ+&#10;1TrfT27cipe9j8FkSYWD/XflEMPM8+WUFcljYhyRteJRGuHHcjfSpgYrKA5sXIlhG486cyi9G4ZO&#10;hIZxXFAEs0f9pnfPvyvbyO/m0hrzaN4x8+tEsYOP//jlxfNXDfMWXuRjJtPO8qq9+tavvFlDKMQg&#10;QTBGPZl/+T//T8ml+9nf/Kx8/sXvSFDXswxc3uwqTuJlnCAcREcQsrpH+XmY4hvciZckaVlYy6qi&#10;b1/vEYajcjOE2sBo0fW3hDF0wyNR2CkwZOKePX1McuKobNy/Ubp3dyJUYLckpLnzrG7RNolMpDom&#10;CRHgkcPZLQMsrtZFq8Rck2UVYBoVGAgKQYjX4atg542hYxZnBwceryDByWEltEbioO5zw4pOlK5M&#10;jzpxYmpohkZow+TItn3xY9KdcyFCAYX+eIfgM9w1Vklx3TwGWUcPhEyk8I2rlmsqTZk17OSKA5wK&#10;r0omE2WjziZ/TTz2mhNiu5lS/wMA4a0WMhcgtBCA9/CdeEv7/O0Se3bnxiUKxlyzmudUlVyFIw2C&#10;d/qnvy4JhCqbBsaO8XBDRO6GQNZCB7QPT6s8VGTfk1b6hJDBlQC72nfXh3fphvdvDCSQNU8fEVhY&#10;IxI10xVhzUwBY4YG7HWs0mnqaqkMRAjtV6NQpk+rYcK42vnsKsfregkNkdnP7KWhEW8bjVZBSd/+&#10;MBfel12CPK2C87MePe+z2+BfgQj8SeYF33rSZop+zKrGTWgLGqyZJehxJkxRYAvkALhqlV5Df+DX&#10;+zRCvF3BFINOuoXZhCnzyDMVoVKBoPgdmIemvcfTzEFNPFeu0keGVVwtU0xUg4JWnTTCoIxTzwn8&#10;5RmCzqcCPziBR/XQWKRzyrETej+zMmbw9Fbnyj65T9e8BpkwJdwaWBkAzxuGbSL40U+B0XnVXI9A&#10;9gllAn+5lQ9VMYj/fO8X/Co4I2z8yHgcq0aYiycPrz16u081/NsYFDQCXmeywSMmstsSmG1KmYV5&#10;Ac+CcwyN6RHnBdKOfMmAAAJuAh5DCa3Vdc4iw1MEflxc0Cp4AZeMtY830DwoDZHseBQjPK/XPGFN&#10;aNzNDCoCQ+S96aBco62CBzd0BNxpD7gctxh49exZef31d6EVV/C3/uSjyFPD2qJGI+4c43iRApir&#10;7KB7hwGiN1/QI2scevDDvf71GRrPIpCb9Nh3bxHG+eyDMuTIooRkuFNaldnkFXPHgnfGVUOE0DYu&#10;mYQ4ePZu4wfl1eWXZfCGGjjx0LEZBm98+9YGRyWxkmehPN+FniCvOdIb2siId18+K4d4Otps+45H&#10;V35hE8jNRw/L3EYLg40CjZzaPiBU1ccIHSJTm0Pm6XCAhwuDGNiznZ+/GrEmVD99+aw8Pz9IaoXh&#10;tWOSufunx4Xyx+UZocVruzfg8xY7rG6W42/fRF4lhCzWQY5STiNfWSh9Oo+RPVyL94EZkU68NxEH&#10;+lBmpx4a/KNXSiRrGMi3GhkaluI9+ocFiC89R6FV++JL/lQaQi6I58hL++R9Ih7MQ/Kl5B/m1sVh&#10;dBb9eK8nRties9t2ZzTh3QYG55R8wmMMlYPpc/qHvgnbrbGzzKNfDEt1qQy+S33EhR0MBdoyLDzE&#10;SBqQ4zNEL5+RVN6nUn3qLaGvx2wKkc8MW2uQOlz16QU7nYXP42FOyLvy8PQuobsuRtEc3sMF9Mkq&#10;eVeGdD2JwoVKOJoGphSl9pxYcbi1sl4ON9nsBS+d0NYpSfEuAqUBNynFc+f4of3kXUnN8r085dug&#10;QBkoTyKDuCj9Zj4wQt0x/vrxl6V/8h6PGOO2nALJ7MLeaLsjkUV6BlXpgVZoi1/lKteziLQTjCzn&#10;NC+J4eq2INkPV8YvKqX85C/+jB3UeLJZCf/8538P/WEeZ5XHwFzpR0A76fw6SQ5YxXCM9frN519W&#10;BOIas7ZSEmsRxGdYx8u49O784KOyxApBV98ex4cMXiH8dlbjQvV4Do8moMFY/xNWsbaf3V4qZMZh&#10;nRkJWuYBTyECTQeFscJWSpcBnLBFV0I8pMLJizb4BryoYLwfpoHADYd0tlaLxQijROhfI8JYpESj&#10;O1/h49kzM69IkoxFMG24oyrhHeBwUsFYDCYPYTV/IpNpX7MJ4T5hMqave1OGiXATKO8D4Y7BthLi&#10;kXgxypooVWieyXPEDpUP/PqUv34lknwfHFx9lrFlOr93rkYwRmU+mJT74ykQZ9zn6qrWpqIPPV0o&#10;yzYrCz1fFu7UwyKuA4OSAPxFYPCWpvI+sAibF/KibfoV9xoJAujX9ju7w3nSqHFM0pq5QHpthDMG&#10;xVVbtdn0AM4QHPzo7UvoiL583nuisGBKBy3e7SseD/AgDXO5AsE7x6MhJHwmMNpGVjbcZ2Ppmi7D&#10;Awg88eJEaHxUbPPl1UCa5tCAKyvC6i2IYNQQtH/aMpdCA0sFIkyO0+JxGgE5A++qIedPHCcfAnpU&#10;sGug+Ot7la84AxjgUwkAJ0NKu/StJ2+IOz51zgjzuVqTaMSngig79zTmcA3KRz7ry/HovbFcxYAQ&#10;OAhhXuQ5HpYP5CV+vT/hcdqLgZZ55V7gMHHfbfwz3nMu7NfvYkDzdNrJPLN4caxRYaLV97zooKKg&#10;QhZ69SsuujAbHlEEkOrbKw9uxkARV5UrzC3EoPEx+qzN0S8X5qHfszcHqZ9j+FSDPDhk3kcoZL2q&#10;bVbrjjMeZOSP+UEzWjpFwK+ilOfZZWTzGqR6CTR6XXWb8O0Pk11pDAPOLd1uGkBNZg6Uuw4jRj9e&#10;A4uhzrMqnuBhOsQYu/7wDvmr5EXSlnlHKnfYn182z5CbKVwUPQbyamCnNWkA/HNrXtKlxuO5uXN4&#10;izZIV7D6fo+tlxa/NWQi7bkNXXgMcfish+jKGY5lRP8uGk/5Yu02x/xcfFq++r9+wSIYmYg8GJOz&#10;OeR8Q3cDqvzk1eq9dI5JZUBbxrvmBPArPSzdIIz2px+VxiYHQlBw1sRsKUkPq3Kn9X5Svvtv/1TG&#10;r49QtnosID8VF4YZgZxyuL9H8jk6ZQ25jlzy6KgVckaHLPq++PKL8u13T8v2yma5sbgRPhBDymwt&#10;FuUrQ2YumQdAEh7pnrf8+r8vOgQeH8mClRt4mzkOz+m1rQ9wD08xJ3VByDgYoyc6+JotjLxVz527&#10;LN0lZmPKA9tQJyi/sskFwKQb5ZLJ0KER2vNHCCIlAS0GmuQFfckutr/gQkkDFnim8Kw7PA9Z5MOy&#10;XMf7BC9IO0uUM7h+a7esoXvNu23uXEf2QAMaq3icTgmbnbmjj/cjSoX0OYrL0JJ5n+KDAbI5h5xZ&#10;ww7Q4IScwX28RMmKxGhoPaNIJmBdu3WDMBUhQu4VD4bHptAZDMiaoVO68EN2xN6mEDD0foSx67Eo&#10;pxhu0p/5vu7ClsLFrbCHiem2lhJBfmnAgq+5GO7oM/hoeokBSEjxhHk+Y8fku1fPcQqwYINWTQ1Z&#10;YBG0ymYwU0DmCTVLDEpwvfqXMphY52/mh7di1zsiv0WAXyND/JGkRb7vm+QoPXp4t4z/6l8TyTih&#10;xMDvgY1Jr8q+Aq8wkhC4nwZVAqXc5EC85e1N4qpYkrqzMZbePXtZXj9/gVubG2DYS3KIjongz7Hk&#10;PLjowYwX5CeBUJjLUE60FhMjNUhX8xCBVuo8QhsASp/tzqzbQ3weLxIiuSJqRxDL3K5gIo8gSIxU&#10;REt8LsVCjEwCTCiBOw4J1kML3R6L3qIbEsJZVR+wC+3GLfMfsJY14OivBRG4Is32TQFUkeG2tEaT&#10;wkJPlpW+H3z8UQ5AXCcR3VoZ9uMq1LDIlN1FVlAVdxpjerD0hAFNjIoQCPhyomRAiWNmrLrql3rz&#10;l/YyJ06bsPCVTK1iFlcShAo4HXGvAkMJoeLM7ShxV+MqxwuEnS/b0fvjjhrPFrrwuG0sZ5W2yZth&#10;cG7NCtpnbJ5n7NN7NIpUHohvW4tgUvBEoQO7uxh8H6M7hpZqGNgQFHrZYlQBawwSjWUEHeSZORE+&#10;XdwxEhmDY5WII/jErTgGJFEknj113ARIEaPCA8jgIDkM4FCcwpLwvh6Eq7nQE+NKBJwYmnLObTBb&#10;5nnrkQF6cAj+hbY0cjQgbV5khPFo2x0w4kShKJ1pKH1vyIHHJBY7r8Kdh2XNypz8iVIUfwoMn3ds&#10;5vJJS6OrsYr3KEb6TriN9hhgWCjbzIFTY0d6NedIBWTb9qebf4GQqEVCDY94RmL4gRvkGSvwuhWX&#10;mQ+N6iPjKZGU+XIThGAz0jouPkg78o+hdrl0EaIPf9omuDYnw5Cm762HQodBnHkK4i686EQAr7/O&#10;u/9sN5f5SqMQ/cwv98OjRNAxPJxX4at4aqLsMxa+k3pUYYsItQZ5IftfPysNjEB3e/mF97nBYmSo&#10;z5IBhMIsPGrI3k6FdZH2z1Ho5qopB9wCLV3at/doFLsLry/dQAwaMoZbNMD1Pkg/I+mVe5N7gVJw&#10;iBqyU3bQLZr0B6QWq3QnmeEFx6KBJ8rrohQ/G9aTxoPzkONogMG2w/s0WOlLPFzhErgbrPzbKEgP&#10;SB4zLrgzaNcz03ILOQprb+9t5mKNRPVFDlMeyGPAq+F9Dg9A9WWJkiqLO8vl5NW7yF5TGyy0OaZd&#10;Q4UtvPXSu2PQgLR+lXJRL4U7XFFl5IKtlP46Jz+R8jkKAABAAElEQVTMkVPDothNKyl9gexs4WGW&#10;JBZW2qX3GnkBwY+AX++85RuWSd7+8LMPyYklaEUBXJYY8dAbhumRt3OIoj9Geb/85mnZ6z2h9hse&#10;P45X8Me8p3hLMRyzUKDd1M5SfviiXz368Q7zIQs6npGXlA+Gb4fc45yKk9AjdCG+VeDxYsrn0jHt&#10;QCSRHTYtTxuZiMypF5h77uFfDmSHntVZ3AZv4cVx3mlHHuUWfuWwer+3WCPMOY+c517x6/hoIe16&#10;9wWbG7wXP1GZg0eGzOcRC4tj6oql1pwLLZwZa0QZltgdt2jeERGf63dvYSgjXwjb9fFKjzGM+8fn&#10;FI3kGDPk6Ag8S4t6aF0oJKIEL3g+3QBPlXr0DRubXn/7mO9IUscLS7Z4WabqublEJpO72LMA5AW4&#10;XcGZ0absxvU1appxXUP84OywvNkj7woYzO3NQc/MgYtQmSHymHcaQJH/4F3D9QKdeg4NzEOLpmYM&#10;MfYu4Et3riklj9+zYWGPXbLQZ6dLJfatbTxelBNqakzqDKE9rL1QBOPIwq5+Svt0ydjt92pWeG+7&#10;Ljf0vD9kx/1//A//O2fLcdKJdTwaTGaP5OoByF4mdt+hEueEnSkecGd12k2qN9/6+D5MZNK3nhiJ&#10;3V1umDfuvKIom8LUOCcGXdpzlltU3WwjuKWzeYSwq4HqIq9EZ22YnIMlxLTLeHkWIrEdFRX9h7gc&#10;TMgE5oMAOlqxEhOPRcE6YNu4+g+UQFgIRdrqcJyHtSkAmfaYANrps9vASqaWbRdRMoqC2Vwn1jY5&#10;N+4t3rH129dLh8RQ6wfZj0nsN+9ibfJejWLegAyjAEg+DW2yHIrxpDwUagWwglnR5FjCiJQx8Lr2&#10;jkrRVbACOLF0ntFIpWHuR7i5DAOXaQ+lJFOEUfleISRB6A3zfRPjh4eYaFYItDtxKy2wauSkLoZM&#10;wWpgAWKT/48JJ0zANbKNsfMEcGgERNg5aWBLIpSQgSiCB5EZYQNEVytYxg4MCnoJHVDAfe0z9YMM&#10;d3JxlsthxyFMcWgXtgvMwqkBUVdk9IvxBTWLhnqf3/NewaVh40rS3V8apXV7qvciiGgzis17mU+f&#10;UYhldxr3xpgDn7NmZSM9U768L3PhmF1O8ZJiYvCBLxktu4z4XmMXqOnLO65AlCZweUsbtqUBKGzx&#10;eEJjxuV9JamZtlS4MW4QAilQCR/alrjwJSy2rwFmPgtgZ3FwjlEwRBkubixxjwPkC/Ci0MpYac+C&#10;nRpyM2NWg74JeV6y7XhqyAoYdUqHfoI3+3R2wT3zaJPCTgcpRTDC46ASHWLoDiVG/slPJnlWD5Ow&#10;gT9CLR3CCx0NDHHgUjivOiYGRK/SgIqgTkT9hk+gx6KwfZTjJQahie3JBeEGDQV5NxjyAZuF6D3Z&#10;vU8Ia8TvGi4kTzzXIBaF8pven84GdY4wLJwxn/M78Sq9DcDjgPo3ScZOuy4+wBVzrCwyl8YcJ4+u&#10;iYEKPkAFISVW5Kh123P8yQVD+LXwLvY4csOt4ObpuPDs4S0Rjyru0DP/fT9tGjBer0iKoQaKGadj&#10;BJ/2zQf7kIfkD1/KrBY8MoEXQFTkW8LUzjNPv/72ZXn+zTfQzahsU7X44U9+kDpQ4lM8p1wCGPFk&#10;gjVOKLDOkaUEhERZIqZdGBnGBDwog/kVSGiRj3xgnkg2LtTEWr21TT066AlApR8BVnYnf1AcQNdj&#10;NuOMsRiliVM8W3Pkhux+TH2qB3fKMvlI0tWInCs0QgbvWFebq3y3mxDT6fJGOX35rhw/e0t4r+Ys&#10;2Y8KLfTk7PKoilTPWRKglZ/iTmTzsjDsIrJK/SWumnyfTT98Jz4ScgY+c38UuJkrhqM3WZ7MQo/x&#10;OSfiQAM7hpjzBC05dhV8jFwels9coGbXplDSRkOPkU8DEijiP3kBowCkJ+dJUKFpPYDhX+/lJd6y&#10;+Af2DnOi98tdbBfQnItRCCEhzim1kk7fHZUjxiZMixxH0sVr2iGktoBDYJ2aTNfWKaGxgYf/7u0c&#10;6zJigW+dpR5lN1ycDYjInKEjLVPigiG5xMDtnGqEH7NBy/k/pUL3KR6dZfKd3Inp2bKLhMXcOOWm&#10;h1RfZz6XOstlHVtglznUA3qC9+oEj1MPb5Mef3M1TQxniH/MK+U5UBBcG0Z0L9wEQysGLTplCFwq&#10;LnORxwuE/dCTx809QvivcXx0MBbXCVeSh0VIsYXHSWeIfSc8Sluz0L649ZWQrDgO/UlRkAB4NV1n&#10;9/pq+elP/xX0gufF3IYmXhMPir1xg4NmufPVH56U04M9LG+YBmOoB6Er6p1YlYeeloS2ULJeU7gg&#10;IkJANQSEIMO67boyYyLpGmS42tWQQfTRp0pV8Hi8Fq/kLk2gECLvgdT/eVRVLMGymuYOQxwqAcM7&#10;hrM00hKXjPvXnhR4PAMDaCUDXK7NPCQqXBWW/YY26UICtj6GdWkWQdA+q7L5r78pO/PsAFzHkuZG&#10;reGE7xBUuqKrN0j4jcXPE6NV2FRmd+I1IlSI5tW4OlNwRli54uBODZMwiOEax8nrSh2EOe0zVnb9&#10;KkRbwzVOpqOEgCASlYKhEwBKH1bylvKccMflfQqVc5iiT1y7qbcNGMjRzMrUgozW0sihyIRCnH8V&#10;S2XuOh5hdZ6dMRWNw0wJfcZUjSm/oz/GGaOQtlX2XvTQYo0IE4rF+UygCJsvBZFMYAI2QdKMUzzX&#10;sTvvGc7Vf/6p99pOiJw2pIOE4zLi2m9ym7g3RyHwV6ZPor062kbtNz+VWVQ+mAbfwyQOw5zMr+OS&#10;HuOJ4z6/0wj2JTwqrzlwZ5J+dgwijKsRwTUHDT7Fh+PiCR/PMz77vbcKASMWk5TNI+YSVhxpwNCn&#10;E4oS0TiXT0BQvCdpzC4cD+25ilTIqeTqGNNj6C074ZgLdzh5pqEv+1A5uQJWSShk5WGNvfArWnKB&#10;vImbD2+Te+i8wDvwrzg01CJ+s0MPJbZiqIbk8T6lM+icOU8XgStwShC8MvO+zRv+8FdesWiiB3P2&#10;2LG3skr43DHmh3udM26MEekD/I7Z7Xj89l3drUVKrQXulCsakc6V9V/0RhvWkaal1ZzCDlziUBni&#10;wkmwZjShMS93ye/xmNK/MiNGOHzUAb9I3oT/VpBI8nwT/I15zuFcgMNFDUfowWKgTXLIlJ0ap/5V&#10;Cc54IygQ3/CjoXHhcSGYYqzIojCMrdp2SBBYzLlkjFZKHnFdZWnaQZKYFfC0cc7xIRpsbt7Y/+45&#10;lcs3yu1PHl4lYCt7HDKjhB5X2RzSMP+NM/GUryba19B89QDFe8P4yYhEBoA3aCseawyt6/dulhVK&#10;PRyZZC3tIMskI/lFyeNWb+XeKaEMAnvx7jWQPzc+vF1u//BDEnbbWYx6bJWLdvtS1st30pZyvaOS&#10;/+SDcnnzVnm1+qTs/f5xOTlhp7E5P+Ah44A9zjHegKKMKSbYoFholCn4dvchNyV/T2+M54daOV2j&#10;UT+WuNUxkHxT7+PHcLL0ECMIxDuzmTPfgQThc+5c6DnnduF/gcU2KoLBMEYLuIjO4ZqSXhwqS6Ub&#10;+ZUHoZ8KY8aea+LOXuv9dhbvv89KF9B1jHnvtT8/244yikXkBTwuTGPy+M5IUD62fejsOfdbEmeN&#10;8j8bm4SvCOMZ0nrwwQfRqxouJyaQU5zxgBDeCflp7nibUvDWUxw8547O4+XRuTAcvOcc0aPyFiBs&#10;a3mV+ogYZl02EKzRvra9BgpCjRwgDjTmu01CZ57xZk7bMZ4iD60dco5eD2NILxemLv1oEDoinRfg&#10;Cpo2od+Fvo2aC8dFfllEQvupd8hq8BhjTv+CZUPaFM5u4/xZ21gvGxxb0yVhfo6xiy83lyhO9CAK&#10;nhuSnAca52twr8zmC8OHU05f73LOZvMCRt794F5Zu3uTKtbEQnHhWq9kgI0xFC4t0o0VTumuwt1V&#10;ruFN46PVcBJgLoBADRgVqasd5oxQgIzMfhWsZhVLQhcgLXUwXLFB6M6hoYU28TqmOAQcTwQtagCo&#10;cNgEjQIAedhciyoQfh2o27ITCsLNHmGixW3/PINJzyAhVISQzD2kozbwuPPF8gZSLLiHlO0DAXWl&#10;AFXQErrwvubg3fntpXJr5V5FY5hG7wmTiPKauFQ3BEg/DcIBEoTodmVu3oArAZWooUJavFJCsAvg&#10;jchlCHxOT9oVh5lHmpMZZJbKTK489fBYnMw7cifXNEqg/1R1fvHtk3JAjNhnHjykUB5xbAChbe+r&#10;RoXfme8w5y4ahNy1+3eYZ/I4IFZXdBb1Gx1zVMyTN+WUXUnCqedDgaXXSGM1DEyfs5pKGs40m34j&#10;XBxvBsI8g3MTS8PcAC1uJH4kKvdHbHyPa3ne7527GCQMTFZxXit9gRLemydgP9KFYVWT2hkQdMBq&#10;NXhybhw3/fDSOJnljnmvbU+wHMW9gEcwomBcRSgUnENf4jhCjTa5MfgXlhiDfsv1wJcWmKurT65K&#10;hW8evGkXOW9SWc3lcfR1Lh2aMIgfw0vxpiKw7dlx6Mmo40RQqHwRaK78rc1zyVgt8yBtBT2iiCel&#10;mUXGaLhYg4mmucQc8KW4UsGeIdhGGBhdNxVIp26KcM6Alw4TljR7W/zxpItcjiZgAUE+z+6H91NF&#10;mz0wWYgEFzyT8bKsZ/NrWSZU8IaQ2OPP/wCchAGv8CJ4s1fmhz5VDD5rv+JTimBZEUNknwM522zN&#10;p1Zr5Izj817HKw7le/MKzjGq+uzuaWK8VIJVzji/DB4jz4XUMvJrgfCEO7X0aIWGa4PlnBWu82iS&#10;twnkGt0J3UDrqp+mO5NccKl8+IHLaWSuvPj6STl+/W1ZokTIMqtpDYxLZKmeXxcty/MWe3Qxp/r2&#10;EfDJrwpvRgNelz5zuLXzw+DEQWZTg4kJzGaLyCR4+Oo771tkAdaGls0R1chIfh8yp8U8LIKKeZKs&#10;FzG+LPZ3Ou4R2qQsizSD8FYWqfDloRzYCsiWdjHMqhxoIwfiJQS2kTikP2nEdAfxbl7dkHsnpBhs&#10;UbmcomzQGbSJodsEyXq2mKnMx8z7Yng3pyfAv6s3rrHj7k65JEepB7/oHfD+OrfABp1KHdJsvDno&#10;l9Mm9YXWF8v9P+NcP+b3+a++BE/AqpHJONxH2mAMN9Bjzdt4UsgDc6GseDYU6z0gHxwgL99jjHP6&#10;hBsl2kMolHIzhqgMD+lhN0VEWtLQdSGgR8rFRzaTAFto1rkDPjma24SeH+aZ/+W5qEQ/87ypKH4Z&#10;/cggnVP1ziyVQnmph9Rn4mUHVnEej1hg8WFZhN6Y76b8L88wk9KrLiqNkixSuWqNMI1ex+BxXnSW&#10;jQyOLY5ejPjD8zfl4M275O26ILBw5jxRlEXCa2sYFbv375bbHzxIHuwFOyH1vpq+cnxAcdApRZAJ&#10;5S+QOtNFLmWuHTc5Ue/PXgIoi9JnlE4hqrSMAdUhEbzNTlRzDnWYyO/CYRHNrvlJlgWALvrUdTrh&#10;AN6+i3r0tKcVmF+swXqBILBsjOcFemRJ9IebTTSwcQBcsttT2Q7rhc8UerZzcvSu7L3GfkAutigE&#10;u7a5XW7hrVyB18X1BXlRYlIvqLQtTcmTim1p2s9TDKxzwoHNkxvtsnOH09bX6YhJlOx0ep1zfPdg&#10;YZzYpyeys4R1yZTYvKfwTvFFj6xzxEwYG5UBmWI8LrgQGcDiJiXhqVZrQUqtPhVDchv4m7PGGDji&#10;nKdVGCp03H881yGsF6YFqdLYmZYmhKqA0ehqsPPDxMALFL677RQ+nQaJXRBlVmSUxzf8pJLnHdYV&#10;3xGemsMKlZyjtOzP72BgV9CiawTjj5GJbkulEC1CtlHuUdlza/c6eKdtGIZbgaOugE3UlIlELzIi&#10;DC8OPG9oIiVApBPqbGhBKyTd9mt+iTlBKtBFV6bcb8XVPmOv7mcUpwYGY3LVECUkAUAcl7p7EFxT&#10;FL30FiZFoVlTRxemdZMmTw4ZAzlJG9fKeHc7xOMqWSbTcWD9FXd0DDjvaoFaVeu4388Z52R+EzxU&#10;79iY2is9lE9h50ETYutRqf2CezSMYwYpyGjLVbNJsibjnUPQKmRxk3mWgMGZzOsKzlWBHjSmPIUz&#10;vdOVmQyvO1wKT2IstKEQvkTIXbL6XDTfi7COq0F3IkYh0OeQ/nSNOwcLrEylwWwvtgMnQ+wII314&#10;JMYAnFnV1zMFpVEGzBxUL6fbjp1YE6fddaFy1ygb0z+zk6M4FjSkUEIX7CRaAjY3BoiDCGCbo1sN&#10;Mnu+gH5EtmyWDQEKaCh55k2VCZV/EfDgVUGeRYXeT41wxmD4y7MPMeuiOEAw4wEvwKWMnKIIe4Ti&#10;NhFKFwgsjXKPpJGWNWLbi+wQmcMw5N5TDXrwABeUuX3Og9rvc8yJ4QgUCXjVRmKiMr/Sm+FomnEi&#10;gYWVlatKMo/HJIyPljC2acj6a96S1Rd913o3Gq+MwbUTrnmVXJNTCpguO1BuZz4gHz9l7n2nAZ+8&#10;LBJSPV19imbpIsBGT/dK6/79Mt1qIYc0GuQuhB4NKHWkH8tbnLOTK2OaLuZcRBebnuXWAh+n5NCM&#10;VzE/ttsUWEQaAItj1vthPsmYMInJ3fPyojQG8Co2Sw8wK4SGgIPdYPPLqH8MTAgQWIDCcZLzsXlA&#10;4m2DZNbGPrIAOmJsen7dtJEz65jocwZ+QZ01vSBWntZgyEHO4E1vL2BxnTb568tEWz1a4t5z0kLI&#10;MHzKXNCesCsN3ck6od7OHPRosq5hLP5Av1AwOVge2OuPOR8u7nA3EArDm8w91tEDfcyzclCc8D9d&#10;GULUUzXC6Atygbej9uHl//JYU9nEGE4JmVEYqFzeWS+nEH4HmjKN3A0xGgUQY2SORhdWCO+Bg7Gd&#10;wEPXH90u89eW4UlynJDpyn+fmUdumgahrOBx7kdeWFDJZDbaPh+jFKHv7R/eLy/fvCiDt2fATC6O&#10;/M0cbbIpYPuHj8rlFgaCNKasgqbMd0lYlavqnKWL7bKJ18paRg0Bhp8MT48Pz8pXv/scA4yCpJ1V&#10;EqTZhi8PWNiWOZmbo26bngbabKO8Paanw9wtIk+YeMYshTL/yArNvzHEKN50IMBh4By64ELC70Zb&#10;FAbeyTUyceIIaMmXGAmGEg2RR145V+AxR3VQnt9ilYo5aU1EJUTsXIJjc7bM0fF5jTkNixh3QSib&#10;JGiz5m6BUfq9YOxo0uxim6dkg3RhRfA9PEPLa3hkrEJOXabuMseL3bnJKV7sViWHqI/3aUiorodR&#10;k/p06C0N/Q7z04LWUTalsU89N/jzFJ55R3CmS3t6edeIYFnHSd3Ykufht0uMwBXshWX6tV6UfGqk&#10;5uy8h6eZyv7kTvVZDGiILsI0RgE8DuYM+kkeHmNpwMcuCJVOzj3/x15RoE0pqtk72C9D6Ob82VrO&#10;2tPD1ia/aWf3Vmkhs4byGU9bo1B5Zd6deZeGCp0kktshHxAYJo8Ud/6q9azS0CJTqRnSUFlqfWvp&#10;IVUz2QpwBY/KkjEDMcDz1y2Oq7jAlAE+y1gQRhANM2TxSfNOILesaLXwFGQaCK7ismLlXkZ79Uxd&#10;Kfr8gltDua4BkPYYmAiUTIVbQ0MF9P9xdV9/liXJYd9vedN2erzZWQ/skgsQkqgHvkj/uqQXSR+S&#10;ICAsFsDMjtmx7W11l6/S7xunagHyVt++956TJzMyXEZGRkZa7jIT2C453whizDzlgp1b+DQBwNBm&#10;0JbQzkNcj4eYhLqq7r793uqjn/6kQ/cERlpeq+6U17ElAp6zZpyIOxYuhd/DhOr6NbOx6jYjgZZA&#10;nLJkCjImN4bdeiFLXgpOhYuIb8CjjHUefGCemXLPs/qXPFRVQBD6GBmA8IhqeyNIGY2UA3aB27RR&#10;uI1O1YoesdwoRTFqh92vxQQnPFaHEdZsU94Uy0esdR6MiJ5bvP4Fn+U6S022qUbMUb5dHlzqG08I&#10;QaUMMNucndc1NKII0TduXpDSx7UXiHfnMkFY4nwWnC4GY/QBS42AkRFmJ6V8M3BlJnDO7ZgyMuuN&#10;q2q/NhKes4LBeSZRgZLSz8yixqArWFLIcOI5hJn4rsrMeXHkobuTnLRytplbPrZD1KHCst4qjw89&#10;y5u4rHNXd3+WtgzyZpFkyJ9y7rLrhrb1iWcJCQcv8Z8+j5eswc6GA7lRZiNChWaJr/Ze5xEhVxIm&#10;emnHcgNeF/wofw1Wk8l9vK+1c9SAf5pHkwBVumdSDQinitrlsUXfRZ6QL/dzM86TzmmcA1+bgW80&#10;QULaoVGPTd21PTyLIcMj+WZASR5Y0VH04BulrbnKue41tNTfHjWJ2iq+0FD3qriGV8VRbL+T58JI&#10;3hPjEQp2zzMYTss2/+ZJB4BHZxnolyW76ukPbzSsZUw3q22yB7/i/0a+6iPj5DQDTfvIbIkWTIPH&#10;vlVDXoZ2ZjUbPk7uDi9fgmAZCLsu9tIEpyMlh26MF32uuuAInuqqsaE1WYQ0sjgeA3iKhvNRWbpQ&#10;gLJn8cgYYxURE6kOV7sYnIs+UIekvv/yn/++s/KSqtIYrN1qaaVlh7Xdgl1bDt0KJzfSlZboTGqk&#10;QTAAMKD1efR21714JybuJRjlwptrV3ipONQPTKcFdjtWybjgvLr3m6FvhxvZy0etATU48Srv3Dxa&#10;G3BqzDB7F0v3VmeUzfIunoN3/Q43mX3Fq71sN/X3c4r93TxQm4VyMObInTHK7jpLK5/8/KerRy//&#10;OBt2DqPjO5/8evWTluo2woXcgFU3OmBSmwQTucFjR+EdWsnw9mbj080M8GB0msFZBvDrP/1Tx5Tc&#10;W/3FX/2HbOPMiHS0MALLWofpfsb15BcKx0fJ0mGT8/UMUvLttPr2io3XDzfRg0PRayQieLiT6buP&#10;kd+ZMCZnlsTpElv6TRw5JNipdL8JvlQ2YT28MePrHJ2TXlcR/E1IQvV4cQSItWMwHIsrU6xxiFGa&#10;Bht+TdJnhcXGBO1tJi8bjJx0gvCKg0dPV8/Khv/lP382HjqnXNzNA3TvvXurj/q8+cmn9d9Ot5ZY&#10;i3W6X2Z4nqEeX72Gr2hCNe3UrqWznWTmdUljX5UW4sGfWrGJTnsZKjeKdbrROCpv1qT3iUjyNoLp&#10;RrbHzRJE3m0576B0RG+OW6YrlvGwTxMdy4DkRtnz6CefIgPTxqk/v8gcKYRjGKz8i5YXnzxqB2a4&#10;u11fnKH54d2fzeG6FQzfpDAeDv4QHqoX+2OTMpiliSodS3wqXhib8FtL3ypgCsIpKTRiFNllJsiM&#10;GjOrXoIU6ygrLODlZJrlhRq3Dm0gGAMC0wc4JW2LPeYf46v65TRh4WEx1hzlKNbFuUOMNtd3GggM&#10;9oQSwq4HIDcNuvrC1e75G+1YuxmRrUuORymGFCw2AcIJ6qyLwkjtUJYOz3PEh75+nKHE0Ho9AxIL&#10;uJQID39Yffn5ZxN897Nf/XLWQkcqKXCEoHSqfwaOkAx+hJwZQBLaz5Dov3iy9g00MnjLW6Me+JkB&#10;M/iHUFMyfCcsBjCDoLqwQkVHGVDrYhUmYDG8MkvhiNcqB9vyqrK6NEqCwnWZ8nHIoqWJMawQtjq1&#10;c9xSnckS17b0CQP2CDHvToN5jVNuTq7fGGZamAvQ4NY3X8Do6VGeMbYBZmpTqOcGd65NOW13KdjQ&#10;BS7GBV7fYJfCnRl7ygItXjXAbLQRAXD4kvEx+Ft6PLxlMBQ3Nuv5y3i78FrPMDQMyvDCrW+H4LTO&#10;aIomNRuIRVnkedrkdYwmo/sYV/WdsQAuMz40ZqBe5p7WiYFnenIFjI/ahBBelAkY7qc+2bElaJys&#10;Layhr2Gh+vCC7wwfRmfcPQp1p/JODbdsuJ4nkddBc6ggTm+33Si+o5Pt34OD2mXs17PhG/TzplcY&#10;EPgXiDMx6jpKuaY/jJj9Bt4bLXu5OgdLIlR43zYg9/zyylCLp+b8J+27WKfg49++yD5jFl/gbU8z&#10;eOF80RXV0fXDlkb2wrPX0PbP7Sx0O3zeKeq8oCnAdYnBvGoLfRgahw3i+w22yzb/+juw11rt6u1h&#10;xr5JC35dDN6FX9FJHQCT+T8EzSQKTRj8DAugMDrQfQO/DHPEE+CtI9z7dFQInMECv+jrBGgviKmO&#10;ylfR9VLdgI9/gh0vTPZkz6G9emtjGTyjZUtsrxugeJTEnTZSrx4Espxpe8WVbHd/Np00+GhD+0E8&#10;ONcv/UeWvs71wW+CuBgklbuiC/5DF2UZHOTfGH33nXdWn2awqBPPEGI4mQrni2e63otuxUtovFf6&#10;BDjS3hiFXQcZPhPL9f2XX61++PqbHr5Y3Xv6dPW78t3IuXbIAKr+ydlT8bfyTjzc/CLjJ39WpL9T&#10;rqqd2/udkNfKQLBPahvMXTvTl+r3Ahq88krzTnZwTfq85sLj69MOku0sz5OWFS/vmLS3dHPZrrLo&#10;SNrXkx87AY138ynfWR6pF20uOChGj1dj7aD7HQDMw3m9TBd3DZ8MPa54jdwPjdNP3e7Zhc5n6RDe&#10;oRnH6hvdJPQAPugjun42ZRh5dQnedExfo/2C82gSD42eSh+wZNPoq8Pod5Geo9NvF1so7QFZZaR1&#10;se+Np1Ur35fJCC+iM1kp1+Nk7XGB3U9//CFDs53kTWr2wvc78cGNG7dWv/nLe+mZyjUmiHlyfuuT&#10;Mn2P5zbjcBecY5DV34hw1pLdQQbn68fPr5bKO6pH+EDOktXdWxlSndIR3nVrN6/objm8LjqQmjPD&#10;jvPXTYLtsnvtPD1jLgqFUEuNeI20z+Sqa77z4M64jCfxR2MIeeQh+/u//c+rr77+ql2Dn6zeff+D&#10;VpOK22bztMSo7LyDOW+9WS3BUaXPPCQRiPJmSElGNTmLAhKgPDtDkAjDjWUJgSuYEph6qoNy2cyd&#10;2Lcpe73kMZyKvgFwLcBIbRwjlBQCJvHgMBJlExyn7tVHAk5yuZ0pDsepiGWCKMwMrlkG6jlBzrfa&#10;Lryd56zC0zQPyWEp2yXwMssJfZ6KD9nbKRdJ5nLVrbd0J6AVA81RBw2U2nZa9ItnTwMhA7LnCcdS&#10;SwoBAyRIBvjlxPtFicx99ldKNY4ewfXQGDcjKJZ4GtCCJWpWxhO9dLW+LjP/ZSnFcSy8b5Fv8KW+&#10;WebCCAkbrwYh0atRxFWFgcy4CZVT7y3XTABneHb6OHfu4A1NgsdSV2qppYOS+RVYd6u+D7MgUuCh&#10;Mdxx5Tdq5CHvkyFVfZjR/flLED2nXwZ6A8z+1dEKqhyCVJYSCGQVD/P2re81BV/NFjC8WWglR6jF&#10;w63FhzsJkO38eDlm6x7T56q/faqSh/A4rUUBOfSUTUrhUD4UPngnx0d12BGifwGdQk61wGdVCuTn&#10;G2ruPzlkJHzMIgj8xWCaXRU9z0CHY1ulE+FFRhYixi/4M9jqC4+WgWU61DUxLuKVJm6jWwZfrn+K&#10;Dl28Z7dhdZOZfoayvl+9eUvAOB6DELmRN2db/ZVbJjFaXjyy470w0Hdv5A2/9X2USPWNkgk/7gF4&#10;FHVleCZypa2ef/vj6qzBRJD3ruNUujcxQBmUYhHIgDe+sCuNcTuxV1fyPvDXygyuyTU48ApwvUwe&#10;0EXbJjSMCIba5IDpcsWJfQ81mLRkc14As11zZqWUIdx4YVXe0fN0275zLNMrdvJMQ5W5NnJeF8S6&#10;HHGTYZVhVuTE6JYFE+Gy5+rG1MUbOd6S6DyTk2AYNGusa4tx1ZPhbpbRu7wYxvGqeBCDYw+Q39Eb&#10;FBxY0Dj8MB4ZrT0cTpeOjHe0flmu0Oe1+O60AYauonvXG0wtD21h7GTV8gxPjZMLzuIz8XP4YfH8&#10;J9N1ZvKWXbWjGegGx9AyGPDowrbJCLoNkHghKQBeD5iQ3ZgB7cZMWmz0iVJdHW269FNfIxYeQku0&#10;scxsxWEmztqBu+qll3lONjpQ+LRDyNfro5UByY0ZwpY0TdotKU4Qe/K73WC6Jg4tvE4ahRJ/nmUw&#10;jgeqXjmKqxaaEKk7/BhAuoJ/ZsJXP4x561yM8JaBSXceF8hs+czSnglSDaYz6nG44X0h+/JRqXP7&#10;/O7w3c28eLznTm148dm3q+//9l/i3Q67Dg6tThxcdQ8PhA9GgyVLOzVTFwNX6amGnwxtVASdo8/U&#10;jToGdsYOPNe2JMIb6JNsLs7l2iK3Q9T0STKIj42DmY+zdPje+x/DwBgIp3nRbLjBY+TsvGXVJS9R&#10;9UanSWAZXqQTsBp0o/Ec7uibk8bB45afX7Yb7v7X305Mkt1wltButfvs3jtvrzY/3l69ffjRTOqc&#10;TSgI/NVR3qHG38XzusBv/Gr73XiJn689HP48bgff3XI33sp4YoPs5UkkO5aI8edWsUc3bt6d1Y+1&#10;8kqZQBzUhmSpr4qtmuNSwhj5HdLXR+SHn5m49ykx6zAITBfW8bTluRdPH6y+qr0PSoL69ocfr+59&#10;1E7N+oMO5C8eXZYAwnvMzChJ6GocqtcL/p1luBrGfNyh0rATC8BbYpoGI9isqRvICX/vCbyNUWWT&#10;DubaCjnze3GfGcQxwTK7wgK9GjQqMspilmaqJ/SMQInl8L1fEa1COhnzWELzmsEl5sbYMsOaaN4o&#10;sFNQNNjWMvKsNzs9mafMTiOW5QwUNbqTwWcXAZfy3QYEwZpihagmQ53szbZva28QfmUYYbYZBIPs&#10;PE8GxqJgeWsIie3cXboaGBalROsgKEUR4HVY3ww8qZx+MqTgC2wzq0hZXCa8cNWteRn017IGGKk8&#10;bLM8U5XiwmAaPtnYZjcXMaQ4CXFGO40ZZ/V91s0xTRUyfMjYWso1jurZEoCVVuA0F7XcWtks1QS3&#10;1TmCXO3RZnZAhYcZBGuXMuVKHSCnD5YBGrT0s/7MIB88OglnZjQGSFSWZ0TddXp0KKXOSGeA0iKD&#10;Y4+G09cpUTvnToJhgrIBlmEzZ1gBzSDXVtWL2zurg46ZOMcj/V4v4JCiFhchUeEow2ChNE7zMoDz&#10;MKuD8j+tz84AE8C+KCj4DMAMhQkQd5VWC+czUejZ2c3U78ydRTdXN1lQr2XEehQe5t9c7+6gijdl&#10;Z2i7lEeDqFK3F5zNcz09shWKGCD6SskzEmvB1f76v7rQe+IVDAZQWtEQNwGt8OlkefyCB9DRYO1Z&#10;eF523fW76+PN6AZ+fJEL/fcvSmjHeCyOR4JFfYEbA4qlfLO1e7tvrc7agdNm3WlzGXCRv8JecMII&#10;0sP0hTq8tLfAjhe7WLs7ZrD0U1I4ko9W9W082g0GBwWb2p7NwFSPGCp1GJR4ljbLjv3W++9M/KH2&#10;pkz14ju4nRwz8TydJj5lwUFNhys9G9Dil+345rxJYdKRoldBM+jwZwcVQ0bfZoenJpZmmkwls+kj&#10;8Fx7VsZoDq4qqa0K1s/ZhRgth2emxShWJRu1s5G81vzAS04ievokvRUce+/eXd1551a7nEr50sz9&#10;ogkgtMlQPTsUw4tcauA5gef4X/Zy+kzqg0XjLHx6bmmN7PeybHu9LAzO4cHhhaWfx40Dzo67lXGC&#10;reZ+jdCJ2DvgEXNk3afJwWnGhFdXR0dgSsdQzUSt8vhPPE9KcTF+68huS0KWz9WrD/jIkhH+0S4D&#10;0ETdEvlecYubZRE3oRFaMKkBonEVz8Tw1cOnq6ePHo0udkagg+DpevIkVk3aiE3jVO/tZKv9YauO&#10;xRs+0hZDeYKtwdPvyDJ6IfQs/QwW3pj9zueUkf2yWNUErKcKYWiMNH7U1PAC3gGnUKlOii2mLY9P&#10;xmQW7/A9r5JNDpblBNozrKE1U7L/o1r9MpnFbyY1vD9DS/2FetiJf8mCSb3nX2cMrOLhT/7dL1f3&#10;Orz326+/Xn32X/++2FWGP1AbS5pYiKGzVNUjjQXp3XB/2gYt8mKZOdAQvBLBmHGJZ+Og1bncha/u&#10;r562wcg4a0KwW7D9xx9/Wvb1PDV3315d5LURpmB5/X4bp148LVBcGzVGP5EhISZD147VefXs2/J2&#10;hbn48V4G0bttWLqxV1Lafo83tf4xdrOIomUewMb0m8VDHbRR46C8azzGx7KXN5nCx5ho8hBiCx1J&#10;frW5nkzAwXi0W7W46Bi2h99+XV/ur258893q/ffem+U5uZtKzdPAWgUs+RHeOo+JzI54ELgsa2mY&#10;wrbWUX5jlSXQDWY8Qdqe2J3KHude88x+HSMcc4RIHZzBrs5THmI9nGZ9vbuqBlIAFIg/dYWD/hPf&#10;YnAkkBUe4oOmr2M52za/GdG6uzxXOfBwJ/KCOeOGW89uHuYfD8VHH3+0el+SzRJ3jcu8p7XMhSjO&#10;gSIWNA0Irlrw2C55OYZQ1j5LOBxtNSVY2g3m4GRt6BvGxXwsDH2gvLyWeoLPABUe5zDYacbMoGsU&#10;Z8+P4qjMYkTWQozquwoM3Mosr2WwIb4zizADi3G2m8VOnNSUu8ZMn56HS1D33TPD7MGOaceoCn/b&#10;WfF3P3hv9fh18SKt5d7ru62lUtcPc/X8eEd6hqsVDbjJeaXQcIL1NFtdaI5fws7wxHn+bp6HkWve&#10;ne7pDZSqmydivQHBWjJjGVrns+67r9prDxYhmwDddu29c/FpQ3MwRK+KNWMza8uFnFK895MPIa4k&#10;abdWdxs4h8tSimjNe5qabedQhkQzreOU1tsff7j6+Oc/W53liWrlfeQMbpw0PocyN0CZ3xG8ORU8&#10;GHkCQMd7xkMVuPMbT5h4yDuivPt4GYwzy6n3J8WpLV6JBR/jMYp9LKfpL0/leEurw2zSjFZ236Pc&#10;3S8eP43HMwayS+KeBZ/Rferr98hK8MkPdtgygTO3KMPFGFlkrSbmNXwVMRhIYBy64amu2YknHsCg&#10;xzAE8+HLFmnr28hQDY3OaBQpeqGdPQ10KXuygpb/3Sv4rvno+vqfaUsnpIcorlk2unp0jGw489c9&#10;8DEIBH2uNcCeZ6XjZf/ID7qexUcbLcFbSp+NK8G9TMDqY3JJtx1lIPCi24ovAZ/t62btBhgezdE9&#10;9dtxE4L6z1gj8bsBmnHv+TAwZdF9KzzttZvYrHyMKiCRZROI4QWyUP9rGxPoByrji8FfsPuNf4ZJ&#10;KusfdUQXKnc5S8J5aTuZ4JO//svVaca7pWLB4OCv5AwUjb3F8xyuvv76yzwJLXWkk+noRnJYrBzu&#10;gK/6Et/DpymWSQgZW0wnOmMpb68yejO2bnSUzp1kST3K8tqBew4mV6dBjPD2QltjwLGlEsZOuOcJ&#10;XiQf7tA8GtC15CN4TOAY81WUPu9+dRjvjD+DO7o5mGe5P9SaUA4vBs9MLjN4qpQnIHqdrb797I8d&#10;0fXj8PQ75XX6TUk6Bz4TW3QO9gSuogyPAsAbeCcgv1FcKMKZCXJF/Jd4zMRn0fn1ugvwzuDCt9JQ&#10;kJ298OKIGPWp3nhkEm8iJiP8rXJL/ew//GZ1ksH3Oo+Lo0reNAl0kPTLEk1eRru98wKQg2vPhAjf&#10;VS+5sAmBAUM2Z7fdIBoeALdMhOpUaK5/4c5SeY7H+DWcZsTsl3H9svyDr561hB0/fPjJx6uf/eoX&#10;q402DNz/6k+rpw+eTuqLbc6Q2nXUjNWPwQH60M3VxbNlrOEQMHkQC3wkwWv9tZvtq5efhfuvOp6k&#10;Jfxij94uWHwvu+Df/eVvZ7x507LeUeWetVrzPB59mcG/0Yx5J0/HbnSZ0ISSuz4vjc/zlvTWk+Vd&#10;3qY8WNIUyLco+S4eJi+bGU07wXrvzr3w0M7fEm6+Lo7qNMNpSU+wLLlPmEc8Q8aNn1iSSA4/h9T1&#10;6GS58tXTR+m5p6sf/tRRb62wtRO5tUAla5DwelkTPI1xpE3fsGbZZcxBeSgxMRoxPsU1yrxPg8Kc&#10;LxYj2E0ggE7w1zzQM4QGcxN4dYxRENIJmX8jyH0ZJTVy5r/coiHTmTgESnR6JUf5TJbcGHNmzYE/&#10;yzXqj6gcDWZgtg1zdRIIiLBF0hk7Ii8I4ZuMKtf1Y5gvlyXPgaURymVGdcCFG0tXk1ysujGfE+Wv&#10;O1eX481GODisLQoSs07gMaFfujj3+zr3xGKZYQeJKz3Xs0E22yJro39j3JnGZKtVZwzatRlYpr7I&#10;HNyjSMOL8/LUNzEUlVUbchrGZ9eShqvUcsllg8OTctN8/KtfjkfG4KFua/ebMaQt4rvv321X2nqu&#10;1dzbtUMCKCrLfTdK8nX4soC+ZyUDM82qCztiESi26hkaIRWpifkGdu0nzLP9OLoxAPHdQpvq7rfl&#10;pvUNgfcppXAsFgZ9Yr3g61OHGhTwjOGRh+R5AYPnxQ1sb8Qj0YDHTQyQVBF7zTR++7/8TW32dLDx&#10;uonhgR38zUbdycV01nr8m4etfYuhazvz7V9/NLsEdyvPG7elH/UHjd+0pFcmj4GdMVxVo8RmeqJM&#10;fApPDMXGMEwwdOhC9FoGHt8jePLQYKt83/FsTD68QYQpKS8Gmfik3fo+hmN1b6dAjzMSjkrxcaNi&#10;k2sr6GBl5Kzvy0AfL/cnVuLgwGGblprCMbDJc8APv8IrJUvGghlfAUd7DMX+VR9gsEuzxngAStJU&#10;GHNkk0d1eLlPXi9LSlpXjpEOH0tc0sLxs6MHnlTTu4oGJmVsqfZJJpeJR+WqD14NqjzUBooxrg22&#10;PQ08HmTGuL7Lim2pxmBB7xjkTav8TZB/D73/k49mNiom7FaGNf70GvolU3iSbGzxoiXvJ/GCvUOS&#10;/H1S2o3LUq3gI307Kgg/xMUvl6vn9zuVvUN9hz/qIGzC83VPUXZiT4IBb4q58Cwc4PgxZis/SR6p&#10;j/o8k4zoKMu7OJvz4pSOC+846mgSXjTjWow/ueJ2TvOd1ue3L++uvnvyYx6Tg2l/0Q81VTe1xGOI&#10;D+gieKYnTO70eeABskGlB5SzSiBsww7hzVLHjHGJ/jE63Y8/0Btt8Ba+xkuCpEff1ycDuvYZq4tR&#10;n36LRnhtyocP8u3lWWUYH/gTXkwWDI6WGMXbzOHC3Vd2lq/77ozBKsvoatBuMnWZ/OwkR7wOpy23&#10;WrbCzwzaEwo0eTrv7Tgoxxa9aSnw0Tf3Vxs3GkPyyDEwrHR2kGpA6STxTX7BFaw8XuQsYAeP+EE9&#10;2hnP4RXv9tDo0sPGpL1ScWx/+FYpGyq3ea8EnBE6mI7bhPGypJIXeVfWnjUOPzkoZ1a7yl6nm6rX&#10;Cs9hmyzsBhNztHhB0Sja9LxxLQkfDAbR1Gmjkx3XB42lvDIbd26ufv4f/3r13VdfTT/e+9kvVrc+&#10;en91O8Pk8cOHwSjNTp756psExvUbzYYvqnImfXUdD+11Q18trTks+EYGC9qDddkZXlD2y3D/w+PV&#10;029+mPHkdgH++2262M1wupXhagXo3dUnJbssuSy6potfZjTyDi0yXqNNfsjYq+LY7L7fy9mx1zl2&#10;O00a2Ae7TYxoQPFq9Lr4593G+nu1xbB+PZnKCyXocOs37ejjIHCI/XrGKkNU3ybhMBq2vD2eOQgo&#10;IO6wc/ZePRH7WaUTo5CCotwNeJQNJcOAcZ4QRowrhzkwyJyD1cA2Rlb9WIyslBDLPCbdKeYH+xBA&#10;5SeIux4Qoigxyh2iKUSX1t2LWboTsWM7AsdibFCVC8PrvGyc6zHJJfdfsBBAVjyL98+vrrsGUTuy&#10;ZGfo6cdEtxNGRI/IWPzc1kZMXnsTF9G9DbPQOHwti9U9wjkDHkapGcpllq2qf+Kwqkk/R3r0t/4b&#10;5MAHJwveqoeBMjikPOqb/wja/FjKSRM/KqJr/qLZwGnmAn9mPVkLPeNdHaOczOyq3wDVc06/NvsA&#10;98zGh6G1Z4AS1Fj28hQMeh/lSXFo6a2P3p51evlULIMdJXS7ZeV96+6HNdfQEMKc0aNPBumdFNHG&#10;wenq6ZffF8zo4OGUTPBYdqScAiV4KbhwhZD6VXszOOtv7xnIu4f+Bq7x0Pita+oi8HOv31XO8IYQ&#10;syoHPfNYiFmJE8cjdJRwvdNa88t42NlVBk0DFUPacgj8Nxxx6M2ySTdHoTBAbmQsPfjh6WrjVcsx&#10;zWikjWjVuy3h8W3R71u1x7jWfpCPVymEpph69xm4AZkso15yY1mQC51s4AxGn52FyLYo2J4JEHwu&#10;V5eZvDhAOlvfqbkoPvWSETLjirEQ346sdtdyeSN1cCTo8SzuMcsnc3WrsQLPLTCJyzoqvmczXIqt&#10;4I11vAaghi+7r2g11l7/9x7jxO8qY4yRY/CDaQYGsES7oa16rngNpJ7xskNtobt+LXw8fUwWF+NB&#10;UyDX454JCbU0A6nrckVNf/jJw/+0rR38rvw0E3zwMQ1WUwqOd+Ekwb3ZoDChAj0vo/jSFpYMD8HI&#10;QHr7vXfH0Bo+rB5KfgShMuokx3Z88UTy4PAu3rS894sPV2cdLk5PDT8En/J78dBnf/uPqwd58vDX&#10;8UwMKhJtLKUbdKxFoSNswqvliYXO/YaP+FUCvhaGx/Dc7toMgGBDpT4sTzi6pQWflkbjbRiMz46q&#10;C2/K2zNxlVW81+R1lnTyDG7XD8bV/FUOr/IsoTkmmAlP9Q+2w/Usq6Nn7yQiw7G+521mfM4Y0XX5&#10;v45b7tgq5pPnxKTWXyI0MM3W+8pNneQy+nst44zxoe/1OSU3y/JwImXFHCFTeV6/MWDVWT2LURVu&#10;wodNC5LqklFxjlvpBrXP2BTYM0ZkJKxXt/M68Y2cYugdpxZ7YwUhHEWPFOFqN33w/E/3V//wxYNi&#10;3mrv1s7qo9/+cvXuX3wabhhIC/4DsboYJtXXbhgTKoc4i53TIXwszgmNRzY8Blf9nTXH4FE6SL/K&#10;ZXhUGpzL9SbP3V+/Ga/uv726fVkOomKgHpWJ/Y//5feDl9uNge++++6qjfTp5JaZiv8xPsq0DdcM&#10;cMcF3WQoJANbzX4H3O4xpORYE4B9mYF2q6zrv/vJe8EUverMywyEy4xmHvS6MbIOr/Lrhdig7t1X&#10;8i7cgvzqM1qdyuHVfew5+gNxo3Z2fHUbYzM2iyfjfTrOa3Y/OBwDhqfE3lk+e/+Tj1YfdTgwHKxa&#10;/XlaUtWHecLtfptNGMG1lYftprE5/B61BH+SQXV5//7w/u27b63eKaG2c1vFsgm/Oa5PdAOe3CvP&#10;0+104tvJvJAa3qwnTx5Nf+3w5zm/CF90KX23EfAbdGT6xMkj4pBptulYvQ6xETZAlllgg9+435dO&#10;pbUaCzSNsQ08uCJHTFYdZYKBU3ODgDnvpXqPIqjtffslpSKcBsdpTyVTUxX1/V+9ShE7peK1KOH0&#10;Su2+aZ3z4p2UdYgFrS3Pgq3tdvIb8giIZxlGYNnrLCLuc4Pmn40/pVMo7g/j9txwU88SYOuX61nU&#10;YGV0xNPDgPJmiM8xA+vhGQBHqdbHGRT7nKp6xrMVqr6u4Z7hoNrrMlinYN9t5RWT4fRs9xgY82QV&#10;EWTtXBuhBiXGz5x83HWDvuFFnyXq4m3JDTMzGapihKaBmJSauc4sP9oyosR87CXcFy+OV9/87R9W&#10;f73/v3YsTYdxZrm/4VYwcKZEl6WBDMpwJaN5tyefyHoM9ezr71cvPv9+daOF97V8wmDbbcAf4am9&#10;8ZgFJzcuT5Qdc+7nBw7GjOzoNLMvBilmIoT1hWKzDGMpQ1CxGDks2mQqHoG7+lL5NQZUAzEP3+uM&#10;5i9SJvv199anHbsQLIcpj8kvgkXRoWvwIJBapmWMv53grbXW/uM/lRH4X74tRmEx0Hbr68zQFvau&#10;/doLuGocAwUuL2vbRQa0gcEMTzkyNHFAFGLKmZGKj2aia1AN/6E3YWyoCaaZzYQDMTazizQJWvgD&#10;sxh0yiPErV1Z3DG8XbsTsGrpKLc1ORnG6b8ZeJNRAydjE0zqgK/TvG92lZ43YIor4IEkd5bbKaiZ&#10;wSsLZf2Rh8Xo7aJr+tj7mr/pCWWUndicmHhi7dByiKVOncVSlesaWZ7X0DK+h8OuqwOg6sTO2oC3&#10;wXH3p0z3phxYeq6fy3ES+Lry16+BLzhNfPbfvpuSjj+z4tfx9rSXIXIFh7aOUuCe1j/1zl/8MVAA&#10;P3x6zfLkwFIJijVd8abJ2zKbqjSlip/r63GD32wM6BpDVWgAvOpfDyzw618U8ttrPC8NObDhDpqT&#10;/8F5zxlk8YAQAbnDlqzwC04YzsOXlQ/pU6O+8JTq64RK1CdGpCVBOAIL3TUTsXS08uMVrdxikA9Y&#10;U2bwW7+cACC1y2xIqCnPgPdl8Sc+tzOWwI0480xfxfpMsL6ZfG/Hf9Sx7ieP2H3gXSh4lCeBDqDP&#10;6RCltAHea+Maj4+xFd2Rpl4NfwX0GNET9xlvC6cYQ5aRG+0Nyhfpiht5JLDl4L32pa9DBUtKpRZc&#10;3cgSWE8/OsvvVakp5Pk5/+nHQooWulw5CSZxZUbid198OwlR72zfWt3evrE6bQLqIGFLSPpogNcP&#10;PIzfErnpkwnbSUrVmXuLERIuwgsj2ZGCB8n31HA7j+adcF9db31UguQOLP7gplhgMWllREyuj4rN&#10;OcpgeV3ahcM87a/LF8UVJv4J9+Jtmz6+/+qrcqatVr/4m9/mde3wXLSqhFWTGH11/0/fFrT9dDH6&#10;MhhQd5bcKjW8W3G0GcM0+Oc1LIcWtUQHuBjN0C2yTRvLUmFyUF9n0t3EJcJn5MbTeYteNpE7fPgs&#10;I7EYxbxG2x/cnYz7f/Xv/7p68U+Ha7dE+d1332fsNelLfzFGaygDOPyGq4MMn4Nn8WFhKPJD3eks&#10;213ZyUvxU8uDh/EkRT8hN1v33l29VTnLn09LJSCWihHNODNZIcdBOfbLhCPVn7y7w5LDCZjXLJ+i&#10;5zq31CRwU6ePYzRuWAASWspVbJIDQCnC2cERfigVbv++zvol5h7EeRICr17h/PpbtS2K3ix8BNvT&#10;1X9dnsuMsEzAWuSgOAw4S3WLcnCfsIs7EYR4e/NOMDGUsFyNNcBh2G0DJoUWgq/Xyv3WnrY3skot&#10;By1YiV26txWXmyHKUwMvkDd9rs1RDuC96tqiELW3MAy36AwePBUxp3V7OzDMBnghxn2tPnToTelY&#10;hmDtDu5qg/LhDgUfHkn+U9jFFkBiW4QxgRniSYMh96ydYst5RBWvrMHVDrKwm3KIwRg4eU1efvXj&#10;6o/bf7/65d/8u9XOO/u5pLUZDSsT5oJb21nVPSfnxWlM/ePn36weff71atXp8Dvh9DgYpJEQJM6g&#10;kvRtjLP6adfieP6Cz/EJ3rwx+Mc/tEGT6Vf9trQ6AY4G8uDQB78pEcqJa3i9eAKzSUYT5bsfrV6+&#10;eFPOmf9v9enFb1Zv/+on1QcuRkD9qR30p1QJjdgCiRUu2911/7M/rR7+4evV1muxS6UjSPkI4DdD&#10;dABjPZpnZ1dXU0bLS/ger0C9ftookJ1KTyQ79SeuRkdeMDmNtDvZm3u2zi88HAxejGLKaHa7dS0K&#10;LzSddipQIw4NdgxAe0LmN55AfzIjE/0ENycPfk+sSPe88OHAYXkhOOQVYyhtFE/EaOYZDaLph74s&#10;GIpG8zcXpg4Dqr4MvyvvIRZfiK2aP7erR2Ng9UW+p9lUQPZVHj6mocp4gYsRYvJ0Be5cF8SsHTrk&#10;X+8t8g2uefbqeYOqJYsb1WE2zzCVzNEEB8yWj3cK5j2JD8wULddM/FC9HhpWbmoO3ulzMA3OXAfv&#10;wFzZnuXpdHjoyfPo2fUxLNWTwcSow8Mxa/02QUxPhqQxqPJU4G3erdnIgEkGHXhraRdeZrnOhd7q&#10;N8ClaDIsoDpZqIPo7mBphre4qjlkuvqUnxiM4CRXaqYLxW6cyUeTjuE9nwzx4ZXJpW/IMsZYP8Wf&#10;LKAFS31deKn74JiyyWw8CUR5aXjd4Yjhgw6Cde/eKWi66wyT4Y15OAzHJOR82KAK0JeXXHC2pcVU&#10;1lB2JrX1UUHLRjN5iAzwa94HDrLsvg9P8eTbAGASK5BXRnNHveBLxqS4sq2MZuOU+DKrKPvxxPBn&#10;NYzRnPGpH7zis3zM+5axsxxfk943uUpG8bYl1zFs6CN/wXZQFuxnX99f3dkqPi6dtFVwkOF5+DV8&#10;+5vkhtVvfOqx6e84FKpnsNqnzOeXyeoywW6QrrMnWXKXLdedZxy9iZdWbZ8/usUr1bhRypC1y902&#10;4LQktdZxNVCX8daJtWU3//3q9TcPm+Chd+0GNEN5PV74/J/+sHp08HjOPb3dOXGOkmnGkMenDN2f&#10;f1lC09NJPTE7GBQF7AAAQABJREFU5UAa3YU2iFU0uerKTNAEmMOv/vGS02XkOgJP38e4HXIGwVyr&#10;7NAwHouGo8cqubFsB0yXt+qR1+ns4nkG34NZZrtdnJODrN/Nk/lW5zvezrhhJL569TID8Xj1vJir&#10;k3icfmfA4RVLrgcnGT9laJew+FYHCYuXEiaynQwH5cxv7PzDV/J+3dq/ldG0nI9HV7zOaBfHaJI1&#10;K0jxzizxE/whZkhxNlr9n1m4zkjWpP8Ls3cjok6wIoXGaxCjns2Ww4gbAmYJD3NDSoprggYra9Al&#10;SALAGD6UmQ4uSjNixESGUBbfGFqerx7BfmYYdtZRSK6NINWRV61BMjgEn1Gui5UcASOsod4MyKxJ&#10;oOAYK7nUDg5KaJXr7rBnb94o2VVLUBWuzwaRPC7leNpKQ1n/nOMf0kyERH10DKFkxCwz/DwkLoc3&#10;JRiL4AtLI9B6pM8YLNBdVMW0p543DYKjtLOMl7w14bZy42WjYPo+ikLr9U/9vHRGymvXKfyvtfPC&#10;FtuLmIcBwbA7qe6tymIGsI2rPWVy0aB5K8/OBrc0p2Lln+VV+VOw3f3tz1Zb794pKLYgOmAGu9gI&#10;8v2mjK1Pn/+wev79w9Wrbx6tzh+8WL1Vxl5r8jsFQh/V1mGzmp22WTIcHFg4M0bMkwCfMTJj4htl&#10;Wne0QE0PvSSMY8hNn8MdhWV2flR/XjRDOsrbk3c6BZMgNDAd4oEfikGIBjykyvt+I4GTnPCP//Uf&#10;JoHjbsGTOx3+LHO6rOWU8pw7l7KT3+Plg8erh3/6fvpz87h8IWvW5xe3PMVR1tHxLl3mJr+MEHMq&#10;fFmE5zws1kK0cNixAfqinFQMs43NZmpm8r3he5aka18qgePKUoLobbCyXKYO3koMg+clVdtgkI2C&#10;gf/4uuuE2YCwnhfPQGb2zeNGWS2zveqMx5cBADOjePgNL00uh3detk4vJ5bAcMHeF5bjKiPLepWM&#10;wcYgwqBIho/7b+oBYM3lmWH4LgWW2CuGL77sGXJa6UnLEMz0xMhD/ba0ea0/rmV4ZHsRip6BR0q3&#10;19RnybkBvl2MgJln4icTGu0YfBfPQ0ClYO0aM4rqTwW6F03C851iFbaaPVtWdW/izshVZan86+Um&#10;dJ9OK6SuYDklb33Ch37RC3c6LPT+nwoyDY7x2jEYDUDByDtnO7h+0Y/XOMQDNIIJzBgm9Xly9AQf&#10;4wB9T3kHa3omgz047XahJ8Yjq380DI+DA2nx4lbxQpt58yUetLNq+l+5QWlgOyj8+KSYqXjgoODh&#10;Oeol+bF0ltgu7dUWfWtSYtKGRpbS5zgdvAqo6oSG5euSoHM8cPEhHa6jz9uu/bJEjW933hcaziAZ&#10;W3l2Bs/6Ostw/cb3+Ozai0Z+Z/NDnzy/8uaMzqtueLhRTIpnjhL2WdKKfvht2d270BXMp/Xzyy+/&#10;Wv26oOVtsVR1Cm9bgXAs18c//WT13dlXoz+T6IljtYtRXOtle/ZN6E6agJGtxCqdEi4afndyMY95&#10;QFaTXAPndb/oPsbRDehPNvfsyuy7jN6bQgSC01KbGJqeGvrPxBi/BZ/EviaDNqI4HWL7vCXnMD0J&#10;cIPtLLhM7C/3qqN50vnt4P1gb3W43y7Q4IV+E29jQYIwcrFdvO3td2/Pzscl7UF6JbqSh4tk5dMO&#10;ht9+/87q4fHL1fftiPu6cXQz/bZdVvCNvGg3jnvelpdAnNMZIBstGElkq79EevQ+WT1KWZlIT2oL&#10;dA1uYy7e8K7oePhm8mwc7jevPvl2De0Ucl08MZ0hn9s+3fUy58Trp6sXa09W33/7fXGCZffujDee&#10;wbc/+aTmSyhZjqTTNxlXMokXP3tYTCbE07+8rZdnZf9uXHpaOzczkrfalHDzvXeya5YcU9JrkFn6&#10;9Waex739mzMOnMYLjx8/CM6SZ8cTLNzZMbm53rbYBi1iLVp/LwY6bTsq743EU5BizjLZi4dIMTTt&#10;iW9qCEo2ET9kLgnDAjYmOGhwPomBdnKDjUelTlg6sUOgalL8y8wA0jDrQXjjJaBAKEUWPIPBzHAn&#10;BsPEsOoolDXux2bbZvLiPTbTiOttNV2Mr+rOWt7K4OEVcz4Vxl6rsm//uSWXgszkVnkv1+qNe51I&#10;LOlcfaX7AmUG19el2D/psnOUtLXeOvZ4RiiBmGF/p6NczAL6u4ih7ZK5bEsSYRDUJjEcg2pSLTRi&#10;7TZgmEHdjAkdNMpTsJ2vVVqGCdDrOqMQg7FsdVSs0uzsCLAwvMTOPG0Q+Ze2XAanmdOr7myE5/OH&#10;rzMcUmAxxUUek0d5TJ58f3+WjiJSTNOavCXMx2VizkN7Guw6a8lRHo9Hf/yhc4KerLYFzfW2i5AM&#10;Hme1S653HBNaG7/MiHCUxHp94M7tcHWoay2488D+7uvVg3/4fqFBlw0OaDYZvCmS6CPYXtPjIlcm&#10;vEXuRD0OY1AYaMLh5aM3q+//j3+cPlrOQNdRvDBTX7ait5gUyn5wFRC3NvdWBx3g+u3f/XM0iQfL&#10;sbXGBdsMzICHAOJ21gqUdFTBZcrh3lFCEL/r63l+dtvmn8Qfr5oprxWrB8eUnb+zFOf0p6q8Jp9V&#10;PDX9DO97JchkKKH5XnSc2LsGKAMphWOQZ8gaKLo5v/cuUpB55SwH3njYEke8jac8Kw/IRhnTX7+K&#10;xwPwTYYbr8l6a/+n4Uk6BIbsVrx5N2+bM//ApAaBrnZmkbfdcHX6Ivy/xmTIZVJSRRSW+lJSOnbR&#10;Oj5eWQa0ZBScwUweB6oaGwVUHWMkGRorwnBYzg0M8nBT0zNoMlDHhd+FZYmZQcRTiGY12ccyaEbb&#10;uSDmoy89f9yzsUGDRaq4Ps6uWCNrChLfZn4l0wWhVtdxs2zHTjgmSMze6zT9QUr83bfM9NGpHifH&#10;xa6G00Xhj31ht1HlZ/dViJg0FFfLa7U+/KY/482JR3Y6a2yzDQ+nHUoqePoyOSdXYhyB7Z2EjVHG&#10;M4nrzpMRW9lziY5ONEgExuxm8m0rel80o/U2YTO7oYPpR3EWBrzDdPMOfqm+7WxrecNO8kLwgAtO&#10;pgsG4ekhOAPDox8erB7/0xctC7XMzwCoLF3ivkBg0NrhNWdshjfhBzMZCybGzjY9EjznMcrk8ol/&#10;8bkEnTwI+IEHeTMvxMvvH4zOuYjf6AJG7SnXZ2XirPRcvNXy+3mTazuXNt65Wb3hDBwmSvQelqit&#10;N8dtnWgiuexszaOf/IKHwbgWHhhWY3SGj7OWnhyGilY3G+yefvnt6p+aPP/6P/3PBU23nFNn8aml&#10;4Hd/VQLhjz6aQN/TPE1xwuh7esH7esnFsrrJnB1ZYaT2aru4OasniVJ9b8APNwzUSdEg5ih4d9ro&#10;sJteNFnFn6MbKtd5voPzWV4jT8FK1tCL4XsWr1pFYMDPctwwUnXEV/x7A139J2N2dU4AMpzWFuPZ&#10;hNzqgslLzB186fbq4qgYT2CyvWvyWcmDYoLf+d1Pw8WnpUY4Xv2kg4hP0hkvO1vROW8XDwsi/+7J&#10;6qwQ4d2j9F2wNqeacYvoObQZ6AlwbYeH4N5qXHP8kLjJOja8aDLAm8pIE4KBE8i6ZM/zq/KzKlBl&#10;NmNB2awc1GdynhKdcBP5snh/ipge/rk8zCh/3NEpd3db9n2E0SZ+6+575USyLJct8KxluKf3H07O&#10;tDedcCDWaDvZldLnrMHq+OuXBZp/Fy6b/JQL6nbH9YhPrhulbwiH0cxkx0TlQ2erZgdJfvmk+Ckx&#10;YvROFvcy8IzV3wXrrVsFSO8UrS7T6JxVFHF4OBhEBGhhiiq2DAfYkIJ4NCaE2RIo2dN6AjbKFUOk&#10;LE4bzC2fzKS2eshMfWqw4UiLuUPy5AHpohkPZNvGdykHByMkImE67l8EwmiukDdw8zZt845kPboh&#10;IV38NHVaerlI2YH/vK3PBbe0HTG4um+d2OBtJhxbhphyfSQhZjiJXp6swi2bnTsVXUbR7eC+zCLH&#10;pDvrZZVpnXu33+sti8FBOG9gT+G0RHTaGTmnneCIoGcXLybILV9hZzvlhYgjJ7dNHDVuxNqbWX79&#10;nyW+qlMXxf+kZbOH3/+YYg/+rjX2TlJILmPLYA4WPWv756s3jzJkbHyPAeubvtzofKrdYLS7ywxp&#10;PH1RDEPB7VHr3CfPstC3E5jqnbia8C6o2/M70Xi20+Lu+CotNO9ACZD+S5md5eWCazMZSkU8VWyz&#10;LA2m0HhSxCRNOgUFlVM+uplZSj9gkDWYUZoBUVMJHSZGYwIXPGY389nFJVYkMyJ4brTEdJgRdJky&#10;fpGwHKXMxhihZIPZjK8jNkf5bLbLgRkAxlEsPQ/W4/jjpDwdk/cp/NXUCNBsjw5v+GGWu4KJV2uC&#10;s3vwzWnJTLtmJyj4YoHBQ48Pf3tuZlz6qi/1U/mzePC74qYop6yD5A0nV6Kf8O3Q27UGGzwyxqUB&#10;NbzI64J/HVq70c4S24kZm5vJrQZP1uTdCS+Jyez0q0+284+xFjbHEEf7CECCvGeIn/5Nr6twgXnS&#10;GNQhJfV98RhEo+S4S4MT1/THawytf/NJAVlOws/zfPeqenmFu+vrcAJvBgIDFT2ioBnr7Mjsecuk&#10;jMdZykkHWBZnhlFJJmCSUU7OmAwUyQfPWVsG5elXRlb4k7n7+z/8sfMPm7SEk6oskLc0GZ+2O+6D&#10;vM0BQcF3a2hXs03AWtaqH6gnJ9Oy6zbdR/aihdiKQB8ZBjc4LN07imSjJQBeHX1inKpjyqbfKGZe&#10;P/SeI2qS0cnQDPfhgQd/+KayBvCRkwCm/yztGcAFs45Hrd+zuznZOWxb9vll7669m6dVPKcMzjzn&#10;s6xigKvfdMF4tWprVgBqD2xwbgKTKPUDL6PDghP0Msk9Tcc/e/h4Jp+WskwI0NefuhZ+QMPwweiL&#10;N/W/RwlAdfYJF1d8o364nDCA6gMIo228WfDRd14l8YjGCX0b8K7qv//gwepW749/8enICpkbY7J6&#10;9vJK7Pa7CMChq2ev28b34rsOSlI6nsZAnkSUWQn0pAkE+ZhdnV1znqSFnxl76K2Z4Ab3YA4P48lB&#10;2jIBnOt4SceThSYBu8bF+Em54bWQgQ50p5eS4B8c9px7vONdmuvaxp/zvLIEIFq6oj/juTT2LdTI&#10;MVCG7IyDkwia1mun8I2y498qE3pB3onxyY/PVn98+l9b2n6zupWRTaCMpwfJ+HrfpTswZmt0Jzkz&#10;DAuR0B7HwOjw6IhPnGPJ+6u7E1PZc85apesr3qvvg4pw1kU91i9G66SfiM6xe/0J0q4x3k3Iwk5x&#10;cwVnl7kej7368WGbCooVa4nuzu23VnezV9777W9mef7F82ezXPe83XPZlsEYzRhkORekEjjDuwWQ&#10;75YG43a5p7ZyEGxmOCV+6Y3G4vh1owzut50AkB6WEqFuV1GQcc/bXUAJyOK83fbwjZZYKFNEvROy&#10;J9CpcrO2GjPbjr3R0opPigBjLrNOAWgNdjEgFhrGhtiYSiqANQN2RscMKoOoBsQGUq6/K1EdxELU&#10;jdqTDFICRoHGmdelvs8qjYg7WYhjtQ9zNipU/sy2v9py0KrP096WQmR+DvcZDLWRQbSXdbRZxtgt&#10;lkFCjPF2M3reqj/vtP58u2mh2eNandrMyHn63f1Z1534Jst59581W0/xRVQrNxfNsk4fv1zdsmIN&#10;nwnZfh6Mh599tfr2y69yyS4D1VqGqWDn3Qi3zlgLFkGgsdcVg8UUwzjDVaR2GIrHhct+47ScFWZp&#10;Ic8sQuI6syiz2Z3a5EB2MvP+ZovbI0yhrKqagMcAU/EoErQQx4Rpb4ZXO2bMiK5jsnLPRDuu6OAD&#10;SkbdBMmabtBq/UtFJxz1vf7vp1DMUIfhiWg3RnmkTC6C0W4UO1WciM3gpnAJFKWrZKBOX/FbVceY&#10;8VTCTjExkpRnII1BT5IIbvWAFyNZiqIq7MN02OZ6Xrs7be1ulQ1mM5Fy7zIe8rJstv5vicSjPFWL&#10;ERMsSQOaQYouEkj3xisUb8xgrm+u9ceIGCOg32N0UFgOFK0PY1QFj5e6hhh9Apt6IPz487IZz8lx&#10;7j73qo/8jeKLIQ8D0PLwfseXTCA/eMNFEM6gf9IOvu9//0UehqhuUO1PPiCaRy6kGhgvGjf7ZjPm&#10;zWgKrzU7+IwcCywptx6p212IEtcGEdrOjfrFWHMfb14bQ8sy81Du6lnF0T5Ar15+U6yzTGggwIO9&#10;4PL6ReErx7j3JIW1Fg3F5V2ifbqCshveCi92TmkC34vDinLhpRl/Zd5ksO92fpWYJRm8DVveSUw9&#10;gztBnF0ptuP0x3ZBVrc4m4MOeZNX7K22UGNog1ZcNUas2A+wWZ4Tj3TQLFNSWeEBa+m49XQKAwm+&#10;LtKFN955K4X+pPiP9ZXzzbbaldd0L4Np6QMU8ADRjSd5FS+OMwLTCUMXPBHCroNMZzJKTnuGHS3e&#10;ceIXw4uBaDPdMRRIxnbjAUdyGGn2GvDo0xctVTAAPD8bYIIDD9TAtC/eUb4yOnp4uvqSjErVl/5n&#10;NCEVnqT/XSezJk+PMy5eFxhrx/R2uKlQ5StTWdQd46m2Z7lv+GC5PgNkdcx4Uo3X8Ur4C08NvIOH&#10;usKjlAKa3G5Vasl+9I424m/6PmqVf+fm6medDSewd879zCjU2vB09UolYtIv4/dSQ3UhmL4Fm6VC&#10;x3NsJDe79EQ35pihvo+xpGjt4UGeW1gXO2kn4wYjLj0OVyY0ozu65qW1RZ5hjvzHuNUzoSXoEGdV&#10;5fRvDP/wB3d0Ax2KuPQyi15YzOLxDebqoTXVjW+ul7NNHsXzoNR4MuOl4zxY+xkDPHW85XSDqeIk&#10;Oo3u8CHNhpM4Xp+3fT/ZAwRv662P7uXBeX/15MXTlnffRHv5i3jBg2s8e0Crz/rQm0HFcEL7SYcz&#10;fAHHeL9y1bl43vQdx9EPvXXC/d5zcHyf6tDf8yuDnrGYmZOzg/xkD+SYOD4q4WihNQ9PvljtlHhz&#10;/+bt1XsfflRCzI+T0Q/qY6tWBek/eFQMV/x6WQJWBJJb77wx+0WetZffPiwjfZnH8yZJXKwjJhFC&#10;IcC6v9fyX5ctUaeIEtjMr+lIgCOrmRSEERsK2rqeNVqkNIvxlqyxB5dOhnBKpv8i4HLu0klbGyFX&#10;fAeis5IZPvVgDBcKYZZfqpWCNvtIkmeL7sRAVRveohDVTUjxj6Uhlt/6RTEwYK3eURlXZTdDBu/P&#10;DmRn9BTatXodQtdettzR+jKjaftNA0yDTRF5OSVbdku4NjqR/c5JauzR4erRcQZOVux5luhlSH3d&#10;VsU9O6Yo8PJffPfis54KjowABpUlj536LV0GAcGMN4K3tacGqrqVRT/5SuoKb44ZpSUOxiEBs32V&#10;Op+g9AY/g8nMqIKVADh8u9Xkag1n1Ymx9npflIZ+kBBO491mLdWdW3h2IlVf6E+Yw310mgGgC8vA&#10;o93gqj673+AkMAZ2n5h0PICYuzeGnkDloERLZWxBxu5Gw1HupMWrsjNDqui1ghkbaxRIQtojk/W6&#10;olvM9crxJljvxoMLl8UP8UQXpn4f8ABL18GE4nYkxBwaNFDAiR0ie+2C/PV//N1qtwSSry6bS8ar&#10;W+HspCDGr//LH8YjNEZ9o89kYA4OCpj4MtC1yTjzWnqUYg9HQapDs+7u65U+HFpl4wwOJtYtb8b1&#10;wKI/ahlMoakqfKJdBJCAjUHE6BJXcBYPMQiHn+vSBBhn0HuS8chAdk/qBHmmGOdwiQcndi8FMjNe&#10;aBstuixPiVfilWCoktJRcMEwXJd8T2bseGgmR+gYoDMr7MvEIUwPutYz2rlWfD7Hw6SXV/R37foN&#10;l4vnjlKvroXc1QbN/T/4GaSMh4T8C0gThG/5eo7V7RIFipfw8mZutNMCaXfKE2FZPmQPj5o44cO9&#10;dsHwyBw3EPDwoJM0JPT2Pouj2L2dgzyRJSq63WB42rljZ13byIimoGepKbiW2Wyw9aBdNeqcI4HS&#10;YQfPXpan6d2eDTaehSaPs0Einr39kw9WvyvHS2AvHqnoaNImyPqsvvFy6tdu/XjSpGst3hQmYFIw&#10;E8v6tBxxYzJgcKiRKmNk9W9elhfo3gkUDtYhdUaSGEC6ZeQvXWUCi7MnJCFEDMqrfwxdsDewHreT&#10;ymRss4nMVgOybP/jPdFeFQ+dqgftADCGbrzyqKX+c0H2zejpChMwx6s0ds4zdIjJIZrRQ3/eAFE1&#10;dApO7vLgCa+RNXweEY0iYzAbPP3G827N5CRESLhJj50Ud7NdIO9v/+Z3qzs//Wj1Jhe8pbSJg9So&#10;J8PJTEJ63jPgJ//XL/3zZwIl+Niyl/CBKVssouBgNXmBBG97WhD2SOogZm4v/02z9S1+DZr+evUM&#10;w0ZbjFHjG08Zmsv9thjnMFLRaOHe6Pr4Ke5a7Tsg2djTjzHY6NzqWHox5uPQhi7EC3NAcXedm3eW&#10;dbFTPNdGkweLIQiEZS1/0v1aCEXNmkud0wRTvxiWh20JvPPx26sP2z33drhxhMtRE/ZnLXk+Lw/V&#10;5VHjVnIpDYkcVdrdSVY4c22K+bfL8Ma4ujW6ZygPxiv4Z6zDc2gQzUwixlPVfXIxpKryhu5ZUubR&#10;5GG2y/pOmdvZDRw2p8WjPn/5Y2EUzzvDtUN48xrde//9SYT561//JpyeZdy/Wr1oWe2gw38vKu/k&#10;hFldePZmdf/ZZ9GM/ij/Ux63SzmgCjCXUBSiNydYNgYabsaUhKOOOFPGg+tZUxh7Xn3AKerpvAA0&#10;gwiCNeRWR89X9iwL9ECkekti4yJG5NiApT5Bj1GK2xrjDyYgISVZ+MUsf9haPqM36y/Gz8TNM7Eo&#10;SQtz66/yKjVr22s9+UZxHztlOl1nuKUQtzMcbf3celHJDJ392rwoCdXrcmesnrYUUdkxulqu+vEf&#10;vmi22GMhkXDuZTBK8/7k/tPVYYpnvB4xAeHjZr6xmbcpVLXmMohv8WqMje1if7Kb6l8MXhniwSoP&#10;qJim9nxWP2aZQNDqxAyjdOo7hbYEjWPgWCmGMZPVPu1GWKDKjJCgohU8+s7I8lIXpq/YLBeQHMqK&#10;8tW+ANeZsffdkRdTt2dq31EDs85d+SWwnTILpniBt4qAX+8guWiwEWhsyXBRJvFIDDdJyULOKMja&#10;MHBSUqMqgmHKB3eXSdIIPOVhYBplVRujgkhccBmQlxgAQkh4UGiZLSlPyYwxgF9799QYb4cZpZtl&#10;jN3L5XwuqVxCy/26XW4RBs1JfEb4BOz5MjOz+c5QodqgfMFbYEw72ro20LodbmoT3nvOBzpsFFzJ&#10;KGDMjBesa4wMdEAhEOqhskPDuaIKPg+VhBP9wilXCnFmaLU9XttwyKvBgOQhAD/j2/PiXbSJdovS&#10;1ewSIzV9xMNar2xfBnZeNFdn6bd+4x/yrvwU6v/hhWDCV9fXwG4AvzaMBg/d9fL9X/u3XNNvZdHv&#10;f3xmjHD0npcJRGXzkMgrtJG35dkX3622nnUuVEtqjLswNPpods0my7O0mlBRroyEw2K8dkog+M7t&#10;e+MhhCPxPpZUHTa7k9d4N8PzweO2dzex2MvNTrcYWMTObOYhEhf0qpn49CW4tOr/G3s3m+TAbzRP&#10;d7z48ofVRx26uSqGQmwRUpsE+L5dW9t5Ii0pL8ZG+KM4ohGjQFBtEVUtAxaTdv9F+iRK9DC+q6nh&#10;fViRgXoMzb6HkpFBAwp+EL/C1YQfhn+QLlyQWTFKpxktMxg3Jd4tuHV2Nc+Al8xhg+oLmipNzvOO&#10;aE/ohTQwfuj/DO5ZOsMSg4WwUduMsTflkXI2GGOo6lp+poPT4dX651f1WO7iyaArdoorlDtrMYAq&#10;VRuWR02eZyZfXyRqlX7DJpHdPB28OhdmcskuXoLoMSgz8vwWqO+UgXfK1H8UINSzVQW4NEbhAbEw&#10;cprxEtDB80IbBkef+BIYdCLZQqfh+fojV58DzI8U8K/Pii36qN9WZNabIa9boWhMiz3mfdXK1K9y&#10;EzvP0e28SjvpKPpmmBjd6wt5l5lftmi8DoZAWe3muLjRcRvwhtYTo6Su/vCnvtK0/hmDeIzgMajG&#10;qyT+8u4H7wy/cIyYdJA98p9lOBMlGwfEejoPM9snvNaR+s/TcrTXJC09VG9X+2/lgardxz/cz9zv&#10;qJYsI0ku95ugnhcQfdxRRyd5nhwdU3Raccj5csFdF2cCivHS7WBH1hk7uglv9J/JymZlru0K/AZv&#10;JubnyfZP/+o3LR+2YvCiMIv7j4tfepBuQOMmVwXg0g3GHQ6W191/XSqE/QK377bhY/ftluxaIbub&#10;EXRUgtLXhWocvHgxvGzFi3G3EQ3W2pT08IsvVqvH9akdg/vlgdovBnrzPMscAw5QKSSWHKsQo9od&#10;N7PVK2ZuHJ9yM8AGoNnPeVH7SBilx3jS4MGpvA9SqmGQEFNnEX/+KhqVpk1YGAs/QrG0uY55sXhc&#10;xIJk5eTVyZAx82m5YvNWLVE6z1KKhxg7Znp6vHpTziA7xcw2Th+VVbo1yc+/79yomGa7ANcN07+E&#10;2lKU4zi8MO9pMTq21nLlgv8weMTTLAMRjwUhTjXEOOO6ZhgSrHrClbzRko3EewJ3Z6Y0g1Vdw4yM&#10;odoxG9AioZTwCz7hg8FBuMZ9Wl2zfh1zLq8+Y6DFtbqgCq7G1R/u4JjRVa04LJwEUc9Sm8s6fv2t&#10;TMD6N/cVXZTx0v4MavVrDKr6Dib12B4rQG8YjlFLcXQdnSY2A63RlCAHf/9NUxQrWqMz+MazEv7H&#10;YCDMMTCDTz8G7D79qc6LAHt2XMNd1hf3zXzkThml5ndviJ0YEXV1ZfLbdN0gMAGj4cQAGdBQPE0Y&#10;EG0d3hHgWa4Oxo+q1MDAmHiI4GVEoMUELg8+4r/o5nnInOzsV/B6Gr7VAb6Zzdf36Zf/r/o4A89V&#10;fxSu2qoaqalvaF+HKquvcOg1Xes/MjQ5WypPgaldu5Yn8KzKzIaVN/FxHy15qSYpaDdcVe7f/rkP&#10;jkqmYBAGTNquPA0dTOpybSYNjTL6AZlTT9+vDaDp5wA81QTLFV4GqIWOS93Lff9f8yxD9Pq3uiVU&#10;dFRE4/fqu3/8Y/ll8u7W79neXdn9dMR4yfL2Wrqfbd063GtgDSVnxSS9+OFRRk06RPK7jBcJVkdG&#10;80ZdlJD1okD/JsoNMt2vj5enBVoL/m/qTffppcEWksQxQo12T8PbboPPi2bW/3j6/65+8b//x+Ie&#10;bmTvpFwqQ3GPVzw+GjxlWOJteku+NkcbSVOxnTH4oDrePHyx2mugnVQflUVIupju8gknXuPdG55O&#10;3xSPOcG+wSHBnjYZCcIbbIh596MPJuv7q2bP77ZtWrI+KVXIAxkwMEruOi/ynW5kNMPP4EJdvSt2&#10;9QoX9cFA5ppJzIu2ZovhtJmFhnMuYKgfuR19gX/Si6PD8FF87RBd75FhHVN/berWeDHJOjjqN0/Q&#10;MtmqCN0SchWHErIpLQl9tt/xTO/95ONWv5tIKNN98jJLNY0hJy9ft6nn++HJ3Zaadt5vl2ThG2C1&#10;JGaSalIwiR2DBa+bOM4gTkf7XTt4OvQtiOkD7/Niuz47evvUISgkPn75z3260ngz/NE1OsiWeDS7&#10;ErXRjzx8Lzv2Y2fn3THQdBic6H2zXIVeXZp+a0cb3r7jNfTx3Xlu5MpQqV92KVtmskw9YM4zQaWO&#10;BvWZCEYvQeS81GJ8TEBOM6x4jtrms3ik4gH66KjrNhpsMMg6R/Xjlj8/+cuf1Vaep2JfX/z4eHXw&#10;qKSRPzxrmQwuTYMWrQhiOFk+8VX4pYvCpz4sryYUVnpyNKC63cZH3X/ng09nqYyx/lbJOV/mbXv+&#10;7GFyvEwg57N++2OITs47+iCD6AHnzQ/JX17Iu8UovVcy2nt5fz/48P05YsZRUC/b2SkVz6uDl40D&#10;6Yx+Py72SUD4rt2nzu2BasJAgY13JOaZmCXIydNi8LNbi3uOLmcG1P9cXzFKyshAPfl0EiICfupQ&#10;yvotBsBslRJn8dnKOdZl9wgCgwJhDBJCefeKzbB8di5QumeOnpaAqizRZ4+PVk//+O3q+NGLkhD2&#10;+0GxBuU8OehwxM9+LN6jwc2SGYTXWjO3upQRNDtyLGGkgxhAjLuzOjDeDDBNWdZk1m8wncRstofD&#10;hSr6NkwMvn70irApFlJDqNZy4Y8BSSlkZBA+hqQ+Eto5ERxeu8fzMtb/VNS6cXgVPI1Zl7VpOF6M&#10;Fv0J2mlzjaGA8UPoBIgb2BEhGLTTcDA0sZx1meuIWxpbTiB19XtZvsKetJLl06F1P3mcxsUYTFg1&#10;BFWuvld3xK7ufqNpt/C33BvOtFuUR8WnyvDYTbgeb2Gwysi+EZx4oCeX2VwICZtTZyAElLXzBCkh&#10;HSXd82aZlk57dJQn+Gp1+imwc1QHQOr/LJc0OIzK6wEpJfApOtodsxOZbB6wY8pAtBsNJXG8TMGL&#10;MxmkBSsdRkhtaZX7JWIsCj4agFHQ9OTKwRvBO9OhrpshIzKo0IaRRvuQk/OeASZFsCiGbnV9mV3W&#10;z+7Vy/mTOZ1xvVDAvLy66sdxbZlJzizQDBiekh/1jVEWTZVj2Nl14nkKnOFj4Jt7aDlYq5M1WgkN&#10;D08PrPiyv6EdWCvvfwQfzMajNdC/fuubflbOp9f15/zov2kbHnqNDAVHtf13rxk8et6zs/QI1vo/&#10;76qFN/1w4LOBebdlZnSElyXFR4ZunlEvZ0FhEbgM8UND3usfP/tydfrVl6uTtl2TR9ux19rJtndZ&#10;oso2ATSbmx2VGrtMJ3D9y+F10JLYD//t89WbDxtUm83vZzTt7RTrkULZSCftd6TOWYbTblZ506TS&#10;aDxc/f7/+r9X/+F/+0+rO2UI3ohOjlBSH3a16xMN0T6kT34zS4uXbSL49p++XD3Oc7YnXmnkRY+W&#10;8rPsHgFQIxYbHiAnqGWwEp9m9xSDYuGYZAmu0gGWQ3bv3lr95f/0Vws/wnUweC4SzncbRCYnUMYW&#10;Dzp5Y9iE9iZh0Rs9+qMNRux6zm9k30mWxB8aDNebve81oDn0li7CMzHB8NiQpAfQ0oTCUq3BdOGZ&#10;rtN1V7pFP8mWbdo8See8VU1aLUcrR0jVQw+qV6zRWXI8Rl67WKUVsSvZLjVGJW/eTNgaK378vB3Q&#10;X3wzNHD80S/v/E0bAFpuUhGc9EcH4H0TYocKs1nFPcIXfucVI4eT6mT0QlLSPUtSp+XVmkOtw9aM&#10;aZA5CA1/wRvnLcZIuLCDzIR38uNFE3jmTaF78cjof5NViARer8kNlaHEOCYDVVY99HDjsmtTzjV4&#10;r+/99p56w/lJ+Qz2W0IWl9vdK/W1LLMxFHeTIRNZddMlY9QFy0l4F5Rtw4gxepaYM5wssTnlYTZ9&#10;dH295M+re9urJxuF8rQEur19u6DxO6sPWib/9v/5falpvpnEyzvxyMR+hVy8wmY4ydBfFx8W/egn&#10;+ICflxl7ELB22e7t+PGs6xvFpN1p8wUj7SLj42mpZb7/4vNyIjXBMY4O/RKWxi3ni8pkzgDXTr0f&#10;PX6arJ216exNS3VftIQs/YbzQm92fNGnf/HLZCRnb4bVw86iO8q42mqTxGxIKLjbDvrNs/EsUVwh&#10;pdICFy/7vtPuKed4Ydg3bR3/sV1YTSNap/+wtfc6HoIdMkgI8173Gi03XsWT1v/NyiTaupGCutk+&#10;80maKLFWXp45iqFOoPO1MIjHsWvs4e+/mu22ZzHtZTt4tosrssX6+Nsnq5d/fJC1a8vwZkkndxtQ&#10;BEeWByEi7xoo+xsjJiTx+oDhtHwtjnjg6p14jcCkuHiUZn0a3PoSkUy2hvn675rxxYzMbDHkz4yJ&#10;co4pMaOBWScYPIOCvtetRbiqlytxUqdXyBZOLnIDmUGA0rDjTAwUbwKBtK16lEloAoc3Jqg7tYeZ&#10;YixS2qtq+l59GVPdUjCGIEvLDzOLowybITYh6M+g6ADgU0GRMa0Z3JwwXgOzy0apFG6XxzDmbfG6&#10;9jxM8PzUlRoNDqBQYjYEHPN6dC8LMUAA19f6QwCWHQ79rszEUIQsAnOateX5JU4mHOpjSs89ndeu&#10;Nmbptnp5HNEaBsZo0OnwQ+gdReEnpX7QWW9f/+GzAnwzyBNEA0Hc0NEo5aNKwY8R1jN2RU4MWvAy&#10;BhbvXCZvv+cInug1M8wQYhC6gJtaXxQ94wfsV3xsQK6v1wOl/lOCBhwInUGoT7COsdn1qa3fBj0b&#10;B8zOZ4YV35g9jSLvf4bAeI3CiVm1CQ1FsE0BDpPUdu3hHR6M0FzLwewaeN3srW0Dk39w4MgB9cJx&#10;oEUrtG+AnHJwGb7nxWBU/9XPUD2DV2W16bu3HajL84sBdP0sluQFcG+qqB2zeb9dGJ6v8LKSUV3K&#10;RjMDgNgEAcIzkNQGfI5xSZY804AwSrjvBpw5p0u54oBKjVXZMFAza8Uonb8p2DnlbNPC7PEMBzx0&#10;7t9MmZ8+P149+LvPV6++rs3uzXInbzevZE+cvSrxYWkzKj5yvr/XYaTfPV19+X/+l+U8xQ/eWr3V&#10;ktdlR5EMmnW2tmhJemu93DGvHjxePfv2/uqg4PL1dm5umRgydqFCxeETTRdOW/A8y7ERaY73qB44&#10;m2NufPamt/GFgWxSIYRXXgQhEPTN4DiazqBcW/SNyaNjKl50Ztd2iu/YspYo1qvXrDT0HQ96iXkU&#10;18aL9OzHJ6s3D55Pfh5GBwO1KdQi38EO+vE6147dgifFhji2CEOauJxWD56r133iN8EVyXAw8xDF&#10;3OEiWYqXsUi3Fl6ZmutHxvKxjMuDpZ6P4Ud399s1QdwzaMYPpy86/SG5p1P2S5xp7CBjmyZGZm1d&#10;580eGeg7/A9klblonXdWAIIlRA6sE4Q9cKdbkp2zQkUs80/cYDxJ2BaMLXVpSxdsjgkVTaTSY3hS&#10;2V7+NxkXfuElYBxM+kymQlJeqJYvky3XFkALhS1oeeeyJbE2Yi1Pdq960EKbEMehIeP7Ric0SHGB&#10;/vo3PGPS79VvphK9RUfNBEa5K8STgRlToxOdA6aTxuZjsXdFea/dSbMWDyXdjrHjpHiZyfUXCG9q&#10;UwoM8XmhLzzpO+UUT2QoSX3Rot0yFuf9LZR+drJu/fy90bsmt2/KUO5stzstW97OYNpq8nSUt/D+&#10;l9+sXreJgqeWDrejn7bSNz01dkSd+Q7XjDtwWfrDYjZVnIfDZ3nCXrXs+eqtO6vbbQ64WT6nvU8+&#10;XV1++HFLfO1czwlzkKdJDq52nNchiO09A1sdYgjtRASMjZlfZ2E9KX/BRttgneGCKGY/1mudG2aN&#10;k0LbajA/TwAPHr1s4b/4oSLwd8vbsFPCCRkxzzsc8LLyFHbwVnf19CaYdqgdtkPldeniCZ5OSzF/&#10;M+QI85QyfztBtzNoBrZg2Ose65ciNnshKAbLgIvAC1EIILqPou4779gyqNRA5RlCM/NSHpNhCrjo&#10;DcYZCPrWUyqZa4Qcl9fM/B427PFhhFEEMWD3MR/Gp+SmTcTs2izdmI0FM0NzjCXGXPCNlb8AXOkI&#10;GjyC2YdOww4DScwRs8Z4Zs1goW7AB3debG3rzwLsF4GPkVMyZndQFPrqW4I1j+tzl4HbNfjlvuXK&#10;xHSC9rzg0iCi7NCta0uAfnUTNtfhSqW9qC6CNktc1Tk06J4Dmsc7MsYSA8KoZoBtdlYNjK6pA3wp&#10;UnVOzAoAAwUGZkmxvqvTTNBavFg1h3se55F8dPhyBl+5Xaxfi9nabYAWhO94EgOrbL88fkO36sHr&#10;44aGQsotZTj9DAdzdIK2h3/izUDhqdRVOy7AVLGe14Pgmv7ru8G/K+FykhMWmOu7oM6+NKCZHXY/&#10;bTK8OfX3TL9tkaa88PIyq66x/qlnWa5rYIC7YMevYBk56Ltrk00ZUQaWbvYVrl0iJ2F6rrmPz+Hy&#10;+nVNQ+25PDiqvHJjxHZR+evfyktC69pSNvwEp4fBNJX0HZDX7TBEwYSWNRNPRmlthcjREbU1RyXg&#10;cfxzBQyZnU7oe6/Br3t1DB4ty/LaGkDhkVdGbE0U6F7e4NqFK4blnz1lCYSg8pk0NivG5xfJwFGJ&#10;7aQV0dRWE7BbjUAME+eVIcatEpoefP9k9YfiIzbeurn66Fc/6xyqW8syWc/BwXED4KMnj1fnbSA5&#10;fpDBVl6bW8VL2YkXhqJz9Q8G9BEfqhnXx5/BgbYA9tvuNYsTNpSsFWIwxnL9xjsbLSGYwDl5wYTo&#10;WMA6ea0NVcxn350bp/2jl89WT/70fQZbeiJ2tCNP3/7tawzn6qAXLUMWNb96+kNLH8WlOLCWl96q&#10;wexeTD4v01UhsSqCpUYDa7wvo6bweDpoTYzp1aQH3xC32RHctTl+Jn6xKoEXvBiL42WKH+rQeLfp&#10;v5EnbVYGTxkEQwRQY6bYobrPG+xmObX7Bn4ymwZMtjOy4da7B3jYJxllA69J9CwfhgteZbuw+DpQ&#10;ZeijLTSqDsaoXVIGYbIg5cAgWhvqrC4besirnYxqGP6OJ4Hrhb7LREWEQLmm9K24M42IgYTP4dOe&#10;Nj6cFptnx9uk9qm+kdX6rC+1Pvig32Tu3rhVrG0H1TLgeW1M1MH5qpidyd4N/103IbiRB2undi8k&#10;EVYOtFe6Hy6vZRvvH/bMRTl+3i8Waq/lzdclp8Zk9GdqNTiEt1iVgvfGb/IXTDMBi52MU7vvlBj6&#10;g3eLqil+6PWr1fODV+3a2159+u9/tbpTqgdhNc+zO779/MvksBMXvvtudfPevdWbEk0elYTSTvmm&#10;/Rlubc4IvxOOEZycIvjMWJv6rBfRs2s+8Q/aGR+X/GXBUqjPi8OHHS7/cHIM3n23jOEt873/yU+G&#10;Ps9K6uvYqc3TrERBomYCrO1BvIp7L3E1NVxBgsElPkkJCWoN7rbrajO39q3NXNWyE+ULfv44Yhc3&#10;tNVMrtF59cPffba6H4p4B+pHzAthCVFIxWCYAAPkJK+GCIdKVT4iTgH0TTp+FqS4BRwmoZqOU3qT&#10;fTalN4xfvf6qYQYFSljCSB6DuYrgBDmmmqRa1T4DV0Q8jfCMGjAtyjuKErrKG+wNltqbQazrmF5D&#10;ExsTvBQ2zSB4cxRD9yueCzNIa++8mZXdOYIM5wiGqnbWm+W4WWpTJqUws4xgmGcJSi99nT6kDa4Z&#10;dk1g4ZXAmbm2MWEUkO2fBn1erdkxQ1Crm0EopcHMvfpOkaldO1Fz6E64rdfvtMTkjJ0LirN+zaxV&#10;HZWf4PDaNQj06NCUkDRBHlpeYfoK6kUZmf3jK3BQemieqEFXFVRLCKN0Ihesdr9r3Zu8GIFQ9fN7&#10;BLiH5q/6hi7dI/z9mufkthkDojpcBSR86C+etSQ77q2esUw6MVJX/VcvjTtGPFjBDJ6WPdp7E23C&#10;z3hi8G8zczD2tiTiE5D44EzMQE/iFzhiTOnsVp88eaNUo/XgMNxoliJRBg8S/KkOL9L6/W8QhD8G&#10;ydCjeniYqqRntD+9rWgw9zzZ9aTXgp9uVT9DdcqHzOu4J/KnDbsG//WlHr0PbzMKqXqgGriVG+U8&#10;/BvM8coYRVfXfXc/1MPcDAhDN3j3cLBQZHi42yrvx3zpnjaJXviDi/qG/8EyExu//VKof1Fl6iDb&#10;DW/TT5cmzpBuCcUmWmbP5OIsJgAXQ1SP8awXaotB3E9HUaZrTeBu1q/j2rZ0NbWHVKDw4ODZUriO&#10;3PKKvXnaWYN/+9l4IPEg43+8mLVis8tm48nNAr93OqZiM88XQ8lrEl9CAtpXr6/6Nksi/YAaEOKp&#10;vQaemy0ZintaK2B9UaLqCG2nh6tvv/qqZZfd1b2ffzLJIU8asPSxKkYeSP1+fdwubcr9YqZWTWDt&#10;ApRa42aJVXn8iAhc+LdsIOjZeE1fnBZw8LgligLSGWyHjR/bJQEWCJ2W7MkFn2Pk17KdnuRvPhtT&#10;TlqluHlP6G8Tt1rB7yYCaLjZoMvbwCj8oKDtW9I/hPfRF+lgfWBk2eYvH9AYPHAQj4SMwRn9S/7Q&#10;jtfUOIZN5r8pk+6KLlNv9CO7+NTB7MaZMawqzkhas+QDxmTJwCu2hg5Bf8BYLhwtimZXsbAMofOe&#10;YyRYCRhjffoAxurquuUz/SCfaLNU6FfwBANjaailjtqSFNPSa7+S5ezV+s95QJfik8V50FiXd91q&#10;xfWLvNkZeqvNLpPItofJuoOTX7Q7fOvtODDQ+zc4EEdlJYIBclE5wf5yDykAzjBcm4theVRbF+2c&#10;u/1eR610E94tH9KLs+sz/oZzRspF/bEkvTDWws+XeaXOb26t3v73P13dutrR9jpj6aAYoTc3kpv9&#10;JhIFVd/YfX+1+eCHydD9xed/bKLbbrUmKMIphNtIHo2PTgrQzj4qrc6SRw9P0Qd0VsUqEe1mAKBL&#10;grHr+jRGVnXuNBEYOWzzxuvvHkzqj9cFtt/tiJUPPvhg9c477yWzrevuF6SFeIOOFAiBWfKqLMSw&#10;tW43YbjZAL0bQBiJsttp+9pxwdX3X305Skhw1ElurfUnzZxCnmRrb05ep+gXI2MOtcswoyCTs8al&#10;BGGArlNdI5Cy8Bo4JvAsiOz2muRsMSti6fyRgSZw11jxY5mkCLs+AgAhGX0ClSlYaQS8Z/0y4p0Z&#10;RHpmtlrH/LN931gBnQ0KjDgrOjJ/VyWNOx4zO13UPzOO6mYZm5meZ7EjjLxS1tDl6RF8OLvL6hMR&#10;1y8HM1L0rdqXCDNVl8CQBFmK7XZwbAt4EZbAsfYZGYRhu5ki/A+RI7TszGNkVg7DLDPy4I7oBJ8A&#10;UxIzWPd7XKzdE2NmPGS46pwZjVmTk9oNqCRxeQ4vqMdneFZnZb2ulz20Y+D2MlDGfqMI/F4MhmZd&#10;LX9CYeifl8GFwmXkbDaD8fuswWvTskUvyy7TarDBPUU9sXDVMkJHKQUT5WXgt5V1DIEKw9xlfAl/&#10;lrPUYyLgAiXjmTFopx/BEEwSltrpog6uZYaEfi2E90GBxQIpKjt68CVjVl/HsM1aEmsx/QsGMxo/&#10;TnPfM+LhGXvaDKDOsxSyMrx3fovLYEfNMmMwVOm0EaDNBOFK6+GIsgFXWgktTqZscQVDtyroRR4Y&#10;UfAysQDJ3wQ41t9Z1plPPJuSAuYVrGOcp8Wm+uphaI1hMoo9enguA2TxkHnew4b5pU+U7/XuOMaf&#10;0kE/PKHIkAx91Ftds9W/p8fQV5fqug/vPNm+Q9e8epjH2vRKwWVZJvgrgLcNPIwBrwlcrj6w89cY&#10;oGfXYoSeiUKDmSztp01eJp1A9c12+dqaDOHBjR/UvZHHJkDCZS33nBPJDb6su3RzSqk2w6/DSdFb&#10;7A3DYa/vltTOm6kK9LAEFfGmbzvtkr1Ixs+VbRCXFw1/wcfZ4AUgC+54QQePY6TGc9EbTkwIJQJ8&#10;0Q6fw9//4+qiwUasHV2w20rAXsJ9Ulzno1ffrZ6Xff/DX/9seIxqh4OqDaxip4pcePj1t6v7X/yp&#10;k+2b4dO5tTU6JjkxAZzknpUHhwmkZJ48s09aAnld2oR7Ns6QAzP48CLEwKAtiN2y+miE4KH7bxQy&#10;8ToD4rikwI+LNblZygUDfRLcc/E8+sVHH3zyyeomb1n4efv9BqcGagMY3qBDlfOid3jY5kzM7jmO&#10;5s/6ITzRMTTAeUH7dMwENtMZE3+D/zP8wseSeRreFx40rsm9M3zYfdpreLr66ly/DLyV74GJt9Vf&#10;uq+yeHvec7fiw/NIWtlkTRXamZANfDMXlnLq7crIPmNJ/wziy5Z1Ojod1X19MZZN//FEfaS74Po6&#10;zQUvJh0AZ3jGgbk77VRbtlstfQXb6zZg3S3oe2DSrwY9XrcluD54Uyi74ZX3yRgNX2QKj5r8ych+&#10;txQZm7f3Z3Iqhk+C5ZHvaGrJf2SZwVp/zltJGV6tXyEsFVKZltYOe58X83Se42Xn3t5q/W0Z3lvN&#10;Kl/arGzViR1GdEa2CQZj9rx7luerYXVa2v+Pf/6T6FZweRu2DluZotrIlxyGw/TwGz5aywlXwZNS&#10;1s/DdAee3SyGbRkrxdR6JmTH12u9T0sq/aAY6Sf1d5PSNBuDqJlh1uG9BG+/tfnbW/tzTtfWq84F&#10;OqxMwn3wxZMYN+urHSfHbb07LNHTmwAFFKQ6cVlH6ImLLIzdTmLGTIuSXZhSErfoO/1AcIbTmQzX&#10;1c9gGWjHEFoEEMNhKEjAnHMsgg71XuqOiLWNBwk3ZoFoBSgJ5SS3q/aEL6arrAFH3ga5F2YpLoU4&#10;MU1m/3mRENrseKeYBYKCSeYjG8e5c9PfWuDWZ/jEmjETBk5ZB8jMKjOCnN9mvdSOAAJikLiRte+A&#10;x9l1EVzan4H4WoDMymsPgSlKuDNTPRbU2JrnZUZCRZoh5B0gRvDT/aNmDMrvGIRDlhTtg5HgMaif&#10;RiNbaCdYv36OUdrjY7DWFnfpzOJatpo15ZgJDgaGavIaY+IKzwwnLwbfGKNoPnhTd7iY/ta/2vdn&#10;aa/bgaTR+uZ710n1eEkSJDswKSLwjxIOBkpMu2BBOzg0A6KUtTeDSdWsB4elQ4xvYMEHDIhKLzCE&#10;J3XgIUuKoL92xYMEgcnBUv9iwFGsPRwf7I2CXxRfsgAmPDbwLN83E/IJ/M6DTukxegNraKm8a9qI&#10;7bDkGFQzEDWIUnqbxZPBv7iFxSjFRw2AHYcxOykJVe0Nbqobj9rlZL0ezgy+bAf8wsgUS6YhdYPb&#10;kqbWx01t9ltfhy529WTG2wmIjzwfquJtDy84Vge84tW1DuyjiMdjBw4kjKazJFS//jxoVH7kFhBX&#10;yhhf18DgpKtVHy/4pKP6viy5hDdN4xOe2RQuOK+NTh4/9dWDwSM6y5avboabGeT1YDFyGU5tjEvj&#10;X/E85bnIs5xCMcHwFVjHUCyuZAkUXvqukfHEpitM3mijmh7+mgR64QTfTSxmCmbd+jcdlDwRe3Sy&#10;JMjIGq8gXRMvqEk6h+3gnrmqMoaA4AeWn/jHJpnZDl456Dp9astzg0IwLMtT9Tke8J3nUv8f/7cv&#10;V4ffPOkg0buru8VibBf34oDxoyYFLztf8eHX36/WC5ngElaPk+e323G8ff9gtX23nVpSYQS7o0ng&#10;xCG1N0qI+8OPL8tPFZ9m7x+una7ehJPLYlnj2hFrsXdpqaqNlj33Oh3kSIy7TSLPC8F4/M9/Kivy&#10;ndV7f/Fphmvto93QKy/dnZIC/+4Xw0fk+jQehSNYMJk24WyYmHMoG62iBRlv2dEgXyk8f5JRBBYe&#10;o6OBoafnZvxcCAev0nh6i6U5bVLtuBEFLBkx+GLAmbBPzBzDNvogRNLTp/IhqxbEb5G7iVcKfqZc&#10;jy6T/uBUnmeKQY4/+zb4OE9e5HbTszEmeoZxN7osPh++wN/1D3fT8+N9u+KJtMlse1/if6pzeL4x&#10;fHijVosPkyNKfOhJRz1tNdakrGZc5jFybBPJOT1pj9tsl6+p6uRVnhgkQ1v8z0OU/ZIzIJzU5Xoa&#10;HwZ1cBy15LbW5ok7P3lvJpt2f9Klx/Es2d/q91pLaBvR23T6Ir0843RGCg1k+BfvfLedacJoJs4K&#10;IUMgTI6sBw8v73n4v/vzn5Xv6ePZmHPmrNHi1Z58/yi+bJwK3t2fvl/i19stHxYT+MX3q8eff1Me&#10;xWDm+Aj32nYkkrito67R+XUjeyZ44wfpSioyb32lzyrWJCJe6saFzWPp5E0n0IvjsGYt+6uYo7Nm&#10;AC8On/T+YfUmS+2g2cClgTlhetQym4ZmlhzgwdpsAjIwrjlgzAGI/hNMzD07gWERMFYYBsHhFUlO&#10;qCcc1jOuBKRPgM9nCDOz9MJYw8u4p9cYUBU0cHjQADgKhfB2ZfFOVZHvvSFA/Z6m2OpyHh72cL+v&#10;4HEO0P7+7UlhAAiDiTVc3q5ZEogB58yt2horu8oc4WENmSWnLpB7dmDo/8UdGNt330CPMaRgHy9V&#10;Ako4xJYwFhZDI9gMgOFSGxSVXRgGOw0sM5ql7DIoMSwqW5sGCIbD9UAx3oCeG6F0j1UahUb4/gxq&#10;z9WPMYjCw1jY3bNcOIx9he+5Xh3qBrP2GADodHz+ZgywoVHMtwxEaGwpMCVZHejk+ghNA6Dl1rAz&#10;v82YQk2vYhYuC8bsu7s+xxMVBWcGVXvo5sWVPTOchGEe7f++znc7KMbVHk4HpuyynCAAAEAASURB&#10;VMqDg9LibkcfbnU8gZdVuQzGcFQ94R5MygmShTPKhIfJfS91zVPxfcWmP2jI2IlhurZcn1LqCS8G&#10;M/bHABqklirm/DPKvuYY3td0nJ4EnGzNQ9d4RIzGBIHXBuy6JzNvvQmuaFf9vBye1T8jMHgN/P03&#10;1/VrBnF0bMZno8N4yVJfvGdv3hzMQawVHvh4vTxjNmsJq2amnkkjkXI/ytDyolzm9PrqRbOlPR+L&#10;4VLnq4f8B2cQ27UJLH2DQHxhmZ2ny5LX1FG50F6/6u/0I465rq/n1A2v8K89PDwvv3tHgqET3jlL&#10;KU/6gVoH50LHYKqteaxKhpP6MTKGfl3Bs/WsiqbKgUcbNTe0ul7ydd8kRKoR9PB7lkcAMu95amDM&#10;+cIxNWW0gh8WlF3xcJcGb8F01XqyhjcyDMzAg+lG390Fh0nmesYjlix0b7wxW016T14/WT3uvK+H&#10;W18Hd2VV0OetDsqzk22/sAqGQo9Hv2baT1+tvvlv/7y6vNX1lli2S4ngDEh8ut/Sx/NHJf379tGk&#10;Y+HhsOyz225Bxsp+njTLL+x5PAxYnk2TATubJRDcypA8LT2DjMlvv/tOMSvFvIpLDL8MRO8zcNap&#10;aqgK5oLfy1u86uGj53O+Z00Pfk1KFzzURjxfTbXZ/wmayYKlMgbPae3PpAmuq3s23xgt8ULtmMh4&#10;L0d4oJX66awrQk2fgqbnwaQuRjzWGE95/D1ej55zlwG46FT4MxkGk7GnAo0j8EMWrhDWM0t7dKWy&#10;4zhAUL2D075pWcyp/EDrrTaQGfXEdMNLwy36UR2MQIbZ7XZ6Tf40Y/Pgth2bnat3WvqUWXasZobQ&#10;TMCaLAk3IXPjtOg7o8s4cElno0/1WH3ZLf/STsYO4wkO8JXs9SEtgzb+qqPoAH88vHhCb/QB748H&#10;V/2uG+vqRhhdHZng04vpQnXJ87jbciyvP3LlysyD2gavDx6uvvvi69WrDox+FTM0x54Yrlsn76+e&#10;FVN3mucskMaRwdDB4+AeGQnvjHqyt7wXnTXV1+ZQGO+FR5XMJCQe2txoB8jJ68tyDGQt9e+w3AKn&#10;eYoOGrCdkWW9304zhs/QrgZl94wTY8I6EEATZwQxmLq/seZieMg1mxiBhHAVhBXIQpBAmTox03aL&#10;/gycHh/mEG7JAuxXDBK5qo9ipNjNkMbtXn0MpDGPGiTM5C01UcDrlrVqn+W4U1DttVBxLe63s0Bg&#10;LUIungWMG1zNBMT5jPel9sYwqK3JiF0rBpaTEl2+bMCVxArjjMcmYsyMNngYbfrx5+WZ8EMg1ts1&#10;MTvN9MEAFMHgyvIKT5ZgYoO/QQIJwUvY+hfmeN3qS7hbPBpmUj1be+DONOgZhFgQavZjgMEQzkkb&#10;pR0uZjkiIaJe5tkrxhgs8ypEFApg4X1rwwUfw2HVYqShDzzPMkfXMqB7CIm6z5sVnYIx1gvexZNE&#10;2NBggOveGIwzwPZQ/7hr8cTQ5//n7LyaLDmSM5slb8lW0GKAIYdi+bD//3Vf1tZsH5ZrtDVyyAHJ&#10;wQzEoIFW1aXlnvN5+L1ZhcaQxuy+lZkRHh7uHh4eHjKlV4WWAOWfcJ6RpyOAOb9G+fDrkaj40lFo&#10;ZOi0H4lzujyOYZdFHBLSqI8eWuh8v4YteqqRI1+icoV7GzyFAl6dHulU5xxOlibLICMi0G4F94oz&#10;l7yRo/WddJax5akeeUicZUby0m/lxnVEgGkToZHk2YWoGkxiotPy4aiKbkl6v60LhDtSUbJi9Ivh&#10;5DQ04HSEK/LTQUP+MUqkk3Z3rfXONahljQvljFGyAfbsERsZwx0VtTSlzbLXaUojg+xSNy07LhdC&#10;u2PFgnNq0Snpi4xqEkT9zzQjed86ukldjqNimVqvwa09sdy2KWPLwfgbOiDqqNPEqRNGAItCWhzp&#10;PaMq4V2e1InmXX/Rn3YF4VcJZUQW/i0Xw8kvjYc8DHmq6XEMbcxGuZltOlPAhwTClaU0mL1HZPiO&#10;QoDGMsPecanP5qEeuKTBON0CR7ajYyIgXeq1+RPnP+mWD3nTISGIzgzvKjqv1hcXEWszPJBRJ1Yb&#10;nEMnScd/MlAWalvJ5I4F6xIPGFfRsMlIj8S4CFj9F7m99mOcoXNGjDKdQh6YYUmgxpPfCWubWKPq&#10;+iadjG2IfML6qcs/vpye3/5u2nzCDmrpYuomZ1VxWOM2a0D81qaj1zo/TvecsBPw3/7ht9MH//3L&#10;fMzUT1hYty84sy/OM3y79EP4dFKhbZ+PRd/y8dfvvvp6On9xNO3g7Fnu+WYfvFWj7U4s2gTSWmfS&#10;yWVEwYXplotyijxztzwtR6ZeEPoa+G4Zud9mDRTUZsSe8Xt4QQboA60e8MoQefkX/UX4OATYfNI7&#10;sqMq6Wh7WT9SzlTtsm3aPtoFdF17pF5nyYfVF0gKgrSkoNx0drzIDr1W+mUT/bTNMWu13p4cT88O&#10;+aYb9JfOBTo2LR1I5KH9dzp1l86UdsD1VioV5h87Zn48600Eu3HwgA2wA3ZJR9TdvwtmUDI1GQqV&#10;MTihz+sxa3kecYYXUdFL78pHmqVJvdb5TKcHdqxX6oDlxGPa7dhWkjcK65y2+TkHXn7x5V/ywXoP&#10;U0Wfose6HLVc4Bz8zz7/KCeSn339VaaWlaGL3nfg+44BjpN1RkDpDCSNMqYDW0cMQEvTR87OMJjW&#10;Tqi6pkyzbEdawEXmxFv66M81n/a4YmTgfO0NgMiQhtzeL64KxpMj0qkXMQ0w7BexLdd8GkGlUdgW&#10;GIUQJfGVQvA9OCz8NBLgEFYDQr3UuVFQGhlCUtGvGQ7WmMQbTzw4McLCZG2HwkDR9HzXWBDmZy6k&#10;dyGTNAxWnE3CLOwtR4NoODKSAdP2yBVEee1UANJZkH6k9MohNp0XlMNt+K+YD1Xop56hkd6001kY&#10;JAyTP6Vhg4HEMdjggi9pVBYWrI6m8bIrTVYsG5q7OA06bUSIhj/56CV5W8kcrs+3Z5AnxMKtikND&#10;E2np2BEOD+fAkx2KDc8YUA/s0gHxyugUhW8ZW6VV6zgMyNMh4zU8XxfomV6NtXKa1LJTJUvTSYPM&#10;8i/TpfKmMaU8cEAcVdLRlME06PKOXNwNd8cxEaIJehBvrO/yuRHTIStkYyOgkcBlgZYy5OIVlwZb&#10;uOBHT2wcpK9kW8+Wn5ya1mkp41JuNMLUvtGz19SBT6HmP9PClIci12m03L2cVsm6EeJcEGoZKStx&#10;y6+4LWP+hCFHO6jx0InB4NFoL+9Ov2oE7H3FwWXs2XVJTs/aK4+TqQzkWXgbPt41IDr06qzXHdPW&#10;cdQh3J0djmKGYWBrnSAONXlJWztJlxjO8IuuOe1q/TP+Epl64rdlFAeSMMsp+mi+/gNGPNtMF19A&#10;h3Q6AmdedjqiRZSLHROnd+J02cNiNGHXDgflZPpdFoYK7c/LDod41PUrGiHLPQ1ByqToE9htuSf0&#10;cF387HSi0wc2Op6Z5neobDicBndaskdJLYNMjcIDEeDGCYF2K3V67jZg0GV9cgTV8lavtlx9isOk&#10;s2QDpBPPLbJSZjCfZ0cSt6x/4FcepCr9p+xS56FPPosfYEASZ5toG/c4PaRVc8iey/pp/UL24NA5&#10;jFMHpLXK8rAc5IM/pacmI+wi8qKs1BsbCvTGnx1EDb4jwjUiQH2QfpRLUciX9VdZhkfwJB/xEndh&#10;DxjayA6dR1DAaUNcx7kAwTa71TJySAfv2q8VEObUrfRv0tq6FIDanKlPz1065fiEtxxEeM23RJmv&#10;wzbXtPIeHdY9140wI4Eypu74vbpr1oG8Pvt6Onr10/Q3nAf1HovRz2BGidSSBJxubYB0u5QDPJes&#10;g33xr3+cXv7um2mfzogsnFFO6+ilx4OkQ6ZeQyuaEL13M5HO+h32wc55PolBiXp2mlVb+ZMw5eez&#10;NiIjS+SLhFO27kpTjx0Z0/o44pJpYGGcmsFRcvTMaejYDeqDdsqf1bxkW6NbSDH6GOcUecdWcLcj&#10;BDl18eBHfZ2JsB7rPFuosUeUb+oGdYYVXQUvzxamGGLLQjn8wqdtIOtBbUPWov8F6VlS5q22RgZq&#10;OW2ftsljGOyQuQvP0SuZqPoLDQCrM+rDLsdMONIeJ0wS1Sf+ZeQXdOk4YyhT30hjWp9N689yTn0g&#10;je2NI2mSYV10572byf7qr//W0kL30Ddskh0NT/e22yl92x89mz7d/CJTxSZ2ucu1U8Lvs+7pzRFn&#10;iNHSwIu6cs6ggaeKK7U4YOCKQ06h9+CI9ricXMKoX3VWYMle2Wxu0CBasKUkDp3CFYRIu99BIjKV&#10;01JzdblCsAHw/ASnNBS3jLhLSEZVKBkUj+uEEo4k40UiIKoazhlQwApXRMAkcSqww8Xx/IBxkdku&#10;i6Efc+R48oCZHXotWyxI32FIVsOxSYOicbRAHfW5umFRH4rmWQwaKdfxqNQxfMDY4/WAKZVRQwIJ&#10;idNoOLKU81AQAdmHbxsyv5mkspYpkxd6qPAf8WCM5Se9GZRBwyaPOa/KD/UqZIyHZwr5Dak6UA++&#10;4fMOZ0i6YQAcupA8gsMFn/bOPWV3i089bNNgCEexhWD59aCudBhZtGhDZti6jilIdNKCF1yZbsKQ&#10;ehBaKj1loiG02vgvTqBpydP46gkXH2hA/hkubWn0pREcAMK/jSVyQ7EudLigyUvYOB7cdX76XZp2&#10;qMAoUJW/vBPrXw1CjA05GhJDAjNxEgEwLVmSFzpm2Y3833CI2Iuf2JZN2CHz8550ayOe3S3qEP9u&#10;dKz4Vz2samx1kBfQK782VNYBG0Dpliz13Dzl1V6a00YAJCxrinTcpZ4wz+BwSitlAE77FDraTPih&#10;Y1UjYvDk1P9DJpWeRjBDrWEyzoejjAv0zs6BMlcuHqNhfYkQoMsGU2lbx9Q/pRYnNzzxBowNDsTn&#10;2bxMm+3RwIhTGBsI+dJYORqaqTRkokEjmiQYbOSTtLyDkEYEfTMZMtyGTp+V14K6aHk5bB1DqN5R&#10;X/dwptQTnRzlq8OsjgYnhO2znuaARZzaBNes6Wj5E1ecPct70Fx5YUMYebpmLZdWRFnYI9XpcuTF&#10;93PqvAfu+rNs7ygUz2255MBckiCraoSzWcCG0EKDP7+YzhnhcUrlyTBpVncQS+SchksdxnG0pdQB&#10;Ur6lS2XXEFrqVvQY/HYgh8KAs3Qd7YvsE6GwBSEI0ccuusi6YLnZkBhHvtrcjKSQJ4QBQp6A6hwp&#10;sxoxMY20VJjpxcUfZOnIr2Ioi2InS3zRXzIR1gNoHYVYZ3pNZ9nzerT5GaUGT1LSDtjB26Ft0Gbf&#10;MDtwfUqeLOXQ1/ZcNr69kF3S8mqeNkb7HlBIHTj94e30j//jf0+HX/37dPgJW9A5XXsPPfCgRJDR&#10;sOEwsgbn99/863T0LVMrbB7apRo6xagwNqDpgB1Tu4xu0a3GAUbHqHc6ph43k2MKoK02McA6BWhD&#10;ywPliy7iQWmdaoG7o7F05FjwjppWxwdYOwOWoY2F8k+nCAzm44GU8umoRGyDsiUPR/nUJ22VRRjH&#10;Wj3hXVlqU1KXQ4lFiFxtG8nH5S1vOBDxgpOlNz1bCZxSjKahG9BNfE33owPyDE7bnIwyaS8gHktm&#10;c825QY+YLuOTHUCqWHHliX/D7JFtZdtz8WpzrOfJA9lIX9qoppR8FIAwnvm0h52VjuiqdMg3d2cA&#10;5MfpT/UPMsyaZ3ASrgzjLBHYTkvqE0wK5yYpeXGk2sESChm9hL50FgDg/QoYoCOZfdYqnQOXMpIG&#10;1gJ/+rd/OS0+/tV0wxEDP/7h2+nY85Ig1LMbPRyTpVz4J9ghO37iIW83hLk8h0pLFtXRUIiAVpmq&#10;606pyJLGwMok8zlfRo3RDGqd6G3pyKzRGCuzbDkmOKdzEwAv4KUgVaikwfsjQxcwX+KxmmV63yCx&#10;QrrNVkfIT4E4SqHD4wF7myj9ngdwkZ8Za9AcesRUka6U6YKGyV7QG85lOM2866AZx8MTYLMeAdp9&#10;1vjX1lArViwdhhOByAQ0pbFAOHqkXmvsWPGckHOPaNcfwLu9hGanddzir+ZbEVRqR5Xs+agkfgX9&#10;RrcXGcRgktjeldNhNhJXvJ9xQp6LOR0lc2g00yTExXCBw7ROjdgwn/KqE6Mh3+ObVAvWVjlFZqXI&#10;2gXojYGElXWGifWIvWyksisCOHf4OMSYtStdvqoGNFleSsArC5rrERr4PyJcXOtIm5fKaqR51rPK&#10;hTwSariVrGSYxkH5wI/aUA3NiCO97y78tBGUCh1eLytTHBbLRu3lSo8amOiP+MBro6j8nUrV+Dzm&#10;9xm0XGBE1BEbYnkw/+g0ZeTOtDzLA7AOVZM4htsRR2mSPy95lC71RMNj7paJOy9j7MhDI5BPCnAH&#10;IBXbKVrpNq9NnAnzP2OqVlqxyjmn45QzVMzHspXWjFxyoqxOR8s9PRs7HuDKqCx0iCtOg3KBPnue&#10;vmdqA/Fp8E9xHkyroZGV7CQZ5WB66TStBjNHcBS7GAjWCeBEYPFTR5p/F/yKp/JWr8tQmkxnRHp1&#10;vGgmgvqGckHh0BlHv6wX6gVfKJ/eTEc2ODxbvoYrb3mXJPXTDROWD7GpXy2fGuWCYtjusnWqMZ0B&#10;bQ28ays82mGD8F2OMIlaUaaPlTENOdkmb52lTDFDsxbb3K5sMBj50k44UpmRXMsCY7yAHgWgDli2&#10;kb/6h/7k0xjEhUfWUHg5HW7PWTrzDnduiIncLCPoZbwFOH7awaAXlsYQvAmHVtMrW+t0DkHV3igX&#10;6q0yzA4p0qYeSqPsEB49Bk4HWbkGJ/GhkbtNrrKwI4HFSkMoDjAn79gt8drKEurUqdPBDMcgN+ml&#10;/NBLwMkS2oCyscuotrx7bhTlT8ceWP6QWeoCMEJLR/7B+y520E06u9BuN+aEw4Zf8a29DdZIHT7i&#10;jCrSZIQZvFfY9VNGCQ4uWGvFyHZ2CjrijQ1cZxbglqnD27eMlOzBB22K+rHFEKO7GI+ev8r62xxE&#10;mfYGXpQv9VlGMq3Eo9M6nuMjL8oSzKG/7JDlQzmSxpFj65ojS4525NgdypiStqLAidZC8VnPrD/Y&#10;39httU25MJo9OgEpX2RgO4JIiERejKie+V3VtaPUcRflO6InX9YBtBFbYYdOm2UnxdyoH6TPM7xt&#10;UY+VDcZzesZnbrZYV+T8BCH2UdHzmxwyrb21856OEHogbZan7Ys2WX1YtovQpiMud8rI76Q5gGGZ&#10;ZsaG+kGwpRxaDINwngnkfzpt5K2E3P3oIAZFSz4GKl+AuMSng+tOdJ1gHXF3oYtcrdbJc1rNKUBt&#10;RNo6hpBdqL7FlO8mI2EePbHFd0C3ODD2MY6UfsIFh0o+/fApNgJ5MvNzxTrsa5xwieAISGTDbn98&#10;EG2XPEqNuqFMog/UPanfzKF/NvxM68iARsHeiYch6iXCaipm4hBC4lirYiOvgmjoT0if0iBeB8qK&#10;qud+y46K6Y5TYYGz1+mwnT+H1v1G0N7+fho3DYVnDikXDbFD5xKsMr51OyAMn9OLtO12R5g9VBXM&#10;Cm0BOPIjPVakJCTMD1nuLjAuMOqoTRYUUzgqjvbAOdn0MrjHgRMndIcnFDGKwD05aGBwSiyMFB4I&#10;tqFfr30LXqy7Dndu4227Jkp6dIpUvMyFkt7dITZkThXu7PGteEaMNoDTMJivU3eZ/kD2fjhSOWvM&#10;dM5a1vaabbCzI0nZI6vwg6y8lJ8OSgwZ8bv8wlMcEgTml4qpvCpAjJfi4jmN3yhbcYjJwxHy3T/L&#10;FDwqrFft+qlqakUzWFw8hmYriHVAHHGceEp6KYP+7CbC6MWYEwf7Igjt4kvlJX1wEpqsjSWtFOTU&#10;be428maj/BwV3SFS5zDykSbilIP0uDBQg5IRBmSdQ+JI42LJMxp5GwWnbZVF9VCqksic8svIDYZF&#10;Y2K+hq9hOC1P6iaNAkfuG0Z+Jxg7K7SjKY8hPmnga5sK/UR60RNpLvljbNDhOKw2shhgGwnztDZ4&#10;oKhwyurKnSXg1cjpLOng5JR73xkp1fkIj9wdEfFzFgs6ZtYV66i6cm6vlDiP3tDZVerBjywsB7di&#10;W6d4ZXoBBxPeyHw0sFWeGb0KsEZbGi0aR8KqHHQaPPJBYSjv2v6L3pMm6JCThXpjnZJns6CRVXaW&#10;1c0tDR/l4QjvGbRaNja66mjyBs5yoluIYSSd+hnM5EujksYb/B7Yd7B/QOO0E2fMztwCXLuEuw1e&#10;JrVJG3TSMvoKThdnO4qLCxV6pU8nPHJzuh6aTrFJJ+wAVgcsqzVGOXQ/pM/jJ5SrXDlyfe7GDy+Y&#10;i7PB3YbAd8fm/HxLYAHxW1SVFllhI8XvuIK6MGpH5JlGzLpKOAWbrq5ysW7h1aQhj94Tn+MmyCF6&#10;rXKQr6PijgIZ5oimNsbdeH2lDlpzKHxti590Ep/aHSjRUMY1wiIMeJArDGSrtdNVTnHbqPsh4CTC&#10;tscOka8zDuahLcdqo2foDfj2cXAunzNSyFlVGM50RE0j7CG4D667E6RoyFdclONPX7H76fmP0+az&#10;PXbxcfoyX5p/b+swp3wf/eufaiQKx8mO1zobl7ZBnwbeETPo1PHYo3NDJc9uO6xyRoucgklnHudG&#10;fbzgcx4OaOUrCjbdlEFmIXAkL6wrygdZOkLrwIAHNAPEO4m4MuKDvuroW77K0gXEEb1llyaUsrDm&#10;a2vAAZPYDzGrYcgMuLOjI759Cq20a7bVNoT5fqk6QN7aH230Fu3VLodRkpD6Az7qi0sh0iEFjw6K&#10;x25omyXRVkMVsd0yzjZHWmOn0kZWmWP24tB6Fl/hog2Cj030JCpGvLzJt/xF9xTA8iLW/7H78oaO&#10;oEXRLmyWtkt7WNNu1mztLtxjA3789htO0z6e9v/b33Ea+xNFhswpC+zh0dHp9OxD1nExbep0/HE2&#10;DuBoMwd3xkDlJ7/6aPrw008z0nzGp3pefvUHnC8OtsQhcxBoW/lAFEUE8WCGj9vWX2Tr5pdNPV8r&#10;TBlUhaSxU/AWMCn5ZasjCNzJlXULKL9D3nItI1sYJNmyp6fHqcOQURAMqNMuTp1phHV+ss0ZARxz&#10;KvjppceIY1AoHCKnM84GuaSnZ4X2q9MWgsL2A5FS7/ebdD6OUaY1pwLgTIW9Rsj21jJ9p4MH/eXV&#10;QhNGyG2QuEuEo4gO8dpgcff8IhdJOty4B27PWzjko4OPHrH6XhhHvoDLVJy9VCqIw/o9OmSl9srp&#10;tSiiIybpVSMTCLSuQDZqYI1Q+YX1mZ96Tl3gOYGRtx8L9HJgTb4tMH8ZLgXfAI68jI9jQLgovQQP&#10;Ph7SSzJMIoJWIB6wUpaVRjdXaohwVBzSFS7KlXC3bkq/8CIuPgY+ALu3a0KKIFmLILQX8qSrnoP5&#10;+wObNFMu9ZYs8ryGjG1SS//AqV6EKJLRKksJIq7LrhbRylujL235tEsxkIorHd1jl19NlLz03Lk7&#10;RtAGQjVq4CO/kTw8mF7HSkpTiUwtTumCDp0J3xfoqWIU98HBY+zuZXREmnSMNHQbh1RAaednvYoD&#10;5J0W0WnXMEMtz2gT+DTo+SxCsoIuPhppmE7HQeqndFAPyNMRzhpVohpRj+RZZ8v1FOaXnZjWP5xD&#10;P/6ZdXqk0bjKizK9vnaEi+aRnp3OiRsYPPzP9R45fZ+7TqF66/B49AratA/+U7/X1SF5UZbE2XNc&#10;J535++5IaaYckFl6sqQVBSkiJxt9y8ghciSaxsGG1MYgnyiBdy/xaV+2Kb/WFcPjbBEXQw0/J3ww&#10;9y38peNBXZYsCbGxN8zGXGfWUQM/2il9OTNtVA1HKbddq2UZInt7u8929qf3+DlCYGfIb2iVw04p&#10;Wx7yAHxkmFHQcJKDBE+O3+DksjwA+yUxWU9lGspJh8y1Io4YaFkdtfN0eetAnAbLi/BaJ4Zc1Uvo&#10;1F4rFnGarwffKhPtcso2db7KRF21HtizNx1aT0J0zXsu61E9YU6zDspGWcj8M33KjEgA5ZuSJLX4&#10;lbPxpLcy8Ms/3lVD9cI81ZvwD5h0gs4ElLkTZ45iUaYkyLILnF9Pi9bOaFvVv9gt05EXE7X5mPL1&#10;D4wUvDqdzjY9D2dtes2aK9NvYKsfsY6SkqdtYRcy651cHO1Orh2ma56ymeGQDu8meBdHdkYYsYGf&#10;khP2H5nXriw5cTQMxwTHKzZDR5Omxk6+bagX0cDBEIbdc9LkS3nWSJv8UpajfNQThB8YWEs9srPi&#10;qe4uG/Fjf+qnnR3rqXXfURE/5YTS8a7+AktcHDIyd3mAdTufj2GWxI6ANDl9GrmD39HWjz/5dNqn&#10;I3FIO2droI2PjYOQLdtqgry00RBPUZoefhLBRhI6HIJI9hGjfrbBj58+hQfNtHWUmCrY6KlExJcw&#10;lXqA3jgibMdR20H2wWX5emCmL+qWsBRB1otpm8xf/biGxxAA3jj/2Jhv/sDCf9J+9pu/AMz2iM4w&#10;nt0pmxVu3MvAAu9bPqniOuH3dz+hbtxM//ZP/8IZTV9mY8Pz777H6eJzRhDjURcL0urMy2ePBLte&#10;KgHuXrJnRvYxAKHewgBpetAEeFIrJU6lxBvfPGQqxEVeMM50lQ4ExYYgaprKOUa/onz2xl6YUxKn&#10;2ZKc84YgQA/YS68XPchi20sWDuotW7nOSY9ekZfTA/Yu2QXnB/ag15UKLmBzTZVrIjZxzmyAM5Kz&#10;T+XAwfHIfw0a0kFpagTHI/R3Dg+zDiiODgWSz1jAj5VLd1ccOTASYSsolUUvMD0G5LEPL+mtI48o&#10;PHA0B9ENKzDkkyeqx8+mQCUFQyxGjKnpSCNMjLpKiEw1JPWxWMgYilYJzV4MprOCgdP8rAWky/Sm&#10;cUIELqAog4RUmLHmeUvtjtIDDKUVHyADVAQxkya8ow8zIxAw8EiBQCNHkiQFAdJkJBc8r+7gLFIS&#10;JA+VpkD8m6y5izt0FmlJF5RJX8jVVwnQrIXaQbPByacAJCeX8rfB0e9T7HJg8xV4ylNa8oMuz/wI&#10;bwCGg8jQROAAjuINDg2Xl1BxWMKvOlA95x0A24CJm2qFqQ3qQjBozmJHiC6HTp740bOyDmi8XEya&#10;BhVjQMUCw4p283Jc0U6OhnPBKKUNtB+DdsGiJGZ6SgcAusVzwxEfGxOjmmCyYe1jOUoaGiNoQVby&#10;melsjHKE6miIcVZICxmbYKFJZ9YWyANh5uEOUR2+dvo838S66xSkYZG1tGD4MkoZrqwejvRZkxh9&#10;lDfyTMMCf95tGDhkP+nlJ44RNWwbg56RV9LZqdBW6TimSCxF/vusk6FtU0Y6GjooIMYZhA46EBfX&#10;rBo2d9K68yXr4rQLpItDBk3uYtIeWbY6dtqXS2Ayiow8hbPH7XS68nV9inBefml+e/c9OoCPUh5u&#10;OlGZpNfR8gs6kjpKnrUlv3YsT+lFW842Ltxo8HEAOWPGBs6RlXSiuGfqDFy0NNGF2nmGXIBTN1Ln&#10;0CVlLzX1iSRqgiJAvkg/ZWkvXV4s44ww6mAiM8DytziJZkamoYsY9SKyh0jrb5wDkMemqevKGTnU&#10;GhiQeRFvmce5tIE1E/JNbvDK8tE4gWpsDqc1jfaIspf/1DW48WNYBzpTODEX6JTfnVsw8uL5UH4n&#10;0C9PbEkfeN7yOa1Xbzh9nFF9p6u+owzsCIvjhp12Omu1sxs6LFdwrZ9Tp/mO2AFOs3rlzj7XSl+i&#10;L7VFXprVWusrdPPHorAe+e6L+pZAYKI70KXMEU1sdmw1demM9jKHfBLrkTTi0PlIWwcfl8Yzdaz7&#10;2nqVMkCHlbnwyl/ad5na3tGpCU3qPvkhL0fQP//ii+iYZSDd6ocjRqFVXZNmHSWfCfYyWnqtDxvI&#10;rtoaRrJwPpX90ydPKSf4UlEpJ3VYqYgzfCqDCsldGqXFkb1gJ13qvPpoPpERtJFYnsRr3aUCAQ9a&#10;GYN+413j5kimp3hrmwNPvXCi/8oOHAZ4DX3AbaoywcH0vKVLpm63+OjvUwZIdj99D+eXtbccQHn2&#10;4s10hT6scQ6HfkVkiySwQc6JU/kwTldmiJOiArtDxlEcz2TZ5UNzev7RVSyVDVWGUmHKXp6ngL9m&#10;eNAzEq4xjpcMaznvj3WM0CwSlduCMWOdHCvAOR6iIrTncIRXnMqD0c+JtpkWJB93faHQDsfrNOnM&#10;PHnMdJfrfpjqWPDbwDjZmPgVYU9zXTAdlvl2kGdDlw0G/2IqKJyqbNBEvAWpw0x5I2Rohx42sCbC&#10;aS+VAtXEsFuXVUreMSiaDIdFqxxBAJyGFHNcCkYcQXKOwIGFdkcyNFhJRD4qPOIjHuNEuLii7Gqo&#10;L33xnEaGQpZGMgGf8Mgzr/zhUnHqiReUxZdWHKCTP0CBnf+xgdPQt7Nl450RR7gMvaQtuiuVsF5W&#10;CKlUX8TaFFeaeidX9CaSN0ku5a4+mEiKlUMcQZEYJu1cq0bPMCO5lDn/Iv9Bh3H+1EnvkeGQXxza&#10;CIlUQ44ZRQKVPaY4NT4T57M8qaPuRiMw9IA0layoMqhokQZ71cmDMJ0y+VADHOXMNXhKg9XpNCpc&#10;ok9vm2cNpkPvjq7J/7KRli/j+Ocoi5IuWShtkIPEIhXGReZ+sFn5aCTcNCFPNlY6MgK6TkG9zFEI&#10;KJ98O50kKutkOW6EU8/s2EjpqDm8mxfOH3qeKQxiMroDz7nA62MWTQN3AV5Pq9YxcYoqPUKpRk5p&#10;YDF81iGEnpGX7NLBDsmPTpg/G23XH5rGBvkGW2PvU+6tC2fyZylwt9xcJ5nGB3g/hiw/0VPk4RZ+&#10;O4TqVSoeReQUroa58NXzDg2T3q1hyrXWXIBbI8DInCNrjvb4ZfoLcOUAP/LPR8lJ042jddSpDOWb&#10;6Rc6cNZ1Haktev5e5uwaNx2sgwP6stgqlyhsv/9Uly0wu3tsWjAv5HD0ls6n+gWfrt9zKlYa80V1&#10;7K5hllc2ISg/5eboA4MVOrd2rmTfUUDreBbbmkKWkYXuqgDr9MKdlvC7lDq18pQ6pw5YyMDaGJUO&#10;ovfw7yXFkb/l0QaWsIxIIb6MMA0dFb/66a9wkhpDnMbJMPRd3XGa1g+0uiED1ynTVNppnUt1xQNJ&#10;Fxh6e/43TK9tQ69bjywuR7HcsefO133KdZeuws0p+fDzgMaNy2M+yM5GBTrda7Q1FwjKPOR1F5zP&#10;//nr6fWLV9PaM48UYAaCdS+PD5gC4mDQXfrufkYnI0BqIQpTtqvrqIxrOyOlKFRkzx+luREPRXmh&#10;E5aFO/ccNcLh1om3fOJyqKfI/JyPylJxOQeQNpF301kOGUVUEGQU20z4Pg6AeqacbL9iE3nS1vuM&#10;lwi4dCJH5RwakTlpaOzpXEIPI662i5aPfFRbGMCktcwdgT5kNN3T3S/UE6JJkOnr1DtsisbT9cdq&#10;u+creXyEeWf0kLtTlB5kbScPzYIfRwaZ9ZFHdN1LElxXqA7rB8i6nEVvoM2OoT5LdtQSl5YY3c3R&#10;AEO3EVjk5fpBtnnl6xtnrN/YOKA+HrxHGtY6fv5h1jR984+/5YiKN5GtM2pSv4nTnOE2twN7AvIh&#10;c34Oz7lt2Z6ei0E1aMc4Q9fsJLGhOWdUKGuHdIpI74iIJ6BCegSqMbpAILes9qNOpkppXM4cahae&#10;HWs6N3a5wzRI1t31xRqmfY9gx4vf5uTZ3YNH0waLm/e4u77JRnVTIwNs9WrAhUCzYNi8KWhFewnu&#10;KxXCvCgrTEuG7xxlUGARMILRAACSgpD2NEIxJnrzpMPIqNaoEEICnrAMPUO0SrzGKsU6r4fCApHD&#10;5pnrFp53t6gGL3nQlFm2uSQtBoI3HXiNnVcaXZ4z+6V2cFXDSF7A9aXeFd3AQqH0iTph3H22QpjW&#10;exkjwoIYjjo9KTRe9jtycRvZQi88RvMrSqzy7BWHjXucQNKncdBK8ixu4807jWJokH8T8IM/v+ad&#10;Cm4cYWs1UUwaKW8+6jnMJExYeCo/o3hqmYiHf5aF8DEGEjIu8dpIxUkiuGQK3+SdUSLCetqy1hMI&#10;hIqCLCSpM+QlStO2cYeTipc7IoX1gFF10jOKqnJKfJXvEh8FKB6nhtc5Rl7al/9Iqx74Ltp0LpIx&#10;w/AQnN559MVyV85OvwzDgrGwsbNEFc0GdVJGLEZ5j1OqTKDRtTOtgwap6XE2NKbAR0Y0Qjo1jgi5&#10;oDUONbBn2IVqHJE5dU39EZ7/1G3+kMYru2n5rIF0rjN1xURW4MwHijPNIR6N9T7Jcho2HYqsx4BH&#10;pJR8HHoPzrKQ1GXxF+8a5EwLxsmip8vIy5vXL7OuyHqV7efAnp/TKNLQZPoCzH6r0emSNT7CCdGR&#10;NWB08sCsc4Px1cFRytpI8yNZdOCWEUhtnrvid+FfHmTb7zUiRBWHeGQnPCl1vGNrXIysfElz41lG&#10;NNJxkjH+L+k162TuMN2atSXqFvZRO2Qd1zHwG2ELFv26Q9hzjJxKWWcaSR3e5JgOpw11iq1bEBXH&#10;SadK26wsdDyNv+JQQjuq5u+hoo5gXumE6pQoWxpsz3bS7t9wWrt6joIoAXjEUUa3bcTc9OD6JPnj&#10;i+zovXqObICtTh06JfXIKjaB56rjcgTNdqytGypo5IYmkVZDe0cD5aVuyYPKxcHSWXifJReweEmY&#10;9WGX/P3n52XMS4c4o/zIwY8g+8HsjPSByyUdnr+kLjsw4EeFkRCNKu/aFsrduE2yP4C+u+9f5+v2&#10;V4xMXONEWKM8CfyAwt/gcE/T+6kbR3/k4xY82jPZITd+XipH/sd51daoSJEreegoxS1ChtZ7R4vV&#10;Taf8/OZmprbI45gpL78Lt8M3/BxgsC1SXJkuA6WdUqfhlNUTzkBy2k+bmfYvCqo+gdA8gNH50dKE&#10;PNLrGG1w5pr1Vpk4TSbOdKAEk2Zko8PiBoiLk8vpLTQ9fvQ0vMZuwQOo8B20GdpNcoBIO4/qqboZ&#10;2wa+mpYVP8+E12gpSx/gVWdQO+Tl6FPqTwCxG9QTCjQDIdoObROaTbnbuZMRbIg8ovMWqSy7nll5&#10;XIDDcyO1a8pP++Vnjk7sTZA2o47v705Xnz3h48An06//8jfh4U9M021+8PmnyI4hSxwU5ysvWZTo&#10;upwLHKNTvkxsb5Vcmf9/a/ZROnePyLC8pHfgiAkV3oJTQEacU9jXOAtbfCZiM4soGRFy2E3vj8LA&#10;cpMnQ4WMDO1R6ddQwDUUdQ+P2MXS64wQUQuVFE4cPS7gM+yMknjeEyYn+TtMFqWExmq81TOVloJC&#10;SNTgKgyNmmlSAJZUKQwQ0FPh3IgXr2kplCiWhYni8qwaKOS6eIZV4VS6ePkWMHS2kxB48iSZ/4NH&#10;kryCDcVSCTS2wSOcAAJL/Ag3LOkMMwoA4aPEFZMkiQwAOEd68cQJA5doRc5jxedVXMkqMgtIQfGu&#10;YYenAeAtl7gGbdJv5VEuMdJUP/OQRu/5jYTJn2h7u/6DssSHHp4CbhC/VBTzCL6i1+KIfADJNIEt&#10;ybiWtAVnIUkvj4g0/MCZX/jhWWOhIMIb72LSSAaWcO/ylkqqgbAFUBbBb1zBdnrDQ1/yIZ539VE+&#10;wxfhEbR3goRHs6M7whoot94rj0rWcpY/mtZKq56FLwL5r667rsFLXXTNguyZe+gjzHaMoPwUooe2&#10;5pgQ+aRuEJ00zXdSa+zAz9J3Is1DDISJmTI0gUH5jArySRgyIoQGrujBlSGcX+jVPgBHIv2f2mUo&#10;yuqRptMDbzp10hTayde1shRYdMIyqkyVlw4g0y7CA0JG0xajL/sXv6Ldos5iPA3DRvJztyyjW9i2&#10;HnWx0XXhqA6EOuwwv+tFLnAmHDHPYnudSnlVZ6V98O2o1zHptpG1NEhX6Q90gLe+ywe/Oi/wHj2K&#10;TaJxxVbWaBZpQK14tU5edzgvN2xfz1RkWDWyRmB0Guow3Spj83PNjGXl6NQC+63DlN1SOns8+9OJ&#10;Ue/N03ODdnG4nvDsRht75C4rcNOABlzZ3LJuTbm4M+kKZ8kyu2D6xx72JeFnzCAoL52pfCAYEmOF&#10;CYuc5Ik4yySNFU9p8LCN6p6a4U7bSx1p3vlLQ0oSkucIm5Qs5Qac9cx/lGTpDffUYRt/y5Z4ZyRc&#10;q6Wu2qZc0xm3/FxkTTRZQgu9Ujd6aHukwVFCbmk88YrJqGqhDXE6wC7zyLCKfXo67+Tn5hTbHdfh&#10;OUJnQx29cfFS8MKveODTOmKds1RtXwxRLMpsg7ZxzykPugzuwPJsrzVk62J3Ubl+NOsDyUOnTz2+&#10;wdE+pyOwzk7tDXoWGRGFOUeQS07oAIJVL535cPPRuovzsQvp0FDeBCAyOJBH6ZUieEpHEvq0As4m&#10;eVq2J54vHOERjjbU0ZjUaIQs3yY948O32WgDvDi02X5BoOQmnHpR/ENmlEGn1tPmM3IFGuu4jk0K&#10;Xz2UH/ocW4zC5gIHRZtZL6fGU/bIWNvugaqet2QZyAfBIoS0aCMv2j9+sH6trKBNu+8ghk66nR0J&#10;tF6ZCj83deWCsnf3+uUhdepj1mAzi7XBdB2HUyMIPNkT5nLP2VVzwTdjzplDd5QE2coGd4seYwJR&#10;1/TIVGpHZ1RnlTBfXbd3y/CgzC8YqjwkAxZSTAcs+N7nyHU9wS0cILf4brjOSIdJvBpq7pcjLdkF&#10;R0yhmZPz0Fk1EZmUwmZ0yMLhPaqIRHyGuqQPzRqJ0aDKgZcQdVfwFWZoxZRwB0D4FycihFOr/Sp9&#10;jN/IXz782asPPK+Vj0aSZ37pTZDe8vQiqJRL/APPnS64uIYim7NXNbo+LEPGM7lYI7lsMPuyDGLg&#10;w9cIjWzqOTIDRrhu1Hw2fI5H6MKFYoLf+DR8hOusyITTRdkKqowGTo14SatwLtcqAK+yG7ukT0GE&#10;L2Q/5GBZWTbm7YLHvqysytJLWtIQiY9fKsEQT1AOeTRf4sxlvSoEpCldqVfzV5PuX5GVFKfFHnHJ&#10;gGflEdrFqR5SvtACYdDvs1WQC0MlHX1F5kTEGbdHOq6ghYbBRgfXnciMnJFfMI17socPjbS0WE7q&#10;nHLOcRMi41ejqeqfhFlLoFiBgi1TNeie5tKrKAqSvNtrtscsojjEAMhfeCJPP6OTXqMQ8KkIbMjU&#10;FaxIcEiz5Zt8fUbH06mQDpkQjyMIWEZsGjiqPiuryEuaA6MeSokOGTWOhkeZp5zRSTtv2/uPMtrh&#10;5x6sSzZsO5Cxi2NAzhjXMF7cSocU+gebF5p0NqXDBlW9F691Un48kRyHwo6k27yvzulQslbIXXM6&#10;GjbScnxJ2kwJYueUjeWSIyuIP48zRUmAM/YahnJ2nWT4vRKuLXUHMlOXUpbkrS0Dj7S27utkSeM1&#10;x8bfMHomf767A9hlFTpXjhLwGJ3wTDZHr7S/OlY6WJa/z/sHhxlN22HZxS5OR+o2h9LocGXqA5l4&#10;HIZTLx65YD7nPDvy50iCa3g8B8hNO8rYhtnylOBzHAwlbc/feqHncn7HFyIw7jSfuTvt5MadaDgN&#10;mrpiY69Dpf56IrUjG9oGdoqnvjqSmW+ACa8cbj3ZCcdDW8RGi9R7snO9K2oQ+6GOqC+OzlzRMRef&#10;JLmwN3WXfB0JybcypYn8t7VD8LpwGhd6U7+Aw9+xUgGjnvEbeYiqqrwPcE4G2rxtHKKjP/yQwYiN&#10;ZwfT3nu0jTiwKAeOEA7KtZsZsDfgsezX8TiU4IZLVljgvYu+e+yC566pIDb6TCzCL1N3AFqXnvAp&#10;mb1nz2g3lWykiBwYZKAMXh+9zpTjAj1wBM48PBPK0RWdLYLivOm46fD7oXZQwimY4CNOIjL3UybZ&#10;kSt+FT5Fiu6Rpy+1/kvpW59BwFOdJ4cclBMOYLULjiQBh2x0cXSWbnFUnAbWSmW3G/FkFzqy6Qqa&#10;1b0Insw9I8m66zFD1j4HULRm6SwrPWzHNToMwz5mjeIZesIkHczqIwCDnqYDQwHeMfNxg5BvDren&#10;Y4RywfvdASvbXv771ylUGUAGZIGzw0d0lZqK6fSZO9PWcXxUd4d0oZ0eijsKOECM4b47vNEdDgTc&#10;f+8J64jYTs9iRpXe6QhP0153egBmPGX2BqdKJ/OUZ3sFkXIKyaqkULUH9aRCxyBDh1c8YOgh+/xS&#10;BMLkLSBEGNvXSN+v/8FdfI1T0Bhx8KUYvSOjefx/gG5FFYnCh1o3ozbYCEo+M2SGJy/gs44r6YBL&#10;DRyA4gROlfFSecQ+v8TRMmx88/h2gITxef7ecKYz3AbLu5d310as8JM/WmijIC4rYJVS8Z1khHu5&#10;g1H9iTwSUn9ksUqZd0HljzRpKOdwo3jN++H1rrCeEmxYYRpOtTKPfvd5oG/wcYd3ieYKzOBlhUue&#10;S9eyOF+cwKbhDZ1Fq2mXODTQykldH7z0vWECzJ+my+qSaYzBesPPaVrRP+hpJOMeA2J6ADt9P0te&#10;0xjwQS+BgJAod9ONtLYwkZgai17wy0JvDEnhQh+CaPxRRqIRmBQ1ErkCsFcfDSODdKa42+hKk7IK&#10;vTgb0VMgc5CkyiWcP56tB3HcEJbZODzvYvIzwtedevOigYncNbJc6sHS0afz5xTbhrtjicjIhjQD&#10;J16nfHRaH9n4g8fOSpyvQacOUqY8SaNDYz1xxMrTym/4YsCNR58wWu80k4fjXvNuI+b6rgtG9R3I&#10;V+etC4pXfB5sKjPWqtCjPFhfI02uEdVRNkFkaxkhx20ahuqcO00BH0whWSg2LBs4eYrtDCfnkjDl&#10;qjNyJBLqcXrw8sraqdc2Nox8HOJI2Zh4XIS7AmvhOM8sk3ChrjLJifMDX2w7uHR2HLWKMwmPcbBw&#10;qDwcdIcRvBzUi5MljMe5eFyEI36l0zZ8yt5PppQeuH7MctDZkmabZqdsFAHJCXMHFHzyrPykw46/&#10;dbH1KANcpLNOL5CHTo7p5U+7pS7RgKWRdxOFcvY0/DhlALpYPTBkrlPvbnFxkUNkLMWWlzJOzeHB&#10;snFf3ia0nH77YjpiIfE6p53fwoe4dGA3GDX6+NazgM6m7Zd8eoVTy7dYx7YG3MUbnOhjnECOf3Ft&#10;z9Ym58zBvbQTgLPMAnac9itoevQ+hzjzMeQTGnmdHm2Su3rPWeD+/T/8M/hZnI6T+NGXn0+/+uu/&#10;4FgE+Ia/K2Rwya6xS/yKE6asL3AkPEz5kpFOFC4OonXMjuPtGYvlv/kB3XVhvDLGBvhTkF6QlZkh&#10;dG+oL+UzOiDg3KIQ8i1I5QSwOpxOGzAutVFu1lFFmee0P6RjcEdHNYpREp/ZCMqC9NoKryytML16&#10;S5i6kdPSLQ+e66PTySIOYmwr4SlJdcPPveC7eKnHdBqql28lUia1gtyV4xCFo7N4dDA9YqW75yf5&#10;nZydw11O3GUnHBXGbflYFBY6UqA4TK4viiKpjaS316AgMudvjwFvUiWOUCloFTMVHRgVvS+HMb1K&#10;aeOq8AbX/qXQfa57glIwy/fEj3CFmWSVtkO9L+HngeP5YZzvbay7gTGsnx+iMK5/xnXuVfErpMga&#10;MdzUeS9x+qg4RlDphZERC7h9JrZ6XEIRYvmYYqQvAzjwB/7P8zxAlrfmLw0QOH13DYfvXu4E0qh3&#10;PmQfGTXfUhn5SBppLQjj5lfDJkw2hhDmcI1fmGU4aII7Ceu53ltiyS7oBkqRB9r3TisrjXOZDwAd&#10;P9AHxnrrVazIR/HX8qleieECWjHv60fjN7xlWHm3jq5oAUEu4wuG1+Ar2pVtx3lvh9LnbvR9jn4M&#10;ugfKpWExGJDC7wN0p2FJOmXQKRK1NECxQzQk1WsjD4SoRlSN58HGyZYBGsUZw+aTjgVItQf+Kz9L&#10;mLo0+vYIvYyPlkFLRhIIk58QLO8SQR4u2C6eybPzI+vkLAPiNE9+TC4lIqTxbufNUaBcvLcMXdvi&#10;tIn20JOBTaaNigGG16xn4r0GPL3LrxMJ/AOPl9SYxp+jAEiJD9HiTOAEmN6GxUYewvLstFeWPbBj&#10;UKfCDqot7TVTijkQU2eKBu6OxtDpsQucLqfEMv0gLvK54Uvw7qTKNAt5xlEwP+soWenkWL7KVr3Y&#10;oUHaxvbr9OSEe2iP0ye+tr8egUG8a1NeuAyDZ+Nek06DrWydInKENM4TU7ubjEg5SqUeuqvYaT8l&#10;oCNsuMfMeEr3dPMkH+B15Et6rBNn8HuB02Q5e67N0QmfrLBhB4NndDsD4nstFid/1qpkVAr+HQWU&#10;Pg+lzOiUjSv5KiPL1A+i6/dZRjpZGVV2uC0S0fFGStChfIzTCXLqPXDgt0zzIwmvKSMbcxcrOwJX&#10;oyegExY6vKrOO3YIrZY1cfnuGPi3ObDvhs/AOCLnlNod2//IDmdcx2cxvfi3b6YXz19Ma3zLEgZY&#10;XIzeHJ3n7LQtPqZ8x0GctLjTU0Y81GnPt3Jkb4M5rH3aZjJLeWcaTvnC3x3luM7C9AV3p0HfskRm&#10;+vILpvWcEXJ0Ev1hp5ubpt7iuPt1AB1BywNmMq3myNkC3MfszLtkAfTiEYfB0rFImQCmNVCWngkX&#10;o8DIjyOGLue7ZV2cksnmFWeS0jlSH9VQVd4SU1eR2ZCh7641cl3SNTTt+Ekdyig/YLL8A/m78cuD&#10;KqVTdNLhEqJsaEGm1pGUB7K2fpmXNrvzAWHh9C/p7TD4SbEcW0F+bnLYPClq4pHe0hXZY2v9pj0H&#10;dmAsOAFzm/VEeyz4Xkcgbsf0y9KePm3PL1t/yRz1zujTLWEOw7viXaXMd4CIy84gCCAULhA6vR6z&#10;DfE8RS4IRGVXDLkCUDCG+eoVmCVQhf3SX/GjJ0kbYyqSgfdhmsJr5VldFVZ0Jb22HBDDvbqQ8zL+&#10;dFzfGwZKlmCVWjwaWvD4k1ZLqf4XzcrDcFIG38jXStvw1DuuFe45vM+dTtKFMmx+Gd9hTfM8PvgG&#10;njlsFA1AG5kYV8qvYdOwyKR81S10dPoMw4dD6WmZV0Nv3k1Hy6zpM05ZeXXvoWEbd+UoxNArnlIJ&#10;h+y8rWCFu381vnmoYaj58prDyLv0iVdeOq6cg2WSwBRtLW/lJdLmv+gyvfiUa+PK3QyQpvKM0dZi&#10;+zyMQF74E30PrHjAyW8ub+GLFSKiy52vTVLFiKvp8NmraDH3QQV5GGYTYjqztM53QxE43ttJkvI4&#10;KsKFviQTLPyKtepD0ZD8G0Q8pGk98O47jAVCCRKUa3QZ8lx6WGXnGqbwTro05EAU/cWPOqJwySUN&#10;pAiSn3klXF1nOosG2w6hnPvfM7VsiJIeAytOGwPTtjxsanPgJPohyU7vZBSWPLK2ScM8cb4b+JIO&#10;HKFDHeCfJZOpQHq3Lry+cjQqI1aM2GRkim/pnXnqM6O94HLE6opjBpza8ewer3zmiZ1z0qcswpuL&#10;9o2klc5aIQvIvGlc4rAB59Sf39+kWx1aInL1nIfUKxse8gQ0a53OceS84nzCj401gMyA2ADaUNJw&#10;4iBlvSrrVD16Zo9Rqy2cHJ2pJ5zXk0XIwH28/VnoxdOgoa4pwLceyojD6UhW8e76Hg4f5GgaR6cu&#10;dXbJx0sHJbv54DJlxoghZko/Ah2gVBhdyVSrxEtc6IVc3rIzNfQW3TpGJSvKlX9JT4BZ+ZwG2JTQ&#10;KrYggRAkTVjd7ViYwnjL1F10OqPKRJwedGt9ISvWJ1GGxziGOADO5jg1lzVEHLZ8jsPzT//r76d9&#10;RpAOP+IzMSxv2XdpiwvOGclhnzhTajiO4HRK26mzbdYvZaH7CYd84mx5AIHf/XPlh0ppWeqq6CS6&#10;MzCHIce2OZoJzRClzmyB9w6dP319xPQZuKVffsQBZ8pDBzNnaaEXMmO6OB/won265tgFdXB+ybfl&#10;qnOzvVvydQCgZCcadJk0PZCSUkD+ll9wW6bKEXpSBqB3VNf6ucuC+Ixaq4cWPnRGd3mqclRO0Cnx&#10;ueAJvXQUs0pTeiiv/d/8GscHD0oF5ojwvWfshGP32Ro9ALdfelCaU2fO/7sA08J2h4GV3Z6Inr3F&#10;L5FZH4RwnN+13rnYSyEqTJl17rc0jjgrGOEVx0JBHkSv0vhfhqJAFhRC8p//IwyjfcklPIWikJZh&#10;xlV80okQGYXGQl6CT5rCkr/mM8sjhQP8yD15aEgKllcJBl44rxVteV3+STygsUWBK+oGpqJr0BJe&#10;LVTklmdw62zGGI88qq848gVpZNa5UcBSLCPy6H7EAABAAElEQVRFVUfUPQ3ICBK/eL0/pL3jIrNB&#10;W9Mwx2i8OJ3u6IaycS3vxN/Pt/i7j4c3+MwFzs63gkpSwecjPytvX52PPBNTaQUDjyHzvE0z53eZ&#10;tuGHLBqm8jTDVX7i6Mv45DPiOy9fiVrG+S5Orxp5qfhymBrbCmaFR53kRzkVQhoinnskxKpvY90j&#10;ODFYZmy4eqR2DBqXd+KkRPXVODpiWLRVXqYVhTR4z3B4kR45mFfzYpX2uQ6uS3TyEwdYwDHqr7wD&#10;y/9c4pUer+gVcB3XuPMOTL8La0OqITdf+ZbAkMZ7RgxaLwwfacXsPhntT4w+eCpve9xIDPvhu/k4&#10;FSBaOwNVBl1HkAeNh2tWDI9skd3WOiPslo2JpI97HlVcCsc43xnRTyfSzSfSzOxZnAwdKt+77phe&#10;3DZy7ujVZmRnEPYxPECf37/awv76SRoWTERuzAukl20DbG/b+TxxZhQL2POzk3ycWHrW6KFfs2D7&#10;/C0jWccn7LJ6Q6NDQ4WzceribWgXhQ3INtMxjoildMwburK4uCpmdEfnL6NSNFzL6WgaRmXoVCRe&#10;FI0jDJDe85PWoO0SR+Dt2utqH9afq2zxLyJ/6HbEyc88ZUeibY+jVAxPPKIDv8Noyo4bh0an253R&#10;lonOYj5Fc8W36ZCNu7ZdY+XC/jPWmNW3QxktwvlQF/x3ue5cCh148tQdtD751zOW1Cx1KguViXAE&#10;Tac1+kq5uAvQdOpU2jaV0lRBgm7xbAHGsQdnynToSkAta37WZemvemhGOIc6PayxEyOzabnf+Rku&#10;8Al/fcJnUV7xceHffYdesqaK9NvUiy1k/eq3f5zWGD3a/+C9aed9D1jG2UXhbo74JBQjVNR4Pg3k&#10;Z7VYw0PZ6ZL7bVMniixpv0vJuAhQlEPqh3pMAP8dJbo+OZt++vZ7HHI+sTTtV92BLvmL9LjHucex&#10;0qn1l8ODFQflEilTlyJHy9ow5KJzo6O/y1mJgbOt1Zkbl6fcW67lMOk8OWqFU4RuS0vtGoQDywmd&#10;9duEdnDqYFltlvXcwqk6SdbloFL/U4bIkJSUF2vHcN4tD6f1spMSnJt7f/V3KCbzhzhHztN7uvUN&#10;Asx330Aqk+RLJlaUmF4QqiDqt0wqSArXOAQKaHo/OlbXzitbBUibGIXNcy4cdrFVrwxl5S0FIgPj&#10;XyoXwGLpy+Sqd1+Ql8Lq9zKCxoMFacSTVCpcFk4bSd/nRlj4vgwXrn/34ZZQeXgY1++VT8EGj4/h&#10;bRU2y1IphR7Tl5Fe8aVyGW4l8d64y1lTWnV13r7NnxMrP6TtuI5vHg1vvA3jva+GV572Qbw65/S6&#10;UP65wa8SKJzSZ3rxB2bINkjGH2G6we+8vOtMAB6ZmB61rhTNNG8N3/R772eBO+9KWDR1mo5r+NBB&#10;+h6NUWfS4JF4CSNBD67Oc6VjBdD5+NYw3g2fxz1At9QBw5dwZBu5juwTrlxH4rzP4+bh4zmNWssn&#10;fFDHadCUPf+5ijafxMf/XMW7csUIdRmMyNSx8awhU16CtB77UukLl38ls/C/I27IR323wZUE7Yc4&#10;Sn9MDwaNG/n6vMTlm3z5n4SdJoYyGQsLPg0XV0SQDMRDO6UdG2lhJDAV4GPRIl/Soe3K+nxaCXGG&#10;XzLV2EZvSdFrOKTDjqcLt6U5U2jYwPTI4VOCpbHu4gCf6bWpCUfupsOhkV9O3IGGshXivmLBSeyx&#10;aaSftSfyoo3NSeqcWu3HtL02tdc8PqbD6tTINQ4SrYIGkoXpTAfxz0ZCvdjigMdLPq1zzE4sT3N3&#10;AXdOdWcNllOKF0wNvmFUx3VXEQK8yJ86kYYNXE5lOP2kc6MEHQHS4V8wpSLNKB9puUE3b0l7A01+&#10;5iq8E3fD9JK6deRByDpndL5dI+XnaxyRclmAIywZtePIGpeEHLJQ/ZFIoUfOdaY8ETzOhrQz0uYC&#10;dTc2uWjfkY1MIcHjLbDK2cMC6rxBHWMLRTkTDk4n+jb0ECifHOLIs/IOL8TJvx3bnLJNcBxk0jkl&#10;ioQpF1o96IueIh+rjdvnTeNxIC4kt1zWSKhOKSf8j4weyY/noF0xNJTzmRhBmZiK3cYJujj+afr+&#10;xzfT9iE7zNlote4UpHRz0OIBsmNhGGULuIfOUr4HwCjPHER7tw3MPtvrcR1xcPE1IgfT60QrgmNk&#10;doKz5m7JBQ6adLl7zpPCLWuG+tAx65NumS27Zas0BbUO2PjjOxAgH/7iJDsSSh4u4lYdnVo0d+u2&#10;myNqdzZJDXVDWXmlpLeOVPsunRkVxSF2Gs6yziXhZOi7I1GWoWsZ08EiT9P78fUFxxJJg3VZh61m&#10;xaBV/T38hKO/xabCDuKDHmCJBCxRAQEwHrkJ5Jx7Gi+SBoeB4uClCrfgxJOLAg88rzIcHIQpSEWr&#10;8Dp4pFi+V0z9jeBN03hnkYY1ngoW0yC2qQyNla8w78JTaf/c38IpLQ+vd9GXsAZ8B90d1fj6XvxQ&#10;CSkfC7CGvDFn4Ehc2HsHDRZ2I53d57w27od5BYbEccZI22mES8/UMHFaiDxYqupFwgwfl/CNu5+l&#10;aQ7X8Z3Ge4clzVDyajAkqiDfIfaSB9HSO/+1E1YpV3+rl7F6Xz2ZyciIu/9gcBU9ezKfpncWnMd3&#10;xb0rTODGYfwvXfOYyAbAZVgLRFKH3MWlFsxxdj7moWOn8VA+Njglj+b7XVSUXDVIgbpH66r+xmAi&#10;r+K15GPDG90hbcIfoBef4U1rO2CeOaMetvjDJkxH/9U78fCnSkleY2Eig8JX7zoMPglHLvlXJPAO&#10;0tAkcv7bW51fjTNhwMSA+gJszoCqiEG7PHSnrOhKNDgBl8nUlTh9vFoevdOyaUgZAexOpLWMZJnS&#10;RpcAPqPhmw2XnCgH4f2SgbJK40BYpsYtX+B0bjOClgaZnjIpi0fKkYbJRtveswtu/UisI2hpLKSN&#10;9NkqbuOn3GlQsmCaEYpzRmscvTlmC7mnjStVq6uOkzul7O27hso1Wec4I7WrkNYFxycjTaPdqKMb&#10;qiMYxwQkOQgTety15c5bt6NbLGueIwR+j8o4xYE7X3+9LGui5YzOPlnAg0tFPCZBJ8pfzlCDTw8A&#10;fcTBxp5bpbOWzhD8OQqRD/fiCJzzc7ejYR6lc65DiAbluAvkqmMROcZZgm9ka1tpno5Aaaf9tqMj&#10;oZ5gr6PkiChkxYmF6Mgz6+ZsiJGbZWVa/93a0GPzHVW07CmWjNyYnV6VC/tdtO0OMD/35YGyTuna&#10;CXDy6Aon6OqK095/4oRtRvk8i2mB87PPtJDnGAE0nTHV98O//H46/OxjFuozmoOzs4ljtcGuvB3K&#10;aME6Y8aYFGtkD/IMiLx9ecQ5ZixCd8ecTh006oD4L/LECXNtnbokuW1zhLnjsCxPzHdELiPEsQfo&#10;hPzHHjGV6DIf9NLUdsR1vqvTwDPpUo9x0ll9HdokLg6smQnLu3UpU+akt45o66Kc4Cy7AK62Y6FS&#10;eMrUzRCUgV8ByXo8+ANdrs1rFvr1S6ljvVmZ7Jk4EiYA2UEwz2TulXll4pBfFoJBYpiIXwyIDGYQ&#10;0dJVaWR6KIi0CR8JcSeYAJnkOcjJxvCEGQBkgCpFASU0cb/0R6Uzn4gXXF7mIZbQIh15N6zihXl4&#10;xTDJqP8HHcIERwJNzb8hm4Z5eI/am98MRxdcqCLcNEVTUVF5jGfyymGcKi14hOtGJM/LtJFiJeJv&#10;plEGfw3XtPX7EpiH0EAJtEMmd01yJDX4NHPqJwmq8WwD25IM7YMn47ySr3QPhH1PpLJpmHFfOWyW&#10;FVoxkHc67/LglfzzVH8Mb/6apo7WMWhnqdMbp84oKlGKuxp+3sdIhDBz+He9G9bXQ1hxvov2hu+4&#10;fve+DGvmR5jhGfmah8voKH7j/ScNTUccFsK9WkuME08OsSOuymolV2ErvcgHLuVjxLiCkjAba0dL&#10;4uwkb6cYik57euJOA0+eoY9y8EpPnbSJ851GrWk2vmBLdj4XJThePFecNApZeoD6Li9tSZ9cHB2B&#10;HqASH955NW07OdGLRgZUTaMUOvPKLhtwZjSOOiC2OHTSZd0ITxJTEspf/tioGFr5WHGUO3WIlgup&#10;8k4K6nb45tXDCs1PSi2fNBwx8KThLpyyFQaDjMPECMK4DMs6DzGDSxl4mTelA53iw+FK713bzW4p&#10;3tMrFzQ2hrVONmw0Alk8C61+WHeTA2rWcTg22PyzB0+74jE/3AlJURY5WoRw24AaiWK3G9NhN3wQ&#10;PedcefTCyx9p0K848LiOYXCB+imOkcMe+fQLdBwz5aPDtk874udmnAVxMbLTRNt6HlyRAfmEH4Ju&#10;GHFxCEbn7Ozs7XTCnr6Uu2Iq1sDj0QkuMuZO43zAuim/Ur/PEpSnTxmt+oRpGPJSn+OgkPYG5++S&#10;tWBvX72e3rJmR4fGqb1LnCoR56gEp/jIQ+dnE9nlFHzmYB3N439Gm/wMiyO0ysOwbcvQssYBVC+z&#10;rR7eXJeGy4QsdG5gDDibIbyi8B/bGH0zkIuy0GVjcoif5a6jS9nznbkbnCtNmDqVARAgtzjF/Nv/&#10;+9W0/ruvp8eMLp2azT6dJtYy7bB+2UM3t/gkSOka6KHDDQdXLi7nO5brOoToAhKUNOQEXRafzixl&#10;mbZpSZoFU5XSOp7zwVCWOKrQmY0V0KT+eHZTNiaEH8uYMkBQykF0djQcrYtig8s65yieX+0IPjjU&#10;/oR/0uS8NRLKhyRk4T748lkz8KkTZgwm0vDG6Nj22LQmbvM2Pm6j5MhYjIQPEJ/Cl3gR8aLzlKNW&#10;CAjCoCbMaBECYEGaAtB42i4AMyToeDauDsMSh3H5E0x1BLphiqYu84kh4FU6+l3iZbwu8Bey8V75&#10;JIFpzEN2wtcq7mEaE78rbIn0zzyUsao8WmINblxk0vlbKIPeJW+EeTVsTsIt0VAu42EgVN6RI3cd&#10;VtF6Nc6+V2iFWzFrbcxMnrM8O735r9IXTY3He+gDpumuSiQ1dXX4HFaYebqU44O8k1o+R/g8feP0&#10;Lm33pVH5Lv/GkqzoE90yRRO5BF49dB6GNFjLYRmX80Nanqv7CsvqqeT9c0rF1b8V9Luf5vk/fA6O&#10;kazxRTbIx/eH8PMcGj6jbQ90y3TLxncpCVOXVBpvvoi+RGo9RCsxTikcbIFTONgrcNlUMiogrGWX&#10;n5WRd62WdZgGRfzlgPiEjaBhsI6npz3WU1mWJqwRmcJVFVvUJWvv8uc1v9uoOL2hAQ3/Wnaufpce&#10;65mh/lx/l0u0BLSGByfv2sJkKa9hxo5l0dBOSY8ciSdoLHsf4EuD7ov/sklGCBGGduU4aKF1M1jw&#10;8Ei8DoC2bMUfyeBHJydOqhkKZyLoK57aATaOgrGhcRTC8mErdqoN+Tg64sevdNiqPLHrLDLyNU4p&#10;ZeZI2oUjPeYDrPXbskrDTcNpQxje/XqD+RCnk6gm0AwzumEQtOIQreE4SecNIxEefKl8POjQKTGX&#10;dDj9d8pUnE7J+pv6Tt6FU2kcOeAUms6VeqTT5HqdOILkv01DrmNluTkC5G5Fv4MoHUy0ZdTnhrVY&#10;tzg+To06pfn2x5fTDzbG6ht3G+9ddu3tc7ijo667+5yazjoWNyc9e//D6YtffYlQcOb4/EzWe+Eg&#10;uEPRKb1TnKcLcGeXI7TnoE+cUs9OsojPGb1wvVNGCtVFzhRah3/LOjJlV5rCqI+N6zzBJgnVFRvv&#10;CxQw2+5JGhzE2bm4tiygYY2ddpaPeuokmI6l01wVao1E83jf4fMWC3u7pzLyhhEfpqLw8h6zNmyD&#10;ne9f/c+/nxbvscmL0aZdPiH25PFTyoRF59+/nZ7dLNjl7idh2BTGSU9+UFpaMsrErjxPSrfMYUTr&#10;gMxxHLl76Wc4gma0dQCudBEpc/QJnJmahqSsc7b9wJ44KqWOKb+MSDlFaBrw6V9kJJHRKN+FMSZT&#10;3eDR0Tc8oUSmTvFWn0SjHqCmsU2B0UYgM9NYVXB+1dGMvq5r2LiycBlEyQTgGlYTPYRYsXCvKZJU&#10;BJWyRiuSFFfQ3iRwSV9hEqSPbXqf6zceEoaYCLQienm4WAyCuSAUICPITPsBIybDNGoa4zwHO2ER&#10;gCF1KXz/G56KzD0JjDY/S2/kO087giptZRAwC9IE/pWPAOTu8+qKN6uSy9QSGY/kH2UgTB6T55JG&#10;jArhDkt6+ZzDu/JKJlawziswqlex0LiScPwRdy7uPmm8vEq2lCPvna5h+31+l0cxhNYZjnKQCmfH&#10;mY80Vmjx6/qCdpSK96IrsE1jKBu0DXoNarrmd5/9yU/zMJKvaJSGQauw82epm9M3z6fxeLdiNN8d&#10;XimLfsOalmX8yLPfzUsYr753XL97b3l33MN7w87Dk46AjhOHPS4bS0dnEk/Wzfs8rc/GB0bYEel7&#10;1ROVzd6wBqNj7+MSr3JMfHDwLqjhRDRu8WG6lYTiAKdmm3prFhhAd6cEV6cTqUYE4ODTSBqWEP/U&#10;i3hzQZ/65ZVRVu/8HAnQDo2kxSMIN+3phSXwOycCbRlUSZj0DVzglOa5/FZ2TWBjja+GK+egaa98&#10;lwb+BN7GYEmFj0yNQHvw0rtPS0YwDzgkYJRf79IRAThO080BQeD1W3NBSbzvNjPSYrBTRPmECziy&#10;IBU83Vt3VHS+kSCjdohRSdrhknbQgM8/0l123u+y7TIVo0zlyzUs7mS7sxdMnNvDHW3wUpaOptjg&#10;2WjW1CbPOlvgVeSZWuPuwtw7nJtbtqjLs/bBy/vexx/UyIeNI7BoSUYZ/Nao03oeiOnP53M+4nqF&#10;c3LLmU1+ZFanynVU5zhTbkJydMJRhCxIV1YQqXgzlQbdYKasVDsmrhCB7U7siw4Ooz7HHOXw+rvv&#10;oMxyKRnusGbKnXw6Y55DtQ8P20zx2Vjv7XLMTj79UW2UZakjdcIies/ZcmT1AgfRj8h7mOTNtbrG&#10;OjFVzyMEHF3iUcqsy5aLuk1pEE49hz5x5kw74NQlZa7+QF3NAsGX0DqbANT6XoooehXsJPQOw+qN&#10;n4dxGtSRvPeZckKRWByOI7pD3qe3fBeP4wHYGfYC+fwIv7scfrl4y5ESlA9IWVBO3mdXnK3IiCP0&#10;SeuZ03Dg94ck4UHqAUdGrrmyzB3tic4bzrujch4X4SyOZaFe54KHcsRx0nWueS99tZ6UDPQH9FFc&#10;AB6n3rT8N0/x+aJ8IhOfzQD5bDJ6VLbC/CkzeCr8wKoolIRnuZmfa69YcwdZZkqUgCJFTOCXGIyb&#10;jPiuEQEo55OYPeH8pwBFymWkhA2nx8WIfhAXkOANEQ3nncs8cwGUHRzcTZHvLo1ne1G1WFL8/DdT&#10;84LhEowKJ6YRzlN6XrxnNMl34Y3PxbO4NQpJYhyPwZtH/szhE7tMHQiiRblMUigSEKNiDZwBxHiO&#10;d2IGCp9GPsInh+Ik9A+cGT1S8YmXD0vDjMWp5CPX4OaFqyQuSD8ZCP7xU1FKHgHPn4fvUd7IZxgy&#10;kpeTouKJKjnnmbegtuLF8hiPTvhB0L4iE/P3kofxHH46nKgBYQZ5bri8GzbCRbOMC8ohrIFhGSdu&#10;ZeM1S1sBv/R3ScU7AUKDeANW+M1hnlUil3wWbMAHxhVJHeq9eXhntv9hoPoQs7CkrVgvWVS5SZcV&#10;P+VtGUoad2HKSFnzgWHaRbhyRlZ0Fd1Faz9rzGVenONxSasjC6aucHTCRokXHZPQG12UnpEvcZny&#10;Bp8NulMTS57A0+Ua+oUlfYclU9JlqH7wZFhgk1Y+AxW+/VM0F38dZVjqCJRHFrx7adoCw590iojP&#10;epNsIbI+lM7KsDgyujb4N710xg8JESAZxDjFBbOCLC8Nt/E6Iva0vSqsaCIDQ4CpdELYi7cRXdof&#10;6fOfoHkqPCQiDJkbPK6SIeG8C28LILFtt2o5hukAAI15WLI2eNrglCk8aIl1igdrYLHR95iEkbc6&#10;BV7fPF6GAZbIKd11cVbmcXrcMu+hoGs4PGl7GO3I1N+Tx9MB+DxBmtYtMxVOcaUhpLFz6ur2lN19&#10;ThfxfKaj4kgPv3Oez3Cw8iHmoXtOrbgoWkuXWQ9o0GnSmXfLvedGWc5pZcwXcjxY9Izf+RHfIQTO&#10;qUSIjbxkzvUuO4xE+amvA5ypfQ5s/ujTwzT6ys1pqnVG9BTm21PWe7H2yunJSz9pwtqvrJVyAT3x&#10;rkmSDp1Q10M5QnbLLq/IPPHoAHFxRCmDLHCXCBt+eWRYyWKripQswQdO6z96pq32W4zGh0fWaC0Y&#10;PWP8A7Ush8Zv1OWzYidQf33KeU7gVxbQ9uKPf8rZV/tPD6fDJ5y/yI76y1cnwCBH/0UvwKVOQ3ua&#10;OoTuUREhE3nb3nmoZ6aZ8aqvPFOKf9qfcnYKxm8Z1one6qkEKiELBGfPOk9exa12Iej5A5/g4U/0&#10;0VF/87E+WeZSqcfpKJQ6U3U6Egt8dRSIg85NEyGnEh53a0S8WtGTxszXne8kd7eSOhxoMftHBA77&#10;xUESNYWqoakGmXgZCMrKXNzKTKwyM9gZN1zaQFMweKtoR2jKiNbgHNQRPmSkwsaw4fm1wfTdy0oe&#10;p4pnC7mNQSINGzQUdfVeWZBvoShSeBY2PxPzHEMpAfVKWZCXz/zxKRWcl3Lk1EH4wCqIX7juwVb6&#10;wpOI+mNw8rZ3FrrFFSNYPFUhA2OG3sg/JTLeDZc81UN5eLdCeJlCA9xyeng3P8OSTrlpMEnru7zZ&#10;M7Bs0wPjXg1twTsNa092CT9YE6e9rsYdQsaf8CdNCucdV+gd/Pnc9KYSqQzjMn3hL/p5qXdphP7g&#10;h4f51Xk2zmXcTAXMJ1fLpOXoOxEZAeUhDRnv0YXEVXmb1rJAjCV7nitfU9tvoac1GtT6BIM8ypf1&#10;YyUTn6UzufKMGU/6lMuAk0+bzvCT6Co7AV1Ma7iNV82lNx1EajgkByI7bRoHu6yp08YXvQRAV0yq&#10;j4WTqCX/hLkgVrlFNvT4HHHoUWgbCnUotCTfFd5CWHQlvXzx08YIrwzmMmmaWjaVXnzFa6dJTaAQ&#10;rId9NZ7UC3BrENtewA12CwOcPKUVqaGDThO5LkKDH2zqFo2Fvg4CSL0Wb5wkgtzCDorIImtOBKva&#10;CF/5n5Ds8Bl1XZr7Jy7J8BBfG0ligDfvZMhz4Y7Njc7wbtloj0hjfQRF8BEIf6Y3rdM5wFJXQ6DB&#10;4zLWRC0fso9+1A3AMBsQMyvcUpSEjoOZ76h78KKt8Mr0ETDitYH1kg/1Js4VugfpZcukhx5/l29o&#10;DDwR0T10jHc74zoDNnI6SuqM5WnY1vWzOI+e87dHuTkd5joop3OudZxYL3XFFN/rFz9NZxy2Wd9I&#10;9Hwqd/oxKYcAr1iL5PZz65T1zVGHLbY+4kfw1jVQ0EvCaeD9ILGw8H91/na6eEsapiWfw+82i6fd&#10;ab7GdJs7vRasLdvgixi7LMrXWV4Q/+jJByyu5ixD7IEHb15Sj65xmK44KfrcBfRHb7M+6sJvB7rb&#10;jLy0z47wWNci20FrGllkgpsafcy5WeDVKcrp6MClXYWZ0h+nxTZYn8YOwAUyStlSILT7TjtuMg/o&#10;NBqll7VGQGRkTEdo6xin9OTldPQt67go331G2RY40Xvn5EWdc72ZDmZ23nF+0rXtOqNyG+w6u9I+&#10;OBqEw3lzQT0jv+0Lpkr5rMsN9cfjjPzouvp88OjJ9OWv/3p6/7330JmqD7idlLWjXJQva689E8wR&#10;qvV4tJQn4TcZOUNW0OBp6a5tv/PwTkb15MfjOeKkE37DjsINTlCPc68+Qf+VtgFZKnCmGFFeS3l+&#10;qdhaeJU7CkhG/MtHMLvSEe2x/dkymjohkhUilZ2BxhRio+4K0JUxhihJ+IMQk1cMhnnHtKeuBJ4g&#10;EMZ45tF5Xdjpq3EWbFdk4XWmVo1XpymHbjSGA4nGpjFCxrgKF6IILzFag2ZvClyRmA6VRbAQKXAu&#10;QhrW9MhHvCtaC6rlMhLdu5lfCkt5RM6VvtNIsUXFLXDS4H8v82m4EdBRee0/TY/v/Wy6e2mNQ1fs&#10;LaziVjDVo9S0WHELj5W43gdBQz86DyLv5TEPN86rUnb6CruPs8O8Fz2Np+/GzJ9978tw+en45rnf&#10;vftrw7/kXSa5jNM576t1uN8TM6IbKriV70weokg48q16JHQV+D36GvG4m6ZpnkcVrsLZ+RadUchl&#10;mlAxGhvTZ0cIxs7rXXjD/6C7YQojefGvRnaKpqRHOZOm9Wk0oOnJDbnHmYAGZTB3rJOeQHlpfkIY&#10;f/o9MB2Ye1PTgepEP//83unTg7yXj1LT/lUHwEZNHdcOxnZyNl3xtbJxjjD4W9KLYwUCnC9lSf0N&#10;IXN+JEz6qsNnuqZHSotsHcZKW3iNqUud1NkS0jhpizFQ5sRVufsXW7zMmzee0/iRZn6Joy9hQk8H&#10;cO/Yh3CCLOGTT70bLmzwdOIB2/BiXUaZ53jrPJJeROIFV3R4POs8OSgiLvyVXHYGr1nnbtMeMKZf&#10;73BMfNlxUff0dNpkTZRrfvZPWQfF6FAGB9Q/Oy6uCcOxumI33JvXrzLqo+G944iFK0aAXJTtAaPS&#10;7GjGlguKuJwK09w5grKGg1FnAll2jiRRr3DCbk7AwahJOtQ6DaTTUfPzYH7o1TVShywy3+XbqtsH&#10;nnTO9B5lt/nBY5vDTDue4uS9vWPZNw7VMQ6U3+izsbcdzpofvALXDeVoBWSDO4BzgDTUCZDoJMcs&#10;ZwBED8Lt/474sJQmDhGjSTh5Eue0cTorno/Bu+1MWl0cHL/ntk2+Nx7NDY3+cynApaNk8L+GR65s&#10;Eo5euv7KckqhIKNtRqseMe3nerFrFqAvWDC1z3zkruX1nEX53/80vf/FZ5lGROLT5uO96ZMnX+Kz&#10;bHCimHVOyTA1SxU7DV7KzGlWOnnWWe+U5MSGPZwzHDd4tP3SYabS4AR6yCd0WplNP+7Sa331AhOK&#10;VKN228RXSSem1FQ49S758+THLZFhGKVYKBgEqLeVPIgflbLr2chHjLkioNlzKo6Jl9fquYRZeQ8q&#10;ko+gCidhpA19hvk03qsiCVmFIi5/qDlR/oqyVD6eO94UfWnQxDO/fK1Gv0K70cwbwteRCU/mozaN&#10;K/mEQsP8PeDT0Ad5jaR/9jZP47P8wWZy8D0yHBjMseETHkDKecD13cO3vMqBLLkZ1/HG5Rk2HOUS&#10;l+9enZ/vOgpeHVdltnpP5IM/DTsPnodVXvPYVZ73Q+ut03qf02lsvzdMp5+/23DPeXoXTOBn+E1j&#10;Y+tlXONLfgnkT4p/pQMZ8bLcotf3ZTSKyZS5lvh4i9QHmoSPsjCo4QpIyCojkRjX09L97l3Dkmlf&#10;4i1/+bAcNbyNr+XR6YqvFe7EQ4DqTy5lYEnvlSFvaEwa88D4mE+vrxImjooPQ3ahVSEkaJVPAh6E&#10;zWGtpyPbBh33Vf7ziNZ3ccx5NWcb5Q4Xzsv3jJJR53VMKlzcqzUawqUeQL98LeVJWhe8y+P8msu2&#10;ZWR80VN1yueCW9HZOKrOFX8Ji9wqjznuVgXDIn/K2HvzaNo5n01LdfZ+XueKvqJzjuM+XfUWOu6z&#10;fS9fo+7R2kjGPTRjm+2o2Xh33qERGMu9TXfqlY00ykhwKSU66eMVaS25DdbeWFs3cEwWLFxOG0ah&#10;q7tr6Kd4Nyjjp6NhdTG2zsjli1fTFQ7KOeulbnFAXCPl52nOcRBcR3XJonPPoQINjhSNq22t+MCj&#10;c7bOVncbew8U1WECgUIPrhu21B+9ejO9fvmKIJwBGndH6h0N2mNK79EhtHpIJWH72wfTztNn0+ef&#10;4/jgdFwz2nTOFJ7nV51xPtWxa7lwqi6h0YXjSC1Okh8i3sApsoPtztd0bXEqlIptZDo6kbE0hw2k&#10;VGUjTP1XZ5C5OGz7oL/sBzwD6wh5po6Bkce02vAbZ0k6rAc4pC+/+RPfp8N5fcJB2H5jFj4WnAaw&#10;e8GCexzL0+9fTduffsZCa0bqwGN55cxHZQlWN5koH53Pc9ZYuWvPs6ky9Y8j2PoUfSG95V9Kosid&#10;tnMA03ZP3glDTunsMGrH0n6hCU+q4HLBd6bhhFZhNBJm4p1Xwlg2GOUhnvAbPNPMISIkrygXaUWq&#10;EkpMD7nH6x8NQYDHn66gST/SSrA0BA/5LOOKxYQTHZhMb0njoFPYCIZ3vXtKj3eNmzSL2cI03P+V&#10;x1wIpvfS64yxIGk3+hWjLFYNh2mTHnxFqfdklDyWaUMwQeYLbm65Qmsjfsc9MlhingOYr/jExb/g&#10;rHIReYyacbEQpBvl2RhMp+JEKASGh3GfG8kON11krJxN5zu4XQwYGiRmXPP3+XPHe5+HN755/PxZ&#10;2Hddhv+5tJ2u8+q7uEzX8XPc87CHMMZ1fl2u/V6WuDAZ1vEPcYeTGTudh7hXveRVqiX+VdCS7hge&#10;wmfoEjdPIx3ts/eiXuGT79CbGWr0pOQSOQy5W9qtEw07l5O6VnWs8DaMHQdtxJweJJPo4IMQ7QwA&#10;GUHKrhfS5Awmw2xdiO68+t74H96Nn8P43KOZwnac9NQIzH0MTadwBVMOULQdOVqpFEmdEUU94L1O&#10;+Ka3aeNJ4+SokDL3UER/ywskPeUk/vrZzZ2XnnVrRadpU34EFm2hZDwXjrJFKzSFbiWH8ByvFZ7U&#10;lEKxIgvczW/z/0v30DO0TZj+GZ58uM/Tdpj3fjbe3WThG3I6ruNTb4BJO/OQWDPyCpMtw5X8lK91&#10;SBYdSfHqdkw9sPPqUhCI9H/qRdoDy5ZUTpmds1jd9MGqnefZptWpGB0Ij0DISero6QY74xxh2CeB&#10;O/F0rExwy/Td1QXnMNFw+4HgOiKBd5yWC793l8XnjHyMmZg7RoU84NIjAzg7tBwKaSJ/891hZOn6&#10;mmMK2Hl2QSN+fPRqevn8BxwHpsT8OvLOYXb/7TBdydf2chaVi8wPHh1OT3Y/jKPlCO01000X529Y&#10;r3XMrkKm9nCknGo8YRpSvcWTi745VeZaqB2cTFydyMmp35SRcpP3yAzhWH/HlaMDkG/O9EIQ1RlT&#10;gtRphmeUtQJaA1ddLAh31IeXo+9fMA36GieHYxv4pNo+05PnnN+0xzTcHmdrnfzxh+nFkyfT/t98&#10;xpEWyIjRIdsvJ/dEy3Lu7Lg7eXHErkpGxVgDtuEJ8sjE2SRhF6wZ29/noFKcTBOZb5Lr1+B+pUME&#10;73YYnSq+ZNrzgnq9bZjQ5KPdsEzUlU0Xc3bvLzvgSFSVQtTFbNSJ1xhIlDINNQgURCoLQvctggGp&#10;QlYBo5gJ7z9U1IyXGgs0BVB5YSjbsQqiyrdTeVfZC2veKl8eq4deCm+MgJStD/4JXJEqYpEIK90a&#10;JiGK8h57C+1ENl33KvUSX/FoXHBXViIbFwEI3GDMb1UGYwJPfuLntanue/ImGhKXFzmkNlnx2xES&#10;PnPPQ9YCz+MUgLiiDEYOfordwW+CwaMgZlfz2+H3jLekjErTcCadP89Q3XtsfA/h5+H3EvBSeEP1&#10;oLPk/UtpNG7GNT0P73P8Hddhc5zGzd9TjqlU0DLiVlIsDA/TLPEOQJJx3U/VTk3DBqIAw8OdcwwV&#10;WHdoSB14UGYV+fCvshr5tUx4vU8BaQiILqJL6o3nz8x5F+vD985pFW59NTl3kHW+NuxOX7mO54a1&#10;Bem5Uv/VS0eWBM70FiMuwlpvG2fjsPGLDiaHn/9peGP+nFhaj4UzL9P1vfMyTjjfM0psncMuuUbC&#10;Smyd06ZBvaAYY5oWpxdkmstpAC8bNevjsoEhzPxS3tyDP2VT+E1jfNFhCYlHvskJerTPlabsZRVr&#10;6bpphS/+fO5yTz9/FDjl0vY1sO7+gg/55DeXYbBBy8NrDhNe5Gf8xNVXw4nXUTXjpA0h3svHePUh&#10;DsAY2TZMHVACPvsLJQT0e+fTd/PTTUq5jXQLyTEhP+O1xGlfXNOSZpB8LEcK5NbziHxT96lvlpHF&#10;qFMcSjJKZXrCxqJkyzWNKRnrMG084jRy5JtPz6DrNrDbtqs3fmaF4wnYLeau80um9l4+/3E6Z50U&#10;W7umGxwpR4KygJtG+po64plUGzhoNtDrnGmlA74eGnEQJAIe2E6HnDam40s/U+OUlHJCnsD64XsX&#10;Wu/ybdctnK6dAxbEv/fB9DHOiKsazxj9evnixfQWh+mWz8I4GuU6qCMO3TyGli06O+JzfZbTjLpP&#10;Hi7pCJcjSTwyWqU+0olA93V96qR2AloPSMebKpw/tvlIxRcFa+9jesT6LNfOXRxxztaL56yBosMB&#10;T7g2Wd/kCNXX/+cfp0+w6U9/8/l0oVzhwFPokQg4bqc3P72err5+Mb1/zkfdcZDOv38zPf3Vh4xE&#10;cbI5Evngow+nJ+89ZeSKtWFQdGX7IN3cGRtkbRYk8p7NZfAW5xe8mZqTHfJSPjmnCdI39XYVgHau&#10;jIeGRCWTXQUHRjJKJRAhRPjfFj1wglGI3rwSFoACSyCSne+aMSwFDHBXrq68/R4lT+NQlSZ4+KPx&#10;lAnTe6UnYaZcc5w+93vi+LNKV/Au/oqagUp+RVNTdvJ8/2q6OtT3DDMqH9PzT4oMjzPJ3REtGwaQ&#10;LuUTmoALLLwUJYIYwkW6prPzTOoRHTgS2XPwn/nOr3Ak+fDTKAs3dMUAzKHr2XzK2K7Kw5imybu/&#10;qITs+kyaOUxe+BP+O+MO/C/eK49ifEnDL+RrFmYbo/mO/E3/n7mar4ZNvryMqp7g/ywugeewTYFh&#10;5tP8zWGqzhXkw7JtfOrXks4H8giuJPdPlRulUvAGAS9M06AiJlhoG7VxNf6H8uxwlLRBI3dfwIqc&#10;bFjAmOjSf4fPxePl3fjUd4BseFxcqvNkZy2OFVP/HhjoZX7+pK1thOGhn7u4jO847ZXvnZ/h89Gm&#10;nhpr/iW1L8P6Skdu8Gi4o0upcdKLIZfXTL+OzqPPXubnJQ3za0kv6cumFl/S2bTP4X0uvqq8qpRK&#10;fkO4owxXmhn6R7bFS/ETmUROncOqvneI99A4k535Z73kiGvYwr0qG3koWu/T0mVguo4PTvBaDuLx&#10;NG1l6+W7To1l2mkNS360NwxR1HOgk2I8ERf5Qwcs33D0eeejc2FZ3pg2BqxsrkVr59/PlViaSJny&#10;JXHk57v/6ioaXOBrdOEWb/Tcusg6Gw9IyNZ5HBbXxZz5XbJNpnMY3dh6XGuTPLzzkPOZtNos8eZ4&#10;Ao5B4HgCp8yc0rtlUfmbF5z39N23+fCxH9n18zYu6DZfR310NnZ9hvYtnBXrSe2YlLhbFoIfZUF4&#10;+IfJNc5LWmdd0Z6jYhx7oBO1ONyfvvzii2nB6eaWg/L3bKhXL76fXr36iZGsI0ZNcU6IW2d9FMvT&#10;Gd1hITXFa5unE5XlGPDuaeAuzcE3TL1w+lK5uTMNAfuQMsu3I63f8GkHyXOYPCLH6clbRh51wDwP&#10;yqMMdDYXxF0wnfb9//uKtV5n09NPP8qJ656npbP16qcX06vv/jRt/XQyPWb94Gucz5MfX09PPvlg&#10;uuWML2b0pjXWfO3y7UbbvWum+QgJTZ5+nk0H0Kg24B8qWfDCL7DRB2khjR9rPjhgNE/eM8RMBPwu&#10;L3nsa6l0CdBEFPOkKKEQHgcmtBi/UrLGodBmKJfBDx/Ma375rqLmTkTHpvIMwHmafl7GW+lMP0P6&#10;LpyVbUH5nCHKd+A3yAVy7mawYqVSg98ySCZW6FyGKQuuB/lX/J//23wIFckNtFmAXkjBzT/zjnIi&#10;J52j0Ygmjuf5VWGoBvBLmUrbkPFSZiPRHKbxqFgPGwXjKm3jaui6d5xvPXWjwCS9r7n85/DCVFzn&#10;0SnefW/YufzeDfnz0Mr35+EdUg1cv/W9CmYeJ1uWmfjmdCh/YzqfvlenZCaMIZu5TMxtjqvkt8If&#10;XENWUtSw3eCMrEXzs6tq5n1cTZvAoawLS6J4dsdb9GlgSzC8WR+StoiQkBhj6cnpuoSb1h216uGC&#10;w+6E78ZSevMOdh2I4sP8mCYATqdKZyo6rH6D1wMEQ2caWepnGu6Sp1PG16QtZ8l7w0onRl8LXxwm&#10;L/Nr3o1x+7jn47gGxHrmx1s3/FK9DhL/0mGh02KaTreUuZgJ9+ryUP8rD++JMnbpGCxDEqf5LqDC&#10;07iE6sR9rzzkKVmughsld9O/M+JndM4SrR4r+/AtD/mJj3Bl4TXn1+f+FZKVg1YyWMU3Pm2LMnIb&#10;eYc1DkcnPKw3ciNb47OQF57lq+RJI0a+dxuejWOw5VmOOAqFjcTBAU91CiRcygkPgfxdisd0rvQx&#10;o6JeLn3RYfaK30VcnGqBsP3uqHdRsXG38KKLEzwEXMGXtGzsuruMRpjfJt+uWzw+5KBO8ALj99Se&#10;oW8fvuHEcXTXRtujDk5wXk6YSnPq75rRqrsTRlSYovMjwShoHL5tRufUbtfWbHE2VkZkCZC/Kw7I&#10;PMIpu8T5wbvC6diZ/vj73+eQzZ29/Wmf6btdHCkXlz9+xmJy6tY2o1oeuHnF6BMJmTJjsfubo+k0&#10;uwQZ+bKuypf8gtfP1OwSpnwzihd/wnJhBAcnJJdigkpAyhFTjjhFijbSBZ/lppw8E2t/k7E6ThN/&#10;/tvfT6+/Zo0T9sJ8tAPn8H/NovsDFobnsFPwvPrhxfT06NNp8dEj7ISc62JiE8Dpp2F0NF1jdXnq&#10;d/8YpUJmDkwoZ9ewe+DqNSNvcAYdOFTI2ynUQ87P0qFiVKsVTXLrEq9EexlfrGiIVK4yOFHWcAgN&#10;gBRpKoow4xJ3P497V6gOfvje4d5j5EBQNFRM4M0D3D0CY1jDzOMNC/UyxDWHK2z1t9N2mCyPJAnS&#10;QDunrhe+4AyNGxTSLaByGv9IeoCsT2IMoTSyEdev87xCa0fM7t0TFjaYQz5PIcpKZ0ACk2oFUzwa&#10;2Lg7P9+t6DmGgOcOFzb5ECbMPHxu+IUDsm6zvwVv2pVxn0Xfe7QSeHWaitSg1NPDv5bDuy7pfMjf&#10;u+D+K2G/jPfnRCpRQ1tmKQcztWZ5m9H5DtEtYfLAH/GYMnhA3PgavyH+sCmldyYkj+6lJz+NmOFc&#10;pmt+fM+zaUljXOLNhfeiuOI6ngoGkiAyeS5xlx9eKSyjog88ROgwOR1n3SzHBUcJ45ZRGOqPKHPQ&#10;Ho1Jj6gIlyk8aLEB9AOiNUJT9GeHGWHbOCruyPUAW8+Hc61EeEUgJSvXaNinLD7K4ZJhDbKGHEPN&#10;z3DvxVzRXzwkKfzQw3RhqadFX57RvowToWls3fGzTWfJ82wiv+Gs+dw4mm/l2LIMbNDb4Cv/iisa&#10;qjwavurdvF7IZTgFn0iqwabJWYaXLItvIbwK1nyqQarQDu+3n9+bZmNgeclDIBUn/2yMc5dv4Ywc&#10;cYHzdca/YS2fDvfelzwnnADxeq3iqRfmV8a2ZEd8TU+2DOour2dugUe+OiDqqm6PmuI2+JT9rDKi&#10;qeYE7pF/02T5CCcpPOcKr8IP+QOrFBxW8VidSEIaI250XlBeTI7GggtKiHekVdz66n4Q1vhL+YdH&#10;t9SvM/JTC7P/P3Fv+qtJct3pZS239q7qbvZCUmJbhDiibEEYw/PBMzYGsP3J9n86kD/YMGyNPDMY&#10;QSZpGBZHXIak2EORva/VXft2b92qeZ7fiZMZ71u3qpsGDMe9+WbEibPHkpGRkZHLchV2XPpzIT/m&#10;Yu4s09HhFzzCY+3RlzeX+2waecSA6tjX7ZkFcSufx2w34HYJPAxeLjzlczFo4aCOr6TkLb0n3LA8&#10;+vILZr9QEF1O5zEo2rPg+cq1a9m1/CoDJ+v41Vd4jHXh0vLqt77J9//uMVhiv6o7nHkUeET8mHVa&#10;vvp/jxkwboN4w8xPu3AzAetj1gY5E3WW9uOACTOrTHWFPok/GUilkllK6ECG5U4WjyOfsqfWAf6C&#10;2T1yfaR5mn208KOfcTnn43EeWx7xyv85Psr8EPzf/Oo/LN+98KcsHL+AT/GXg1TLEpoDJjDvsy7q&#10;AWulzrHcwH7GjzvDkP6HfgN/uMVBnoJBc0z7P2bw6iDLz7iAuYWtcgorhVvxDauM7DQ6i1qVoRNr&#10;ZgCdylmHnRjGBaYblDj7s0LCutOxM+4w0zRsPVt5c+AwaaJAd0TFw4IzNJ8MViw0YDrZKUKfc9ry&#10;0sdGVzs9CxdeKWxZp3mF1/xTPkzLmcHES/4eUKHhtVsehd4DRGnKF8oHH90ip9DMrmDFU05slG+D&#10;LV/9UHRCTXdHP9CeOZUt+3ojQd+OsK/3nCfKnD/zm+HNqy4Ipoo/6o7Q8vrcfFeERtzRbQUSmeU9&#10;T8eC46shWO4twSphmPkIS2eo3/d8snm/fF3UJ/8Wz5b0Ihw6lXHBFmuWeRLVrGvyLf9cqMqYSNxc&#10;GpTmGduHSrYLhHFBYvZI30Az8xbNC1Q6OuIO6ORj/ep2Lb4wz94tOoBovJZp2uDsk7Re7FKf+e21&#10;PLnaWCq0y1rIXXXaO0d3JpZ/XRQ3PYTNdd14BxcOu7BX2a4Zyc0So7yLDJIYqmlo9Gj61rXpO405&#10;pWu5J/IaJw4z17arsxKMc5+btHnVZ+AiwiifDRnYSghN2ew52EUUeABir7Qn8WqsGY8yHH7Rpvlo&#10;25vKPDRYVWofmN9y1Sx46DHzqhml4q+Z9mUdYpcJ/N8LiWE42uNWZiW46M7xJV37eko4f0Llk40s&#10;9bkzo6Y53BdKfsERT1mE0/bxw4cwC8yNNCuWZH6q67cuQYmO1jN5OFDLd9mgKb84GFBUlW+xpjaF&#10;hvotHoN/nxb56v9TNvM8ciZEXuDI7Ok5cJBz9oD1SNTN898+Xt5wjY1tixmRJ8y0HLIn010e5d1h&#10;QHCPb9g9uMVnTBjU2MZzgwAv3y2z/M4xiMnu5ijmAMqP794+usW3724tH733Qfx9lsGbC6Rd8P36&#10;m28uL1+9trx67VUenzEEsy1y3ELO559c55EVO5Mz2HhA23F9FaWUvY7cQsDX9+0PTutDjIo3Jr9b&#10;v/WJ11MfaVa5w4M24D5Pcsujvdxw1+D5LDNoj3l25zXxCY/1LjLwuffF3eWDH/9yeevP/tHyxuuv&#10;pDy8uYLtcvzFveXee58vp27cXy65lun0eexWGdo7mM5Yn2VxeWqB+AwEnQk6TSE7ObYOlrryghnk&#10;rsBrhyQYpeABU9hZORJg5nNHnNbpEbFmYOJeGDz2oM9N6rQOcwNsWJ9nvFVPva+X9rXY12votPLo&#10;fODeSQrvTuMso2874TwSk/V+aFrh8p3T+7jPSw99ikUL2fwww+Ph3axdrvB61vztIjV3Xk2ovXN9&#10;6LR8ugwa5rn0sbgr3ueCt/7FvekqtcHm9O8Tn2XNdM+DzzhzvPHbvjnv/4v4Jq/81nLTKax+9GLQ&#10;/rNMuo09q1Hzs4yMz+U3Yws3v/EjD4QtXdihV3aLH0zWR2Cmo6edHDz564GNWZJ1n2C+QRm2Hc9H&#10;dM6uiTAIyyBJ8+hJ7WVqecDgDb68nGGyHUqvHo+5c/VNK2d9AeWx2HkW4dasEengeuGJmNCri3CP&#10;2NiZhRI5XvJqLad6sJYE2T6m8BGHcr3IZsDHDJRfG1B4+082Due8cPZshbAtf/N/y6+ZZLEqtL86&#10;Xd6strXBZp7TgFlHYFN8NOyWptITYGY04q1jn5vOszo1XN8Z9IuwPu/3D+I0TeL+TGG2s/HqbeuN&#10;LnDLNmVpvS5dtKRnmmRZxVj1xWuXbjDkRrai9OVQobo8U/65hllzgY2/0EisbYMuMH+U3XzF8eBC&#10;KshND9XpjKMnakBmT4MrHiBCWrM8RBSbQZGPF1WDd7gKbiYzM9UyrGdQMS7JvQntxT2VTj1hPR99&#10;gTfujKmK4SU3zWQW9/AbyyVeuf8W+Y95hPSU2SB3BXeW1K0NjPvG3l22KLh173ZmTE5Tx/1G3Kk8&#10;vmNQSj3XNBXyczLHvM7v2NFPynzJo7ADZo/O81be5at8N85ZVh5Pf+9Pv8+sFous/RzNXQ63V0CO&#10;u6ZXWyp/amveLoO9bUgxJYq4A6mMpKoPMJ6NYIHTxOO/qnrMCJE6YK2SG2TaLx44iGInBt+aO2Iw&#10;9OnP317uvcaAyG/7scD70f1Hy212Gz+6y0DJ9ZDsMO66MUgs6ry8kT7HgSf8bOdHzM5ZHDXwo5+6&#10;wPNLR2YC08alRP2kOatcQECjLhlWtjJTWBW6eCVEiMwI7Qy9EZeYJyX5ypxwjJruRmNamk1OcegZ&#10;pdwNF9IuL/g2DsTh0Xrk3HL73Dw4zx1CwOhvBV/5Ea87as94Q6OJ+PxW2qIP5TM/2rV2DifI3iEA&#10;N3aDF0HJ1JguF8Ebv5QHaXHVNw0N2uDgVdmkQx5yW48+78j+molV5sBPJd+jlX/LEN8QnVQo8RRd&#10;4s/7KdTCF2efn7Dm3XnC5tD5M8z4SfjCGr/Pm/Q9DthUVhW8+UnXtOs5mCdzajq5NH7BtjIvnpbu&#10;8F2J3H6Hfzt/y1hJYq9ttKalN83lOOugiJZvJ91WBjbKbsUn7Z9y67X60T+gj4MYrwTi2hG1bemU&#10;gKuB34PK4IMLnI9JHOh4sbO+Ksq9icQ3uCu23+aSnxJ9S8XDNUR5LKRM8rx86Y7g2fGB7M7IDsjU&#10;oS6mW/sJczh60Xd91BFvBcnvEY86DFe5KPgRVWGhVb5+REfnLmK9F2JCYPQHymsPt936KN5EB/uR&#10;Tb/SsfFqMCKu5a0ddRhvnIr7uxvkqdzCKw2Ml3aFO/OYqUMb3SY6hROapnQr384wabWvbJqlBWqJ&#10;xAh97CFe89r4b3WneZs3h8BhpYbGy9rSR2hg8Ccixjhzokx8HMQ0QeSq7lN2enaRsffTuacWRrnS&#10;40Nevle2PF33Qu1KWWQQXBrwCz2zD8HjJ58FMQ2B1++0WISJkacQ8qWurI+dmcU846AA2FyHMyhD&#10;Z2VZv/WVs1IMY2gPZad7F2UXbHes9lEgf74R54aRtIjl9DUGVAwKGEfRxhgEMT3yhDffHvHY7vDm&#10;TXYZv8lsFGt/eKz2kPVJfr7FjSnzSTNtcINL5Pmoyjc/naE5vMWWCE8YbMHv008+5+1Z2irt9dJl&#10;Pndy5SUe3bEP1EuX2MbgKuS+4edjQfZ/8vEdj+4ePODzM7npYR2RdUBXIcPSqhh+MpaZZizS98j3&#10;kaX5FKTFk0mM064xYrpHav1yli9lnLN+2f5uPGSG7L3lFvinmOCweV5mFukiNzeHPK47PmDhPIO6&#10;A/ascnKJJ5d5s9Dd03MTB56PEa2rLqK/wCNJBm42d8V1461OI4qhgsWcz4+oq8WhMlZGQhoXlDX1&#10;jdJW0NQOLbPiW8AedkzQOWoThQM3QalbOmCulUrnmJ/aUvmy1SU2DKfv3O/HsFIXQsGIt+sFBBNe&#10;bgyG15NOw+g8kVqu86by52SsxMIt03CuhcA3ONoOU138thHtwbIrXM+rUiSQZ4Y+zD4gqy8Kr95i&#10;GESxlzhBf9ZjH/02M+z8kmgDylsJgIO24qIzDcu1F3rMkbwXSPef2O+kTLeMlF+JQGN4lpuHDSPj&#10;uaeqE7vZ1oGC9Flv6LGqE2Vby1WPhq9xvQtxbFVXaz3/st2nq5JoDcbdUeRtfiwaK6mh5Fe8fs2f&#10;j/aPZej0uKF1AzN6UGNS7uGNYlV/5V28xPcibltQR6IjHhR+KtTMP5n8111XlY2yy+LGBKXLRtDm&#10;3NAqr0Pi4AqpOAnxB01mTpXHX4fgTW2saevTLNjhIAgZtml163psHTM44LCzc23BE7cMsJ6KCyP7&#10;ADf1cwDkh0X9MKuPutw1mXeHme4Gxg7C3o0aLvr5hAPWH5C+dYc3fajTrhv00YAT+9SkbHcgPk0z&#10;fnPGyfpSFxhUdQ0F8r1gxGx4eIfu4KlemkBv8O3XHjxkD5ro7xopvvHF21rOXj2mY9ZLFcpOHwu4&#10;OZ7BNU5b0H5TZbNlVy63t6i62GVUj2VqHZXys14K4iqe0dfE1+peMrb+Vxn4Hz1at8jBDxZFlh1Y&#10;eHpJ3xAz/4jMbk/mGop3kAuQGmO0BpjiG9R7031rV8lTPQRUq0Cq1wprCDQpi2RXmwCJzhObYEtJ&#10;5EKsDlk4nE7UegUOB+Rc0MZ1Chz5iZtHbZwN9Yiu7bDtF7zqQMXzprPahS8/DDqUHV6jvisPLmUj&#10;sKLEFiLWZpHyowAAQABJREFUteSBZKwGN5Q/7m+/hFe++1Z1M4MsdeE/dYW6lzh253pHXfNWwLZi&#10;OUo/+1cH2G9ELfSJ6lzoAdbjfupdlyvUogcOS3Do+3kzLHtYUU/P8rmVp0/YGoRNLs+8/upymfLx&#10;7TOvD+4NdXjz+vKUN/MesTboDoOpe19+mbfyDmmvD3nMdZbB0jmHTxgFKx57cZ3imuJgyDb98OYX&#10;GOngyYEpT2AYZFxmAHWFjT+vXbvM3unoTNu8D/+HLjhnpsoNNU/D+8A7fAZzuUlyvseBoXXDOkTb&#10;cyNPvXDMQjDmepcjXs17cIa+gi26sZJBI37C7zXz66CJwRPyvHk5fkDJwct9pFJ3vJ7ff7rcePvj&#10;5c0/+gO2rbq8PH1IP8TW708esjnmQx+40d87++RModccbdIweo6M1PSvIXdPFlxSIPJfbyjUlFdm&#10;WoAZbBAWcDV0+DggSoOyQXrB3hpXZEHTFcJG0CFxK5THSodoxSczEVXZDeCvVVqUZzGsV6k4+7SB&#10;Q23Vr2oYROJTAMlCwkuFNxqyFImmQW02lq6bjRrQf9EutsCMAujGF9mTcvEPpZvGNFQRpqV1CBxa&#10;hj/Jid7cHVkFwA92wqVrl4vnLo+BlpPiVLXkzjknx2ce7YOTMXehM27z2NHNThpd+gKRTlvF9uwt&#10;PvrEjPKNaHNcm9Lx7NGK1aHt7XptumDlt85v/Bedvw5u27/JeRFHy2RX+f3086j3dZnp5Gh6B4e0&#10;j+CF90CnaGgL+FGa+GgI9O7SPqXg0tIR28EwEKIHy267ogq/wiyNryp7QbftOXBxOl/5Dnoe8bhA&#10;RspzA72LftkdmsuXLy13WRdxljvqC6fhaxuCn/2VAy5pXV/k4k07XW86LHPrgNcoepbwdaGseqoA&#10;1tWFkDtgHx0cuSkds1XWM/l6GBcv9Lb3USfkkvpIjv2eofMabrp8GIlg9Dno+WnchpSf7T/3aQtD&#10;nh1wUfhPoM7CavCG/QKNrscewcyzGajHvm7hM9HO9pXepY9x86Rv3sIaHj2wL/nakJER+oHvjYJh&#10;gKAhH1jzWc/yLgOf8XsYyGOS37DWs/hU/2KpBK4c/qgV4Sx8iMjAeubRegRl6Nc2Fl3ZEb4CvGBo&#10;TBHUefo1p2eX5F3UE8JXRJUjXeSBa9wZLK/3Tj44KMujS3ySx1vyY4AS1XzT7PXX8Rdr8xhoXMk3&#10;9JhpouGcYSdw94R6xEDKGajbfAbmmLVRB3cZ5JJ/ju+yHThooz0eMFN3FoF+HubxMXs3XefDwMw2&#10;PbnAp0zY98k9jy6yYPzqtVeWpy+x4ScLqN2x+9D1VjwqZITBtgIOquTto3Zmt1gET0seAyaMof36&#10;sV9HQLbMstnJGGavtZd+xz7FSRUHUnZY1h+/3ufsnl9zke8N1nY95FHhwWU+6qtP+M7dy5cOlgv3&#10;GZyxVoueZrmjPTjuDANrh1B6cO0Ak/ZHYZ4psVQfzk9xgg3YkWiH/QKy8zJoqNN25veBPutgquk9&#10;p2KEZfE1vQXpTaNN67mTv2G+KOYIs7miUvE7kQC8Rhz5pr0D9ns/F/ggYp4jA9vQjIXp6reaIaOQ&#10;vILoQeSLUqIbVwH6eeCYJKSyZyRW6fUXReov14ny66CWRfut9a9KtMGbT5dHp/scuSSKz+aHGT7H&#10;i3+Vb5e7vITPecKazrihcZpuxm/cglmfytOmEzxbzziL67HmFcKOvJrRGT4Pr6JpupYt6S6fMCuO&#10;Nswhf8WJ7CrBFOGg16ZN5tB5sCqZNPE9nU03j5YqLDOMkbPZuMpvxOecw3Mvr2HP8EDNzP62LNWh&#10;4zG03XowagKXPo/NUFp75esbL/mQK3Ffa3bB6oELJkk7mHBtknjmOcN02k6Q85c32VyPsxdKZ5vk&#10;fYFN63zk5gDmLuse7ORe5s2cCwyKvNO9RJ6LwuWdGWuUs21kcbbroVDdxd3Ry0GU007DwX0BVW9n&#10;uPoTTu7InRm9aZZI+rIPagdfdL+97krc+AgcdRa3D9MN63jJf7Y+7A+09Lm48pqDaXnNodK7sDn/&#10;pHjz6LM4c7zlFmxXB2GtxxyXh3B91cF8j4YZ78Fn7EPt3MBBQFZC17XQ4u3oErxdG5tXt5kuU89z&#10;CJ/BvO3aza9UJgCIRoryKjajrvHmGX64J4/XxNdVniw3jvztuK/gYU20ZeSsjtLJovU1ET5Gng2t&#10;hzltm2fhnV5LQ5h41F8HTA7txXPGzH2ITrsej0dtDiicp/Q1/Utsa+D38s5y/XXHcRorj6YfLK8y&#10;kFpY+3P46Zdsa3CHt8bY3JJX+Z/6SI8F3qe54biUGw222HEMAN3RQ2ageFvvzg3aD6ycQfSmxq04&#10;znCjdPaKK4gYtJB3jgGKuh4yy3zPvoK2e8gM1APoz9HmL9IHZANRkJ6yn5WbdvroTesc9HjEfs5Z&#10;roOx8qthoXFmjeibvMQ+5TMxD+FrvbzgzdeNe8tnD99dLl+7kkeHrFbPnk8XMggcF3MFpJp14eBI&#10;/aP2CjJaU50WRsH9TfnaqaoY6Z3KyvNMR8rZGyUdLPkoKUON6YKVTzeoLmRhXWkqL0IF18CDc+OG&#10;F2kHcl0BxUuIfRsvYa3/zD8zDiqGmJbU/MWLF8j2blUbAitGRQCRvghtfnC86aaNMvg0/gVBHPPA&#10;MR4/BseBEBcjC3jwj56ShLYIhEW/8DdexK3XnB5sCz+lqWgVqHPb2elkjLyOi9M0M8x4y2z4fJ5p&#10;Ws6M3/GT8uRjJ6am3RmKlwGodo9jpsVr2Fm2tR7Slj/KSa3TfJ7j0s08bVy5oEIu5xXXVP0HLp15&#10;GUwXpqBnQg1CtgFTy5oRhaWIaD/WB22Y20jrIM1J9DOvjr+I5ikVLm/mIE9+ac2ekWu7F2a+Bp9i&#10;OtvFnLZtEIJDdmaPXLh9SJ47gavvdV5vfshdqXsembaduVBa/qYdeLhJ3CP2PjnwbTNY+jHTs0y3&#10;n73Mmzjc9Xn355qHL69fz2vOd1hz4ds5V9hgz0dmzio9AMeBz0UGWd6YxBZeKY7e6m55IK/rkb5I&#10;3wRNPYpk3yd4+vhg3pW7fZ7+ARt95OAdcPwCLkwywDLtseFX+1R+6gR5c4h8nUZonI4HSJ2z/Oe8&#10;zp/LsWBF8XV/pd/n0emWt6UjIazNM5xEL7xpG8/zDOu4PrJV96OznQFSibCWUbf4hUc8Z3L4sHXz&#10;AgejhH2dTM96NE2fBxV9rBVusytwZVqWJog37+YnuGHGu8xVOY+iORuX7SbPXmSj2+7/0bPQJ1wA&#10;hqFXJbbfjecG65h57WdhblVAg6jrTCmUtC3CvjUfmGVBkDowrsnhIyf1f0IbzMCKDB9/561X2tzi&#10;TO/rfJbkO99drvKYnQbBxpEMoGjnh7T3m598ujzwBodtN/ygbh6H0S+4FcEpH7UhzZ3KjxhE+Xk8&#10;2+7TB+hgP0OZM/+0XOLR2NXXXlveuHw5u6wfMqi5yz5P93jL79C1hNwAuSHmKddqoW4Gfyid2Vge&#10;4dXCeWuOhcHYhbNDREvBNWama+8lBm0sbPdNSWvaMfs63b/J52HYkuEhWw9c5DH8nQ8+Y3DITdxP&#10;fvRvPsBnf0BVLLY6MOzLYXEjJRsYckcMJxL3bptK5Z1RF+BWoVRSZYub5+TRuRSvNIdUCAtNHpFM&#10;pnh9qEoaFzDPdoLO8JQTbHLlDPE22aYqSKNu6rmf3zpvlX3TtekhYsrSTlAI04x0kAfsiJqZIi2R&#10;txU0zi6tmtbBTmuX7qHZN4Laa698pjyq5Wh0ehsb8b8jZLm7MRsSK65SNnYgqBm8HsjVgKHyzDfU&#10;RXoSFCgVDd/vh2BB1o3P/O6sjK8+Iz7jzOUm3kmhy6TzpJ95dFmJF7+N/Fxgh6PcRbZD+KkweMPU&#10;zsrZdSGtr3IMXRdMt7xkjJ99PAdLHTovA90GTmc74LaxfWb5eFjQdd4IVl2SP/sT60FuH0jRspum&#10;z+bNcdMnhX0c03VUHZjz60KVSlD+A9eB4CEdnfW9vx9lvbrBGodbLBD9+NNPlo/pLO+zJuE6ax5u&#10;+zZM3iqhjXOj4QXuMhvh1Y7dlZbnNV5Jfu21bzDwYe0Aax3spF566QqP3w6WV+k0L/Jldu8uHdi8&#10;/+H79M+Pl+++9UfLq6++mg9xutnljRtfZj2Tm8bqtZ6lspO21VheyteHPYCr2SEvjmzmx8ANLJay&#10;uNygLpjtb+HpzzIQq3LxbtzHGeJYzh7G+R+hIpWuuHybp0iV9l7+2dB4+/RdX0tWDTobd+aiziV1&#10;q7vmxxebkiGRvst+V8eiFdb5s4z9eOM1P9uBsD6L3/1N6z/rPq5CYSs87Udd+W//dt+Gx/Fl9QPl&#10;k25jm70to3X34i+s0w7IOqxw9M0u1SNDuMHfxm7clU8wth+bskfKQCJ9wMlHi/bpTRd7yXe7kazX&#10;mvK7f3Fg1XFYMMDzt0Lr1vxaL3NFU2boh+bieYgXNvzU0w91Q5tpcsEyc/CRAM2qBPHHrFU6pN07&#10;6+RMEbtF8ciOR+I8sjtiEfcTHq894LMuD+7d4e24u8sF+oYHd5iNIu3+SReQfoHB0WkGYdqW7/xR&#10;lGr1lLWCbjni4vUrr/C5lpevLRf5fpzXfTfmPORR/APfuGPt0yO+yefeU8cMgLwm238c8IguKxpV&#10;GXv0+TmvATzke8JNYdYJZsW49Ycbt9Qh6IEdOijEYJo1fqL+AfPR4MXLFz/MppRxq04st5DsRjYA&#10;nU5Fs3KC6T80dl76sYqlHDvcG7bjZxQQaChmB9WFbIFk2s+7BELxCvOMfAtWjc077FqsFoHB96cr&#10;iLzmsFYK5Bm6kzGeygK8cYQVV5yWRlj2ybEWrJbOdYepfppSfpJHhxrUFG2kjryhwo684cbIFXcq&#10;gWaXc+BWYpASD/Ims+RHWvhLpCvyfHqH025iR++h4AzbxX5xqunarzN25zXMN5hK24KsNJo0bEvU&#10;C5DpoZuNqpL6vcpD3l2f0imMMh2MWmTK24Sy7D2qjy0ftvxZz+ANan3utK/eV5c1jzKZaQY6vMc6&#10;l6lehLa0l8VK17Kl7Q5RniVDa8sSz7mTNjLCXN9Xnaa8fd067VnavmhJUm/cxKvhEBwG0T7q8jFX&#10;Afmlk7zr7rne2VGO1/nswLvvvrt88umny/sffLS88+47y5c3+Do7HZg3C+6ka4tyQBX5cSGzCpzr&#10;4udN4mMer51nbdKF6uwY3Liw+hU6yct8kuHbf/iHyx9/74+Xb7A3iptSUuLLHab/P/30Mx7R3c/e&#10;Ly4EV46zS/rXtmnp+mVyAcrXf3Z+Pto75NEBRqsEuHaa9mXc5gK7y47H6iq+h37ykZ6PHZ39EpZ2&#10;rhwrErjieFgO+lbbyr5xwVc7FdsLwpTVeX3eRdulix8Hgvgn08RsWwmYu/RxzK6AndTMb47vIJFo&#10;PcSZ4+IJa9r2hzge+q/wW686h0Zd/R/0uSGXP+XT/vQitktfmoGmZPI6vekgv6Ip3mKYjn9KfPin&#10;TYURwMGo7eh0cd9kdDr8SokGxQ77p6b1BiQjmICsf2igvt34B2XrO1Rb+c2RVa8ZuBeXfrXRDnIu&#10;/MgGxmjCv9P0cQ6cnAWOzgxm0vJV01kfr7/WbfAsw3PcFDoQUXXmiGibfkeNfurqyyy85tMufAj3&#10;mu2DNUmXmRm6d/tWvo33iIHTYwZQD93wkRugp2wkew7d/HqdO2kfsn7Qlyp87H2bmaob9Ce+dZfd&#10;xp3Von+wr7jMDdRy6mUeo9GWsfIofRqP1dgmQB6+iOK381zf9JQvFjujrQecvbYM8iQq10nShPgA&#10;A+zq81IUs2JYyswWdecRtxh/98N/nZklBwiULIZLYpDtHCAAlAuwZxJiBBYC0gCsMA6npPc1SkNV&#10;osRGXMotmP/7hAyYhpZ2UNEYFvKxMJuf8VR+mHfnpZzG68rW+EnDx45WzTM4w6u5G4iKT+jE6SyZ&#10;ttPWVGgZviC0pcrYt7LNbvnNJvcgOnYnmKYjVh+HvfpXe+dZKCq6OqVk4ntrRdHVuS56+3YrJvrB&#10;LzZFVx1ROjS+eHPc9BzkYX7zMG/ftuTBtvuGzvfMJSv1KRcxaBvXDiUB++JDk8Q7RKZJ4ciXV919&#10;qo9YNasYGVzEXPEoXO81TB7WJYPxOYTfBOr8+Dmyym5pUv8y+weBMqyPKzPlFqPScaMTrk+EG+pc&#10;+nVV6LyV3YgIb75znrq0TcZdAO0hru2hL1re8HjH4nea8lHJIV99xHNmxkcmN9h87j53dW//h98t&#10;/9cPf5RF2l8wWPqSGR2Njc/pWOxYrXkIci1m7LcT7gFTPKCt9Frqrm6lU8lDaeCoRLmrv2+/vf7m&#10;a8t33vrO8jId8FUGUQ7iHMDe5lMQ33zjzeW/+Cf/BGL4hfYJi8Ev0zmiB2ltsEHbcfoI7RFrK1yD&#10;mHaNXsoQx7zbbOJ3jg5Zev3jY8LQax+2uA4rupKnnfGN/AnaIq78ukzE9ei8Tve56Ko8wmT8NI3J&#10;kl8Z8umwy2MXLo71s2pbSqPJKJuSN/Mycz9dBLu0K5MJv3Xt84yT9oDO8vYw7aF2vhJe+iUZshq4&#10;lt7y6zBcDI/2FVakYWw48qxj07l91Lrtzyx122q89oF1v/SkHvbgDv1b2lwm6th0c7yXUfRgSa2q&#10;pog16svQmbmR9H/pA7rHQJ5RdRTewR5llt++nf3VuPaTDW9bW9fWL/nIYKgfO6KDsgnmpV820TCy&#10;HCd4NeoZfnnWtQgbM+jySlXtgDsY3jSjzVHeDkJ88/UJi8XPOvvEQOjuxzzmYoDzlPQh66Eeuus4&#10;+jh48i04P0ukzQ7I9L8zcPrx0rlLyykWYjsj9Nprb7JlwUuZvDlkcOanSq5/fp2BEzc+zHZRmvm4&#10;cR79cgMXu9SFrAsOpsj3jVf3afLRpX3PAW/DuT2DfsLkD2uBN6wMux27alWlrgpYzvOtOEuwKp0q&#10;k9ZxMJSje0aIWUfRJE9MSU8InW9WF6TxGT7n2Ul1yMDBu1aYW4BHFATNshQAqRur+PKTv+eubN0g&#10;hBm3YqdAxePvgILx1cXQ48BUHXHQoXXtc5D6B/r2w3PMbsz13HorZbg5eZE+mCjLR5Go8Exof8Xr&#10;0R8UCt50GoA044jOxFcaeIYpjP1by3RPSuPvgePP9qV5jefZit5hjfUASICyR4ieHYe2GjT6BAfv&#10;D/2s3N34pVGOsAo+GsHuwCmnNA5lcGSghIVl4qqndOEhEaF5Jx7I1/uRR/y3Eq6p6FM/yOr8RHS3&#10;uj1fhvlNE9wJtTrj4tH13VL38XbqNHW4aZyBsfM3bG1Az422kbuqal8+YnIwcotvVb3//vvLT3/6&#10;0+Uej9X+/a9/vXzy4ceh14++Yq/uWqqW9hFe9OxPdHQ8wMiEVlOdrKaim7MF+sObEqnTKYHvzQij&#10;nOh/hml1i/6zz67nuMbnGL75zTeXV155NYObbBRJ/vsffJDHeHZyN3lbxwvx5csX+aYWX1Ln0bl4&#10;+sJF6Hew4QGdqG/iOJg65BGeAyff0HMweYVPPbzCYvL2zzXSV65czcBprRfqz+GHQV1cKm/XThn0&#10;r+nUBewxbvBRYe5muZjIW3pxqjYUzjYYCEl+uuwaUjS6dlSezuDcuCflbWglS/LGrzycsBc6X34e&#10;c7rjkkQe5LmwDrvMN01mTDTtupiSWwMH6fRF6Cm75mnao9MOtIuidVZ5cayru3nro6PWy74icotn&#10;ZJFnsJ2cFIR2GaX81BNY9zVVda3Dz1JH7wlsO5xDy++zuafsoyYk7VZGh/AcfDre9OLM8abpc3jp&#10;T/glPjIAVYCvHjzlko7cQWApjS7Z/FgnKQkwyLf/jB7anuEQfTJ1Wf48/HIrAhil/bMaKHye8pr/&#10;Qx6nJ8iU48xLbPKKjDN8IPeN731vOe3WBX5ChUdrR/dvLA9v3c1O5EfAHERZcS4wcHHDTJeC05gy&#10;Y+Xs1FPqz3s331kusr/TGd62u8Rj/gtXLy1vff97eZR3h1mse25VQLu/kzb+KNvAeHN4npshB2PM&#10;GTNjpYO0F952OtrO2f25lLt+G64qo4jdgHWOxxZMOV5cK4zTcFRw+wIviRZYVV4QFbTymnjE0ZXu&#10;AvYsrqFh+/E53Z2PsGoY1fnLo75WDi/ivj6YRVzgNX9pjdtB97Na+QhTdjdc8UiWbeqH0eb1881Z&#10;B+mfCfKagOFvOrKricbiMrs8rc84st1TUEemioy0fKzaNbbGfvMoA6UVVzGraq9MBRHi22K1+rn9&#10;rW2N074I4Gv+SNNBnjMPdZzz53hw0SlqwaL1kZew5Pd5lJHWklEIA49TYAFHXiDFzzR/5pVPqrwL&#10;o35PKs/WJTrs2ReqCTbzOil+EmrbJr7xqDcQS/awM7qTr4sBta7tR899rHnQWKbrXTGkPtqSr3Dx&#10;ekZF2Dl2w5WHMynu9nuXDsYB0o9//OPl7bffXr5k/ZF3as7KHIPzEpvOVeDr4CzsVDH/MkCiQ3XQ&#10;4kdsH9vpAM8gN3XMsij/2wkn13lvcGwwDijspn18Zr/t4y8Xk6vzQ2R/dv3L5SYd6dWr19OBvfWd&#10;P2Qt0/Hy05//fPn+9/9keYP1TT7Ws327z8v5C85kMJ3P+okvWCDuVgQ+JnSn4Xpkh250hFfoYPXH&#10;Y+QfYustZpj0lzNM0t9nTxg74fN0xnlEYDlh52nXQ0k3dFTPfltOv+pTz31gKLCyv2GdFlcnNE3h&#10;CqvQ/MxXzhxMz3TiRtAe7T585mE8+QNY+lRCeB9CnpEFTJEp0MQLf+YBOHoLi6nWi8kOeuRVfstq&#10;fUreZrNwx0913ZJOPxW/nj1SXvDiwl2fNV9V9sgveGFDSkl1o8aZtmL9TV8rZgxNRKwhY7ecyIiP&#10;PO8EaCNPHhzVXsa1ZSDaNsWKGNDk7F5mubkgrp/m0Prs+1qcviHRvtK/ab1eTDqSSBst7chpr3D2&#10;uZWOCSlx6Zzt4UUPg1sSdHATSfFap8C1kzYemHH+HmOPn4/JrBFvxZ62b2KN4gHsLx5/a7nK4Okq&#10;j9qf3uVNO9ZA3bvDZ1u48fHbdHd57HaJvdcspcNTzJRnDMImsjzeOwZPOQfcFPph4PM8rvNx4Ms8&#10;wndm2f7rkMd+dxg8uYYqaxdp8xcY8DmLpXZZPwX3U35MD1v85p1rovjmnY4oA9vZCqt4vNN+YPBR&#10;xZS7BaDi2OE5CisYAxR6uBpQAB84iVQK/EAHyIpWjbxx5Kn8TYfKMd0hd8bKFtBnomKIln2ajDvN&#10;X1iDZ+XZytqysqEqq76IXDrHPEog7eIx70YfHt6nk+R1ZnY8744JEQmt2qoPABub+pQfE4nMyCPW&#10;bxbJILZB07pWBd/sFV5TzmIX34rp+vL9ShtceVIi3bdQRlaoclBRrno1o+ncvp99/iJ8Sfsi3TTN&#10;I2yxbScNsPkJj25WQ+BNb7m2B3bgYWjesMc0uLtBeXuQOEO8LaN12tFlEEYnsOe8XY5y2srsmbxJ&#10;AXmYfEbNwb/1oOh25BW+JVv2RZfJ1PaVsyFzKH4F6XIxJdzDC7u8eoYpNzjwdf2RsysOlH7yk58s&#10;P/zhD5nN+Sxl6/qkMzy6usTxmFnVQ9oEvSVMIfRxiv0AvN1vycd6j3hrLAYzoCCSepo9UIYT1COP&#10;ucHVk+LWX03t5yIKax+reWNw5PoBPrPgzZEXsRtsN2A4T3u8eu3lyL0J7KLtEx0cqKmHM80ff/TR&#10;8utf/Gr57PPP6Bx9Tfg0M0XsOEznbHj1VR7xfec7DKxYM4V9rsvSp/rOAZNrnHwEqX9csyTMz6pc&#10;YD3VEbNqDp60x4GYZ/MbJn9hFexX6XuwKxdE4HV2pqkwLJeUM8k+D+Kkm67zNt4lp+Gec+GPbAR+&#10;jTDzEn0/fRILcTxKrnZa1wv2Yh7idAdVnLdeebNde+VZ/HftgANKysObds8lt31ZXNuOLoOGlgzb&#10;eXKa9WpL09VZnJK30RtzgFGzKpvOwp+VJrSCorblLsU/MODy0pbWSbhdNy6I/KRXfxTcdvO8ADsF&#10;pEz20da6UmzyWLz17jL1HPlqhItNG5QYqfxEvpXaQKXzr/CAMR4IRQ+WxIs+VfZ2G4fQZNNmBmBu&#10;7upbbmfOsXHmZXbOB1/5r3NNPsXhRpl3eYHk+PY9dh73W3R3aUPV/2VLAgZeBt+2u01/cMxnXT76&#10;8CPWOF1crjFb/Ar7O1395svLG+wN5UD1zhc3lptffM6M1sPa7oSxDCu38njRZQKur0Xh6HfWN1RQ&#10;MQY406KR2R8JAzLdFuOpEOSlMpOvgR3icB3gBRmgK+qPWTtg3L60Q3xMeq4kupF7XFA2xPK5sHJm&#10;089neUgR2WE8ctUtuuhgeNMpyskgXNs8Z7+oiS404LgGwoFeHnNpA0Lc04W9SRl5XmSanYvCaJzm&#10;bRVH31Qo3+gPYPgsZ06zjXoqnb5g8kyHTnT/Rjk0/yCB6kXDzduyml8abeVc/3qkeNkB+M2qzUTj&#10;hSfuHNonM2w/3v4Rvum0j7WbnmnmePMQNsPrrmbjH5cNlsrMH+fQAY85/hgmm7YOuIDSevE0RN6K&#10;q+NLivB9u+Y6Lm3nzzpHr2FH59u5p1gkmsJJsGST0dP0qlMXh5YnL/yEzpFLvP0gbWRRV5wRMQRX&#10;fA4dZP033jMdrsnp4CMj6ZwVcmDz05//KjNIH3/8cWZVnFUyHIxHS3qqFlcj16sRj+gij3qmHrrV&#10;u18HKKnbaRCWV9kgr/ZR62l/Im1d6JhVZ2Bj8I7ziNki26IbRD6hT9GkajNcSLCr6vjx8iGPAz/7&#10;7PPlzTffCJ9X6RCtFp8xsHFPGGeR/v5Xf8+HQT9CAWwYMh4+Ol6u01E6wHn9sy+Wj1g34SPKb/Kx&#10;0MuX6lt1Dhptew6s3mBd1JnXzuaNPAXoy1s8onzE7JWDTmegeoDk3ar5+liYQdu1O3UGu4xru2Xg&#10;3XX7RiWFFV7Bm1Y+0p10FtY07V/ryrgkhaZ/WlbjeW7a5tNyumxS18DrdPPqc3iWagHN/AQ0v46b&#10;L6/WwbRrUfbxCsfZwfZhneXjTbE26rNex1n6jXYzfNW6zLylF76GvWgGQfpFvNF/UBWSXmkSqWuN&#10;1b00wdbmO+Q3fuuBkbHTdHCHHBRq1PQJzqw2TFz7iVz7bNdiyof233a1PaY7Xi0TbHElKcpiC0Ce&#10;4SU/xBeOiHVFM1dY88vIBYDLbQ6OaraoviIhVtG4tsiKl/7MuHYdu8aQKxhRt8XJOCCMyQL3qesl&#10;MdhPj7AvN31J2XpfPfwsDVr4BYqDS3zM943XlnNsYnnAHkhPD9nVn539bzMoesSM8yNu9k7bfryZ&#10;4ziDf/JRZJI32Rbgiw8/Y8PJy9lD6jKPAg+46fnWW28tT1jj9IgJkcfMOt248QWzWQ+4+MMHPXyE&#10;bxvPY7is78Covgj7qI1dyamAVsXq8PBEOQMDrULrTEcuzC6yxkqCF3RXtOugmj0xCj6HFTmLScm2&#10;QE3b8SJBUkmCl9kqnTx4Sit+V4p87qRIZBSsFCbxlWrwN794Fw9tdZqteDUsKPDRhtHBDJl2eDbi&#10;lLy56jhk11oLYUUTni0XPl0NPXs5ax1jMX7L2crOn896c4EG8Th+jyr8ZIjExUFsu77SUbMcGNQM&#10;CBxip3nFz1q5NloU1kvDE9F/uCX8Ki4t1BpogCb2laDSHXBf2EWpjsmYWsmdX4woWeoEr+gJZLAV&#10;x0bVZSqtule5Wa8kKW5yrFnKwhE3PpRGxtBJK6z4efmNp0mLPPCG7PKRXAxyL36VHcGlnhnaTbAN&#10;GPoxtXxXPibMFnfAs28L5UKxJkRf0dS1gSEphPIWHsEBgyR0Xpy0xlDeAIc7nQR1gp+70NqelOEF&#10;9gEX6WMGPt4x+Tj6DLMeNvJ848hBAng+p3cvoXvclX3w4Yes37mTNT5/+Zd/yYDhE95y4zEUHcdF&#10;dsuuBbi18FlTvcsy3xuslAtAZVsPlFmf6sBOF6Z4E2Zh+sVw/NEhdoGbgA1Vq7GQeL5kjpz4k7T1&#10;xE+sZDMWZOg+24kLSLXFmW5FPMbuT9iy4Nq7L2VGyDZxePQwurlW4WPsun3zTtLq6uvF9k1+WNRv&#10;Qf3De+/HJ7rbgaUfCT3Pfk198f72H3xr+cf/+D/PgEhaZ44czF3gkZyyfHRnfax6gW3w9lGgjxIf&#10;c0FX11NcBc6wJoJ+VwNp5Ny9ugZD3+TGpnyZegwuGAlJ4wt5G/fQh4aeGZzzhItjEF6Y+qzKQL5d&#10;l8VpXOMnBWXt41ieJbNkwGXFGaJhZZkWf3GNb6HsczZBsD5MtmVtjRh2iu+10lpyhkci0UNE+WGi&#10;ZW9uBfRMsta6Kd885bZ/zG5bhBm6D+t08pU/cBvu2UP7uk+QufiBy8y458E7140pHf1My8TDaH4s&#10;n0q3vFyTRZMjedUXWJ7IpH7FZ+YzwHBQ5bXbDYfss3v2Ul/6Hz8Uez0iIO21ItAPfWJjMgsn+coi&#10;MtSr/hn7rFdHGc2RZz7tylj0T51GHXVl4KM3z1hYDAyyszbxKgflaATtTnoKNdccHq1V/wJJrif2&#10;EtYCX7U7szy4uCyPLsL5FTaJfvIK+zsdLpffOloucYPykP7s0R22Kbhxazni/NQbRB690cCZ8Dhk&#10;y4InTIDwosoXrGO6hWbczNjPXWXrklc4Ll9kIHWR78XRX97l7b3Du0yW+ObsI9rzVlnKgUmPwvZU&#10;DaucVxVJGM7iiHPxmn6wEMyv70fhA8J64SWeSoXju7CShkcuIuIaT4kU38TLj+aSl1Inbl8kXaLF&#10;t6L6fCek4MAFKfw7M/AkKAAbqjiEdAzIqk4yIGTRgFfGhWfSWNtQmGWD8c2WysldymAiXbwAWxv8&#10;Tij2YPKHXoah2oS2T9RZ0Wgk5njnNy/yhhxz2oacp4z4Hz0m1I0RMW3UX+U7sbqMqpyavogs0yYX&#10;r+N1Dm7nk7mXvYu8l5K2ZXnWt/JPfBVazIV3Wcum6CaGk+D9vE7PZTvzan4lV0bDoBIaIfs8mtc+&#10;n5WXXIYNfTavL5Z9V2ie0uQf+Zxtew6g7jNz4uzGMRdvd8X27ZAPGST98le/XH7xy19mcOHsyhdf&#10;8l0oKqS7ZnOzVZ0a7dWG1n2EgzW30ZC3b4y4RYIeL7cpW+1Su4dviXthH21XvdWpQ+ubmRS42N/b&#10;DSvHgUDLLQHVQVuRHIylc4avIn2zzcg777CFwSefZEbNQZLbGzxi07xHLAI96xustCn/XPBtf+Kg&#10;T3vS7kv5zAbdvlNrpJxpUgcvDJ+wTYGLyv2g7jXWQLzEmzff+ta3lu//8XfR1UebXKSxz/5EHN+s&#10;sXyc0udSiJwxoCLFxMC4OKbU4F5ny1Gf+KafXvRiM4c1H98YUu7QGFLuU7xh89n4VwV5dih7tva8&#10;ydMjVeqN6zku3MiT1fzUbzds9aR03839WilYyrVUHoLHqcQlFwzrZslvP3W69Wt5poO5p2/hWz6N&#10;Wefgj/r9PNpniHZZrKl9XdaMKaIeqtB2mFXXF4H804bnvLpBw9f6RcJRvrMZq95kz2HWJzjI9tzw&#10;3M6RTjsd7Tr6DbzwQlBoRx1v/pa+of1ZPMv3mS1zsbm0pXT0th35b+2zbTnw8gO4Lg847c0hs7uX&#10;r/J4Hdg5+yrWNz1gI8tbzDzf5Y3dh3ce8eabfSN7qnkT4wX40Hb2ePny3mfgXec7lOdzo+T6xGvO&#10;YL15wADsdp4wjX2WoLNj5H/rzOgk7OhilJXEO5q6E9DI6qaIDMd0AbUjdUW5Q2zRUJKRaBxHPCNH&#10;DN/kDRwc0Pi7542bNlplOBGEVyGmWcNbWQiKrFWfwTdcMvoum4Irl4GvPbXxozxqMOCAUZYly3OF&#10;tsVUx4eY8p08g4pOm/rx9VCxGEnf3qIwrXzrYIm7Tm4lhk2F3ja13ft6ibXhgFXKlw3ENaXz+yyN&#10;ZTKWmKz5wg3i9WG6LzAFS/WFv9OyHikJ5GAHceW3DsWrLpg7cP1jwY4w4wt6Xrr1b3/OeHP8JL4n&#10;5ctPeOfNNp+kxz5f6awDTd9nYRgY9MKpeOlvmVcd3vDphMKrLuZFWCxap3Qq8OyL2nkfmXEHpRd9&#10;9PiQAVI8Omz6lGf9v/7128vPfv7T5VPWIn3J1LWzU8o8w0arbuaWNq/+Y5BzzCAgs8HAbP/iqlf0&#10;lG/XW2RKWzN7alv1RZh3i9bp9m1kiFFOybkHR3J0B+3GD6662CZkG59gM51hvxXrgAzNlntMox+x&#10;b4s4+VgvcTf7q4/1uiCU/gZ7nBXK7ThpF4E7y6Qc+Z32cUAwncVHd6fnP/08kLvMxjnz9OabD5eH&#10;rzxcbt28vdy4/tny+je+sXz3j767nGNbETfgdGbO2bt+5HfJXY9R3o+OusRBAZFjFN+cGR/4VMgw&#10;FXT/NCVWR37/NKz9aLph7VPT7e+m81y41T5n3MZpPqZzEewMzp1XdKVX8dvqQ6M3b9M7OKTN82h+&#10;TWPaKjHTWh/g0CgVBcfQ0KIrYHgO3rOMltXn4lC/rU947vl7F187N5qZx0zb+jetZ2Fe4DUwLIDN&#10;+WtZFiN+Kz+6CRt0mYCQD0E+czpA4a0kGPVq/27fLd5wYZNEP2ENb59svFShcvfPudlZZRbLmU6I&#10;b5hrY8P7XNjVdxgX3vxVJpc/zkqmB8l1NDaTtrexn+sVm65RPuU2J/CwmR3wCZULV68s53lE/w32&#10;TjvmsfnCp03c7+k+bdc37U5xQ3URHrk9YW+muw9Y/M0A6/SFG8vBnYvLRfrFS8wmX7pyoR7DeZHM&#10;QIvpXw0qR6m6Tq6BgkbY6VngZShG8ZcLHJ3NvvGhhsbQDii+mq2h8NUTI1A19EbC6qzO3D/LFz3C&#10;iXi4qAp/qZAABlQ0ghfzaohYUXeY0oUwP0PHwtUHNcOIXQ7w7MFKSvEKiZ133eFJVb6a/ICvHPmq&#10;ZIspf2Gmg4kGFjG/w3jTZpdysdG46DHF/K8Rmn5GzSAGRhFNxr6fTaczX4nqIrImR6Tpgh/flL6m&#10;rS9dZ2ptWNWt2BCfb42mdezzptkmsWVtkIrtw03LRx+3rH2cr+Kxn///Jl2yy7etR/i0059hWhlW&#10;lehvhJD4KPGGr2dQ0g7BSz0l7SdCtNe1MhlWMPhyB1xpXKT97jvvLL/++18v7737PmuDjugz2OeE&#10;wdEZ3+YaZdY3LhkkpE07q8LghQGEIZOsqJvHYKR7kIHgoSlDJTosy9/gRzl9DFftx3TV8e5j1M2g&#10;3h5pu3KCPgOa8KiBE4ZEhjShJ/WEtQLhSXtSd+1+xFqGaAPeAYtE/YxBLfguGWEPpn/xJ+djBjFI&#10;RS43mvjR+TIfrfkmn4PYbEoLvy95lOeg7i57wlz5/MvsMv7hB++z+/hLy+ese/qzP/8zBlKvgwNv&#10;eJU98GQa35mw7PGCydp6HN7qMO7MEV9+cYaqyt9uIkp5Qrn2F6qERx5zkrOly58bnn3e1h7kEptj&#10;bMWFiWNouiT4abjpfT6DJKgbnfIH8+TUj/kbzgbrWiOk8jcbCwt4MisVHQZulTGJyZayvnBP+m0d&#10;+jzb17DQ6dDnhPZDZ1v/bAc79J3J+XnwCSXRZ/FKB+FtN8zqBmoQh4aCcKZk9QP1dVzuwMI5sqnZ&#10;hVCtpSPdXIgzT0lGXssf2eup9W28/bOITasKqf/4KvKVDcybE2fCTDU/6QxJQ1gvjpCvIYPOc/OU&#10;j+Z5PpVn3LYtHhECcMLhzEX6rvP0jQx2LjEzzMYpyxVuonxEd483a49YBP7kIdsKsNbpKf3iuTwa&#10;ViOWOfD2Hcu+GbBxI5Zv2hFZFYW5ylUnWB2tiuuIOMPCAqfTOTsdr6ZTqK5yA4inDDuDDg0zbV4c&#10;NgZPO3m6yQowB+Tlrhq+Y0yY3H6k5zdsMgodfJPpBYGIh334JqNsKx8Uhnmt6Z5kqLFDfxgjs+2S&#10;xuCFoUe+4vpfOXK0yDd7JOmZF/OaR9aEWLHIzwHPDHSKUeT0z6yfvK04kVM97cpTaKxSZvgO5tGo&#10;9I5dM0MoWqfQo0zKirNw421/zTrUhc0ORLivW/r4wQtD45rn2hbTxj0qqL327hrZafENL0rn4gTe&#10;xmLHmNA3nyT27JvzWo54M7zonv1tHOnaJuPCwwtVysKN1jzb2hz25UrjgKXMh1dGR/qhFiuL3+0q&#10;/rTchdFj3OX5/QP2LflX/8e/YrD0bhYzP6ADsOOyBmcmET4ZDDCbY3llo0gUqguA5VRlWT2wskpf&#10;5ebwo5ejA9AeH83ZNtWJsZqcYl7Zaj1+thyFWeeP2OXXSuBjKGevLE/tcMdeQ2z1DEv1d+HnMRVe&#10;XMMD1iaYp13pM7BTHmecLh2fMBGvbXCWiCdo0VW4/NXFnYDPOkOnDsaZfXKWyC0VHCy5t8stXms2&#10;/sq1Szy2PLf83c9+ttxkoel/9c/+SxaDv768xOcZatExgzX6Lx/T4c18WBgxsStv7fpCDDaKU77p&#10;+gsS/wWrc8fV1dD1zLg8ze+jYM/WReEGbd0Pbf+cN8dn+XN85WMxjLJAkwJzUlTKK9kAgmPG9ki2&#10;eTzLt/is2g5aobG5CU1zxP4Bm3l1fLanSc2L7YN+lUW68UuL4l90Q6/4sXMHx3TCcKFdNL05uYyt&#10;qJsUcSJ/+G5wWWlTv4eOMz/x6rowX3MURD02Uz0Gz+afPtKscQQtNhjb7LXe78vqdPtrxg8xP90X&#10;md7HyxVQO+Cd8uAGx7P9Uddl9W7PxIb8eM3QnyRs4NIogJD1W0ayDtlrSdU0+6QisX8S+8nyADkP&#10;6eNOM1N0+pWXl8uvvsz4AR14E+4pNzT3eFR3k1nkB/SbT3mx64B+TN8/tT+Clv6COz8LS0sIUV5l&#10;clS61VcNDUlesE1YCQp/BcmPRBstXBnSdWjHt5M63fkvOkdfPcFh4bQ+kakciDUnl2EeYc16mEih&#10;SSsPdIpDpOvKLdyazclojPSUMDqz1ZQgkNNno8TJT5GOeEipvJMLoACPAnEH0tgkknwFY5ch1niB&#10;SgNYhSbv6/zom/ZtnZEKO8MqPzjVOPRJ/DkrWuhF08QTzDIsdGfaSkdlJcaFiyHTqoODKg9pYvMq&#10;z3v9gs31ZNa/Re7nJ61eOzrv+mrjU3BRo+MOjSxGWQy9lDnLM11+3OCd7nPjN6/msauR0FZ5y9mh&#10;Id+iGhqnvMwPfxsyPsxsELoa9+Lt25te1O/zNsfPf/Hvl9/+9rfLu797d7njYkfwfCSVNUEMBpw9&#10;MdhZ2VrclM6PW1bZlH26NQPeXnMjwLsvFZMqflRPa7t69EBnfMSWetxl3buHF+VWx83XUM8+8vOt&#10;uPW7c2T0SyHSuQGdCzJpveZkEOP2AtruxnG+mNI+1Deuw3J2OBpatlKOzs5vzZ3hNeUMrka5K0Mb&#10;sh4LmOsX9ZdpF6HqQ7nl5gCYg89PWRNx8eKl5Te//R1bGtzgm3VvLf/sn/5T1jR9M28WOsOWsmHK&#10;X/+f4fXmx7zuXHo66FX/MfMEb8SOn3Jy2wM0Puo+z7Sh6t2oJRA3vueON17DOu15xjHdQb6d57mD&#10;ZT8lg2Ne6TGwGj06VF7nlw7iNVLRzDIGl5NPkpVrntFPcPEv3i3zJEZtn3mhGWV7Eu52QencSYkG&#10;redhl+tuhp5r1k5kztzis86zT4xXXttWem9+bB51zkDKguLft9S9iZGHfbwY68DJAt0LrYNnj5bd&#10;50ZvvE7v5xfcNkxMfxDCEw3SrlDOGSbbh7TrgcwMEukaMrukEZrtjRDqaoFJmIWGrkCOY3xof2Yu&#10;ch0cBZEbFv13QAL6Uyw2d3c4Mc9fYZ3mU/ZUYx3ixdffWB7z0sfRnTvLE9YqHfHYzjft3KMp8+tl&#10;sEzpbGCiY8PRXzoWj3RoOh7lDBrFjxgphADHj9Dkdzp4G0Y7+Hk4/ZgqRaph0DeNXNQgjhxw85Sp&#10;jvs8vYvMQF9CQudLY2Vxij6BeGZAxIGg7rqhjfzqJAuRAgUWeu5WZ90qboWIhqOQYkX4+FAD7onb&#10;1afPpgLl0Vf0iOfAqTsuZT8/FB9d2zZFbAjUeyOuOGnZE7qRGI8dDsyoUfLpgeNML55htrUgM2ww&#10;74zpvOoHbFJrky2ud5kZTHKBwheW5ayD8egHPOgToxnPPPFmXVt+n2f6mXbON+5h/owj7UmhcdS7&#10;Zy6EySNtJ8VRZdJw+aRDy3nznxdDcbbDG4LqUMzTP8lzAANevt8G/Aavy3/w/ge86XaHD9p+uvy7&#10;n/1k+fTjz/P2lzS5yFJJvGBb753IdcbEuu7shl2HF3KDF3jrpTR+NBMx5FmDuRMDpj7R3f4hddqO&#10;SVu7TdTgC/PDw7dLtF592899Vp5xZ4N2cMQFlkds3bZBkKey05oc4Dnrw0AkHS4DGC8KBgdVBnl7&#10;p+nZNUuRRVzbFKgM4ykn8R20Z7GE1Ngx7HP2x45dXB/6ORC7zxqHBx98km0HXED/CevC3G38Dt+s&#10;++f//L9esmkmjzx9O+4xHxC9zf4wV9mF3I9xd4heucse/uGxJ6Lii9ZVvxnaf50W1mUhrsG83fyC&#10;myfOYJV4wzx36LZXuOW3mbce2s9rveTRcc9u2Clu+7ZlNF6nN34N2T23/JlumLvaMVPM9s80rdvM&#10;r+N6SS8nPZy05vX1NxgDJ/hQiDuUSZvwAmHeGJw0jwCF7/EWvo/TuM+clZNqu5Up1AOt5G68bCEV&#10;WqYp47Z7z10uc744zSNtRMAUZlzj4va50Zq+zuVZeTUuWgwZRZubPoi77nkd8kYlH/clLp3X5YxH&#10;hpDcmtNQYj2mn65RlAbCXdvI4T/6eiZfj2Simf5DuEtFjpiseAhv+z5nlM+8xId733iDxeD0j7Tv&#10;05/xYXBuPs9aoCGyEkDsCb2GIZ7XWqIYs3+v0E6TaHNUsYgRA14QVUBGGz2Ajec5TktlLE3U1VAn&#10;7wBx6OgsA9dJRJpHwXAwBXEGfhagzyQzcCIz1nYBSGcnOtPHR/qBizszJE7xVYVDCg53JKUucFzl&#10;ohEpC1o4haTSJixMlTMvxWhaarOTkbzZh8mcfsofBYhq6CtTq9BgNXihc+epM/kJ6FANgrSgKLmr&#10;wyy/9RKm3XNj0qzYMlQv3bStbSm7hHdZRoe9H3nWrAB2IEO9wotIBtIlZofK/Og+oPJvXXcQp0Tp&#10;OwGIfhXNLvazqaIv/yXXumg5C9rcEDm5DEcJdS3Z7c/2Udmh/WPQwcUn9Y207IzfYKO2ByxW9BMe&#10;77A26Tdvv80+Q9eZJXrMIyIGDKqg75h58VVe90tyPV1tFeIgx0XctgVnO+xEnE1y1mYMLARYn6ny&#10;zq7YXsp3c8kWLNPfCHRNYl8sbFsZUhURuVsnrY/krp02a+3x0P7uQINDfpdNXQIYJPIqvjt8q3Bf&#10;lI033vHxYWx0gKMQH/XpX3krI4Mr4qZ7AKpMiyrrrTinHGjr8oQ8j/31kd+dE/Exb9NIc4c3Cr0A&#10;XWLHYAdLH33wb1kf9u7yP/4P//3yp9//Uzp+PEjvfuPmzQzsXmYjTd+aQ3QK14GXR5h2HIfEL0NH&#10;Mlfb1GtLbzYLM6/zgzT9tG8mUKKxExv3Q/OZ6RRtWnX5JV4lgtT4rmnkNcf3eXe6eKcWANrTIUnt&#10;aeztnH5+wFuO5/TNG9pOTD6lPzpL65UTW/iNZM9hidwUh+k9lWxNFcTkELdx+gy8dRrIOc1+nOEn&#10;x4v/Dp/43bYbLVeypAKr686mUOu6oiaiHoXZCsuzrgqzjt0umlq5cx/V8Pncus18hJmeYfpOlTuv&#10;z/K3RtmuevsF26ufXzLkpiW22hf5wW4LYJRczKGNe3kG16Q1IlWUT2P4dQwnuHz8ro9qAEafRx/9&#10;GNih10POZ+F/Fr6nL/EB3+9+d7lMmZ91cOHoLQ4AqQcarTj8YhCsnwnKK2s9JbU6Y80LSuXNDMTv&#10;Y4Yb16HNr/NmJycuPZkrXpzU2PO5CkTIzDdriya0zFRp7Frz5a8eyPCxg3BDTjrZTpd0WhLVDtqZ&#10;f2ZvgHlOXgadkkM7NTbz5JHCTKGnaGNXsrQSeOwcKkQP+UQB+ZdtVWFGrnIr+pW/8lk7BuODcvXt&#10;xKFhnvvY7NYhHZQ+pwteNNWAY/tAL77Fszl49gLXcmwwJzVU82dec3zmtR//Kryvyt/n1+nWJzZZ&#10;DhYQYfZG5Qnd9ZM2iu9h3I4hr52v6RpI2InpC3H8aOS7XJh92+1tvtt2ncdClucR9VYc37by7Swf&#10;sZm2jae8syGaejGzxOJGH8s54+HMmK++p/OUT2Zt0Mu/2FI623cw6hr6WgdJMsBqk9oPsX3Ul7bN&#10;85wfT4S3sarPjVOQ+i35ikA/Or0DBi1uLFdw9VYfdACjZtwY0KC/uuur3hZEP8zy54GThvQAQJV8&#10;bIf6kdE+D35KlE6VNU3yci1TFq0Kh/B377y3/G//+79c7vAZhj//8z9nX6bz2eDSi4AbV8rTTT+l&#10;9ejH0+redrbt6jHrK63prlWWWaWbos4nwZq358433vCZw5w/w0+Oy+PknBdBW8aM07AX8oubNxtm&#10;+hfFZzvRmNKyz/v9QutnCWQS0ohhMCrfmqiMSjdSMJ/707yLdqaxnlQ9fC4xGV7LHCjMhSHPttu4&#10;y2/cp2wNwCIJlTf5Dkyqz21a8ef8Ts/5zXPGM55Zofin6juglVflV1nOdF4/1SsfwXY+F33M9+z9&#10;ihvY1vWxyjF9EgWyru2kQJqHFsorwyr1KNL4aatnUSpv0T7GP2foSpgwZ4zEI/QdJWGT9TPwOaaz&#10;nB1g3A62DRmuRd6ugeIFR+frDcIso9PCOj9I/Ky0DRjnWY+9rK9OlgqRFXk6mmNbhL2xyDQenWic&#10;OwYo3hG6R03WOVC37KR1cgZJFpSBgZBjcspv4OmVCkgiHx7s5cD9K0Dp9SVAW1mKLwyHv5uSHH1k&#10;vvpamiNr9ls9PqmMwi060TsUvv62mlRGD4pXnMiplFoZWk7737OVtEP0Q7eqwPIte5rOxzjSWIEb&#10;VuepkQ5mc7vd4S9XfUWQV+tiuuGe5+MkHPF3w+SgkdF0zdd0x3dpK9X4pma8fgzX8NQGxDW+uHO8&#10;uJUNDe9z1sYM+4S1/33ef5NPcHzCFPGXLEr87T/8NuuTbjNzkdeFKSffavNNtno1nXpNeXQZ6e+8&#10;8UU7t044M+MYw/2T7NQoVY7tEZjT08r3DTTrcOoSadcTOSvVsyLaLp6DCTd/dbbF0Hq3XZ776Dzx&#10;HIwY2p85U/xVx7Z6ZJtzjaH4kYW9xbvWxNG7se7pAjBeMMA2+WijfDJQomG3XOkCG36uth01Shf8&#10;A8qK33Slq2VZedQWBky+oXdmucQA7uD8RXYQv7n83//P3y7f4JMqb/3RW+wO/lI2w7SveeAuwcjM&#10;zsa0EfWwibq32ylvYJHuYBkUwm7b2tJREZzd/lp724ehLiaFPH47v/y2ZbUvmi567dGHZsA6P7BR&#10;z+fyEp68IaL5t/y2pc78TrKM69+ZvvP7LNvOzxnfFt3Wfjs940adXNQS2/kJ7+p2ZP5sXiBVNvW4&#10;x9KqMlKH6vN2+8odJs8kZhkluHRuxAGjXU5dcDLb9ugcHYYn40f8B1ao/SEhXo5kVL2LzoO2JXoW&#10;PvPvchU2l2PJLt4zfcfDf7r+CJ9pWkbj97kHOnoSrZFp+y6LjmjDT7nh06yz3BD6/W1uh9JO87IX&#10;RJ4RxD9lErrmHFeQGPmcXdqYrwPIERrRHQ/BkUbJmqVWuJTFMZLvMW32w9edDG4n5FMOEev5QbyW&#10;uY/1PPg+nunnSXnG6V4VLCTlDkbBmdI2Bh9LcH+doxHFs0LoFR9R2PGPMXs0yLoGY2EMf4e6Fk5g&#10;ArW1CsUHIF5kKLJ1oBRvu8aC4khhSmj+4CFlxT0nk8KHjzyTHsDKWn8bF3I5wFvZzw/lD/LBP6l8&#10;hInTeZt+jS9vdVFOH9XRJ+0UwF5oneTV/LKwdshqeXhUITvUjS9QqcEZGJ3X/AXP8YGWU+O+CNZ6&#10;zDjGm2fz6LN5+r/zGzflEN8IqRCaXdM6a8ffAsW1o3KWx0+S3GRQ9CHfPKSeBWMAAEAASURBVPvb&#10;H//t8vH7H2bg4wBKX9h5P+n1TNR9Z6Yc3LijtN9Ge5w67cWYnaYdJFm2UG6PnljMzLjeFuPAyY/F&#10;1kDbQYfKAEeWA3Vfr38Kb/PrIA8U8fL5EnmP8nPQogu0o/3VeZAET3j0gabzPOcPGdpW9NapjXfT&#10;HPCFcB+W1aBNfR24qfQmk0SNh9Ddx7x2kIaWXTM8Jb90UI4YDhKNODApO+imE3eMd5ZZOfPl40af&#10;KYMrl5bPGMz+gg/9umP3W//JWzwaZdNKylFPPeCTLBfYaf3CWQd2WkmQeSImyi8V23ynjP28xpnP&#10;M17rVjbMWBWfcTu3YZ3us/ChbYNSLhZ+8sphie+nJSi+J9uwgx/uhbcKGpHZTbNtYhf/QpztbbxZ&#10;xszX/OAP/5q30duKd+2baf//im/6dT87tQvqODU8F/7ZJ/u6elnRNppLgjzFbxrTm5x96uenm17+&#10;CaNeGB+iUtfjV2HijYyVFpCW0fTRgT4gKVq5/QgNT53T69gI1Vse3mTQrDMpId1wjbi8wMtsETeC&#10;xMW19TuocrB0mkHROXD9iob9moTZAogoT/3nv1rICU2UmuyC4ehsVCT51VQKtxzbcBXuMDv5pAJY&#10;8ewdNrJo5cAg02ogdUF5tpNXxoQekYEA1CKdUs6m81TJuHN4zCQwnZ8ojrKLLRl0xuFd62ae8HjC&#10;t218zUZHdgjvYacr7g2OyyJLepjbqac0SPtMVP4uou/F46RClIuNrMNPXAZnYSaoKmzGfOKrs3I4&#10;i95tWpuTEABaIfg7jBQ0hfaroPCObHkO/JzKX7IsWdVBWmG1P5XUCoXsnlmQ3jw9krqmgMGzysMc&#10;L6ytl2kPwiiQNAiylWteBpLBL95S1oCeCi5ceeDGLSSl51diAvWFDMsi5QEk+oVG3lUuQR15Hfdc&#10;OssbAeCmbnBWtT5m/NDoGEL0HGrUYJgEnVfKNij601D49UtDZRCy6a/uqZ3L7Ts3mD36B7519ut8&#10;osTHbu+xJUB98JEFwyHTty4AR2PSrjsynOVzEX4Q9pBZUv3srrXZKgDnKLfLw8eeztR4R2c9dU2Q&#10;b5NZ9X00p8bhSL6zSpgDrY/6sCQHzNq38vVGgHbsTYd9SOp8UFS2LI4PoPXcZUR0DdYmWiMykO6i&#10;7fgXWgw8ze1kl1EI8JUbbNpmlek3Eg2uY4md+bEYSKMCNVl3xObyQSFgAqHqhnBldL13IKaeeVQJ&#10;vZrPOijR485dvmzO7NEDPsfwq9+8wyZ5l+moTy3f+YM/4PGhn1zBKhd+WxbM9zuYlTCb98oDXPk8&#10;Hf1O9MCe1Hn7FnGDQFTfT6H1afjuefTl4AtXD0PVM3iW8es5mXs/0uVPHfBVNNVniXuOA/eodpO7&#10;KPq3/Tz7s/oSbbX2dIiOMR5RgL0ZbRuf8Nyk+55VLwiN11/3WfBUpkw5G9r2jK+ntPn2cW2V2LYx&#10;5zUCTYZ+pJabydG4pEaoOmRCORkcl9ikW/8Ve8dBxU158chgHlEjbnvdWlUBs0/gxKdlZL0i7dqs&#10;9LdwbeuCk4xyS3VnSgVZfFnjj+pni364b4XpG0PL095abxouOiD59Wudtkwq2NoNxb8xABBVS31s&#10;qC1p6KtIetPm0ph0VOB0P+3Nlf0ZlTs0WdpkDF41gUG8xAXo4MrHboL8ptwo3fTZZ9Nxk5mGCQOL&#10;3z8vRhralaeISlX4rHDzpW28ubObHSWNjbJhfRbeYQeGLtFplMJOHgS6rEPnWYj8x8AuvBWzMkI3&#10;ohpRLPYKLjatAnBbpsWrmrbMOpeXlRVOqSAUCvyq/4nLI+ZxhrHVyR6cOUfHOBampoDBjw4wglz/&#10;J8i3dVwttlxAGvq17cNwyMxAG05rXnELr9UvRMpOSlZ2Iy3qYF02mQbQPum8wTK27shB3+AMmn09&#10;NKcb2crDyGCsH0tHAcVL/rMMcXLBAGXWG/AIYpTOyvOtqFyYuICKvz22Gegrrr4dioyspIHFfmA9&#10;LWz2VjYDuU9RvXRokM60AzErEviJbvB2wbU6yc+P2rpRpFiqUoPQp3zc8cby/vvvsC7pY9YnvbN8&#10;xmc97nIx9ntqB+cvhZczOQ52HjkgglY/n6FtqvMhfF0n84QO3zsyv4tmZYv/qKxexFP5ONkn6K/q&#10;1ux4Std+xMZD6fITfLwjCw+wnZEx1MVX+8Ns3C8oSz5wtXFw5kd0FY1PRioDEcHxOXnC1emps2XE&#10;9RWswj78wivJ8B21pmSFKdjeNta/lAk1oBz80Uk7uv8qltrmQFUVzavHiutjPZAyzW9+sCoirRqe&#10;5xty+uI25fQbFt4/YV+oKy9dzmaWf8iA6dzi9+eY7XvATsKQ+jFeH5WqQ107ojw8vNCUbtE5F+TS&#10;u12oeHU0tN+SGD/COjRepaVp7evc+XWuMp3pVz5GYBuq5r+JKbRm3UTTeb8fWFkQUbZH2VL94z7r&#10;FhA8tWgGZpyAHHuiL7j6Cvy2az6LZxmssPCr1lB1qyTbS3f5F8Rf6qmy/aFfPTns9mfiRLdnkE8w&#10;Ig7fGOve9dC2kWhXaEP+BJh3Asv2i+Kr3k140jRheGFWhDS8z0E0McJu2tqqnOjFT8tsu+WpauXz&#10;jTY9QyeDANKQH164ImBwxO1Sal52SfZ/9PwgIJdRsNfeWrsIVgbcdSMlB+lENYQ/NPba1tX1MVw6&#10;CRpqBk80zty5DyKV0Cj/Spli5q9wO4Q2unPmdFe6hnnOAT//5yDumj/w5nzjW2GV/Dk/o94dwBh4&#10;AEveKjJuGYUz1EB27AMnFwb8YFDFiiX5zM9wcXBoY4RqaDq7ZhTs4LHZDfwAPuZ7VfVIjy6VQshq&#10;fs7eJWu7F5N0mN7JWMAWaPgOnVN81WBAJ5Q/uSUlJ004fMwxyLOs2LWk4LAeHUOn6xzlQ7/xIDbu&#10;1NeMEZGmy7nxm1/jmi681qly9vFm+s6beaf82ySQG6fMLD3Eb5pc+El7Tj0PjVLKnxt9nBl+DWse&#10;uTwX+mhF5VG57Ie6vOxDIR706qAuBs9nGMy5RtBwjsXChgO+UfTg/t3l+hdf8B1IHtlwoXah8A/+&#10;5gfL57zpltJ3kOWGicxErfygrQHd6OwxyYu7s0ou6DzNs331cDPX0yzytHI/YuCknV64tVv82E2e&#10;63zkZ6fTcGc+xGsfqS8o0UG69pmDC+uv5ZW4LnBGBz32Q8kr/5sn7+ZlWyQJf3nXGig7O2GN0zJt&#10;Z12f3cqgZyXH5G/wW++m0XfGhfdA2njrUPgWXsFWOBD7i+CiDxpV3wvcBak05LRb+9JHDFTf54O9&#10;P6LgfIR6xOD1H33ve3xoVyo21OQ7VmfZLM+P+NZjQ+WNNk7MUDpWGRkXYw6tV8Oil04aoe0VPoeT&#10;6MwXntlHC3eEjUcNIgU3bMNqbDO3eMtteV1nu02K2byaak2Psm64Z+uVf4rIALwz47ay0Zo2D2iS&#10;bvupn89cL8SX32Rzs53PeTQzAOJqU9tnyUhepTdTdVxc44XXUM/tmxk2x0u30rEsnHMrrk3xCwht&#10;hu1AjXKOvoWjDpVX3No1cQIUuT7Z/tLm5QFM/iDGl8FpHuYOnD3l9FFvRlwyQQhO4W/+lpd8KuQz&#10;KSNe+6V1TpFrp0FdDF0GQ43A5J3bLNq5j+NcrpAbLsrf9UjKm2e20s9YNmHNzzjnQ7oyq4qr4oi3&#10;0yzMCKsfpIB3UlDBVnI+twO6MXSePDRynpHqPM9zPPK0cC+I0/z3snbo82VyEE7WvJzbfHSah57H&#10;Izns8Ci+fREj3VzHmVpUvLwggDKcLLIdphdFD3G8wxfmXxX1sMdZrP6jMM3WTzJrPcMPHu0n0yeF&#10;fR/N+HNc2sbdh+/zjb5tbpy1S6uO4bVPOKVnGS3X7Bne6EPEavuKk8bfWHXWb/HX8FXSZOnnXLCd&#10;jo27vdOwTpWuXT/7Itt+XmWB2fHOK4kn/9blr5y04qdChBFihwMlZ5B8yKNeImnAZjlbdPvWjeW9&#10;995D9yfLy6+8svzut79b/u2/+dfMKH3KwmntcMbIN9UYPCSOLbRbO0Trrn6zU/DzJ7ZtBzoOhjw7&#10;++Rj4dQ+mDhAs5bnMQMKiB97Rzxrbxgkp4+Ab+rnKJjVvtBrUPkq9OC4eLl4OSDZfF6YumLyBUDT&#10;HtJ0vHjmNzD1qAsllyOLfOhZeGW7sAqxcsRLt05sAzjXNdUgRN7Smu4gzEOdhHfeJmPo0L6x/oEb&#10;n4NveT2ijI9uPVwevX2f9Ux3w+/qtavLN994M4O7x8c87keug6gnZ0uW9TGy4GuI3ZRbHrMOmDp5&#10;mPdVoX36VXjqMdsmXYeOr+7tjBecZ37G5dZ1SH4n6TXLb9Yt23TxTIyal2pg4oUhPJFXtNiIInM3&#10;MvN/IaMpM7J1xuDb9pTLug5uBDWbpn+FabvnThv//YN2RI890h7UCK5HfgORtHqehnClVRH6AtUx&#10;T7hM5ZHLjwDg/vlf8qrOtc1QPBP2y9G0+M8Lz8uTovO6/KJE9Nq4NU5LaPn2F9E//Z6fNaLPTSGc&#10;ov/zBsVs+xNsz9/Gs2Pr23ARrEL+lWakdMl2ahtXgwGonOlWZtSCELWBjtrUww4ktOTGKBkqgqON&#10;bOPyCI6sBPFOCM0juVF16LvihnFSjvLFSyUwjs6NLfvw4EdYRtpT3xPxISZzJzSH7ZwLAgQ1wBGZ&#10;vPAXx4645h1cH0CXOARSIVlk6t2yNbMHeFLbYZaP1av8J7zD6q9hhJVbSe3PxjM7vtcOwpYuns3H&#10;+mPe84L1I2qnoj0rp+nE2zzc0D5Hw6FD8xD2/PCigUxTzf6Z7a8OquxvXOukgwpDX2j6gtg48mg+&#10;++eZrvG/zjlloANHcFaIUk45n2Gm57Gf0rjLjNLnn/NqLF+w5+vXn7Kg+3/9X/7n5f0P3q9HNXRq&#10;/p11J2geTeXpF7iZAYKbAx83gXTt06GvzXuxd9APjrIU3/VKuw7oLA4HvvqlLgB3UJV1SRkoSFcz&#10;RH5o2tC4wY9NZVf7CgR0cYalcNVBDPO7TIILUHjXgF2+SpI+lKoQuerVO9/LNzPi4LkGqPAjdNNx&#10;5V7ygzR+1KH9Ich64CGsw2oTAOPq2DD1Tt0ZeaGLjVUm9gkOepylu8t+WNf5JpVbPfzq9dfj+9df&#10;/cZy8dIlFsQzw8eg1BtV56l23iRESHwUs0yYenFoP6pn69rnKrONvuFCms54+cWYQbu77Auy/Spj&#10;S82xyE8/BlT9OYmaNmgdwdcdWq9Zn87bzlDLQEbbKSDpcskfcgqjbEoe8orGeq4bZVS6V59QFCnP&#10;2SCQQznDQFXfqFLMEi8OL/79enY+j0fbUG54HpZw1cU62j6z2doLTFXn4LW7bdszL/6RxtBl8vvo&#10;3jQZHwweczmE8fwzKzAUVX4O9Yy/t7qWUhn2yLflrWcsk40olpR6WM65/o56Zz8pTmbPwFEF8eum&#10;d1PO7wYkJw5NFEKY+JHbTLdHgGR0nvzVYADEeNAOww7FMxhEh33JFiWU9rPEXevg3ZxBhUoltfR/&#10;65iqsxmKiWaQf07lsMBGuuSDMkZCXZiZvh+DjdxBRI58ZUdHlhjpoXQKAkRtVL/4BH1dOFZUIeCH&#10;VBg2dDsbS4EMX8izCkJ+5o6CIZZZJux2EHmGac68jeRFD8XUoQsV1OEvPWDekIe91VQLQZ0dDRaW&#10;mHOQRl0G7YSlrIb3BSKVLQwhs5VJDeMqv6kMRl6za/oiyO86QK1U21I8W8TAbJRnzqlfIKdjxYYd&#10;Oc9g7wN2PdK2xkZQ57T8TXsoo+XO587fl9Lp8NXPmlhm5hw6QNY7NZK/0/lZoM1z9IcsBv7wgw/4&#10;6vUdXjV/ZbnG9vu/+uUvlr/4i79YbrLx5DkWLj8+cpaodt2GcuhHZYNX8fcNNWeUmKFwoITPxFMN&#10;B1OWX20D0Hb6oVc+TULjVe+2Wx7OWmmGM1bxdxJqDj/1ng7LsbKLh3kVlEkMhC6FupHofPPKTfEb&#10;ieY7GCRtm+jQM0IOmAy2c4/ioh7Fu3QmDd58Qe6yTF82tOpZoPXzT/BomvaLfBvm4MdBZmDApScR&#10;O1t/B7/xlu0UVU9Boxfusrv3z3728+Xb3/728iff/5N8EuXaK1f5Arpl4SL8o+U8+y/JP7KxTT76&#10;reU7mLI9WrB5jE+0Q9vfZ3nEFyAY/zqh8Upe+ZNKBqlxj6pvjVf9d+ftSmge7Zfoha+c8TXIY//Y&#10;5VApaqzY6eefuvgWf1Ta+u0feS4TAB7fmAuJOQjwN/hlhiWRHFkkqOdKB6T9Z2YsL3HV9YeiSH2j&#10;MjXR+sFRtgyEnVOVn9fM6keRrx841FK6WeYO6ZSox1GldC5D5sU4eA1bGn3mZ9F7TdHeJ+xHFj1D&#10;B0AdBq3wDsHpxDgnf9gpKDgTjbBZrul5sGRd3M83HZhn8JtnZMlAYHQcdUUYoe2VNloPPbq+C7Sk&#10;g8uPVU6U4NOvRY7ty05qwq1HkyFbf1i0UMxKxYI7fZ8P1MGsmEZTMmtdQ4wq1PxaaTeFVLqqIQ+d&#10;HBFQuaoSZZ2BzkDbLuQ88oOLFVXF1YMqpajiPYwPz+GQel5s84zV4EEjT/m004jboeXOXbRw82e6&#10;0Kaz3XLMLS4ULrbn21k40s42efDJ80x6Pp3pW0AGRJafbMCsG4q9NtoE9EwF1S7CGARpp2+5lH+5&#10;I3a9EdsTMMVUZDDNRUAiDu1bv/4uG2Ta4NxDJy7SfoBeQCrP5r2F+JYM8+bQZblWLjKF+dd3/8q3&#10;Y9s6AmQhr2lzVn4UKe6dZ2qGN90Mex6ucI+mKc7FT7fsmZLs5ts8K73pKlLBtHA3zPJaZstv/6RD&#10;HTptvCyL8nfqMYxBie6mO8jTTiM44GdB9ljQ+4gBy+/YK+nWrVvLNT6H4QDqr//6r5cf/J9/s9xi&#10;jctFFgs/YvPJx6w98rMjudBYLjA/oh45C+UF+9b9ezmrjxeX7NdDj5IOOmVUHZUDhX5TTP3aG85+&#10;GDY708pqMADcIj5mdrTtFbd9nEdGAgjty7IfHhDOsKIpXH8Lz3a1+bHxPct7ptG/m2vLvuamjlpk&#10;G60BkV6qMOvRjybiq8FMWabFmw+pOy2O8YZlRtjEoLWdRDnOLt7XJtde+JKHZXef7Rvu3X+8/PCH&#10;P1q+x7qlb/M9qovs/O0HeZ8ww3eHmcUjZhivXnkpAyb5eVGQTw0Y7Bvc5sQ+wRmrusirt0f7rXUs&#10;1coHs+4zvHE733TxKbsbrl8Nhb/5QLA4nR+k8WO9dLC4E4rNqqt58lT/jpsuOdjLX8oluUXc8sSJ&#10;fuTZJyrKtIc+0m/iVB1DTtpD6a4foVZ4cZ7oAhg/JdFCKD3DL/aOujt07UFBl1P4ejFWJ3RLfmQU&#10;474Ops4MWWXzSOydYjNNtAZbpQveDVZZAKySRTnZZT7eSBE5wGZH6qSdQXawIJl6pASgMy2N1y/9&#10;L6EUqx+BG9S3yy36Bbr7o90zjjRtp+e1vNDD+tL5jaMyXoebh9ybxni2AIFP+X3rj83rIL5+0670&#10;w5YD8Qy6MSW+gUdGVMrDR4ENBmcrIUkF0zZoHRNOKdjKtxAc1eo8nVhB4eVE074ab1Cm4jPQIGGj&#10;LtCQCF9DXvE1IkHDxnl1VBRpnnI1SF8NIiloCk6qhK+Fan4VSLXYODmdY/FIwUBvKh0s59y9O5M2&#10;3F8FI6fuKDfZQtMIrHAOkmCkLvOoF7cBjgRy1KM6tcgWGQRzn2bTv8ojiUtcXYPPsOmUn58YnYl5&#10;8ddqNCxGnrj7Qf1L1pYnzLCPb1pttN07tdBRyYTmzo2eL503P+GwsdwRu/Ivt4cjzIpmB1NTSr+m&#10;Mdu4A2udOXcA8ZP5Q27nCV9tIS88bRxklJ4C5VzhBDfFh82jdVFM1+PopF7wCR78VTAdDgzluQ6u&#10;wek7Oel8rGIZeeQCIhMUcv+dm59fT0f1Bo9mpP+rv/qr5Yc/+JvIcLbDgbMD+AN24laGnZodQy5C&#10;xH2Lzs+b2JHhSfSj41BHy3DoWBuuVadoi/XfUq3NKevxlfsuaZf6qqcXms3mUUZI6A7Ts/geBdOm&#10;opdOXTvIT1ikJsNMeenP4lE0Rd90rY9peRhapyT4EccQ9vCUrzitp3TGO934RbPhiufAzLNH6Vv8&#10;jXfeWn7IzU2gjIgLz4BT33srytmboieUnX2E/rzAoGh5cpD9l/6nf/Evlv/uv/lvl5euXlkuXPhG&#10;9lx6dPbhcp/HdS4Sf/nll+k70WXqLzTScvN/vbAoL2aT51mMnEuv4AcalUTYCfpFe9vX2mq8rgXQ&#10;DJ5+S0sO9e08/RZJnKl3HtQ3Q/sNDFJVNsmYf+IPypq/1q9mC0vxKiNyMMTHrNZ/8bIBJ3y81viK&#10;v7NMtoPIIr4OrOQPK3XRPvlpYx7bTvaqUj3mLeUit1QIoPRQThDzjov9OUSYhv7DDpEzsI2z0Abh&#10;sVwdyPNmtkP8S6LkalMdnf+is3roaUOpNOQMouhpHiiwHaHaVAZlwO1j4nf1R68yxYwiks6xkDzK&#10;uUYIwKtdGF+ZJ8uftc1MeY1lnqHboPGGaX98wjnlPIhyXQWWp0aDXjxDyhY8U+2/lhWEvZ/ImGCm&#10;E+TnvwytvuFv/Tfuv/55spx18zSDhCquIToylQF4NfBNhTRbB0u5CMGJIO8e6SphxU6GaSDGh3Kr&#10;ktDWiLCyw2zvZ8atrKoYDe+zeS1XmA7dCmUURJBKvxp0dMOWVpyqgrGtbrDJ0FtxV4lvIbHJLJ1q&#10;p1rx1kI0QFsInslmULlFL1wG8kCT1FBhHcQtG6KjV0HCZl+SKT/t0LZRr5Kx46MWT84MVw+PrrxF&#10;qG3qU0TytiF61i9Ja7hpQtlSeppuWs/Ja7xdz4i6E1Z86Yr1mh9dInMFrZHkNX65KHKj8bBhqLDS&#10;nKRzZ4YfCc/P7v46OmAVRFb40CZcRE2iWeQcD8HDQY+8ckG1nYHnYPju7QdZ1P0KF8Yvrn++/OgH&#10;P1z+ll2fn/CGXAY6PKKzrM/wtuQx8nJ3xAXYG418CoUBrYM1cXzENqpHOm4V6AG2ZWtdBZALuuua&#10;pLEDzQaS4BrXhbE5PqtBUHTF0JQ95zax8TwXbM/23aTqxG4klB3ky9u0J0VWOqiJF+9iZLxD+a/q&#10;rfCqu4XXOH1u3E57nljN4HVQ23Ll2+1CmEcPfI0zoljLttuk+NYFd+quN18ViP8Z9Hgvahn6aZZ3&#10;2VLg13yi5tvf/lZmlq69dGW5+tJVHrdW2Uh7/sx5yoU+2Xd34KuMuuxQXswq5dt3sNfGXoqweUnP&#10;Vj+ukcHZM7x1Dl/4z3jlNyHanazETXdfhArhS4sgDx1AjF/At75lPdnJxRKGwR2sjVc9kpNhIxRO&#10;accec5wVSjp3osMj3nQit+uSyFVn1UXeVV+KHt9N9ipp1kWcCtAlMn7h4dONzR/KUxNlVTBtIudA&#10;1aLoxVBOyioERTtI15O0sz4tQ4SN04p+YqTklz9WBGSuEyK5owJAfVSV8iLxYZwnXyg4TZ1LQLDl&#10;DjCzpdFD20VUX5EGbRHUr2WSvGSXrLJh2GgC4eJ482Fd0oVlaVGWLZaf8KEruM1XWPQGEAng6dmB&#10;Dh0xdFO90gCCAo10YcrDmDqseKTPfsQuwGa2c2ycsj/nbREOdKO0zrOBH/DmTDoBtvjtgZSNzDsu&#10;C8BN7LoCKjKvJ3M2CO+8FPywuvlvZ7F1QdG1c4QamodxDRc3fhj4wrwDkp8ccgZBw4ujphnrO8fK&#10;c0R7zDdgggV+3Ewpp1MIoT9VaUoGySnoB2X5lw4oM3SFEHHq0IMMfBmdZTRCF6vwuuOIUGhEqEol&#10;Ti6WZLW/kgtRd3a5k+0rJpmZCbQxwGcSJ1nCPp/YEOTyYeN57pmS2NE+VvbQTxzpu3xn3uYZVv6V&#10;XH9n3I5HDWlWLBOkhn3B02EEfaPvO7Sckd3gnbM46try9uNBTnmUjB1iEm1n6MasIsAVLfzjd/1f&#10;F1kzrcO3b99e7t+5nXbk5oW3b9/Ko5m/+3d/tzw5POZL9iz6Zf3KwwePqKm0vQt8380LBIMoTrkI&#10;+ZjZfZX0fy5alLMvCKhP18eWp/w+ak1SvYG1Kkuk8z3bP6ZjHAj6NvkDTzMb3xJSpqFh5ZvSJRn8&#10;pF0k0TNRGT5IjgW2LUpx33+k9Zd857zm6Vm+5tk25NFht6+YBn7gKgaWK8/m3zp2unn1uXUw32AZ&#10;SVOfmRlrwhjINl4E6czRBmMLss+zczeTgctPf/ITyvMxb8I9Wv6zP/tPl9dfe21x4Ox2A8oQ3wG2&#10;fXO2FVB34ErPQVuw6qlD6xTFpp/WxfwMiIfuosw0jSfcGb/2ZcPbNzxTgtAKIubW1+rQouLXf3RK&#10;GZSrRE6QX/NsmGd18ei8k3Rb8+ibywf/kbY3b9bkuPLz6u5739670d0ASIIEwXVEihzNkKORYiJs&#10;yZLC39OfwI6w/pBlOjRcZmiRBAgSGwEC6H3vu29+nt/JfN+6FwA547Cz+71VlXnybHky8+RSWUWr&#10;4znmK6pHHjFBtPnLaQXWuiE/9FUG60xsgPsxHdMmNMg/CfIs0hYmeXsEV1OTN/mwx8jSAEBlmlzX&#10;UqDxDf8UbQOuS+BHPARauUg+zU3FmCt9TWWPjIkzHsfVmTiD34M9oX9y9tIPyluGztCVBBOumjxq&#10;yjSg0KFv0dVTgesIJYz4bDGTi7zahtVVO23OLXnl13jRBMIkCUwEKWpBD5B4ClawhqdRkpdIE72D&#10;laziNsPpFbFEwYf4Og4e+B8E/JFqzFxeQTH/pVe+ggGxF4KKeHBwxG+XUSbnAPGNIxH5dW11aV23&#10;ohwc7A1xJ3blTrYqvgy87o0vI628vcHVoYqpoISaanOaFyfL0bhMQjCKsFExwv8RWipFyzsrn0pI&#10;HDAxWq5lmBFxEucr+gb/VoUQD1zQEGRcYoOAXBbeDK/seo7L2upK+HD/QH1E18zmA/eUDZ4NKhrs&#10;EuAcpTrErmhokJNQbIC/dOPwpxwPJQWuyR7u2dtQZiXqlrEhUob8C1nofYafAhRDlDBioJy+ylC6&#10;EH3NdKRBa7Cp7NzHyM7gP83NBHnwdJzT2Lrr8RPZGxLjO60OczbvFz13+zC9503j13B3tlVf2oIz&#10;iARroMnf+RiDjfmbxlNa2Kfw/WdaZoAgWjrr1KVNTCMUu+XZGSbrm2cfJQdxDzg76af/7e+HN996&#10;iw6UI/fZ3GuwzplvkYNMdYLSWdkzaoj8d8nHDdruZ7MTzKm21g9A3FAcIVGCOPzo5KwdK3vjegev&#10;/cjtWP4uF+gIyBozLpknHQz4uzxC9WBedV66m+L12Z8HhBpcxhG/cWWq4SL3HdfnXQs/eQgd55j3&#10;1FHSelyHEV5+Dab19ES0uJ42hgt/Ld1yM6g7Yfypv/6LHHisaWCJP6EcDaZ3GZU53+iTBxLm0ccL&#10;9ii9+Zs3hx98718Mtz/52MPvhs3zm8m7o8NEp+aJ3x7Kecgrzw5IU74gdYDq/jXlkdexbF0OEfX0&#10;yCMTfyZ0XHXQaJXVGHd6knyI2ZrY8FmW/d47ZeQ3cbD+iTTHYOY3TMthnDq973DSSvWoboB86p+W&#10;nhvT1FuHjQ7Ds33H6b4KICMhwLWJl4tRhK4f78XX+fM5wfyNVm+LAxd0/hGb9ujV3/+7YM5w6R9k&#10;mSwP+giNTkHsvR/23m7PtiDZtGP1UwoxOfGZEUyfVzxGHWTIJElY5kEE9eeUTow1KHNAhYmusRfo&#10;VLb8LVsGKE/wIp9wNNGK8fLn1XIM/Ya76lbDQ5y6DFz0yyMP5kz+Fjcuq24Lydr/BF1yJV+Pnj9/&#10;5TKv29p47nNl9OL90X4GDZkpknkUlql8Be9McE3DicId9Rg0Rhv6GCxD30Pw1OiEQ/dIC0zN2ZKm&#10;41FGVgUFNnE34bw33msfnRScygdWfMA6BW2jJA/lQDXFqFzSPMG4jDLkwFd06vMMJEmHywIzZTNz&#10;jA5pD5cXmVb3cEAcRdsDOyGNqyCVwjgqJf+IhA+L1kKUJeIMIk1J9gcBR6GlwWbBeuFeHJqK8okz&#10;eHIVEHIauECig69kSkqBhh2SlbvzKx5xCz4JhY44oMJEpaQMGlDuQ6IBE+9nIqQdHrgZV8AJbm4i&#10;C7ZjKPxVlt5rCxOaYz7gc8yihFRT9CCewpa/9TCGVo6yzwluIZWvcrS/4zw9wTh/paeog8foxlgR&#10;ROdEci8/KSeLmkRtXJpaZnQmHw1f2T9wZqRcrV/+3LTtK6uLfCfsKadzv4WT9Bs6zJ3t7exLMrsd&#10;ozO7ciZs/9yIutcmD/kdoEsHHNq6y2pWAh3/eQYgc9h09lI1WXSs5MslHjv8CAFf6UQah7I52Twu&#10;YeDlvIfadxENJMq0bjOpklFW5Sincpq7yqXZQTjpWL1CLHmbLkd2ibYjU3RMfCojaFP/yDku77oP&#10;4xO+xK6MpmVES/kox3ifSrd12UjpJb14iVNE3prZcQa9lsO6wxT9mU/eIkOjRzkFhmUMyywWAh+s&#10;vkX1qUPUkZXl1WGfDd3/5b/81+Hf/fv/Ic7U15ffGBbZ1L+1vcMy7YvBM5kiv5vE2WmaYIPHrSSV&#10;q/NtRNgQDFopwMZfzSpVnl5ukbild3Dxp42z4QOJ3Jf+JEaMuLlJqrryTvmNDf2Cn9JI0qk/n5dm&#10;XkNP6881EC65ilZHVTTlqdNPq2MFDT9AAxKnTxjw9xkzZ5i00W4TEUxJgG9sdCKVNH0CptFtceGp&#10;mEjMZFlKXRgjQvkwH7+wYgR3SZducgpaMe0x+RpQ7nu6OauFBXLMT7KLj3+55884XRawQ5uvUC02&#10;JuT6jTq3b5N2Py4ktDuj4Vj9hUjLZh7/tzjolq6sSyFY8C1ZGppY9JK45uBJNnSqXfVvekTxgSbw&#10;udPuheWv/XCjkaz8UT8pi2Kqc0WsKglUu09McHmXlZORXMLOHxMxz4ZDv7l0OIfD5Ns5cD+vo7GI&#10;swBxG2GdpTS8xOu9ltJqw6PIe2Ok8eXcAouCaT1HkuZ1E2mWuXSSVCV0xWOFlBFnt4QTT3Bxz4mZ&#10;pOkYVaMVOjz7LRhUnDRnvshMA4ODkM3l7tmQQRRFUs41gpZmpRMibgPN1wSHxeBobmbW2TSLhOBy&#10;B6CqU75csz2ezBRZYOQSthWOFa6/HWf24MjcFXemtWKQqlj9Z4FoEcFhjEnQzMjItIhRORDEpEmI&#10;iIUqxNRnaJjAf5kvh8YsUiPIShHzKSEpVaNOpVkmjTKkk7vgjQ9djbQ638gSHHDQYKXTs4W3Rtd0&#10;baqz0bgu/qDQWJngyUjJ+M4C13AmjkmkrBkbEXP1T+el1TqBpnHCNia6TeQRnFG91wk8d9qStTo0&#10;tUs2QsNsdETG0CI5zReftfBZ/I5Y6xRkZiSYSTrGzvf3dukAn4NyZnjvvU+Gn//8Z8Pbb/2WV/2P&#10;2bvEO6Tkqc+RaMOtTkArZ/CQ5htWLscd+osNyZv2yltxOEhzfEy2dF71yzfi5CenSqMn60c15lYd&#10;6xu8utVKBbVA7SoZfFauyFL6PbHzj7LEH6GTy7qvokxTp9IsLao247xWfNUIU5sOGz0yN1zFc541&#10;CuUPKeAtB6KOlZ3QdZ0HE1qY8Nh4UZdmVI/OrtX+wIIPrLRDZ/o2zkQOiGdAxtUZpshmXPQXwahv&#10;tbzj/i95tO1TA/4Tr20MzSd2wx/bLKL3aRd9k1Hd/P7d94bLv7g0/O3f/u3wkKMirt+8Maxyztbz&#10;589xone4X8kgSDUHK+Vt+12dvrJ1XZiOfkCqXPlHptKT8crnVSjsIdfSb1SNXF13AQwUf0pVlUbF&#10;BKwC5VBJDaBFS88wwdXiv+gyLsezeWyLS6oJG+2m+FCe6IS/aBOa1JvKJAO5zzJMWAwy4MihbQBv&#10;fRjTzFEasK8E4vam7Jtb5OqyFVe2aV3/xUeYMz+/jjfOeegFne+KFw/gl5eQkaC/6LTKThreVRJ3&#10;kJrwEPxCtDiZTb2IVMRaH/M3+WUo8hDXN6D7LHRC8BHRgnTVY5fBaDUWZgMTLeZO/ipJgjxZl5LC&#10;n9Ao2o29pChHHCYibUukNwm5bXqBveLX0u1BAChgv7YFLg/6LM3sBwsYGMNE43OMPoowOwCjeLMF&#10;h1fS/MmXUz5MG7vOzlT//CrT/X7gkYaEWSaR+KbOkbMuIM6mNmu7CEBkZzXLz2BDJIyNoQ2vjgu7&#10;LPKcdJ6svBpcGi2yiYWmPZ3nYZawzJ8EcDQmweO3XHqjlFE1uGwwUumlx0jLNyPSCFlATWmBkQow&#10;48ogn67d5pVbOnzV2BvgOFewoMOngnSUwhNXP6SLVhBH5cG7nRAlIVwUCs6mDkVOSEERablkBANs&#10;AnH+M16adkA8EsAGnYSAoresJQtImnAGHqWrUZYhi8344kUVnDKrFp+Mwk0Cuax9wOc3jp/cT2/k&#10;19Ar16RB0ptoQV1EZ+1Z/orHDgGpxBXdyNHwykPpsuTw2fSeHxMy6guCKf0nSDRyBrbion1AuzM2&#10;ASLZMo3+VI16I1G3UHsv2q3xKFTJWvwpd3WC7pkDvJ6pzDpaLvHu7+8ys7PHLMX+8Mt/+MfhH//v&#10;X/K9t7tptJdceoMevhADlMaDjauIoB+HgzsdpQOcLpfl3Hs0g61ap3IuD/VTmzWkvlG22p327HId&#10;EkemyGW9CG757HYESPguml+k7crf8qCULqvxpQs5IHT89VR0uE+ZRybp9KCM1q8pj0LaDo0HPcEf&#10;06nSkPfOf11V4zRN7GBsjWaE6wQn+Ywwb2TnT8+vXjt+r30W3fuJM2LbAL2+ZGVe27ngaGqUG7jk&#10;b7V/afDBET0AO88e0WNO8X7rzTeHW7duMZO0OVy8tDdscNaWs4DOaoUmuIPFq+UsXfDY6TvjZZjw&#10;RZo8+Ov8mqbDbjBuHLSv2D3wZ8MYz9l8HTbytgdhep6e/v/HdUxzir/4H9NPn9MAxmU6zi/PY9nG&#10;ad6nTwC19+LwWvGtvQa/z8HRdNtxGm9IntzVn5RAnFUTW4JXy0J+UtojvCTZPXR85hjzXPdiPV22&#10;ZEj75dWQS3kRgU1spy/VCf8B/7N/JnTtSwjaWfph8Ii2D9xzH4gp353WWKYG8v/NBVWkn1boJmOn&#10;mXa59eGd/iRNHeS/umSQtMTXyG2frGz2HEu+muy8y1IZhxXrhAPSdCbcRqqXIr0YX5AdDQt04Ece&#10;18+/GZyrOCdsQs0+Clp+HYzjk1rvz2hQ2gQFEKUysAJGPs4OsXEnzTxeTWP8DCzKd02MiJMTN2LL&#10;SlVuBdKZOsleHzKYCT7FUObGX+VTKebh1s7GpSppyK93faYi2akMeQUYAJWXTlBCMpwwbQxUQ2hi&#10;4BOFJ0rs8mAu57UqXRhpoNSkwGygos7g4g//w6u8GWde+TUfidzlvmwzACYkCFOydDgiBAlNbmwR&#10;Wyga0jJCII1d2fgbwYz/4pB8jXyXXeiet8f151zBLf+t1hdbQVTlWTwV0sCBr/izkar4wifTPvvz&#10;vv0KhKcq/84DAAmdl/48vk5gQVUdYC/vMVRR7DHamKHbWkyN/Hae1cDCCWp1mfvZ86ccOvl0eO/d&#10;d5lR+gWzBk/juM9S74ov6pneEryHcowC3ODLTJL7VqgROm/CJw9X62M/xFAHts4iIx9pLrEftuVx&#10;+UxnwTUzSihWmbMhlriOT1m0O6/jIOxERw0+I7PovvKLo8Oczm05WkbJ2C5TWBIbFsoNHAmWQ5wC&#10;n/0ZUXzFxm0vxAl85DGTz62uF/s8NznE21ELapjQatSNq8a+eBN/57vyl969V3ZnwKNT7qXkDDoJ&#10;okmY5KdcxMsZIPXiDII4a2/bVAdWzg2PsI3//T//53wnbnFlebj18q1hiessjq7lL/P+80Ubl14j&#10;VhNP3NLqvOjYddqmTWU6zVvnM/nERZjqRHW2yEpKWsfbonLpcOZNmRFr3BiXgP25wyfzn/ujbj+H&#10;j57NtCmtkq/HCXM2b8/Xefk8mJ42xgsbEzpdn2dxKXsvg7EdhEYD7vqpfgn9Wq5dzT4CZ3/moDS1&#10;QtnVgfkp9hp4N14Smxwt41R+7dP8YjJ/AXjh3gam0eLunx1KP1UupV8HDKLWxqUX9MgFfW0TCnJQ&#10;/dmUnHEJEa4/nLkqMwoKbOQYpZOvZCSuALhpyHgu2W1PZa7ydXuIE0eczz2u5OrcTunMP+RDnSre&#10;PQ7Zb2RjzF4JGbt44fywvLKCI+L+iH1mmXSkGF3BbPHkiBb6wC/hJNkh6Aypllk2JPKXpT2nr5yh&#10;4pBHrjKkkXkmjEg0mthBctloe0IxThP0xWcQ3inuvOEG1kOcJY1QZ8ePz544Cpchftk46g0OXJYt&#10;iir3xqmulGZoyrsZs+EymeWvK07KpNFAdaPQbQsRk0ZBmcblF6UHj0AWo+yqOQ33s6HHKYL4YxJd&#10;eJ51IE3LK5zqz3v1Q8Zeoc3ZCzvXMNQxm2q62IOpIhInTMEVvkqayjwB/cyNdFJpQVmzeR2kyrkL&#10;Wxoo2rlPbSFTyBZHKR8jZCLlAi5us/QbtI1WR5o4ZfFXQeemNyI9DjXFfvqz166nolzPYz1+HqwF&#10;HHnNz78Ob2OkTaVkmxHIg2IIOWk4sem93R1s7XB45913hp//9GdxlNwvuGC9IsP+Hm9V2dBIgY5Q&#10;NaRBtvzBZ53ZA946lhlW6MmH+5q0kdQT8AirLqynxuWEbnAtsT9K582qYOPVZYBcgs/+2uNE3jhD&#10;xCtU8njfQp7J0HXTU8J3y9PTzOJ9wlkcSas/lSSmgk2W3Kr5sqPQ5alhKysgY82qFRfCFByZzJfn&#10;3AR1sVIydbiOsT8nI38iQ+e9R7arsz4gHxYZVBripMBCziTjucts9tgLAzXjfEVay9H/dy+gy2kL&#10;C6tZdvvJT34yLLHstr6+lm8DKpE6NTgwtE1NmWsvJEIeus4YlUbkPzPv0On2KEzxIrazoWvybPxn&#10;n7s8pnj/ebrquUw7m97T/nlXeZbH07yLW7324L1yGj9xSNr9mI8uQ+WfIpjGd10V5pKz6Jun/5JK&#10;dK1SQJj7dOrApD4SMcU+5b4wkdvyAZbCbGXTUoijSpNmK9CCuuY2G9a9SZhir20dPd5rr8sFXJin&#10;cac5K511ZqMH+YpCxzjrfkIeGoIlNFZyabwmLXgazBddWt5eRqVvy7a47FwnO/SgWpjIN5EDOhVP&#10;mm1kE6Zw9hymkbVnV74WOu16bAB5EAY/Zne3NmHbYLs0sP1ia7h/797w7Mnj4bvf/e7w2muvDYec&#10;OGvj6ybo58+3hl02I65trGTpzi+cnZDv4z9+MmztbNEIM+5lCW2W5bylpbXh6vXrODc08rwW614c&#10;G3IblTXW4ud5dfaQ+B3whR3+zOJ0zS0xCwVgOg4cHF/zNz0652bBggBZXAiuOk2+IWIfnI7r2Olo&#10;Z7i8spGVkIamOUuqbY4Gx3/mUXNZhjukk1OLEjIda3Um44iR4NQiUBuZumLLqGCKPFXA3oqD//BV&#10;8chEQ2i8/5TFEEPgIfh8Ji0NZyvAKTzFTlz+WaloH2uWSR2JqWh7B2B0XEQqvvgKQ4EN3OhP8dG5&#10;KtkU4azjMcqSW2F6sGLLR2QPqnGiuIg0ykscgsqZ+LgFxicZ3VdeHajg5bE6Cp1zy7TzWp1HMKVM&#10;SBGHulIPIuS/pVp0fCwe7aSIDCbhep4wUaxNcCRd+TruTj8i0ShmJmjaqOnUFr8ub9e9b7752Zzb&#10;n3wy/P7tt4cXHBlw7OvN4JCL/Z1d0GPTLrMitLNLLs3aPzqrmjdVLHsHJeSxI/CcJRtaa0I2gnMP&#10;iwl24H7vzaBsgSddZ0kYZTIu+M3HT737z3J331ScTxEI69UALjvr3hH1qzJkECUuCqHrO3nETb7Q&#10;CAotnSj/kK8H2wYfK9VYecTGfauM/GXzjddg6HZRGHoZSqf0b7Yp/oIK0YmdSC3tkjwSzOs/5Rrj&#10;67wXjvpbbYptT21T6M/m9QR283Qc6hSupBC9isE0ZwNZl53AJQ/47ty9O/yf/8d/zSGVf/VXf5W2&#10;d5vlW2kII03v+/Kc+Iz3Z+g8eW/7UnowbQpTaV0/TWfa2Ehn/b7j7Xl87mlez6YLZ1yPH8OaZuhp&#10;9TT+W3yOY+Sb0k5Ux1VxBdVxee38jOPG9x2vcN1+e/oUd+nF57Nx5g+8ttr6Ke0/ATZ1lv2VLVun&#10;bYHI45/WtmXGR/qJJzf54DxS9j9VP4KV9Ca78GSyb7TuZ+8hcaAKT51f+cusFe1lyh/cccrCiRla&#10;pnbLxYaSoJ7FVfS4KYKJbX+ICj3tXDrCiFCelBUbSjAqs2NK9jlB1PlXaSElfYFFSVC/8lVR/G1t&#10;VNEkwUwTRXVeyJj4oGh/mjw+Nbq5De+Cj/K2HNNyN4K2fG3zQmil0YWXtZX14ekz3tShgcqICcxV&#10;8WY5HG1xeHrwPJ3DPJV8nkbc+aOd3a3hjx+8Ozy8f3fYPtgZnmw9oRAXhi995fXhyrXzw23Ocnrz&#10;d7+NwzS/vDS8+sqXhr/43veHlbXF4Ta03n7rbRyt5/nMwzfeeGNYXV4Zdg93aSQ9mI1zZnDWPPZp&#10;b28nG8XXVjYyE7bIKGx+oYz5kL0gLjco+9z8ElcK0p3gE81TkDzlnBJu5nCkaG6iuHRQWdfjkZmk&#10;Q864yYyGGSysXKcK7YaUaBsvLAeyZobutAKChEj403goZDufBPRmp18FXuYiXWHFg7/JlXvA+9tQ&#10;VishZTlv8glBug2weKrakUc6GrH5xckMRdGRcrisS2OlZtzE1SIEMwjaonpax9OfBUsHIbgbnqko&#10;Exo9c9JKD9yGTuRo96kMEpNWeCBV8BZCizQxCzTRfePX5+CLaN6hWyFH8qj31kbJaPSRdOhETMkL&#10;n18IhZ3Sa9HucNGBoGGHsm20wnLD02lbb1AQ5yRtY7ts6uYVcZffbt/+tGaD4FQ722ewIX5tIpuE&#10;fQCzaSk/mPfeBrKXQRrjgFHy6YiTyZgE627eePNJQ8K+XbxrnEdecVlf1FqXVYnkPzKYbg6fRRPg&#10;KR3jJ/zAmzrWBLpNKH9PD/4OX0Q/21FBwxCqIHOWSBp5q0/HDzkygDJNXDDVZ5Ic2RtXtCt9zF+n&#10;XxTqb3WUIKGMrKPWXWe2x/mE6fKYy7ROp3e0ZIwsXd+LLJGZJlzPY1vQv/2oA2hH5uZs34ZUXjif&#10;wGq/ntTucRI//8Uvhtdff324zqBTB1ZHdJ92TlrOFKpj+eu0pKusxnX+xumd/85XzxfilvKY54rM&#10;3y5PL8+Ox+dezmM6EzjbPm0MOH/m67h6HzeBJa3u1VvZWWyAp/421oiliczjuH7f5ep8Gj+m47N8&#10;yHMPPU9/Hl8rrfPXUpQLIZwDtoZ0/P2aOOSIY6MaIKV6qzYVDvFGUnhJQEc9lF0AT77UCSHNrx4n&#10;QMIHIPowXjoGMWZARl+YNkKFW0kJ4UVb8Z9xABdO06e2K2xfrleu0qcOmPG0J+Gl5fRePKAIrHTy&#10;U0bvzgSydV2kLrfnrr8xdHLD5yk8wFedALKlTcoQBoPbjMCdwikdCJ7CNSKWMkGWbs9e3Tc9P4MD&#10;tJpKh5SMdI9ZH9/kQLS7t9l0CgK/WeXhaO4/Otw7Hp5zcN4OjsnyxuKwAWzt+6EZxkliPEzBHrB8&#10;tzHc43XomQUqLDPT2zhYe/svhi1mkYa97WFl/Y1hbX0ZxXpy8D7r9I84kO/xcOuVm0w5bw7b+8xe&#10;7XOqMW/jPbz/kNdnXyAdnY5nPEHbkebiwvJw4/pNaF3N6P3D999jduuPwM0O62ubNDZrzF5t0EHt&#10;pDLfvPnScOnKRUZodi6wgYN3tGfjW+fUOLz0jVw7Xw1B2bME5+idf6cVC0AgRhqe3AKJog1VDQrW&#10;/Cm+VA5SNCwti3BI47e3Bx0YW2DWbRZH09zOsqVCiwkLFJ/61hpjFKFDPhpMN/rKeDbC+hYOdpyv&#10;sutM8c/qLFdi6bybvYxfiEoRd3iDNWnb6aqP3iCSg/TeONvwiU88JYs9WDo0qUmwkjvJpNWHIImC&#10;ga6rAiwcZfCVsafLX/5HZul1xGi130rMe0EbnA+qRlYMxteIjHsz5r90k0kAonq8V/F7BQlLyjYs&#10;HXdwAevsgLni0NjwEFSLTtoBswa+2faIju9XHD7oW2/bfEh1iQ51gdnXI773Vg6gdKrxdvbHyZTs&#10;9XOUCs6csYTepSkFf5AIDa/uSXJ2WB5crvNZ2Cq34huwSf4srRnxBaFka4mN5llQYXqo8pA/uSne&#10;oqtwWnQ7rNeSYhxTMoFgFMk9/y0vl6zEGl0JY5l44Y+0uY0+KrMlaImcCeQzznLxrkhVeYrDX3Uq&#10;GowYCe1SDz5P4U1TDhtTndeuD5+LX8EbfBiUOnWH/ZuZMQPOAaGDHzuvyIbhWGZKs89s5L07d/IC&#10;wMb6Om3DPAPTnWGLT6FscNK3uKVbulclzVYnzNZN52sMdwbkTz6CltAVUfJM2wPlb448Dnlmfrvi&#10;1Q8y9rZhEm0dSXvWY4p3aZQM6sLyEYGwU7m6LJ/HcE/rcoZr87cwThfG5zHs+B6i5JrmFUWlN74a&#10;TkG0gfwb0TqFi/jUN2h6Kn/HJcxRZBO3LXRRJUrrVOzEMbJHXWWTxZH1rDPgtXAap0z+M2jLIqD2&#10;8AY55UCcOI1Mu21bz1NW+kjo+SLRKfzJZEZC3U9ohRGBjQdDypa7xAtfYYwhMR1/Txg9q5fezh46&#10;CJ+0KR1YOZSt8axq/DeiWXaH3VCf+r/0hGfsrvN3Km/DMy5D0+cvXuYjjpzn4cjmhE3ayyyBefDk&#10;h3/4KJ1JvXFDZaCQt58+zBLd8TyFd/94eORIFUfq4AnftWImaH/v+fDV114Zvv/XPxg+uH2b4dE6&#10;M0I4YO53Wp4Z1qFzDQfnu3/xrWF5dYnlvD0agLnh4uXzwxvffG14g1mleOrMCK0trAxbu89o+HHC&#10;ltALQvvmnU3m3sF2eF07t8hGbZYN7zwZ7tz/ZLh976NaejjBAVzZHDbWLtFpDMO1a9dw0FYZoeJ8&#10;MEM1T6dHH8bGdfo/Gi5lP9CIs6THaJ8TYMtYUbOTA7Wa0fXKlXgLSgP2yYLmZ5mq5+T1L/cZRZrM&#10;g+VrAfuPJx4IxDuLd3TM7MKRIwDTqpMbeNbQY9j2vs5I0ZCa36BXLYN2+ni9uZ/BO7XMlMVRmXtk&#10;BM9hhNyErqiCgT/kdc/WdKreDqP43eeAUvnTabLDzjH0TWYSOoZcu3H64L5TKUydAKlpzF7oINKA&#10;wh/8RyfhBnjXQwy9oeRWfYyYTbJ/Oo4ekfLgQfDAW2kJ0TuRDXPibJasONpUwcgT/MGXYgWFeYIs&#10;IKozQUzhyfwtLpSQS7w6uLZdvjbueUrq3w9W3vnk0+EXP/s59eduTm6GYMpdai4hexWfjYSyqRhp&#10;iUPd+4/uuHiiPLKpmAxaA55ybMB8zjjooGWpzH1PsYHeWDdZgOvLAJZBGgrtU5pdKECVSxGbmJW5&#10;/U0e7if6JV8aZ+G5T3mAc+yUddzB2cq4x4m216dIDt8J8pWKJV5+yhPO0HHjTJ3l3rKTNuWqPSfw&#10;LI+RRQTk4ZHyLPv03nRVbsFFB7YydiSVWPXbnMkvGDwJbnk0G+pOi/o2WBbeBwfPlqXwyUvnZ5l7&#10;3tURv1naI50PIcytLTraWWR26fGDh8Obv/oVbdnacJPBpHjiFNNmHPA9wCVm6nuI7PDYeTC+0/dq&#10;+jit56urOkMnPEzkTEIUkztxdHx58UdgQumMB/UTnRWOwCoKdaNwyn1pTkKWypingqu83S7HNItW&#10;yx/Kp/90vvv1dGo9mdbT614hxHkar2KUOJVecntf/OWGxxrENt2ZqQfTFJKg+YpfHJ124nkuvD6V&#10;jmzr84Y5aVq67SWvu8ZuOsa0BEHd8Pf7JkLHKf/S87zEY/rUqi/2MbbR5ZAXP2YECZcSofNlvKF4&#10;926cHjpkKzmLF+VAyvwTpWmRXzFEQBDS6mn+3JsQZolTZP+Zbj0guJQ3zV11NAnA9XoeXMVcJaUm&#10;Vd6ujzAAHfErd8/jtZdLv07yNGx+PHzyQpa1AABAAElEQVR+liUvpmaIonCosAqmb2DlncWRkX6W&#10;3OiEV5eWM208v8ZZMIsznAVyZ3jyiCW7bT/ZADIagV1mbDyv6Ac//N7wAkRPWXpY3Vgevvr6l9mw&#10;yPVr3xzWL6ygiOOMkhZWloh7bbh87TKOEfun+De/5BwVB/bhyFx+6QrPGBANyv3794f7D+7hPB3j&#10;DDEFDQ8P7j4YPnj//eEJbxUts6y3PLMMbr7e7cgcAS9eujJ86Uuv4pjhzB1uI8swbMRxoiOisVlg&#10;g/j65joj/ye8qfR8WFMfCI346BY+9qvALMxZX+/lX5WJnaOj/9Nh0hiRLYq3YUWn8d4DaoL/yyBs&#10;HjXmxRM333oGzx4dXc3k0Z2GXjpTiB0wa4camH6nHGDQ4xnmeJtRZp2NGJCFvzwycmXWwhG5TNYG&#10;YDoECU/EkfviMZ1znioxjTWAz188S6XaOLcRGbTkGBp4avZIVZGH/7WZtSGXTgiV7D4Z5MC/3cDr&#10;XqNNMn9Mp0rDWhpVjdGGIvi8NEAu0XPv0EgqelU2HcxYdS8BHZziSgnggX+9MiY+HRR4Oy/k8V8P&#10;1eC1p84GOL1VBzVylFM6SDwr31xyGdT9efeZHXjn97/n0yYvOJ6DWShouScpH2vWeyfUzIROm0/V&#10;yapjcau3KSeULw/yGb75o+OkrbkvKscD2OBiU3EsQKjjlKl0nSd5tkMHbw/iKe30mNKmFiLeccMx&#10;vp9C190YNnxDI3WgAXqfZ0jXpxVKdz1f0yZ2XWdNmU1dLWDfh4xYdEwW2ecobp1C5ephTMe4jrPf&#10;ay/FU+Xwvp+23/N2ux+rRzhDz+995VVr3FvvuJWTjsccDizU36Q9sMHXxspikma5GXQytRth3byb&#10;JUXLD31Znu++++5w8yaz6Jd44YZVAJ0lT/a2DZV+ZnngQfj+C2L+dJ58Ht/39PE16Q3PVMaSs8N1&#10;HKb76/Lp3GRgWOqa6EjeuiMpjp5/jM+4Ts9rhzsL2/N0mP7c4ft1nD7G0Xkd5xvDjuOVx7Ia5x+n&#10;515d0TDoMLVi5VJ6MT15hdFAfPbfaXUmvtq1ZhvqlX+2/dlGoffAMw91TY4pjeK/5SVNmtW+Vhtn&#10;Vh0lZy89J9A6VFtUiJe3wLe6kYa3ykIyUye37DSkexsdOYDl3+klrc8TsHJ+0V+5h5j/439EplGD&#10;28ugmQZwU/mnfclp7ONy7fedjvgmcQ1pf+5YfLZfnNJmZumYDtYTZeV00QrqWhRKW1pbyf4lN6ja&#10;MM/hOC3Nr6TRWjq3ykzN0nDu/Oow8/L14clHHw5v/fIXnDi7ONx9wAbW994Z3sAhWb/80jC/PDts&#10;XvgeI26WCGSMZT84oLNgUze01tZW+XDkOo4Ss0zug3LEhVNgA7m4vD6snqwOj549ZAlwhxmlHXB4&#10;RMHhsL6xOjzhNVs3ld/kXJJvbn6Dkdr+cJ+3+1483ecL3pvD1csvs0FyY1hdXxk++eRDHIuT4erV&#10;i4iK4SGrytjafcFIfz77Rj69/cmwOr/IPqtracwCR0WwkgmrYUyU2pSsci3XFAT3vcEQ1jpUxogB&#10;j+wtONBBtZUUHAasv7q0xGdWdHLIqyHrmG1xonNGEugK95DZiP3hxdZjGkkqE6NLO1Sd3PmFJfS5&#10;wCF3vlZMg7q4kCU9l+2kN8usVG14tzK12SqZho4faJVZ5awNxnTedvYcrjiHbmaYSVTCaviq0vYO&#10;OrKggHmPhgBMuQ3Gg7o9JYo/eKDE52wg5Jd48gdSHRVvZaDc888OMe1EQ9GnZCtfGXTdY9gqFLTJ&#10;eaZCZCYFHAVbfEX8YpfyVut2XC2t8S9ZJdEW0nwSX52qKVAig7jN6wxd9gjQKR4xu6MNf/TJJ8N/&#10;+79+MrxPnehhjwMG1bMfvZ3FmYozY1513oBy0nd77pXbupGRZ+Qs3Wlj2qa/OnJAG2SQwz9LKuXo&#10;TQuR0fyRA/shTZ1M7JZ7Q2h6M3pOPHnd0F5lVHnNL5hxndexns2nbfV01EZG/1SY4qJOEC0vjnzF&#10;4ZEG9ZYXPAKu2UgrOg/d4lfbNESW8NFkEJggfTttg/QyK0uSZZtX8Il3tqTwlMK6DJ1vr+q54+jp&#10;4paK6ZGzySqzsWlpBD8z7MpGvI5OvlkWWUkVL44PWclT9eTImSMaBl+4+d3v3s4y3He++50avBJf&#10;swPUKmTve626nuWx8ydf42B8j+tXqAakP9fVOH+lw54moPdjPOrFwWQn1WG9yp+w/WdcTxeXeftz&#10;TxO2B+PGtPpzT/fa85+NG8eP7zv+ihP/OKe6E2fF9XzjPMblGRhLV70bOkzuE2P6KMRhHj3nVjtp&#10;ZSLh2Cn2AI0Mbmh7ip7AU0alJY/2LcW/1kyY/sHwtX3yUN/iCwWFPYvtA/htk30Cgf+qXtY1Tvy4&#10;4+qSgEsu/J3VQ4ib3VR563nkKTSI82oyzBudWXsjAlJX702fBmCFDz/T8sq+qXAyhS+epjknZVNc&#10;TfBqd6XDKZ1J+ckGclot08bTPrO5BcXBhKfI5qyP6uHpcBeZCVrK66seJeBoZ++QtzFY+5znhGDW&#10;dcBywtECS8PiGst4OFPbT3bYV7TLhyA3eeWVGZ6Zfc4ImR9W+Gq2HaQrXUd4uW7E9k2zxaWF4WDX&#10;AwU432m5OncdA7+XFA+NQrax3MEhevjoPiPnbRwD+dQwT4b1c36hexPHAaeLj4664fH8+SvsU9of&#10;Ns5dZBp7nYZpaXj86PHw4PH94Vvf5iOVVy8wKnsO73zNG94PkEme6YfiiG3tHw/XpIFR+6/KK5or&#10;Y+PW+ApTJVcBVSG2cp8UShmNOchJ1hS6kVYcRHEDqwcLukzo1Lv24JzSLGVwcLIXh2l5cRXn7yJq&#10;OR4+/uij4f7jB8P+9n72j63ylfKXbt7KLN7NV1+tNxDjNOnAMEPEm1ee51IVb2bY3t4dtrfYs8VM&#10;lg7GEQWzwv4zjcq9LkifTnab/WHuHTtwGTUNHugoR08wzsxFM2Y7HmKjFb9hlRvsqTeCY4M0n2dq&#10;pVFHePcmdN2Zz+qefS8qSjh0Y8joxTj+J4S2zgkGj+6AwN7M2xqMBubFUsqPP8oW74tLZoOsMP4D&#10;ryjLqeKGYHzgvbeeJG/FwXbjW56sdAFSIpwWPlOC/Ls4uj/76U+Hf2STrkut6i6dCjI5K2gHp9Mr&#10;zXIKbcD4x7Nw4UVbhzG1oGxkKb6IrmWvytuPB0hnL/uyZaOrXDyKQ3l8q46sjXflrfIuKIVooeHw&#10;Sb0Ujkrrs3SVVjpXfp2ccbBcddYSBCA5cN7Ijw+VmL/yJQo59SfzXnubID4VYJnY4Mo7bn/y5qUH&#10;kp1hDX+CBoV0p7SIjs2bSf0mGCnOEOdBczJGermRk6ktTOLDA/TaiF2C4vTDpFO7EXMNRI7pFUzn&#10;f0j4skk5hdgGcumwC227SpY4v9bLedqE9z/4gIHlyvCNb/AZFBxsgxu95xkU5esI1M8JX0k9/cc0&#10;9X22TvYyqLzqozhX3s8LnUbyARKdAZgOybqk7Oqt6c7Zkerggjrpyi9MAyFOSlN6nacJLpPPhM5H&#10;j+55+nOlS6OVIQmdjvxUtOlFt8N1PD73jlmdFH8dV+e9xQcFcUB1PBLIYLszFPpNN6O4yW3jI8/W&#10;bWwQa2nJEuj60X6qXjeBNOQpbasDoF0OYeoIHfORoFwFzV8tThrhnKttIfeC8WTwWragFYvYWOFa&#10;SFTF15JkxQvrNs++oiLeTkUewhf8TPRFNvnTnvqMvzDT4L39hYpByJYkKrk0b/JH79a36jcqv2mC&#10;wUM1F4EtJEkoMP82vJG1S29mfh4bG4A5KqSFIJAzQLNUwlmcmZMlRgV+BoR/+7wl5hSek0MLzDbM&#10;0fDaGO4w23PIUtnFm1dxTA6HX//jz4aHzx8M1994ndHQCr/lYYXN1uSgstKBw/T21ovhDx98yObF&#10;28PXvvb6cO3GtWGfTnmeZSVHeHrD+zhpLmfMSou33jaWmMlC2hco9GPesPNbWTeuvZxN3LM4RQNH&#10;BiwvXhzmztOgqnSctQOFX6SRoOSewtP5yzognHeDPC7bXV6/gPN2NJxb2Bhe/fpXKOCaDj/hzJsY&#10;LOrZp/NTSTGReOmlSjtMoltHzr0Ntw2nt4R65VuLUXIZsQAtLY3FW3XO1SnXRNCwqGsdE6i5DHr1&#10;5UvD/UcsZ+Ic3XuwPazh1V1lZm9me224w/fFbt64MVx/+RX0szDsMlu3cWF1OI9D6Jk9J+69QtfH&#10;LFu6Wrc0vxzH6AH7ILb3nuEQ6+ScDHfv3xlev/L1bBp9/PjJsEKZbfEG1/7sAZvk1+MYub/CGRUb&#10;7j1mt/Z39uJAxbPHoZ1jFuoQZTtSWWCTWWZfNLBsUsd6KDfjYCdLh56P5SnVM2wcc+Oq9jWXJSkc&#10;d5xr3QNVc4y+/fSOFc99WW44z6ny2igVwhmaY5Zk5sHn8lJmL8lnA2HHkApEB+psiLNyTpx6UrJF&#10;kJPSIdIrrE6X9+aReMXXvbZ+jE0lrrUAVlxBXXKZiXMDHa54KXyeYnd47/fvDH/8wwdZWt3niA4H&#10;Ac5u6CQ500oBZfN3DiaEZ2cID9DzAZ890fHzGWzFD1dDNeBc+afzFScJJnJMBenyEhroKTaE3sWF&#10;6nMFQQYuPDV84kIn4Op6MMFOpDtFZEE+aIhD3sXJg/Bas+6QHX/0lrxiFFbcRQfVVQTPOujiTCpA&#10;0RlPiBt8Su2gwPRuN86qSU/nSFnc1+H2MMhWrcJOpE8zAX/wlHIoKc3n7LlnyYlTvWdGlnh1kz1h&#10;yNuXLfMVdsAak4IDr7xGNRsg2bPg6hRt4iMmaVG0tdnhTi2B2/ifOABDQDf72/b4JrHO3glxbt71&#10;WJa8LINuPH7F0fYR9rKPvVgTtrafDx988P5w59NPhq+98fW0h0+evBgW+FSVg8QxX+OyNP5sME5d&#10;6eB41V64LRzRO/dksuxsHxSt5+llZSsnTA1UGgX7kpDjD5nMI43aN6mllA69pq8BJk4WVGwbOj9i&#10;M+/41+O89mB6D8rRn/PJKtqFxkxkFK7qTrer7lzKy9T2u+4KtTxTDuincEuvaEKuhdKDg7ncKTqJ&#10;1s107B3MK3nUZ26nCLA74jNIFTvp2AVWiV0IC7/aCfZSJYHOMhUjFnmxbVMmgkybBXzSj/6AtT6U&#10;PMTJJw8ZpKIiMQSLoiYevXAbfYa2sIXTOmNdF1ek1f755314k/VAFM6GKHXMmM5T6IDHNtn2ij+h&#10;V8yDbaQbwFqAqHyE2X5DlM9Gl4D1wN84lJOnuiktVYbwy61PVXcLRrkNgep9PXG+je/mgDQ+fkJh&#10;EYIHKp7cmxy3X8ZLRabTZhKCQgAFvY0nCC8i5AzOlNNFS7yp8cMf/5jG7nj4h5/+ZPjtW78c3n1w&#10;d/g6I5/l5TX2MR0OX/rqa8NL129FmTZOb3PWzNu/fXt49PBR3u748bm/GRZYsqONh5/q6PVUdSNW&#10;2dzozJMjVw/222GGaZ9N6Hfu3k5Bnlu/PKxw7pPFTJVDDpoXCsLvzYljeQXTO9kdfv2bX4Jva/jy&#10;l15JgTtrtbcLLWRe4ciEV159ZTjY3huewtMBCrJwU0J2jvbWKS0uLXQPuIwP+Emli6o72D/rall5&#10;yOcCG+2X0O/mxQvDhUvneN18YXj/3XeGj5iSv7B+jjcR12hMnR2bH85dXEPPy8PyBWaHUiTszUJf&#10;diMHNM6HbL6fp0H1JHQ7at8KdFZtm5mPjz/+eNhCn//w3385XDh/kdeUv4Zju0bZzg+XltkvRqf+&#10;6DHeGrkvsIS5xJ6Rh48eDA8fPocmM3csW3p6+56zUNu8xYg+l3G2Djg76/q1qzEZnRN1o2x+J+0Q&#10;Z4BuHifI7/jhWOxrgwoOxy4v4I3v72XnHB0cjia25s9/i76AsMW5NFQwnQlnFDyHa5/8cfKtfOAB&#10;gHgqof+gfYwjKY92snZO1ehXA2sjGjg7Om1IXri6l8wgb5qC9WHGTjtvp+CUAC+/aWDhTR7t6Bz5&#10;//7N3w5///d/Pzy4/yAd6AIdtY1awSKv95DRdvyW2CLOrkGb0tF3tk8eYnXy3BoDecvsEak24jqP&#10;8hXegDFdGjZsfdQv3lgkuGtmo3SidOn0yOfssjD+omsTwSU/8ip9nScdjrhhMi//6GhOWvwDPIOS&#10;tNZkH4dJIwQOwIqWNPkZomPw6DD4NqhlK0LTbTx1xuJkhY6dl84PclN24ZsIaeiEqosjP+0CLp0Q&#10;v/PlzF5eM7bs+Rks91CHoTjZ5LdLmvRFwPTGOBn4Y7qqUV7GVblOBDJexvJfhwjd8DvBhnv5uP+z&#10;VFtOih9DXkCH4uvyWudUr8/O6ru30rbPA4R/4+dQXn6ZNpFtCMfP4ohb93vo+vR5fH9K/+A1bRzX&#10;8/e4nl82DON478c6KgjoZfCCJOCWX8Bkgl85UZGxAQsz/onTZ0O/9nufO/0/B1ew6dLFJIrUB+9T&#10;z4upxBcu68KUdhKSx7iSe0r7NG8d1vQOoy2UfaUAO8jk2uH61QSaL62uXaHLkz9j/Wfo8F6bmiZx&#10;yUj+nMWGaaP9SZqDiUlIkyJGI3tp+Iz9WaAglm6qB4bvBEOo05ba/cVKAbOuZAAQTOYrbOa2f4G4&#10;UcFXN43/4C9uTM9qhY9Nf3IyyVuUSZSP0kHJXfQAJI2alApa6aL6p4TmAwW05+z1vGtlzHd0TgQD&#10;f/YIUSEPaEwcuZ+wPOUGYTcTLlEJa1ofFFDwVXT3Ycwws0TR0FGAgA7v6q3r7Fk5ofN9Mlx95ZVh&#10;lw3Kezhfm+cucJbSBstA2zCmI4YDwyzOo8dP88bOhYsXh0uXLrKUdm64c+fT0FzbdIM2rz7jMElP&#10;5fv2msuC1flVZ7S2sUbDytkHzI74AYgHj3zLaAPHaI0Gkk8BMMR0NiAjdZba1tYXgdkafvu7N+H7&#10;ZHjlZd4sQfssDg6LbDzXMTmig95nlsKGzQ7DT6JkhmRUcNPC6GquGHH5Oxum8VWBPw/GPGa1Mkvb&#10;X05Ch/4R+7cWV+eGW6/exBF5Nrz77NHwaOvR8IJN9TNscH/r3TeHJ3tPhy9/9fVhmb1ZvmE4v6Wj&#10;tYoz4ycRNEFnK5ozoRNBua2eW8NaZ4Yr168OF65cHp49faadciAoe6ZwjtcW17IZ2Y21VA8a6Jco&#10;g3nKeIuOzI7YQw+32ee2xJ4wdM4MkZ9q2MbxmqGDuoFN3Lh+jRnE58Pjhw8wtIV0eM4QqM59ljtX&#10;mLWawbvbxybk+2PeGHvOjCNWBa0lHLdvDiuUkAc57uEca4vOamnILj8ss9HdJUzHkDoIbnbPHjvs&#10;ooye2UOcRM+90VmR1i6Hrmaki7DmmQR4qspqQw8sNJzhEY9Lh1bMNEbS1iMFwA6hypdH8iiXA4sn&#10;vITw+9/9bvgUvrd4wSGdPR2g+/SqsQOJukYeHZ6cjE+Ze0xHOTokw1/sQQbLOFI+PpoWOPjv9tSv&#10;phmyn4VGxmbLqDiMXiNywQSQCNMrP3xFJp79B90a0fLcYIzT4SwMXMlPLqnkr/fe5hrq4qlnIeIo&#10;wHdoNiehXJZyQsweBMFnDvVQvDjDmDLAJoJTXlqa9Kyz1ug4nERoC+Z1mcpN0VkuplOgFap70Ge2&#10;U5kjE1fp8t98CVwmZVYxTV8FY1rXuTmiDx0k/6GbfJg8dRrcXIMc+bPvCzrlmFbnZifkDKX1TFyB&#10;5sayTpuArbz7zjvDJ9/5zvC1r78+XLjADDIDUul3mMbilH8iuixdj8KejetpPb9X7W8uBZ+n5JnI&#10;SpqyQLrhUm/84Dyqm6TXgKLTU7cKV5qushV7Dx2u0zHeOOUfx3X4HufVn7DZXgB9+fe54zRPh5/e&#10;a4uV17izujHNuArKXGGMp+y3pxQOn/oS3zRlmjbOX/qCDroJBQufUDAqjF+LU5YaxAfki/8I7w/+&#10;vYoLLRrR8jSEeao4tFBp9JvaLl4+eY3F/pKXPOozWID1P+kVw31okBiBClVQakON+qm0BtIvkY2H&#10;xkWPblfLSNRjvqtsjf+nBLN20NAaZYwMigei6F1An8mk7RnouVpFxGHaYQRDPWXm4RI6OhcHwgzO&#10;73j+z5LLI6Qvcv7RMRuyXS5jHpkKzjMnZa+tXBr+4i//1fD6d75JwYOXBortROmoHSnacKRS0+jd&#10;vHlj+M53vs15M54LMLBZ+wnLTlQsOyqcGRsNHSUbOBtwZyB8JdrGzZHX9ZvXk3cGhqjS2dezxCyW&#10;b8hZuNUwISFO29La3PDyqzdYpWOTOBvFP7n7ETg5hRzHamNNOXl7DodilzNv9piF0cGqkilldSXD&#10;ZpRt5ZDGxLh4FkbFpvEFLpW7XU1Tz6b7i8AtTxAWQKUjqx1UjYiPh4eP7w0bM5wZxb6wV75yE/63&#10;eAPwDqeqM1PCv4vnzg8rm0u8DXh3mN1bZpbpAg4W+7CcmThcjYnr3Eh/FwfFmaAD5MyeNPaVvXye&#10;2TQcZflwScfZEpdWbR9YWcPZGobX33gNGDbPP7jDG4n3apTOGVoHR9vDMct988s4LO6tWFkc9ijH&#10;KywTfpm3Hw95A/Fk+zCnvR8AVxUPJxiuVnjlWU2s8Dmd5VWcHE6wdvT/7nvvZbbvL3/4V4PO9NHD&#10;+8M7b701/PHTj4dnOy+wqTkcvGvDj378I/ZpvcQS7HOWc/+A032JMr4ZGm40PcLRsSO6uHmer7Wv&#10;8mHog5wRdv9Tl8jAg125VGfFqE2CFgvPyK1dpxxhUHt1VjUzHfB9jI5sHjx01bh5HDEbr2OOfuin&#10;aL/15lvDPU5gdhZud4EP5zLLltf56ezUszM+2bvFLIPLRc425IgAZolsMOuUbYjDW6+o8mbQftJ8&#10;kc83wnzOCC1yyEfVZ+WywbPOq/fo3jJl0ENS5HP/3wKzeMJORoSQSQeeUgJOsjaIjb6wLjXZfMhb&#10;FpCNCxygggc+7JO1OiyiQyd1B3j5FKfSGKj1KZM0S+TPm0BJIQ0+dYpqsKRM5oUH48ggvwolD+4F&#10;K6dTh8jzr+BT/N0xC02dGfikPbJ5yQxc+4RSZgXA9UVBnuOgyTlw0QfAzoy5RBg9o/cs6bl8YnuF&#10;PToAMF9e+6f+OQDJ0jB8OTNnw+sLLv56mQe3jhxyZaaGGdqnDEg++OAD6iRLccgtp1maxhYN0aky&#10;8jO/oeML7+TxuaeP740bB/U9PQyy0gqnemdgLd8Jnd60TVRWYS3nzoegFBtl5U39xmnETILxX5Q2&#10;AeKmw/RrpWkf3lG++VsEdZ5SJ6KWYqCemy2SqdulubuOpnHKG8QmE4IInPXU/5YeP5//jvOsrn0u&#10;joouGgY7iM/gloZ9Yc9f+QSyDNC3eDBDl4grTBHo2FRdNsV4n4WreC91kLPR1poW7LcdIMshW128&#10;Srfzl6ugJAfGe3H5Z3SfJ5TVOatE4IyTDxO49pmknrfDfeaqPMjZdWH6aTs4nSNpZ4iX/pBlFB/Z&#10;4KmXu3VEWeadPXFZwj1B+Q4NM0uerL2QU7BtfJl0tyEhcy70oCok+0Z4rT4Vhs7d0XHmTthIMEOn&#10;56zGEaMeI4/n9UwpfgbkFrRnhqzQgbm8doxjohKvXL9Cml9F95kKTQE5y5PG2BiEcfnPaf/rL11P&#10;hXdUfgQP7l1aPM8ylGv3YHAWTAcPpumILNwDZk82h/NXvs09MvHvgFPBnVVzg/o+jt8sb3M54+TM&#10;wDEOl/tpbPtsD6qSiY5CnTQQPINHGtVoVOOgkZ8yNMESRoWKQagPDUNOLcReyCl4hM3MEvke8dmZ&#10;vRmWjxYuobOV4evf+hqzP0zJ37s/vPLVV/l9meVLlsYePBrusZFdefbcsM4SYyoGYrgx32lUXyGV&#10;TjWeLJ8yc+gMnjz4JpVHN3T6YRldX75ygbS9YZtN8YfMGK5wbMTODrNvdII6U/s4Ag8e3kVn88ML&#10;YM5xIKkHju5wsKjLb74QsIAzpfPnuvwOy5w6F0s4qnO++YfB63RcuXR5+B6f13E26uZLt4aL5y+l&#10;TB6x5LfKLNIeS4Yuvf7or/9m+Dd/929z3IPleH3+8rAPX9vssXKJWLuyw/TU9421dWYrL+cZb4Rl&#10;wheksxyJPnzJIC8LWDmbXpRdh/7U8hVyesbYDPqc0zHi+QCYzLhw7xKJTot7AA7I/9EfPsSZvZc3&#10;FXc5PLDsu1U8Sn0JZ9WXHVzaOsHByhX9a8sYqz1f6Fdjqcm1hgR70XH1Octv8eCcyZou35mmTpIH&#10;eK+gNif24AZ8625VfMtcPS0w0yecS7/aozpIXfWeeOuTy5x21ob+9omzPImjnkiTpzgMNrHiLqoO&#10;YxwAqWNjC59X0VmXpB2nB14ywCFe+raD8qND4HJbHCaQV1lIz/zIT6PendTq+HHgaFOE13mxbjrQ&#10;ywe+qQOWn5LYDklbmOSzXjtISP0uWQH7bFAvOhvyR4AMAYnUFUzpYMizgzzxpsEFtje8DvQ8bPeI&#10;UeQ+r/+TkHI3XRxp06g3LuV2h11Z8aqRyaXcIwYHH/A5qqfDBgMB4few9XXeKO4hdZgHr/6kKe7w&#10;2OKM7zx1Z7unT/BYDjw0URNdMOpRfPIsnWpXLC+KGd1oaba/Te7AVNnrVBrSRpKv82pc4ax07w1d&#10;hs6rcR3ubN4OH1NNOQqrXdae2xnaexmu0hV/NHtKPnGcDZ2HTq/z1q8gPZslzx3+cxNPRcKTdazZ&#10;Ujqd1FXwolP+NArSEdbMRbPzYH6DkwzWV9WXtFSUwmF9K0zasLahLijDyslfnrNGZV7Lrxxw63le&#10;TgCNrccXBmn+qfSWURuQXfmLjiKPz9hLbGpMo2RRB8ot/q7XyDzycrouJNNhxryG9zHqliiKCbw0&#10;YEQw67IheIln9YymDofIdXMdHDcguofn2AYBxfk5ETsQZxs89doNu4x/QcBaus6Q1cIOhu+quVH3&#10;mEZ31tfY8Yx0qDzY8IAZDafEPXX7cE78MGKDQkNtY+2o2zeIPBcJdZEIP+Caw9HRmbNByAwSeWZZ&#10;almaW04H5UyIhwDO4NgtcYjlwuwq+WtviLw5evf19+wtQdlZ7rD8UcYRMxp5iwVNuZznvTK6RGWh&#10;GaygNuR666oNEBor4dosSQMs4+0KR6stTAqA5w6TJPJpohqMjYYG7EZTG62M5pCTSBrMuTSIiIcu&#10;cEbJ516im6++PFy+enm4dPlaZvo8nG6BPQwXwKN++Bt6dmzOkjkt7fEAOZzMpSAaaivUEWWmQ2qa&#10;S1XLOF0eAObMhg6A+rvDTNK9u5/g/LxgAzh6Z4bJ4xpsgH1zbt+Oqc2u3MCJ9e1El1r3cJbcs6Gu&#10;/NyH+rX9tJOaxQ48c8vRtpVwjVkpP3Fzjn1j3/jKV4cZZoU+/eh2tjpcWj03XOOTPOdwrP/Nv/67&#10;4V/97V9nBkvZnI1xy+HNL93kBHjecLSDpJNJPHTs1DIjBJ/Zw4YdaYc5cVtnQ8ec8k8jgr4t61Y/&#10;0CHljSlaRi43ayMLLPsBRSRHXOBoHjPKcnZKx8vO0c+ZfPTRHyKvdcpzqsRxqlOxkZIyvFjMVktn&#10;BiRoQ+FStZ2tI3cHCtYTg7JYaaszpQbaeRJnuSU/SNVt9hclA892xASsJjat02EHLFPL2JP5T7Rl&#10;orQag7zZgMplGglgtcmyUlUMP/532ZHgkRT1sU9yAqvN5/gJqRIlPpjKtc82yIxpYUo4SLspN7PK&#10;QW+ZGMdVQODVQqou+uN/4qMnYUhTT8EPLd8oTYOHPhwq6RAFT2aocHbR9z42IU7FsS4qvXh1fnxK&#10;fuIMjQXilFVqQsijTJYY8iL/sTfiqnMvPOrc89pOdDDJ4+ySy7YnXK2bboPQLnt5pXOiHto2ugVB&#10;vvadpRUPvH/wwQccJfC74a9//DcsUw/DM+zO+mqdNMh75M1T50W+675FB0aa1b5WeZsv5Q6Q10lX&#10;qp5bWqVjN5MwzaOyeEpKx+Pcv7Ma5YiiZ1K1TOOE6XjrWvoWgc/j0PGdjR/DmtazdXhtAzKtTEqO&#10;wivfZTtFu+pbv+94z9LrzyUpCJoMf47Xzk/P3/GDAN3QFjXdyVNZmFbmvWamDM74V13qMmqDKSOA&#10;3L9pvPkNse9JhGktoZLzV54SyzU4sW/rb6Yskldns3gQ0DKMfshtXkHCWzgmrrU5XcbIDFA51NUe&#10;pZ5KHcSpTg1XHGmNndDze196k0vxVLrxwotLOZ2hD1/hSZgmj3cRkJvcGz+117ovekWn4MpmKqPx&#10;/uZtpERsJ8jfYYeDGZ1FWKXjvHDxXBC7dLVHB5g34KjwSzRG+aQCndo2G67JmD0yCuPmXKfQd3hb&#10;ao9ZhzTeCuS0Es3WIo7O/AqLXjQQTxkdWVltKE6YgZj1tD17VIrft68ygmu6kfl5HCgld3QlTV9/&#10;f8pemxs3XwbnOo5aOVYrHtro8QYaF8q307FTnoWG/+IUpXGl4WSfkufj2Bna2VAc0YecqEgdQbJM&#10;FGwnaGOgZ46YnwkqlWzmnqSJp0KwTuIjhOiTp2CEMK9Xz1y6fuUaJ4375B4u+ZjnkM8NltuYeQHv&#10;PpuWfSPHr5Ov8AMVnbtnNck75cOZPs4gaPDPH7sv6WS4SF737biXaIkjF5x58o3FdTbqv2DP0CPe&#10;lrPR9wDAjz/9Izg4nJKyef6i3t7awfnRsXNf0aWLl5m9ucRm8zlsZjW6nOG0dtvtZ3zy5pC9SNu8&#10;ybP1bIu37HCScJTco6YjbDGu4QQtQ2eHsnx49+Gwz8GNH7z5znD/9r3hP/yP/9Ow5N45HIKvfPnL&#10;2YDvnqU9N39T8a1XOhfubTvHJvgsKRHv24vO3qSBRpN5rVytoq+UD7pwZkRdWfbaR9oR6wJxhhp1&#10;WTmNwnbsRZMIQGt08vYSelhif5fCfPLHR8MDTui2Dj1mU7y0dCrck2VWn6UZpCC25ln2doB24Jqa&#10;PNYSR7cjgAh2aNlUaWPFPzeEWwZBKNIgpuyxBXHE5oiTd4P1LDMV3CtTHVTqErn2TFziS16tT1oa&#10;TRyCpIqp8JYOqwGxoVKkyBreHQTVjIrxixiCDXz4bw2t9JOHv9WgY+vE1Wb9kl99yrN26KxkbxQt&#10;Bo9lML8ym8c4ccqmddtEIYxzQ7pvfcYWkMdBAo0eZW4GAbmKzCu68+EwBRF0SUoyd3UFhNDx2z7o&#10;3FgW2ScGlHrWuZQ/5RK18Ckb8aQMJecMU5WtMDo8qVc4/D1YDn1ZQvzaiZ88+fWvfz38i+//y8Br&#10;C87wxmFD36AKbgn7z6W02L4S8N+2q2zTOiC/lS7NwGk3/PLcCshBhXKGH/i3U4yNtTzCln6UNKIH&#10;h7yohAk+n+XKBH6ZYSJHvyY5f4p+5QuW0JvgCYIp9BffFZ7PT6+0sRyn8JNcpV65u2586nmE7/dj&#10;Gj1OzqUSCeS56XUCm+cpjx0+6Yn2j7o2K/f8dKrOBtN0GHonP6HfUbcsPd78XVbvbdIKtJfVJIPJ&#10;zbYrjzRMzZYNbYFfDxP88trgbOMcNGegRXTabOLEI1HTDZFRjQeffEz1LN6Ou/MtDznXzsEcNma6&#10;dU+kBVMyeF/5O74mW4snVvKhn+wj/ZovfJJOl0ZjSUco+KEdEQc/7jJzMDPDW027VE4a022WLxbo&#10;5PyEg5NJTiPLUDbXwuTujo7WNjCbiX/85NnwhNfaJXSJz6n4XSMrrcp1JLfUHBnP/9FZyWu+LP+5&#10;BOaeI48LyGE8FL6CuiSmc6YMOkpzwBqevXg6fPTHD9nX84gN219htMwbYjhF62wc9jA3G9qZRToJ&#10;nCDf2KKtaXoBJ3jyxhv4bRwPnP1gsDR3pFddDlE6rbzJ0Q2IdGayfA85s2kw1AvOaxqdjH/LqORX&#10;HUxDIqIL9aFAFm111BQKz0IjtbHIgiOHPPk8CzMzfhvPDtop+pxbBd+QDbTyVD4MB71F0WBxE/QS&#10;s4PPn3F6NJu3dUzoyziy4R57kB4Mly9fIW0HHT4m3WUm9Mem/Bs3buSNSGdVnj9/Ak1HwyXj7u52&#10;9LfJjI/7gTz5/BkbubcWt4fzLA24iXsf3ndx5Py48gGzi44umdfBSWImhj1Vz148YVmM2aENBGAF&#10;4enDx8Nv//uvhg9/987w4KNPh+9987vDFfaT7fEK/lVOYb/5tS8PK1fPD1vgWl/foAiwEezEGRrl&#10;trH1MzUuwbhcpy495kBLVc9WgpSFNmicimv3VuKUox2A/ywXkrtTFHio9GcVrgMgDDnz+vZj9Per&#10;X/4DDt/t4QnHL7xgI7kzOe4Hc1Nyn4mTD1GnAaHj28eu5d83tmININV5qlPYsV9tgh8FnplX5TK/&#10;sxPitNzDCPliP9h8nAxgHCH66nlkI918ypJOlTsbGO0k8eBNIyh+BeNnpxp63suD+b1qXwTzObNb&#10;TlzZIhmaHM5I1b1XkCdPl0ceeydtnLTj1KIgTC58WcYL4PPblTUChSLHl8wRXw0teh3xKEdxpMCh&#10;DPI1wwBJe+/7wmqanzga5MwC0SicUAbWdfmwXPLqebhFVK/EqbmSwDJXnHqqbgMQaGmJatMSyiwZ&#10;d9Fjk09Uaeu46qy7kdsy8PDJaEqe+dnGeeSJA81l6x3w2ts+e50sc2dh77Mn7oP33h/e+MY30Jvb&#10;FcCNrcVhU9/kT9mpCxsY4wgpP66ho70T3/VvXE/v8sENqJRf3sQBjHBcU67EhBh/p52e0gCLioqs&#10;8AZ0KF/oWr06KxxIgHqHG5skDRKB8G/RLX13/owf3/s8Dcmc9OJdyoQzOkiUoNpJTyuOTCIaLptO&#10;TBc012IuSOVfGyi7KrrqLppq+k05RGddU8IVrHS8j00RZb7JT55CS92fzZOMqRcpXrE0GqaIw5BV&#10;NdHUY/52GSYyQ0f6x7QX28xg+gYvcxnYp/sy3ZLD1Rd06P+d2LD8LCdfslH+bh+9DklkbEvykqNA&#10;IoK65jntDnqz/Wv6N4/jFHFX/qqTPKTpzaxVvLomnXyDx5A2b9TG9LZlIri0zRYdwTW2XOyoWzHk&#10;KTW4YDp4EiPjfM6WAcS9PVYMl34W2HdywEbnJ08eZVS3QNoym3ftvN04PMv3cN3QqqOllh0NZcRB&#10;hXapS+Oww1zgXB8/FuoyTzw+FOPbG0cH9Qo489DQY8aIDpTmCuqcWJvljhXaRDb8qsjilU6RiUGM&#10;L/sfUNhzOuiHfJOOsqTKsdRz6GdWMFKWSPaOtojnuAFa3UNmTdShp3R7VICeqM/i9vXsnR3OXML5&#10;0TDmQXbIkmHMH8W61Bhj8L4zgmbzhhgy9oqoqjW8/HxooRujj7kHj+U1DuJHYURxx9WyF9Z2yQro&#10;22X5tAlyHiD/IQ1oDqGzkednA2nhOvOBX8Uze2goG09bzyY/0lThIqPrIwze0esdPr+hE6yh6dRS&#10;bNnr5D6fGzduDbdu3cqMj3wsLl1iJupiNn87+6hRLS3upBzX+GCx+5A878Xl0nkcaljMsQUuh63s&#10;cUbT88ds4p4fzq9vDpv8llhTtH/f4fV/l3zdoL3IPp7H2Jonsj/lTclVZrtu3eTtP968s+d8iRPV&#10;3+Pbfxe/eoNyXeZtSwxQWS1PbMF/tSma7kodIfMi9qejZxemdk9cflRQO1ry2KkBRtDuuVHnKN1i&#10;Ft5QjTQ3Rlg2DUYdSA+EsaV9Rvpv/urXw13O/vIU/K0c+FnLv+KxgcmePrLYEdr9WFa5wq98pIHF&#10;MO0U1WE6K+gZYjte+WV0xo2NoBut+y+dUIwnvjw4sWN4dl8Z6JQwDZZ4MyMG7uCgvip75G70og9n&#10;MRtNc3enoHiRZ1Kh5/lOthup32bAfm3oHP06e2Xe8CI4cbYV8hDnHiVMZDONn/XMeq4zMQNvymt5&#10;mS8DHDCqS51F2y73JlXDCgzOh+/za+Pyl8aVej57BDyDMHFo9yTSLoFPGQhxR6CdTs06lUGIGkMc&#10;QeRLmXJbcOpD3n0ZRb48K2sO2jM6QNieCjWPIWoJfknjvML3icvilgVyeFyLPMem4DOn7Vu2pBc+&#10;y8y6Xvvj1plZfvbs2fCLX/yCt1RvsY9wNYMn+ShHW71X6Prtz7k2vjp/47RJJ0Ok7YO2UxZk0aKH&#10;tE9E0WZiNZFN5yn6iUGhE+tUHA1NhDyA18wRmKLPphf03/nzOuan4qt85KCx7O0kTx7+qX8sq3D7&#10;2QzS6nyMU8/G+SyPZ+PN80VxPf5s3rGsk/xRi7yoW2QfCx0tNj2SPg3wFP7L4ZKOdpBZTMBsY2J/&#10;ZGjmHrThhzTL1GIz2D46K+xRFNt8k3WXbS7z2OMWL99ozx6bosOkR6Ojm8mSVp/Nn7aXeuCbz77A&#10;Y+XRhtzO4RljaaO0afk1A3+5TXuQ9g5462KcccWHO83owH4YwEx+WGfAacZqn5EQ3rRTsXpnTXU7&#10;TZx5ZBtrS5VOynByDx10KlxsXFzS4yqs+gQ1G7zxJJ1xeEHlm2Fq5ZjpMj894lKCMxku73g6tss9&#10;HnzoCC0nfePewGMYclOxtUhHyC3W5llkRkPv9JAlCA/kc6RshYmyYeuIoZMOipuyPUPp2c5jHDTe&#10;2IKfXWjjVlFoK+okdGz4bOjcjuybePd4Pdszd1ZWOakb/nT2jplxsoHW4XOGSsdIeVxqUfE6e84w&#10;uWxjJ++UNrpnKWoRXGwC3cepY5ashxQqBdjXQ10afEbn774sN6fP2ji3IJ/CR6tqfRSqYpTRarBC&#10;GaouIA832ZSuQklNA2OFgTkNOPuK8PqtROlskcdN0xqHh9LVLAfmEoQYC0Sy3EBDrP59G8tRrIdT&#10;PuJ8JGemFl12O3cOZ5Hy51ykJXS9xZLdGrNKocfymQ5HCgCu/KaZBy16zlVODnaE4Swawqxz4Ojc&#10;srNGvN2lcaFtl0I3NjeGzZ3zfG9vebiwcT6Os6/dH3Ly+PZzl+deULjku8RRAzd40+8pjuvW7rDJ&#10;/rNvffvbw+N7D/OW48Vb10LnNm8BXn3t5nDExlhlRjtad/Go+D5TWbI2z9JDZhSpaLO8meB5Ux5K&#10;mY47VQtQmW9h2nhN40xSxwFL2RYpy8V9bJIT+sMPPxx+9/bb4cn9UtqB+7ksDt+Wo6rl2VkwHV0K&#10;lrQq35odssyEqdlT46wvvqGmbRhvRyqtVGLo27h0nmOn0PRqnFZp/U6jaSMlfSJszBzEODuahiR6&#10;gA/zBjuA5DeN/2mEikZptuDCRNK5CwabJ9uvjPLIp+Nko2UHHyceumlwgJfv7CU0cwud/zSYxMmL&#10;jb0OTRpa42SIIG/uSUpHDp1JHhta7M8N98KWfsiAXsVFcjoVHSZ1YJns8oamV2EzULG8uBe/+q5Z&#10;oC57VBP6WcI0D3kd0EhPvOXYlSZNA12C95ERJrK/C76tx+I3n+1g72jirIBbPnTAdKLc/6lsGSiS&#10;Rxtz9v03v/nN8MMf/pCPkH8jONSxdLSfrhcZCG3i+71tkB/WNt7Q7aind/iUos6dxpkgvPfOnNnG&#10;GAkeftGS+IKTJzufAk3+bByOxgpFHPlGXywG6U5pnX7uPBXkn/47xjO+7zTOxv0pbMKOg8+W0Vi/&#10;CJ8QWFWgnMSdyTpGM9F9jxSF+dXlBB9x0WsH+sJr6dqB8zxOQgLKnyxtcl94Wlq7TNDJKxBYZGzn&#10;ytWrRHCUCfUDlGmL6s1hcgCbrQu0Y9m/ysCw2i0HKXX0yR59+LNnTyd13rJ2JQSTUDPpf+z37d91&#10;znr/GoUBm56Nq/W0BmHYG/2PdG0PnXmKrmPI1r1ywKxHBm0okxu0SanXoZok7vhHfuXTQKNvexLt&#10;lX/lIgFL/VBY6VhHzTevk3CEU/SCpRbPzbn/4FNG/S+yz8RG9dzmueHGSy/xCY2X0qHOpmLT6Si1&#10;fyDanSA7iD0U5lKPr7pvbTl7YQVg6YU0miwaFEcdFAzKW+ZbaHZsPGaqz7N73AO1vbXDHiQaLjpk&#10;cTsaO2ij0Ofsadk/eAFfLO0hxDrfoMPHGrae8904OxT675PZZfbePE2+eM0QmGd0yXafjM6O2Wul&#10;YpdWnEaEf883yN6tGtHSPKVCqKSM9qJnCwxYC0qLUbUyzpOVIoUnXHTCJWlGjAPwxNdGvmkesKIn&#10;/rZC10t2T4+4nT2x89PZ0RHRQVnAuUVUDIJP0ORVdg2a/DCi0yg+i6dGmTXdr9O0y94z+T9/4Tzw&#10;OMgY+rnz54fNjQucb8SeIt4e60s3Oqa+aeTUas0QDJkZOuD8JvebqS83g7tP6fxXLgy8IJ830sIP&#10;fNiBzjO6uHT1Co4TFcOzr3CoXVbby1lHNMLwb8Njx+7y3fd/8IPhSzdfHg6esSSKXT6Fp48//njY&#10;Z1bt1msvD+8/x0F+xhETHlCKfC5P2kHEAbECWCbijCNvxXIDt9p0JgOb5VdvhNCpWA7Em57OPc/E&#10;xCk1nmzi419K3GcrUCqgTr/HBrDMxWzcb996i5lOvlPIgOMhS5t2ZuJ1RlU82rpZLb8aBYIKo43s&#10;dHperSNeLUOd/dQRZAtZ84Og9lnZwTZnSsXJH+Vkuvt1XLoxmL/jUwJDOlFuq+qL2bxcgdXWDWnQ&#10;4MEGySXNOPLapnH8qsNWT9Zr8mvvFgY0YsPEZ48MuO3wdSy1TR0W4cv5AYb75ApOlVo05UP7VXDz&#10;afeL6BrkGSi5zBZ90Vj7NqvwllHRF0fRkn/jhDXOmagc7+C9Diy628exUu/aEUCxCYWRx33aohPa&#10;CfWpiAZA+Nl4Fq/O3NZCUjQZGG0lbQ7ytGzRlfoKm01u7dS9hupEW8oSOPjl1xdXYNKHOLlzvFSi&#10;LiILZZHlNmxPu//wwz+wFPdG2sqUh/pUh8qTe6/mL5sSRl0GVh3xmAEEMIaOI3A8K2MtR6FN1azz&#10;JF+0AeaI/SgL9n6YumbrqMVhZfBgOyOcOul2OMPgRbtBu6QUzdzwR557qHopDLqEeE/z2vkT1hyy&#10;lj+K1HRs1Nlg2p9K7/DCdHodPlUF/D1+AmtcpAwXEz7CWWOs4+h5vJ7GoxTmKBxlPcrOc0Obm85E&#10;oM1AIlnt0/LCE2VazoRat4UTJkzXlXT/qaJO0atl5gesXW6bZzB9RFt9SBnltHBhqT/hl3445Q4e&#10;Sp03n+kP0p9WujCu2ohfme1H7Hd8oWKB/tN2zwGAS3u+LGb6Nm2okwJkicN2YocuTRhLP2QbwKqF&#10;9p4vSZBW9ds2D86B01ZsK6rcTKd9niwZVl2Qt8iAbObvDr15lEX7HOvG/ZbOVvdBoNhTCc9xOCSu&#10;0XD33p10opt0ok6lXeTcnqsv3WB2CcfGCkuH4/fUeNe4VcrWuCGos0lEW59QzgmzMOxjml1MR6ig&#10;O5zubMfp0pinKesFL63SobDmjtrgw074EPhzOEuw7QjQzozOT6+XbpGP6+IsLK7zZtYG+XEj0NQL&#10;CkPHwE79EMdvl31X0lNwGw1nRdS8FdQTxd3T4oeBLfVjZrhmaJjmrMA2RDOeH2XlJw05cgheeVyJ&#10;2ORcIz2V8EW8pmMBCK/3zd/6YcQ2xD5b6C4PeJJvebU8Ej+LosidAvfVZlrN4TDA5LVzxHhtx/2c&#10;gYZlI3UkDuDm2Wfmpk4N0/OsPNPHIKsazj66NvNszsZyjwD/OCsje8LQ9R57tNyE/NLSDWaLeO0e&#10;Y7bcFni13obOUbLLA77RdoJuq8ODL/tUaOww8+Todv0cB4HiZB0x2zcPL2vMJulIOZNz7z4bxdGD&#10;FlJfkpd3Rhksy22sXhmu3XoNfleGVT4146vtlsmrX7sEHydsMn8wzN68xsF7q8Pipc1hlYMzX76w&#10;MuwwPeyo2D1Rnrl04ksBKN8lHN+mPELGA2zPw0q3sIP5AxxiPr9ygq1RBMCiB/SIWVC2GKvlo9Jy&#10;p4PlnRWXG8uNYLkuzG5QjthX8lJ2mJ7Oy907jzjG4S4DgxccofBo2MEptQK7pAtoyjEjIuIymkcb&#10;UMQWoYCc6jAkiwXKut64iw02x0fZfDkB64zTYdnnzbfUl2Crggcuzk0YL9sXjzL6tqu2llkWYqwb&#10;vizQg06kQWzastBxxXjQvsluH0tawVlXgCQe5w53vjoDGx1shrg0ruTR5rVbDzfUWdR8QJe47mq4&#10;L0njU79WmXTuNHZqaoF8DpYDwnXPOsMVhPzRPkt+Z2rm0pCjZ5LUbw04cERAsIBNqmkdXJsNasew&#10;DGA2qSIrwkAEm6ec2AAQfue0C+Lk32TXkDQ3adlJ+fLILAMtbuMYBEadqCzLm7yVj/yUc0oA4WNb&#10;oCsnpeqmcZbNocdJkBfC0bm6137ACN8uc1sq2pjX4+Ht3785/MX3v009PJ+3MbWfXZbupV17TGjs&#10;0w5Y1uBSFgohnQYxhio7nEaNmtDTQhu7AwIZkTVl7iyBjuaLlGWH9/NKOlW2i77Y40sZztC5b9D2&#10;S5Up1qwnGhMWWY63XUhHhL6682xpKn+cMNLlTUcv9YH7SUCxGd8SoawARK/yfGBDBh4dVJ8VQf2p&#10;Y4YTJFVbL27tXucXQFEERl4cNFHwIRcc5POx26j3WpS2aiFDKbByqI07YHAPpbSzrCQtaAhWNb7g&#10;5UscOpoeR6KNuAxrRYjdoevShbxZN8VjeulCuhkgIfMJqyYnvKE75+vTtNnarv2FNENaJyFYsGP6&#10;1ip3nVw1Q/nT3jzgcOiHtGErfCXC7Snn6C+vcLi0PO+79Qa+rAPu9z1yUGfdokLlcy3aCP90/tMO&#10;OdnBb4HB7TF9vuVo0AHy+BV1ucbXItidQZ/ubC71E3y+uaxDpR0pdf+agYcEZwBlBUY266HtsRXQ&#10;iRoHEWXbyUZO6w1y0c7Z7+ZlDHVBodgWqUOXtlOGQAJuKae+Waf3wHfclyDJN5+pW5yJFT8jgdNx&#10;7twmDtK54dVXXsbI9TQRGMY0PDdj7TDFtsCzG77rrBoKh2fXLz3N2301d+7cjeO0wszRfTYS4wHQ&#10;6Z3n22Us70F8gw/g2ig8e/x82JzlsyoLbA+n893Z5bRjCncFB8prFBDFudGTfVPEHx+75MeeFCpg&#10;OnQEWqCSry3xiQ4KYw6lu9SzyJtaqXRu2sAQXYaYp7GbwanIJzPYKJyukgKaw/hmmMqShlalGffK&#10;61M3Uo1LHZuu4ZtiKKMzTtOvYEH1eK9ZZ20FEgSAVSWk0JG1NwbBAc/SsGF3ecsa5/KkzqJLpDMz&#10;Npo0Sjg5OjTnlrC2xpj5Kak4o3HoKDOdWL3sS5cvDc/ZfB9DdFkKnXzKPpv1dWaXqBC+DWeja0Og&#10;B+9yW80gYFxUPhs2Z448QNR9W4s40w/Za/SIWckTKo6Vep49aG68z7ItjZDHGri/wuMDlmlA3Zy6&#10;wrLpwuzacGHzMp+m2WDmgMZ0lzLATuRdw740f2W4eJ0zkthEeEztdA/dEkdDPD/gTbMt6OO0D/s0&#10;tzS0VqBMu6I0u2uL0bDF2UwY5LBx6SUStF/L1YYTeHi1ka0ytbRUIVWlijT5/WO6Os1ru9ExRCx7&#10;eLReuP/LsrBxtXILK14rpnChYUVG12aXkh20zr08e4CmurRhdDQkTI3MyiZiZ8rVaVvpW2di4wO5&#10;VG73wSQQod3LkyH5+jW8oTPw2UGIuzpmiAKOimJ3Fa8uiDdw7beWkDKl4SNSWHMFFnCdY+W2AUsK&#10;dOwCkt/OA+Lal/DikX91GzmDSXrYPjjytQDgdEqlp4PgSyhKpp5Tv0m3sS7nDIrUJTsnZ/OKqJM0&#10;zG5AV8df+/NFlRO+DynO7vwRifwM3nIGEvqDSVBFFvdKxGaiJCLFzX/xGCw320bLBTTRfeq7MqaM&#10;yiaU15A2F1qxDWGI72nuuewzhA4G7RCySZ972XEWzOUR28dFlrfv3b7DNwjfHX74ox/Rdp+LyB2X&#10;M2iwFBnLHqqctDvtz58hukc3mSVsz4nnj52hxSkiWxadi5wPFvsK8vCe+sCj80jzDKyz1AnvuyyZ&#10;HzA4dR+Xb/fGzqnP6j7ygzvfRoRIHPnUAe2hyjh8NF3Jp3YTWzNd2xGAMM/MtQannEvUKa/iE8AO&#10;1EBWLTH2Iw716zlM5bRaHtgq8uXsMcrX2Xj5SN+nImPn1mVsA5sUuenSqhljcACmQxY+Q6nKXPoO&#10;JBw0jYR2tQAAQABJREFUqkMggk87LVzwYbk4CUGafVIFZS58Pksv8itMC+pFvvfpQ/0MjsF2RljT&#10;1EuuxlLJjSp70Hbhj//W6zkmNt5+973hf/nf/lfO8mNrC47tZT6B9T//u38/vPb669gCwyLLkX+0&#10;ynwfdJsXWh7FKb7EeXa+jU405QJCG1tmiKzDW74Apr5xnF1h8msS9tX53BXtZM42JJ8OXC837WOV&#10;cwUNzlyp8+UlKAPjx6WFk3fdYvmvWV7i+JcSjn5w8HwpAjjbCBoJZC+9wUH6EON9ucagbsrBrrqW&#10;z6VRJilfsM7rMVqxZcbftWvX6TR59V6PkKWQqL1l8K0xHRFPvM7aqB0QhaSq91DIIaN6dfTg/n0q&#10;yT5H8n8Lx+syS3zbOEsXs+z2nPNw1tdxnjh08OHDe4zId+jMZ3GUttIIrKx7mjGdh8sU4HaUYEFm&#10;pMJHfVU25hNDl+4h3q8bhFcv4yyptRiOoqN8Hn2jxpmsrSd8poPnC/PscWIZC2Do8EFYPw58QEe+&#10;yKzXCa/eOwUoJoBVqx1IOmIe4i2XBQJx2lhHtivpUZjCGZkn/lShacUV2SuEhZVVQeOT5CwNe3xY&#10;enzO0qK/jBRJ32Nz+hyOxs7mNobFK/g4p1keQk7Xk/2EyB6jzFXeDvS4AU9LX2Cm8KOP/pgGyo/w&#10;XmBGcWHOPV+YP4TVuYbkVYPVtuI4aiMU7iLOi5+asbrbWvma/gnGr5k6A/L0qXR3Qn+ds5RWltYH&#10;D2fMZkBsSp6Oj2jE59iUj40cnGzz+ZYnfOtuI6P0NFxw4OjCzsB9YW7Wc0aMXSYUmvUQG6DTSKcC&#10;5YzkVRbMZv8Wt8rvDNMqoywb8iqFamjHHanZEijANEIpkB7Zk2ys7OidBRjYgL4ybJ6/wCjsAfu4&#10;lI3PqDCVbKvseWGpoFRqbbE6JDvNqmN28L2sU3cQywZoxhGVU980OHam1ZAXrI2I+8wsd82vWOQe&#10;ubTp3vDZEWXzsDTirNlgVp6MyNJAkQFlABE0dhD+ywwXOhC/JLqOLNMeZ4oNjxHOHtlK+Xccwos4&#10;xAuczoJ1UL3V1B7xoKhGisZCmiRp9+K23ok1r/zjjGTkx3NwAeM/ScfRkY7P5Imtkk5XFlif7Szl&#10;x5+zaJnpIF74yb4jOiXYafqQXxpWyuGYsj7yjDbtInSV27pA26Qs/uEnX9LJNgGk1IlTJstWvBZQ&#10;QIkzyJfBMtZW7eTFYfDqzxHyHuVXs6V0Jjg91k+D7VHNCjBIdCmd9vQP738w/Ou/+7s4hdpX14Uj&#10;dxDyw/7gq7Fgz1K4iJBedb7gTiElKX9Mc05fFAiUHy1DZgm2Xzhzb71Azqim5Aws+oMoCCnJ5kg6&#10;3VLfFaRs6aC0Zwde2rv1Rzv03rYjbQDZPZqkl1+VoUvUzthWmVqOOsLamm+VGmz/Sk7bq7KrlAF5&#10;8iYzMDrifTA81Ze2Z/2tvbiWqYeZ6gCkAxUpYjnoPqDdNSyz79OZ05pu5yIMenJbR+wfHCbTLXaQ&#10;lLmq6eXhKkEGSbZp8GWZwTkZyhYsbwVSJ9FprMkymxaWuPzO5/0H99knyhEq6CRLvMhs4Yn3syGI&#10;i2cTgfH7sM9wbu8yq/+ct9TncJYWhw+H3/z6reH6rZeGf/nDv+QNaY4TYor+kLK7x4z6b998k+Nj&#10;Lg7/8T/9p+GrX/kygw3fmqcsUb6fxvrg/feGd999d/j+D79Pe07/Cqm7jx6xZ5WZSezXb9A6iLdf&#10;cZAor9Y5Z5528Qn8kLttkWeJqd5V+pRV+p9ZlqYtq/TPqgtdO7ni8UOWl+Xq1WW0rCwBmL6NpZFu&#10;X3nxDD2mzoYzii9qVW8pAvDaJtAHceXtPyqhzCG8CnOzbu2NoKFwrjp6xhjx7vbo3NbZizSDkB6S&#10;pvNk56BX5+yB38HyZGbP1vE4AaePzzNj4aGUu5y75ObhnbldHKTt4dIqBw2euwiLGCebuf1wag7H&#10;9GBJXwFXCMzGV3wjJFLYmTdbwTtFQ4TaP+AGbRsTDA3DiRJjYM5ssAGNkfse+7Fos4elHQ7ePKBS&#10;QHWLjeTb7KE5gr8VRpzn5y8Nc27yxmhiSsERtaRQVL5Ne20GwwgDFQWpOkJreLyrCCONzdW74G1P&#10;dlgaQDo4HImkAmBW3Y+DfTY86wDgyD3nrbHbdz7hrb/tvJJv07TJeUVMpGG07OWh0d08v4kjupZ9&#10;ROuMMKj7cUCdlp9HP3Me+QDBCxeZSXrlHDM9y+lchmNHszZ8lqf6ZlRPQzXHEp6N+vNnj8O35yu5&#10;Lq4TPcusFxbErJCdCQLxrMzuZfAxElhhaFjspNJ52VHYjrKcsLq0gc7Xhu1nezjNj4Y7e3eH65eu&#10;4ogv8IHku2xEf5hRqN97i2PE7NriBjOg51dZ6qKxsvHGebABlp6zCbb28uDIRmdBPfpBYrXPXAMa&#10;5R+dY9mTMz0ls3LnJyT3wUHmNH7iBo+6tHOwo7p0+eJwnhHXs0duYjwZPrl9myVnj9vwbSs7Spy1&#10;NH5VvqBIkA8dvOLRDhNYdORauw2/FdU0OxNn/wzG+4v+WIqVFzuLCCU+6MBWdKUTmVkpn9UHQA4Y&#10;bAyyIRd9eTXFqXeLYiIrda7j7HKn0w2MsOUUtL5e1acxEta9aOUcWZvFbhp8I1fRssOBFnL04JED&#10;do7KozPgc/rwxpeOgg4e2ojTYJt0aHnDQOlinsbUPUfwBt50miLj2fTeufq2mTKG3ywHWe7Kg8NE&#10;/CyNdOpa7IVnGF0gHhViKxyLQgPsiFM53G+Zzp8nBxHaXPGJzeGM0XZPdKikNaNFuVIu0R982dlb&#10;ZnYkadzh3fKWrm3Z/8PYnf1aniSHfT+39n3prt63mR4OZ+XQ2khCgG1BFrwB9pulB/5hfjH8JBjw&#10;gyDDgN8sWpAtiTREDofbbD1b7z3VVdW137q3qq6/n8hzqnuGI8C/qnPP7/x+uURGREZGRkZGGkDA&#10;J43BizWMPNvPEiyvyRy8mNiyZmn7z/Nb+tGPfrT59rd/J77J8j8KxOIn+KgIBAmXO55ePC4v3Aw/&#10;9W5ZOEr7hWul6UEIsfOSENWTlmuDCbb+vpUBldWPSetm/D1SeJ/O2j0c2W19evPiCy90pNaLm7vh&#10;4HonEYi19tprr80O53ffex/I/X6lso86QPyj3p+bQZqstnvXEUlXchO51zhytzGHfyz3ikfGnQZ7&#10;k6zzhTRhsbLb2cAOZ2u5attnAnPhWTBPOAffsvrin4g/fXX6QPDAkWVdsn8t55e29rAmnhy+gN2u&#10;mHjwDBdNgCzDzTLfyJpeJ+erqJvKjIZ7fYafhz5kmc6be0UTvWE6ZSqxLPCyrmc383P363NaVme0&#10;3fWBXa4vfitviFVmchF/WoJ+mPxuJtN//sTxXmrBzSzm19/56ebPf/zjVneKpSfAavg4kyzE2z97&#10;/5PNj9/9cPOt3/lmRpArUxYZe7tVjO//zV/nkhOP5N7xX/6T/6r++3Tz/Syhf/Sv/q/Nc51tiKf/&#10;/t//e5t//I/+0Rpjg+NRdPvzv/rL3ETubN7qcPu/bCPDe+/+IkX6cHOp1Y9vfOsbm9/7B78/rjhB&#10;MpOs995/vwnn8Q0DwPg11b7brYA8iEesZv32V79SXecaU8kMNGG/0/g1OakjVXMYSZYtX6beRRNE&#10;8A/rt/G19AFnZ9jZ1hYx1cOYeJbVEmAUBwL+cL8OW6WUihNpdfv9PjLLqgAD7fmCQqroXsEHX3vt&#10;Sy3XHY7y9Pyla8Td+NBcy//kwZn9Blynv4vZYNa/lBxK2rHjWUdadhKg0vlmiHjQifRPhBGgzOWk&#10;jbSH1SsAIYbDfGdGUYrNZtbXLC9LkrhAmIE/xSNmv9pi7VMbzuWU5iKkx0WkorKXLWasQYO2vheq&#10;Jml/MCxh8/lTvz3X6Vy77/nRn/V+fSc63Oxezb1fNGDPx6fHwK/j6auGnd5R8LwnMMXAuJiPkN0K&#10;n+Vv5By4a5de3HxSAEfHHbzUUSF1TxkSZlmRahyhi/mmngojSAmaWcJsKVTHDsMj/FljOPgpwRli&#10;ZmKz7FH7LANafiO4PL9XXCVik2l1LV8sXzAm9zO0f0trDfj37qRUFypiDrStY4Dr2KaDd1tKtDvN&#10;su+V889tflwH+nkd4re/9pVR5m51zMknn/6yyOEPE6p3R0H68tff3rx95UtDd6EKlmnVUJfAibF3&#10;pJnt9DWCAonGrEKjGMWn86726RxrmXJ1BoM9ui+/MwmgfdEWeaeWyhnrnAlGgwDYe7G5ldIkaKut&#10;tvuWLssgD+FbX4yv65ho2cDrMqsdi0XfBqhdPQZAyqiOjG781GaALJ0BzyzUZYB2qcM6fnJpyjCw&#10;9cib2lKe0o/SQhBoS+1zuStaR5fUPvFfaVx4WLmunUJEaHoNP8n/EqV89Wvq22oIlI+pC5sT/Ors&#10;8yQcGAJGEQoGAnyKr5zhtZ6NAjRKb+9qt+ZpqjZQtA0goDPwoJ/BhxIhjXZxHIWruXp4MjO9I0DG&#10;cpNA56+lncqBW3C7lGPpvTG5tGtAjSBtRqgRIfVJo+LxSDYHjJd+6Fkpgx94qG3aBUJR7PUmk07w&#10;T/Tt6lFXYK8L/5XZ0gRl42D6d22uEHwgrQ98UJbxwlEDNH6hCCiTFSJgw/XC5cUmoHdv350B5Wtf&#10;+/q0D37HyqhWjFN+vAVXA8/wi8dDiQVb9/79pmsUiV5R6Fa5UqJJOA0H2jvo8L4CRumqbQabUQLJ&#10;PinwUbg92+7pxdt2RLVrNqv3hSwMlGfLpHYav/HWl9oscWMmgi+kXL3S6QAOpr7bLquXX365cyFf&#10;bfNHB1VnUblaHLY33nhzJuy/ePe9JjPXNi+/+PKMWx+kfNmZ9aW33hoY3//gvZSyO+MWIkbcp8kY&#10;A6jYchfy07nRJA2uBc+luKKBtrH+hsGxhongb6NTXU9rh44NOsPb6DKfaMhYII6g1kOMo59I28Fz&#10;eIN+sokD/+LI7nsv/7p867vxyChznq53ergLDfw7l9/oK6+9PhZI4zE+0x9/9dqVu2iPH9YVVN3T&#10;z+6kXD5l0Q2SY7XzsdM0su6AgQ/fXkt1R3tOx+hQdfKs/vmkpS4+pu/80R91ukb9oPF3hEfFM6SY&#10;QP8f/+e/bhmvCXwg/ds//e7mF7nqfPjLT0cG/6Qjos62hPwP/+APRvf4k+9+b/O//cv/vfHr9ObN&#10;6Pcnf/InKU63h7etaP3xd/9i8+/+3+9uvvWtb2+uXEwpznfzh++8MzLsD//wD0cJu5ch5F/963+9&#10;+cvvfW924//3/91/u/nP/tP/PHna8WZbF5TlikGWrFWAmt+Fx9f3lkDrae3gHzmCeZ6E+nHUC2ui&#10;5j5q5mZg5Im+3xbsg0c6SKIhYUnz3c2cxh8lbZ8J7tTxtP52Nhn0bxacz+zpSkdg3CrStujQ5yMq&#10;5hW072SK0RyDkeAQ1XkvrZNiNINfzDbe+QkHCtxwW3+xmrV1ypDlDgESEWBM7NV5PyvK7c5Ts8vr&#10;XMqCzmktl7n77KWTsw56PusLzXfTcqDO/7SlOBaBY/dj6+h/ZJY9fLQYTr+vQVM7Znf/K4KmNy4M&#10;5/l8g3PyLBKsFJMoeKf7+NFHOoK/DyHd73FoiynOtNPs3JVTm/3OhjvXAbpnW2rDQIJB6ggX6uw6&#10;yauvdcZdMysOnfDO+rGT0PyV9lryYjEyCxpH25RfbTJwzewjMc8PwkztVL5frFOHzRiPt0jLGZ5F&#10;ibWHj9rLr7w0QuhhMzhHq1i++YwAO/Xa0EmMIW24du3qZi9BaFb3SX4VV/KFso2+KlO862y1w8Br&#10;GUtMqLe/8vbmRz/44ebnP//5zCa+9Z1vbd6806zi+3+1OXd4bnPhSsrgGy/XrGbT8eTTeJECGTM0&#10;gFYjPqlAHYByfzIlXMT3hVNKRT4aDcQGHsrLWA/joy9eQzfk3ZJsyC5BzwwOdZdo83jz4XvvxU/X&#10;8xX52eZHP/zRRJIX9kIdEvMPMzAE2aRf/gxrUkGwPQ75+A57fJFFKFRmar5Zm0bWBS9FcLdshF4G&#10;PLBSqCgwuyWF4SH1Dv+WJ37YDcKaobnqX/VSZvB/dfaZmVZ1jTKDh2XoUpdyKdSUNNYYb0cY956l&#10;hVBRpu/ddv9ViWeVMe+631568wjybrRj6opm2mg5Un9QztTXtzKm/SqpDoMJmeCDlpRmgwxe9H6W&#10;MLMYPSKvgp31nHm+YWjqHYUh3Fn2Q2NK4Til960KAnUsb8kuZc/RJOUehWNgh8XS+lf6HUyw5Kel&#10;IHWQBb5d09dGAVvWIK4MGoZXLTVqpsF5aFoebTBQu0b+VaFB0KA95VaxycjTLMCGWkEqyT3Lw3Zj&#10;zrLdALfqHjz3W16fWabYwrbK20GvOVq32hdrdK3Wuuvl8Oi0ffoEWobZrYxemCn9Fi/S77DlG98o&#10;H45c2nmJohTMArtyBr+W64Zdpjdy53CcDxeOWaJL5lxsUH0uZYhjL6WG4vTyy68mE9o0wt/2eS4f&#10;L2RJb1JffZe5f7BEFXy3RgdXluD335sNMa++8tpYoD7JMn8pRem1198YeFi7KE8vtwucT6ddoa+8&#10;+lq+WKdSrm6Mle+FdvlS9mdDUeddPuhoIwou+rBqjdwJJw9bcbn16a3pz5fzBRba4uZnN4bHr14t&#10;Tl18yI+UAYGPjt9rZUO/hm+jIXwu2sEZ3CNdaHyGZ5PWS6cEhV4yfV6iQRd8b1nh2fd68/lf/CFP&#10;9oZWA+K7NuGwljIyPGp8nJUe9ocq3osmztljRx5LTW02MbeR4iBjxIlcL+Ls4TE1UKx+lqL7P/7P&#10;/1O8XL7IINjlfmOMXXAfhP9//r/8r5ufJPstK//Jf/jTdAc4O7n56S8+DKwskpbjGsMYSh5Vx5/9&#10;5V9t/vpH77Q6UgX6VbiwyhXiN//sf/in0xe+m6L0Ycozt4l/8S//xVi6/vF/8U/awRd8MiQQbQqa&#10;XjvCtkeD68XTno8/06A/2QdYHdSBnMzMj/LfOd0gTZjdjwEQ4fwFZrn8T/j1FOzR1uan5/ivGJgr&#10;MsXpUctsHIT3zlVBMutcwuByA7mdVOdixM+yOD2okc834BMKDxswz9h5lSQdmlb34zQ+y04cm8Nn&#10;YC9nuzFTGwTGclRDOjiVOXbWj1uSedKs0OxxP0b8uAjKFDTO4qeC+dP7t0YBfOn5lzfXOpaD4/cM&#10;NFkmcI4y8NyZ6txrp50dZsNcHsY8Zo5gGTSWfsFKPGHidS3h8vmMYMt3U4/+OTMFeb2YEqaUuYfn&#10;sTIgDKKkiM5gXsWUC053R1nZBHx85eU3qjNfnNqJ0Pv323J5wfbNjg+JscH+6ICPEue8LGocjg2I&#10;FcwRnMXj6Snrus2mA0xrwLSWo7KaZKGjpTNdl3zo9fDefst/H40gePvtt8eJ9CM4RuRoy+y9C0nA&#10;wZTWfrYzBs3sDbKOo7Fkdb6o247Auddy1emjS5tLxcfi/3br9v3NrQe3a9srm9/6rbdTln7WjsxP&#10;si456a7dGG0M+Hrr5S+89Pzm9sO7m+t3Pxm6wDyfs7FMolGzNsKLoKEUaJ9PhGrSt2bplqhGseg5&#10;nAydp/3rfn7bBDB0qoLSuJ/P/Cxfnexe0dD3H9za/Nmf/lmC94Oh6DNfidJTzJflaA1u4MCTyrfr&#10;heDvdmhDCSA8DF4EJX5YCixrj7prAhpWht0paGcARlcDTCkmHUEtjSGI4qgulSzHbzA1M6ZVdsEB&#10;2gwfzOxAWslXe1kVh2fXSBkMi3coFCwx0oFBm+EGXynABMSgZYKlDRUyy0bida3lz6lmyp5+VZpp&#10;T20gXPEwK45GU35G+au9lNfV5qVEuF9KXvhVX3BIS6CDjTxbdNOm6qg8kynrJ/iDAkRBmcOdey/q&#10;P+UUzbRR+egyvi3KDTo0wEx7yq6+Ubp7d1x/DVZKND/PE00WR8n5AhyDK3Su945fRq2jFPh9r/5F&#10;ObSLSQ3g13coH9rmt7YqYyYHpRklkgxuEBcQ1STqvV+821E7n46PB6WRdSZqDi6X9Wfx0Fj8QuhY&#10;mivLpY5J2j28zW/PlRA9BobwpM2jzMPBZAy3q5ZJPRPQfuuA4K2oyQv/BvxVTn0g3HvP2nyYrDIo&#10;7jdpovycb4XBTuwbNz4deXYtf5hzTbpuZGk2kX/pxZdSfs5sPkqJgafXm0CxHt+pT7JQvZKCYz1B&#10;bDl1mpxzT9hPpuFT0f9NQh/cc1LFfhP758Yy7Fgo8BnDbjXJhwerKCbxLHcOlj/XiQKReXOvlZeL&#10;bYo5GVwx1ShAd29fHB5AN8qdQfCoyf/h7FJ8kO/mmc2bb76VP+8vxwJ25vzZTp14Y1Zf9oPlSisG&#10;r6T43Unh/eSXH0aI5Gtlo4K/g2/9KTowV0+/qxPZiq+feY82syLUJHb6PVL0z+R8x78x08hHNNHe&#10;6SfIv4jVuJmxgsksJeTRjDXlj1/t/NzvAPWTjbWn8XKydD9jxdC5d0/iYRsRKFLkL2XqVM+sWAnu&#10;zKfooEFFXueJxoADVxX3TZl6f/PDf/7TwOt5cf/Q9EkWN3JkJp/aOJOrk8kg/aUi6rPHGrPF/3Ou&#10;7eP9Y5s/+jf/z8D1RstxQuOcbJVDP7KE+2d//meb3/nO78z4iFcHh9U/9+Qv/g5fS/pMbx8526OB&#10;6wQhi3kFDtThDcQiKFuKs2b4Qlu2b934bDr35QY9muHxzHOXCzLoVPmjlA6m4Nu3n4wPjCi2nLDD&#10;8MwKHoV8W4MvpjUn60N7Zti0/oOWV8LtxFCx7u28I2adkzl7IzEiICZkapRdAkPY3j5qQL5Z9G4W&#10;LUdqlLSG5pyWVqo90l2/3i6liHO8jmEd1Tq3QIw4z+DFrDlCNXgcCXJcB+cTdTLmF9EFwSsHs/2t&#10;q3cjiMD37FrCYPdz8m7fK6MsZVJowPactYGQNVjMeXPhaAbLZDpt1mzSoPswgfAkRYAz4enM15RZ&#10;8XxuRxtC/4XnjxIerbnXVgqv9BzqL6aJCy7JiVLbzaJp3g+zvJ1uOWysW8ExgxM4GuAsZ84yYwLy&#10;GAU4gXM4lr7WirPsXLoicvBnRdvOVJ3FiaXwUT4SFxNGzqW7meOeweD+Q+b0nDNrB/O4Di3UAJ83&#10;TqnPdzadDq59p/ljddyK2Z14Xl9++8ubD/NTuJtSZVvpt3/3d7NghTdekim0g/FwZzcFS9dRbXQp&#10;F6v7F+GCo4CDj007cguPRyiBBshhutptRj/+B1uFYHittEvsoGXloFAVzjujezjU8c7Hy6nmc9be&#10;nZt3xuftUcxskMRTBlf0f5LQ0dkNXqxO2EGxvr03+ye0rOnbeSMtC0+P4oua3ERkrAoaUbt04rXL&#10;ql989pTnn/ZUr+8ebcuIn4bP13slsOJ6pm+pZ3eNVSkl0KDsWpam2koYBcyx+jhlZNcfCC/CLBIO&#10;3xHEBuER1gRz7y3pgo4l85gl8crmg9KGR02pLf2uK8z7HoEpFqyerRDv3skBa3lttQXiRjkKdvSR&#10;96TJGiUQi/Q7LLodHC44xXOprZpWull6K89hlR03X6rPJ6sHN3vJrb3kCNhMnqQR5wzO0UzE7+EP&#10;P6a4pVztlkUtreHBQ/yWLJ2BpN/itZA5FOH1rFIqwu7Qw/oAJeFp630+QrTce3xvcGkJVkDfxU9q&#10;rPTKmQnQLP4FXzCTgwf7R7MzzgadAJ56WJJd6gSyT2hd5fW9mgHfhghp+xvy4G/1B4MSWRk/95k0&#10;K9M803/QC22VWurBuz/KKNEqq9vho9rPxxA8o1j3fTZl6XRjz52i9+PhOcy7cjgsW6J7viU48tCk&#10;zAaHi1cKpJsFXDyzsylWHICd5mAVo2xNrq7mPJxiVNmjfKWUUGCuZ9nITpKFqDA4KVDqu10e/lJj&#10;GGi8u9/4oTwrJI/aeGT15EIbT+45oSA61MT6RBbxgjc76SGyVmL9tfbPTr/61+ojtbE6Nyz6vRN8&#10;0ZFf+pfAvywtl5tYMkA8vNfkLxxfvXpt5DRrmv5PdaZwjAIfD0H753Qa1M6zCotX7FLnk9tyXGP3&#10;2YwQj7cTI/D8yrWlzaLv52+kM5GwaWguJK2faYZ58Vq1SBkLr6fbKTeVZ7SYMTTg9DETjScptK4w&#10;MHjVx1jdH+MVuoOxth3dxqW1pF7/rK+dSlZ7p38fcJDf9hW4wV52pkEMxY1RZzb9lB6AJzLQRI0s&#10;f+Hi4d7m3/y7P04/uZBxrPS9B7O2vJBF8kUWwZ7haxP+JNw0ZSxn0lWXyQVaHTV5e6aYhsZ+rU4L&#10;WZwOrbNScG5+enMNsjXw5p0bmxNX8+qpc9PuaT2n25kmwODDDt29yOwYcXm4n085GUlQOQRZto8q&#10;bt0zhDy28wyAIfZux10QrgZAFpGHmTKTG6MZ64SPEzicGpuLxTSVXju05EHWBQ7bF1vaU86xzq+7&#10;ceP6DNzWu4+fOzG+Owal9z/4MKtHne70Syl0zbTKF2ojalpuA5SBCPIj4ZhP0wEjMD4IY+WfGqfD&#10;97AXiFszuxANgQgayF0CfjJ84c96vt5L6N/kX5lGSNTUOiJYagtilQaxAjYB0a6yTQ6KJw+LUp7V&#10;J8e/vYhsRiRgngCgYiVxbmeuBpPdAvdb4kRLO0QmQGIzsdMpLxlKZxY0wg/DpQAQa1tw4svqBUGd&#10;Roc+e44ilwDPx8ss/IMP3ttcv3Fj6jNbe5jC9CTLnh1uv2wZYA0qOcu3jEHpUgZF9NiZFGjKQuRm&#10;7raDTlwmM8AzMfUrlOf46mazKttCL2aWN0MSYuDB44dZEW/lExKkHNS7kEAHIKhnyaF6ltUEfvEb&#10;Gvan5BQqu5u0eSkPta133q+ZcKVFvyHrlC7vwsOQYYscW+KHX1mwSnymgYwAxfPwxqlQGTq739Iq&#10;xyDpXMNdHayjBjuCA38QNl9UavCBmXaEnvd4YpSZkEeoR7URHHx7SBE0n1gj8LJtx+Kj9VuT5Pdh&#10;0SIUdsvbq51LQRvlcdvuGZDLN8uHwcrKQjEnDCGXwmFgrIHdLzrIjx7o1ItJz2obSCMb5qbZMp6I&#10;HCnQpR+4wj16ABT/hV/1sRYtHx0KXo/BYWAIL5YXTY7gaaxb4WBo1YRB7QZm9fFrgh8X3Iyi2f3A&#10;2jsTBbu9KnxkgrYRkpQfA9XpygdXoizc1e7gPiqPwdtzIqLes9roZffoOROTgJ52lGLO1ooH4FUu&#10;ExWTCu1n0WL5lM9Ej4JASTLQK3FZGpVbeSlv2kZBOigenPMvR4b1/ERl/+SddzbfaXLxuBk/xV1w&#10;QYMOuMo298qjUHr2+bVwNPzQY3k8wQ4DczfwW+Ve9j/6bxMMz/VSXnXMn1Eqt6X3cN7VZnhe/BIO&#10;wzOFm7KkD/M9onBbMvMbLgY/tfFePkb3cuS+kJJDkfn0pvhthUJ5vtAiyQmT5JFzlXm0nXQo5075&#10;WMtjqXD8ePNZStVz156fcibMjclWec6G89s3b/W5ne/n1c3ZFKKHB/lkZjg4mSw736YlTuA1Ltmx&#10;eA1y9GNohM+KiS+a/LeiAlV65kEKlQmlui9koXoUXe51eDzsXsrCdRiN7zTpdZbplZS8+23iceST&#10;XVr5GVSmkrrta0tGECw8V4PJB56wIxzNyXiEI4tMwoWXGDlY2pkE973GFlyr0AF06uDaoheSq9o8&#10;Ko8GSdNzsIDGeXDnUkB1SgrHnYLxkjfnHSYePh6wNkXzwRdclQcHgt/3WMK8j+/r5YML/MHnT6+a&#10;eE3T2BJ34a+lJAIF/FtZPm/j5ereHBXGqP5xxMcwRW7GH9BW/yh5lX8qPePrX/96y7Qt8UZXcoiV&#10;S7KxusmfXIMH1XOFETxVAwYFte3E02aAGJBwl4DJE+LvRNQX2rHA58Qsf2YspEY5dbgBPSDu33uw&#10;uRyxVXK/geMCrbOKLZHU9DUzOpeJuo57687NEQxmD5eOLswATJBkAB1hcCoBxdx5LF+Zh/vWcVO1&#10;qk9MJo7DBIxzYpj1L1zKYjRLNU9y6LrcIP7pmN3MQKzbE6LXW18+l8XDzgonjw/+ErIrHspCpOGH&#10;EqSdT/YJLPM4bLE6+RZVQ5rf9GcRc6X//P7zlEuY1AgN6cJIGA8ObZdkIdgJpx0jLKFFWerAWpGE&#10;28JsHfnTG8WvyvzOMmTJy0DM8fpWwkOwTDXcnhlaCksKiGuC8BnQKJZSNDawJGoX2PREgnq10+DH&#10;9F+XLI9OLgaGZTXKKVO1jnIlvHPivp8yd4/zdd8iq7/ULFBnBN8oI/HBYbxk9oaucDCxjwLiUjtY&#10;HsYjzO9XLlwdRflBtHtaWczpdjHdvl209uLhGNwetaHgcrM8W01vpbxb/uAfQKhGwrl2AhtezIRP&#10;B/conE0KDT5mafWoebeosfLtaDR4N450LRoQMn2Ux7IUzQ6PHo0z+p9/9683H77/fsrg6ZktSmMg&#10;mOwlNVjNrCa876Wkj4mX1OsyCBAwBiKW3J2SCg7P5fPOPR7BF3zOlr9HNVTMDKKEdOnm0qDyL2G6&#10;492lvBmUKHEuMUukgwo0V7ZvP9XnAgfFAq8SniYlfIgoS8IbGCQIGH1syg2nT6Pzrl3KoBAoE3wG&#10;Wu0HojrglDAXOFQ5+vVq76pvBtTeL9zLJ530llnhubbESydSnMA4cJaeMjhhR6qPvDkRbZZC0oAZ&#10;/cRjG7oGh51NlRp/mJCBNFxpv/+VWa8bq7cYaAfa0HNL5C4QUSTHR6rf2oD+LGqnG+jGqkTedIGX&#10;bIWrSSd3efEhBczy4NMnDU7BbuDGpyYYky+lCH7BPIpuZfELIZ9MPihzFIzBe3L0F/l8iCb/pa98&#10;ZZbSL0Z3afXFkTGUGjw4oH2xB2j/kgcLE9vfMA8naGcwQWftMZmqzTPrrnzNcU271i0kKXKeee6D&#10;Byh9PrulaDTV18kgyi8ruMmzfj3uBD170ARNnXw1KUUPUpwUzvJsZzULuKC8F1NING76YTxFuRaP&#10;b03QTySn2oldXruI8RBLt74nL5qbhALcxIClnjJzLrxaijTOna4+VkI+MMIKzEUu9H9iywXH1ZYN&#10;KYBlGVkbokb+OdWCc7qx50qBe6W5c7Plvv49l6sB+nyWwjY8X3m/Tp2pxEPvgjVSxBv60pI7fLnG&#10;sonG4bIkf/tCD//k7617N2NhVyC5H87wlAL0UXw9E6nZqbL6xmQrPRs6mYoXBBR2P1bQ8muPiY1n&#10;JBTZBWiwoeVRCp5NOvjpXL5gXE6MwXANOjwCuIG1vOCYoJ0sGj0Hpwn8uF40po8le5YnW+prrNlL&#10;TwDy6WAxaXFOrG8bYs5MnL9TRQ4vTmF9ULvFDNTOiQrQI3yhNfiCbuPbNLgfOvRC+pmUnVv3b8zu&#10;Nksbdzp64lKWhRUHIUAI3jp4KvZ0ZP1uv45rHflRA5+B2MyHb4pOafnl5H3xclYQS43nYO08Njve&#10;AmuciFlDLl3MjyUhZsBFKM7JLAN2t6nTAM0x0hKQ9fsJs97M4Ura4rXWsj+9eX18mfjCWJJ6840v&#10;5fR3rnLXevLjBKMZI6TprCdEmQoxh1k1KEpH9RXBETHsKBZBR1ggqAuDuWpCF1ELoYv5Pn/r3a9f&#10;S+hIO9f2y881UC7mMLwYBI8JpNm78bUpDhFn609vfRqmHrfL4/nB0bkUAf4jbTSr6iJe13aDzsPM&#10;xw7atHNBgFB4IOgt9eE/giQM9LsOtW0DIWVZi18NIaK5dlIR8qKqn0uxcdjxhXYeOO/N7EIEbTGa&#10;TkVHZnDKGBzA54POd6PYvfnKGw0GmYRTCCl5ZhuPhIgIgaxSrGSZFjefFcTyUsu6p1PELJUdVfe9&#10;aHUjM/m5/OXsQLsfH1KEz13ObB+TP803y26l3eCLr5TGcsLyqI0E7/3Ownt0O74MphA0s8z68AgE&#10;nRL+hxzlR3fl9PjZ5RkhX8E9jke6//GPfrz543//x81MMilHA7yEj8FCUSP4Dda+DYhLIYFL95Uf&#10;bZ7WmXvdx+Cz6jXoKV//seTg97pW3+SHZmaGLlsmnDqlMXCD0z80xr+ztBxMBMswVH+VSQFSj48L&#10;zDFeeZZw3OGAkqOc+b3NO7vH9M+eE2DeLUVstQHf7NpxXB2lIVvWgK0s7NqAlJVwwaUpq3/s2guP&#10;rFesazFWNcXA/m/L7nU46l3wKUv+aVdtg/eBl7ArHdzr7ycyL2guobcmezIXEDQZMLtoS/fYuiDy&#10;RGs+kE/6JL9nyzCH1BKG59oDaaXz4Yvh0odM/NCAVWOEbs/xABjVCTeWE+AfHJbJA3B4aCKdl44z&#10;8fEssZbR74+lvzrU0z/9RjgB9WojXseXlFeO8SYsP/npTzZv//ZXR+GiOIKLEmfkGKfWHN1/41V5&#10;FClv+wq+bjzzL7i6XZa6bqbPGYn6T66wKM7gGDwLt79aAzm5EoMzPMBFPGn3qOW25/IlfSl/HYoM&#10;xenO9WRdeOY/pG79nlw626QLXuUxASOHhB05aOnoWpYZFx9ZSmRAznI5xdWYYnJp6c2E/rl8ipx3&#10;KnSMvuZczJNbg8FR8oc1Cn7JX6DbSOS4pKvR8kTj3IXi0uGD/axGp1uSP2j14rMckvG5c1JtiVcv&#10;mK+k4FltEf7kfsulyp2lv5Bs2U+IF5uRtMupCpQKkxN+dJS9uLNWZVHt+QATQEOfcK5PeawfuXcN&#10;2eL3NWahy6JNKO8d3PftWYX4hl8fL5y6cFfcw5bN9w+HuFNmtUz/smzMXcNE6rD0B2RYqsBePNVU&#10;FJiF94gl67d2tJMfB9XLTzP1ZeobgMnSqZKvoE0N6RDJ57U5JEW1MYcCJ9HwSjhY0r3f8DHKi0Wp&#10;+k7+Tebhh/nGPqKHpPTAQUCFl3BVf7Ep6jvf+Wa7JF8aeexIrQuNN3fjh5/WX/hMvfbamwPfZwVZ&#10;ZoAwERfgml+ciS8LcLvhQuB2as7sjfEPipZ81tJLA9y9Dju13mrJ4agFyHPnEkY4KGQzhfJfOszR&#10;WFRu1gONVqKB0C40YvuhmcAxZuO2jodoZtGP3v0gwO+386ldBlmOHra8dnCYEhWRHnekxZk6wlHW&#10;hOv5wTAnX7pa+HX8EAJnl1udwUBFph7NjPHp5oXLL2WleF7tI0xfuJpTestXYGV6u9nWd8S+MAye&#10;b1Md5aDlv4cd4Hqydpw71VEbHY8RtSJJiMaq3UO+MmkdeNK7Eo0Qc4xBfDOf8T3yzmuZBkduYpgI&#10;527MoOGE/syqgJFKNgWMQC0R4agOTCee0cP9TMT3bmxefvWl0kWT1uRfffG1Zr5nCx52e+A8xgRb&#10;Ocf3svS1K8Qs40nb+/d0uuBm3lx+JktQ8+lJdg+MBvvAGwWVpv1sEAvH6SObU9b9w7Vo0zMQBh8X&#10;IufzcdI/fykh1nLcL2+8P4HKmMVfLLzBvYMcIm9nCUxRFgwU016ojMNH4TXFzuBHgUsf3hy1mUAU&#10;dp3+03yi8NPpS8c2dw8ypVfHwYnDzYc3P9pcetJaf3x59Gh1ckq1Gc6xAHpcW/f2Us7MKk83U7QR&#10;YL9YGwmyM0eFUjB6Tgdc5EFLF/SP0JjvSdKdtKgQn1dHf2aw+fM/+97mr//8b1JE4IPA5w+lRywc&#10;Kxn34JfxVZp2lrcSS9ZFQDUIp0CyuqHL6WjV49irwTihfDrep5RY+jPQEMJmbwYpGyAsb7n3wdcK&#10;Z22l7BKA1uExJP7BScNNtdvAje+oH/3cpgv/PZ+BtzyxyvAEWND6VMvtjcMJPoO+klLc1I1JoSUc&#10;MaibwU/9+mQDHp7qbsqz44QyoL/CKDRYSgMrmPhS4X1wK1vIB/To6fDuQWVBHtAs57uO293WrYne&#10;afwwPo0sODCNBt13e5JCOyXFa/E8xY4yic/g55Sl3YLvDW6aZN1vYDahIsNOVcFRssegqY8eheO0&#10;mZkRj49WZUg39AkWOzBtXlHeveg+p7YnoES8Xn2q9C1FzuCkjt6tQ8blCRfJEkdW8AN0fuODw5bS&#10;myiS0UvBwoPhLrpEzZETeIzsSnAFx1E7q25sHjfonmB1D5f8BhGq0hGrasCw6I9HYWvxOqrAsTTw&#10;0y800PDS+8DpsYLNCIHxpPpAAa5JPxMX/ANR/e8zV/UpomRDY5HWKTn4xUTaRh0D+ytvvJ4sOTt0&#10;OawPmEycaSL2ON/Wx+FjQo7EPxx1G0s3z72S32NNety4ZEXCUtljlqEqOp4CojUmX/dzzj5qRD/b&#10;QG/sobxry+kGwvsBKm7Vqeh2JlqPQtJrfWkm1CkP4D7dRBEfNHRsHucvyk3l03w3HZP16pdeHx4/&#10;nxIlz7naRWbcafB+Gq0vpfSea/zcix8E32SJZjnkgH6rsAUURfTYb2v8YRtgLmVx4qx8q4PGV78J&#10;78GI37SJxQtqh4f6Np649278wDxLVqCpdzh0+ccG/GSc5ke7ZQlSrv7H6fqDD97f3MpnakiH3t2M&#10;padQAaivkpn8VDqLkeW/iT2mLgpM5bCskptkLQVxn4CvoCe1nWO2iaH4W7PcNnIzGIMXh+7p29H4&#10;MNyYyo8yJ0/lPa08DZgeV3p8XfWbveTv0+p5nG6yd9Imi/p3ddAxmge1mll4mvrCP/vDf7p59a3f&#10;Slk/33jVkWX10QsZZ15+qTG42i6y7qWknol37rcZjVX67IXGnXj9/v078QG5qcOHGIO2B2Y+tClO&#10;0ZQdpjFLcwY3gM4SQT32cdq8A10hhP/ACOkaeso5MA0CyrRlFxktt5wqTMDLL7046X7+059u3vvw&#10;vc2X32rLJ/yEENYfWuDs9OqZ2E83M0sq11Ep585c2NyOQZlABSqcC7KCahine8J4TIgh9jhsdSHC&#10;fjM4MwiD9cRkCa74aKKCvleMhzvX79ZBTm3efkOwxKtD0KkBc0jY/91nbkcS6BLeES6Y0+Xtr129&#10;m+WTHku1Y2wdwXLnmCkr41lON/gyHNga/Nm9W5vrn33Smn1OjDebde3dGed6Ebv3UuPPFcST1Q0M&#10;Bk7WlJmR6VQDZxhKQMAnkz+hLbiXjqRuyjGa32u2xgF+ZliaVXr5RlEIcmlp6mY6s0W+/JQSOw6c&#10;Mn08ZrUT8Z133qmcZrPxBaHCQfKlF19N+S1+SjAP08WU4hIdJBQfiNf15HiH5mYev0CDP7b5wY+L&#10;GPvqKwmSq5vrxZA6fs+OzAuzg+XRjf0U7DdSroKl+pmi8c2ylIWzOuD4IoVsflt3HbyLjnDRx/Aw&#10;osXv/8i1o9PutYHURELg1R/+4PttHvhlNE0ZrQ2KMcjhNjvBpN3hfc38Vn3wuDczKvQgaFidEqBV&#10;ZjA+m9V0WVYoWtElHFF44Qt7GZBcfxvsyg+GUg1PT1oJy0MBeeanE1yuBRNBqpUe9D86e64fqofi&#10;SfDrw9KNb2AJ4RG/UDhKOdlHSKZ8qF+lY+GpnAgZP0bbyjWglmnyzNKVugNaG+XCWx6pf9WLpnjP&#10;b8tQukRDtTbEd+pwFAOlgt+RvGuAX2koVOg1FrjKV702zsDut0p7KIaSfLNTVCJ9HW0aqFlEtZsi&#10;iXaW6Dh492MGr+WPlfCuXDgCewXMfTfzrZqpyp8agZahY77JRv4UznDEL2auo4xMWaVDj1HqsjTE&#10;JJSw6XdwNXlXHfxWbHgRmDEw227/aX6MNzYvZKlxtuaqkKXELXjjl+77AtTQWP3+LavQvHgG/zB2&#10;eCnJaoxspV0f9xq3YFk55+ev/qnyqX8SrldywRm68Ltk+blYf3/a2KOyUWrDl11sZPcpW9nJlMYS&#10;wU7tJmMB2M9CfaLVBgPwnRQvAXN7O5VQYu+b7GeFGvJU18Cd7IXbUezAUXvIUJY4m5aksXQ3/ThA&#10;LzVxO5EydufT6/kYtbsaN5b+fFakmVCkeNnQ4mLZiHsbx/Ir7ftBDedDg97ng/mIQaBx82Fycx0n&#10;Ve3VeyejQMQZ5YnC/9ndTwe1+tfqqzsaBNB/BNH66/DwQLJLPz9+5c+ST70PPsoQOhhrTHK5VbB2&#10;882DrbEa9t4Yb9JBdlry0hfBNbAFD6ulf+jKojbjSs/mbFB9uOcs2GhSrplIqsCKhkmJPIi0oMKf&#10;O95czZ0ml5/ONPJk2yJlwRv5r8/gHXxubErAjK5gNcr5dC+0+eFYkyfnweIzcsezqs/lI+W3si/m&#10;S2aJ1eRRayi3jx9bFm+socWadXB+nm31JaElX8xMaQnsSk51dsoxCYvcbWYCMY9T7082m9C4oO35&#10;NGcEzGjoLWvxcbAzjpXoUg7BzHucrgUC+/o3frt4GsWFyCfHbgi7pizL7c0S1N7moxyGnbv1tW98&#10;bZaV+Mvo4QSgHSquJaT6rpGrw8M3AhL6i5CQSOCeaMfe6XM1Hz8Fr7PoPvm4WDnv/DTL1/7muYvX&#10;Nm+95v3Kp7xhBNTXyn7P3fZ7fvRn0ux+7L7VoRz/VNg1ohRc/XNBF4YTtG/SBvfuhRk1K4TIoz//&#10;6U9aKjhsqfHyWByuXn5+89rLr5W0fBH5QvGVpNXO01lT4Fi5oxyZDTVIieFhYL6eIOUPNEpGwoIJ&#10;lA+RY0fsojtZhzmjE0RndJ3o7Al0M5VZLooBrfuLh8JPycyQokCb/+SX7040XT5FFDbB3X750fWE&#10;SMu6rc2zFrxQ+29c5yCeQlcsLvFMHsdDl68UN6UB6v1PP2imeTPFsNnbB/luXDqz+fj6R9OxvvOd&#10;76TlH8xM0W6PEwkUnYPwt2SCtdeli4c7vgwtBfM7OJO1adJO54UsKXbpF+94UqJnsmY3CKKNvPrH&#10;p4U04DOhzzx8wIl2+ZIx05p2nm7buO3JeJAytBMoa/1dOcPCYxlCA9eQnQCoDQAbf6B4BN2Wj06C&#10;PUKPad5UKrhnkKkw5Q9fJlDRa5ZjdvyW4NmVpZ5dWsrFKCChQcwX7XRRLrTVpEgdfBBOVcbu4sdB&#10;sUNr/Xsp6JLiw+RAoIkSbylKvdI+HN7ufeVSFLE+IaoXKFlUbrw71u3SrL67eoh77ZSXwOL/IObX&#10;o6ySAqVSLgwkEKgN8GXG/iSa9HQEqsFj7SgEDz7WL9Vr7SA/tiyPBG9YnHLQbtpH+EZzAlx/imDJ&#10;nL6ivSUtbaQsKWQHp/rB63IvNIA+N/VpR2VaetK36zR9KEF24tY21UNY9EcnSzh8mPjsPE6Z4kdJ&#10;gTUwj8IzA079s0EWHpalbOH5wcP7Rb9vm308yWViBp1pX6Sq2pHNAzf+6FPdyh2sd//rl+Me8MPu&#10;wm/TN3qkbTt5hhR4cPihxItHqxBjlNBXicN3bdjmxdMU24dtSf8sv8sLLfHra06HUA9He8tTcHyi&#10;FQ0H09592FJdUfl9+C7uWx7r+AtmxDu9u3I6qwFlqDyOynqQdd2ZYnjDZG920OrPNZw8sdHErjSK&#10;g3M3fS8yUsrxX8uqWRtsCHK8B6vauXbkXXj+ysbh8xpD4RPQmaXY2FLvb3mtQ7+z8LFEPkpWHEXn&#10;Cyldx+pfyuWPinct2xnT+GtCkYnuw1wMZtISIOSrCz708t90Tf/6tRcjF8qBRq5dP18TBsTyrn5L&#10;sUi2mbChH/7wT9BN4Sx2Vq16RPiH5rVKg3YjL2r7Wvr+nBcqfHiaJZcbAkWL1Ymiw9pJayDTGAzg&#10;b3ilsmeSWxMX7AtmdazfoFrv8Ks8JjH67EyUaw/7CMV6rFcjW9JlmqCfbHXpl/WJb4VvfWv/fpsf&#10;Mo7ca0n2ajuz5bleLMD9+OFb3/xmelD+TI7sSj7aaYdnGRSSBGgW0bIqQKyGvFokaALlaebLyy3H&#10;MVm2/SIGNVON0YJq1gYTCs6KcTwAQXQ67f9pSNcJCcJjEXp2x1TZmYTBw/tFOs6k9eW339o8V0iC&#10;x3NsRebcOgxT4dLmanGX9Xz+K7/I8vN6ipRZROgbWIUfBrMOsRgFUy+k9uQZspUzy0eQFFFZSwSn&#10;O9vA/bB0DqK1C+HFF1v3fJpzeQyCCFv+3Ja54HlW/rYeZXuG2PM9dWE+neVvszVCj5MbuPsxeeA7&#10;xHEiJdQJUyznpOgZoPv1lsizZ1IIziQwwpP1deZcSg4T6PmT50fAghvNEJWiIP/szOhbuwKzgaYt&#10;+ll/MDeGWH5oj4t1dKtOmtNjHeBRwgcUToGeCLRz5Eow1qns6jKTtZR5wjEivXsYDlHm/Q8+Gufr&#10;3//93xuB9L0Cgt1+dGd2pLyQPxkT5+12p/z8F79okMpZOz+zT9t9Qkj89je/Hd8d3/zovR9ufvj9&#10;H9TG05s/+P0/2Lz7y/cTgFn9guVhIRPU+eh2cZ+uf7h5OWdyFkYWNzNOUZsJKp0HgilJRyycOlXj&#10;/6zRExBe+1O6/v6ta57O6/X2Gd3D434K+4PiuRCYyjVhwJdxVsrG8l3SsW1rJWSUJT+Tsw4CNB2b&#10;vw3cTtpoLqKxi0/XCJh4yIAbkKXf3g/fVaZCttfufg2Wi6fUN22uXLZgwi82e3Yty/AqV1qCRxpK&#10;iwi1M/gHa6/ikQal3hnHTXwIWnXWtQfXBK0BH+/2uLwEqHYZJP3W4NVuME1dtYfiMYrMth6+OM8E&#10;4DbdKBbqrPzBU2lnxpo5aGCYeuPD8LRL4942bQJRmh0uKKt2jlVt/V+e2rztpwRhc7kRmLZ5r9hL&#10;2lF9LSmAlSphgsiXUJshlIwbBTIYPVgWMbhe9VJ09LexHiaYly+mpPFjnwAcnFK8BYQF3FjDgoui&#10;xKpvIKUwO1bKe0uOyofe4a6+baaws4uShS5m7rezgFrO5d6NjjNQAlP1PZAGLaPyDMY7PCm3R88u&#10;CtD6+SwzsBcOuum2a7X3WSZPBverLveugUGdfcCE/pdTOlj6Baa1LDcKZe8upfwM/rMI2Ol7pXRw&#10;IcbV6XjNKQKWMw9TKk75nSIVBcMPPIrhtBpyRPnp94SDMG6VZ2GuMafuZYPBk716SQJC2Ab/rPHp&#10;g7NxRAvRN5g/Tb7xHUVnfpuXc+R+2vMYJziKeh3NWITiVs1tBaQt8Z1i8KAJ272UpuMPjnVOajvx&#10;cl3g5Cw20MjZ6GuCMtZMhousUAcPOILHw1OWtoTLijWuuNmidJ7v/qjVZzfGoKkcWwLukq0yEVbq&#10;/lNYxtoTT46S3rjLL24mEfE664vQP8PZ3bMM6zMJuWi3xksK3azchE/0Xf2/HO6Dg8KU6B7lZph3&#10;14De8cty4ZOZgATTrMRI0/sd/2jIatNKO3xUvsFL5TcVqqPWl+tr/Y+GhH6ysDGTTKOUm/A+SeMT&#10;HuHURZt/hPgw+cpXqz6DvhSoS21mOpbVenwZjwpvkyvCsVyMTsz5LgGmgXZifPT+BzF2O5iyDpix&#10;J0ZTpOp2hEVLaWZ1OqiOrdOfWT00Hs2ClIA4avZHaxWL5hCTQChpVKc40/bC1998YwZxDHaQsiRG&#10;EA3/3v7tgErwhXBChuB7/toLMQ1NtqXAyq7t0BrS52aQ4Ml0xL69h1yKEdhGc65d634pV2O23ltm&#10;9t/9zn/SoPp0c/3jX24+/eiGokYQLKaMUHUwAwmhUsHz3mCsyyHePJrHC571u/sF6LM03kq2G0SI&#10;PE1Qj+eS7xihn3MZTMUDuRbhNmeeZrW5mT/Fvc3HH364effYuzV6b/P6y6+3/h8hKbYxLCZb29T1&#10;75iwwlmN9Gkzq8NDs9206hjnfubWB8WkwOjgsssNY9stwHpoNjCzr5hOuwb+ygE15fZU58ZdqmBC&#10;mxm9GgduzMsiCG8iaHPOfqPgazqf7b/Xrl3LcTa+zo/pdr/vtnX2z//yz6q3ZdesTnce5mN0syBt&#10;P72y+cbXv17k3cvVkC9GEcwTKZt3P3x3OsJzz//DUejuxGNmfM+/eG3zlS/91nR4JvTAnAs/DA3r&#10;MGTo2tUD3+jho2VBv4gw92Y46DHvem857GHWruvV8yCzPsVRBd5Lh1cJhl2IALTxju+OtDprLDlC&#10;yUA4Zu7eS7OUCOlSbqvnETrGHMpEm/ELTAiYYRMmM/saKNefyR+t4Ugblo9B38GjrYtk6l9KF4V4&#10;Bvxpw7YgsJSW7wC0zVJb/Qffs7RY6jT5mS31pcVzq28lSBP244ha/nkW77jQU2naDlezjb92iJem&#10;By1Yt8oQ5HQJWcEBeJyGZ1DoPlkyuIgPRyGtjMF3xR62uwH+d7QaR+sMPMQAAEAASURBVGC/pwyW&#10;GD5EykP41TbtoVyZmJ1JGQQbpSjxNfx+ur5k8wIlhePnHKQZ3i1Tj7tBeU00hgMqk/Llh3ait3ZR&#10;Hg0kHHkftNwyOB15tGTJST5ZZTPogIrXxCgmyisdGrOAcGmYjQJb5c9M2mRMhdocR421yxLPHFWU&#10;XKY0/aIJye8ly5PGmj3pp/3rx5SvLScW2qNGDYiuU6b0k6evHq96lDHNHJ5Vx0xKSrfDPf5jUZQK&#10;X6++scuvD0YPrQWDcmsLi6SdaGdTlMaiZtNH76+2CuHbxPtsEyebWSL6PHvtpZcGzzFSPqod95Sj&#10;7lg5G/SuZTXHp3W0gVc4hcuNQ6eTVyxwAj+O03bvL7bJ6JHNKsGB1ueabBm2j4fDPe4M1UuR04Ge&#10;NiF80ESPXLnamHQ5i9KD5Ccn70spcodNoh516KumHWb1Pp2RgXV83A6anD9oQjfW5/jqxVdenx2/&#10;j7LMw5f+Y6erJbkLxbE7aqKlr5NZ5DK8KniNQUOmqQd+17Vw7n7h3G8XXMM7DpN2+zyak+uyjwGh&#10;d+RNo8iiX8m0g5LkIxuWo6+77//cTJypcOpQ3aetIrGOiUsmBdjJEIHU1sSEwjItGD4ga/Ac/poy&#10;qxDs4BnApO3e67nU24csXPxTP8I/HvY/yTXJjHlk07lWLj7LAEAh5lN5vLLOJffcm7+diLZyjNUp&#10;hRx+jtcnnWBBedJs/r2PC9VDJi0Yk3saqcMD9GE70lgebjf4TRwXg04XAWOwPZVfhXPVbL2cmVTv&#10;KC6AcM0gA5ieqVHAQI5SYzFJcF154aXN+QJbAs5M9VgK2V5avXVpu+H29lLQKgcsV9v+LybC8Zhp&#10;Zs5bhBB8R5wNtlekmcZgNgoD7hYMMCCGQBDOzAgBhKT8xgmxNY5av6zKcRg8KloeYTdMKBMMba9n&#10;jDnPMdrczLdUv/rbk13evkvK9DjHRERcDIJt/Otm3qtGGT4z4NQOMyqHBh47nU/C3r2ZMb/33i82&#10;H0af/Zz/rtVpr4VLBxTDIaV2HBMJhto29VSvMi0J8V3BXATLxWIbMRHfaTeIc+JO1kFnsG+AgwNC&#10;3E46Sw5+s/IxQwfhUOEeP4JgxBMTtZtgTpm1K+5f/dEfBWsHW8Yrb7z+Zuv1OTMm7G3RpmA/124+&#10;fgVPguV26UULv5VyBUbDM5+lE1kxf/yjH+Tj9tLMHr/3F9/bfOt3v1On3my+/+Mfha2nm7/7d393&#10;TO7Oy/t5eLlRvI8vvfXlGbTwwdC5NhCAO2rAhefrt79DBSR6RsP50W+XgUkH9P1hy8cfZ6rlz7dT&#10;SKZjlW4GzL7RbimfSoy/43H1ERiW7CxJw4XeMspZ9CFEzIJAc9BMB+EsY841igKhkBUr2szMq4Tq&#10;X7xiYK6FKWf6FBoabL1zjfWgZ+rcpafE6LvyeY4nZsdksyp+Cy5bb0/1foRZv6evVgOn8/GtSSEC&#10;PyWdsK/RM9j1aNVfu/nPsbwQ1t4T/Nqobkr9jg47BcBgKb9rB7+f+r7n4Bw/rvCpTrLGsSQlnjq1&#10;QXvExtE2eIX3EdY9B69JAmsqGk+9wYcmlMCEXBbIJg8Nbg7+xmOUHlbovfBydD+ZVXp9QJ0+YFAY&#10;OG1+4Ndk4NVuaR17wUK0rImcioM7aS09is3QUt3j+NpDvpUGeyeuj+9muDOo4z8TDRmVyxKxlKZk&#10;WfCrdz/+wo/CZTj6xATmuSy6o6xGDzhBCrg3CzfbVyD8jEW/OnZ83Yu5FhdNtVo9bV/1Bj2czdOV&#10;1t/FhbvfckjT39L69yx9v5XzoNAgluJt2Uc/+Ma/LuOSy8R86gon4v/wWSU7TCZ3g6co5iZw6Pgk&#10;xYbF1yRdW89WrnHo8CiLQRPCYx0Joq/gg1dfy53BiFqfeLGAuDMwhMuzycevfOXLsxQF7B51QOsr&#10;sXFnoOY/a7OCGE6UjMJiBosTArJiJXfQ+Ek0uhP+0WnCDDAAPGwQLn9/BmuGSIqwsWAUuMq0WlOm&#10;eCaXE+gqua+RFUMMv1y/TpntU3xJSH7hfSh5dg0eSzLJ4DBY9JMZ/+MdypvPnGJRQM29Ng54x0qu&#10;7aOgBJH+KVYeAGcyWB3k5Jp/rXHMc31+JhHhePXpBYyJwizLpV+siefiEYBqGTztWuiZiwwMtIFd&#10;WTsZIaXlwZHB4EzWGL/szrfkSXbxr36nA32//OVvtnT6xtDIKSWCIuMzFuurbYq6x7oUL1gFEcdw&#10;nNeDFSwzuWBpOPa4J1VoOeCbX/9aQjmBntAR2wjgGICCRDESGkBmE0imQlvL94vYzAx5kOnK1lcy&#10;hEnydIPpvbTuh3mk2yp+9tN8ZpoNvPGlt9rdxmIgdEB/G/DUEV0CivC2RbGll/KdDEnT0Vo/FW9p&#10;R/x5Fsw6DUfe+2n2Z1Mw1lJWA0RIEIPj80Gh5Q6dJeYggAkj0UYtP15uKe5klo6nnQ33OKE47YMg&#10;zFqFz+pUX5p07BOcFJuBopSfXyUZXO4Yc96UVlk6nRxD6PL2eGauBqVVz+QeLV8tE5Mi4utMzLYE&#10;3LXnikD63F674V4tNMKbZTTo2enG2TDcGbwqb+3MW6Z9GHxUezGmQcm5S3aXPHe1nWzNfsExklTX&#10;Dd86xgyq0YHwp5A4Ifz27ZvxQINBzw2aBA5l6VpK7VvBwurCV2naHo6uZXbmmC/Ew2F1piXNhoHD&#10;1vDPZmq/kU/TzY/aJhyvsHY4rmaWuLQ52v3Ff/jTtlEfLwzBjfytrk9o+zs5gqPffkJFkLm/+v7f&#10;TKj8y3w18nc6n0BlIWUJJZBgdClOZi49mzZ+3tl29IGC3TUD+ZboaCW6+E/f+dn4fMVg4aABK1qw&#10;JI2/ToTd8YMy0FrNowBUn3rFgmHuXrhevEOZSU+dyYYOa7A3GLLkMomvUqLvOEoT8aWtfv1rJ2Tw&#10;N3q5Fl/N7fRbnAwG+Ni9X7O6hZOVMkjxS+m0ew4yTdk91SxxdpUE8Aj24DIY+ehDrrkv76h/eLuE&#10;qUJTJ8uDvihm1+ywDM4ZsHsOpmdlVJbBz7Nx1q9x/NvgAR+NmZ6UdFUXpX9ik8UDZn92zhhU7K47&#10;0wDpCIZJvc0r/7Es1jsFZqw51fEkiQ1vlAXpBbSjWXP6PZmswT8hBbl7LxZP8imS7GLDsHJZrrDE&#10;Ay54fZzPpaFK7Be/Zwmz32C29EtRFNDS4DeSIzi4ODzNQuaoCAdLmxzqrxWZLG2AbbLkooSXrbKC&#10;txtLcwYiPPOgwQBPsjBRLvgovpd16Stf/Xq4bPCGezxafqhMH+z5kj8jd6IR2lGWIHN4FAzdjJJb&#10;psFROAMNhY6qNxPVeQLCcFB71oCLP7bll1d5Q2/t7kNGmRg4y84RVyw2LBWP0CNYBz/SVsp9imoF&#10;jFV4Lxl0y1OfVZ+yKYH97bMGb4PnsiBuJw7xxygclSkV+WESGFDreeXZNew5OMkgJ1Ecb6KPX/At&#10;Xq/J098fJmsOs3SfyxlYZ6ScsYJRWlkU1xKQyc/DFLRzm1dffXVz+HyWwsaniDpK++tferP7eC3e&#10;PNHZmF/+yluV1ypCy6fjnDyQatxq2W7iAn/TzzW5l9rvGwq8213SzO95BJfr3eSVKbpMf+wxmdI0&#10;Iytoy4nRgOKDHymSI28qX/gXu05HeYq3B67otnwBKUP43cgYFSpDPfq0PjaTioji2Sjv4ZZssjMS&#10;VHh4Jxuk2X1We7ZtBLO+g5/KQy8Zmdvvp9GNT+PxQoEopwKGRWbHXYrq08b5d/+mc0d/60eb7/zB&#10;a3MSRh20tB3H1bl8l1KcyFxLuugpdAHl6CDFO2+0oRf/zixLAdO6rdIxhrNzhml2jF+94lZwWFxO&#10;3AEJWQijYRF/AK8cTAIxswZak6ZhUdnA+8DMuneimAol/9jujXygJiZOs4ITLevM+U315FLO8pGz&#10;xNCM4LQ1fQaQynua74DZEEIKc2B9mXYvTgTtdwhcDxIYk91tiKdzx+y0f+0jZAlYuv04/4VoO7T2&#10;cjZ0aDCCuQiZdRI9PJl9KRLBzCwRJTbcMqlvQvI3Xrhiy7DulI7BJsife3knTe2vjU+C/V4CJePX&#10;5tY+h839zYsvvNzOwByoi4V1Ice10ydb6gxBHLu1Kf5ZZCE00COiLwZdA8uTpx2IXAeeA3NzajST&#10;mSWh6rY8SYiBy8BOAJ+Mng7qFbDrIAfM262/i7R6PkA182wO82ZwMp3jQJ+/yAsvvhL+xUbpgOM6&#10;T2Ima+L51uFFad/f/OzHPymKbbuYKudcjfs7X/3dsT7iGevF8t7NKfOnP/vJ5vqHH2VVi7bR8P33&#10;381iFhzhhQXgbts77+3d3XzQ0Sj8t8wG5atvTAdlyTNYW5I5ljmYEzEfmtldEh3g/tevXiNEeOwG&#10;LfpCZ+fb3bieU7uz+OoqlMUHT0VJf1jHy7k02IfvSxv4QwR0JXjttGJVo9DiwylUuuCbgbrOTkEd&#10;3tnyHMHOBL57Nvwt7zyrP5ngxLsEg8G9Zg7tp01mMfiztAZY1074zHe/CSewyA9GAm0EVvUKQDr9&#10;OQXXLhLD5xQ5iqFBI8EYr03dpR/pWF0Gk4nDUnmUM8o0nkJX7dnVBYYZEMOxCdH4RiZ/DvqtHtYr&#10;S3b6XQgYHPR37sE5OGWBCW/wDlZCmfVG36fcD57BFO2ByHdvVKLSiwkDFuU/7CUlCsmOJVD1BTjj&#10;l1kFUwcFg79TJoIsP+HzYfgPF5ZrjrFYRIvBaxPHOkf9tEGR4O1DbmkruUguOMsNXtARTsC+i4Vl&#10;2YH8najR9SP8xOoqHhCF51RlTzsrZ+G2foFPK4tl/uz5NbDX4mTH4ebnP/vZBKu9JEAv+OFjeG1E&#10;IqrOB+zrWnzIf0wf8ZhlBi/BoQtPs5Kjh3ee41FXpE6S9m6KK92uXHnAWTJtnvS9s4PtxVdenjaZ&#10;YFPW5VGab7J1PmjrPvy4vAsFQyfPJn30Wv0rC2JpyHS4nHLqdztZPZPP8ousPWAqzz/lN/kZkdAL&#10;sIyfo34ZzqY/Vs5eoQzeKHSC/r9KWKXMuJesfRyuThSKotJmgmsjShyVvBVhXHgc/L0mHZTNGtVE&#10;NGfu+tMZ8MZLExizgRpk07hwRi6tmrS/V7/hgocZ9yKA7OCeqN1l8A8Ox3IoLyINPWDLhaLgWRWR&#10;BSc7CUMIjREh87x+saX9lFV6cotSgS+N9U9NMuCyEuEnyi2laxBbHSzg5dn+nFrVPpQNFyYolghn&#10;+W/bYnCN7yPQfHrPPYgVfa4UHDJGmZRVbdE/KUpkQj2wPpZbUUrpU8af/NiEDYBRfUzw7XNXC1eC&#10;Bk20R2fAa71jxBG/7HTuQ0quFw3eFhNPETGijh2CZnAJqdOYGrlQsBo8FpyoaI3VQITwwdkn8YoY&#10;IXD97l2/rxCy8z6rQFr4THMQMKCFsX9SbKVhuvKJWg06iCcwLOsgEOWpieDm/mMBCUNEgvFMzldM&#10;nXvFHLJ7iwYsnz7s+1bBHLeAjBA/32AwB9RWM2FqucByk5kZaxgm++KljJXf36DVNgw8kLv9QnrP&#10;+8gxn4Fj+96DwSQmW88UPeVjwt2zUs3SD2KiQb/FlaKsims0vkWt1xNcINpZknQIvEKALLP/wr9y&#10;dx/MfvaUXY6WKlZH4BxqvfZhjMHx2GHHwgF8lklSJ772Qh0/XIvDQWkSVJLfDYEhQjpFEv2ssxNQ&#10;nJTNPJ2gbSePQyKdum2LtCU5cU2Exn/ltTfyM3oxJ8/nout+fkfXZ9mNgve9v/xufgCd/1fE97uH&#10;bWfNLH3zk+sp2wl8wrfvG9XtAF8w7xfd3KHJ8PlxSxCn8UP8Cp7TPW8YyX+HgkDwhrWhBbyEwi9c&#10;87OHM7ussB1NmKXv1Q51rRO4i80VfJh0lg913uCq267OrpLhgKWEihQ8A93Uq0K0WvWAQXtG8G8B&#10;cj8D+laZ8dsynK6ljSyNZnkGQRMY2XbKi6Uqs3T14Ql5Xdo07Sn9TnHbtXNgCzd2pUpD0CxlgeJC&#10;0ekDXjIgAAjjuGwUAg6fysFPaK8t5Mc0vz+jKIwsIbxXW70k7CgSeOVpMFP2p/lbHI0CWZ3TP3o2&#10;S4z6ZzCQCdIT6mDXB0YIg00lXRRRcMGVb47fywcxhWsLhzIi2ih60gPgyLbiEVRLYZsBqETk3eME&#10;LQtTe8fje8pHvNhn+pdKE7AGJEqSOi2n8r+8z2+psuFCm+WjpIF9cFebhGihcD7ewg9/Q/faqO9T&#10;vliER6ko7ziQN5mSHz71KxtYGklmB+pnLQM5gujtr3x16nt2JA44S49fdvTAJ1F3/k5b0BlitHs3&#10;cMtVhonb5NX2t2cL4+vZ3/rbe8mlq7TBgzTwSv6afDV5X9rWSjh0KOH6lthzn2c3/ag8n6F3jttk&#10;5fiXoAENt2sG0XgZhGBEs4G3NJOv/OKWjcId/hwgO31BnvhgWXgW7JY4+VryNRKT5+rTluMGxjWp&#10;ePRw0RztjVWCTXJE50fHh1MATPyRBhGdq9NEAr26WB71A8dtcPhfk7qtIriFfRL6o+m1Y13w6X6N&#10;OeN8XVm7MQwWRqF2Mzyd3OkeHXYXevdyJhrP5bQupuKxZJ2dnydafZgJWHCbnDnI+3GGijk8umza&#10;iUd9+AdOUUrrucs4NgYTCuKu1l4hz1DEt6T+DC7Bpj+hGbik87q/8/HE8/VO/RSYnYyz6jMrEyni&#10;8mBjH12EBf9xypKdliczNBgEBDflh3op30B0Y+20k/SFQhwZO+gTh8VdFBfsfjKnNJUUIrc4CzhE&#10;CuQYw3PKwUGENYta75aQMB8bTTCgWAMGfC0rvxb2NICUlPDFwN4FtXhOM1D3/aQB1M4Fwmtm4FmJ&#10;7FhgmrQjygBlaQdyTtRaJk5BJo8VEFCZhOSZGmogZzrTBjNVypDZyoP8cu46uyZBeDLLlRnXudMv&#10;Jnhi7BncgicBtt/y3pj7w+wgeUs4rRhmQ6hp1DRs4QpRtdWb3u/y/cr3vIUGWJBw/ZnZSk9YkKbo&#10;9aKXBqSe1zbmTkLyWF6YFy5cayYWQYYmLAuUwmbCJrN1MOv9mHJm8uGBIKY87xzhCQDLpyxpllme&#10;tOSoYo6Fs25bM+zIMXNnXTvZdoILWYrutuRl2/+VHBpfe/X1lFxhAz4rTwpWwnZ/lIgOvD17IcG3&#10;to0rz8z3WLM9u+buHdxbYfyD9fB423wvXd1852t/v+W7q+NnwaH8fDvx7l8vKu+xrGUtu7149cXN&#10;f/NP/usU8aPNO7/48ea73/vu5pMb19vB0NJdpvtH7V44l3Xt0xSsh4Kgxg8Upg/yK7px/ZPNt3/n&#10;21NmUDaTqxMb3MKtDmBwGSfvUSKGIEMflEGjxOhKgwe6+Io4QuZ2h2keDy+HKW94VHA8/cN2YZaL&#10;oXDFUeLNsmV/mlTYKUqLhdRXB48fCUf9Rofvz3R4SyiiP7OQoA9YCYLhqVEclgVI2d7hFUDvFC/P&#10;KAD4fBSJWmPAwH+EwRKMWwUEJNWxPstasZs5LpN0eAouu8NmCav6xzIBjykE+jNLAulPwIkZpK9Q&#10;xC1xGwxZKGbyUDIwarvPApuEQJWFDzwDFu2dmW39H4/Nff1chXC22rAGNffarG07ZZFlx3PhKZZC&#10;UBu3ODQ4zwCq3eHGjs/ld8YXi8JGgaCYshYZBBoYaj/dr5qnLWCHDwpnxdSc+FxbtabBby/Z5TKg&#10;nTSRy28JD8lnQubawe17eLJv2/zPdBCooIdwSLbBhd2WJoP8nww4BliK1Zn6QgJicDauEfVxO0DR&#10;n1/p/XxqPvnow+EF/DmWSnUHF2DguhvgxMbrm8KJPqtdW1r1BJyuUWC7ldeTHe9QZKVZqdB3ezcF&#10;la/3kz8emMGzH2vZd83+4XMqjca7UpTAyrW7KDWrfs+25XlfHWiJdiXoZ/wYzYySlkF7Oc+9mzq2&#10;UM6LeZZgkoZw1X7E9nxGdPJ9l0/24C2Z6seNBB56fbVNK05N0M6T0YrSdqUlN/x21HFN15KflBAy&#10;m+yZtidv+bNx5AcXuuKZ/awgLLpCfAiVQDY8u1TWtcPv7vmiA9xJXn/fKYuTfMmRJSOSfzVW31Xs&#10;TPz7Vh4+fPX111q9eGHz4zbaHCSXjzf26OPGazsRrRCxcEo/E3Jm9mrdySl8a6zRpwSJRJPxZerZ&#10;yLkBeFHYb9ZJrTsWnysDH86zgUmfciX/IoO+QP5YLtfekXWTvufw1zgo6pDNE2L7OeWjqdLgg/uK&#10;Hcp2OT5tmbM/KQqW8O1WPZjViiv5LFGW7rM+VR49xSkkwwbdH9YPC45tNon+CzTgQQaT5Sw7hURR&#10;qq2RM/mPh30m50dmbKWDZLOPEYoyI8Z89zeKrH89iEKhfRptljaMUOswGMIddGAqZuIYLMbLgxy+&#10;J85BloHjNdTMCbIIr5NpAvyjEOd+A7oIr5Zo+CzRAifCatYMTo7aRsjyx6IEjC9PncL9EnIJ6WhO&#10;yAof4EKYieFS3sUIWKIf/Z/2RLzRuEu7Y1T53JfkN17g2BYw7+F4nm2ZdRW/6ph3MYnaDgraeJAv&#10;xIWWspynwznaoYAUVfgM2rGYqZtFYMyUHRFiAGEiBb/PCIGBL0pvmZy/xJzondJjaQ/jnimuhIEL&#10;M99rFsUUSXHzjdks0w42ApUjMGsfOtj5oXOYWbPW4RnzCecLMhQ+Lj6OAyOfNGM7f+5iuE95fXSv&#10;rfgtoT1XJPCmlwd38lG7fGbz3IXnNs+99FzKkjPuKDx7mx+886PNpw0At+Odozrsx+8XVqD1ZrMd&#10;Pi6PEz5/8b2/yuJzZ/NKzpovPv9ix1Ss2Ed71X0Q/8HNjq4BWDu2VwyIPNq/BMFOQWnLcL5SH7z3&#10;QfzPukbx0MbVsc3kOBkP3XXWlAMzx+lNhF3aLLx5P7Tfls+6YDCk6D7RqZW35YNxQC6dHVqEM6uW&#10;FR69VvH4Dj1nYNsy0MK7FoDfu3hLX8Ef23K9I8hUtODxxLXyUdA44IPNNYJO+X1MZlg95l+PDG7S&#10;gxmfBWywEaAJmRH6FWA8M/C4HXjL3XtPFn/XngrQ13yTH3jOPTh3dWYPrI5lRcLvu6U4+fo/Zbtf&#10;8XMoXqsPg095LDKTMFinLcFK+JMpGkB5At/AEm5Ntk5nBTcwcNA9kXwMuJbHlrNoM7Eia9cn4KO6&#10;bEWeojW0Z3yZZrktvjX4sYqvNmWBSCEyUBmyTM7IEjtPbYhhiRXb5k6Klf5kx522LCvdUcefFCVf&#10;HyT4Sw/P897kRgTvljLXhEXpyYSsUGTjo5bvTx7ZSRwd++Cfvp5d2m6A1Qb42LLD8Jo8FE0v3e8u&#10;aYdm4QVN5vc8U/bn6XZ12mIPF/hHFfLK86wuz2aG0bP6lDQYQP4pr9/idM1yjHxdK/+qa2L/USxq&#10;BwQfNMnyRj01bnhJvxjlPph3PAcA5266hM2o0mRsY1JpzXhY1tFeOaMQdl/uUWzwvKbCHOWE/5z0&#10;/OlmpSL4VX86pf30iytI5sAX/ebF4LW6rYR0LywEhVDgZUdXSVYN0w587Fr0q84v4Nhzy20eWep1&#10;4oalPOfk4SlyYOgwfbD2wBGY+4t6o7xWvn92wOO7cXVoPFg41PdBUvoq0cdTh6Bli8fex/NDK6nU&#10;Fx6UR64ZOyhP0rs0BQRuFu5KObKk795RUhgwyKEly6qbQaV/y5Jb+bVlgrrWP4xlp/SlxpXIPn0M&#10;GAwRT42T6FT3cJ7pN7/x9ax9a/MM96GTWfFeKITRxSbrZMyrb75W6Jz6Ub4cx9KpznUyhXrwS3NB&#10;QSlX5mlLFQTKIBjk/vmtEVBLqxizv7b28ylPutIYeCK3RPEm5sMQEngWSgAeEuxKwIfeVeoM7vV5&#10;JUS0FWtmDvrswdOWEs4V9Zk/kfg6+63tcqRjPUlPbXeB6OINJmmGAtEdP5bSp2H5p1giwTSzTRu/&#10;Vz4BBPmfZSG4W1Tsr371azPIHn+a0lQshYO2Pz7uXDhpEH/aHxwD2zBn8PfDGLs6PubxWe2ejrma&#10;5m+frpVgUAGKwe1KXllw61lpY0B5mi/3VYcLb/x0BFV73IF1rGRPbmVNyT8m+80wo7VxdbOqGVyU&#10;N52mooZq/b6Xwkk4no/GBuYjO3ZY1cqHjgY9+Iz1GlTatVbbnOIs3kw9L8WoLbXNaPeb/QhB8NmN&#10;zyZWkiU7SwxvFAbizIVMnu1OfFjohxGdMad4RKeq65UXX+6YgejyXAx59vLm+UvPt9vyegweE1cv&#10;+oGb4J9YW7WZMsz6xc31cYric+cvb37vd/7O5kqzhf/73//bzeOsWHzK3nv/3axWKSLGxsqjvDt7&#10;SUiKBylOcKCcYpLHhroloTRD7zA/pakhEJHm/45+Q4uaz3qyHx+9/4sPNh9/8HGp6jAltZvQgI1H&#10;KK3OJ1L6CAB47TmliVDZz4cODb2jsHP0rsENbmGqwqbOeuE8r4a1O2OB5Cw9tFUGSyOqAtXgqQPP&#10;slFlea6sEWT91rFZt1gfl+ITJrY8LfoxR0VFjeAFeTjBg4mdlphSIsKVWaSiR1hVg0HYoOpSz/Hx&#10;yxhwpj8Y+FmWOInuJ2woedq2kwrD+UCVX93V9UxBIYgqGz4JSrnmncGmKrVllhfC+3SdSAaGUfyQ&#10;LlzLI42I1eNDV5klGIX0NJoQps0one8GJyzLM9kpmR2kFQiy+mG4C8DD0ivVY/hk0T6K1hOXJRqS&#10;cfoIZQVl4NK1swaBDXcpj6PxhfyOTDTIjcNk6Nn8NfcSyEfhapbmav+iB4lr/GxwiVb8xyz78MU8&#10;oU8Eu6VoCp0B7WyOwXvFnGuy3ewcz4EGP1Z37RBE9X6W9YttxR9FHpDl1Xb02TUb9IMP77uWjJ+n&#10;GrdNm4wNx8YAythqcnVNOeCfnJM/6vd+HoTPvoMLL+14HpUPartlL/wwtMQXJeV8Dvxh+W5N5jyq&#10;m/nlz5Tt5ygZbnzCbbUOP5wIf+thz3q+soabeAXBxt9qPZ0yFMswsC2+vNUpLWXf4ym7fOEZr03g&#10;5LrR536FPYeH3mvnURumhhbxUS/ms6wopZFumiF9ddTPTWvKGH6KIJ3Sd//hrc2TB6wiq03eAReN&#10;KFW+yZfBcWmMrfqMT6l6TrZnEOj301EccbMiwkt1YpOyr9/1fO0j7ykjl4qb6MiS/eSC8/COOwdP&#10;3to1o1Xj7eP6+lhcwdQ7SIIubjHHa/sc+l3qwc+s4ESX+E7bwT28pr367uB0gKmcYO+vnbiQufqV&#10;9Nt6po3BH+/YoU1mOLKo5lTWyv0wmJ/aTJiCdqqGsijZcPGkCfW5QkdA+VFuPDrNhd5deOtlhOzh&#10;4eatr7zVd/eOe4vhXm3jEqKYKF692GHvtGDEWxroAgzAQ6C+5F0WmBrcANiTvtUYU1DlXFOAm34j&#10;5nBYPylLftvK4GcEmVaVwuB1rJFuOZjHBMdrCIGrsTVSHB8WjomZEhAGktluaOBrIKjSiZNw+VSh&#10;CKqDDw1BKBaPZTgCZXbEZWo73eB550lRoe/m61Rnn5gvtfv1l95se76dcG01jGnuF/DQtevooNT+&#10;YTVN9WP73rvFmvNo8iwBtITLSijxer8j6PwanMR6Ux6crTT+YjqCloDn2Mm5LAPOMM7prDEGJWUy&#10;t88ZSgkwzHcsBieMdBiaPGHKmZtTvJ2NjkM4IU6WQaS2lyolLP+kTI0Hncd3LMEr9tHxZsSPo5Nt&#10;uQ4wxl1ioTzfzjaWOjjmdArO9z94v3Yf27wQU/FtMesVkoFJ83wzE/d62qVmOady5sbgL2Txqbbq&#10;i1kvdgRKmv4cEXDCGUlQkT9O9BCOwmzvoDLPRPsvvfr65snf+webv3rn+5uPm3ldL3BbycOT9jZA&#10;92Nw3OB0o2Ny7qewnT2Wxcm25Ie9qYMtkQHZJZZZpu3lKfoRCC48cLslx/d/8X6WywRHPHeUUkYg&#10;UMb5WeGHJ7Uf4HzIKD1IKq/17rEKbcsdp8Wejy9NOCQWtJfPBrM8q4PAfASfA6zRlBKpL5RtWGQJ&#10;z+VvMn5t8y5RG6+gq7wGcLzJUkplZGGxhK1tCpo29g3GUbJK436ngHlGUWTF/aJCBifgnOCB2ltb&#10;0V6Dd93ft98ooX3+z260YPDcG9cIQTBEu4GpN0hh2YJzJt6l/GiJbzjA19P+ynE/y8rx8UhbHbH8&#10;3rNqBmgTi4ujqBCiFTBC04RhQp1UN/k4cFQWyPQ5bQaIWeqynC0akJGUXduR5/yxqS5ODU71sojv&#10;trHz3YBjMJNtrEWW0e7es7RX8cCJTnC5S7eWMKtrO3lYeAF2cJceLU1s1q46T5RSveHKYIORDGX6&#10;gQnipg0QcHQj/4uPisv2wquvBmeyFJ8oc0sw7R6+qAg88KvXqsPf9QqO6kfl15Cxhm7hmDI0bvdb&#10;uei7LXMpgtvyPQteCuEKj4B/lBmfVz7JNNnk798sEZaFA/yMQ573W3XKnbIVWdpnV2xRjvnp77Sh&#10;72dpeqhsl7JWgfrZ/OiBHNt3vvGFK7yBbyqXXx9Yo/R6XzPWCResUz2qGDjGjyWda2R+70Zh8KSG&#10;eKU/S2dzxDgZVxe8brMNMLvxgg/cLz/55ZyiILzMJceBJZMN6s+WbKO/gL3GQ2Wcy6pv8qhEvRMN&#10;1rVqMGniA2kZToypw3hoQp0cCU1T2soepTG4bJKgouw2WaEFX+Fp4yjt+ujiWxP9Z3SUsAtvUkbR&#10;bpbFBx9bnPTsGUq1X5Y+ahyrcqV5Rh4/elRGyiDeqDzj1tOMKGtnHHLVp1LID3M2e5gO8O577yUH&#10;wlsndlBFwHXCuJm80z593mWV6spzhdRpsmJJ9/GjFM9WrBr7VgKJdlajdb9DZkVGyGeM5DHJVoMX&#10;8aTu0mmnVVoW1/zKpcVI1PcUCwn9rtXWPiFiL+vE0xQe4Qoce8KsbKYmPSS4WD4Sn72PsCkN54tB&#10;wq9HOUvgNBNncUp4gXEESObz+1mkLmSVOd7ylJOiIebj9z/Oafiztre/3DEnbze4d1DvM5iqKMrT&#10;gv/j1yBiXsPNCIx++f7i72f5e96b1fxtulkW6l76nclSEDzYGwF8kmm0A425GPVwtmmWdsfoM/vR&#10;yuizm7XN+nJJMNYsQYTTp81MhW8/GUNz4jUYHebcdhCu3n/3/Ry3r4zD9YmTMVaCeXFSg0c45Jdk&#10;x4+zl1575fXxJeNXw6fsp7/4+fhjUB7MerXubgrp6QBmUYI+z7Rnjippy61dcbUkZl8C9/z5/JWK&#10;bgt+Az3672UDpQjObLwBB/Xh4ctf+nIKegPdD/5mczM67lXGafXCGR5IQXZu1GftXrvdAZqtX272&#10;2sF26fDU5myK+Yk6Mpyj6ufU6wfa9HHBG2Uavwom57wpOyftaKNQssw9Kqo4/uK7NR2fAIkurAR2&#10;kLgsgxi4dixk9iztzL7qgOofGOJtSgKyau9YK+JvcUxYVQyYLnkpwTLps+qTaQaLYJ8tvXUQCtbU&#10;VRt21kP42S0rDUD9Vs5YG+Y2WlcmHKhuFR3luun1XMrAfws+A8viux7Oe8oLK6UyoHIHt/nS9PEe&#10;yjvwhgswSkfRg3NLWsdLzAJsOVkU+p1yoCztggMwsWqqD99T0A26eyn53k374+/jx7OmbNNXyfDI&#10;CMPS7AQ0JUh6bcE/foMfjMNT0XVoxrJUK4/Vf8ikWDHl5/60wcTjMCIPn2/pBV6WvYTaTBBM5Ciz&#10;lnBZqbQvbqhsNCf/KrvnwjWw5D5ohw64oJaSRBZQrrSb/9O4DMTn2jH9Hf+XnqJ5+knO4E2qwAkf&#10;H3/8yeYb4YfPI0p5FvNuv7vdXmjhArs02v357+ki4aghsoRwNDRTVJf0nu2uUVDV0yP9rRQLP0uM&#10;d2+2Hjzthi6nSksTrkmKXYeZwjxZ5apD3dIt64T0Sv7V64tweLPa2428q6jJ8Ox5D4H6q5f2b/tY&#10;L3Zpfe/u1QNXsVa8snA17/FcecJS/0zqwejfuhgMps39xWclmktZFPk1SVp93stV1jbz9suYN4cO&#10;9/5s/EJR0rdWv6+fRnv84oLnsW4PjlcBeHs2ZYVdIIB7Z/V+Tty9JqvC6hyFAxakBuAMMdGCct6/&#10;mV7EC/qua1DbHzhR1k4+aTU+mj7fc63RPm117fQKZSpE3i+QaNIoc55ty3evPBbkvuIJE3vL2jZz&#10;1O/qgydTjoQuofyN+01W3KvXOni5zHdaWdq/l2UJLKHIBKUs8WmFRUZ4sAx3+bPLm3OXM9CEC2F5&#10;zl1I9g+AA+gCVonyTWHDjm57kDCNnPN8iB8Rdleo3ObRZkTSpD7TUdxCkhL7R1B7F9Lc8XcaKxMN&#10;uJn7zLTbv9Smw95KkMDg2xQMTztp/mHWjoOcawVUVO61a1lbQpZzoxBhBHNEJKDG8flh4crPndy8&#10;1IF5ZoW3Sjs+ORG+RmU9uLP59NT1zeb5lpMIe6bXLvCC0zeGm6Wc7iG2v1rQux3OPAvUhbhn9/O7&#10;Z9oJF7rRtHmXdtL3TI9zVShrcAaRkRkOIn36tDDrnNOpDN4Fv3SPWA5SKNRhaUjbzeKfKbD95iMC&#10;TsHcbLd81BLV/q17c+bXQeEb3vnhjzb3Uiq+8tUr7VArrEBCVXyNE2nUglIOJsLJMFRtJSCvtnvt&#10;VAoX53kxqs5fuzC4PpdPmLgwd/Mrut6Bk08T8CdrCAsT/xAD835Kq7PfBHA7aFfdmdbzHZfS22m+&#10;JeEMLDOLFxdKU3Ew4cjKITLrb7359ih0lkQef5gSE99wJp/5k8E8PmXBMpi1AL15mO/aqYsvTbRm&#10;uJiOyioaISbmTQ/xL0yhjfzYdk4Fz0JlqQRP84U72ZIwB3jLkKMEKCO8KFMnYz0ywIkXc68Z4vSE&#10;6CONDj6Co05NsUenFU5frypNIwxaSkPosRLg6ZkYBBPGIGiWYrzlFwD3kZ4y67JTTOgHbV2CpjJD&#10;pH4xlzxdYJ74RxWQ42L8Id368BEby1L1wkeVDi/MUiIYyjO8XRt8+1geNMArd9cvCE2/vS9pV3iY&#10;/g8eSgqxUr8ujbqNPLtBepSmMlH4530w7N4NznuHH72b7xR9ZfvtGiWoPCqe5ebq210mX3oiBfPY&#10;zudI/X30xYneW98z6E+dlTmz6pQcVk/Xg9IR9uAcmhlQSrfXbgL5wWgA8y2W2aVHlwp3kYJf3pVO&#10;2+ODcGL2O3gM3lnKiwHRmgPwKb6ABsLox6pnsqOPgdMAgVeVId+j6gInCClS95o0zHmG9SUhQCxz&#10;Ugxruab+hmtL196A+4vXouGCa171x7PdNffx6DwCB0HWBbawvGRJv/RnPEw+2/018bi2xezyyuWR&#10;ej6Hww8ldu2+0drjyAwP6zm+QGuwroTzPe89U0BvtzcUQA/ncX9mCRm0Wz56lqE8+uyuzXjOhW+V&#10;tUrA39u+2ZOxvNYST0aWqXPK6HcPUB/C1B37WJGrTwoL0vPSjRqNmNxdShdpg8sy8t6cisC6MoIM&#10;vwQOxR1+le2YMc7YLC9rdydFIL4f+Badt+CUfpWv2qvtiBMM+NP77099xsPxW1NHH+3z6em0uwqH&#10;58o6l7RkAR6XTtnA9lENmeCjf7p2+IRDsHH2tnSrvMkzadwvnh1y1TH7NeWQoavc2lcGdKiYJg8L&#10;JxN/rT7z9W98a/P217+REhiiSmjiInj1bGyaCZfJhhhXyd4QnVdPCqKl+yZxTZAtIyZhgfSrV0XN&#10;v4HiV14N2VeObbZpEIQ8K4aJDSP5AMo7Te9DwRq7scS9b33W+5rd89JSlqpieKXkiwljmdKwXEDE&#10;g4NmdLL2bLfLxEBgd4oeo2Sxl8z6r14tWnQDv90Fzxdv5NHJluFC0POdbn2mQFTM5MdpJtaYe86B&#10;eszHQTQlBZOBZrChOb927Qj9a4/n57ybtq23z9DzxcQeBvMWO5+/qV7rx48bkR+0I5AyZNefjo0R&#10;dSgDNoFEcamQgVObRxFJGaGsEBpDi/KPqbEydRjcRJBbeqGwzM7A2vdZO9/eu/7x5vm2Thr4KUzn&#10;23XzWTvQrl5ri3/WKUrDsTqp4JP8ySihlBmzjr3Or3MQ5KMUKfFiPssqs7mQIG9nHT8sneTFyob3&#10;Mdv2/aTnlky1Ac5YJ8ZZt7pP5at2iinU88y5RIEwCl/7ym/PEsRBuxg/uPFJg4oIvpZm4oPy37/b&#10;rgaWiVNCDNzcvH7uhXYHwjJRgis/p8YX79UzgiFcaJMo56xFlsgeH5QnXrC8RlAqgUAYEmLa8lJK&#10;n8bj93Myt7tzdynXB85nQ0T3o9STftHfvaCollbNlNDMM74qvjl9T134IhwOnF9og3osFUpDcVrH&#10;JSzlwSGsZZu+NH57EoeKqT8Yz4ZP25XnYfWOoK2OEdhbxhweqg+rm3UmNMyFl3bLT+oeBTYhOIJv&#10;22bPd0ITLhOXq5x4sCTzTrmscHh+hLEXXYO36R3r3jNlK5N1ZizI+CaBgW4sPFPf1K38ytH40uws&#10;IjNY9MxTfVusJzhbNZZyCxdhvtq9yoQXdODTtN9E5UybSQ7zj6SUqIOgtWyhfhYg7UTvsSiFL0qn&#10;gXX3PTSM1rtr6u/9Dle75/KwJHg/ZZuotAyzlkFrV/VTBis84G11jj8T/suCmuCvbWLQqXcUyMqZ&#10;pHCzveDGT6hSv3pcUgwN3ECYa74XH+4eoolr8F2C9U2GrmveV8YKdRFd6u+nkr9N1UchfYZ8ybf9&#10;ZpUBpl0pvevez92zSOHh1ANEl3e51M33yiqPTNqzUvmNth7voFTUPKvtQ/dVWvfb/P1WH/x4Njiq&#10;OCUqR3/yDB4Hnx5u35V66DVPnomF5fcGes+FoHiY64BQE1PIJN6ODRW6igNtPIPP+8aTM0Ho6VLk&#10;5lUTPEpRCilaNkbMBLs6du0fZABui4/BdRUYLy5dPr95uZAuf/njn49sZlWZDp/Bgg6KH9FxwjTU&#10;ZvJMHcpWjrZPnwgPs5StddOWbRumIQung2cIK4GWunPBr7LWZ54kt43D87LyLRHyQdbe5FsDw5OZ&#10;/QZHbbY8fToml9/O6RMnOpKm8cj4cVxgUDPdfp1s9+kZ+giaeDQV9K2DmBQd48hQOaOUNGbO+7hg&#10;BxxlYdoGOPcaXwaWAYBMZlDuSu699NK6pI+C7vrEJKU7GiUJ8JBcOmkmvTQ+hFV5Qvxi2NUeMCM0&#10;Jy6NNng5dJGjqt1XhK91eRG8aYMTd6lAYIQnq8fJdtYZvP0WxPFsO+tuf8YidXxz5fJzCY9YrqWa&#10;voZRz2TFQRKE0TMwsHYjPijXlswFO+b07P/3VWKYHOWrtvs39IUL+oua4aQPfx26s91jB52Mfv9u&#10;ykA4hGGWmDn6oo55ugMknc1zyMG9fPeKKkvYcAx2hMnJnJ3stpJewM9RptKWvedG9uabX97cvnln&#10;dgNo9d07dzc//MGPNlcLQHm22TDHUMHuPu6IlR//7MfjlHq1XQXP5bBtxn+x7bKUNwLEbjpMhSHP&#10;NKM5zB/qTBYx72YgrJ3ycA7mUG9WbSAfTERjGLC8gJYmTKK/my3b2qlDspiwQrKgnO35S8Hw1iuv&#10;bW52BtBBnXbfbph8mx4WQuCwZVxBK+/s39w8zifLBXdopiY4Xj5E0YQE7Pnify9LE8y3CyQnUi+H&#10;aANT8qdZyUHWOcvAqwy7V1xrsK4lWYwOMl/fEw+nCpF2F3TQYD5+J6MYVl4DK6sK5ZNj9fjnBZwB&#10;9qAziQjfWTaqYoPcTkiBbS4wdzOCpbudgNcnWKXkpYSMIlvdgBkLFAGLSPp8z5zHeDZfHLi1K8uk&#10;hBXPB4db7jJY73bpwQ+a8yEUl4yVAAxox99C/doAToPHM3irkhIBJrjQphm8owUlaWhdGWUaXubv&#10;ZVerPCN8k3HqUZ6P9HZ7RZqpT7iEkSK946tgEIEHfn+Dp+oh2+T1GwnhRL8jeMHlNz5YDuvhGXlr&#10;j91HJiV8qLQdPgwK5AclRNtH0Q0Y5T9KyaXwm6Sh67a26M8/Qv3qXYPKju9moK3MaWNlgp1S/jCc&#10;nggPJjbH4wWWJTixy1Iey2/wx0pqEnLQTJvf1qlCcJihf/LxR5uPPvhgc+3lV7ZlR3qN37a1u4Wf&#10;YeVFC89mGadydxf+0292l7oXguq5cNq7o+o2oZs+nSzwTOmraINsRKxte/DAfwYMCvxCuSOYPPWs&#10;Dx6da/uttMnl9e7dSrFNt762tWpmV3/6P2ET1q9p/3ruxcoziKldCy4PFz38nqsvePB7JlWTcb3T&#10;bnJitaXvybPerbTuP38+dZQHP00x4evJAeVaP1r1WjGBZzJqt5Fh4Ai0BWPsuYVtoTD+7oYrgkvf&#10;Z4AYH576Kc7Dt5bWlp6uLSUMDvXgt4sXz21eyphwqnIccQXHLM8Txyu+4qeEAi50nnzxJR5I4tR8&#10;cnA9Vzj4BqbSP8PR5EfA1R/X8t5gZ+CDDzWsvlF5ixQjF8i5wJyJ0rgR8FkatC48hrLBzTIK9M6u&#10;60oTdHTXTgYb8m6v3e+l6PkWD8FNboJn0mJ/MLI+k2vMUTrzTthO5hIMQ4ByOjeAFextkNl+4btL&#10;O1yhZ/sDUAjl91IOVtJSIh7YGggk4lPh3u4C67uzhKflxWgQ+h+TEGKsKJ/d/eUsS8yuuAQpCAy4&#10;p1OIOIETJoARndqgdao1RsSshAlMeOJEp4DfL5LnmUubS+euhpQGCf4lMemh+juP7Mk9nd1MLNjL&#10;CQeasW1YX0rUDOUOptaz0sHGCAdptr/lrJB5F8eUlwAh7JWinCUwa+KUN6Nw9GCgFSFYvJTDvPQf&#10;FVbhUbv1ThwPnzH/7FoyekdTux1YEm4KfFeZ6wDkU7WxOCxpRPuP1szZAGCwOH/u/+PuPpstTZLD&#10;vp/uvu39TI/fHcwaYAGCIEEyFJQJhRTSC31mRSj0CRgSCBIgCbPY8a572nun/y/rPLdvz8zCMSRR&#10;qu5zH1cmKysrMysrqyrMpaQcRADH06wvn38rEFv9kJA3ijgbE9Op3m/5/c3M/b/5zW/ye/giiVRn&#10;cJL2vbpEnZFZn1CEr9vftQtqFipM/BiNvHajnFlGO8I74uSPozuB/0SKzfIJiKGHa9NSNsdk4Xie&#10;tehRWwrMyCh4Xj5Jiar9OZvrkHyUCAfKEriu5fNE6Tweo76XohRAI+A//puPd8eik5++8VbtP5J2&#10;mES9N5rb02H4GqvnIuWBu5wq56AtA67PHlPoxNlCHGP1FVYF0zjE3ZPKmw1Tq8PL0hAwd2sHQlRc&#10;pGzgggIITqEWj6Y6/qR87Bg7CmR1wlD5GlAgKB0sBEZIS+GJkUUrRnQYz1J6Vn+UIxqDG9M24+CM&#10;EnrNiroYDpkfzMXD7DDFoeTyokCDk4J+KmdHK/xGiYtG4Um+a0ft2qp0j8vnZCZ++Q7jDXYWJfAK&#10;4vsNk+/ZVNEIi8qmiHmvDjOF1PP0ld5RJGflU3T6OMuwvYTQtSks+6jIQ1dU7gnWTfTVOytvlEch&#10;lx5uaggxp77ahB/g6nELPvjyfqw8+zy7DD0/barYIOPkSZaCRXPTZpglflEZluPbPHVtHqhewUJx&#10;qg7y1g5gokRdyK9SXN8oeKN4B2vZRMernerte6GyLL7wHeqn7Tm4owc0L7/T5+vbHTH01Vdro0u4&#10;FPl4llXLvk1vOqPx2pkWvkTr3+azZHNKGAjbfQ+XwTi8al930439X0H7oIfaQZhBuK9A3addfBHe&#10;y7M2FLwr08OM4AxcuFlZrlV70ZgOoX8d229YpNyNFvWTok9Ak6+A6n6/SMjHSvntAQhHIriV1dFw&#10;+Hk+oKojoYJxd+04oTqo1rqv7F7PY98H3j7Ai40mXy9pn8e8VoabFVfeqFmSNTD2LQtyNOJA3rt3&#10;bw5OxmqClpWFYF4L5VGyBVp//Q/Q7SfqDBiSwSz3094lQJeCZ/djeSx/Co4mO1Pfeiv/nlMpVFZk&#10;zgp2A6PKHyUooFlpQEz52cJWLjC3vOdaOdPnK2sGVhVCJgyK93AsS1WwDaLxKB9W/nALUWQn0Mfy&#10;vZ+Gox+Qa+A4Nb4rWdWjf1O88mc11ieEsQ6xSsxDf8jDZIaCuP/g09IM/yh/04/Pc3IH0sw2dXMw&#10;lpypulwAs67g3QLi85tP88GffcSJ1HMIFxAAJQnB6bi6yziOl3HomGi2EH+ZUBxgS8A3gzUgT+Qq&#10;Udp+z583ckooacFb++3ie1ulG/0mRO1vc7lljtaaghnz+/jTj3d/9uf/Yffeux+M8HW8Bkfkk22G&#10;aJrtZArfe1kjzjU6G+KYikUEMTHEa1oLQ9FYhOim2BDoq3oV5P08GBtqRBC6Rzi+++/twtAIgHkn&#10;RkpC7+ccqqKUUwSyhAtiWHnLoyWc56/OFBiryf0HORm3HpJCaj+I00yJNfbDLBgUqacmvPtvSgTK&#10;lPSiPIykTuWU3EYrq9xy4HcSGkZhQivOenuRQxwl9OLla7t/9a/+dbrU43bWvjqj2BtZbv74n/+L&#10;9LJn7ah9syX7n+4++/Sz/HdO7371y9/fvdPxJs59+ybfL6Prd+xbkdMhJUNnOV1bYZiDw+CZkUH+&#10;aC+bwiB8jbYJE1sPIPLTrdg78aBKHOPkj3ZMOza6Nm9cb5lRVii6evnyshaWv9VyTxLip+vgD2sb&#10;myreyV/joHdn3//pCEWwEBQEAUUMlo6xK2vLfaevmVNTMawnuy+++Hp3/fqtlJfiwRFrXFH5ZcE1&#10;BmC6w5y3zQQJw/s5zNt3agl2OJ8uXoHlsW9vAo/lQ1ty7O7j/Ah9PkTo+FF0Owym7xgaBWoUnGBd&#10;00RLYVIn1GdKSgHT0XsjiI9ZjmU2GiJ0BUJ3ZDRlIXzNGVqBcRxuurJQFqNsF83U3SaAxy3TvjRw&#10;tupXTSgqfZdG/n5b/CnLn8Iwya6Y5ijawYRmDHrAzpqyKRVGtZQllmR1nvqXz9BUeWCScKNNpqzg&#10;ZoG8X5qlhPShd8Pg4TbGb2NH+Zu+A2/YHHpEA2M9JhBKo19TAuYeHhMgAp8QFiw4SkubdlR+/wfX&#10;aJzSaHTKUVudxiIaOkdgBe/EjoeMVS2Fb7hiHVJZmD58UOKW6rnqJh+4OF6fo5T4qfu+aYZm9EfK&#10;9n2btAaUdtfXlEshp3yOcNSOk3Cl3vIry31YN9uzp4nfzShEsFbSTbCtQTaYcLM+dHUhByp+lC2+&#10;YdrQh8G5DOb/4qGSrNDNKn7LZvvQ86v6Hr78LTev8lsR9lke5n2YbMo9LPzwtZuRD3NVt/UpEF7L&#10;Q22EJfPcH5Y071dCddq+dd1nFqc+jAOHUUSKSTy+7S3C7j4v9LjkynoD1kp1Kfn0rXnTn6Oh77M1&#10;SommTfbfFm0DARz7a9+8nyap/+JNFxown6q9rHDWQmNdjxHMxqBpz7a10cdnFqo0iy5WPrNCzrfK&#10;kO/qR+gY/wT4oj+yFocZWYU39W3yW8iUGRJZdDT4KV1KjTx9GP4Wv3zawNtMA6XqcT7Jx3NXQe90&#10;DvHQ3aneGdA5/Pggdwf9axQkOKS4969aQMjAMCAEJxofGOYv2SDS/LoIHsU4Erw6DL5tyN6/HMDc&#10;H0bEpFdBphOmwYfYOaQxZedM1TQNKwLF43kS3ojuOIuDfELsnPmWSRLSZ8VJQouw4+R4MUFplEbm&#10;UUAe5bj8ZWeEffzJJ1V+zfFbEn+naSU7UV8p/kGa54XmyZ3KjegxVNNTOq+8MNynBLS6TVh1UA/m&#10;bThZmvRCDuRK68O6X+T8OvL2cTcCKCbSnzpOynC0FwDSIU1Ew4p3umNJ7HFxKqvX44OUyYQyR2ZL&#10;VYFIyTh3NiHSadaWml+ygyyCi7DUhU/QWtbK0XRp35H/EAcli/J4ZsrgZP1o96A9pkyXWh0YJhKu&#10;T/PzurZ7s91p7eVy6+6tlIFGs1XA3Lopu3//oE0gf9bS/Mo3LQATLD/naqMDnT5ACdK4ePerhq5G&#10;yn4cYR/nov35l5+33P9GGHmZkDmTcmjX9he7t99+K8X3J7Pywz5P9ZVG0Ai98/K+c6p39NL9+cp7&#10;lHJ9q3pFXGOBqSqZklM0mjYbJlG8NTKGX7j2Yv8b3HuMCZTQHl038t/iYM/36GFlH49+TCPMKAPh&#10;9d6IaDEDCg3BmKIU5IKsy7aydEj5Z97HAABAAElEQVQ3/e/K2ubQTa9MbY0yU17oTBJTkxQnsNoj&#10;xD/tyYojk5LNMzoZpaTX4y/RewJYUN7kIXb5YizST72VU/4sO2ON7b1n00VgGktvcWYKEAzloY6U&#10;jMUA0V5ThY0u5adsU3UqDLZu5jr16R0FCAyENngFQvuE5cfg6kfJAXPRDsMw475RapTtIzjEH+Gi&#10;juUdiBOmnJRLMKnvVL0v4rOejXIkbT/KxwbfjFwnD/2KkhF+6kOmR+3Tci8rTc2QQmxvK9ZoDL7V&#10;cO207cy4Y1loKdLKFSyJt5T5mGnj3lEU+De5pwg9SvHH/1jvlOO7uhqYgZv1DX7vlQ++s/Em31jP&#10;MH3ttil9vst78NhVXZ9XBuUqpGqOZQkYvrBH1tZS1VdQ70HYeurZzavG8H3+uZbPZDpxNcviy9Ko&#10;w1hU1bt7o3Wwzbd9jnCAtuSnjxdhcnIR77XwCoRev/bwWrT5dCTtkdvDT5P6e1msx++93Of8A1h6&#10;/8N3+xx0nKnP0ZKPgHhYRPTX632qblb8MNRb7aXP155ZePGX6W/Fnu8VPungdYwIR/L/kVv4lBL+&#10;XwtHHif/vmvTyKs+WoPVn69mufT77s6XPQdT/N/GkdqOtVofopgjhWeNuFcbb3WpzPCx+ul6t/VZ&#10;cEhLji9EqCO8LrpaypBIC2KgDvwpaPtX0z8rYOHC28mgmN0u40b9CY6qV5derz6NV8+pC5y24zfK&#10;6ktx4uUN5wW0LF03o5dUiyl/yWjSc0F7+HJSgWFu1h8CSbvGn/dBL9juxVWAFDqS4Hm9GgHvG0Ca&#10;UppNJLMipa9GD0a7aZxVRAXHVyAmitEb/RHApj8se37a5owqzqx9inYYB/s2596vcki+n5+Lsi/n&#10;Y/PBez/dXaih7RTtoNkrLYW8ejmH7kzrNqMLTXBR2ZVfOZAGB5aHj2MkfBSKNeUNsmM6GlzQsEh+&#10;xZpXP/gji6VAVlBBXgs/+0beBENEoJTXCRrDYe2pwTNVU5zOnLk4RPbsRUseY7TwPQ7LpT+dImIO&#10;mgBybtssfayzUTAfJLwJ5osXOekluJpqZFbi3nPqZCt0siRRIo+fSNE5YTuARvgpSo8e3c0Jvg25&#10;iv6yqb/7+UIxc15pg0gYfF45dZ2mp57sPvubT7I0nNr95KNOc64dtZtpCAeimtbR2UxbvMykebZN&#10;RjHRpy3jN5XDGf3zzz/fffL5p90XJyZgzh7ubCHw61//dX5Vv7P7vd///cB2qnxTqQmnBx2427K9&#10;3U/yw2Ax+ZP/9OdjpXfchJVcYwcI9memL8K/MpGgdlYpyjm81636q7F6XWASjyJGOXKMySxFjfZm&#10;8UDO4todPSrTtBhflzVq5reSIKu8EdTlhc5YINRlzt/TKbtfZncKxzpsVYmm2zhaE+JwMkpQ73U4&#10;U3r8/Aih8WsqzyUYKRDIQR/ybu2tRYGY+OpDWBY22vWMfh9Xp5MdCkr5EIy0DiKKwVXPrnOwa++X&#10;n5XyE4Clp3gfpVeWssFP+Y4yM6bt0u/hhHcKiHwoTMMYown93fTVKDzV22jwOUf64JcPiySMy5/v&#10;IEYNT2CAe0d4mPa9Ey1sU4BR8lgnnWQvwGdRpxzP4rH4OMyUuZ6SCE6/6edd0QprrhGy3fJPPG5q&#10;tHz6NHgU90oDk4cpUQ9q7+EHxXedvKK/8XvQNlMD1qKl5C0/vfwr0U39idA42fTZKEvBTqHFA/2Q&#10;JIVI2mWRy2+kd/BzoalJdb+ZQiaOevZhvmvL4/EPFq2LWd4psqbhWMSOh+OpCGRMbKX8/QL8gA8M&#10;gy83esR+tL8UJXQ4HwbvcFJzVZdFd1LAI8WW0mdq+nj8SAw/VmPX16Ba2U2UI7d7OIq+hS1RkRbV&#10;bx9ePW9RXn357XfgXOHwZoG5vf7BVbwjcX3/3uNAssfhfJ76aon+jWZZz6tPjDKZqwtpwaJWrwnT&#10;cG1QtXC04UJd1xs5FipzMFgFpu9Fj1tc7bZKCxL9aOiaStBbSkzWVwPCK51B+u6bb+6++PrG7iG6&#10;qZ20oQGN5gUXGt2s1Yse0MfqT2hg+nl1JePJVewPHBt9UEC8mD4zeNIP93H6YNY1tjd8YgYwYCw/&#10;wbM+sxLgw/BCmUvRDG+jV5DX+mJ5sC5de/uNGfg/M7gBn/yrxxyfEo67PczfIMWRVlbarcHTfI5H&#10;rvIHCPfzWMKV2o3SFhs9JONB+iSZP1OJSahQN0peTBzlJg4a3TxKaN5v2ujeMM6TOSCmnA7yxaiL&#10;V3bsRXHVcE4VL6/HNRbHbhYkmve5Y03xFMdKOJakb643H5+C9fY717K0XIyRXKkTZp3I7+FaK7iu&#10;tGEX5nhASShzQmUpSp0dV4e1Esz0nKXsYSsYkM4Kq8Hn9bxQs6Uwqt9UeB/z77q8HtdoVh2V9oNs&#10;1D8fIgwvkihGgiZF5sXpiJZ1JebIhEnRI9aMNh+2+SRzIrxj9ojGigGr1U52PAlB9SBn2JMpG2dS&#10;IM/Z34SS1frI5zppu6efPPUsR2+4fbH7KuXzblsMXLlqr5qD3d0nd9sDp/bqmJljrRw8W7qf//wX&#10;u9//1a/afuCvd9/m38NH6YP33k+IZfHKgmdJsDIfNS1w++bN3YPbD3cfZCX66QcfpvxdCd+Pdncz&#10;m7597YPdG2++N4R5kALF4ogpfPLJxylSn81Bh/eC53yK8BtvX9u9/UabWkbMZ6rT8RSON66mCEdI&#10;l3PkfxhOblkFR4Ck/LI8jSlsmmfPuKeNV/OF6gmLiXRbHQnkO1kNTK8RTLMfVDio24zliBVulpdq&#10;uDKwqECntss5RQnTYyH1TX+ZUdjQc8/BI9lB1jGK6dB08U+lyFOoHiTgrAasQUpXbwB/AR3OaKi2&#10;3RiG/Nd7irzvXlSF7l0n1E9Nj6xFFb3Zd3ZWDVYt/lZnUpqstrSCRsCEMOvZOmAvuJcw7+Pkm5Kb&#10;kqAc72faqStYWMVOcuDvGewE/fgkgT9Ylvm7HhaefGP98BsLYd9ZTOz+zuKrTawuexpOjPbsJ6Pv&#10;2kfl1DErB5cPkHJYKdVFmCm2ytNG+sr4ZJUeo5ndy7uq7+z3VTxM334yg0t9J9hPtoFqlRlrrjwJ&#10;hzkTK1xixKbtL2etfhZdrzntemrlPeTLEQ1SKuCA4vv4Ub6Hwea9oF5RyeRDILy0MW8wjaKw4Sl4&#10;RsHXpKMMa1esfSlgFDlO5hQlllt1VOaaHg2/0bB20dx8Nu62X9j1LLFX23DQwLRC+y3hBCbNqv6H&#10;/cDLHw3S7T8EDAVpC9ISqCuC+42/lW/wamN14D9ma4/j8azZhiE8rYDTydTT/OkagrbbFWn+biAc&#10;efXqdsvi1Zt/2N0w+B8ptFz+1nJ/pBRkdzRIP9kfvnxVd7xcAfoqQT5BBtql99N15+pP//umzbYw&#10;+NcG288H6fcX7yf/nqf5j9TGt+nP8QXWbINeC6LGQoNu40nECzn6gtvLtNkqa+W/YDGVbS82/RRs&#10;+vjQbW2ueNZsO98ra957GQ2ZNt7oD2xj4QkJsxeUKoQmMxo/HuRB7hkE6x/cC0w99y46GwWud4tf&#10;GCDqzcEbnFbQDQZnykJBk9XAAo4NRimw19yDXw8QtzLo76T3FKSUn+kcIO/VYcLtRm22n8+Z5o83&#10;0rbM/VEbqSUEXzTtxqRnmfd0nigAc5KfTk9QQkyojClCaEKIAAnys51zg2Lut3/Ow4Sw3aRvdG6X&#10;3aVZmy4kgEfosMq0ws1UkUHu/RjFhZyA32s55Ey7lSkrBiHOJ4pDc6gYJIxgSXgpf9WxO1gbpO6J&#10;dj5M9OJtdV/P/g7K9tft3ttF2DELBFJ4LeVhRM1Y7FrGBnlayN5Pdh2fvZ4SEPHjUfKOZQ0yHXmm&#10;EfhDIAYygnBFtKa47AukZo6GOUghOnum3cBTdCLPyoj6EVh4v995RAj0+PFOnC7B1atvdKzJrWGy&#10;fMLuz4GCzzvg9tru/bfe3507eW73X/3xf5UQaLXeey/GYf6qs4iy+D2uvT75/Kucvm/lUM9XzA7e&#10;V3fvvfOzFBvWqrMpZVd3T04/ybL1xrTfjPIDnLXQ1Oy9+7dr+2OzLYEp1q+zHtoc8tPPP5lO/FHW&#10;pnevvdfoI6Ge4Pqjf/rHTaG+aPXbg93ffPrx7i/+8i87ELFdnHM6Z13EaGbrBDcFbUCJQWCLRe/x&#10;HvLR4d3bt6K7jk7pPrE9q4pehlu+RI5p0JY6kj3BToR/vkp32+hs9JwpQYvv+5G7yqPsGOXrvBQj&#10;StZQQYzCPZ2VojYKF+GJQrpSggheG9ZhQmh1qBVdlu/01/L0WPSpz7zflw9ONLxIzN+EauWZzsYM&#10;FSPxMECZ9H+svBSdPkk7qRGG+35hbsrmwzCj02Ac4dzrU+EDTAhpKXvVYeqvHvrBJB4r2Zj1q/NM&#10;E1c3z0qbPZgqfyw01U3e9h72TOExtTqrXSkM1cWeXMvf68nwB/UzMIKHmV6EQ9NeQb6mkTDo8NmI&#10;dLXNshyPUliawYv9afquT805lLWdBQhwgS6U6+BjI1D99Hm+VZRgfRfOTVPCHcWA5c3gT9mrrixq&#10;5R1NaDNHoKAPdFlOIQiGQVs/9a4441OlLSvbKsFRloIBPjivmj4lALQPhfKMA33BEo97FGx8lvib&#10;odHFi1ZbTltVFlzB/YRQt+KAok/79wt3i5bQxj72uk7fWvQ6eVV2AA0M/enVak91Hgup+g4lDzVP&#10;KVP2a3+U8o8JG2TfT/uPzW/lE4r+s4MWXgGMC7ueKZ7Tt2pj7SDWtM3RdpkvaGPLQ8pXT3jDq1aZ&#10;HI48r/zG39anit7aePrnWG5r6WSHge+1t1oRFz23uWFTy1mi2/uwThQ9rSne8QusjfUjcMpL39bk&#10;INLfhr7bbPppszwLSvHBaLDfpdcUEfJ9vocDinVJizEZTZ4LD4s6xRzLUZ/lNHvWSZdOMeXrUP2c&#10;TXo8F5Zj7b/2MuPAF+kKJ85dGb/c87nmHLNSWxkMQdV5wb1gGnAANyBUbijXB3g3rdBVJ188BtoJ&#10;U6AVDIESRosZd18kMQSZ+NlxWxUbv1U4gZIycnytGnkZgg9iPgcpNsMgq4gmJyHWyDdH2UYaSmMB&#10;CvbKopVWdMg91zYAFy85vft+zLCVUikKX331+TCOd9//cI7iMF1ltYqGvZ1gNWJ0CveNfGvunulo&#10;jIDn6X/l8pXdy0cxvCxJc9J3DtAzHUdwVF8MR10H8dVM3aaZ9qjwQd11HI28EdzqSMWHClVjbigf&#10;c6K+yWMYRg/zr+sIMZruMPJByOQ3elLgYIzyEqRxpMlqVVNu+S6kXFqyT7FwHlrFDXPHIO0z9PxO&#10;2wbElM0zf/iTj2KWpsE4EAZk+GDef5gy+TRl9tKVi6VdMJ1pt/MnnK6f3osYlw8YQCgzv/rZ7+1+&#10;85uPd9c//2737rtndx998IvdyY8SKM9MLzzMl+jb3V/86Z+X78PdG1fe2/3y53+QBeqPd2+9/X6d&#10;huLcHlhNAZ7JCrhGKG0TMJVsT4z2GHn2PCtZG/t99NEv63DPd7fu3dm91SZpf/7v/6Tdxn+z++6b&#10;r1oO/fnuV7/3h7sPi/PGtbd3l95o24TqeykLGJ+SzDy7Tz/9PCXu4u6jn/wsvGhbbYJCU0pqpFEO&#10;UwTH/N1H7X2g3RNut67faEO/29FkAi+cP98zdoqSxlxt6dqUXUrZw5n+HJTONzRRiROWfwlfp2hd&#10;OcGx6JtQTSC2N479vdzPHk4BSWHCwOQziu8oLqXumUCfHaATsGAnlNGv6VeWHaOlGfGrb3lNGUou&#10;P/manjXyYm0c03uCnAMzGgLzWCb1hfJxXp8e7TwymJOGrxwrGl7Rn5lKoRA8yM/rQiskz6TAUG5Y&#10;95a1KuUspcKhnqO4EerlZ8rVNAx+MBaj8rQr8blLqUX37NnUdGR5YKqUjXtNt80UWtbEsRBX52Mx&#10;datGj9dOtnTQfmNCj1/NlB/89g8uWZOMdFcljXqrY9+XIrpay/3gMsUIbaqLHextwHoff4qx2uhW&#10;kBerzaOn7VifEnUvRd2Kz6Gz8DcKUnEpMg+qy/l88ZStP6FD9Xpq0UmLL1520jRwlsDUDqg02PES&#10;wih8aTttqO3xNVNxFkTMNGiZqcGzZ/GaMsqo3HR1PDY6H/+lHIdNIYwvVXlMYUrQDv0T1l3ftrC/&#10;Xd+Hcqe9wQL/rwRYMcqTZcyK1L6s58lTZjLaaHLVfY38U6r5NaK1Algmz3na/ryC59Xd9u1vu646&#10;vR5jwfH6ux95+ocV9CMZ/PZXr2d99Cm8VP8QMP1itQYagJd+3s8/GkbvjawKcP0qdF+89cbf+M2k&#10;E39r41ex3W341i/dk1VWenOR+OlP38l6em5345s2Mq5vHjvWqs6hstKxBJHzrGHTtqt94xgpOk0b&#10;63XR38toW98OAKxiBgXdTh+Y1wNtcO776Vhti02JGW4ZTJO2RPvb7vpXBxKHSwSZbzo/c3Nld+U2&#10;0QzMWSvHz7YKtX731k/f2z2pP99LFl443SrxVsQvi3CloGUiv5K2sCxalWMgVBiaD4CDtQNmUbXV&#10;3hQo5bCZiRvgNY7jSAj1+sQe9yFDovlBtkaJWSRkFcK0RhjPvF/3c7ZKzJefx4ywBw8qLt7zhP2j&#10;WfY+/ksJDzt5yt/cfNwuv6T2WIppGZk5duLDn/68skwnWOredFMWpTVqSbl6+8KUcztBe/qUE7zb&#10;A6i2fZBZ/PypDohtqu7Bbb4WTPPqpJETGMFkGkq1Z2Tquq/hMJaN6AY/ffgHho041atSh0BhcAhV&#10;SQi25zUST49FBEVIaZ6phiYJstJcmaXTT57FqDtmJHk/TqUOCj3WPlIvaoMlBx7vrt/4dgToO2++&#10;M0Jy7YNSMaxKEbTNLanxZ7PMsUIJOs6z/DmMnM+n1IxjbnAQOpSpd95ptVgCxLEylzrbbQR0CPsi&#10;a9KNpkS/+OLzlNqnu5/99Hd3/82//h86a+intdFFhdYJKY7ayV5YU/Mp87DcRiAsE+fOvpXwzbrT&#10;FgJOW7988cLu888+qc1/Z5Thr/LB4HTtYGEdzWpKqLrYOXpXmzp8/ycf7j7++JPO+rs7Ak/HInnQ&#10;LtzCKYG11INK791MBYU45+lx3uVQD2YtFUGPn8+jfLQIwZniqfMRfKZAPQvjCxVupyuslNWZcE1R&#10;SfGluAijxERL8rIHyvpOQV/9QRuMVUUf6IcZHNLOKEDSELgpR/UxAt5mnNINvNHLVDO4lTUWE1/Q&#10;LyWjC4WGpWHl00aKCXb+XhSGBUekkUKwRpCu9bv5hU2ZF5THwsP/RNjSDj0XR93BJ79RVIqz1VGd&#10;t3xMo7GUiH+hMvlh8XNgISFY+Y+Nb1PlWUB4EEOmJMiT8ibAxVikKnfDHasQ+gUu2DYaUH9lbzDh&#10;Ocu3sojilq/vrlaemj6ktA5+q4u8KErOirvz0K7cL/Nj6oDn4FQ/eKpBpu2UMdOE5cN5+5Em2Oil&#10;q3rNooXqBtCBM7qT7om89nSkzzmzK8iG3rQfWt5wSICir2Px3lW347P6h0IK7m++/bptVs7tLrQD&#10;Pz+j3xbAv4VXeQ9attddF53CVbfBqF392cMTXFsuW37T7/YJ1G35vom1aLkkMvDnt4RFq7/l4/8/&#10;Xk9/XnJVX91w9/eq3NF2Gzxrk/A5eP3xHIbW+iSen6gzgI++r117awYvaP9kA0bs2jdKexp7W9ZE&#10;QzrSkUDvlae2VDQ6d9WHWc3H/QRP9VJp6KR7XXPcD3oGAyOE1kZ/+Jfo8twCa5YgNtqW/0Zx0yd8&#10;IQRL5JuFQv/iX/yr3ZnznT9qin0yK4/oVS6g6WF+6xiY7pX5Wj8pL/PZRjTDDGXSz2hGF5jlmt0r&#10;8IC/yn5Bq1HXGgUlJKqJDvoycx1BXVV7jrmF0KeNtGwDQHNzmK4zah5nDaFBMgcvJOWrW8fnia+z&#10;Q86MjmI8RqQVOj/nmd17vqbzLl+50I7STemM9Ylm2dTSCAbIi4mkXZy0+WLWrAtvXZrdu/Gn27fu&#10;NIXXxlsJ2TevvL97kqBjcudMTHCNhgtnihwUVE/PNcj+de835IqjMdeX1aDuJdynL29PE2e9nm/b&#10;H+9X9iv/fcrJVz6hYtqT/9GTju7A0E+2Jz6L2JNGi4Il89LxW+DYevPW9Vm19jxhwrpkh+4Lly4M&#10;zjlz0/Tt7o3ItI+pgzNtfmkZO98yStEoUayJQcdKNRsSjiBNyNYuM8JPsNnZ2zYOrACUi5s3bu9u&#10;3bg702L//X/3P7YfzFtlkVUlvwxEqK7gXCKgh4LNwSCbMnGqKbOTZ4r3vNF6FjMnZz/J0nTju+tZ&#10;0M7ufvWrP1jH3GT1/Cd/8EfBfa66pkDnuH+2EYS9QZRhRcnv/fL3dl9+8tnuVI7lJ9t87HgEt4kI&#10;fQRtQ7A2ZPqt0PCYFSCcEf5o3oqtJ43+WVaeRJvez9Qc4lVOdaIgoV9OweqVSrEEXlHkPda6cG2A&#10;sFaapfyGO0oQYcwJfIQxC6C26X0Iw5mG7txPPnUWVh+KBFrdGB3LIaVOO1WbfqoSJCm2xwemlR4l&#10;SsO/aymtwZEAnw3qghwtUi7E07/1PbVEW+BdDGkxJxs9jmU9pUC/5Ew803rVh2IgLiUG3saHq/zU&#10;QfnKUUfPyrBn0O2seJ6FOaJI+Qn5l1nNOFkvJ/Y1YHjQAOH4lezeKd2Y5ihLpTXNBGf68MEoaIuJ&#10;ynNGrMWhEI+SUf4CoV1tJ5+pbO9Yz7C/zZKj7hQ5/ke27bBIJGDDb5vT5yfH8vkgPmLQtrZhSNmr&#10;juLYnBJdm9rgDMt3iZIArwJFCdgOy96srIOHQxyh0SKWF56Izs7U9wXKInz6DW5rb9YzDIvyPmQU&#10;MXBToGzfzTJn+u48upqBymQzfxY8OsUSmMOVKtPzEECxhlf17NUWvNvabUX0fR8H75sm9ad44Ayx&#10;riNPgvVV2i3Hv+16pOC/Ldrhtyn88OmwIkfe/Jd1O1gfugMXPOEXPwzhcJrm9frBjrZ5NS1WHiKu&#10;Rlj3fZ94aKA7tLMFcee4rz7hSbZmuYinJh/wPpsyThtGEHjMDPySR9vqR7BG5jP404cetwBHMOWq&#10;H4yiNH0tOsBv92H4Xff64vCHCJefnhigw5NsLaP98DRho8HVf+N90buD2Su9bwb1YuGG+EnTbSkg&#10;/B/PpfSNFChz9Z2uoLMfDfAFPRMObxS/O3Ckgq+mscQD5EpeY8lI/C6OBTG9t5a6pjzV6U1l+J1I&#10;sFKUmqkvsgNQM9P3bw6mrPL+zSZzWTI4J8pUhQ9ybIUAihVGQ3MlVAik+602OduJ9FYNncwZ9vTT&#10;0yM0wcO6kgtXDXgiIbmcum1y9iiHYXsEYWr25rFD5+nz/cqDwD5xJbN/wtt01OlLWTsuGsE+bmrv&#10;Nu64e6Lxp8KBqNKA7IehqqfHHwveL1xgbj+MJP0osSvi5CefERzeHUmiDex9xOKzQlNssw3+kwg4&#10;K1rzsCcS0iwwNoe0m/nyschPKz8swuubr7+YKUvl/uSDrDEx2ZogNXZZIShRNH0l2K9qCE2HiIma&#10;CqIssfys3xI6QLRSDaN7O0drG9+Z3rvfHlgY8rvvvJfv0/3dW2098D//T/9LAiZz54vqgW6oKRDQ&#10;f0L9kElW98Fu32ZbfbiIFpiDT2WxkP+9B7VN73/x899NKN3rkNy7Tf+9n//IuakrJY9Csh13Yqn3&#10;iZmqOb67knP7k3Y/Z7wZq0oA6Jzq8qqdwRStUjiiAcJ+8BWsLARwwHdl/IlKybTNAmmwYFqOVWfL&#10;cZQZUmpqhb4TXt0bYYkPtwNrvVnbzwoOI7QA4pg8eziVgoC2HF29DWImALrnWbGpPtVZUfO6K/3N&#10;PVhmNJaCra8FavThXZgOHn42lCUWI1NRuviwmYFbvbxvNBltWQixLAKr7MmsPyxVj+qnlB3WNjtp&#10;E8ins06ZDlTWKIfDuNbhsOpEwAvulQE/4g4tDY62sk/2rhWY5Q9vaJQF70XnOgFzrEqslOwsVYBC&#10;4h0lbixZeVhsSoS21T9MSbHiUVBWvtOrK39A2uMxOiBAynMGbeHCIA4/edgWHdVs3qML+dq8kmO5&#10;g5sp9xfjKY/K3yrUpzbWrA0tRLHS0c7uT0+aupB3bRFMI6D25SsX/0NDIBsFcfwwijBtlVU+GuF8&#10;64gg/dyB1urzIKt7iIiIEjjaNNziR+o5e0MlKJ6kKI1Fv/hwry4rIOZ1r9wfhPnkzz7+IAz80h2N&#10;v3B2mOfEL8fimOpQP3VTtt+rso7m8YPSj7zYl3/kzW+/3fLcrr895n8ZX/b4DLczkAgo+PFv0dyq&#10;O9S/wtsryKct+jLtGI5fYarYr7XRPg20vIok5TwODdbB0OG5aOta58Qd//XHMZUGcvG6E/n5GJi+&#10;cPTT94Ny6/v4JJ6Fxv22PJWx6GWfthdTww0+z93XvaOTdfW8+hpeuOKvbOS26oZ30RcMYuQ8liW0&#10;lk5iGt/Gv6arueYc79iT85euTZ7Sr1+Xw+DdkbDBtn91IKOJ0odAC9iYglZJIKsoADDdmnE0XSOu&#10;xHWMIMBiIv3vqnIxCBtJtrzdEm4fjjctNEvCJ5dGhllwOBsb2RwkDGmnEDvOiBBTp1Leg/bzme0A&#10;evf8dNaolCLKlN18zaF++cm3YzF5Kyffcy2rP53Tsoqfyudh9m7CGJs/f/4wBpUC8SjrxKVLbyY8&#10;r5WuM4lqkWG0ygz28+eqU6PYXCdjrOqykIZoDhlb7/o0AaY2YlhvjvxdyJwcNkJ1pU0vBmWEFV57&#10;FiksDcPfJ1v1b6m+TRXPdJq0nbU5mM5OxjHCJHp5YeIEqmkJgodymNKUgHNEB0CHIYZfCuQK/Ios&#10;bc+BOQUE4zUqp2xpFxYmiislE8Gelm9wEkbaBOzrTCc+TPZ1upBF4G6C8k6E+KC2O5XC9P7uD//w&#10;n/f9QnAGawrqXKU3Spr8NuFfroPQah6tKWGQ5lr9CBrTa3B1NksgRm/H7J/97JftHn5+Dsq1pcTF&#10;lrlSkD/99G9aQfd55xq9t3s/ZYp/BiXu+Jkgn4UD2kzTz58RKqMMhDvWGVM73eSv9N04CcOPaZVn&#10;tnCojR5X/ohLbVfe5TLMwb46jDtwNpQTvtCxNtcGFCV5rcFF36QPEN8xRrYoipJdcXucb0XZxyFY&#10;+O2wKg6xjIWBHq3vzDRegtPc/Zi8g2rzbxAdjEvZ0R+qRZYy1gcKk35rp+iiDWyBPTBp5/FlAkxh&#10;E24TE+rQLSym9GqTR/nqaNuTKQ3juBsOp2wWtwZiFCNKkbou5XGyHXgJc79RYINvlMpWW4oHX3z2&#10;1lTY6f3oFF5ejHLAKmb/oi0PAwrtgz+BWR4UCZqtaebnHHkqY4RRABqB9zg4Qudoc8rvSpHUToJl&#10;/vzOWJdmW4zS2uj2GIEfQz5/Pn5S1kuYBHvvpZVGO9vbxZTdc1N0tRkr7apzZRePUqNcfnsUbz4Y&#10;/C0BN1MeYO1HkUeJDro+2fOJ6nmustRVLVhsFw3UZnDXLIABAqWrZq5MU4n1wfBnwLLColPph1cF&#10;g9DbgX2aehQp9O6Hvvz2dBUc6igMTUvr3bxZmfU477yHF/BSFNGjcoQpe+7+tj8r7t8W4//L36bP&#10;GXilbOhf8DboGRpddOvF0Msg2J/VfnNXfNdpD21WBmuGqJf7oN3QoDDttLVdcfVrcl4royh0zAVm&#10;rDb8kPoWZU+/sqBCLvoNmuVkPQto4i/41RxfUt6rD6mIwQqpWhlVb7ZU6Wloip6BXqNN9CvIe6of&#10;XCMn92+nrPi1MoRhURhXZZGBtgEgx8oov71y78pS/d577wV3foX5PJ85/0YAoL3BXvUeVM2TPL3/&#10;bSGekhMipjmAQdSyMO3xOOmWV8BqGNorK5QRsk7I+duIuW45FYNuZ7lRmO7dXFvyYzRrimE1eilH&#10;eeAzdLylxuYr+dMok5ZYy6TZdqZbrWu/pKRNMjfGmaXiWaPLO7e+yXn3yhzV8fjAZoV8F/LWn96t&#10;9rEKZupqYyRuDxwH0p47fakGrDYKQjlBrTEO6xoOjgY4GXNjERDh/KaJFyN91cnLrzrN97BvL4w1&#10;zbOYkPdjgi4WoQNvQJ333vXCPal77HTMJAaPlBDn+fwizlvejT5MdZb/jN7DHXNn7T64PZkf0MEB&#10;p/VzKYXPS3NxhMXpLDD3q/vJg47hSKlYW7y34iFNnD+DYjl0IbYXplOD3Uj9ae0aFXdo7qIN8G97&#10;CplWMPXicFsrxG7fvJ0/xeXdr373o1FG1W38oorHjw1jVHN0XbX2p5+rY/EG5YOM+Ya+XqbQPeIL&#10;UjvyOTF1SMAQVhBBcYSDuymGLEE3b9/Y/emf/ttxtH7/g59GgW0a2NTOQR1xnFrr1KZBppOqZ/AM&#10;s44JkBvwjzl814qJLz//PKXs0eD+ZQJ2dvAOV+NAzXwT1PKf2ypqQYG8MAbVnHasDipH5g39DJ3p&#10;0Cxm0ek+YFAPbAehx2rxno3C0esoxCGMcJdu/GD6Jq4y9BnbavRhpR249vSKnpRRvMFvf1iTCPAT&#10;DQ7gtVzKd027QfwIsMpSDwrqlGvAU9kjkGtLzGzuK2toFreqDIoJRWnoubLkoa1Yx07FcE9Vjqlj&#10;SqMpUnnwP9QXHEXDlycED3N7GePkWH0xq6ABg6nPi5c6hzDncRuhqhcl4mFt5JgjNIm/TJnRLRj8&#10;o0Aei1ccpFBt/XTBrk3gGQ61JJLCz9ZoeATA4KMBSe83fyxTzyyy6JACCC+jrPf+3Zbkm+Jvxne2&#10;xHBwrTIE5eA1D1McL5evs90OTtzf3WuVp7ZR3ih1+7hbOu2BRZnSs5OyzuO8POWDhSJKgM2Zdfl7&#10;Tr0rimIlPz6j/AnvZe3VVnwMLaIxGKIsD07k6wfE8poyB+r1RxzUheam70/c6AZsnLknOXryWzxx&#10;Mpu6vOKr6/vij5NndVnxXY8U+A+8hdotvJ4P3Mv4PyPzLeO/x3XaeB9P/f4xAX/lz7v24AqX9bXJ&#10;t+yW/yyc10dUevC96qe81farr2/lL5imYWte3xZc23VTmrQ92Vwmgy30F4tIXhxvW5er48d4sm9k&#10;wrNOwphpvuEP0W4Vld8aQC1eFZcYmtaf5OX7WMfxHEyzvIf/ggk/2zeieEfvPfttYardg3y3967y&#10;4lpATqC9ganryeELZ2cGwirwt669W6Uu1heKQS6E79dDsEHGULwv27N7IX6gI1X6IQDzep4nxlRu&#10;f7cKqoxiSwK/MbgIswdMHs+3THC0xGH8TO60zphvwpeT9VoBw9GbBl26Ej2ZqZ+mkJrnlKcO79/4&#10;AQyTXfuxcDS79sbbpTFS4qfEPN7UG/H1MlM07tK9EZ/Rrj0dEhGZ4kJkUR7cz5SfpUA8o/9TKSbP&#10;M5cbFQ7wxRE0mvKF7ToVDoFQeDRsDQzuUkYA3UDObw17olgJDnPU8LJQtwutrrmYP4RpE3gd4FNk&#10;Bq/VKwwDbIh85oxLiOBZUmwm+aK9h4z873dOGZ+b79oP5uFDm3ZerM5rWkR5phAoGzohHxHTocz7&#10;lE2+Jo9iwupPaOgQzP5YIqbtKBnzwCxA2uJaq9KwVu05RNz2DITRYvoEM5V7EbTvh3jtbgW1X/eE&#10;MmF3imd7owX5W4kH3u/a5uBUyqM8CIUbN7/d/fs/+9Om6+7vfv7LX81qu7/8q7/a/fV/+IvdT9/5&#10;YPfR+z+JBmq38G3cAv4JYOgdXI6lqDrfaBXcrXBFCdQYq221V/iVnkAPRiRvy/+Js+V3mK12TOmQ&#10;f79hRKWRF4G+hHIKfGXYWFRnn1Fl2Yk/OJiyYzvhnMVrMZtgqGDHgCASq9dG2IdvK1iUU7KVx+Tj&#10;CV0sYavc0zEViovRqf4x9SuuNqMkY26bAgUWAynptqDN1ItzvTZCF65++vPmRyP+1EQelbdWBO4t&#10;PdXXN+/Vm2J2qW0nTFexghy0+adyKAVgoGDZBsQo18/ByNqNJc6UqylrMPotJWEpHyWdtqaMGFRM&#10;fSuPUqze6uqKPgfvxYexUaqLD0jfbcFxcNLhpsuhfLVR8SiqezidEIC3FH0UmQcPO8C5uuivcAQ3&#10;VoJapIL/Ge2+bLCh79gzzAIUaYcXl+uGc7RhMKTMqV9XOBPANlY0o/LuJz3tvGBwQV+XPwPvg/jA&#10;N19/tXv3/bbb0PYiF7TDqrX79W9erQ9zO9/35aqPtHjBa1HEjIZ++HJlgb7QiMNZt3aFf4JrQfJa&#10;UfuHLj8o5FU8d2X3d4Sjuf+dkf+OvP5v/hyo8Aq//k2DAt9t/1ZdDS+K82OgFGGjn2nNrbq9324l&#10;e9X2R9/2QQGVrb9YKMEY8lbTcBfyW3rQgh2ZaEOGksmnPwuS8i+tQeH0KXykyBuMvoFff0CT+l8R&#10;+sWNa//5vqdHsOGRg4HulbeVBVr40cf1BfFkM5vn1sdm4N8BxPw0VYV/r0HU2YwFY91uW5tj9eVZ&#10;3CDCa2GD9rWXP3honygdrMao8B8EtfNt8vZnIWaLtxoWs6l6CdeZThkPcqPFFJr2+hjHbZ2rUfrL&#10;gyqbMqX5Brkhg2PwbDmeM/aY+ihvMX8MwDEaZ3N+PN3qt0d2mQ47l8+2/wNFKavHi6wrBPSsle06&#10;na+yxok53x5O6S+zRmGI+vLzlLHbj9vDJ6EzB87ag6fKGV9zApu8iqfathpAmhVUoylH9fsbXLAy&#10;oXthXda9/A5DHzTopsQO2fZ55VU6QMHvJK10ETH0rG2zujAl0gndVYnUG2H0/GWO3S2LZCWyBP6U&#10;ORlEFIHL70xaNGLnvD6+PzHT48Pw15ENGJ5RIoIjiChLOsacYp468WzvrzRKWnARwoiW06hDZA/G&#10;qZ4QyVrYKJXv0EcfNvX13s+nPdYIlUK1jntgFp0pUQopHI/JFq3BArxGKG791LN3Dko9/byp1fZc&#10;0tbo68VLOzm/2H3+xae7v/zrv5q6vfnOm+Nk/vHHv9l99IuP2tzyzfZkut72Ajd2/+RXv7/72Qcf&#10;NhXb0u+mNbdmGcVgGgwNUki0MzhezBEqjy1ZDzeOhIGfly1v5rtHRgFPUvQ0vnYpopQWMG9h2r+I&#10;0+lrjyWUpVwjrRHo5U8p4fSemjPWKcoh/YsAHAftykBpHHtd5SOXrT0gTKloQ7/x7A2S0gZgYpEw&#10;pUSp0ob25FqKA0f+Qnmyzkw5xTX9M9NfYKii4/ytwn6F6SvBbfpNPcRxxQA3JWRGeL1nWR0lW15T&#10;VGVtjdAzRuYZXCyFlCXKlu0DvB+sout9OeokP+XAmrppS8ctyGPxlEHGypeyUt1NgenL0qF99ads&#10;wad2VEftPZ20QtH5qXwzfB9H+hg6JR2/YklynQFC+eJB7s84fzKafZiZ34o1lp/nbZ0i4GOssILB&#10;y5V21UYb6v9oGPuaqmXBGv+MysXct5EvXAzNlMZ7ipc+K4ARbPgGHJhi9W6jDfCyMCn3uzalpOBR&#10;mJ8Fk3y1H7qHbPejZHkvcw0wfwiwYsUDJ+/ubXUxNFGawzD3PU+6ld/2sPGbTch5TyhPQbKQ5khW&#10;r/I8vPvRG2S+L+5VHl7Myx/L8DD2j+b3/+rLwf+yUo9C3LM2mb5ZhbTU6heov7odqZ73fZyKu0xT&#10;9LSu2nrVTH4/FqYcdLNPbKDNH9jK4nffeXt34/4X9bn4TLQirgETutZXGDAM5ljENmWPfB2FOn6P&#10;1rX7i47TAufSN7LIpweciDbpHYe0uAcUuPjyGB72AE/aSR/vLc3wV0jo3okf+NbJmXlC8+pefaoT&#10;2E7bS5GeU/Qpa/LcI2Xufxwv+6IPLw1cJ+fJ5PDt4c3KcLEuAMhUhWOwAIa4IHCMCV8JJv7ThACt&#10;Jg+g4F/5mqZr64FTx5jLG030+UxWg+xFu8cJdvP4VtRhg9qsV02ZNf3UfgizGWMgXshq4oBTzM7G&#10;ijOl0n4QYatdRVMARlmLjHp1SBTdM4mX+dCW2JjNs4QuIf4wgU4hG8H/4l7pxPhh2Brz+1+8X2Hh&#10;ZdAzJX0/5noWX5JD+Hq94fYwRZkQGrPlgn1IQgji5Yv1NAdr5u87WVe+u3OjpcD5bYS7861mOxVT&#10;P5lvhunHx9XZKN2Uj/wvXWon7pScdSJ9Smx4AwMFyf44plEJf6vm1n5ZGCM6XKN2tUT8j8v7WcoB&#10;AjRS1o72rdKm8+MX0Tv7wCTCDG3HgkLLtWP4wQtThWhgmxop50Ghrjg3XbpXdh3twC7XmSMfd8gv&#10;eG+2+u6LLz/LofZW+yo92n1w+4Ou9ytvjdDl4LDUn/2zn+zeOJtQisE7200vgYfGMauUmkuHfx4N&#10;H0uJo6w+S2m/V74sEL5hBHyZXoSXEZDRjaClJ4QHdQX3tiIEQghmbUzYUWwIGM+CfjPP+k7f0cMw&#10;HRmJRBDV1vQvgospuYjzTLiMv4h3+3JxsGGsEkwZyt4g1Bfm5ZS7MZdKnLJnYDP3qXGVuxQRVuDa&#10;cKbE1ygTTBhXgFXEGu2hLYrkCGj9mWLU9VQ/U2qE+1g9gpmSsvWTgUE+e7i0qXeUJeWbqsI84R8+&#10;OGjqr8oZi1fMlXWJQ7jpz4MGY9vu2+fzoTt4ksKS5Ul8VtGDrFPKAMs2jaRs7xYMqw3U0TMYwAM3&#10;vRm8OJ4JneMRJ9vgbqyLPcMG/OureChLMB83flY20L2fkm6qTnv7UY5c0SuLt/JGYS4nSrI6ezcW&#10;q+Aby1v93WIFQTuPwhdzhBOwyk8gjGZpNuqMhxn0TTuX3yhAxdE/raZTxkZ7k9gf8Pin7kLly2r/&#10;pzR4/Brlg5MSCifijWVuBjxDHRL9IMhOgFuwjiK4zxM8E7qMYrA9r7dTxvq+j7e97/raGw+HLwD3&#10;2osjqf62b0ei/T99G4+M61YqnCq8+xA3TXFELsE334GFt0UzA+ok2uLPm30+sln0dohrn/dtsmL6&#10;W7viPX2Y/leaqx0V5mD0//jx52MBxVqGTuLljkZx+PbwoH3+03dWVuWxp6WeyQuO4WnpA7fqrLjd&#10;lBZtCugZrAIUiOP58N0+3VbOwFMxZoZmMZl9+liAzzVAikbxNfXEv8n2Vf9Fs1PIvpx1v8rd3v8Y&#10;/Yy9+XXES/QKYHcbA1Ypjo0IvioGwPpmIzzCOLUjIE0HJCASlyfacG9GZDpvwv55DcqpGDNtoVoO&#10;yVkQILAKP84Je6RWqZ2gffnCOmqD4gQcPkmQIBx03AFkLpMh5l/+iKV4m4AAm7ak+QpDMHElG2Mi&#10;Ckrekzaze/qoVTcxnun8mEZpJq99fpO4P4hkPvb9aNgacrXxkY8aWbrykdUAdyThih9BVHkNi6kh&#10;0hEaKTA38585waoSYdLaH+ZIS708caIl+rfavfy7b9oQMetH57gRNs6PeycH6wsRuIIJszt3bs9G&#10;gV6kwybMzszqQYrmtt+VtrjbqN6qr7PncmJtmSZ4HT3Sp2lryuzZpg8O8oF43HTDWpFVngnWy5fa&#10;96ll3I8zgZ5NuZH43oM7CaimJSz5TPAq2zz4i5w6HBJJ8VLXsD3XkRbwi1dEC+KcPGV00gi6Mhyi&#10;+803X+z+7D/8u1HufvLTD9qY8pvdX/7Ff5rtAwiib3PMPvvp57t/8od/uDvfwoKHt+830mjUUedJ&#10;D5+wmkEb1za1teLMU3jPUd0InGAlbGfKAUijcGVJqe6x+mAqXfCjreVrV34QprH7rU4qz9WmQ3fq&#10;WrpNGJv/V/bpphOP5wR//Pia0qEVjf9fmc+J3/U3dDIDmkpn9RvLk4KGl656LGVmgTCVKW91ImDp&#10;URZQMFOLYcSFicy0W4qkvjPL/rOSoFh1WX45Sxirx7RTqQl3AX6kw9zUCQ2BU7rhDT2Io10cUzIC&#10;snxZRsQV4EP61T+i+3gK6wrc8HMCLl7hjEFx/fCf8depTTncs7Cwmspj/HBSbG1Ih7ZtYnmmI3LA&#10;IYgjjw32pTDsR6i99x0ML1N8tPlK4zt/rOpe1W2RIT24rUA73x5g6q+vqSsrz9OmDLddzNGQ+h6W&#10;nZLpAOizdhCuPHh53PTxuQ60lg/eNb5eocjzC6uKa7/ZZ0sd+s32AJo/GEzJmjZ3vNM6c1C7Fin6&#10;oVCdmk6HFzv6iJV9CdmKqfyp4SFsU+N56W4+irBwX37gnXr0blF3eIoytgC3k2yfdNX58Ovk4/vQ&#10;x+QHrn1ZC5hVavU6DPv3njdLt3t5vwobDEffbV+3b9vz0ev27cfSKe9o3HX/WrE//Pyf9Qb+tGkl&#10;HxaGl5imPYrLDa7B95ESxVnxVp/a2vB1XC3cSfv995BPBip98ul6udWd166+ObxmELIvnCJv9gIP&#10;gZOtT2118H2TyfqAeuhbeJeAL6FJib9fD8+jrE3MV38ULR8BD8bD7Y82g8Ve25Byyq8SBgum4UoR&#10;HMmjeMHD+uu5Nrb2bsKgGcdThwXXqw9H46y3ki3u151K+w2yfF9Yq1jvV2LAzbRQz2sKoWjF4w0f&#10;yvrVy1OQ1r0uVXei7RRpTPyULWlpR13PYUx1HKPAF5m+TZPBh72BMCn7LSjHaNcqkQrKcqKMkBBj&#10;nG5bXrNH0NYQwaOMUULEGJzVKH13ploZztL7XuSDc7H52Ds5jmZVyoqAWBZ8i+lAgbBQ6inE9nd1&#10;8p5VXug6GPJn3s3NfDr6Z+LMi5WXxoUKQRnzv0gUNudvnUhAp7qobt8WcfJBudhBnmfPtyHe3Tu7&#10;67fa7Ti/rdspB1/kl/DmG2+NMEdYli9/18aU33z1xe58aa61rJ+yi3Dhx/4Xa1NFysCT3Z1wYRdt&#10;Qs3+FMjOqrvjD47PESjDJOPGBC+FCRN39t6D+48bVbffUQMECsTZLF6TvvIpFrYcMGVqlK7CJxqh&#10;s+SvrerhQhtrX6ZIz0Y40ULPD9sV/H6K4u3q+vZb70x5Ylz63SsR/8WZvrEi7bsbN8bh+b/91//1&#10;7lnwPE5o3buXo3ZtasPSaTV4RA/C4HRP92XI/4UD8ViJotMXGiZ60cGfIQwd3EinUQzLgG0Wps3K&#10;SJPLzl/ZL2tHtSiesL6jQdNGWQkTZCOYq6tpHNM9s/9UEdGptqF46Oj7jMPd8idjckYnpCjFZ4o4&#10;olBgJATmoLGI9djyW6Ms1pUVZFDZ+mZxZ2qqN6wmLBRnKAHFFQucY1bvaZTsFAMWHyM5e1JRYOxH&#10;hd5GadsL5GGg1QEtCWidoMRE/QTCYZTTrg6/tmns+CH1/dLFy7Mv0JdffjlKlLQXcvp23uHFrEjP&#10;sq465JN/2TRPwIIXb0FL/IMupqjNiFNhGmg6kgePS1nZVikujFBwq0vI22A0dfwivsSSqq6qQwEy&#10;WlbWWG6C93zWJM7691P4zuZUrtEJiimreA/qo8/s+VU6iy5ONhCivGyKN2V8tmqJVlOxylubLf5o&#10;xe5Q27xLoasu2uk414YKYMliQefQjUb1HVbNdKlgXrzkSYqe0w8etSji1IUF3x64KUtGg4Pgnps+&#10;etZhqklxVCl6Q5/FqUrR2Oo/YEP3g+LB7CRcL3qGU3SK1u/Wj5+VjjI4vaWMR7BO6ld43yyMY+0q&#10;TiUuOCfrjY49KNWld2Df7tfd/q/35VGfUY8VtnSHL9brLY8t2nb1Xhl7ONd1+/gPuS5YXk8xrYth&#10;zOsNhBn44zNosi+jJISJqeWrP3u8zIvAqo74RinQ0JEKr7w1xOQ2j4d/RhapH+Vmb01X26tvXB1e&#10;EMGV7+rL20BjRqGKKsspqnLlI3t9ZSDyoRuwC+sRXNOiEwdNTbq+T78r7sAjfjGkVCa+6DfKlvuI&#10;eyyeRZAbWWU6nGXcLJcy8NHT+tqG1PIagCbX7b64E5S04Ny/2F/W9zmvdnArGg/sqSw0+QlFZJYe&#10;bEAAIKpCCox7jGopNOJKb64+p2H/YjR0nFMxU0cf2FwKI3OiOEHCV+ZZw/4Z2b7ML8B5TPO+jlSF&#10;cYXZhqDpKELveMLZNM7jl/f7tFakHGtkPn4jEdV0MBBr9OocuUw1gK6D69LrtxBCOz17LgGd78mj&#10;NrzEWGwAyf+K9Qmx1n37cSEPgOJveU0BfZmcyn8Lq2hEv4h2YwjzfSIPYDAXLsRZeMZ85UkJcTbP&#10;2UbMY3kLwavTNCofbR5ucmxvzyErBt8792Gm/bu7zz79tNVDt2dlGMKyouh8S+5PZ4377ubXu2+/&#10;+zKF4uvd++//dPapep5FZQ5upUCGXGfoyfNKlilTk3axZiM8k2McZbXCU5JysM2x9vr1zuTLN+ON&#10;HABv3b85I+uH977ZfVvVCP2zCdvzbdLnntJ0ogN8j59OWcpyc+fxnSxcRgEEcQ7HreJ70fy1Y25G&#10;gUuhAr9tA+ym/bDp0XsP7+4uv9Hqx+rKmnA7QXmvbxcvtronBnPyZAeaJhl++eGHu4O0sHttafAi&#10;q2GEEQxZHvjRwb32rAMNzdYChNLLhIx9q+z2/bzVU+bSXwbT8841fNxWGGxAlB/bDFC2bTBBgdVh&#10;8Z26cHkTTwrotosWpWBQHAlHNEHYj9Ov/Ipky44oPLCjrXDrH4VdcyAFfQNpQL2NL1lvM3vMNB88&#10;zdLY3rmOEKt8UQTTYgQ+fjEKWsL9xfM6YgCjX4yLEuEeTfH7saEnmN2bVUkzktHQmluOwt7ZV8n8&#10;/9msKHcaZFjldjoTO4Y3FkNp+mcak1KFb6jvYmxgXXiaZwwwAcYycyp6upIl6IsvU+yb0hLPLvJ8&#10;mCzioHyxiOmNZ8+279KTU7sHVodaFJJKSGG2ctbCDa3yIOvTvRTmp8FlM1yCeoRAeDZwG9N9UY9b&#10;xScJpAfa8JKO26GgmG602ajFKRaqzLQsayVlt3qD6Xl9R76sPI50OVkftDP6hfrfg0a06kCJjMV0&#10;utYacVPk8TkrUvEZRxWdSoF6JlIuBVFaaeIDNT78bdY4iwraTi5+Gn+qrZrQXm0U7C/84qX4yky3&#10;VW9PeOHmD+ZqI9oLxZ3NbNVZkLa6bKuVIp1Cf4LBNPicdC+/aAOt4aH+aUO0NOWCtX+QqY3QyzxX&#10;vqOrZhqk+E+yhD966CxKXyG+4t3Xttvzeo3+/dByOQYqAexevNl2wVCg54kzdSGRlF++W57gQrte&#10;RdhbWQMduWY0XYUn39JMvQFV9edxJZwM9PdJ17ttWmeDx5cJTIES+3u0TvMWfML6O/EqfhWhj7Ja&#10;ihPO+ht1DZ59Vyeggt8+W959P2gXg2Gla6dQ1w1YX8UcHB95oZ9tfXJwh+H4Huza1vTyrER90nYz&#10;KegvngZJsw4sS+DX9vYhc8+nFLJD6/SxtQK5voaOfO/q3fhJFmktuijJ4GzBuGAxyAgGbRsMUuPh&#10;SvGDG/Fs93O8FeDH0gnQmD397CuWNI//2HC5TTWzqn/QyQ/nG4zh/fId1C0i797THv7gm+8/glsI&#10;j4P2uYKHqQ2FH8HsJAVzwK3mWpnrsVpCQ8igb+sclfKBqcPCq3SPs6lfIzMVMDI71egQjHOO075s&#10;I6M5CqPKIgzKg6knnPtMjOp4jAWxQ+Cx5/m/pOUeD0k2DaeQYODqMNJlqEQHBeNCwCAhaNe/JbAw&#10;ASPnY1k+mq+JaS3HSfhYjaZu/7Cw8PGj2H49o4EV7N+LW9kOaHVeF+UQ/IQjYiNwMcDn4ZKFDZ7U&#10;/87NFJsY+xspOiwQ/CbU16iXsDyYQwNTIjrs9YtPv9g9fvvZ7kIjdweDnojwr1+/NcrJKGmmEhJe&#10;lJKZGqxCjhWhvNjLSbm3bn+3e3LddEdTAAk5ipUpmlFMnhzf3bzTzt61jekB70fw68QxXIz/RSvz&#10;TOGdTaE6215SdmUm6Ahee3cR9E+sxKu5nwWH5fwfffjRfHv2KMvHhXNzzIQDEX/285/tvvzqnd2/&#10;+5M/6WDl67v/49/8m4bS7dLepphXmyI8xoQVTgWUANtD64Of5QD4pGXVN1sFx/+EpWFspDEGQVI/&#10;TIh2M6w4spqVaHs6l+emLGkvCnfZr1+XUYijySHLGAO8TtjDhQZmajNmOUpEecCTM8f0A21LMFNG&#10;5Eu4v0af5QMGHynW+IDn8etbH4Z2gETZ1e7bZouEvLyP65gBiPlPKDJhpRwWRPFM0QqWFT9oI8qn&#10;XE0XrwAAQABJREFUrXi8dLEjZ3r3PIXGxqAeHmWdxAg3qxJ6Mn229SuKFVoG2nbP0vCg/q6OaM+e&#10;YSeD80IO0bZIwLjXdBfHf8pLS+jtQ9bAzNl8c14eBTV6H+Fe3reahr6Tgn4hGIswwmg5G1ef2npo&#10;szpbTWg7DFgbIQOftSEmbpk8ZQjrWas/u0XL0yP3vEWDBJMVpe+2p8uN7+xs3yrc+hJFSXsY6Y41&#10;JZzeTVm6mMJjj6Y5+bw4cGjqTHvDO9xQtAhQsMIlutVWdf9RHN37ZgrQNCRLlGfx0Nwo9MHFenf9&#10;xvXdTz76sI1rH+4uX8Uv0RB6chNXUeA0/aKljb7wGAIaXaerzX2U7G3po+PeGegMCqqHF7ISFj8O&#10;ltIbcFEwJgpkFqb8rrAYIhYM+9QbrbhOfQ6toisPJS2A9zQLZ9oKrPWXClwx4GFu93CshPPNwGRA&#10;Ka5+57cHIihKBO79N/d4wChm823VjwIXpR6mG8TuvxtcjYgfWORXeTQuMHicaze+9/5FMuhl7irw&#10;OuUXbdphnwRm4Q8Nb/gpyqvgYz/ZCmORAjecbEGb74P3Yk8Z805Kkqb42iPxc76NoU/XF9EYvva4&#10;fnKiVbxPS2trEH1BH1ah0RP29RuLqT61Rym8PTEQix8Pj9mALKVvM9iafMqp4udzfwb2rmAcPoVv&#10;HKnPshY2W1EeOApaB0f27nhcfbB9FVmWKmRqCM4BahH7/p3L9n67B4Hfli463xA1yBcvZCIuAnoL&#10;kmxIXPqVxtpqpJDvB+/6QWhCZwR4lYBYDGOVqaGM5FOSMKOC52qb4IHhhLy4UEBzVdkI02YmY40Y&#10;IRjy6+yQN8IMsUzQGVOumLVG9JXv/hNBrLRlyiP9IoS85Z9kATluQ8d/RNhweLQR1X2wsG/YeVrV&#10;3JcQQPN/g3n/euLX1FllKIRLG5Y6YklYPe3YE5YYK3YcefLlF1/NyNGeQCfPLOZ6v5Vyl1OGOLE7&#10;JuSD9z/IGnO/vYfabZuiGjocffAsxeBZnfNhfhNWr125/NYwZQ7TM/retwGGQfDe+K6prkbBZxrZ&#10;a587d2/vzr+8EBydW5UGfzYlht9PlBvWO2A2YTqbhSlQXWsfzJylREc+ldWHY/6pYLTE80TCqVpP&#10;p7CBptVbpmg//+KzVmW8M0djOC/sUdM1b7S3DZ8fitinn/xmcPXFJ593wG97cLUi8HwrHX/vl79a&#10;c+4VDsvaHMOHTcqIt+6NxG/c+K66WX2XUE8xmJVEKQksFcsh16rINWWmfiMs5NnvaLMe0sDQoq99&#10;LwLB4NWmKImHQcxKNhnsSXQEU/S/KROTqHRwZ9QpSOdunqacoxCIsWhcWu02U+D1JVauF9EGAXyQ&#10;YLf30lg9wgWGZWNJzvkc+Q/qExiPcsHCAkaYDxy1H3849wYb4g99hys4NR30hAITwx0GV97yd69P&#10;L+YalPv8vRNYq96qXW+1Z9HVqx2oXBqLFCgN2utOU6Wn82fCGPnRXc3H7sbzm8HyYCyMZQdRw9jP&#10;pWg9bTNSytI7IcoWDAZr8ivK1GkKnSSgxsTjG+F4lIBAMg28uGAJwiPrkjqBRdCGLSeeb6yk8HUx&#10;/8Fbt27nP/hW5T3bXU8JZ4WyAm1wET/DOvEziq26aUdp1RcxiUfYDI+dqATEUgqW+4EUi35GgaT8&#10;UvLrG6x58hjLhziEW3wQP+e34bBf7b+UYvWSl/jVO/zhj/s33c+H6TPqUsOt3z6GdlxwFa/IC1eT&#10;mz+Tp/wpgFYdwhe+JuJYeCpTGYd9ZlIpdKWd8lWm8gZnc++bN6WbEtGcZltwi00xnVkBEetYc+lu&#10;yayVUnxtPb99feQ4+YBJ/H4T9hnMQCReuGh95TOrrNLNVh2WckVR9cyyhFO8sprBxR5LtQexR9ny&#10;6lkuC/YeY7EZa0ptqU0mDDB7oI5AdhRv4k6Z+6t0h+lXLutvWcpOmPjVcpSq9Wp9ixDwGn7Il1v0&#10;o1+eyIocxUY/0VPf8XWiVTzbuqADfN1zbFOtq9eiUVmjFW2uT+kzrOzMj/iHMPQ3sLv3ot+GqoFK&#10;GQvyra6rlKJqR9HLd931Jbyudij/wR/mUJg8NgysV3/fv/mRqtbKY4DcIPQg434ba55+ZVfmKXxV&#10;ECFM7UTfSl2UXbrFbFWCD9LM+Ym1z3rMa6UfB8UY0LOsFqYQZhltefBdMqq+nTk7WZx53rLbHBUb&#10;4HK25Md0Jj+Gw4Dq5M+sVz4zaso0aG+FPU+o6NWwM986mKUw9U49+i/ACZhHKC2krA/7v9CyGNlk&#10;MPHnk3yOxFkMab3YGnr/eTrlWNZspDJhlcmZd0bVprFiwJCFOGbJeB3IKO5YisAwv0aJp7LgvHHl&#10;ranusfzFPv3qu8zc93bX3rySQvS4o0ney8/nzco72c7WP03Jkmedk9KRguQ0dWibZZoRnRHs2TNr&#10;GoVyRkEwHabNMGQ+I29euzZKkTOxbI437VzFH6W8vYwDmP7D7E2fmNYYRlmZM82TeUae9qWxf84b&#10;l9/YfXjtzVniPURfe2EYj8uLJeOLLz+rLJsRpn6xDmjI2upUm3Vq1M8/+3z3m7/5eHfruztNfeTA&#10;h4YeZDXokN+b31xPoF7Mqb/DmAuaEsPDEKc96sAnUkhNTzg7i7B8mHLmXCMtSTkwvUGQsfwIOqC+&#10;Of5IvVr9GU31srA6bB/2dKPdOGkuQYk69mV3h75mas70W++H3ooiD0u87Xo7CksMCg34HgRznX47&#10;9CZPvwIQEGcB28B0lwUphiGPhKSl9BwwlxM362yCfJTDFIksNS8SZgTw4+pNyeLPRDkY36reE7RP&#10;8yNDCy9bpeE9q8wa2CxI3KP9YbhdtT/4BYrX0HP5eK8t0IUq4AOmgW/HmCnmFzOdzyq2Ps5O6cqO&#10;dg6KJzd4WvsvtYouJf6xaaLyIpDPNVhoDJB16e7uy+jg7fKysuwxeOMtrEqYud2IMdYDltxw56ha&#10;243YG4oiOfBpw76p15OmpbQDHGH0ltGzInm3en8KU6tS70f7ptkIFX36Wc/YovagePAX5KxtoCgv&#10;OB5fsJ6RGjyhMfnqk3BJUA3swXIivyhTDppbHH3G1KcyBu7q6TDy56a1o+vx+aw+pjI5wHOe1w4G&#10;A+i52wU/xKLlfgYWiIrAp9jOfQXO594T/PLYLFQVPXgC07R3NyOIdRJZ9kw5wN+w29V3tjRSS+d5&#10;bvuz3YSH/q1nfW2fv8qCbf5Js56PNzWEz3uevMrTs7zD1ryfcrxPwB8No6SKsQdi6lFqAZ5kO0/1&#10;6Vf5TUY9s2xUUkUQQakOkw+6AOOCQgYr/pQxjyngbVL6IoWpxz7r9xRy8Hszd8O7BoB581v+lDce&#10;Jay2GWgPIw8kvZLv9h1v2uKDTRxZwM2l5Osvf/Gz3WcNJl/Ux/TZGnVo4nltqf+v/l590V842OpF&#10;SR5kVN4M/sKLPluEKc9FXPS7DSbLXMGDL7HEX9OP+zz2aWdQKX94Kl+zIidz93jyIJ7UTJGTF57w&#10;AzyK+9EJ5LrKHyC2P/PqR95v37seMBVibMCbqBtF9DSMKuCgW9MNVHO3mn/ia/iJ0RWVzFxFWwWk&#10;0RzuZBsTk8sIzpiFglgoLINnGWB9qjsHTYwk5BsBH88nib9BfKp0BHGj3Uar9jTBW3W6UJwjbxov&#10;zVYJWSkwRIrZdMUo1go8jTP/0mQHWn+q8/KCx2iKNw1ULHGlkWKukncfEYyVR9rvB997J/oiling&#10;tVgIc8t78t1HWSlFfUUgp9sK4GSCa75pjzjLsQhxiK9NwhDW3bu3ciq9svswfJxsc82XrRz7Or8k&#10;hBUrGkfKB/ef5tdzZ/feOy2lv9xRLxSw8Ip5O/7gzt2bTcF9EzO2nD+hORarBGYr7l7mw/U4v597&#10;OY6bTrDy562UpDNNbz3M+mB/paspaXNIYtzz1r02c6yO/M/40RB8NtXkzKy+rA8Ev40zn/Qd3Zpy&#10;e/PtN/PfaVSSYkQBXP45z2ZbByuOrn/zdXB1KHLChb8FK9bDLEBnK8uc9aOOtLHFxIPTjZof788o&#10;y2pi9+4zKYYsCpj+7JU0baSlaqvesRt4siUFQcSC+eSe/ZUSjnXS+GHXhNZ0utoHh9+3MfatXoEx&#10;jFG7+4Ym0br7/uvH0Vexa7MTGEl5oHlhMamUiuJP1ns6cm8Epv0pbJSZOeQSI+5juc839DY00l+A&#10;HNJV30OvtzER053hoTJNk7HIaE+KIQaGGRnEGHwo40LTZTZ8pDTOoa2VaVpM3uLaM8gUm05JWC4h&#10;vhQOfiTwgZZnCjEGNgrA4Cn8abPoWF4Da3mrpfoTqomIgD42CxjuNLULpQQrRcaxPOj+ftZftDOD&#10;h9qeX9zVNmG9/u13u4dZzeRjj6xLXU9G72jl6+s3o5EzuzPtu8bS1qfqvk0dZcc2mApqbSRv1ubZ&#10;OmJgLS5+0gdx4MyUBAVbHU7U905T+tJwnsa4DyI2ix4ex6tsPHo7ZU1/mRWI5Y+GKWmbIqYx0Qja&#10;UuZJqyMraJRvRFrAn+2XhPXz8cIncYsXlS+uwQelzG7o8DSKWx8mXXVjFaTsXP/6m/rTtzntvhMP&#10;SFFTX5WK9lV7tV1XDFf+aKr7YwSk/hE4I6TChDjThsWchBKXF4iHQgHm3ju39aPlw0pBb0uS3mmL&#10;FWdd52H/Z8sbzQgHM+iVH4ovr+QMMpxi9/mIN/x3X/YhNJMHmKUnG46G6lb4fnmjSPwALLD4hf/a&#10;aiCrbItXvEefYJt7z1v7TcTamawFS79twDa49j2wbCAMyAF/35f4PQ4SK0fdRF19vpt9GNg3WI/g&#10;wvsNf1v9ZLChxyBlaH4f72hcWLKYxJFC77/3bjKifngyrE/XH0QGFrqs4K0cwEkX3QujGHVVtrgR&#10;EdRMmfjAKOpw2T/flzwWF9xFj4fPr36F1jHyRX8rT5mJO9b6EvADRblj/SLPZrp6DQ5D2irfzegp&#10;nr3spxx5TWrvhX1l1kN/Gyw9aOn8kF+F8iPRWJhg3bD+0ZeQAU4EMp0GlXvhNxXyyT0NL+jaOqDj&#10;wiOm7uNKz5uKoemJ4nA+jGeOkKgcjBuBWVXzolEqgXwqk/LxM8ts+6C9dJ4mRK3AO3Pq4ihC6sk4&#10;QsA7auOhYzEI/0Zf6jEdMwKzb9PJk/YNOlJpUrM4/k/Y6hBww3z2hDwdZVprVVM9p0H3aTeimpzL&#10;QwdgsdCQUxyiVsyRorcyN6IFK/o5fJbWv9Jh8qYQDXqOsTxRHnXC2mXwHBL4B11781rKSf4jT1ry&#10;btXYwzuTHwHlqAinmRMDn3/2dftlfNDqIEupldFKxBi+Q2mfd5wJhefs6Yt1+oOUpzvt3PpOZ6y1&#10;W3bHytxPGeW3cTzL1LOmAO9l8WEuvp0w+/nPftHI/kLprQC6OAROCPHt4AR4vukwOJkjFoLXHlB8&#10;n850kPGzM9qng1ibDrwzdcc8mwqKJh6U/60OPrQPFBo6Vqe9c/NWU3HvtvFfDqKsAW1AafUav5U/&#10;+NUftF3A6d3NTz/f3clv6WFK3u1o52xlnvrFL8tiCcito2l7TaOL0IhMPQF+a6/xTSmCjkfwELjk&#10;xyg9weNdLdO/yaGk+4buKs4iL2xz3Yk+sQmoCqHoYw7blBww5KnXjSyMng0g9Dc5bPQ48FeGUnXD&#10;KWn/PHS/xe3K1H02oepw2c0CMIqR5+hjRnrlPnkMmEzjuUZmmeP/Ewi19YP8lViXWDGWRRIsrDwQ&#10;aFsAwt/05THTW/V/+aqLvi2SOhq8DHMMpu0KFvHkN3XvGY5Yvd55++3J50bL7K3MYz2isI2iHG2w&#10;jkEMWrNCB6b5zp2m5GXBYakxVXu+gQUFmCXn6+vXo9HTM1KOnHYXZkNa7cA5O2UjRitPOGZJ1T4s&#10;OuIuBTen6AS0+z6WZ/TbRwd4P4yGDQIMqE7YG62MbH9i1apzqX7z8cdTBmvc0Ie2D3+Pwpu2gBNl&#10;LzoihOHFIG7hhpAB51g94Mn9IqppB+nn1AJ8rHxQJwX7fDAp6HZO51ffyAL/4tzus998nLPr1d21&#10;pjsNvp5zNkcFwbR+6le56E991DeF62n9dnhPTAlswrr2fR/0guGktelUqL/45tSraKOcVw5L1xKk&#10;yn2V3v087a/zvP++KR6KEiebaWyR8KSgKy8sRWtwhnYn1uQzEEkwfCDMTT19n7JX0u6lmWjrWp77&#10;T/O8/njjV+T9jAB8vzycHehLGbFugneD2d5rkzK+/ZqSKdO+kbkvU/SfdgX6KNMN0KhegvoZaB6W&#10;PW/Xe1HgYOri/VaRuQ2WPW5c4Xzked9YiL8ftj65ZYHG8OT3339vBlG3csynsOkj3F6ejZwF+6o3&#10;fggO7SwMLvawG/DOlHCDN8gAj9aGDzicvhZMygTjcTgsj4W5VY/FLxcfkr88lIWO77ch7EEDl/FB&#10;TkF40mG/DvvWmzZ49KM9SiUvwG+/qbDSPIbnufVeayxa9/Lgf/vf/9d5vvbGm+NEy1FwGqwaGO2s&#10;7NybX4zJxqh0oKnQvAv4CjPuOZ6idKzVIc8S3HaYBsNCUs6qTZvMfHUIftbIz9y7hgCXFVcnWoFk&#10;xEF4QYryMDdTAZy4TvGTIUlKgPmHqfFZOZXmOxtP9mFVNzP7vr4vT6xN7gCi42MCYwHYN/jq7Bql&#10;X4nBu/KQvbh+Abi9dLu966XRIVzN5+7RvZaHjZXM3zL1V+avhUn1vTeLaRGmMoDjKZ/yAbYeHicM&#10;nrcK6FHKwLkLLVfu+vU3X+Ub8XWjyjtLqNXgF3J+djyJ09vv3o5xdi7OW1femykyU53P8gl69OBZ&#10;y/E/SPFaOwqPUyrH6KxQD1qBxsfhYvtdXe44ikcJKYoOh2w1uZOihTERojT5k63iGSABWn7PGyXZ&#10;60KnOpkAOZbSG/utTc8kyLLkVCcdZdq6epmSe56QM4JB4BCgvubLlfftN9/ke/V+Byl/2zYIlxpF&#10;H6w9nxKQVAr+TzA/++tETxpDGbM/Es1iH1b7lXff/Z4FiwMWWcB0Ovim+M4Kjr4/SWgwrUuHKS3m&#10;jNFs7Sfv7X4V4im2sWrRAwozil7MQ51f/Sge8hYZ6gYAaTHQ6JgAA9dMdxVJHsOsFFW6GZ13VaZv&#10;RqzCjGm6t0eXM8sMnigcs4PzninZG2vm9etPM91UgS+iL8DYEJPS9CxBwJz94vk6Y2wYT8Ju/Ldq&#10;d4oJtseKwkF/4NB36+9LOVh1BRNmvIRk3fx7zBoOwMJ3A/0bWN2Otvi4KXNN81WfyqRMsyhZ0YcX&#10;hc62FbCCLiUmmAlN9MSCxwrEqmZlHIvTnaZbnaZ+PqfvmnXgsOLtODqinMJ1HygHZ8N9L4KH0tC9&#10;/lhdWf2c8TbW7eLOCFzd4k/ggz95qavRrinPJ73XX9SjD+Hr6WxvMMKrZ4JEK27l6Af1kqFfU3TK&#10;a/w3RKLf2HBT2pm+SxmtCrHHNeWJjLTL8/oEWpn78HKmNOhitglpMAIWiqypbYtJ0NoK6L0yej5I&#10;CVVrz0Oe+xhbvHX1ZQsTu/iLDqVj0ZS3vrP8pyi52m7RbJFX4ukAWz5dPe/fhSJoPQxe679bkoGg&#10;B/EMMKtSN/v67PMPgl6qx5Zvd4d5rpvtcbseFvi9m5U/vPSBOf8IdszWEDcxpsGDuOLNLM736yp9&#10;jffkMS5Wur77LT5TGv9k33Xq2BUdbfX2Rdjki+yOhsP3+3xLvoARCRr8K7NX5aLhZRkSVV8aJ+/6&#10;kT3rXs6pGACCzeKi/wZZ6JW1elYNV5Y+u+U5HLDMPOP3aHyUmvqLMtzrK2h54B1Y93UnT6eyeFsA&#10;9w2f2PjcDBSyeN1twcmJx+U78RvAxDfOBO/t/By//Prz3ZvwF62bfdIn4He1GX2CNXeVYxui1Q8g&#10;h31tYb2b3cGvP/vrMBLQNfCHP3k/4VFlKjAcHEYUnZ7CAx6wGMnDnCcPMnVZ5gtts0N3UzsGVnXP&#10;kBJCRedQmBntYczxccI30bk00qbOnj7FdPVywrZf+tD9HEf5jFx641KC0mgN48uClFJg+eC5hLdp&#10;pznqRKUxgIriEzDMMydn9an3V3gWCBQLkP7rPOpGGA7SZ8rQKCyBFZzR6o+Gw0afBi9K1LtF3RpN&#10;9qN1T/MjpYrbOmvlDTonzrrTCQJkTwg+9BPC77qsDoEwAPY4AeFw2MftZ3QmJreYT5a5g6cdZXBz&#10;jjOwkaPjY+7k4/Ph7/zOWIi++vL67r0P3m9EfTliT5GMGE4miCig58+0Q+ul9yd/8FxuxBmZp9ik&#10;fKT8XL74ZunaHTx8f9OKMdN4V9sN3FLSC1mUCABS+GRMOTGWMMqaGCJm9VQC1vSW9YWYAGdiio+9&#10;Xr79uq0HGrX/4uc/DwWt0stC5Pyq+xH2pVY/YeJ3s4xd7sytq+0nRUF6lLD7t/9nK95u3Nz98b/8&#10;lxHj8931L7/ancsRuR0ndn/zV3+zu3/j2+lwz/Ir0eEJs004w+nGFKbzabDo7n752tNqKU91nIRG&#10;BBRtlmntB8+2P3ieqd10xjKL9x4d7dtMVt8P86kIG63pTzNq2kdG9+Psvmd8yb2BL4oI5mW5mCmQ&#10;yvfc28Ex0oXjWb3VVf1GaPRahx9G1DsKsL4jPjIcwRheWWcIMAFdw8Xhr3cjrLs2zFDM+FKcjJmY&#10;5uH0TgmaEV71eRhNYHCsTzOtVF788EDKt42SoAxhUxC3Z++mHbpubSRf+yY9bjDgmBu08HVtr+7q&#10;NgKcgAebinVVn9nuAylW1qaEUShMI6s3K/QLo83i2hz32jBbgoBPT32irDDXE1m3OQdbofY4nnCs&#10;n+lqbadfUWwfpHANnOoVXzPtvxQ4h9kuuDhtU9IocPDiSpExlawOixbWYgecgcHbNzhmKSVw+Dbh&#10;a/atAyOFR1l41fH6EoWNP5n+MxaneGbzJCkKBMJqh0lT3WzSejkrl8HI83j3cMRwzd/KwmaWebSG&#10;T6/2WW3GhK8tx+k7uJe1JJiq0/d9fbzTHvjINM1wyAoncLzoM0f38UPr+CqKHj76/bDxU++LcRjI&#10;n5kY2N4kr/ZCanCc+JwyJhGl92jqPWwbP95ocEG8Zahawb5/XPS2x8OrKN+7E3+1nw+H+aasSYmu&#10;hMm3F2G7Pgk/WynrG6OEPgA+X2aKT7wymK0wJnotoQ0GZ68g1/fX9N7KA67lr8wNHjB4N7+g6NMP&#10;wqTZv5UuCguWaKpwOb8lJzU8efbr6EX/W1Nbps2nv+3bcQb3DZLXAoJVR/lGySObvTEocDXI0zcA&#10;w+VmdYqe8bpV7HxTvjrRR4G91Un/HgWnd7NFAdqePtYinQSCwRTfvwf5gn17q4VJzXxR6jBDNVjW&#10;psVbBz74aSRBcTK4csrEcQYc72sbMDjqq1AF0LR7QNRIlIqp1RB9tyDtz9KOU0IIo56Pv0yhKao9&#10;QaLRCquRy5swftwyb+bc503D3W3Zug5+PiGLKJ4/0sgaznejGD4ARkgRREVd/+LOgquKrc4PjyEg&#10;i8ci+jVq4ztjl+tnKW/3b9zZnatRbfq2O9YIucpSnCa+SgOsSvnXx1WpBMqLpnscd7FMk0p/PSwi&#10;k0YI5tKuvUcWc1jv941ZtEXy6+3clyX97WhAJ5Mv5B0NPYITA0NI2oaidLNNF22Md7ZpynMtObZ6&#10;bVaxNQV3IYfSu/dOtldUS/Dzy7p/91G+Rg9aCZbVLgXl2pU3du+920q3E6bKgrmplpOtpnvvg99J&#10;SXHMS75gKVCRwyozJdjRDm93OC4Lw702q2TJ4nR9IWZuyoM/UaSyO7h8NQbfYYu1J4WCRYbfBGKE&#10;Z4x8zs6K4L79+utW733Z+W03dv/sj/6o09rfneMfHt5uGXrKLiK+cvHK+IOg9LeuvFm73F8Wi4Tw&#10;N00n3gNvSti3n36xu93UypX20LB1we3w8zBli2JhpRcr6NnwRACZ9p0hddiE8+mY8EBs9Imypy5W&#10;2sG9Y2FML1G4dbBZXt83/kM6uM4zTXOk3fSLLeg6wkY3055eTKOv95SHZYXoef9PFCOb8Q+oHhjD&#10;trJMUh0XPQ1ejV77Z55/pkpKq08vAcScT0mgVMun98GkTYwUa6jJa/pV7QMWzEe+gxB3buuLRmCp&#10;JOUV8wiXD8I1HyfT3icqG1N60DRsr/rORy2hXuKSTn8a36vJrPz2YaP7jfEtQbHqdqHVZKa14Nj5&#10;jUp/lDK7HL3LIOFAQaPozDQcvqPiVdJKL/VgbWZVehJPOP6gOsBLbRm25nc3+jmVhWlZWVgzc+tu&#10;kDc0GM7Gkld9HkRPYOWHBx1+T8IXhc6UMl+2g7Nr6mBt84E2HBzMdwIOKhvPiyexquq/fuJoZ4IG&#10;v1v7JjWtF35Zf8Jq/bzzMF/Ew7RdYVOWCCRK3wP1in9uG2AqS91rtOpav+TiEMDgN9XN1cHKpheE&#10;WYrZqfDMgvYix47Zq65Sx3+lHCjMUDYuFfLo39qnbnWdpexVw+AVAmPKKZrIhwHoYBjLQYqdKceT&#10;LcKwL84isH1U9DFEWtn7VxttbJkp/1WYnCcLxR2YBwJjtDcIqxwF63cglJfkKwu9ZgXXVwrY6m/7&#10;T1ONkU+92GBBPVtQ7uHTq8znpWm3JSuXIrWl93FZw+RUnGEZ7hocDYxBG8yepxHF2YfB8eGD7yts&#10;fWl7/odcpd0CGFmsDO68jjJhdPcXf/lXu+9YoKNjS/CfN3B8RGHPt067Po1WFt2VEzyUeAae3R8O&#10;guozZpEo5uJ6z+o/TLf+i//gTfo4OrbwYfZX3IALTzAB2i3u9kkbT7F0j8p+NDyAshQfz0Cmr5w2&#10;K5X1CQdY2K0PT19ZLYrVg3ueaoKx8WmeDAF4weJP0RnAniRkBUdeaJQ1UkW2oASmplujNp2VwDbi&#10;WhUIog7dO3O+FSQxKSogDW1GzoR3nRFD6E9CNitAhRM4mOqQyb6SdkYegROR8yG5fb9NsFII7JVg&#10;j5aTjUZO5Aj8JB8lDqjrtPHOgjoWQ5NnjIdv1P0Eu6kiygCnsGMJfgg1UpvRTHG7CU6ieSHvCZ+p&#10;GODS3Ke6h38Q1MKAxqq5SjqbtxVjvlWX14gOAyrFeqeGlVuySXuYK7Tuc0UBhcEFeJU3Demtj4jY&#10;KqCm0hIel3Mefdbo8EEMkEXk8qWzs9z6mam5lJmbt5qmaiTwh3/4T/Npemv3yYtPd59++ukcZPjB&#10;h787AnSVFSOpWfgcsRTC80AZYYMMmxlH+UCgeBjF3srZW1xmdYL7+nfXd29w+m4zPkKYcIbTxzzr&#10;wpNRvemIO5n8v/z8s04+/3q2A6AwW51D6J0qb4zcyr03mx55M2dd9WedcozLtzmhW8F3EL19/emX&#10;TeE+2v3Hf/dn40fEMvPk2juthLsZ0zcap7BXcGE6X51ylBK4xjwjfnWfnZMpAuGXELpf+fKaThF5&#10;zIoWNFJ8jueEtf2JRlkpr/HZqZPvm27Ke+3PYdsWQ5v20S+q6E/43X83FW0UBSZNrkjxwK6/iIcm&#10;WcjgcgRhz4J3fSyB1jIFviwNY4Wqj8LCpA0f3o3SEz7Gubwk26hOiQuecFN+rEdynNVuKaj15EnP&#10;mV7QNi00GYUSc7rUbtpkwzBD3+qHhOLqS3hG/KB4cHtY7+690zaCb4KRNB+rZ200Z1pPWayRfHvG&#10;gtW36ee1NbyaTmahxK/Qp2kj2EQHFPq1yo9iUb77fZ7giT/T9ZRrSia8HmSVOfm8zW5rZyidDWm7&#10;4fRuAMXCxT+LYKXsYPRW0T3HjaMPQgbSZpoteExnm5rzo4DIg8VE/VHD9PEgne0pqscUCvK+U+7P&#10;JJDg9Wblq8N0pvIHH9eEUfLLB05eZGWy75U4NVdlUvhXvbx9lEP+qYtnZgDy8uXa3Z+iJ19W0tnh&#10;PPgtyNkIMLRM30DvgrYc+Ct5+4eXKke9D8M+/rzs/fDbPg5HKep8nj8SBd30MffKOZrRPm5vt7Dl&#10;teKJ229wujoOGUChomQP34+WVr7rAherzFXelNYfsX40lBc8CBvdrqf1d0u3ctOnJ+ZcfYOnsLby&#10;n2+97ANanaquSF6kGJzY3e0zAT7oqS7oZA2mxN8ygJetvyrvt4dpmz7/KOy/LY/9e30k7hKfsyDh&#10;2e7P/+w/ZtG/PrgFyaYMUfqVM/R/pKwF7cSc70WZvj6sqoYwyLGZJR5kgABGP3zgqGVRvedbCFOO&#10;fxN6P9aersrW7rNPXR2UvDFLpPnJJN/xgpP2gDOwiuYWzIe5jb6yMu5vA8DRgaYsVLNkne+zGg7d&#10;2miK+e9FlonVVFU2ILbAFKuQocHej0wSJWRuQso9xmAfBv4OfImMvkrVaIv/kcJDbh2VoPIf41m8&#10;Uv6N5h7c3d1un5UyiRFy+ub7QIsNqfJLEEs72nv5jhNdZfY1wVPZwXn/9s1pEMrZLsdkBfHbiJX3&#10;j6AAUUhQD3UqXRpI1+BGzH3dApjmTX+6fRUmyqt486H84Gh1siUgIF4eh6E4WyrvB6fSFWHMriFj&#10;tmoP2klYg1tZdKmlz6dp30akOVrbLdg0lR3Ic0tqRdCb1e3x7i9/fXz3Rs7P7777Xk7c50b4/M3n&#10;n+5uNB13Px+lP/infzwMcuoVIHNYLjm8MRdKTMz0aYfXns15nECilNk/iQJjGgbxceDlK8V/6N2a&#10;de0EnWAvDkvSzaZTKSJGtd91zh0LFodtlqkP3v9o95MPPgzlQZzV7P49p7IfS+nLYb2RNeWKjw5B&#10;aF+c9/NVutfGmw5upI7ZEsBIjNXs41//ene7b1ZQzn5IIR+8lDGY1tlmBLzvJMOcKmuEd8Liyy++&#10;SJn8JKtR+0c1zcifihAj6J70nThnHYh1RBvYPiYKL9NiQxyDumJ8P0zHry8oU1sGyvSVTTkoqzr9&#10;YgKvGBDLUkpBG2tOX4oeHBjLyVZY8bRbSC/DqV95GPTwN7T7OuWI0JU3hQxuWAsG9j0sGHGfS4/R&#10;oz9xY376QP2BHkNpG/rclzsCszbYLGWUyjsRHwvHiax5Y/Ep/TG8ZBhVI8amtUb5K4//i7U7bdYr&#10;SRK8/mjX1dWeyj0rs5aeHqBnAQZegBlgfG5eYcCLAcPAjJ7p6a6qrCX3VKZSu66uNv4/j+dIN7Oq&#10;ZhpjjnSfc06cWDzcPTw8PDwiKDqDw8rTpge+PV1ML2mVc25juJJG/la6ge5e/LRWfdn2wCKAVuX1&#10;Tz37aQC1rD1Tz6lP1u7w8SLNTpkskvzaKGDqbOoQCcklNDd1to1SCUywrkUjWblbXHA+y/g5Caqr&#10;8KUMJY8GT9UlxZrlkRJ1+kwrCVm8i/+kHc8dvUIOmJrs8PXaaTWKaQyCpnOPEJQwWwEcJO/siH7m&#10;XjRWj/CjLDTCjBQpVuAX+XZpW5eTA8Ucvghd06YMTtX5JctXeMYXo1gVxufxQQdGz27j5fUqeZ90&#10;HJ423VdWtaPotucdNFnd/uJ9FSFztYFpQxWq3AAkUTXjLnhycw823+c1Lhs+XJ9YNid84q/nqeeE&#10;/vhHFnC4rsm8xxBS/v3MH7mehOwNHIX5Nmn6mbu46uPy3X29efrRVWHzuUBZud6ErPctRNuZq6w8&#10;obtv07d43yOAzMB/ri3e5JlRgSx7FM5jiaE1Hh3hU8woWR6LJgsH+GJfZrcZCMl7ygma188bLFPk&#10;FCpbBHudvlfptr9pA+KUrzDTydfqe46e/n4wZZd5iqkX32fD6ep0Vr3Q1n1kT98pHv2bwVrf9PXK&#10;XfIPZyUPk1vub8qHgzW9N3Erw90/MmHae/G1czwOC/rskRfNkJCPBit2m9euWQf5sAk3cGFN9n2d&#10;JbfKXRpPGXXB87rk7Er5AkP/zr5I25Kx/WY0+HMxHB8QJFpz1F40l8Gfx4Voo/QyQSi+QY9bpaQg&#10;neZUKC2Ppkx4r3jlUSbPG9UVUG6r46PDzkZvVcbIDaOzKDBTl1nTe5aBJ9hCtA7UjswvD6zoUcVg&#10;zFRN8EjHNiLfsWbV2RMC/E1IAM5hYxmoAqMbmAQv7pQZ3LOvBQEPtK4lONcLMaHhjdNvhATldulw&#10;Xr9FVBmMKRNaqqccfB/BNy+r0wuY6QyM442KMRQ/gOlwcr62szb4JD6dCYgFaV0v89tqR+JXTTVO&#10;HmvK4lXO9b/7w6cjdC+1WV9c0oglDBw1ai7hLz/5WYrK+d23X36xe/+jT8q3zh8Tlv8ZNOph6B0O&#10;HqXUHLdE23TL6UY9d1uVBMOsUOkUGVxScop3Ln+i3335+92F62snbhZFK48IcZtefv75lzM6f2yZ&#10;dT5A/8U/+5dNv+YzcvPthLwpwbZAuPsw6OKl0GqDSpr/UR1TGSXs2/n5Qg31Qn5Yp5/sLnBav1gD&#10;qTN4mjXoqL2VnhZfw7Ey7riO4Ey8c1DnQGTqnFaDa3oIz8UDEKrOhPaDNuJ58PDe+OVktBxlrIiz&#10;JQGYzk8Dr/Mr7cv4zXEkGoJc0HaI29s8b/kKZ3VyL/IqsaDePavotMeA0Njxy9B+PuaQnPXE4COi&#10;LOWiyGcTOrbHYBKWBN5Y+/AuniYAzgcfy95YeCrDdgwiUAZ0lqBBk2fVgQA8E53wPIXWqiIDneOO&#10;eyEIL+T3N9UIYqNAcazUASIUWi0I5yI9rz1RYk0XUqYJT7zHwZ/SRBbMthDFJ2MJLO/9DG1shIlG&#10;BN7L8fWIPvGBxQFnyp88csYb/P2Qzx4+PNM0zsva/bP203rVqrbxKzpblyINOvWP4nIuJdN0FDlk&#10;AGDKiSI6dVabeOdpU3Uz/crnh+IVLBRycD9qa4ILWcvJHpuksoVL9izLF1pElOCIT6sLXPQ/tq0e&#10;NZIXwTcHfZaGwjLT3wjmSCciRF5lBtaaWZ1GSlHTndrQ9XeylsbLB/nkcVyiBJgSsKs4Rf5cytSL&#10;4vHJsieVBRjPwj3+PFd4qMgiYBNNPhcNQKvHy2uVhG7h+bgVrk9THm0NMTwQ/MtSCbvhr/ZNdUWD&#10;cbUI0jCz6hAsy+4QLaurOoSyqQ38q8+0ucFNX8OTPDEOS/WcqsDdoqSsC1teZTT4A8HkpqPR2Lar&#10;9AsK93XxVQO3qWhtYjpEPDB0lIvwcLyKj4cWD6+2KX8Xefwmzwmanz8N+9MQ1RoKrmT7CFvOU48K&#10;j8KrjMFBocEx36QFU58pDavuvvget0VL29oMKvoqGSdq/cSSOWGkdqUrWzhXF+lXG1gvCxrfcdtY&#10;6GSIWftzjtrCM9otZQbFzqREN/TaffPF17vf/e738XTpw3UtsjonE8rvdHCcyrLpbMiXwQoTU1o/&#10;U0Q5J2WmzTsP0Efwk0El4hI3Lg5r4BQSGIxlACHix7wjG+BI8v58czeYgYO6p2TemlU6F1zP0xW4&#10;gwR+Y55cc562ejqf56ttL2PRWXMIpbUlgn0M0xgGD0UeWY0eKV6VOwPDypnVyyPPo9HV5rHv5q9D&#10;iKjNjJoTLmCm0brWWwm9gPon14xiCJvBRoCSBtV68gDM/gJIYPSGcGIv4DxTTuTDB4LQp5hotKcS&#10;DMzw93L4xVg3OCGHLZ2G5bLTWChTg+DKqtxzjXJzo5iDOQ9roGci6LIYVZJyIJ+wU8OSgDDxPc84&#10;EpzbqGe01+osDNAL7tJIVPp577sGOEpSucmzNjthYkGZGi/UTcJp2MLW1EFwiF88I/J77X1kSpOg&#10;U68tnfgsS5bemkNmQj86yl/nh9vVt32G6gzrU/MruZclJuua/ToTkLc6DPEXH/2sjuPS7u9//buE&#10;7OPdz37xq6wBrRqLmRcG1DEg+jssk0ttc89vyfQTJ2rTAs4N46QZGHUiF9ul+N3dbz79dKawLtah&#10;mUob/4hG0vx8rjet9sg+MylL//xv/mb3n/z1P9199/W35ZfFK0bFJ0ZUlAPbINiangCGW35DVrY9&#10;q9NV4KEOM0Tw1zpIAb5dB27Pn3FkTjiihDL5S8GbDm/4bZAa30H74LMf9KmQ6QTjLcq2qVX8rmNF&#10;R0AQQvhFuROOxv4Kltf+x8NPLjEm1oRvb+g3nUR5jOKuURaw8N7WGlkQr19rWtQmoCkvZwFdOZfi&#10;5xkNqVgwsoDahE1HDnfm9ylcfMemE69s4cTXKFXTocRrOeevdqB6Wc6aUsXflAduXQqjCPnzKu5M&#10;BRSXAKEgja8OTJVOffC5ESR/+KPjyijeKCjB7gBi1l6+CMTRGhnW7uC2OozgVmxpCcwXOs+ErgUG&#10;eAPsHJ81bdbKg+OLs6LNUTjqW2uYaYJXbX9hFDkWj8oaYRp8Wvgok+HCdJ5y0ZIi7TIwUecxzRcn&#10;zE5bowc6ygeM4GHJ0inphCdlefsHBvnPVd5r5SRaWGrfVFduBLh3FJHyZrkheyjTOvbpCOCxLFhC&#10;7aVkoGgq2urPIYmfIpBHaGq/sjNNSZ+7UP1LpxxuCy9rlqzv+IsCxA+xkqfOppjx7fiwVb6pue9N&#10;Q9aWbcuCTvirvm9oAt+2cJlrXz1EWu1JKHgGuomynlfYyNYAg+WJ1+/y+ygEzYA0fI07J1c/b679&#10;88kgH9F02vCbmIM/uYgLTAoHnsWb0y+AEywTYVVki7tlI9+Vegv5y/elZJ38vvJ8E3IS6r7Nq/L3&#10;ZbsVNu/7ygiSbyQbWEWFJ7TjgD/1G3z2vbTTt0qD+D+5Fn1+HP6n8RYdX/PtPg9phUnNuotQwA+y&#10;OdPTTMOreA3vzXiodt0xcbXb2k38THkxANWmpbdFjf7JtQaqnqpNtNlcAGbhQG190k681feyDgZM&#10;sdV+UDb8ttorHYG5Y118qw0QcRsEaaEGt9K5xtpe/2/aeazWZFjyThXPndNOgqpneF8zYwYIDVyS&#10;P+N4n26h3Y/jt5HgCDESYoBDIOVW4B7v8y5sYqxvPb6+tkaPKyGcICYMpsKvibrPZZ/pKkMWww7d&#10;qqS/BA3kuc4kpMyZOo38cSNAh8M29A4Zy4Q/1p9kDy1wSFumiuOIRrgd8zep0zU6dc4U65JOb0zB&#10;g02wSl/4njnA89NrY8JBbAV4dw2Ouk9dJuRPf8CzFJ6V77DjvohIsEobAaohyCxTfqvZGsgOwrUb&#10;+B2c+pzwRhhTQ6I/7By2xx2Ae/rsi931FIp7KZcsCJ/+w6+zRt3Y/ZBV6FpWHB1M9M9K9G0r55p/&#10;rg4ffvLzaM8MOqw25WA0I8pMFXF5lpogZIZlpZhVMylrRgvnn3duV6t8nAD/t3/7t7uPf/mL6cQx&#10;mg37rnbw7dlzWbs+/XQ6HUeuaOg36whsFGplzuxUHuNfSvF6662bYwm61xTc/RSsGzduxuA232yl&#10;XBYgPPFdDt2Wfd9od2Y4pbihhBVAV65eKf7qMGd1RPTHA0i1J9c8oIeLj5M/eOCQe/TS7uM6mrrB&#10;wpRX86phrZ2RWf9KUXkJgtAjz31WK8Mf/S7+EORpvUX54NH5Lqfn0lfWdCBImrLGF9AhrE9r2Aox&#10;jruYojRnM83IU3y71qc4FG5+3orR51nrziXEbubPRsEgkPgGak/qMR1I+VFMDYoIHf4vLBTDy8Vj&#10;NdEh2zPpYZ3p+GmFf+94cEzjYz0q38oYpUk7LY3jDigAx02TO5hWux2rSvniUdPv0+Z6HoFc+Gz1&#10;EC+Bc7tGSNXJw4lz00xpUQ5KPtNT+O9VU2JPZh+kymUlqi4MHOrJVzFPo6kvv6mRSxFK2zHtNitk&#10;oidVkOIA7k0JLvLUc4iK/4PcdFjILD2aU2ryzSSTGhjKUx0Ja+WQoZTCJ4UPxbtRsuCRBQhPzTYG&#10;5XncFCufrJJNm5dWGnw4Vr/erYobBaZ06mKAlI29suNPsDQTwHE154bwUCvlRxjwdtUfuVQcHcT5&#10;0r6meXQ9d/bmSl/7MdjYtZrWwItlEP5ds61LeQ5vDKMvOQnexfV7ji5g4gj1sf/ymGdME24mLDqr&#10;3yhJ2lD4hMtST3g/f+Eq/Y+uVe4Gg/RCFD39zf75TRLpVx5bx/vm23+spw3GgeREptv79v3Ep3k8&#10;AVd9Jf5dtakucC75+qkGWx54uQ/715nG7mWi/jT7n7xLN3jq7nll/yYlmk0fU5A26npZ/8nS/X5H&#10;95w6zDLz5be775M15LfDqYs5is/gvr5/2njfDDKep4E4nHvaRm288cxYNjdglRCLBj1+rk+pzQkD&#10;m7YChMVT8zDfvGuHLM6uUYpH/qTQ9M3CNPJZGTjOVkT8DvlHm2VgHaNQU64s+uH8PbCnsMnbP4q9&#10;BR3nAUBJ2htifDvrWIGST+FBOoJngJSU0FiwjtA7qVkP0UolT88EnDqowFway59cwuS70myfAQJp&#10;I4BKN5pj2YyQSgCzFljhdO3tt0ZQnwrzc5I88TCVlBMEQrSOgiDkRxA85QcpL580ymatIXlD1oyY&#10;SysVso+6NYD10iXfrY4rJAL2oP1PRQcjK976vn43S5B8T17yGryWXpcLV6PSTr3hJGIPFI2u29Sz&#10;+dHClKmuxe9ZugEWJAHC3+dFo9fz0Yl/z6mE86XubITP+navjblO1wiNnJ+1RP7xq0dt39DUVUu+&#10;v4wR+HbdyL/JuWyyHEFXEen+I/hZsXSSxykh9qU535QH7dwmlMy3Ol2M/dnnn+/uZtb/5S9/2a7e&#10;N3Z3Pru3+6HpLSfU/+3f/pvd+7feHgvBQdYjJ1Nbrv8ov4kr+Vw9Dxb+bdVyeIiAh4u3gosi913b&#10;ATxoitd2BRz9b7eU/LqGW6eB4dH7/KUUiI5YOZOjB/LqdEw5EEBDUsj20KWcpcd7Wv/W9FSddFMk&#10;RwkDHYdGiU8IgOGF3tFwZRWs5Tf94uT645/hEUFo7FbRRKEATpEsBBJrKb7JX5BRGqV2luKHW6uk&#10;bqY0iG+Ka/SK+OBQJ1l7AMzVfFYuXr+aYFpHf4y1pgoSCGMtm2Jr18Gvw4UHSsaV2QlefVjTOvom&#10;XM3KraZwr1zpcONop408bLrzYgMUCpftHVhHnhSuHErQwnP1C0b2vadpLnayHikQ/KF46qdcvKL9&#10;oQRFj5Kg7q//YKm8TzcFDc82WmUtsdpTRjOFljww3WOAs5btw2zlVL/Z7ftZFqoKN6pVFkXD5zND&#10;v/KGguSd0SLrqHIojuojLusZdUpZ6so38mLT1xRQ/EiW8MMifEeBDhZ8wTFd2z+f0jKO4i39QVub&#10;42lR4wPUNAETnuM4lvWATOj7HnYLV/gGmkq8mTX4WitNz+S/adsByih/EThDS/5czqG7Xtu90h+/&#10;NoORp005YHD7kHULN6YBk3e14aMsytq4Q7SdsXetgQuZYUBAzujkdDZ4fnCXYj+8X/3WvaoUY7uE&#10;uX4sJ9e7TghuI2j57ekdjtFiRv6FeyX3y3zygYqJ7DYvE7y++V0R9oGlm2YUzJVlcdJqn4Xnp6rs&#10;lYe8+xtYVlKP23XyeQv7S/dK2UCd+ypj1XfK+JOEK3d84HpdpS1AYM/gp/TrO7VHsBYqxdCLf+Y+&#10;Cykqe9HF85Rwog3N932ck3RZtFp5QveizeJd36ZfrOjpA+IDcp+MutHM07/4z/5m9zdZ/S//7d/t&#10;/tf/8/+Krxp8xG/Hwc36bgCP9/GafyxH+qy5a4MKbKruWYYABVNI9Gb9+F/aUlX3TdbiQvC5Y2L1&#10;AKO4k6LnDR/gHkmeUsPQMpa3ya+mlrLHN086PA5uPIfHzpi2r4pLRVuDSu17porLXXvgmmRwdL59&#10;+8xEnR1NrcR8GwZhCTv/gk6u69Z7PD6FdvvJRbD5ulSO9bG0wxDA3Kol10WcLWwj5iJkofJJmCTn&#10;RuExijL5eCvLCGVpNo8q39MJHcSZDgEilQWpQakMPi3ORUIUIy6aqFVcfLM4DCMcxi1WyRB1wVXo&#10;wGuEPdVflRliqf3gRZX21wb39o7C8li4klfvEx8jjJQetEyjJphmRJ4wUafBdTUovuAxLWKQCC7X&#10;GZGXWRiJTuXc83HO8N9lOTrMd+jChfa76sPllIa7bU55KwXl+tWb+ZIdtZ9S48+QatkwO9L54usS&#10;7t9pI8vH95piuzHm/828CYvP4yr+VMrViT7tLLdZRWMJXXk9zrH3s8/+sPvqqy/WqL+yWS5stvft&#10;d7ezCCb4c9w2jfdNq+BMK9xMyTkV0z4uHPxWtn3XFOIrFqGUJNN1lAWb5pmOJEgvNrXEksDCZCO+&#10;y50PeKmdwdFNB84nDS+YOkI0uILyoU11eM1jwvrgj28UBcGmm/eartRBaWhludJrUXWm864cwiN+&#10;WsJs5b94pUz/PRc4sJTObiubUNg2RtM4+Y4p7lyd4dqTDL+yBuXYn3J/yKG+jhhtTTvPtFD4d8SG&#10;3c4P4u9L0dexJoQbBuvAx+oRvMWnOI5SgtcrR4cr7/P5JVk5RSF62YKBcwDEXd0oDi+Z283kHLaS&#10;ZAws4TrmfBCN+CdwkKQg2H9I26dkUM42p2hK9Z5bJz+0qfgyDzZ/kFsMdFInAnW+98uEz5mbVQRP&#10;qtaY7rMysbwcBjch5zgkShfltuRDHzilzLDqEL58/2ZKUnsr/tlWySrTruCbssY6xyqkrNkbKgXI&#10;CJSyRAWEZ8/22Xra5oFgGCt3cL1sPzKLA/CGtntg5Fq9HAvEwnkhujjaicLPygTNplCjxKRTxxkM&#10;TV3ItPAQbuDxIEHPAvacAwYJkdyaIyKSYwYCmMt3Cy4uteLNdgOm3L7PAkvoXwjuqXPP5ONaYFPd&#10;KnMUz9qZcjyje4grxyo1MOg4F0X68qNra1M/Cty/zLf4R8qNxj7pEClsmZTLmPwGvUJdS2LOa23F&#10;lwWQb9uFN307ecUF0WqusnqW7GBlm+zkM+1uS8OStT3vkwwM+/Qns/0Lzz9u8xuM7n96qZn2drJE&#10;YYPSHqa57b/iZVacdS3c4dFRImJ+/RclCr6kJ5vl5fJ+soyRe4X/eRrFQ3vlfuFXyjfw63O8wcgo&#10;87GYgfardvK/lGL+UbMFlw1kHufDqIyxDtauAmLqpk2TU+B8nW88S7bG3+SKeo+MLu6UvP8Bt258&#10;+mLly7+4o4yRR/71TraNfCq/Sg58fXjhpqZb+W5aeiQ02XbqeHf1xtVWs16p/2rldH6Azk89uFQ/&#10;1L9ZwU0Gk6+14SuXr9fW18BIHvoV1mz51+B0eyWqAxtT+YC/KjrIrmYAFux96gXA/VMPcyGYsMl8&#10;4k419mEr1dSrwmU4ea6vk5u8IcoyQlMK3+TXMlMUBTKtWyFHsSHcOGUx4a9dNxNwhJwK952/BOho&#10;x0BEfBr7YQLluMpalWK+8kLOXZxExX1a2UY6I5HB4XF+1n2ei/fmkupPr8EPgstD4YM7CPe84BrN&#10;GZ6UEdPSdMcMWHYrRg9GYvs46jTpF1CFqpvyK6P6PE84POqMuIsXbs1IgFBWqVtvvdPxBreaqjkc&#10;oT0rB3UiMdg7rTi7lvXHyPROioKpKP5O/GWWz4fuYbIZmCgKGg4FxsrG08Wz79LnKUksDabVXsVF&#10;97IW3U5Io9fDwh2HouOytcDDptZ+/eu/373ggF0D1KlgeLSwos7qHvPFcHeUUmtV0KM6FzhBW1MS&#10;eUPlkNpo+Pqt6cjgDZ11lhQ0e/OMQqEJlc/ilf1IwxB0fw2dKtuKws/+8MemSLKaZbU6Dnd4ZY3w&#10;AFjpSY2xMJUWHdZfuOnz5DMU2XL+D9/Hf6KysYSOiCXDFJK6s3QkMYmE+Ha3rAZNczrTTBstWmms&#10;huK/1BRMSuLFLEyEh1Hgq9KDbz/OIrMw1SgxypIeXw1eag8EhToQZPzAKLVr5+roEF7N9Z9uJDgD&#10;juKxltgDSef6JHlxHL7R99lpxxnVpnS40WT8eyrL/mqJmeoS9OUXKHOhEZquqblgqlLCALg6s2KG&#10;B3BetpFi/IevKfnaD/9FioLRtpMAJn1J8KiyOTiPXx+rqHwqeyxzwWf3+MVry4oGBoqDsgZ3xZUH&#10;yyp4KZqDu8qaRRjhcVbh9Q6XGKHBZ/VfjvLGixfIsKaoLZqwz9vllF07oIP/h3CuMzCFBiPorOpw&#10;N/tTpeSRgRQmyifrIfxHrGmbYHINvrobUMw2KpdPtWCinfc7hPhxu9H/fXBhslGEs/K9SMlw7hge&#10;QHP4m7YTjGN9Vcb6WNnSGoigh0DkWG1KJOmH98t/u7a2ASUryXjiY+kAAEAASURBVGorA6cKusrj&#10;SY7l9+/crv3azqU4CYIRZ/JSrHh4pT9CaPhBvP4sQnjNH6KrY4nWIDQeaUrx3oO2jUlxPGjwR5mf&#10;THQs8o+qIXE9e+2a4PX4Z39X7fefKu91+YLkNZXd309mNgn9LJzvi+v9zdPqJXoPARQhOIZv/wBG&#10;9iixj/tcFjRQM/n0Sl7jw4V/4f/4C23GkiifweV2XzDCq+OL9EccPvjDXoxhDwt/nMuCA8a3Omh7&#10;y7pH+qBdDaE6gMtlUEs26LMphYt/UsLEizfVaWo3P6sOBsNCVXf5D0u/5D20bJe8ZE+OGdTsjswa&#10;GTyRbUFT276Q/639TgzAHjbofprsv5r/Jpk75XAY66pljG+kvGawpSB1SIbBeSJlNUxEUblVOCCH&#10;KpPJAnxlJx4m3BCxKg56I3EUnlY26ebbPt8VULw9QoZvATOVDe0VR4slDP/3/+Vf7+589VVSyCqw&#10;DkltNPtD5mgE4UgMCbPUtzIPzS/2t4SLDiTzeIJep3K16YmL+bJgKOfO8X25m6M4M/Tb732wO1eY&#10;b6aTVGvqngAaPFSNYSbMDOiJQMHpTR27xB9k7p83nIgDI9t3zzpBG3XOFgglI4ww2aQZplr5EhRo&#10;gjg/yqcQ9bbxnpE44fq0KTidkeXEpqgogz/cubd774PDBC2H6DqBytAgdS46jQ86q4pjpw7W+XBW&#10;78zZXmqp7hg/+Ga303hEZ6Hjm5UvvX/79Tcd2Ht7d6Ud1v/6nb8ex9pvsiR93V5H3359e7YsuJn/&#10;0d2cs6+nSBk5v+Bz1rTgt7e/6Syqo93HH35QR9RhpFmn7t9tH6UsKM74m92Jg9FeMnyavm5Z/1Ed&#10;DWWIYvPoh3yhPmnTwpQujYCAATsuHp6oLB201qNhLHpCJd7GnzqBtWLoqDzu3205ekvO1c2Uzr34&#10;7HHTgs4KexaDLovpkCJ8Uy72NI02e5L1EQugl6sIXRV3IuxNGmQVFUkCcDVUkeMnA4BZzm6EE1++&#10;db1jZrrPyozqIqHOnqM7oaC+SyFk4VkKAQHHarRBM7gAdNdqm3irf+Fi/H+Cd4Od79DTcE2JDrnT&#10;CU19EyT2wnqV2RoseOZ64pMjv+vFpfYxStm2PYG9yqzau5SCh4YzCCkOeCgmG8xT/8KmXXV3kQeE&#10;lC7OxrbgHZqlKIwyUyI0v5zg884XcXbeL/7FpulmKf8ou8VPgbbizmqp8ykcLJ6sb2SG43lGAJdu&#10;TiqvbqOoLjQtpaj2ZYCxlEwf9tapaHA6xX6m5wrVPmclYeW9Km98ZMUuuCgqU/HqdDm6XU8u3b53&#10;aXenFX2P2uDV3kgWNDzNagof/MfgVxuco3zKk8M+vHFHMDVHLmhLOgJtW/mUJbS72kpRwxy0xef4&#10;/xkChmXnblL6tSOWp5lurK3oxAy6sODwRHfd+5QT3Ud+qWdpPS+5J0/8tHgH/6y/sNr/RdNyCA55&#10;DQThwm7yHN6/v13b1Qj6YlPTQZK8+oc/fOmh4J60wfKRL8h8F0F5YFd/tKM0cGq3Ncm9H1qgkg+n&#10;1bYWplBwKrryPZU+2hq0uGS9rFXet7aggHmdcuZ54gtPAE4i30G8cLG1oZDShz7NN0V537AwX/qR&#10;qnBllBecVpMS+QtQ7U9IvLSUhOoa3KssMVcZ0oPgzXXy+UTovq6LfqVV9D5sxVr5DT2V4rWswPg8&#10;eFisLzfNe9lmz/Hxx53P+fjRb9vmIFDrn6vBksUyU5fgJ0POZNVGL23aYEJ/M3wUL/D1W+8Kw28b&#10;XWWirvWW+/otuFPuiwIfYWjOjcND8l973jXLEv1tlM0AgS9gysDjUf3OnN0YLxyiSxl/e/vbjut6&#10;uPvZzz5SYO3CfmqvdrfjzR/qx7QPVnOy9rDZECt2QXVWwz7I0gIpTGX4BxAjrGCtC3KH9ffMMIE/&#10;+VmVIuDgejH9xkxBXn79aOT7dMNH+xe3Bg6lslyxOf+Wwz789k5TM+3j8sfbCx7tquvh3TaOk1ii&#10;bj8gSEjxvP8ZnuYcSXHiswSxCE2hohzA/NW3buwu5yz84S//avfOzz6OgO1FkvUk1TGirlH3WBWm&#10;zqEeM1fIqscCZgkPhFYGAFb4VkcwIvwwPcRggoi1cCV+jS8CuiZfQcXblvRPuB9hMdmrGAKO+HU8&#10;6Gy25/mVOFHeTsNvvXWto0laNp8Afhz+WE4oERVYCgoxGNe8ro5/pmJSKO2PMRp7OOQA+9piE2iz&#10;R4UG3T9TA87benj/bofy3trdfOfW7Gb85PHtNpv8NhhsAdAZbjGizuwwx2/+UMLtB3WzswcPsxAd&#10;tMz5ZZuH3r+3/FHezXnwxo2OsKnTOsgxXyPRkOwH8/kfP2+3WCOu0+3Q/WB2WKaQWU2nobIKmKEg&#10;QCjbSAU/FEpnBNm2Qlpct0zFEFwH3x8Lko5J54a2FA1TedjD84usGXFBKbtGgC0arRwELrp5+ul1&#10;kre3bzrE5HQKRPTAAzXsWXIf/s0cnOt+KnjsUXaY8vhuiiY8zp5RWYLU9Up+Yzp+F37RTikA+J+T&#10;7lzBCmMEtaW0LBOpVQm+QuMj/K2j1Ya2umDBF5nXjfxsu1DUJYRYEgPcyiid9doWgK8YP7hwU36U&#10;dI7pLMHThpsWxCsL6/KMIsV7c5UOMkqvfv4oQeoz8O3jals6RGHj8xDk6mVgMFYRWeyyCKYsFJDi&#10;QVmxn1D4pbyIDT/hRv6m1+AQLJTSKbt0o8T1PoQvlelq4oQfhrobpS5cq0H1grdpVov/tmkNOJzV&#10;udqRmJWF55aikU9h2518ePhu7eLS7tPff9Yu9Kw7tammpm7li3n1arvypzhd14bR4AAfBDPaDm+s&#10;abQzlDKdape9pTrBaBZUON9wTS1aJXkwvmYskMuRnS/GmrojiwwG1Mku/Beakh8ZVJ0MTmdEXrsZ&#10;HIcXPKbeS9Yp1aWRCDtJ1+pTMLrvpaMo0ajY0RKv4X3Tzfhct+ewc9cWj4I6/lmEQP/lP7K+OOig&#10;AQV2n7gIZO0ID/zUlMivlYVTe39xrwHWUSuCk2e2W1AMZamShyZgkUcNsCyXBQrbLf5DfCwV3qP/&#10;du9jaftWe5pBqATyCT/cR6QVZ9pilsNZiKNiZTZHlsiUciiuZ9fUJZ4yrRr8MXBfooG6nrgGrukr&#10;YFaeP77QUvii1fo28Pw42o/eVhpBYAF/t/JBK3w/CkfZ3nzr1u6jdxogBPc7zep88t57u3/4h18n&#10;vyzmWCsmp0bSxKfyfW0NTZiO8hLY2uBYQSsIbFv5087Le+ObAWPigAz+gTWhAxvDRiQYhUse4DaY&#10;kI9NqavBpMPHlB4p+aTK6K1Osrh6tUUwyYrf/vq3uZF8sfvZRx/GkylVz+wjmM9v/q+OUnMiyN17&#10;T3c//HBvBlDkRQtCCJq1NFnGg/CQBJDh2aENEOahGC7PYq8LktZoZ880AN5/3pAyMav0Ct/SIo4v&#10;e6TgpQp1knf8k6NyTFdjGJ8kQi8sYdiXzINSldl0Bt39e9F+T6YLTlvuVy/6rLnVTdg9fNGmhiGM&#10;wGRlcT7Z2czWp5uqeqcjM2aUFSzTsNUd4ffEX3Vf9V/1Wc+vO4HiU6zgDhzbNUy+R4RQoy3tZ4gc&#10;LjTEMD6dE1wPcnBH10m8LQau/oPnyinPhzlIMyleTAg/bL+hP7R79y9+9cvdX//8kxyw24ulbKgK&#10;M/UTXvlxUStGsfCuEAwVDM6aGosEputbKkONfbHvsjYREFk4YzoCmRM3pUpHbgkyH4mzhR80LeSg&#10;0icpGlezjGwdxWHTKS4+G57rwms47ReV5cSWARhZfszzQ4eY9cvPv9r9+u9/vbv/uF2LU45uNLJp&#10;SjrN/+7u+GIO8NVgeDUJnahJaKHBcmZX1naAqeewCaGDfxW32gdsj1P+nrLUUSiqIOUILHxAngQP&#10;B/I11x7d8GVpx79kZfoXf/HLCEjFSgPW8DzTKyHYCOhs8PZpfI7eSXFnTXgWfsPA7lrWk6sdkjyC&#10;IUHCkuRIFlNBLgoIPnYRrsNHCFd509n1XeNeSn9Vqk7E8Ow/Uht5ER10mFvbAOOz5kctjFBJ7Q3v&#10;Dq8AsnxNnZme4u+FSU4nMyi1zlE6SyktvlV78My3B23A4F082USkiecR/HhMGJxrGwO/mOHeu6X0&#10;Ya78l1Vk6h/dNrcBju788eBpppzoixgfobrQWfneWblmFQ14vMNJ9LVybxTX4J0VM8FqUDJHnAwM&#10;BDv51lRWitmSdcmd6iaPSukvTJWnjpOf2Aj3kQeNULOwqb/OAn5Yhb+Lvvcrg6JOYTrIqvReAxAW&#10;sfff7YihrHMXU0CtjDw/OKzOWRw5avOXmiXQxWFVsQv33Syk6mpQYvUgOCgRlEY01PRTj2YwcJgy&#10;xsLsYN6DplVZmcEOT4Fe/YIr4SsOixW6QuHJS/46qJMXeTXx+hns79PIevhlj0N78k2bqt6sTYhO&#10;Jk40/jTBQEmZcsMtiTofbR5VZiMfCpj+prIsNBnFvykdC0/QRH4U+hzKZkbodArTnAk6QrYiRZiS&#10;41XML78J8bieNjm/1UmbnrZc3cmKcpy42iLlabv0UegCRyGwojyLHx4Lws/bJa7y9Fk654VD9YTD&#10;BWOcN3HcjAyrMUi2LAou5j7K68D9g2pO9X76ofetf4HnRePKlE+wgnM2kOz5vfb8ev9m+37db9bi&#10;/qPdW84GzfBwLx/WMw1u4b5o3UtXYWTBM/5X8b+p/VfhYY7eaeA1ZRaPryS67wucm5+R533Rz6ml&#10;C2xrryl46X83J0jMRU6EQjS/NAafLKi1qSedB4ciFOF739dPZlg4fVC/f/hyd72+i7x/9ODJbEbM&#10;5eP9FMAzRw0og3ustLeuBmtVCEzT6doueiazFqHHqiSwlkXYjf+PFAEbjD+5VkW2QEgo2lRshe0b&#10;Ti9vCPGnufR10kmDsBqozeyWn0yCJaXHyOq4pbprigGzyCeYlYkhI9AoWD1Sks7li0QQE2YI6FA9&#10;0qLdBkq7GI3fxeOpZ9govc6mQdUeVtCsa8Hu+cf13X+e0I3ptrCTd+m3y1OQKqTsFn6g199k9CZq&#10;YfD5JmCeYyAhfIzuP8iU315KD374PoHa8SftgfHpl5/HZM93H378yQjBC+FmlDmNdRqfYoKgfMeJ&#10;tLtOAABlHQP12AO82Vn7FKvUHg7xmFJdlJpvvv66abfbu8/b4PJ0gv6D99/bfd+qKSNVihQBrIFw&#10;nAb75axM41gf7Hebhvj5+x8k2G+OQmNaxKjQdvUai9PmD3Lg/rf/5u/b5qBVdTXQ8+cfNjV1JdrW&#10;sSUE4UHnPfDXoS6uWEok+FgO7KsjP51b3D6wbyiF8kKnk+WcO3UtU1MU0yHGX7geveSnvOGn8DCO&#10;yzL4R11SbpEJFbxm+qdl/k0PX8pKYqPQn33w/kyvPLTpYjS0wo08IAjOtOqE8sbqN34w5QgWVgO5&#10;kx7jk4aRyl8bchFItt2wCoQiPysQE3DqrUZvFjUUUEbaxwjvIpiaWZ07/0D+RbWjyuP0PJaxUy2S&#10;KJfZJLYyR5kok1EeSs+KA/eUsVG8Ag0eSzxtbaa9ygG8BP820JCGUlLI3FGAOd9SffXxPUR0HEp8&#10;UH0tIqAkgfFleRsNI7dvYBl4yi1BMX+oWuAoJdqES1z/8Kk2UCYpGfk+wEn0Xnngoz0PiOKlSw4j&#10;UfDFFLzym2LKjMgn2AZvYPccXAfR9OmRbQD451H7OeKf3f3s45/VfvKlQFiWx+7aqjQvy0/HrBz1&#10;pEbwGaNwUPpNQwF6KcBYnvAPuvDG+qx+ZOj4EWZRf682e7W2unqb0sUn8POsPUvuJV/sMzX4Ltft&#10;kgd8TcW3wBP3DQfQPa1GPbrIFZjyOlZH8qi/SOZrzyAvhvBJGawCw6vi5uvEEWsCJmisFtEf7XXQ&#10;/sjy8xQocg+eit5Tf9hPeknloTfoubApy4eu4dPuW9hKssrEl5JKE2iDi1E0R1mSqzwtq5/ay0RO&#10;koic7PVUu5hKRdf6XgrGMYt2VhGZjsyenMRd8O6Tu02eypnH+f3LP4Mt5f7lKKsOA8+A+Dqm+uMz&#10;uoA2oQ9lgaHMW5m8s3Fw10CITntYF/wrL3moM/caK1hHNpXnYCXeta8afXnyKO7Gb/q410DPR/lF&#10;y+JM2u6vv6vc4I3vX3Jn/849JW2t/KNIA4rDlKkHzbhcyZ/t8uG13XtNJ5oF+b4FUnwG3866S6n6&#10;oUN3H7V1Dyu7TV0Pm94+4A4RvFmhl2MUBQNaCZ8Z9TEJAuofca1KElQBpkI/SXYyn63SJ7P1nWiZ&#10;zRZDhzgQjClNi8wS4eKgGaDtszRLjJUVzIgKeepytsN2x8+jd6OL6fYaURjdGQ0ZXMxOruX/IlP4&#10;jJi1iN7lIatVh1WJVZf1DC7fivIn15YGRGLLcmOcLfKMnufrCpEfgazBTDtaxQz+3pRbmb4XgeD8&#10;PovYb3/96wp4kbPknd1Xf/xdJn4OpWd2v/27v9t9mnmRcnD+3OWxSLAW8CHhs3GmuykVgsM0JRO9&#10;ka4pSJ0vultZJK+xNBHS0XRWCMTU0wlmr/osxezf/dvOZ0uwvvfhh1l9ru2+T2CbIjJinY0rUwhO&#10;5XR54VIdblYIVqW3M4Heahru4FybUu4FODlqiWamwMpXj+jbiMA2Bbc69+3w8nK8tl/Go0YqVITr&#10;MbCGZ1dm03eanx3FCcfZhqB6qQ++NE0V6YuDaiG4OL02Cm2X9DogCtispCtsWWJ0GIRX+A6PrxJi&#10;8tSDLXoV8R9xVUzXcML8KlejJozPX2pKJr+tjxq1XT9MsSyag4CvvdN2CT2zKLAumDdPO5hdcq3y&#10;WQqSdoG3VAWMfS/AtCILizMDrVi731z94zoNbUa7IsTHWsOSUK7OfZrz17wMdmpz4VR+pjFbIpdw&#10;WCM0Hfdhc/78Bzkwq8PWFsBkuwcWyOkTy03npD3gl+nsa1vapg6c8rGlxWdbe5r2U70pBOhD2Cln&#10;FI7exydK3n2/kBBzlWXWTfsVNVqtrmC3anZ4F34CSPtisYnYqjkWl7FoJVWDsn+o1G98aN+hsq/s&#10;lJk6CW1QHcbxP96zEOB0JnzWG35Lm6VAfWQxeQGqtjn0jy7+cTjf2tSs9ix9wCWTwNxUR1Ouv/j5&#10;z2fPsnGsL4/jps2Wn9dyLj9Vnc9pJ9FtXAsCVD211wAsHzKO/+HaeoNihCCsgQMeekT7Y1bnaGbR&#10;BHywJGjfNZQGp/l/dWKC6S2r98BMhk394Oknz+qr1q+/75EgnkInvAqSK+hezGR3cn5S+SksvI/i&#10;WhJq8qK3nMNZN3w74jnYZA/oOeC2tOrGrwZ9REb7WZmINvGcJCyhprbDxuBjlKdgGSAmt2KJuL+G&#10;bj1rY9uFhnPFY6ZdWZUmpEhqNTuJ6z8WgIvvvMGDOu7D1U0bGeXB9/b9iYQNcikN5VV+QHPyAqAW&#10;X234rUTZ+SdPeXdRDhkNhIu/hS/8l8uKNnH9LFqteGS79xUmr5UHhVs7dDkm6OhKK8lbCGOgeite&#10;ZeU/leuFsrTHZdke8CYPfBtLxr8ZP8oGTaY/L76+elnjPIcMOAnIzb9xClWnwiF5/zTB3ilfjCmq&#10;NXVVZ5VMVmzW40sZTFreFl6f7v7H//5/mAPh325g8F2nRXzXIe4UvneyJv2zeOerLz5rpfXdFrTk&#10;mtMZkE6GeGrlfItb9DkG9xfaOuBi8u/sxe8f7y6fbZ+W9qZ4HmMxfUP0KBkA61mVWG3m1GBEDLBZ&#10;hVNho+0FbCBXkViyilJIsCoFyFU2cw3hym+j4BB3qp3QK9KcL1Ma6RYhYsryspKjgEHuIqFRZR1l&#10;wlGHNo2tfIyWXSxNLoLaKeEEkpGY7ePVq8x2ZyhSLYvmAP5Kx97odZQuMoaGFtcS7mPyjqEXUyWr&#10;FjbKA5FiNgVNnoQXuMFTGX0w1lts/IbBx/eobwvm6qp1jMQIyHAjP0rdqQT2QFqVXoQb8Y2g7JL9&#10;0oqgpqf4c91ug0nCyEGft1ra+fjx97uvc8JORAxYGIlCyNx4PqsNfwbLnsGoNNNql8OBPGZDvPBJ&#10;eJ6xtLwOm3LiPDhM+jS4jmLUP3z6m91RTPSzX/1y909++U9nQ8PDTLOPG9kdtZHllRSks1mKLscw&#10;l08djA8awX5wPUWHYjdETKDFRxqOZes6lLSSePxVmyI24g4vH330UR3UtWBrqjFt/+7t70qfU355&#10;25/pYquNHAPxbJSC46bO6jQarVzu0OVLLQ+tZwzuhHV4nWma4H+RBeUiXq7DOlWjIAAKznKBg/ET&#10;pWtNj+Am894v+bL1glSBWzuBucWjkIwPtgu/Dq/h86EmcVD83llKT4e/w5a5fvz2jd0v329kX7g5&#10;9Vccl4cvKKfBEdz8H7CiNkUooQG/mCmhb0u5YwlOSaqjf5hl7yi/l/tZkE5F71PVn+Ca7qn7o/jm&#10;KCWKA+ajHO0f5OdCeKsNFZLiOKvXKuHy5Zw6KdeIZYfslg8/qR1erNM+aF7/gGKLQ6uPTV9hz68N&#10;KylG8L2UVXP9a6dx0Ze1htI0TDB4IezxAVjhI+bUCCe/qjy8HwpGGJ4PN0mE6pRi98qRBdqKlZWU&#10;tehfm7X1gCzIAxbL8YMpN2Vq23yAwGcn60AuzcKvZceBnlLBEhOPhCfKBBrI63F+gBR/ghzubQSK&#10;/hTFUQKLP/UjB6e8yoSlpk8MTjTJO0d34oHwlDJ2vrpaePLxxx/v3r71TvSFoHIPPn4VrzIvOo/u&#10;anSY6aKeKQTKMv1kx3Cb/yUqGjSkcGdhtgpVO528guc8eRReHEb9pDZ03HTP2c5APBU85BO5YnpP&#10;W5ziqwvFk6P+rNgtrd3AxVO3deF5OA7eH10rTNxlPZEvkqIrumk1BQSz6Ud0mMGrhuUqv5nm9Rxu&#10;8Lv2FGhTtkEUGIRV0sAXtPk1ptRH2xe1jbuP7+yeNhh7+/yNcBdSij/iNUpUqSkvBI+1Ybq6fR22&#10;uiw5X7lA2MOFJV36t9n2o7LEn04bzMETxvsmYpAVoC2AlSIQcJMe71XrcDfSY57RAKeTURgE7V+S&#10;T/t2WSbY5keX+DhrLg0jJE7JFbUHdXBJ7qCFmN26yIIi+eud28KEVodFGbQJlvjVQrVLtVt+ijWn&#10;3fN43QkJN2/d3L2dj+ml6mj17FGDXlt4nLfCszZ4dLqp6mZz7MHE6lnrn+L0rVDhGutn5ZAdLvhy&#10;jZI2g5pg7rt2J8YMNLrjUfhY+CUi+prQJOueJNtg5ag+6MXp3DQi+png/f7zb3a3/rur4fho985b&#10;h/WN3+XPdikDw8Wsqy3ySpv7qsVkd3NlMUA/m3w7n6LE0OIkEBNToDjTOalnH7XK7DpNESAwuL9h&#10;hmGcAma6KwQuR1gVC7Wo2TUV3bCwQuYXW8zcvbcp0G2f/x5pw6AqLw6id82S5rBkFCxcMUvj7T5M&#10;Wj57WMGwGHQhVHph4jFvM0Njksmr7Efgluloor1vCsKYp0OuIxv2oMqqiOKux3/8r3qXDjNsF1y+&#10;rnsk3X9asCvgRFxpBK1M5tFXMDOpWzl2oY7qj99+0WqulsqmRaPP0YMOpG1UaBR96WxOm3G4faVG&#10;WIUH++u8OGrp5EtL+tdojyUCTUchqLzBb2UNM8fAI6yLC14gUaA4rp6vI/0ox+y/eu/D3dUaw706&#10;nYsZI8poOiaNmymVNcCmXqc43rZs+PPf/Hb35MuvEtYxJIWshgH2utfeC+MYmUC73YqEe/lBPUnL&#10;P5N2o9E/yx+BuKUAnwsHp6qP/XQeZwUxuiSxxJtRTcrD1EvHWf2Y39WZ8FcTFgfnzrGIeJ/OvTSL&#10;Exffw/kSXIsX+Yxg8z1ZELiXPWKKe/LaeBLNh/eKu6YfWFvOzMjsRlaa83rmsjjX0n3+LC9q8Dp8&#10;UzIUXMrSmk6Lj8PTyeJMi7KEsLAepRxx8B1+L961hNmFOuHH0cAu2A+z+j1o5eGdzMwOdrXjOavS&#10;I9NytSXK8eH1K2N5YHa39cPD8K2jvpZfy42UadapB1kH+aOdYbXsfRZAoEe4H94h9GowrBxbvSkJ&#10;phu29kBeGIS4ij2Xjg4voC3ckQRoNXwYrYZP+oamcDqKVXkSpivfvkVaHQP8yRmd5OW7O1gd7G2r&#10;CDilMPKpAN/lHOerQFajFoGUL14P4VOeqVlcY3WZPc1G6c9Ka6XapTb2ZCEln8pgaOGJ0HaRU9Mt&#10;1mYoohyQH+TTB8czaIp277z9Tosfbu5pW+xpsIv3wEJxs61eNvBG6Pv6gL+8qlmdkd/qUtgT9Enx&#10;tnEmxQJcLOoUFfRRryv5DBolg9GqJDuug9jZdJBIudRRbPK9T68v1YRX10ncbs8T7tsQY8mNvaj2&#10;STF93N97GAVsAvsw5ewzFwXdXoe9TtSXLvSM+PiKv+LRg7aveJKiXNsi047baGQUZTQfRSJZ2PNM&#10;zQBA3v1bsK13wXNtFexlit8Hr5t0XVtcMbbn7T7fy32LqAOhEep/VibTp2gqyh9Z2RffTmax+tV9&#10;gj6A980l/2SCesx9a18n44j90/cTOZwgzMrHN/ntYVeB/sOf2YJXyeXHrJKluxoPbefs6WNshaEk&#10;7RcPqdTIqv0zxS72K55BTQOB4uFHvDmWJmVJu109L2VbrivcE34WbWvTwvzZz+y4wbNBy/R5QiUL&#10;lDvff7f7tvPt7Id2pT36XubP9N1Xn9Xm2iC5aGYOrrboohbUge/fpkRZXW9Az8fwXFvw3BwLmczO&#10;PqxjetEJ9UyeABlzWJlotCwZm3b9JMHiWA2Nnxoze5ZAYsgc5WNfkUAcZljQeuuScSnnNuUsosy3&#10;+SJKCEwAjwNfAm86lz1CR/GpzduUjRA26jmdVcG1NVQClFBDLHnpXLaNKWcUE/VAAQZ5hKUR2var&#10;mRHApJPBm0uKSiwBrL4J///2JI+uYcI3mQxTxnjTmU+TWXURb5wCRUXNLsUH8dwREdMYFY95W10S&#10;ui8TiEePOiNFPdKWafQ6rRlhllodWSvOjWWivIanUyLKzwGclAxzu4QkXoDM5x3ASXmFS2iwT5Ku&#10;44ME/K/e/2T37W/+sLt79ss5Y+5iGWac3L1MoTL2/raOhZP9rRTxDz75+e7eF1/s/rd//T/tMmeM&#10;ZWZWJybsynzqxTHQvIaOfFt1woLz+y++m87S6PdxI+PbgfazDz7Koe9wDhO1zFwD0DgH9tLrXJmG&#10;oY+jIjhgxIhcg1Y/cZ/Ucc7osDQsDTonimNmxpUHNAxf7Bt3ONzIQnihyyDG7cQ138LB/MOL/Zni&#10;WtNrza1n2YN3wkLjnOXbrBnBoUMverSorPijx9IKgJulPI1vVR2uvaF0TCxLFJ5L/Tnr62lz9V/X&#10;8O+k9BxHW0vGTbsRQPYuItweZ1l6FZ+A7WoLHd79+MOmPA9nWvN3n37axqLfTtV+yAz/qK0BrvSN&#10;P1ljzd39FLNTl9olOr4wpbMAXvAF5jArCwGFeOrSz0wh7vkIqqa9w1BhBCeaTVv2sYtC5Z2GHNon&#10;Pif7OcomGlGqn7KsVHeAUoZDhZTzzF9rRrOFmQY4brTI+nQ/vwXMwsp6yGentB1pN52s+BeqwKJV&#10;CmsW0oPC5A2+yyn8ePB+/oJ3WyXDF8jZmiyvc95huJffRreZHoqnyFTK9t0WZVgUob46ddPWP29B&#10;hunNqXv8SRlTd+3RqjhyjWVo2mTPg5Pup3M3oBRVyVF6KB72PaPojH8gOOrcJq/w5fBSg8Lhxd6v&#10;RXPWEA7u+ArZOLpblaWu2dcGzh7+4jWw7L8O/NF53B2Elad2UK6Ldn3Dy70UVDiWxtMTo3dRxXWb&#10;a6Wex9KoB9glH4u+dt8/8cELn2pxHl/Uce6uh5d9fInAN6132vAqhcwgDr3J16WMga/nNShf36d+&#10;xGD5aPeibX3lJJR2HtZ3ddlqUOnRSdqV9RShPxukr3zSg19fq54L5gks4z325lW9wLNwLhN93p43&#10;ANGfbwOQMqV68+NtfZMrYPrzb9pZdwq46UZ9sY2Inc94rqkovOGEg8utoOQT+kA5lHH4T744mPlU&#10;soacle/4l1LC9b3dpo03NcbSOyw2gNQ28HDfgU7eRrjpk5Z8Lbm6gK84OMYgyrXqGL7j67GSZe0g&#10;H+zlZDW0cg2UyVLb7NhYmYX13vf3WzFuT65W+ZWXPeoO67deJgi0uaPivmJVi5fupWyNa0hlnz1d&#10;g7pYxc43EpkFBwEBIIpLMKRvrfOx7jXt8n1OvfayCJqWu769e+edd6ZhvmbKqcL6UfEhxP4+tIOx&#10;PQbQSGU3hpp5ZUgevIQY1O0/wTKVTlFiqZKGIjcEKW8rWwpcgrE7gih7kN438QgUYVZMQbo8/c30&#10;FHM3OIqzdBYx/2Neyi7PYFn1fZM30INmAuYbOLwBoQe3YTph0YHgfJXSqoO41oaF5ztK4f79rANp&#10;6xqjTR7VW93GQrdvRFoBc+qpCLwxsgIoTK7Gl2kV63mb2gTPs5hvFKwYDGSsGa+arryeg+/ZRnO7&#10;23XGlXk+h2Sd/jNTxVcP45s2MItWH33w4e5WyzUTx7tTnRB/NuWruaDdQbsoO5RR8bDDP6Tianhh&#10;I0F+vqk2RzE8qaEeCE8Qnm8pnCke/kOXumuk0ppe5Jx61GpAlhpOiBeDV0ftUo/hiRrECNeQuhSM&#10;yt93TAQ7Pw34m5Fpd8d3zJRq6Qnn4cMaHZr8h66Zwy+SsvHz0BF/BTH8OjMpEgUjxS4+ZElqupL1&#10;rKKLHz/vBcKM2mIUA5Ij1q1gZk1Sf4sfmMApzXj8cVO0X337ecrNk5nWfihu4YdNSb5tq4xGVuey&#10;On5vReHxd01xmuqNp8rfuXt32zyUUjP7kiQcr2VRetLeZN+3jxaL1OXLTxuFtX1BcuFxcuAVPxoK&#10;QmXYDBJ/uigycA5nVmWNsq1ta4v7y/ehS2Vrh6uNwNDC2+Cub+JU9eHradP79DMlCS/9bXs+eSbY&#10;xFtWLzTP4hIfPXjSlGPfz46z/IV47vnui6Z1H6e8oPuT6oMPjaIvVS8dB9oYXdpbyjmIV5sqPWyX&#10;36udufg4JXL8j56v/boennow+7JQKMcZPrwyKIySU2b2ivM3lsCsP2C1eu3t5OioDMEcgqZ28GiR&#10;wpWUsMPKd2yQI4coSPCxrO92Xa/+KTs6l9lXqToN38BzPQsFwwrAhbfB8HQOpt5t+cAt4bw7rBfv&#10;uCnaBymCm9VCupE/fdsu7z8N2779+C7X4lYXfPCG8sUqj3W9yfdHaYG//zMFJNZs0dCdwqNPGkU4&#10;dBkYPG2wpP1eaGm78mYfrGCmruk8CXaiX6nb4L/H1T67C/9z10/DKUohc0WtDuQIXPz0mlrhd4O/&#10;BMD8q42IOarIROi5/F77q/YNz/9jrj9Hg629nMxhYFOGvDcwexk40HFf2OCyeFOV7t5PN8DEh/ZY&#10;Y43l2rDR8cMP+ale331/r+X2ybBxSyhftFkrA2tnDU4qtb9Cyy8RXsGr71Uu3gITBXdBmKI95S6c&#10;6qe0wYWThbuSTdzFz+tblB3aTh3Lk97CKu1ECMqsGTN92IXys6BiZl6yQD59dK/+gm9W8NePHh8/&#10;jh75CSYvrmfpf9gpE09f5r9Um9Dm+PudtT3/hV443tUKgyAgy5zJePgigQHUOdRyzLxN9zSy1HFZ&#10;hjdz8SEBsLCPBFvlJ2xCQlLfhmAxzxBlUhRehQRsccenAHNLV2Ak63utovS0QFYi8Xude9gsrHyq&#10;wzCHZ/nt8xVtlrkGQH2U6MMEr4Lf8mfwD1wAlOkCZMreP8piLp+nXG8ymitYgm8xK6grZK6+i+Jb&#10;N2IQXiZZBU7nO7BO5Em/QF7f1lJ1pal7DR6QNXyO0g9sppiCdJwQNZUAR8AH9GogK89hXIXHMFO6&#10;dl6Zk2sNQZiRKNg3BhwLQNHH4lKZ4j5PoZ7pgap2JuvTw+86U+5S89Yp2DqEJ23w9TR/mVsfv7+7&#10;dvPt3f0XT3ef/Pyf1Nl24G3Q2VfpMAUmr5zKa2PRGBSrjaJbZ5uKU/4pPnVkp3K+8PzcPlH9Z2mx&#10;LPpsOFim2XyhEvDnrG6oE3xSWTHr7qA8X7WUlYpkP6eZxqquIbq6aTQ1wvLRCE3VMAfrWM8ECH8Q&#10;vD6KUo3MlAZU8Q2A2OVLotEv3pYtPA5he+ylPzh+cw0/9Dq8GQxj0VKP2hMlyZ9VbviAoy/eoPTY&#10;rJAQphQN7aMNCwVFj/n6aXWtx51O90GWBMvGn3dQK/+BB3yWsp6wFLyqd9Dh2gX67SyB11Jareqg&#10;Gt9rOu4o5YA+Rpl6/nCtmGOB0dGwttr64YXz95q6tS+U7QvqendPUpLbJHdwfvZw7U1FcZlVtVAS&#10;7HB8Ljoa1S3lvPjVb5Ej4dbDrO6jNPZsGtR3OB9UBtNq632TKNRyuteSzgYLZYHSPFN64W/jX0IN&#10;H9vYFs50nJR5BxOjMZmVrr/7thUvrGP3W9Fj5ealFMBTeKq099qO45twSsxQpvmRXaQwpXwboLz7&#10;1vXd+znmz9YYLw5T+ttbPoXyUVPGjuSxDPwwZcSeYeP3E/1YAk2ZsipRwA6b2rycQGbduYgH1LFr&#10;a//TGfaOz681PXo/i+7gprS+mW6V95zVGK5YmLRUFrEXxXmq7uHK6kl8ZLXptVakwseT4LUDP6fW&#10;c42sjfLHUl++OqvpxLorZ9EFXOTW4u/tPgD/hZ/hafUJNhZh75N68iCvV8KVo+c3T/PsdY+ToUM/&#10;Nh8k4/k2nkqGWEk1zFJe9p6yghfsBh5XLrdBJ16IT+EE8vDoWPGDqdr1bxVBfq33wvY4UDR55901&#10;dZ4EpS0f7+Ca/Iqz/u0zXAn8Vr6GIv8iF48Va/xRa0cTGu5JGq17w6v79jeJ9z8bLPOq8C7grb/1&#10;PmGK8gDGCZhfT11k2UAD+OpY6QZe+/r4HnomLVzqPxwmfT8rDDcOH9dS+3d3H3/w3u63P/xDbRxt&#10;q2fFkJtoRFaNyaIwoE59pnziuPar7RaOD1Zxftc1ClPwTMVYD4MTL08BcFPCF7Vl8nToFZzHhbfA&#10;dOQNONBjFnv0zYDifHRIBIxf2KkWJVmFbFDtvNTvOHBb7ZYsup+1mDXs/RbfPDtn4Nw0fXJvxF3p&#10;svDXyBCVsjT4CDgFlplKQ9o+oOcVjQIAKVOB0AJZUyEJXVN3RFnvb+4QpJLFWVgsxkL0PuqUp2za&#10;IHhEjZwTfWWvtAjUhz0KJw5BQFMfeBOKYbkOo3z6cwehhgFO+etwTIVILH8E/UvXyW/gcb2JvYWU&#10;1eTbxw0PSivfxehbvJVS2I8agEyLMuE9TH0GuIRjTOjco+NWqHz3bbtlf/VNHVyjqZy8AWLZsHQw&#10;PgKjTnemRvdlWxr/etnsVu50ZGnMfeNDYQfpRbHyiUHLcAQOq468R1ClkcPh73//xxpNB662Ks13&#10;Jk8r4J7V+ZyrN/qnbV+QON992ynVOq6PmuK53kqiFyl2GBnx8NLz8o3QCXh+H/FRFqdn8eEo5q/a&#10;qdi36ERpOpU/FsE/q9+6H6UYDA/E3BQ4TuI6yIPKuUpYlrVL41yI7Tc+ULwObfbjqkwdL/wiP6Hr&#10;gEUdGqFBmECwPKx4mavw/hc/YVId1+Wb0HVp8PvYc994HoU4TrPIEuhDsRCB19eu7ClNQ7PVTjRg&#10;ip7OVv6WyB8H26t6gWfBNPuYBLuLome6Wud/XJ3UweZ/Gr8z+J41lWZ6hh8UpUyenLxd6m7kjXdY&#10;Pp5mLfmu7w/O34+P4KMdopu+s2rLCsSjJylo5X1QWaezApblZCL9TP2WRj4cL3WU/uThbxSD6E65&#10;2sIGBkJ7JGjxQ55vg4s+zrYSaS1nU85daOZMPfw0ZRaXkk/Rm2kg9ag+zhRkdbKU2zSkY5MoSPdS&#10;lJyafsYql+p1pR3nFUoJ4bf4PLnAb4xQdyA1693DTPOU7BdZMX5oy461KuhaTvD5PDWNdqWR9pOU&#10;V0d6KBc9DlOICGqXqddR7kIWmKx6e7/d9ME9GxnGA6xhFN3NqjhHd2Rdgge8ANEUmFO1k8HB5F1L&#10;q/62V5gpheDHT3xNwD/bDpSv+LbzuJ9169NPP20H/hvjLH4qXjhbh0ipsHppztaCvLl+zNfgcG10&#10;mZcTPxOuTc+15JEGt8m5Nz3CiqGdrKt7yVb67gV6JmsSE8He5p186MKZlZBOqPc+7SycGHQcRZeF&#10;8wYEeeWqL4WH7JfXuCEQGJPjChu4gnd9H0gHnFLNXRpy0CXOHrLJS9krXe0M7CvS1GN7ZNVcda+8&#10;kYj7sopv6kg55N3UYw+HtCevDXcn71H6dZQ34YIW3Ovj9rzg3xKcDH39XNlx1ms4pl+E/2QLhdCZ&#10;nabtT2e5U2erq3/1i1/s/pf/59+NVf9VdSGMnXW63AsoWiPpk1X7TjwABhKNu6d187zwuMEHl2sl&#10;si++L/xMK5qk+GnFdieHKHUGtO7PszTOisX4wrTbcQNJfQEL2YjRBqaPH3aiRO3ZJtQ/NPC/euPF&#10;7q1bt6pn+xbWRpzqcJCsfFLdtSWzFNOWmGkvJjTO5sfAUuYARtAsRkXiqVoIOti9lbPT0+NGYQHl&#10;VPhzrapwLIRplhGC03utzmVQk0AizHR6GGKZ6TFMmfY3hN5qXh59GUZEEIJlpkkmHjP9YlydsLQ2&#10;GRuMd9MoEsOlKd8ERAlHqPS2yt/fy33KxASQbDoHcSc85Krta5iCYTWGWFrPKZZb5Qk/ef30fV+5&#10;MQEOEYuuPq/TeixsU9a2vLZOZeJV5mxW1tJoo5HA6wyvOthWmD2637lphc9yzHo5qCAoXXAwK/gE&#10;dmmQFKdBc52sqixhsOowc/DRkxDeGi3/HY6T/IHkp2OT3dM6i6eV4ziTm++1eV6N53GwXOhbLpZZ&#10;HR7tvk6RSlJlvWj5eqPt9z74YHf5zMXSAi4B3q1ml0Uo6453DbJ3jfJFm40emUqIfrY1QOpzWY4u&#10;Vr4pIYyMDV7GzKcqOznPpWVnM/pHTYvYpNBRISUbJl8YoHBJVFhf1NH5WQ+Cm6UI39ug0c7P/AZY&#10;H6r14GtWhrWJ3iBtwBeOh1B4fgr9M9cUjJ9d+BFdqiNrVnf7lMSt07AJfwOWZUnCf/HuMLJaQBkr&#10;DV8YeTR1Ex4edlwGvF3LIsL6YPrSVJNpuKF3jRvf3b59e46jeXaUBeo7vlBN7XSSvYOX4deK0ggf&#10;LEGzZ25lzBRWsJraYZ3ieO8gzRvR/XmWiUe3WTdzwm/a7npWvEs5SE6byhJlaT1F6WUj/6rdVF2Y&#10;qv2rtz88DhfuLkoReuusBw8LaRNXuL8+THzKsE4QfoSvziy8BPv8Ka+yySJlUUoeZdFht3uY0v6g&#10;wUWiNaZJuCfgziQQjUq/a1rSdA4+gO+zKSiiAeVsqzffzgJ0I6XqoIHFsxQiVtRvOrrn66+/amXp&#10;2ZYiv7t7N2vT5abVOIeOq0JyiFWLkkOJNUK1bYf7ozof02Cm4XQmz1Le58imyp6RfiW/aisNq+2E&#10;j7IeMKwqYwkPLtYi1raRL7VdPGK10lKY4r14W1wKs+0zqtjuIMuYQQ28qOf8LTKUY6IzeCkcaj4D&#10;v54WnvE8ub3u4vYyNz++ud7IQfEml7nPtwTPm3iFaEev0+y/TT4rX+2UrCCnZyouHrCQw1TJ/fj5&#10;ydO1oEEBNil8rVz3rr3zrbnQgG6Ozkluhbp8F6tXA6vZZiF48Ij9f0LSvjqrjqueZKp+JH4duPDi&#10;m7q+qQtLx4J5w49v5CX+l/3LZIiwuGvJl6LjY7xYiy8SRPwY18od3pfHlN9Dl/AXOmcSaB++3SfC&#10;/ufPhfk04ZU1g8gQ7H3RDT3KF42nkwivyQujqIu1cfKRbCg0nj67e+vGzaz4DTbzmzx9IB6JJr/+&#10;yl97fpW1zwCGa4U+tuCV/wm4lb+5LWi38DZTl0Uui2iAF6WTeJIPnNLN7Ed5GxgOrXp+abQTrQ0k&#10;izAw0QnMYJG1uuGjDpq/06o4e4nZkPta9WNBtrHlheT/uKwUcfFU7Xi2mWlA8cLcZFYFvhH621ON&#10;MsbkCZiQZV77RR2WFUiXz97cXTKvxyekgks4dRjtPSCMgocIpV3ClyKigoRd+fHQ2jPWmHgnniDa&#10;IwGrrFSWuJKQkW5aiipHDA7b8jN9UqqltRY+Ow/3roEbpWEof5hgEKqcbKDDY7Hn+laWtSCEJGDO&#10;2LupePLdriWE90HDKKNODfFUw98k2ScAN2aSi2ywn0gazT50n2CVMewz+az3oBlhZWdhWu+rOiyd&#10;90G4Np1yUN0cnjrm7cKjWvXLj0X+4YuAnOW+cFjg7FQdw4q/jWDB7MLQBBIUz59cpvo67MJ7HX+Y&#10;6v3ce/90Oo+C629+8Yvdv/xv/5ucXO/uvvny6zbJvL/7vtV5T/r29fe3d5/98fMUl8Pdzbff3f38&#10;w4/H8c8ZboOPWsCj8nvSKKT1C+MwzsHWCMuRHHZAxuyjqIW5a8F6EB86QDm2m2X2S/GsU4veV+p0&#10;Eiu7V50DaHuSqVP4O2uVYOnQZ+jdHR7ixEYb+afUiU5DxSeVoWwNe01LFlC4xL4tYbJwJmDqUX6e&#10;3dZV/C54RQN5++Z9kBmMRvlzEC7NN8G/dnROIkA23o1L5Kh+jhfR8fdxaLfy6Gs8dqm2eObU1ZwS&#10;U5Qq50VWhaOUpVkNVYfHOVG5Z6rPUcKM9YAS+izn5GbmSaD8by42hWdbjqwzlVe2qjOKhim89VxY&#10;eDh38ezu6s0rKQOH4b/R290UkbI5Doczp5+yNIiWdwlHWaH8aKfVzfssRti3SXh53T61mb6frkN3&#10;RAtZMPJi8tGZEQHFCcaAWe25b4Pn4hKC6KOjl+/kXX6UT/h72oj4sWm4YLme0nMhpe/LrLN3UpY5&#10;rqfZJEttC5DlqHwoJ44m0V7Qy/lQ77337u4XH360u5oSdTa63Y/vf//pp50C0DE/mfI//+LL2Vn+&#10;7VbYXLvG4bv1awlom2aSzjqOscxWf3Xl02QqzogV7JRTssOO2+Qi3OBTOHHwr6mltfHucPrAufBH&#10;+TaQbPAXXGg4+y6FB+1liNFXTv4zAAqmcymIl/K9OpeCcT6nVjJ86hwsz1K2WcamfDjc43Z4ufet&#10;895oVwF/csHh4vw+RQwdjr/V0RaGsbqGVsFM9shvhUVLuOhFuEEflTtxNtbSF02FnM7ifFQn9zAf&#10;tFJr+fncdkxS/RRevpCCb+pPCSxQ6n2UY/2l+rdsoE21pkRmmRt53LdXI2+i0cCA6Sq7mz6BVXBK&#10;0K9Vf9Zv+U2E4sxgXrq+TZ27u8iZ6Qun8UeL2vYMEKrUHDAdjeFBd1jkUZzqaMu2GsHf5OO+eHth&#10;a7KeovfYK6BSy9v1Jp23BceEv3lcskigS/kq2l/NfT2vL/2qt8ApIYs2y398Wt2nXmHdTt43MqB8&#10;XfsavohXwTK8Es+fqj6jhGJKOYYnvLFd8+Q9+Kbf6gNQZyBE/kR0dF84IoeDM7zSR4o0f6Fr+rgZ&#10;iCb/jitflqbo9SNrv76UqXKuJa46FudmVlVT5WYnDG4ODy5P//PBO2/XjqI9mRjvWCmKH49a2KZd&#10;5tphtHOQ0+cP+esmPACiDiHnXFuEq+SzRvxn+C8gZt9nP5YaI6cngBrB0Nb5iVTF0dIIm4spXu4Q&#10;DIlDnA1bkLMPq7jSVW7/58cjoWE0EdPOaCfgYWKmZgihIkMMx9ItH7BuQllOHDc11GHWCKxDFlc8&#10;/AgB7sNwMlPx/obxZLC/Jn/fpK1cwu1kXbbyV3TpwSSvqdDcJk+FdWlM62vxRrmbYF9mKslSbD4d&#10;FxqJsj4hCZ8yeNChTy4DL2j2eO19LFXVbbG6Eqrvit2zVBp8v8Ex/0qz/sUY0vU39ap+GAy/r/ZM&#10;gFHACPSzdZo5CsdsNxO8d1rd9tUffteoPb+NOhwNSqd/88ZbTb99kiw2qgURAd7otxbg8NHN+W4E&#10;xNCwkoJn5qjhLnqblrHK6FqWGDxnBSAY8dQpCr7OJaXL6qR6p2HuEc4NAMYhL9pPU1Xf6q1urBd2&#10;tbZfFXwaJLjgRNrjHMX57pyu89jCh757mqvH6wtKfxSwvihnhCwsh3BCVvsw1WYVKUtD2N3TNtxU&#10;z6FHMEjnV2+h3CCbdCqyWVV0tuPIHD0U/zJQD3vmq/IgHM2IvDoenH+r77XfhMej/F4esrT8cCel&#10;N3+YLCI3U3JsOWCK6jn5jS+D3aVoJujGbLt3b3V2WVNKhj6mO9XlalaKENixAZ1R2FYF1+IJvOXo&#10;HMrBUjbCv/jykWFZq9HGa8rxrLApr3RVI3nRh+AYmvSd/FCmaVu4WR1Xz+XHOkABNRq0AGEEXO3e&#10;NKMd5e0ib7uLq52deOud92aq7ft8kgh4G3jyf1hQLV7nx/AsPjY4sXqRD9BxJnqrZKy0suLn9JVX&#10;u+sdxn2/Heaf1Gk/ztL3pL9nWTOePG5KrqlWlvgLHCmqB5lE4dE2wIsHLmcBteOwdxeOAck8QUJ1&#10;c1aVunkmtNV3pujCw9qKQJtMHiXht8UJo3SVJ9wN/lIcTr3QceGD5Ec44j9l49J3s1LyWyLDyUBT&#10;hVbosWi7tIe1f9WSd1ueG49MpH6Eb9fQszrPoAUdT157mk5Qzz+9VrspdE+SyD70qjkHZzMf+c9x&#10;yOeM//svPxv6GiRS9j5ozxw4OMhKcNBCBni3IeJRfdr9H37YfXb7h3ZYfLI7F64sZrIqavqK6DxT&#10;wuhQPfRh438XGNt5ouBcyvqS/cCb8wcxaniTDxyi5bTNaK0OqUEDx1iro9PygYuDJ1jL7IrWM236&#10;BoWBvvANRRtuN5xvd0n//1xbPlPGltGeJNrbwBC/sspoGVhytrwoDhof1jc5u/DgWbML4Y1y+SI5&#10;Z2uUM81+MDSswWv9wb5uqy74cl+Qwl9f8UxlzMr18huVOcV20hSfD+9qICvN9NlZr0dmUWz4rA7c&#10;+Hb1YyOPglW/NXiuLx1dpAbFneMZORUfDG2TH/SBJ/lnaScs74fnk3Hl+yIaH9e2U6jzcUiwfv7F&#10;V7tzTbMZAXFs4kw60xNZC765/fXu9FEFtsulkawCz7eq5nwjLQUY/mFa5zRNYw2YK51txaSFiW7c&#10;cAZbnVtpN+K7r8ZR5cMDAhSkTxhlhMMeHwWILZsqm9UlLhttPrFdwKCZ8NBl0E5n92gCF6GqsMbD&#10;ujAj0xC2be64GKSGodNFAyP98hA+DD45Fx5M1Tg8g8p3XdlGrBKeuF7XR3VOfuqlmk1M6cNAzyuv&#10;DRfCXRRECibn35Wq2BigUTJeIbzVi/ZN6NGC5wiMmEVnMfkzW/pXHCWhJ271tlaQCSQYug885VFj&#10;x2AC5WF1g/T2MaKjwjH+ZvUD6oUELEdjatt3dUa//eLzzgsKpj7yl7mec/B//l//q90HP/tF03Z1&#10;YpUlDTwyzZ4701TbCI/wGX3wUOCPIshaZn5Zh0jxVj5zsBV/TKuX6rRtqvky5WnM88Ui4G9/80XO&#10;4eeaInx7lopO3eNJx0RoaOMPo8rB8LQOUUfqaBN1nCNBgnPjQVbQjTbu0wEMD6Dt/tvgrwz/zIU+&#10;s3Ah2LQVwlc6ZbN0Esg6SgpeaBhcw+8qMzrEq/apUu4ylxtlURjw9soDQaaO5St/fKkNnuZXFkwV&#10;G87WdPPpFMIrWfY4NauzlWAO6z1MIDgGRTs/DhAOyDrScXwn8CtTZ/1OitDL4nEgJ+m1voutgDxT&#10;IY8atbOCmh7UemLi/lZ7xnNG+TqRVb8+xY+Dz2K7z1YNngtH8bDbm6KrwNxL0yNBqC0svsATyZz+&#10;yqTOMl5oH5UXaXxn2liOk7aVfRRB+Vvx9ZbDnxtRqvuNphC+sbVFrWKm/tAbIYYG4U+B+TpQPimW&#10;r5q+e5WFztQOK9UP393Z3WvqjuM7GXUmuYg26MdqeYze0fnl8yzwlMhgNIWsdgYDB6xX/elklT+H&#10;IFcm6TKjbHAMTFVv4Iq6+7qbRpMf2UTJdQ6kjoqsIxsXzuIXMiMliaWd0lOWiwd7uFPdDbqWEres&#10;aNo4WcLiNQpm+N/oJP9NCZsXTj31AABAAElEQVT84+PX7WCfr/C50A1dutRBGXMVPDAIn+8o3b8V&#10;dR+nGNP2pCX31COJXJ4sR2eSi0+fPGxbks711FmnmONZvC/PNUV5anc335On+Y1dz/pxeOlCrgDv&#10;737XGWFf2uMt9wUb376sHcwsRvgdfi/9yM/u2i+wDAwp/hrT1DdcotIoBrVDz0E6eNKXWE7vaCcK&#10;G56cKfXodMYAIroZAFfaDGbIqktNwzr7dOrJanpCxuwRsm7/nt8N5oXTFfHk84Lxz2Sggmg8+O8n&#10;PCgf+dRfu0nsBh+IyfYVXzxt2vFTH7Xl0N//vjNXqxXrNJqFqvAZnuqfwDHJ+t36ox4GmBk81WZi&#10;xME7A8O0ebxVDNjFtcvwMCQIxr7hh/iaHDTd+ipazlmw6SL4yTY4Z1o1SrbydZs8qxTfy8lLm48m&#10;x20vMH1BfPKwgcOdu3d27+ZDaFrubgqTLVa4+tAAsgzMs90CInZMUeO9VeVpxsuUSpBXYMKRWfnZ&#10;vTziQ4gRN7P1lcsdqGdkYjpuKqoB9QioBJJTyYntO2n1gHP2CmWAHFrXeliEhdSES5Ub60UZcUY0&#10;x1yd+rYI2NsgBFIqaBoj4oKXyRzjDnLEx6SERLBhbkJ+ptmqO0dNSgcHSiNR044YYg/RRs8peMoq&#10;76q1v1bD8aKsVZ6Uyv/LF6YdgQz08pr3hbCALZ0sym86j8LhAufN/kOTZg9/5TDPW9p5Ov/cdWhh&#10;YTU2I1dCEszM81Y1TrOfvBdso7mHx31lh+E0BzgcPGH6FIjpnGJEVrkQPeZQR4TMqjK4CCZWogs5&#10;Kl9JQTl71PEICYVffPTh7r/8V/9VR5W8047eOuGUkGhgFH9chx1VdwfNuz2rQ7kUjY4S0MfBauXI&#10;pcLsFkzJRs7TaUpMxDantLv7c35aV1hVTB8Ec5Hm8MyE6PWsH7an1+W68Bx8vm4s6hVeWY0eNG1I&#10;KRjEl//gzXRl+eIwqF+HOWpgrwk/+Z78Gd44GbB/RltMhKwDTryHDjoOq8RYmGaXbh1q8cA1UHdf&#10;8UtJO5ZN/4o1ccb/orBXmfxWp9rLFGFwYC8lHWA4rJ3Jlz/O2m+k+fg6F3+hsbisUKuDNX03ypI9&#10;SgqfFSAzOgkEgifBdz4LiSk3Haypw+cGRbVxK/fOECrhVl3JgjA2OJ+ONkSyom1TUBMWXV5Ple/r&#10;PVaIYF117+axb4L8jDAOcLQ0Co+dRj7wlbMBoZPlI/xYbELpHDBtR3N+QdpKQETj4OobJ+G38r06&#10;/MpZUSlTe5n0IjzoLEaxM0iraL5aNuR860rnL2Y5epj11EpU/Mhx9PKFyyley0+Jb9csU878z4/s&#10;Yh3j4ZUGjJV3oWdTGfbR0ml4htfxyxuBWN2CzZSni/JEoeakbQRsu4nj8Z2LE6rgDFCLx/3gcT5k&#10;YEE7fAxHytDhYSG0PV3a58lTU3pXrl2ZlZG2QlBf/kvr6KHiJwdN9+nUOXqbOjcoQ5hFj/IezIDy&#10;L19w5xKXDF7wbqHbN9/XtWSoBHv5vb8L90+n+NjInsIZ3rTfELN7t+lR8BkAmHGYabLagdMPnpAF&#10;Zx7Gr9dTmq7sPvnk4zbE/bYp5IfTBpuDjL9TmJ4GZbLTgJQTL4VzuTI0E/GiaeaAfBy97TekzdpZ&#10;Hc/AHX8qR9+4NljVedqzymX5mJmD2qS2zwJ2riX45Nb5lNL/9F/+i92Hn3xS4uTSPg95Sb9di55v&#10;3td3clI7ExfP/Pj76lAWTNOYtsx+ch/s4pc/SV9EeU/7I4f3UjW9V9vF61eTw7/8+c93//Mf/2H5&#10;BxUOHn3IDGJ6GdmGLtV/tbPq2Q7f3DuUOjJ6YCpOvK84DYH8nTqoVvlou3HGxAHYGA+WdC2sSOHL&#10;ar2GC4AdeSmMnGBs0awMtslF6LKQw/5il0+3o3e7d3/zzZe7G7febqDQth8NcFgknVTwvNXmS4HU&#10;D2uTCqpTwpBG+6eb/63eCR+FNm9bgQfvXt3dOd/utZV6Pq0Zci/EbEZHEKR2gKLwqNSpiwXW6TXI&#10;bWfnwmJs3YU5YCMFRNiYChogiBbexxp2FSmuOWSd4rM6SMgz2jNuGpOlIieQIDVSL36V9wxDeA0O&#10;LXO0P0ltp7wXcQiiWRmTIsg8mrG9OtTpVv4G16pUZShHfea3zqR3qMGoajBlzb3XExdMuMAxJsdh&#10;6KL7B251nbduKFkecDdKCWADZBhOJZRVHEwKP9Y+z9b4wu1r9Cz4izfKjaxC0gjUGvKcOk5RLP/R&#10;5Ct765imQVbOWDsCdEZLxZ2lknt4n6XsmIYwilWZ0+G4/RoTzMcJfOGvdn/9i49ygL2cuftRS9PP&#10;x3Q344uDgEjQl2YOgW8Piztf/HHgenE2Z8HSJZamsVzq+Uy+CLB8EM/B8AiI3qNI9Vdgls58kB7m&#10;r/Ci+KyUzrNLZMzSa87Ef/zD3cUj4fZMPienG+2P+TU4iLNYcUYHLzPl373b1NFCSzlAWVSubG1g&#10;m2KNTXsG1cIdvhufmn1YIhVau9BOLutaPLTK1lhtKIk+MwdeY2U1I3qwwPibSNCFVygFgYA1ilNn&#10;WSR5E7jgwI2UpLMJr2HpaDzT1IXj/1P53T0rDM8oQ0ct1ezIvO9IA2E6x4NXLBSXRhDpbEy3DCT9&#10;EEYGE3hDydI8z2+JkBx/nDDGSknYiTs7jhuJxiba4mof5dP7jFL3/KQALDp1Dy8zeFLx4AXnAOC1&#10;x2l3PVvJaZWWrUwcF6M9jVKfIm/kZ4n+wF0aHbNNJx8+vp+C0XdlgLUIRw/v7m5TJps6FnojJf/J&#10;odVy8RS5M+XCdvyT5fNCMutidbp+1f5XWTO+Ll5WjOcpEMq9lsXCUSUXU4j4PWhffCUOcwi/3uo4&#10;7fegcITV1iiW7qaN17M2FWCDm+jeIzhYOQxx1lV7DA7K5hlnJ4bbs3wxKE5R2HS9ts5XJ/KNeBiO&#10;rRyym3yaQ4ZHBqALOXkpJa7pVwsiUpwoDM+OU+jCS1nl45ZSjIfCOd+glw2QyPJRviA60NZon0K+&#10;oKy4qcoQsWdWCFEFzo7qlIZBcAXAs+/xzuLuiVnkfVvraZpAsMf4habUG3TxzQyHZjPOpPSZKrSp&#10;LMsSmlAYD62CvbwWfhy0uzol3hYZd6rPlfdalPJXP999/3efNvpqoFxnGFZ3ry6xWNf3xevgApPV&#10;l41velmDnFTdOabGrrvXr7097UJ9dPAseuQHOpCLcI6LZof13A3sOaYD01+9ely7etVxNBCdHOdU&#10;/DI8H1e/aRflqe2AZV3hoMsgf2GpPCaofPdyY8XbcLh4bdIMkuFQgtLNu37WV/FWGjzp0xAmXjR9&#10;NhabwkzfO6qHNXaoE6yRwNKyjlc6ahXZtd1bF+Klo1bHFteCnbGExq8ULEKqHn9kBBacgRzclgXa&#10;7AvurToPjwI37ofb4NCel7I+0M3P6vHJYoAEa6giH8hv7Ya/0VhV0SRkOZ7L7MLp2s04rhdn2/T4&#10;KDzfSfE2vf9OizQmn7K9evFqg+kGRKPCpkc04HJqxlnmdI6GznihCZZr/xuJlUjjUjUVeJVf09ni&#10;Xcz8RjBoPDOC1Xkk/cAu+ewj0Z2D14s6OlYoJsrZu4lSVBWDt2sxwNCwMgT5RhAS0mi5LE0hcsKl&#10;LbCKT1pwQmgFs8YM8uUz30uLeDHvmn4pXfHFZXexlHghkGBKiSLV1QH8IwGQ8801DDyABom6FdHr&#10;vLyJtn86kbZ48kTULa73ZWLH+P35WmbyGwVpCpBmleMDJc11Fq5rxVZ0sADAqdHn+PnEYBosZciI&#10;VYeEAXWm6EWTRtdNKIypdE8PMIxmX9ognjxWGFgJWaXXSZcvRe1u1sLf/fo3s/LpfFYGm/YddBZT&#10;/DTTEI/zDTC9OwpvgDw/ur/77ssvhpFNCQW5yi66GvlGs7FoVi8dBs2/qgYUZOGfdW4dhcCfEdrT&#10;wUFCsBWCV3I+5kz7TauTShk/RM8aGlyg71gUwd+I2fmHVqVtdSo4aOJn9dxLf/RANoqJv8ErATZA&#10;CV/fR3CJOPiZn168rzKXouyzRh1k5Y8WYxVCy+nMcXVpJe9vyu2XIjFvoz35NIAO3MvaJWYx0Ba9&#10;5VsZU07w+acNUWi0nzVvX2jflrjS1ryHlxSLU5Zba3vqVsKzabk2sMSTeOZ0OB9/jNraQYqCvOHM&#10;SNymoIM/ZS6wFmx9dy18+tD3fk9E2X9b9YgA632EJb57jZBVP3Us8dR1n890wgVu1iu0v54ScDGl&#10;ZV0lCI4H1YHzso0XaXHX6nTPv/9e/i/rUFw4IfDBeL5dN6/obOEvGJ48uNequHznssacy0rBVG8V&#10;pYHFhRzlTX+GiJFhh+U7+4BNhwHehT/y0bmb8DQWbyVN/eDkDZ4qfi6DH52GhTUXKudZ75TSaRJ7&#10;BJr+xPdWwbFwaO/4C5Lk7d2MAbs52tqSg4M3Gf3ZZ7/fXcq3yhlZL1+0UKBOkevF/aYjfvPpp1mf&#10;msJqSolPKHwNrEE6TUCdgrLaTTgOrmpDmylXHcDR5X1rByFJyPyXeuPDiXjiR/vAYGjLWv08JUMH&#10;7pwu7f/nv/zFrGZ90H5h33awuEUe5/MDU0eD6oZ48QPYtId8tFKs7dZ8vgUK1MxnOSU/s0ItvIzl&#10;vHxZv6adVEEzDfRRm8fqiwz+7rUHz1izPviwyCpIsW3w0yCu4byKhhv8o+poHiyVzZrom/aS9E1p&#10;f5gy1tYRMcSsUqxc42PnT7q0W7hZFzzA7hZevMHn/vPr20qj3O1azyvtFja5FBUPjXzow8jG6jz5&#10;eu87unJpMc3sUN/nzssMXrT0XYyDLGN/9atf7T5uNuqP7XJtytIAFbDyxNP0pUhRGvhZ36QWCR9Z&#10;qSk+WDf+GtikV9aKPO1gaeZ7qCe+bCqlBLDOyoeCZDWZhXfwl3JM4yIZHYEcXK4fC7eHHew+cqeI&#10;44aQPDjXtJup8hedowg2O5ffaWr37GGdjTn9pwRbmdHeMQ3/ngG3yLTEcwkLFz4OwkEawSwAYABS&#10;aFgaxhgEJIyPA/5i3xG9xxHMnlfEyXHaEGLoPJyKrZJGWISXzhqjVWIjq5QiUyXKiaHlQqiMH09v&#10;nDLlSwkZBSrmNXc6MNYhy9P3DPPNWy9GxiQwOopK2VZMr/2cuIZEBYFjcCLaiTiLMVcC4RRJcKv2&#10;wDPZUcY2oVNoOPBvYgw+RC3E8wqeb/ANH0QqpqNALn+EBEhfjhsVQQczr9U/48RZ2aZJdHKymtF9&#10;DXvm33unKBHas/Q4IDcBPn4jvasDZidA+ftMZxm3sXAc1og++8Mfd7/93acNtGog/sqLH9G5/JbE&#10;1UrONYI1NXo+mr58/nj3MCdsVsO77VFTq4qf8tuwzD/Ttsb1LInB/I2rjbynzITVU1OB5X02geVv&#10;rXCDuXBSuscdbXDmkR2ZT+V/c9z0Xys2y9d0C4VjrAblM/gOGTbwGxoFs2vbj8b03HNTm2gw39BC&#10;YzNiZN1cPDHlVnaATvo3P+u79/XUL1p6L+0qM/EcDhFlFLDuM8pxn/y1tcUDeM2fPHxbPNArpkJw&#10;7S4YWE9e76FVdI3cZ35ncb+MxyJEcZUPfCxYFvw6mPHrq22wFi08VYb/lTFL8csJf6Gz+Hxa5Gvw&#10;QdHVoXA4FgfQ8pj67Ou/5Sn9tPPt+9TjTZsoyzfl47++z95Go0RvHVGYL5/F7wuveGU6uOpvFPiJ&#10;qY3qPodrVhY++CE/JiNk1mQWQ/KKBEEHAwoDDp0fWF9kwWRxYUk7rJPl1M6qM1Ni8dXgom8UjxmY&#10;VBr8XojPZhpP6cFk8CnPVW/KerTS3mofQ89gGIsNGMP3+hkUDn4Dc+CRJkjnn9Gvlcg1i5z57w0t&#10;TClr97Nhb3D0v/SlqR1ttD6dZcqqnh86ePv8mSv5/Xw/fj2m5d7POfqf1PF9/fW3u//7//jXu1//&#10;9jfh83l+Xjd3f/M3/3x8vOAlaAYesHsbGnd3re+etnYhxromabQU3/PwA97coiB8F3r7NtyeLPBP&#10;nOOmGu/cv5M/Yq4c/FX65+BwjvJ85R7cv9sg/mKnxl9LHrSlQPmN1SYrw7Uz15IxTa0UZp8xfcgT&#10;tAmBrKJ80UCss9d3U8pGae67DRnxgP5h9mVznlP54Dcbe7J2nmuEqK8cuk99ojkaU9aKZx+6oYVv&#10;/eH/JQO029ppMFbLH+Gy17k2/O6x86OwjR77qIPX7flHd7it3OHBHsEu34HtRxHXi76TSwefylpZ&#10;RoUsx0bBZSKt9u9Zu3j/3Qu7d1r80IeRQ8aa4x9cDHJJ//E8ZhxlqbBFf4jouX/wui7tYvGNELC5&#10;hj4F4P7YvmLwHR70redpS70U37mJ+srQGz7JbS2mxa4so7Vtbfe4vbnIglcO2y0Nf8x32/PuXm37&#10;OIsqyBgU5OCZLFHfb9uC5X5uSGdPleBVDPEiCDRuAkQn5N19UgUw06ctxGnuwdi3kBDAQ4Qyps8P&#10;XUoDWIUNLsTrz06xDRKKuCFIw5mql/kqBzHMsavxaNvjhBdxqugoGmCLmTXIgQHRKw2j6rSFQwan&#10;Xd+NuMDoQovZAGx7UbfCjLJEnngTdcUfRt3DOoxZvUHr6zDb63rI8KeXWOCEhUnRfTHDYvK+qPvr&#10;P3mKK0X3eVxwTCB8hhOXefVBbBVKtFfXcMtfIbyNghbhNXadGOXI6HL8oKrjsCBEVC7hMe/lTSsn&#10;HDHQxK2cqNZOucZhjegSJPKaNMGBjIS26UxLb3U2D9PCk0JTtikdKun4ZsRRpzsF+iAFyUjtwb0f&#10;dt/mCMBaRgniAwefynDw7ks+AOVb4PjHPHr6cPfhR+93Kvu7sxknHy7OzzHU8B4YTmUBedEIryUz&#10;/e8Ms1YqXTrMKRl+EnjTCYZOvPoswfu81Z1qXw4jAGbnanUpzkafPobDOrpwMjzefejVfdG024kr&#10;9nh9jdVV5xDvGVDB9/BvMG+dulHluST6sxJuQmTRfvGBzErm18/8Vpt5xvUCxsIlks43GtjFG8yk&#10;8GxIWVhyYnA5PKsu+Egb/n9Je9PmzJLrzi+Bwl6oQu37Xr3v3BeJMaJGokaKmBm/9DeYmLfzmRwO&#10;vxiHI+xZrRhTNoeiTEkku5vsZu9d+74AKGwFFODf739uAuhmU8EIX+B5nnvz5nLynJMnT548mQl/&#10;yABRUIliR2vbNjuVpihRCYdX4A+nOqyPnU0sT9DL1YjixI5G65Zl97YRqCnbcrZxSn6GE5IwikuH&#10;Id7tOAjcTl/tXFnjwg6dlwv/xMpVNDF+kmWwY9lZpWR+VM+BVeABX2dQonO0ie0Eotgp+l5rY6RI&#10;6gbu4APUZn5pN7SZopOKjgqOUxNM65O5lgz5l75EdIIX2xs14z5wKNOop3CEVtRN3HpZXlfKzcsx&#10;gmn6e14HP5bpqi07bBVTdx3WkuFiiRWc1z2CSid2V8N5KXchUnjW9qkclScmAtsIvlxL7d7tO+zn&#10;yWajbB1w7+a19ttf414Bbs+dPZvtNO7gwxGcIRevfnQnq/bmOKmhrN7CZUECWDBabsIsmjBxJB8X&#10;RL7duUwqLwinaYIrwsr6z2+iIstsO9TZeOnUWNTx7PGd9oid1w+zG73HVrhb+hxWgePH6KyB1c1v&#10;VTwcDLgfnH5iW+APosgIMIT9glPPDra1ZGMdVd7gV6BlVLjjpAzOMlsB/YRUmLXaeUDrBPJFfozF&#10;j/zlQeWiJ2CkMkP9oyiDU9XxTRQGeVmrHaySNuLAwraixbw6yaq5eBd7/QpeefgqXFacLjt6ij/s&#10;N7xGOdYFbCeRdEmbozDLjV8P7cC2Kl03UCq1lvnuKX2FtRtl2v8wW7bon7cG7Po3E8o7/sjbBUna&#10;72SXLVeuWZLTYRBeK2vV3UDr4a8XBQSW4qLCCcE2pORjROPwaCLKLNi5hc+lrVHL7WGMrW3uwOPv&#10;tX1axyDTPiym+w9yiC4ZKONcvTfLuZceXWQfund2Cv84/Fpx8h7Xd5cy3Iz3IB9ndqoyJBaMAEqF&#10;+xSRAjRz1DJEXg/xuLfzlCFS0aEOvVFFmSIfR3IyqPlaQWts/AhQwwwxQC2UTl5mlwEV2DKU8WxU&#10;EY5Ghqsj6EGMcggKIshq+bAjNmHSGiJpzMs54xQD8SyGf5BK+QjCmLUpo862AS4FcuAz1hCXZ8vv&#10;l7DWR6IX/L4z73osBJtGZdMYqcOuuD7LgL2s/t7YgGluvjRl/ZGZybVuaOXwwSkRBeGIOANuBYUK&#10;R/IalD8ZWlgVhsmNPNKZ8iBjWC3pH8sJcRKXZ3EdAcZLGU9lI06NNBLPylLD38cBoicvsIcSjCas&#10;xrt553pWFhzkaI3JSfwHyP8pe9nMP7rZnuAnZL5W8D4CPlOh7KasE7L1km8m1ep1WGXVlbszQ1aU&#10;dpbFs/kiNc3RHieYW/aICH2PnPvXH2jMjotRo0da7GPLgiksS74TZgVf6iUvIJxUKjJyoUzrb4NR&#10;AVVxcpQ4MS7/MaXhO4RuddoDz5FADklC3u9c5lQXbxFChVfpJN2kSe8cjSUeChfJbTtO+Ay4LCDK&#10;lUwyFKZgU8GzeLkiAA6MKYyWKQ79VFpiQzete1rTQm/rjMCTH6IAqWTz7GW6qgXCTRwR1zxTrvfy&#10;AG1uxukp7q2Tl/VwsCLv7WAhrxIn0Yy6XS/xkWrUb2VjhCTKt3DysR62U391lu2XZcc6akcUAW6G&#10;1e6km7gODv0Wdh4ngHlcCzp8pTVJuquMqOB4iZOyCOiCAOduw0vdKkras7u8awHPXj4Iap2sfZ0S&#10;gUWec0pHn5VwWGhoBGtGrJ7vwAN2vBmoAXParhn58eI3uAVGZaJxnYayDS24TxQ7FJf1nXdkn8Et&#10;yaxz8JFMvEVJRz54zp+8/0xfJNDp9hquGrt+/Xq7xeegm2SCF5URwIvlxHMoM4Aa5INk6rQfsv89&#10;P+HSoSqRdKl7qh9aix1xsuuivmXVHQZwKCjLDMJs4/rHXr12NZ34Pnxl6giZ5fiHuYIv+4WRudal&#10;ceq3MBxZA6MEF1qGllAWl5A56+49Jo7tGxjYKc8KZbRT+xXKq9bgQMF39iVaH1EC+PWKv+4Af3g1&#10;PFIWplKWiAedHKxEhgz5aKlNGyRPfRa9TB+a5anwW2F5m1IC7/A+5e0OSHhnmiHS8FNtp4cVvsNn&#10;A0/3N/UrAfy3XQET97Z/fY4FwlMMkhYcqdAKwgn2JppmW4dllFUNFvZJUXbJkNeD/ABvxPfqda06&#10;GJDgr/gqmvi+lGlzU66KP2QOMMQZ30FzgRfrqtmVIoo1jOnO2yhLP/t//jt7bHmG6WQ7d/lCe/Nr&#10;+5lq1xeRvhRau8LaKW1ZxRkSt1m5desmPLbSzrH9jf5M1pVpYIUwrIGi4WqgKDkCCARbdBYxZ8lJ&#10;Cia7Pxs9/xFiCA3TxjxmZihGCpzINir1jGdN/KX0qMjQEYlC/qOMDUzCIwzqm5pHHgfgTTrNKeZA&#10;dfBGJlGnanyOrvqqkYRZGFAIorAJZalRQgtCkSJRoHxNndIIyMt66m9j49BSEQFg+MDURCdbM+Un&#10;nYv3CnCh9fK33ueJx3o3pPGHdEqdxCSv7bTkUftJ8G47P3PxKpxuMwj5hOEpy31kbLSmSZ7knykE&#10;fhVohncfJXOy3gpb02QbBfAqznxOOt5rVdKvLLgkrlX247EZMU3L/EpW+QpUq5StonnPsbrxpdde&#10;bdP4NThCspNY+ftlzOPT7Xvf/2N4gekLEnjMxt/8+D+z6zjbIZoBNHGDQGfoXT6rMBHOHGlhx8P9&#10;yATOmvqUwG4rdG4erHuCqYIXXni+HWPncOlsh+2mnS442M/I9xgIkRfPXn6Bg18fsOHYItsZwEfw&#10;nA1eR2sF3SP8rdxBuRRIYKEziLKoDIR34SRuVOAQjsICvmJVEAc899EXLwBDKhjbNFKuPr0DL6Wo&#10;wmwjlik3hH6kN5UYscEkjACnjbuC5iuv5EMc8WRpXpkiC3wBK7h1/yqYFYTyXp6wffKsogAqwwMZ&#10;E/LuKY7NWl4tN5cwQJ+qg35vWAb52EnLfzp2G1chpXIp/yjwVJJUSMOR4kfYxA0f4XYRgCPJvMGE&#10;QlTanO9VYmwHQ43Ar5btCGhys8Pql7R2QOBVU4XwJ2F4UcGW8YDLO8RoZJFwAQU8LO+biNLt6MjD&#10;RQdUio/MDD0o15LkcZcdS5GCUVlhOUUj6ZdzyRz4USfljLhFeoBb/qwrcU0lZbO3DvVNx2uZ4E0s&#10;1SWdTF+fyFLbBq+tdnDCuwwiwJUbSGY/OaKYxgN/n7CVA5kXgGTn4gMX4FiCEITv+TUkCi2Vkqb7&#10;GNxMsKu65+UJgxYlV749ZTrbEfRj/E+gRPaM0tk7ivEAS/x6qLN8Ij68hEdaUuXQLm0mRJRvqmzx&#10;UTRJktwLn+G7L2WeQziTL68ts4HqZnuEY76wmpfwf37l83Zs7UT4MVOog+z28Od7TC2eu3gh/lbr&#10;dt6UIN94lun8/HK78d7HbFDJsnD2bhth9Sddi4QnllgrOUl1Ulb5zEBH6mqfIP/r25uBRJJpia82&#10;YGr91qBA0ooMYauZmapjcCE+ZDEqGMVX6xevd+NGUIzr5bt+9TCfd+JXvB4n4dtph3LNcLsM4/sp&#10;ekiD0BEceZ8V1MKeKUrCiOlgloYRHFiOfK5ccLWhK5f1F3NbjD1Y37Kxb+RoySr9wWqQBw61LJFX&#10;+lcBygUHUG6/rKPgh7V2Vd7YSUuYbXiTKWUtrrF08U454skS9mWpPs3Co0o8y0HZFb80HOp1BdEB&#10;HIMRWNAHcLzdvX8vM2a2MXldJ333kJtjevrufZzYsUS5W75ljSkqNtDOthACdjYx6YtEPjFTAoSC&#10;Wd+OoRTBQ7CJVGUO4XyyuSCQZrUS9RepmuKce3MHYZWTVCSYAWmU5d4HYQKQIHMWc3fCiMSqbJaQ&#10;k587eEYQgDDjRhiTKV1thKiE2QND20nYAfqrY2QJbeAB6zZ0YYujMApB97bvjunV2G1AEpxfEoVu&#10;3Es0ahQYhKRCipCp1vDVGVvC7p4qUaCZ2it55pecrEMP6C87svgVXioYLlLRqShhoaST4VRKE0KZ&#10;TqE6pSWs1YAQlOBFvwqvwCX8KsPCSJhlqNSmTqS3I7VjdOxjo3d0F0UMoZCFAPklDT5Mdj4qXJts&#10;VDq1DwUFRsaBKfmNAK8Ode4ijG6TDQLdgsIdpXP0gvXDorPJ6kQpOYIP1muvvNL+2fe/w6Z/d9r7&#10;H37cjh8/GkF5HA3fo1asp+woHCswvyk9uuLgsZMMlzlRndFlpoag/5aemvKWdUKgzrP7ss7/KneA&#10;HGGqBVK62CC8l1/Ca5Tx1JV6pHeqxNG7naHle8F1+ZUX/bec7Yv7jCKJo3VM5ntGvuLX/OUzO6Xw&#10;CjRw2sR796QyM/MU516Wn/ZIpf3z8lnBYwdmGwwdbWPSiZw1+8dCy715urFa4pkv+c2yTLZ4yZKI&#10;QOXCZ0N5liGcChDzppjknc4f87sw2qn5Ph0q5RmvlJkqI+y+Kz+KDcbSHonf24m/4iN45l4sGuZz&#10;D3MLAvMnYDtM/EpHQkLH1MR0FBzFHPh6GXaeoQ7pMzAAHyo/5gc2M0UMI1Mrpw6KB0xrnnZ8ypaJ&#10;1FsZQCi0sOzulqDyBKrBU+GMTIGBL4sgHy/r0i9DKrTaXsG28zZwk4EreqcYjKyIfwclPC+5CSZ8&#10;Ty0Dg76HDjqENbKYuN7Ka7bZCeS00+XuHm2b32IfGqetZvaPtlfffLNdfv7F9vO/+3+zNUJWzDHd&#10;pMUKFiv8dPjlA8pXAVHeeAmnr62LvOeliKqdqhn84E8RfleOEqt2t6/4ZJ5/IiRPMxFHyl2nvuZZ&#10;Rfv5lSttkQHXS88/187hi/aATVXjqkFaB2ZuLmvO8oa+Wx7xMxln/LkM7JSC0vnho4X2+M79tm9D&#10;2sHrwg8upKPwVVuofOQPuIS2Lr+BN3xc5AF50MGBfYuDRuuuz5owKzsy8BZp/Mt/+mhSVK7wKnCY&#10;RlinsIY7da1rSOTrdkSKVNhwhQdAivjdrVRYnh/f2/4zpVUpTJS73/dVefI26YXTzMnHPp46Crv1&#10;7/JFYjqQ9Y8ksag9Y2pGdwJlwX5Wfp4/d7bd//BDVvXBF9TbwaLuDmPslK4rxrLTmLxT2bU825I4&#10;V34Jj3XxCt59Lt+BqiPx/ctsAHHEnaufpVcUUijldHqaWtqz+BoU1+RKvuDIHe3lK32t0m6tJ7Jr&#10;Dvg/po/ZwJ/phRdfTP4e4yTc59huQtjuslO/5Y4dwEFrFKXBDg+uinYo0GAQoEAQFYplBQE0znyg&#10;ZKSeqXAaIOHppk2ikOrEJb3HJiQyyCkkUUbwInsT3VISpRCilqvyImJlPDktqyFAPtDkT9CACphB&#10;PA9q+prCx1TKQgiqAkNbgMRxOl9BLHGcpnNjS02rKg+uNOE2l++RLCGY6oMQqpVuqlUP6ROV9D4L&#10;t1B/4TIMmOqvv+9Pu2Ka/ktJk460grGllU3Akh8B0MFcnEcWrj6njr5BKB0/jCBewnTecHlvnjJE&#10;OtXc1ztx5aCKqpGW/M2d90lv+WkzFI6lIp2O5ZKfFgHT7lFwOB1A3vF1M6+koTyYTJyH9DD9U+iT&#10;Z6w8z/APWEPDT56k3QC/+hU8wVJlR37s6NF2+fTr7Yff/Ua7cBLHu/uH2pxOnYB96z6HB1sOdV0m&#10;X1e1barsgjDDNQqsIqRR8VihtB94Edqa8J3DBmfi4dG9+9mskOjhX30UIvhI7O6znpVWeFOo2UEa&#10;kzKtj7xQBIkCLB38B3W5hp/ckxr6+lI+qTbhtwqlz6pJ5SsnjYo/nfKzjCjXPdPOnKYhnvDIB+bh&#10;5bdCLWfY8c5w6ekI0QGQrYaGkhVdaVtah82I/7QmXsvjKkkez7FdobyvEuQLkJf2Y7oqWsE3KEkq&#10;DFrh4BH+c0V+kA5uIIEdq1koIEnDg8qqgelokq4sVIAy1G2oI4WRNGD5S2hwZMchFsPfwG67dxPI&#10;4MVyQ7ikjGDNVBXlO8JUlnUhLT+nQvCIuExdhRo4xGmEusBXTdLulBMGGde6yP8dDiIOeXgnbfiq&#10;qtKmwQH5VBmpUpUNzpSTaRMmkibiDDop9F2Uos+SSpMMIA89YfrNkT0cGlhDaZGfwQG8TJniVljl&#10;D6eoZqfs/G0T+PW4Upn7GXx+jhw/ycHOJ5CzU+3dX/6iXf3s09BnVX9RYMlGjwO/CZ64VGEKwgz4&#10;wtVxYdWKGeSLnUuEcIEzKZsT60XvQC9xoLxVzslz80yZ3afjUqlw5aYHE588ib8WU2qx6sDjbihr&#10;3+DqvWmsZg4wVhY50NtZDbK2Q51BMTmIH+NdZNPoJit1IYY+OMIQfqB+1ittB1xnmiybFrKXGDAp&#10;bz1k1dWBthet9F5ZBcmvYdn0ELjDl5ZsHaQldAe8qrPPvqP+Do6UoQ70nlFWpsFhmPwNuDO2cZMV&#10;CkLSkpWXvM4r78hevBbuu2zwTfHagHMDciUR6c1NHtfW7GVZFTdb6ujTxfsYSpCP8lJO8KBclbs9&#10;4FSF6cjJ4+3ypcvtlx9+BHM5eKHCvLeNPUNBp4TkUfUSZuguUgbYAy/FKi/t932hrBAF4tXsvI8R&#10;g7exZAsL9JK3bBfKFfmcxs6vVm9+iSt91Q3IsQZxhDiwS58Y5HH8FLMWLnB45+1ftHfeeRvl6SBu&#10;HtPtKHt47UOREj4Xf9y7d7eNeQSAvg0rzFOvYk3Q4ZESGaFbgBVAgwaxG7YcOpAdAUEtrDOZeSkg&#10;S0jlkS+wwSuBDthUXAFdl+8ksgQL1oJEESKiY9J0OoJ3Kmw0/yBEfwG7PkOU+eyqHoTa2CSGnYMm&#10;NrOMydxDx8xF4oBgy0qHRHob4Dir54S+auAvwpjnQjRPEhyi6H8gs/jpl0QX3N9lzgGAIaLxErcn&#10;3A7nZsijvwpslCEcaWUCBgz0ceDZWwU9WBMWBR5n9sk0CjQvBUMsJsFdMabQbE8FUJ4jIIWCMIlH&#10;aaYgyshKvCGgLTYYFT7v+Y2zK4xpA9+zRh7wSdGBRKFtumaUKS2U4hC4eaVF0ffSwGkknWKnMHWs&#10;4GTtmYcK9hHgP8pBpEdx1nzptVfYSfU0ApOJOvjy5OlTaSAeWrpF3lqt1hF2T9hjZQumVuG68+Bh&#10;+HcM5+7NrAxQ4Dqqll8tI5NPWQ3hkSkbw67HIzidS2NpmD/gkaZygg1XpbpoXnnlXeJWHLLm6t8k&#10;tL5D+rwyV57FhcqjDxkRkbe0lNJp6PBXptggsjwQK1NlRBIhIw+LGcKkh1Yj8SN8KtaGEcCHaPII&#10;v3664qIw0tIqfYmMoGPJOfjpnYVlCpP5mKejMMv2vv+at2ktt8rr/JGCwqPSOatOAdo4tWDAGtRz&#10;8E2NhE3LYNq89bIcntPJ8lgxSEO8wBgsAA8hkSLmz7tYREnr63TM5CFOgzfyjXzh13KVCXEABz/V&#10;mRfehFN5QhaEVz62mfAtdaW2vOHRMolbn7o3GgH1fvjNw/AlHMYnUsUZwiuqJRIeOL2tOD4HfhsH&#10;sPqcNkxh+oa4GjFOx3QK5mA6O4GkIURrTtokaR2EmK0bTzqdrO+aU1aubD3JIdeH2YzvwKHD7Tvf&#10;/z4O0/vaL5hu+uUv/qEtshGjm/buZUpCHnC1XeROcF1wV70EoOpY0t067ODVOIAf2IzpFfwRJu3D&#10;16li8TkpA7vb1LitwTT+hzMoKVNM93jShAcYy1PHcPTWfcK8Lc+jSaZmtAXB5+43hkKjldPB3SjT&#10;bq580lowPY7fJdO37m2kUuaCEfk1R+UMfJTNXXPv9Cd5sZrXw46L8WR/213VM/6OxuWS16L0GJF/&#10;+Ub5Zx9WuKr2H6WANAGdNrln08G96utXXOLOmP7DgOHnIZp0DX4rpwEXPQ/h8yo4g3Oe5BGRLu6L&#10;XxKpwnmVeCYxc6N6S33FvVbU9M3SjZej0GeKwetRVpTJW6P0Ix0TNLfkaf9SMmoHHl6pSqS/Egbj&#10;VL0qjopcjCXCalzK9db+TbcaB8ByfuLw3rpELpDcuRBlXsVXjgMryp7WyC0G/zPwd96Bb2WxWyR4&#10;SLgbbNsvON16iDbhIddJC5yHONlkegZ3kyUycZGgy0yfoDBZcEY1mCujHEFUmczKSGSRR+2DSxEj&#10;cvW/CULyindUzMpQGxiLWMQX0XWp7qRJmDqAZ7RLNEdAqzI58txPOhC0nyn2xwiBLR+C6PUeYQAj&#10;gg7uaSwsRd/LFIyIl5QqcY7YRBQQxoTqFGOEB++zs3QYlnhB7gAf99ZJ8FXSFMAiNUwm3JQlsv+p&#10;q+IOzCHhzZOydl+G9QZHEVzmbRrj870NQ3VaPguLFoIwCQwvXNHSTS1QfHpD7ug2x7JEVccaxaEK&#10;pAwVCesmLAVflCWYKque2GtHB3JHV+ItTEha6zIDk/lbnb6jMfBiWdKGO+EyT0eAwt3hX2fEqr9A&#10;Onhikn0a3b45HLP3zsVZW3+MfZbNqMDOzRVt7os1McmZdFqN2IjwwIHj7SCjYs3Ybn1x7eY1hh0c&#10;BqpmqYILHuU7hZBwakES/gmEp/DVVTgXTrnEYOFn/RHsBuzAKl7zoaHm4lmcdvz6zrqJS+8Li1Ix&#10;LYAsB3qSJrwLvHlLfBuj/Gv67U7fMOMMIJpnv4ynUOhhPsulRlZB8DJMJcQnPz5XfH5tG2RnjnSd&#10;8BHtA9r43l2wVbS348tn5qOwBx7L9V1wRbE9nkIzVSJP4TZ8+7Ks4bHjS/40jvQXjpRhuT4QlvTJ&#10;v+gExFhvxKt3YJfgHPBtWak7b8hPhUpMhO9443+miwnTwqwMS+caXiSQ96m3dbKOZG3bkkaOXi0v&#10;CgpRUwfgS8ce2Kynxvgy//uQOhlofPlA3kvcwpm4r4Fl1THtlvfKHgvwL2mH9GRS9ZIzeeXmknsY&#10;aCzidOrqzSxcMS71sQNzOsnO31zs/KlKBgtOvetrIw7SHhk4uAfaDIqQCpRh5q+ycQl/v2WcoD/4&#10;4IOct2gbUEkSltCd/CN7SEDQ9hWa7XrOC+KYpujd+UXo5G8imwdtzZDcQ7y4PVCmfLSEM7qFvP76&#10;6wlfYvPAMQa3yqsHHlVDvKNYnVVWYj2Gh+wv9OfagyIkL+tq4VmF1k/8OgUzPYmvCsrJpIfp0mN7&#10;9IlQuKmn9ZD+unIo99wjyU1kH7DgxBWUGaAAv3WqWRA5rtOAEoY6lyKCckk1g6dduHHTWGEZdzd9&#10;fp0mfQZv0BShKYCS5a7oAp74GfAHVcFYcJuXgYA7K2lkrs7XefjSV+IZLYXslGR4sqD84gnpYDTa&#10;BPzpDEEUJALlWafcHHjv3z/TTp0+k20c5pnqHJlUaXeQity24ZCHfYn+TAggIDRTdQn5u2gTEIey&#10;ClzogkXc9hqeIJVyQvNJ6pZ6ljVQvUJ4ssdVrEjKLKxJwmt7Nl8U0hHaqv25/YAGoRUXR5CfU4Tz&#10;8NOp02fZrX9/4FIpW2RzW/eSKr5v2aKCqTw6GCtAQ6QUmMZKOU0FM3HMgXOZFMkfAFuTVEotGET4&#10;H0Fmx2g8XvIJYUUOgm2GTdtkWiulQUxvh+20qYiPCnh8T1RulJE2foR3GtvIZLRCLVxIg3Qqrl4L&#10;PCJb2ECOhFzhEFSR6dyyR2s4QqDJBCnu5JrVB0y9SUPhlGBe+hLRRgCjiGu5Xnb0xUTVEMi6iGU8&#10;Sva5fkuw9bBkUy8jIGU2zbS+9xLGyquHJHj4svukQQ4dg8ea1Dw/NZVBqVP5twA3cLp3i5cENjep&#10;EDMjzzqsOhrJSc28TcdEQ/eSaaybI6Ftvy4EkGGpf+hZDcdncw5WwJlpJhG2UcLAfU1vOhlWdQsc&#10;5sOzZn8hVKivM6JdYoO/tafQgHqNsXHgXqxBe2BKrYauaFOhHUcZGuUgHlfrTGB6d3v8efZQmpwZ&#10;Y4uCzXac/V9OnbvE+XBj7e6DB7GAerCuh6IO3QVYkGZAIO6BJQoIcCjovKxPGpJ31g9a6q9Uip31&#10;rZGHtEp88gDo3P/u1w5tt+N6I78UeQqn1ENfBx0RE8674MYywnMFZx8p9XJCJx7SwZrp9iUfmZa6&#10;VEbUlWeqGKVhKHy7DpQhn9upiAaV4Dj40zFkKo98zMbyM5XNvbQXJ71NpOjh2TatwKTQBAeP3Amv&#10;IQ6LREKeQ4OCN7ANMOd+SC+43hpfR39rKmalWa8Dj+QqnYgI/W1I8p8wp/Mb8lJ5rKGU/ntM0xOu&#10;kuVmrpEl5k5nLZ/AALFIZzEI+U/Ae4XrqgcyPrSMxcqRLWnExzMtdZUDIRVWcJInRFCuiBPz54t6&#10;KTfhUGDxY/28dp4JoR4EJDzvfQbHHnVjW7dEB63W2WfbcQaxhHl1OgmHcqDD1S1+5ukUsHsX3bt/&#10;tz1mK4/9cwfg/a22wKHYrjJ7660329pLKE7s8t2PRRFGMiteGNpQCtz1lfYW2INVYES+UH9Z0hop&#10;tYuilYi3aQdiQnjt3NQatBxVdUhLR6tV240hVTgPHjhMnbdYdbuc88niB6OZQszIUyTEaJoVWlq/&#10;y9ItnpBDABGl2nYMTRyIjeLQq1FHA0HyAA6X9q+DD3nGOoBgtiJQzlVbEM7QjPJUCLTSZZAovYkT&#10;65J1R/7GB1EckLu+t77TtcRVV6ax/UhisSNYuU1sw3au4J/HTl/fiLPwm/XivnNUxTUnS60cjf+F&#10;y1e56ib9N1GVk0KrYmifqiop3qf3sH0D9bYteJyMO2KvEtdjk/ZikdzPNOcdlCWnujNJKUzmD1yR&#10;udG5Cz+iNNOA5FulF+37U+BOHOMBAfgTN+Zj3VTYTRe5JM4tBnkgf1W7JQfyVijKfw4eooPglqEP&#10;3Nzh4xwGfzA6zgpW2gn6m6NH2B6Dui3ML7UF+H4SS9rUtAfpWg5KFX6CY2swl3O04xA9o0ga5VBL&#10;GAQnXQnCe4EMY/BaxBbT+yvynCarzd5EBPgiDZUgrsw6iqc5kdJU9F/xfToxQkRQ1AMavbtMnzp9&#10;mt1NWcLHZw1flgVWLrm5XAQm2uJTl7VSuQ0cbzdZzrAXs5nd3zMag6d+u6R3jI5zizn9GXaVXltD&#10;ieI+m00B9yoM7OqPCXYit3O2wXTLkR2NDGIdcvFrQ90C2dnwraOGuhFARagG+BFhfneG9t7LbHbf&#10;G2J8k5iFl2nC6CKFe4VhHMHznhwIrg4FTZpEa+LR08wdCtHo1KidLlVrtmG7rFnrkfmIGDsRpUEc&#10;O+F0mccrG7fJhMTUNC9QvkpNBtj0Y7EOYXa5VQsAHCWr6kAtbS3GMmPJiwJmNaAogkHrncvW7aE9&#10;m2cd3GsSd5R8+vT5tv/oiTbKGYP3Hi9EQE6zc+rt2/faKCthjmFNnICv9mHBEta7nPA+Q5VPv3C4&#10;HT9/MZtYuuX+Y0YA89fZHZw6az51DnsTs2T2aVHRBFb92hy5qQzpDOtce/ddq5Gz2EJwkYcjVefM&#10;bIh+qA3VNg/bQXG9+PviJZZ2LlEOKXLlx7LFLC9KkBRcFCCDhQfkQRuMbUae8K9feTbMl2bOJftZ&#10;Ny+h985XmW4qQqa84knbWMFkvnJAPXPvCJw2M8Fv8SZvhCsVIDZ5SXPTaWFKQvO3XVCgH6/IBNv8&#10;cC/Peu941LTDP/HBqx2MGCdf4QW1Ec6UQNHg3nIo35xDAzsy60+ZaS+CwX0GcuCEJJRPu3elGjnX&#10;wEHUqixINz787WF5paZ4D98kFXlBc8ryvfLIQYgW1KIS8IsDYbMuAw5Sn1SHL6/U0/oUPhJEOvEh&#10;moJsMjF2yZaKm3qAu+RiORbULx8Ji1wTH75nZOwinPUNRsRaZqV5cM97O1xldAokJ/M1PTD7ToVq&#10;01EoFpenbBWAL2vw9+lHH7FJ7Hy7/NzzkTH3795v92/dZuXpcVaevkAHuK89sR2kbrRd2q1FFs0D&#10;+QAx97seUzfepHbAId1cYSW+ueUS59LYOMKCPCLMqTHrYBucoN2Pszgj7RH+VIHqVuo5D3amrW4Q&#10;Xx5IvXneA36mUarW2VR0A//DTaZVMHRksGW/YR8hs0QWUrx78uhiQdGpl3yjLMwGrlF0wDIwTtDH&#10;HMCfcoLZi+zdpzyRvgCvTLFZbl8qbtRBuKycfOD2FPrpefqByp+KGCPBDHBU5C08097JZHdmBhQt&#10;e/69vYU3eRdaSxR5pP8OkRMXeCpuR3ZFlQvlefsMQbWc/PGshTKWJERSFm4RIdZc3tm3qk658GWF&#10;8ladnmRQux8rX4N3lLsRUylO3rEdDfkP8KUdB+mE510HvxSjBCoDUvchrU+EZaBHhrK6FlXp0xWj&#10;EJJ3DuI0vMBUtCHagYoUOB9Db5jhSJz3fvvbdubC+Xb67Hn8/xbaoQMHwkMaVMTFjBt1Uyf7NSvj&#10;AdpupzG2DLMcnD6YUZpOrTos2jm4hG59mZ08nQIB6IwieWcDzreCYKiQ2NiEsWUMmVxCeAijzMer&#10;MIXv1EztRGXYrgCEmaw5HdwyRxEs0phVYFwppVZ+dN+JwObxK46gPM359LmLOOjRIBgded6cGxku&#10;ZkkoFgkEHlIiFZ3EafHRI5eJN1b/7KPjxryGSXURBWzuEHP1x9hXxFGphLPuvQFD1DChuKJcHQLt&#10;3iSGUSA/VSCOOCgWSz2NmxCZwovKh5Dkk0tKyNfkILU1H2cK0jwIF/bsUF5da09EgoJHE+4KeT5R&#10;+UEYrMMQKwoFGy9x3PQxG4OR/TMQZkP28EdxDEqABfjt9CnL+tlJ2JAcSQViwLPRqhzJhI4uZDbn&#10;8xW67qzt3P8IQsr6uwu3Hzu4Daas3KtihnlsrVlAR96cLwVtNrNJJat42Btpg8Z26dJz7eXXv9ZO&#10;nb3YJmYPto8+u8Io9z48s9L+5m9+0hbu32qnjh2kPlvtpVdfaN//4x+0m5z0/nVW7Tz/xtfgD3gD&#10;YQbBmD4e52DUY6CI0R+rY6wrb6iPFAMR4DyjRhrMBnC4Cqjzs+cGOvVrXuREflBYRyqWpnrJo+EN&#10;8lGmSV6X5Js++PLZP5mc0H5pFjYkweBJ2RjLKhms8uCAQbi07GSqOXFNkZv64bt4sARaAslLhcl8&#10;hSXZ8KtcsETZyw6JKOncIyx5D3lyCbeJozDzm/xJF+sk9BVo8Rf489601JXwKBXce8n35mW9M+oz&#10;XNi2sQIuiFPRxRV/Fm1y6UNbS9ngPeHiF17Rp0r5ZJnmLV8bwTgZTYKvlOkULWGCHEsBN2Ztu4qS&#10;ZiYWRXz+aQd2xZRlA+UTEz8pxNkoZcS5noh2ksSAc3E7MEM+dsSGqZgAknfbfz5F0bKxeD/AbbzE&#10;NRPhz1vrXYNON/Mr3IsOeKBSVyzKs0zr6YHk8scIVggVuQ3SPcZ52UUStlHxk3I0jaQUuVi6FiVs&#10;l+Kgske+gYd1pvHYWUZMcezienuID9D92zdpGw6YhGeMlWMP2meff96++c1vtf0nTtBx8o74nS6V&#10;YX0LZ2Dl0XpKD0AmTFwTAG6szxKjdTs75VCOi2EAXSuQ6ReIuo5sck8lPElT58XVJfiyptZcyeig&#10;cJnpeRWdKCrkP4by66HfFqQy5NSZU6OxuFGWG0mqNDFFQrkOFFn8oUWHfkA8GebS+CjTwB3eAXfK&#10;sWcMxDNABx6n+U+w347TIiuszAtfwrvKAusag4KECDEozoGkeAEGhBirGcE27X6UOsijwQlwrDm4&#10;pN+TXV2tak16OyuFggCvZC1dbQti2aIK75EHRqhgfvtNkqWtJa7l2pB577Nv/QNJldZ3REFM0h6Q&#10;UYbz3lYSbIFnF++sAy/Vbqt8Vohjm3WhzcFTp9oe5LiyTXzWAJwBvEvyzZi2IOzi2Hv7E8vXQCPs&#10;PjswUmaLCZWzgElemWKz0kRVqvssjNZCYSSaTelxOCJTWSs/JWN4wj35bOMuAHj9ra8P+/A9xar6&#10;AL5cwP+NTSpTXfiD80330r+oRugPnP3UkFeWOeZW8Jqong4CxgpZcGnMK0Se5cnKkRvMFQjFq5Ba&#10;AEEGylh29ON8EhXETsmgQQZIM7pfmWezBFLRiLLsj05YzDxFCHjm2MLN620Kq0BWOhDudMsKjO/m&#10;WN/+wffwV9nXrnz6IGeBraH8rPOZQ2OcO3eB8rAe0ahWsDrY0S+S515MhJPMEW+NbrTVR+wdohmU&#10;w1adrlO5EJHQZvsSNi9/AYNGIdPwJPUG4vp2N+MmwfAV4RHsE4vfoIq0/oZRFaJixOwM5BJnhhqQ&#10;xsuTODYb/TsEz/qcxEtfd26taktsvDZ9ACYGz0ts+b8K4beYvtSkPsoJyO6O7Sjefam2GGJp1ZDe&#10;KrFLWO1kJ1c+RAiSh7BqLUo4hcvoMqJn5+nJY3sSPvG2wg6ntz6/ylYBnK1D/vMoq9ZJLXyRfU32&#10;cJiyVF/GzClHKeRcTgp0+JdNs1z5+Xb05BmExGRbQEhev3uz/fLdt7Eg3W3LT+aZEnjAVOxaO33p&#10;dEYxSwjPdadSgXHNQw6BS8Fs/o8ePopgPX7qZPbO2lRxQxBlDx1w9wz62WlI5zU6C1fciG3xlk6H&#10;fEpmQFNpI634iTld3HGfhszNQK6EhX7k9OUrNDbRrvgSV7yusJ/NKitxsnmb9OXP+PmQoeWGr3oY&#10;v17hI17a4cgJyd5wXtfcPwlND3+mCjypRSUvX5kAlouw8tH3XBHRSUpanoVju4P12UgpAz4yDy7L&#10;LKtbxU+YdR1g7biKsrJLrgylAQMZkInxjOPKOhuA1jWVNcM6TgKLBSq9+IkFjgJTT4OJb/2dlku5&#10;u/ApXF5OR5m/eXVF0PYUayiZKqPESyyz1MMl38YXBvkDtKXuwc2An8BF2eIk6QpT23AXhnnvH3H8&#10;G6II0hcv3/ua/MggeRg3iiovYiGj/gtPVtnF+lEUgz0e/SNuZQfx6aVsCv7ES5VZeEwLRA6AI/Lz&#10;KBfPV8yRFrTlpbUl2lrxtu9WURZWmTJfZF+aWTYdDHBVwu98d57YfmFFAF6IrL2defxybGNOeRH6&#10;DKHKZHtgjWwC36YStjiuD7hy0OwiDQ96ts2qPK0h9+7cucPZdtfYzfsIK5lO0h8cCIg5Kw9zM0fa&#10;UAAAQABJREFUwjhKlAs5tDy7iGecKRdlqvee+4dAhcZAxyIfl5Q7Ne6lf5Kd9jMsUv24KHnKQaP0&#10;5g3ohk+jxOK8Iq3Mx46f9w5CwmvkZf1VvlU+4gcnXdS24PFxZmxc2Wffp9uLJMxFXDEnzfolXn4H&#10;x/3lH/DbpxcDEPHNuvIr/lZKu6o9Lhu+BxrroMInxIaofG/Ia4wYUXc12KDA4zRPkAcBu2/Viy+9&#10;2n729rs44DMzQDxnoezvxZGX7cgpXrlSP+LAYPpBBljvDIhMB8+kzYEz+95YmpOLX0JI+t6eO6+Q&#10;lzIhyjpjh8gRFS5pAH0c8O/TQsmzW07MjM9mliHT2ChFSxyWbTubmeUQeOvMd1aU8juNAUi/q7FL&#10;L76EmRJXJxmZjHT0VkkBzmJedsEUwzY3l1d7vEZW1VAbOx/AClI8+sB4a+TjnKbzhNXI8YmhZ7MD&#10;r2YE8xFX5UvWcwqvm801/+mdPsl0DB5+cTw3nhsTOhp9wkaD7taqteuTzz9u7/3mPUy1dmqtvfna&#10;62iM0+0J++h8/MGH7T57I2ww/bYAkZxu++Y3v8nc5Ex7/7fvof1utRPzj9urb7yCox3WEeBxbOon&#10;UFKPmCedzgFGAKQzpRCe8u+tlxX60tUZu4TUwPjkl9SUm4YAntNhkEFnmsIOWUbYkClpJFoOzuVX&#10;gTPN/iEXLl1uL+KIqULg7rvTCALjXr3yWXvAUQUL+ARpulbIzOLBP03dF6grRIhpVdOl+7RMHNzP&#10;M5025ZVpFW0c2um/1hu5vk7id1L4Kd8DczcIcMNS7TPz5LsKE5qHuwlrmXPDx7FH+B5NUAZwu3LH&#10;hqIcdySXaVnM5Sppwu0Bru4KrdXr4cI9GiIWKSwHm1rGUKxPnDoBRE6drrZ3330HJesFVsidZWoW&#10;mpBeZl9z9EjjdVdwncOlWpQA4CSKLTIdcvZUoQUrQDSLl6VBMlICccyrX0Vawgdh1gWYcW0bRT/a&#10;xe/hAYtN4USozpRn7qVvn/ZNYnBSQFYDtbFTBPyGWIJPvLZ5IlxkN2+SeueP3FX8ljd5Fk4qvh2e&#10;zt25SDCTDhN69itpSWUc33U4VUKclkq7ILzjoFsfhUu8JRxEd7FveIdZ2PzPACB5V31UTuQLL+Ma&#10;L693pfWdeSMCIgRVJkwjnRSAWqMCszgbri58Dd9+R/oOu7+Ge0VZkpbGFQLeCYuCPqtpiSPGpGWl&#10;4J6423ATHt4mnQpqv6osyxEPUqHKz1YqomMox7KEVz60DONaYmDgLr6U0OkpyvUaq0MfsQv+EkqA&#10;9CCLwinxVPTlyXzxIh32rnLkN4/dsNPvjt7K+LblwHEsx5y4L9sUC2QcHC4wEJrmOfxXQAVHO3Bb&#10;B8r7PVeUdSKIK63l1tFpDYdnk7gQTLply8At/q4zYFX2i4dlLDdassZ0gKZS7ratpcs+Yx/Tgl7u&#10;pfTxxx+3eZ2+6dRv376dd9bN41+Ua52/jk4fizX58b2H2TqEPrGNcY6kMD4FPg1TDorsDN0LTquR&#10;ypPWWhWG4BQ4pIlTObZPlWv3DpRgOV4LesTXl3fykjyhtckBIpiCHsXbhTL9PSeyLN3NfJ8qu4bL&#10;MrzCP9zGykSiIXiINbzffvrdm+K/Hh7OjswD7DBjH4ynB0798V3UEmN9Eoloti/rguLjnngZXI9R&#10;H4+Wot25sfAzdQWSuYHx+YuXUVoPtivXb1O/8jOzNvEVAx/SSWXJCyymjra6uLmEZwHOilKmekXw&#10;7TPwGc808rF1y0dZQNwoq/BQwohsH9Q3fJbIyl7xLH2MT8lFR/SJKWZBLOARDt7CmrMDoQ3EbU/p&#10;I8k0fa68of/2mMdVrKOE7GGjsuzWmcLKeqAwcY42exiRmwfRwdEoK4wKqMQmDXgDhWIMK0Z8iUQu&#10;2nImC6lAKq1SBKCiKA2aX+evM4/Lvfl77Ij5ea/DmMtGx+jUnumfBAwYrdszDkg8e+ZMzmghs3bx&#10;4sV2n0azxgjo1PET7Vt/9EdtGmuWjd4t75ewdKxJf2Cc4biM02ww9Qyl7ezF81ik7lAeQpEGCD6C&#10;YIlRo3Zz5+pEAbBtPUnicfk93Ob5932Fac1nV4Q0CAKqYVQjCvMM4ri/txDNiSWka3T5iFO233n3&#10;122dEdMJlmt+99vfbiMoRI/ZufbA4QPRmO/dvcUOpHOsFDnGNu1u5ohTND5BD+7cwlKEszv4dQ8V&#10;/SAUUhMomB5GW86e89BvtGmtc5XAIuZvfTUmmesdhYYqlfpvjKPQnmTO9yw4ncRErU/XrZu3WWY8&#10;ic8Z1h2Y0KkM5+jHSXf/ai091YqnRWUZJdbDCUdR5DZocDdvXcP36AECby+m9sdR2NHOImAPs1O4&#10;hyE6hbAfXl3iPKwFlMapaVYugCRHrm5XP461ShO7jGRDl0COjUJg6qqAcAM7aZHNInmOqZv6ZCTF&#10;75bmfvi/0vijsOeXvLpqId1JCk/IBV67qVsh299G5nXxPTfmA2wZzVCOk0N2KLwIP3hnbj3H4hGe&#10;E1BCovKuWEOwwCTVdjxzANdRfLjvAobCqF/lr0A3/wxiUMxqvxJwQIQSmNVm8028DkuYPwUXJIaH&#10;zweoe1n+KmwzKhRfQ73MO3glfsdgRoNDfOkZGhDfXwVk/A1TxZ26RKm0mpTvZXldiekw9HDbl/+G&#10;d3iT3QBzjWQrb8tUOMYCR94+25maNtdwn3KHPFNeve1RIqRJRKG04V0w2qDJLQK7koi/ATaArHyF&#10;mHAiZEEAOFhaxj+PdpzDr8GhnYJTdFAr5JdO1UHT4RMue9b+TQV36jF0WvpsyguxHlg/ZKZtXIVG&#10;ZUw5mDYEYJlRgIF347SoWdD/U9/W064u+VGfKOmUFwsaPBvLg/iQL9XdKE8fmIVlHGw3aM+zTBci&#10;HxKfnOxwp5EtJzjp/gMGxJPID10IvD788MN2hv5Bh/TlBdwzkHWzzDYcYdn3GBrgfcp9zBEx6w/p&#10;D5BNDpyWaYtjIEqV3cFTPsSTbx0YzrGjuTwVv0biKENWkb1uSVB8aX+n5VGFvmg3Ju5G6L8Eivio&#10;gNzQz/jMFf5XjgK3NAydqf8fitNk8gd8dZ6UP+ry19K4pGdg5p76rywjX3GjcUVkwVN0k0dUHFw1&#10;5iyDfcaasgY6bPFx6hCsQd+RNouidOLE6fbr9z5MVTKgAjORHyRxAJL26T04q3Zl/yveCreRFVr9&#10;go8KS9tURprRcKUtCqKXv6SXR2KxMiL5i3sPOrY9qWjbr3kyiPfZsBj+2GRg71Y4hw4fiS6gK4n0&#10;EUfCN+7GyuSrwp98Flc4jZtMrfT46GS0f2HQkqFVYwpNSydq92VRQI0xOt3Egc6ZjDp1GeBQtDL/&#10;HItBEcKmTvSMEqyPhaZmSgaunJ1ko6YSzj+KDafZJjGDLS3CoK5+g8kccayhpO2dm20//Oc/bIcP&#10;HWz3795rz126nAq68+yxM6cyvTSOj9ImSNDYx1mt3O9pZ09eaC+y/HQv00US6XVW58mi0+7kSdlB&#10;vHAEKTZsiUcdKTf3ok7whnDucg1sV/e88zJ+8svT8Gw4da5a88BNsuM7ob7jo9bbiaKQ869PExTz&#10;bLH3ySJKzQMcNJfbpeefQ9OdRKlZjXVHX6+rn36a3UZF9YWzF8II+ni5zftdVr5QAP5eZ9uB40fa&#10;59dvYJXa1177+ptRoDwiZJGN15xrXsJitAFMKzAOsop9SWjcAo1wWcOCJK5OcS7cXmhhA7IzO8S+&#10;J4eOHIhypqP+9MRehBRbzOOL5OngR9j8dAUl+RTHoJx944/ZJmCm3WC6Vd67+/AeFsNJTos/w8GY&#10;BxlJM7pkuuwIToMXzl9sD+/fa/uwKJ7GyXLW+rACbs8hyiXfSRrx1L5DtGn3S6lGorBzHyoxbRsz&#10;3A5ikZGoPKsSX/TWBkXFJA68oMk8NDRsuBDpCVPJ8ZJWhhVFvavLzmn7wVv5xVd8OdLJlB6PtUrT&#10;1mbbqNGbox9ZKIJU+SROES7VZuQpw8yMl1zhsQrIs3yTsOGdZdsT+WcbCizCE1jEC6SkbVuLXoYF&#10;xBIQZBCRX2H0V9+MXGbre9KKj+CKdMmfOB2G4B8a5DlpyMXy/bOtpy5DR8KzvK/qqBAveGRVwshT&#10;xZJbBFx1OCrcXr7ffflseV0Qm9awwkXF72kM03IgCgOPdbT+fHo+pvfyqJhEHAozTtqziYcreBjy&#10;sO0VV5h+iDPkvW1ZEotJz6/VME2PYxLgNh9X7dUZcxz/wfT2/YcLGejo7N2VmVgtSTuKicS/XBKa&#10;MFV8B68qQXpiSfOUQ+b+imuX2qsAeKxUm6XN6wtKembzqSfADVmab+hs3ruuDrdBwXV/pyYE/1FM&#10;9QPpiLAEwzf6CdIgGKzBM8RzCwGtwytMs9synCKMIgF8KnEqQQ6Ku2XiEPtCuZHmbRyKD3IW5Otv&#10;vNoeIBOe0Pm5C/OJc2eijG5Qp6crTzm/EheNgwfaVWAZQTaNbPKBjWYZ6I1lSg6+ZFCXNgzU1ilW&#10;cBQCrVXWKxtR8puB08AbvY9wiqfjfu0p+NEZGNgnaMPxllt39Rt2dvCpU7kD+mzIKo3EM39fvjou&#10;g37iCVMP+3Jcn3ntt1+5jJtc86I4UlxDjS+Upux4yK7oC7hxnGMArCx3etdpbWcntjiA9hnp9Jtz&#10;UFkWQixKWOH0T3JGyYUH+qqeO3chZ4cCKOQt2ntvn2LazitOt3mpRPNfF6CLw7Q/31lncOifbTRW&#10;NvIS55Hd4a0dnCQfv6Cn2Yv/bBRKfS1PpdqNS92M2vq6d5eDDffxUsFWbqzuQRGmPJXyfRhclDgO&#10;TjZQdoRrrEbhlAFwtVMqjQYHVwlrJf3EeVvtCAnj/QoNd5ZCpjC3OVrXJKeJt3Y9Bli1N8JsLHvY&#10;GFLNvEYX9kmaPjGXgWDPwVJ2+uvJ2KfpLEe2nra3V5+0tXlXbkhwiIbZ78Kl8+04TmSeafX2r95l&#10;BcfldurEmfbGm0wv0QBv01gmQcQCVrI1OtCZ44fbC8+92I6iSN3EkvSzf/i79tILL7eDWGCOYnHR&#10;AT3MBMK+zIjpvCBeKXHSEsRTvwALsbog9k2/wpzk5e9uoex78999ZY8ZCJraDa/C2hDY9PoZwWq5&#10;F28eECtMa26axZTV6VOn81l2Xp7GefrUmSg1v/7HX8XR2um5x3vnY1bUSfR9rFHz7F69zNYKH3z4&#10;AQJjos2T9vLLL7W3vvcdpq4esXfJAzTzjfb5px+D49V2hE0iX3jl1faQ6cwb166n7h6iqx+APm5Z&#10;HQTNpKd4GkWJ2ZJXxCo8q8k6I10ePX5kPw3uAA1sz8zB9vxzl9oHn3zCjqnvsDqRM5zIT2vU2uoi&#10;Am8+/gJnz51uf/bP/xTT7ly7de1qO4DAk6PGaMAuI15lqmBznGkEytfXQEd9EBacgTpgsBXyDLOr&#10;5GkOdvRXCgRCC1g9Ml7/g6xcIU2S8SXus9qGOBEYPKfhUheokngK1hI7pvqKa8gnqyhpSxSdlG6D&#10;sILPVfFUOfrCIGnQUW/gC0VJ4KThm1CBVjxlWTsCIm3Wdodg6zzmrx+KAz6bu59gonCjdBYS4YMm&#10;NZorIcWLlOM7LQrkZFDlJxyU5dEHBvd38mvKFA4LHeJHqJERrcWQ5LS7XRg1PM93tSfSmy9fCi6V&#10;pN6WhMI4hQuFMPUTviF+2kzoXfB3mPz1ql9Kg3eiXBBmHua3877CMgVNoHzl+9SNaPk1DW00afhK&#10;6uFZnlFmgtG8N77Kd8VOUBJYZ9MVLlTEfK58YxEine+ly0aUJVde1fEkS8osZQR/WtsV6ro4uO1D&#10;OUtbjnAM1AncRWMtIV6Wm33qiKeyskbbGGGRhvvQbCC3fXaYOqWS4EjJOoOHjsMv1WgIT9Ypd/s9&#10;yYQPTEY50oI55YIQZiFiEYMW6/QptkjGL8g4nilbP0v3SdJ6s7i4iAybQOah1JCXx5l4uRruG9/4&#10;evs///qv282bN7IX02uvvtHuM6hy1sJFRjQZ8I9TOPJKuhxlMOdy8a2lx+BACzvtHh7qODcs/rVA&#10;JKFc2q/1x+rLCnbCDlrH8XEiJHWVJ5UBSTfwi2HiSj8lFT+nNd3WxJ2kndJfJx+t8yqDDtXiUyrN&#10;qb9Fx2It3eSrBAmPJCgaSL/Oi/03Eb705TtpUZYb0sKM5m1ucS2gPJVl+WwZef+YndJPb56Ny8qG&#10;QKMwbbDCSrbZwscqJyYIMfVYJ69N+3cycyrcawwL1KH9bN44xjFK0HVU9xpgprABgSXD0tapfzab&#10;BkdUTCgDR2RRcgNycQJ9hNn7bG3Cr3wsLsRP5S8MwEJ1wWaknXSVZBMYcVRuqUr67wkG104Z3sVQ&#10;0JyNYbA/t/+AL6mrK+3lR3ifukUH4MlFZ8q1WZQreJANmpjIjc8RgMjeaDs8Y57DX2kJH5AZPMTd&#10;ZyJOtlgyJpi/m5hgGsRVTuSk850iAl6Ap2R+NG0QPYrvyQQKFa0ijVoNb1Lzl4KOOdIQm3tHqdHy&#10;6DTP05GOICTe//U77fYNjrigAhdffrl97zvfwrKy1N751TvtPorRQxwdL1y6iE/LadXIzAFrlnUx&#10;0+nLl9iPg8NVMa95uOSVGzezI+0NpqL24auzD4vKKPt0hHVg2iBewnkPQcqHiucQMjwhVqRHkGmc&#10;33ftflcChnTkI36i6aazMi8paBHiDyJrGUFYIRkBo4gWixJxZApx5Nzrd777vXYGM/S7b78dZ/gZ&#10;9h350V/8CMawEROPOf4pLGxfe+utduripbaEAFGZkGHclE1H+WWm2dxH68KFi9U4YBTPv7nGCpg1&#10;rEtbKBb3b9xuj29yPAjzuTp7OrJyd1Pnfg9i2nbzusNYenRWVpqorT/DUfQIYTqAWw9Hb+4W/AA/&#10;smvXbrSPrlzDqnW2HWW128/+7iftF9BSAWlts8gA688CVjBXIJw8cRQr4oEw/yN26L6HU+d+9mR6&#10;49XXUMzFHc77KIXOguvbgI21zVCuTA44yrYI3HQt0DUnjYNwp4T16YqSB16Df95rIYvwSxjP/pKt&#10;l3EyVQRLyAD5IUwYvnwZ4qioIkl1b2m8ESq0KYT3w4ePaYQrdB60M4ElLy0dCl4bpvnn3meZxDws&#10;zyce5bF69kV/V+HG3bmMXE+780laBJb5dAVmJ81wx/vdeScjQfiKy/x287149KpyBGAAIqEVXllR&#10;S9q/sRXcrg4NDUjfhWI692RXefRO3w7QdqX88erlW6Zp/HQ4xJn0DG759YqylfTitD4K2H71MJ9T&#10;jyFfIm8/ex+ohuqF1+z0uDo8eehfxEt4QCg4fOWdWQzZ8Fv4FP41ZKmfpygB4RUVo6QZvsU1H3m1&#10;6NDhHTJEpkfRJ1f9cbSYaGXVaqTF9wmdwbkLl9obb7wZ5VnrsvI1PpL4CKXuZiUS6YIKp8LH4+4r&#10;lahwQfK12DHY6Y+ZEXYCx/rlYDtJoY+0fMLmk6vIO5Ul91qjN8aHCmsX1hn3u3mMxePkiVOxMjvN&#10;LvnWkDmnTp5ub735tfbhRx+23/zmN+25557L9Jz+VjMQWvc8OIQBNNNdtPdpOkl9hZbEFXBoYXBX&#10;Z/knPEaFlMPWa3fVwofIDDc1dasCrUjixHrVNGjRqsIslI7dwQ23DrgURFpqPDQc9TRyJJuEUhfU&#10;lbRziSd+O65Fa+4DyA40X8lTRs71h8ar+gl/lStNUVLhKyCljtQN2uj47qrjERbgrMMr+ql6NJXq&#10;iIqecaWFcoouBRxutZO4w5w9c7Zdufpp6uMxPdEMjDe0i44n2x8AFOTgLPsJkqH81flVQgwtLPG+&#10;8EVS81IOGM/L9psczQeay332B8nFPsPc4P8zZ8+2Dz/5qD25toTR5QViuYgA2sIPwrm1jLKMgj4J&#10;zfWx9WgcdRZXWlKC6iNEtnBKtMN6xGZlTvdM751oZ8+yWzKa1eLV+ygdj9vMphtUsVMqFhzGCrEU&#10;UdsUpJNcKkE+q0vswQAos0y5yER2+Gt6hAGcjVFmpm2QjnB8ZDYYJR1invryy88D7ARWjivtyIEj&#10;7fILz7e9WBN+9ctf4eTIyAAHb6dn3PdC35rZyX2cB7aPzoednSHQNJYM941ZpiFsYtqdQ2l6hWkc&#10;hYX+Okfw95mZxVGS+6wQQVEq8z/MQBwwA4xc4IMWkfpYj9DERjW8L2LtMLnPu6/+7K8NUmdA85Tp&#10;yxJXmvKeCJHqSPVTckWh+Arj2IjAl/fPvfQiu4zOtRU6Wx3YP/vooza+7157k8Mwj6JYHDt0tD2+&#10;h4UNJj92iOX0pMwqBxhB5cEWrHVghbn7r7/1NVYwvAxTca4S5+F44viVDz/EosdWCwgqtJj26fUH&#10;0agnMCFPor3XfhXsqM4OwIfm8AWg4WjGzly2K92gY1Y0UFcd5zdxkqPETDc9YVsATft/9pd/0UZm&#10;D2B211GVvTrwl3ISeH3RVSKM+KDXG6++1f7qr/4Cv6uDbQGn9XlWuy3qTI5g9YTrtA/y2gf9F7A0&#10;zjPVNw5za04FubCzAk060mAGWom/eVYPOjp1lOc+Sy6PVbBpydhi2i6dUcgPxolvozU/ecJn69lp&#10;+jt0lq4E+ukN1jiyhM9QIn9aqpZYvLAG763jYuXSYfFoUbRj4iu0SQFeEVEouVVm8VCVIP904Wrj&#10;jhXKwnZdcc6mXsJtWn/rgg+H9AJb9RkgpDH6LhBDQ3kfEIKHvqrG9zt5VY5JY1ThNvXw632lSzaI&#10;mN6ufKPlgXqjV5vKkbWKrLTo8O3ADSyJU/UwHCiGNguOhjSGFy0rnh1dzysKVIGXvGhmaee+T2dp&#10;nh0v3Ke9DmWKku13PgyXWYim/s4OUoXPq8Jyu8MT4ju1VebBX5bnn3lSppd10D/PYza8d6p2noGJ&#10;zt1ZOUWYrgkuxNnDAgiV+PCmbZuPPGye4SfyDX8LEtkb7rS8/YYqi7JvA0QsoTwdoKNzsHmY8l5C&#10;iXJwZCfq1FfHjzkoJ+2g5NN+Caf9h3Uo9HBPmX31XRZ1sEItNM70uNO4LM934AIe5lFwZP79TJWt&#10;scy7jnKxT4JfyOreg3vADJcTZwHZNUVfMMHgSIfiCxcuBCYHdLZ/cbmGDJlW8QKIMZUA6uIAZox+&#10;w/yc6ZjE6uCAScuvoAdvxHE1YNXDehIOPW2DPjjwznSS9QUPWmuMqyxXaYhixbNxzNv3GyiHKqay&#10;hfJEK3ZW6OFMv059HBCrdJFTXaJy4BHxGhm08zb1M2JwPiSxzonLb3hpCBffZEdq27VVqHjKl5Ix&#10;tuUtZlqwuqEYqxy5kMl+agNrJhuT0Uhx6CYMfYhfaChZ6AucnlQ8KBtL8RltFy9cbK+9+mq7ceMq&#10;iof+zf5Thn1acLAjhwKnYdI49QTGwGuKqkeHN9UxL+L5kae9ylJWuBN/SA7oQFrjUa8YceBhglKO&#10;q+D1h55FUZ1lw8m7D+63G7duotscYEd73XJoc5g5tUzqt6hk9Zy4Dfpj5cqYDDuDw2ywSQFqzwuL&#10;jxmJ0/kxHefeOnvp+ETX0tI8Hc6jdlYnXpaiO5/u6Hhd85UVpULR9Igtg6gcmd/kOkiXWjBLrDZG&#10;5AqvUb4NHrS137z9q3YQZellTpc+dfR4O3XwOFatmQDtaFzry7lLl2OFOH/uQm1/b3vC4rKGlWtj&#10;08MlmQ/GAiGCnFNViTvC8tcJGOEhfjmO6GWMvSx3XNxcyjSj9DJ+KuCtsHqRPsJIeOGSrh3Xy/re&#10;zbSdmL4xj/7x2XqbrcwGalAc6PQVer7zN0Mhtz1g3n4cmuDMLL6SCGvdulsg4IztnlKfffJxu3fr&#10;DgrkXpyw19p//+nftn/x53/avv9HP0iDvY2ztQ6POuDfvHYVp01Mia52gMkovr3xtW+0H/zJD0Oj&#10;eZTig4eOoISxqg6EuTnpqKMKkDKxj+lVGoV7Xjh9JJyaw89dusAmbYcR3ihHGXHRKSGB3QnVX5Uy&#10;+SoHL8I/K8DsXionz51rs1iljl443f7oT77TbmNhun4d6yGbdnhmzzo0lEn/h3/9L9s38aXSx+jW&#10;XVY1gv4n4MVGN5K8qQW9rPisvZ+wKEEjHcoBPwIP90OUIvhQAUe4S4mfYNbX98HL0aYWUEd/JOGi&#10;EDK0Y7AcWUIGVcgqckJLgvJLfv6S4iuvzhPmK4x+dV5wkPCYziE7ys/hP0ebS3zyJGKEGKjKtQ0X&#10;4aYPjCm13hhpuyxgrsvU3iuYKsy06fz5VYBXXpXW+/AttUwRpOxlmQYkEEDrJP9YY4i0nWbAA5G2&#10;rw5PD0i1OqYkjnAOdVVmVAvosQum/tThLLwIR/kTZIqu4428LbPH9d73/TLcTkzlk1ihddXL7Kou&#10;/obOBewX8jIfeT5xfD+kqTLFjy2q8orpfsijwr5Yn0Tc9dVxldGsqJFfgx4F/cCD4Exl6fECsko5&#10;EOsG7Y4GtcU0MinSmYdfgU3LkU1QVweVcJWuMbZMcepHv799uE+ssrJ0nRkC0xzGSv3Wd7/T9iMj&#10;3aBSRc1Bsx2Gey/Fv4h41p9vPsVT3OTaxotPClKiOCVeHbSThVpPgIQBoRbj0T2z5LmMxRnYact2&#10;QjqaWy8X+KhkWMpDLNrzrOx1BkEYJuiw3CJAvyThlIZO0Z84eQLYpLm+UKzmZbsRKeJ2Mw7eED30&#10;90gDeGCSQ1MdxI0+1W8ImOhzlYueMqAvVTphqicdpXkgIW+tQnBZaBMlQRyID9LEtwqEq1SVdbTe&#10;hR7UxGOacoIChZnvHtLof2c7sH1ahpxp26oyCr+Fb5H6//OSoRykQP/YsSr70FMekwf3MxW1b9YF&#10;M/DXM/CC0lzncLKtAnh32u0p+E188D7FezfqXAOnumy4alO6TXNcyMWLl9AJZlDuma2ys4OnM0ay&#10;ytTfj7RQNwh+gYecuee9lJf4/8RlG+nxrJHXFqYt+S1prS83YxhyRjdQcMC7W5Os0nacmQFU9lfC&#10;RQU+0MjwCOOAezTOoA8cOniI7TnmcTlzgQA6C2XJBWP0uxALfYMM0KVTgBrxqMu1jxwnIoikMY5r&#10;sqTgdSwDMveFixeY/z1iPnjRw2TpbOzsqQLwqikrowMyWLLuLgW3MlEKeB8+s/NFNTVMJrI8mf3t&#10;X3Au0bWb7fDe2fgVwV7tMP4zszSUk6dPx3yqN7tnI8nQNcKhc7ZQSwOwaLowqY85NZsy9FfQcfAJ&#10;TtI3b9wIc6hpKrAlWpjezlEGSl5kJ+LNVqHORwJL7KpHxeXtNhMkLWmM470Nuodl9MuzyMkowzhm&#10;TlhGmabzNbDql+VeEE6NuutslARo8MlnbA9w9Vq7+enn0MnTtCeYVttsH336UXvz7uvtja+/1f7y&#10;wL9qP/m/fox5+uP2yZVPsKyxyafiCrzMYnF747VX22vM92/BDH/94x/H3+tHf/rn8Q1QEKyQ7wRg&#10;CctTBE+EJrhbwXLkxnjPY/U7j6XvCR2SG4eqqW9hgUTT4lO0FWlO9bnpHdlh/p7EzP9Wu4DP2IhO&#10;2fvZ52KOFW0487urcrZ/oFFqCp3j6AVHkC4Ndv8S91hxxLsmA1Nfz3py6s7tK/xz0zkdtu02FPQq&#10;bG7I6QjB6Ux9kxRQ81gkq5EyJQd+w5HyKgqaip1kDh8qunwIT/Jrz6Omh7CwfVi3Hf4wHp9dl0lD&#10;+91hZGgJ8W2A/irs+sylXBLUnjjmTAMnPznD4g3ZuQwr/GY0NhRsvJoiNEHxXgdKPuy8aD7CpVCr&#10;Eob6ChtJhy7faLlMZ7z8JusaOftSvpVP5Vs7mCpH3i14e/sw3Di9GpVn1U1Y7OD8NVze291egkNg&#10;NUx/lw5LlTV0MOS9ncayrQeCuOfpO8suWOED8BcapAZETx0HvEBb04nLbmXINPgAn3Gtt3yTTHn2&#10;LlX2hsv0X756GdvhxDV68rM8P/zZEdW0+5AZ+ccKiRuEA0UtohuO8lM/61jWSPlTZ1y7HutrHkMO&#10;UZz0I43zcrbjYJ85OrdMPaGEiYtpFr489/zzdgTZBJiXWAyEB5an7TjIi3M94UKuvK16Drwx1CXv&#10;jJNoxPEXeLTG6qP5jKXJ0hvdLc7B+uqk7wAGDy19zMDoKrJtL4NEfZJs79ZZ1wTbr886e+tjcu3a&#10;tbRnF6sIi1ZUj99YouPTVWBp5UkGk6fpNw4wCLQeG+BxFTmldWlUOS/Tk5bqpau2VYRv+dU1RXUv&#10;VeaZCOSP9Yg+SrpZNV+WFQ88AV/33Qk9pSUybBTZtr37u/HhMVPL67WwCTpSsD6HJPnC1fOJrAGP&#10;X+ajwGGefLz6b+Fjd5gZ+6ESQq7yV82i+IL08lSsMbx30KCP1QgD5i2sd1CMfoC2Do6lhbmACOQq&#10;rjXIV48Uc0YgWyjwewIL5QwK+eMF2vMk8ZDD21Y10smj5BS+St2AR7kr/PFPEsYvXb1O4W0EpH9R&#10;tqiIdLH9WLfgTF4Drg2c6lVeHTxEKSX/6/i3zdGvTGOB1Jqm1UgH70WUO5Vd+1oP1bWv0MAwjXJN&#10;JgNuVLrphJ8yRywB7Yw2YdBpGIpmApOxkgDmW2HZ/gaN7AQF7GNVmss5N3XMlSEAwiXpPJhvOhIb&#10;ucCPT8F0NjaeUDUCvHepFI04gpQKWSkPNLTamzSKezdvtkeManQm1WK0//AdOviv8Xsonbd8XsxZ&#10;yohIHAcWRRm5UqsUHyR5er0wknNgn8IiduvmHRrOSi01RxBHUQq3lvByWlD8R5Mmq7Ab7wO38Yo2&#10;vKmrE9MnCbn7ve+8bIiKMaeHPBcNToVBYBqI68hKpULhkKX4mG5XVU448HENBRIezZy7I6CrV6+w&#10;GeUjFAw7PnBM9prRf/UPf99OYO05fuZs+2d//qP28fsftHscX7CGs/wkhDnEKOzMcxfbEbZOMMN/&#10;/Pnft/fffic7cP+CKcxjTMPpb/SMZaRj4h38qDWxeUNWGNrJ/tGf/El74xvfyIqZ+8BwgOnNKYQs&#10;W72hONUuuUpDzbbi23o5angZRUlF9zrwXP/8kzZ+fG/4a2yGKVxOCscuGUaNkxMp3nvvPTqI++25&#10;F57L5m0qQTZoze9O62guVSi6A66KgyObDRS7J+zIOjd6kDjwGAIsHztr3svD7iMVIQPeDJa+tTqH&#10;Rg890hFJK8Klmgq49JM/iV70H8jL4+9cRWn1K7lAbvTbX0HwLQKG70XovID/3eq6u5SDX+HlL0BR&#10;FgXxDz+Hb5M6dUiBeSdMtirfmbLiR+DwvkKTTdqecXd417ekDIze0Jb46nUOGH4RZppSfHjclW/i&#10;CAdIcRqFrIjNF2H9Cr8LI/TyfS7jWW6ilqLV4/fytuEirW2jrERAyLPvzNe4Pb8UG3gL5t3KoE79&#10;wiRYygiVgy6YIxMGeMUfEQsu4ePJ9wZkHxcDiOsbg4dkSVOwGMH4/AxXtfudAO8sx1/rkRL58je0&#10;TKbSoeSjA4cHbBVw88699hjfnQ35AhmnRgM7azBnfGkYwsHOLh2ehVcpcSegnQQOoqloa9V001j9&#10;YTtv7WdaP/BYPv+ZYiMXZXimkxQ+XJHVQ/3Fww4OeClSqmb8JpO0F8Nd/WV7zfJtBt5byLaNzbJq&#10;UXHaPbCj8M0wOHTT2tu357F0z7VzbEuy/BEyaG00/qdOCXrygv3UUaxg0tOibLMeuhu6E6ZVYxTf&#10;pLvI+Pfe+227eOFifGme0P7ncS/ZC0y2Z6cZdRp2vynLd1Ct1Z6MZdlg0dMPxKMywlkUp+0d/otT&#10;qywMm9SJnk/MSAbaBHwdXIAz4rhgwK13ajWnaXF+pg7OkmwBg/xMNcjPd9xw9fzrId9DjoXlIVrS&#10;9bcUtX2Zj/BYC/Otq/9W/sXzhFHfyEtgd8AERG6sQDh6Ae3PveucafDgX33KMu0mHuBFay7/Ea1w&#10;hCVndp9buOjrg6KI/F+iDcqrKsbiS3igAO2ZMkgYOCkrlyASN/gPjgk3c8O5Km3hX0UrSpj5kcAs&#10;9JcWd5ERuJGMT7D4B1ikmntdRQlmcH8AC5JWJk/zmGHw7tmILiiggPBGttNBPlvvqcyqiQPrQ6OY&#10;IlKOGoCQk4xAxqCyvkez+IRYp6cw2gTTbbNTKEpOBWtFsH4CKNJQlKyUYkzSuxLOCqNbxjoSv4Qo&#10;UJLPOMUgm666MxsAkXH2YCXYD5L3Arf7vrBBQfJ+xG7O//CPP8+0jw5Zo3SyItzMVJo0lskgIspR&#10;uoqZI6o95O/+EU4JxuSLIHJZ+yFGLk9dKguQ2kOkh8t60ymDA9Obt4xvJ+rIrBNMQiisrLyNIRo5&#10;5aZsoTJdXktE8W8k41Fn8yGu0297OLrAqa441ok4qqNVxENkn+DPs7TwKMswJ0DeOD5CnnX3AD+l&#10;ZfYg8bTwZzgKa3Jm7QE0YVPKTz9u/8v//D+xnfu32je++9324lvfaGdhBlc5zDHtuI85cqf3bt+8&#10;G2X0BsrUEej0GAfw25993H7wrf8RM/2+9pu9HyBo7rHB5e10VifwfTqA75B7Nr36xhs5+XwV/6FH&#10;LPd3R941tp6YReDuI54d5yrTiyLAXXT1CTt+9kyc7x/hAP7X//ePs+ru6AvnmMo7z15NJ9tnt66w&#10;rxO7fDMacIPSixcussrxJL5xHOoJGaTFw3mczKnvNArZOI7sHvUyyb1cNIIgm3TEx3YWT58AEwqe&#10;yrvTENkUDj4A/eBtEUsopmHuXRFhZ7DG+Uae+O3mlpImE3JpxBZMTJQxX7gx2zOmSXVCpbs1B/Ip&#10;nijBRgMmujzoNU48/bM0iBibcVf+fGf4Mg3zMfRkTIaaCe/wvMlUicvic9gz/Ko1S8d1BbuKAism&#10;Es8y9AXJxY9KTu/gUoq8ThzZrlqZcBVg8mI6SZ6jACZ8yH+A0LiBB5hAXVYTyp6pJ78Ky1gefEe2&#10;lm/EQMR9n7ISvqQRAVxpN5Zh3fiN8gL/1TvKNMyH5Gc8B19ICtsbaToMqUuEIzKD99LE+qazRAzF&#10;4Zs8bMtklnLGwZcDlHSw4pv3+dDw9f2xsyyZRHzkjp1ARtgi0bTGT148ExY8AlddIrrCTdMvlYsq&#10;r4eQlWmopIcYuEmkvC1lDPeXnPPejX/XGDzevP24fYgV/BEdDjoDSeEP6/oMayyrjJ+xCGeDcPmW&#10;s3/BgXnxkT/4zwpQAhE10MkaulUA8o226aaKbgarxXsZHzoPQFFZiLwifZQ24HIg6ejcq9dOXu+j&#10;9e3wFKnFgLbDlY6MvBHu3KMcYB1ON0GjEN+6brg4w+1QaKzU11XWTLExRXL12pV26sxp/F9eb598&#10;8kk2tn2I07nW6pdeehk/WnYVB16tTbfv3imLAdYpFSB9UJ5nEcgpzv1ywHidldAO+D0WSyt2sOXA&#10;HhwH6RmsOGCGFvIPf6vIFyRxm8KSFzyAdP1f6PaRAyo5tEX6R10n8p58pR+IyqrucYiCRyK0ccEU&#10;iiDyqFvE3adIi408plOEMSXcMxQNFSnZ37oJnOwk79nHCFfwr5LgH+2jKEIo9BLrcDK3SZS6yQYR&#10;TKZNYtJVAQmOpWyIokxhr05gwcKIAcW989aRQfopKcFqxRn9LP3zBjNO8q51D33JXCvTGPL0wIH9&#10;7czJY/jUXsN1gh1Aqa+rLq3RDH1bwIC33drFZflWWNisjjylDBxTxpOupAMpbTdcDpy6DFPnSHtT&#10;2SYDDQuuNNyk/UrmCdKMuIUDkI5iIGm0l4uXL/N5PvmY12N8WB+uP2jH6W/cDNstMxzoAh55U65A&#10;C5vyF/ywdYCjdjaepAHuwUwRsvNiihLHKCTOx6Rwky6fPTnZymVELzXIKKKGSmpmVXnSkVOa2Ogj&#10;aHhWiyg6FXIUbjGHyhTAso6/0TrbBmzQYY6h7dnhuNeS04REiWOvTubj5LOMouPKBpfUatqUlWI+&#10;l9GAyRGXQlOCJjmI0XFPAjj1594p7p2g0BcfOvmF8DJhAUlo6AidgF1BY2PiN+9FpvdikvipY9IN&#10;LF3BQ1wFtuHgwkx5l8bBs0SOnwK/7rvhdMMK5uIJVrPBr8AMQ7K8b5Mt+pfZd2ideGfZvXsEoXbl&#10;4w/bwmOmclbAOXWeRBlaXFhpf/e3P88U3JnT+H3hyO5xIA/RptccWcG8jq50iJ5AYGk59Myi6x9/&#10;1n7DyrRXv/N9zJAH289+/JOMFE6ePtO+9e1v4XivFU4FdaR9/vEn7er1q/EDWIM+9x4/xGp0hqNL&#10;TsUPx+MYXLWS6U/qOo3C/YTTzH/6s5+2997/Natv8B1ixc3zr77ajnB0C2zXnmGuXQMO90v513/5&#10;r1iCeqD97U9/yigQaxvoX8Fnw8a0Bxg2EFDrdBI2jDXpAp6khZ2rWwooQFX+0ShDMzvKZygm2UsG&#10;IRfnWNpoVyiCfxop/7brIRx+kv6hl/e5C+m8l9QVRoKvuCo2eZmfqeRH4m2i8BjmIgNXdmZbDtuP&#10;gfBDlHWeHfV42GtB4TsvO1d5jnAKkC8tR761gceZlhfyc64BRnkzfEac+vVtz7PysRkniDTmnYz5&#10;saPUGqFCZEekEhUrKBHSLkxm2fxGqeHXK7DtKre3qapnxenWrp5P2jKFi9u0xSg7wky9ga+3O1P3&#10;+qicq5AnX9q0hzXDCUYAJuotXZU9PFuecibAFghpN0WfwlryNV7kR+Gow55yh7INS34+87H+X3X1&#10;tDv1Rv4AjrymbOrvgwMyUhGnSvS5WprX6ehvc7THg/gruqTegiwrtAZkB1vd0bpvL6GipFLiwoHU&#10;IHVXvpA7ddNhewTZ7jYgWnVuMTVx9Oq1duHipeDLqRYVAeV6XdKk1zClk+8ObnbqJi6K14xuGkf/&#10;4nL74tZHw3W5cOWdVpZV/KdWsGTP4jfj6tpVFn0scwaePkqXL15u77/3PvBPst/SWdo4GycC3iID&#10;rHVoP8u0iTyggqV/itb5uYNYpk6dbk/YPkb/E5XCafYQPHbqDIoWfplsSbM2v0Qd2cSYfeN0e3AK&#10;xoOYrfY4/ZzK7MYWihHI3IRx9NtZo49yP6g9AKDjuJZr3RtyjAvP8RdTntEXSstJrWpU3pVeY4yS&#10;PBNQy42bJ8cqyKxJ2jIDMl0tvArXhecE7PoydBc2i++HNLvpkFhDRNsOuSYlrMCraq8UtJ3eGLlg&#10;TvHrAqEVaUe9+wpVG4+wqbhhg8g0nHzrnlFONXpvFY5gtfmrv/hRu3H107Zycxle1KIJDixAnkDO&#10;C4YQ+Wy69NclyIv3GPCGx8K7xrFseT2pothKK8vT6qd7iA+BTx4E67VCn8EbA+MJdIUNBxhaxoSB&#10;MpVjR48cbitPajuK8CqAWYRW0HUYwfwcTBSo5PUM3wn9kTQXTk1jbiOijdAxj2jN8SaMrPXqx9yE&#10;QoUwAUAFqVVGF0QBQRmhEJUdHQ9TQAijxWdHsFaFqJfSWUTIWCRUaZncO86qt8ttnl2c124/aKvs&#10;Vu0hiTHfUskz5/FXQvm6wTTUCPPQJ06y7wGEJSPKBrUCAExWViUjAPHWquoUuMLoaZXGuci8tmfz&#10;zE6xbw8jDmiXzkaiSZB+Ecw1fJNp1cPngZDcKtRlAt951dvcpn4JzzsQ73vurXuYxfswrm8KHzpe&#10;Mp7JaglHpc7h2tlnDxCI/tLLr2Tzr03mU89gsbn+yWfgybPOWNHCNKkocAd0D4v9+MMP2icf/JZp&#10;HrZ5gGGdNpXh3YtKZvecNZXkGUZ8TxAW/+2//FfwQkNhlcC+/fvahUuX2iGUrYPH2H4BJesK2wrc&#10;uHG13WFzS7dfOH+a1Yj4Fzif/VSl6f4dGFPzK8cZYLr0V2zqVP8u20B8+vmn4BrLFun/t//4v7d/&#10;99or7dvf/2778OpnHHb8qB1lj45/8cM/axePnW7/9T/8J0aRHLnAishH9/A1AC9PUXSmcf5XYaJX&#10;RKmuchVMTm0qqNy1V2x62RHEZIxy7XEvOnanC1UwQXR9KaqDYXwHP6NPhzZlNSEOYcUTZGZ7QFGA&#10;q4p2/O5wCg9fuqrl2Da+ePVnZDtKKzwJ3mc5gocKBNZYRS0LXtQPhSYfS5T8EpMB8eQyOchbqhAe&#10;8nV4S+iUIHlv+VVi3qW+4dak7Wl854jOUab+W/VcgilO8NRbBdMtINxHy1G6+/SEd0lrfFLyqwVC&#10;hd8pi2G0B+/53k66l+evlmTBNLy/s6PLFDXxC37rZuyhbv2BZ329xIN/HQ7pZbhtwIGYo0HLViE1&#10;jnJEOtoBkMwiQv/hlgCexVG16Dx/+cu4ZJr8vDVfkOdtyvK5w5PA4Us4vCq9uIJ+oVNF8HV4DRuR&#10;Vs4xLMWLyKsbbN+xwmBIfyI77Q0VaMtP/ZR7xcsKf/O2nPA8lTN7px08KSH+fQRYTqxOQzwHUk5l&#10;X/n0U6zPc7yjE6dd5VxJ8ojiKaK+fBHU6+qrlEueugXow6ZUzGwD72xbQ3cj+hO33DegA/Vw7xut&#10;ecKvLDl3Zi99DvwBndxmQ0fb1157jeOtPkGOo+CggDgYs57uheRUmZb2J3fngxfh+YAjrZbdWBc5&#10;6MriOTrwg3sPtENTh9r5KaxSixvt+qdXKZO2j2K2Bd97rSJXtdzLh8pN4TQM9QjZpTUKqwUdrzv9&#10;e36csHhZVxd5W7/s08WATsd63Uh0cl4nnpwVxZ2+dJQ6ZRrJtPKQ//IEf1/FPyLn9/nzBAC/ROBX&#10;kiqZh796hM6PSSZTcMVCTD2rfWgU0a5D/UwuTYk2YrtLO8KiSZ+vwuG5oRpcstcb9VZFv3gBdw8W&#10;8ugjlIv0yqz0l+C0tuYhd+S1eYZ7BzgqQYeUOMaHv4UrPspEKB/GihlLJrh2KwhXPbqgLIMt4FV3&#10;sa1kCpB8TG9e8p1od2Gb07YOTFXilUXixlmLEUbq0mMbEsLxWUIRUvvC0kBUKsuF4JS8I1iaSoAp&#10;RClEHSTVpuIi0Q+NQROc1xZWoeyODKI1kSHqI7gsVCBsOGQOgiSCaUShdFbQjrA/0tl2mENyf4v1&#10;4ymbUo6ivGXkBFBuVvjOO7+kvNF24Y2vx4owho8VbQb6OfWjoFBLRXtcl1EZLbg/Ah3tBqONFRwI&#10;5x/UEvQt7OBjp861AyDKjskpOzldBvYKM3GvIhdCJbTqK8ziMBqq9Rre9R8JlZ1SI5xgfmOQJJ2C&#10;leXyx4952GH7ZD46m0l00JHNJZ33ncBaopasArqHaTLpMU6888+/wKrEM9RRIeWoE/hhqAUUw7uc&#10;JP4AX4cnrGp0A0Q7uZEt9+GGJloILJ0yJpiTdUXYFFNnbm73f/z7f48D5DQ+AadiJbx243q7gO/Q&#10;BiO/91B4nErbokG4sed+HEOfoRypoHgW090Ht8mVzd+OH8d8y5QqjOoxJbfucG4T054HDh9uk4yU&#10;nVr66S/+sf3g7V+2l159pf2bf/tvGUUutjPsyIu7d/v5T/62vfv+2+yjchJn8C0sV/dZTYcyP4Uy&#10;j7JEU4AvabywkKvtHJG5IsN9UIIbeFmBE4WZFrDBSHqefZ5q9AgfwzBRDsDVOhJOi4mKqWQo8pTA&#10;ihMssJZDK+/I044qnU1iwhsQbbfggYS5BqpDj4E/iAe6o5grXy3HI2aWUJYOzdJZEJYGThnyoCZi&#10;FeQ0MOJ2YSJMthh5SUuajJhNL8mcV7yRXx2tViEZlBCr4le6Wghh1lXb1Itb6+G9v/K8Fgj3ONPB&#10;3qXWxnZk5nvpWrtCVz7xH4Q/6xBt21PlHcG0q3zTphx+Vax6vF4mURNWcAgLNSeuAs+80hbJO3Xn&#10;11WO+lFIw0wLGQ9+VuEVO/0Sn8oDR83u5GtbC07hV+UchaRcfsC/sFe5pk+75Xc3rMK0/c7o4j5w&#10;JXi4LxwY0tPWW/K0nMoCHkGoiwt4uQS2ysYI+5YtMCXFNh68Vwm0E7BzhiW5TBxhnLzNr2hMcC9W&#10;GlCIiqtTdVsMMJaX7QAPZjpbueeswRL0vfb5FWTJefZNOxYlRF8e24Ty2nzl+dBEJjbf/AxhlBEa&#10;UbC8q0Kg7NeyHFkWXpUzuXbRU06GsEmj47btwWkR63qQzQLtoOfx2XIzwANsKfDSSy/F19RtN5yO&#10;0+okXLoZON3oyQ4OmO6x+a7bjPyWAdheVlLPMQjTinv5wgtsszLS9q9PtakjOpEfj//WGGhULqrA&#10;ayGy6/ZAXgcHgJeBlqtyY+0bZToUWbTCTupLwOZgU3nizuOHcXVYA6fehwbgYgp6YaSK9cW26/5w&#10;09B6DMfiOofVSTrwYJsFZ9lrSJkBTo3f+UzUeSUO+ORNlVHB9V1kGdKaKwGdyXbH4353vv3e5LoA&#10;yP9P1fwmDZFu0N9Bj4xHfmkxTo9rIQI/DjBse1qXaHyRu/rPuWl1LLvwda2o5jX4ce8iZ4+KH0on&#10;6IpKtZPio9rtnrqab4aplV44jBejAwkzKBpkg7we3BBHJSvQk1yZpxLvxseWZc3IhHvlJzKDvsr+&#10;QV/lfrj01B7iAmRHofyIFZEImGWdR36KKdRljjEJMtWBDpzwIo4NwY6GDBQmIEuAiJIGmeNQyNk4&#10;T6v2AEV6zI/66qTjENk2RAiu1m2HkP1EAHqdzxOY9BmEOPfqi+0BjuQP7zyE4dk7A0DXV+xAgI16&#10;LrOMdo2VDTZODZ5bMHF6LpGFYjGCwIS8+LJgOgUWkejGjHv3ewgvK75Yhj7qfD/WsoxIrU+wQk1h&#10;XM35EdRUNhYr3+U9OPbWP8q2mhJdxpQ01TklwpCf8YmUuNSdekukCPOB6Gq9WzRUlzKqgCgoXbKr&#10;0JhAccmu6pprgR9kZu+qW9eutmuffoq+idcLhw4fYr+RuQOMnnBUO3HmZM7BW2KEtE6n9gjB4cGT&#10;Dx8/YIPKR+x9xEGTHCcCIVI3VDA2cQNEPuhdKE9sFIey9TZO9u7Fco0zmKYZ2S6jrOrMrZPjXjRv&#10;za+OMvQ72MMIb5a9Kuy03CPFFXKe/2Ydzl68BI3IGAFxBWVp5POJdoulmv/rf/iP7V8S/B0cxs++&#10;9EpbejDffvLfftz+y3/+T5iA19ve44farXXO92MvotkTh9vcEjt2R6lFXaJeWqn2UH/9AdiwJCsD&#10;qVLo5gqMmIalKzT0uB6tDeuOCOEFpyhUVBV2Nhb92LZQrMW7JndJ5kVM8vNTnSl39YJvw3aetoNz&#10;k/2EzIMI4ZVwra/sgBA0vHNF3EP2zjmMsrTfI3jIDzYRYr5sG4ptaER4+Edo4B1H78ZJuHH5WAd5&#10;0KvgKv40jmkSi99cFm5Z/gkLH0eF7pvW65oOVgVDOGzj0NHjDVTs15mGeEYjmEJ5NWPjaglQiEIS&#10;6CKcskYfxQFZ4CMMobv7ir8RcDuNWJ29kKb6wBJMQAtzVmYMcZAZsVxbNjAKPwImtY8FxbZm/YTd&#10;jmW4t12PKieGS/61akQIfoSRW1Atz5SSENwR6G8qNdybZ79IBv6tY+FXeZJLQdGv4Z1AimNBTn6U&#10;bFkVs8rQjUHl9B6d/TxTSPKiyqEKjBixU3c0LT3GUHZ8LtwZz8jCyw9YU7mNoklKm44jcg85z4Z9&#10;4EYly40p7Uzcm0hLlEQtjEgH4vsngNY99/WbqiVsKBdAxUXHtzCovMhumUP3JRn5vE6+TkVrLY5r&#10;BO+Ubx5kqtXIjs2plU3q5nldboCrnDzMIpTDWCwWmNZXmfezlxVLL7/8chx5l5maW1n5BUdj7W0n&#10;2A7lMfuzgZxM+d1hU9vFm4/b+IP1dvbgqXZs7gjHarmlCi4MlLmGj6R8PIfVfO/s0TYHjGrch8GL&#10;U3vSQTqnL0OObKDcOdMCUnGRwF2EGRHPubz75HFZXm0MwDdufwQ9N3Bel+wrq2y3c/QQe6wxoNfZ&#10;HRzqxxirTZA64HPgigT5nr9+SefOb4blmfedL3e/62m+8CvdrB+XPJCLsCIWeIcn48yurAF/VDyD&#10;X2WU9+6zNIGhgVG47JJ2PYIybxudgCePHTvcLuKg/+5vfpVtL8K7Eh7dQhjFY/cNkrcii4MdB1GU&#10;F07nBUgXPnrkAUTaJflEJiWM++02jgwwb56tG717FoPpi2SO+quZt+8jMwiTtzzex02c1X8WkMda&#10;mvaj+EZmUaxyyDSinz0FbUiAg2XBhmpHrjC04s+gotYNWwMXWCAAAEAASURBVFpWiBEvfgIxwSlg&#10;iY8gtXKuOqOEdNDm4TJ9GWwZ06m+GFOO6mi8aqSeoi2W1dZdZugmgSqzCtgpLEuznCPmiOLUOUbe&#10;MLU7aD6iM11lpZYjXZ2BXQqq056CBytaGCZCTiUD+KGZYMepF3CyYZnLRh895QRr6qQSIhbLv6qm&#10;PqybAsJLhNoRSFyyym/ECM8ZQUkQ0hcPSI6BWUMoR32FYPMwg2LKEt4g1wwFGsGA8EpUcICi4khZ&#10;n4IxLGT6MdkBON8tnrUiWLdpGuUijtl3r11H6DiN6lwzBz+iNJ09e47z386185cut1mEyzj7R0yg&#10;yBx4crItHL/fbl2/2h7i7OyqGkpuE9AjeyuBq706kgPbBoL4/2PtvLvzSo78fJEzCBAgCYI5zHBm&#10;ONqVvLI3eO3jc/wJ7O/qP+zjtNleS1pJK2kShzNMAEnknEE/z6/uBTBBknePL/jyve+9Haqrq6uq&#10;q6urZawjKHBj/O515o6CKbHL8/QjMwrtMb+zlAXMs7Oj2bm3gw/Aqc577Wzffhfu+dt3iekyl1kV&#10;oSObv/hvf9E8+c1nzZ/88b9q/v2//vNmld0rv/zpz5o3hKHH17HZQigvEAOq9/J486N/96fNPZZo&#10;B1iWO9K3AIR6sG8fuHYWk4jhOiVSjwc6y3T7mNKpkCt4xL/+dOLQZzEDO1uCQEtpchIAAqBJB4e0&#10;Xr/p0zyjHhkUf9JDPjxPweayL79xSTF2L8/zTxoKFfm0hBNwqVAKn/CIV5dZgDBWskQ0RmAkV8vR&#10;VIlK2ApPwZt6eH8Rgnp3DlcUe0uWFmmz48572yjs3uvDJ/35zE9ZY8jT3kvsMWdDD47jMBAq9TuT&#10;GOjFsgpPtl3rArQs8yOdio1KTpfGfAonBaOM0yu4h8fUvbNB+ohX9HbVZx+IE9MLN10r7rpyrUhr&#10;hofPpk0I48IMcEEr+q+ozA9mjAGbQR2pQOZrm+0jd8wJgXD6qfaBeeu+8LyAzP/f+19gbN9Yjpcl&#10;xFeF+64OnzvW/LOddFPG9BqxhPbxzXQ5Vr7lsrE0LIWUhbFwbD0WH+VSePO7ow+GLDg3vRY1lWpD&#10;VuhsbDRt2zaCS8IKk89PGYsjIxPNZZSRTPDg/+Iz7fbWX6mn6vJ3vaNV1Gnrumdksxmhc1hBvee1&#10;csHxpp+Jit8oS/7yCTvZOD9XiK0nvzO4pBajjlYcI4nBxJgNn8OZW4Gu35NtGCUEySHKiMrSHWL0&#10;7SIvJidnm5vzd1kKWuBki7Xm5syNZvn1YrP12WLz6vTTZoxjOaCwRGpW1uhXKa2Ojo00czeuZ+e0&#10;48bwMkOsYChonRIMsYrRY5Bl4KWDaOhxcxnl4QR+04dv1EwffpjQtbhzRaNHfgU/6QXeY4Sc0cfp&#10;1ZJZdje7WNKHkRtFJ+Kxoz/vC7/enV8dbpL3/DF30q0PpKeOf32zjJSdJFVfykpqrGDQi5teDIaa&#10;2H/AqoXR1SBpSX6gNW2Y3YvuSN5lFcilSmvKRIExOwA+bt26gfwYZqXDsDJFHbKsnHtqtdCM+Hbi&#10;qtuPik4UE0ry8pgqXS3e4T+l8QYOkGVQx6nssBtHoTzoOn3lOCY/c1921xdeUzM0pTFC3qGMB+2p&#10;+4T+2NF3dOiUo08ux1hRoDmmuKPc8C9zUFG/Mwqfa+UpYLlHGMdKwuxWRcddJ/pM+J3ZKpVZqVYc&#10;HgSZaiZZe0YY7WEmXdtcFc1VNul7Wb7pN+4C71fXlsjXw5ZQrREoWJDhgDMckIwMx7KAAzdLN2MT&#10;dBBOcf2YaW9NYJoF6AM1ehSJUQ5etXMUJ2EQEgl/bsVWCQAoPuX8aadFWRvBqZHBafRko3/L5IXD&#10;i9S5HHwRKvwSYcVEuecvQlZscl9PyMtt3lmCeORTGnj9NrXWNf6PGbbqKyEdogWPiSQt3JiuhcO1&#10;YBGnz5aWhBOEm0eQuKNuh90iWlOmsUJtQLxqzogArGGHWI6Wm1/jI/QEa9DU7C+aj3/8RyhND2kn&#10;A5l0VyduNeyha54vvkKZRahAyFpbPJpmMMyRasGbSpqO81pchiBAYRlEgdMSYzh8aUOFZJf+5ydC&#10;y5mItFBtcMslrUpaB52EZmC3YTR2B+II7w9h3i+ev8Av42Xzv//2b9OeE7Y1HxL5VaZzQr3xwwKh&#10;4/T/KDvyxtlSzIhFea4Ix/oqHJ4ONlvr+hWgkJPukDLs12P60UCUBtjz8FqVbIWNW4U1Ncf8yjuV&#10;J2eoMmzA51sc8Jx3/MuHp3zzw+/85fa3/pekRRo2PZe5QwU+58chionKkg7UtTzNC2hRS9gJFkQt&#10;Bmf1kz5Mke9MTmQ0wFHlVYGW/31XaIwyTWwZ0rNWpFhQqMDfCiwVTS0Wlq+i5OnvofdktC4V0RJO&#10;4/RPFCHKE4/WcexuPYULuHc8lrVLeItpOa5ktl6Bie+ko5/9pnhgoR7KI2nxH9LYD5QW+OU1XuYX&#10;A+dKEtYK2mB+t5+LF+GTJrOMSN/rFQPH4g3jiQqOWJty9yVF8Y7JSXZU8IMHwuoVOPkdBi2M7dU9&#10;96f0IF7N4/fvukppbVOkDdUsMvKQFtF2x9c2S02rKAueBVn9Dn7Bo/Vao5+uqoKF3KnaMrgRT0nL&#10;rXBFPDgJoBz69gT614o6AO17Qra0sMWkdpFo+Vr/JuAtticTR/k8feolfN1l8V17i0f6TrgKD8KV&#10;pWXTkT88Edh87zt5nGsXlqPyro/jLKFI1tY4oxKaVJG2Dz381DyqicLk+HUZznABhhtQOTYMjMrS&#10;VVwA3nvvPcItrGa55wa7nHpRbl69wkoOPY8jMJe2OUwbP7ANPiqiFJ66owiAY7eaLzz9nJh0+LRK&#10;rySJhUxA4R/XZvDjRFkzgrh+TZss0XkYsdG4h1i5OMTf7BK+nsYfshuGkYsHWMZGSKvA3saaNYKy&#10;JY+C/CL0xQ1Jc4mbDq8+8L77XX1NSvv4O5c0KLj2t9/ckQ5OlnHZ5bEMke771GrdCh2f8cpgpcYf&#10;ynnAyBx1gcQtgr3bv/JJd1QaCHrY/gBnkhc9iAzirFKNGIgvfQRjSaZc+a4yQToQNvF5JI/luWXK&#10;K7LJCtr3sr2qR9FByBA6BLjQH9/BgzytTZtCyVo0S13kz+5Y8kpbHiaNYTY0Vbi0DCb96BxTGBQs&#10;3zJVAPNC/AqKwAKHEyqv/lhTSOiMKsThjAME6cjtQYoyQYaX+IDZoBCppSloQWS0TEqNQyXQHOAf&#10;JFCa6tfxNUH3QSGaiYUiBdBQ18knWWITbQplLRRalkSbjM4CXMYbZCY7gMnFGEEeXSLwLq0Ma4ni&#10;Pk7lDHaZaZYIaKCWqR5iK9j7Eon1G9zRzCJpAK+YISK+CreHAe8TRVYiQjcrggH/OR6E/KYv5Mtk&#10;+CBEzk3m4sI8dikMvbCa/+0E8dxiuu4oy3bZv96aEAzzgSGRWPJ2OdIZrsqLOJY/qbxqbdBJ0/q+&#10;/PyLZuX1QnMDE7NKwDCD2YBtQxCmGnUfOz5UNu3TrbfLzd/8j//ZfPXVV80P/+UfN2OXZ5rFtcVm&#10;hVnA5M15th4jSFgO23mzDNGibiG8B8C1OHSXm07arGdiUmbbL/V7Xs7oOAoSOH+OgnPpxnwzMX8D&#10;IGG8Nhpcy+ScJTsT9Oy5hJAAGzL6VZjUOktpm9R/tLXfvEe8J8MKvMYn6uXCC0ygSzCxfSKpDjU/&#10;fPARIRB+mBhQC5srzQaMPLt58Fk6QHkymKURzXNqOQ6XvaOeCYjywUYFfVb6+iaptQSDCpWzUQdv&#10;4GOAyipOmSkVk6p0Bl3rBrM+F8WY7APupQvbaN9dvPhdw9+H1eu547ZL39GDdGKK1MHDfU5D17yv&#10;M/4+DHpQayfjQHOwYzOWAnrVJZJuOe3MYsQ4IFmYgvXEGgIdeMn0badXMYbc5l5/Ma1HsVLKuKSr&#10;Nq2zRX6gKGJhinJZk6jEJmH8lTWAMCMw0uATQRYcMS4818+Jkv5vJXQcL5jl+QshA4JtCjx8W7/p&#10;/HjZI45tGVuW0UljCxx3YfhpjkK4yrCcKgt82a8yYyUFbTrudwkbxS3MFaJEUSqFLVUF/6LKsCUq&#10;DvaPOHCMaVExre2yfMtMPWRNf1YRufd3JlXp1Hp/Blebzq/v5GufdX0sTVU+hRI8EGy84cii14QJ&#10;cRypVAhfwo7QPu+dNDneJczM1oUBVEpjlFbw+20S/mgJbbE98BzovK8PQe/SNFalPvw4Ht++19x7&#10;+BAhbnTtWt5SFlie/KnDh3B299YTWHiWfqQy1VEehy+aruoWhjwOPl2N8LJfnTiroA8iXeU98hzj&#10;oamADEBTcvF13Aisx4mFlwLO+ozqvb7I4a83bmBFImwAR3DpWwQyWQaaiyXRo5Q8EiWWZ/jDKLxi&#10;hIN8PdzdGICO6zp0FRxBFFEspVusDXaGQSWlEckvEwruX7x81bygDq1PBtB9u/Q2H7fd6xt2hHzr&#10;YVLOqKT8/maKNsmdpe+ct4aS9d5HH2Ilx7KFDMqh8vYnfM12/v+6xHloD1jFSflA+bD64+zGAeCH&#10;q4fJ74mbaVBER+CxpoXzJ3CxCrPjucKsHNIfZqDNjHnlou4zI/D8QQNZI4Pfe/R+8+DefTYErbKJ&#10;oCZoWuiiQFNOHOCRLxRB9fk/cAQHgdf6eO6ggAjjCwecWoilQy+/KTk7uj23jlvGpK488BGzymfQ&#10;YVTGhul7acp7B42SW7mmwlfMiQJzD9WiRBet8yywWRsizuNEPHpBQvfoighGfoUROEiJFfEOhUmF&#10;5PAEPyFg0qogyXu6sA53pjXmzw5CjbEYBAhcQAIAkaH/jI58mjGn0Mx95sxPJUQzGyGAKAMNnd85&#10;2Zl8vT3sdqPRWSqjNJ0cywfILqRBdKB+VZrxhTsjmzIiNkQsqYZYj+QFRF8WhwEcpqUNdD2IoAaF&#10;MOgs6ncUQO4z2P32D9j8bUdmhkSJkpcTEwUr4KfNHYKt1zgYMgQv/89dW0YGJe+6maa/XTrAa6gI&#10;wfpoRA68hMFllxdEsgQTdS1fAXHADAAuQCNgIAx8tXQVlMzuh1AqqOsEIazv0k9/+ZPmwz/8AY7b&#10;M+xGWwAXHJ0CgzE+krvnekaIK6LwoiEyx/5YEYUPZn1pBOf6zaZ/eozt/h8RfoATqpnZffXyZfP4&#10;+k3qZFsug0C86Yfj0piWMgkyfQLyjKfxyee/aT797BNorGmuzF9pPvrRx83s9WvN9q9haKcE02RW&#10;qE/C1PhEc+/uvWZydhrL0h5MDWaDwBgghMI2sYgG2XSwBb2eQpd7+F4plDVsb+xssHa331zGtA/i&#10;gYGBKJFy2XfSqJaRDFaASD+ikLvsaB/bt/qO0ZuVqe07f9RtejXvK4UU8NuvGtDSoAzH/vePukQw&#10;/xzIR0zfjs+WvhDU4CqWSWAxrlMxBjKLTvBpmd2HgnjMb8sK/FI9T3hQtGuebwp76bVbalPgyOQU&#10;BpaZMQwNukzj7N0rygK4FJ8ySstTWbL87r2zMseNfa2vmngNLkkQix39zZPQpz4CCkRphcambuFQ&#10;+bJfEvyPdwpQx4T1+L4YrPio9lt3IBA0sUrd7qzRGseeEMYe/Q1vsj7Hle/c8SRcMffLYOP17DSH&#10;frU9/qO8bGgBPNvetdNvXp2N5+65cKSffdleF9995xkVpD4qq40zfqv2UKFEZj8wOfIMQ61LKqCW&#10;L4UqC4wV5/Js6NV+5i80Etj5BW9IQ3hO6q56bqEr2lNtgn9zTNIQvhn99MUkGy/uulmEpXuX0KMc&#10;qE1ypRT6vkCr8myftCsthD54mf4WZ2jwwUdyWkL9tpz4WjntlrElD0/tD+6VBa5sGF2chLYK2oSf&#10;wLv0t1SJlheMAPMMLho5iBZl3aG0zCHbRvS3nNevORoJPv/hYw4FBkY3d3g0xxxxf4ZZcj0eOc7p&#10;E4c9W00/2o0bEvRVlKdK855WoeLtMq0+ripSWkC0XunrddKH9ZI/+dkl+JQ7Q4VtmHJcbhsGV7u4&#10;ihwgB2kQihBuDXScPEZfyD1QODjGrkPyw2IDs7TN7RmtiTWv76OjevP9/zvG3Obv+Bcv4lYGGEdp&#10;+qwomOeSmUWI97afqg80RtBWyjmAj/f2baNcTnByAysPCv0QIHC1fWb4HWXvHnwWYxr+4NAqse7k&#10;X7DmZg4L3FUsbCrdNDcVO8zkMyru4b9803yu4hnSkfhQxruyIW+pUEWkA14aGJyZI7KVZ+E/VUjR&#10;Y8sjYq2nPieEvRh+tHLFWi89O7Pg0tBSyLBAuLR44qNCJb5Ax/l7qseQALN6h6UIQH0n43E7pksB&#10;xwgny1XwH4AUHfLiFIV1wKUtt32qsHz19Cl19eG3cjlb2z3XTGS4hryDtWCNcP3OUIf6RyFsI1Kz&#10;JEN+tQ0J3fV0l4FshNGNcaLBNIrTK4PriCUsmio+Sc+H73fETMgAo1GWFcICsXa/jNjOtx0SUBis&#10;JSQdWjDCQRwptPSfyowaZGfm5nPLoEOLKaAxk16MKRC0kFi2VweOhcGLglQ7UOZtGTLl9nF+R0gm&#10;p5lJIb7TyUUE1Uk0HQYmTg8Z9GGkDAAVIc2bY6zlu1qwwe4xz2ob5TfaTmZOQlVmSvDIYE/9aNKD&#10;k8y4jveav//53zcfffRx8/GHj5ufutyFULzKjrPr+BGtE6iyDyZmtFK3xu6hnS++fE6QymHOy5lq&#10;dp8e5Fy6wanxZlLT99EkzvjOKHD2RtkeYkZqrBR3SUFp4KDwaDuluGMsVW+WXscv5oPHHzQz8/Oc&#10;E3ejeQ0jnL8933z8wx9kZ98IipcWIJeA1glWtwWd6d0gAxMHX71+1ayOEfpB5gYj1IIgU5DxeFDv&#10;LrO8wRkfkQv47CstoFmXpu+q18BUUE4f2Hc8lXa7XWL2nZfPu/9tRmisHubN7/qvS1ald+XV05RD&#10;ZlCXdmo9qEvaBUZe6NQcLJIlM6EkKIGXUmAkwil9mTIgS0vcKuzqSkraBj3SABmRSpU5oijxzLFS&#10;wtGlOJYEyeuyVZiUhGZqYDlTHMijAm+fZmIJfu0b+1zrsrNMy7D8Dve+l57tPxVcFV/bmeCI1G/a&#10;+K0wvsKBLJPnLsHIQzzvL7vf+O5wJ1xhqjI4+s4rdTj5gtFWmABw4Tjmz904BxzqbXm6A9hu760j&#10;aeED+sKJMbmQARvDuEnXjXe/nZR1CgLZeZcMVp/0vjNfd13M67NQgu3gz/ozvinDdoUXIHjlQ9tY&#10;NsTJWXm0MYy7Lbjqrf5NuYEL+IJ3+1pBAOzWCT05hpxYSSJZliSBy0JT0+xQRQHxHDZPWR/Bv1H4&#10;s3zCtxRWbQjkbe0KPOnkmOj6WPkpxz53DJk2fSRyuIQ/y03+sJ3CQp/4CZ6AR8XEPJahYrQJb+tD&#10;+h7BB+yTZXwYPdjdw8+v8OnSDqG0X0bRsxzLC90BiwetrxCochIZdIDydzLkKRSsKbBZxhWTMfyT&#10;BvZQwpmbuqPzdNAJOP6Z0jntjRAGfC1d0noUG8EXx8gkFZ/hiYFm7s79ZoRjv/ZRwnuQRzv4gUYx&#10;l+fCS/UFNgyPVn9lTHYHi9uQLIoAZGv8IPl40YVIOr/OcOkjEsRSmh49T3PxTn5hHv5VBnkIRAOK&#10;g7OaODmWTJBEJjy7GKLAVrzBc/h24efvcIHp6+MoEGe4XPIsbLmMdSbwKJAjtPWQtFAAiif9zwqF&#10;4RogOMZ77VBUIT1g4qLyo/Lqdw5MZyJetELB0guf0AvjV3xkGU2g+E3NJkq9fjtGkxfcJY/tIYk6&#10;i+NHuqn9JxnN0J04FjeWJd79JX3Ca3ymcuYXFXf8NuOtTZ9M5IgWInBmdNlEZlZnptHhVAH+IpyO&#10;WSYYhVgOWOfZ4uRnaxvBGW4UgeqBhpewUlwmyJNI2uW0+S1mBTp5O2OYIIaHDnwSjQxVxUXhFKdD&#10;6pNAj9iSaZwNTbJaoXYYkD0D4+SB+feimAFHNE7yZWujjcba5RKeiD2hE6Lk0EoRIfNEA2BQQDR2&#10;BM8z+EUbhCRSVbj4GcKWEpwxycgtx0uG7HuR63MHZhEk+TrsJiX/mY56ug6xg7z8fYzCN4QCGAXO&#10;smAMEpXlCm0sesDrnwNOBiTxifwscUIJw5jLb92+Y6NZrtphV8hsc5SdbXjrkEehJLzGjtggRpEH&#10;zx7SfvsNFYQ1+u3mk1//ipU1gj9+/DHB7t6Gsczcvx9/rjc4Pw4RzG1sEoUIS5VnH0/wPQlzucKu&#10;DWOanLCD4yURculC+sblTcBB0BjD6hAFi/HKO6KSoKiqDGv1cZdLH7N4Gfbs3NXmPkeY9F+5lOCb&#10;G/tbidT78P4DdjseZMvvIXh22VemdADTOWK2uQfTO8AMv4vyNDGxmx0xBrYUhwaF80gdGeM6THLK&#10;I1HoHnGoIqLf0pu3S1E27RKN6v3xOpXp10wmPnrM6B2ANCf9SAvzz371eT60l1sf5WP7v+/KcIfG&#10;UkSbwTx12efUzfMdYIvDJ5X2syzkpFscSpYKeq/sAORbxiddSk8RaNIL99KPf7loYEejWXIJQy5h&#10;EmtOaMx2K1BLOVHIKJj1+UhpbRqZEIPIilN06Fq4SK8in7FLP0eRpSzfK278zpIF7XPGHmswZVqf&#10;Cq7W5CwvUbZmcRlbjvlBaMp7gifyWqv+EC4LQQwMhfoEDt4VFoWYP8aRzDs+jNTp2YAuZ+ousIcS&#10;fbhTuyAdkW7s0IFfy2PyIhC08liSy5lh0m170ibrpZ3OmJMK2OSVdq5/0lCVw/+889NdHazBJQ99&#10;lbdm5yal+M3HJWXVWZdlN+Cvu0xo3GBjHqpP21KnmbxaGNpSGHPybwQWpXhulzyv4JLPUQbj0DER&#10;pZL22bczs1c4XmkskyPPX5QfreDzaKBHx7v5u3JsS9celbIRl5ooWJr095lQoy7zeSUP/SEfc7Jp&#10;3dKBNKTATPBd6jF6tzm0LL19+zqbe+RDT58944wxDlAnvxP4ffpSXFruBD5FCjZjMamILHOCfPqC&#10;grZQrmbIPzDhji2dqokph6PwCkv+2yzrDYKfXmhKOjVvNn2AN32QNB4AJLQqTOBUJVMEAnuffkpY&#10;5W49vNeMzRCvCTl28+EHTNZQHtaGCXC4g2IO36JcXRt63fQEPzMumThx6VwcyG+OmOGxiZdd4DSc&#10;7oBVf+f6Plr6TqL2gcq2R8uIbsG13TITrZF5qPzj1rEipYVPkCbP+I+UyEF5jjuEUfgwkGyzrNk3&#10;gtM7qwu63fpWvszqJG2zfBROflMx+cEW/TIEDt2l2YeJ9+MPPuLg5v9Ef2yXjKO/9CHz6tpGFi5w&#10;QjkBG3oSV8JnE9ydn910aQ/PgVWeb9tEnPTp5f8+yVEywqcMYVy7qSMHvtOPNZkgLwmjA5iReuLE&#10;TV01ThlztMd+in5gmlwoS5A7D12yqG2jvWEcth8G+o4tm2jO7/pgcAppvokjjuBlHXKNmRrquc5q&#10;12/OUZEzAZyMMUOeaGHASuQSj1FZ3VW1j/CWaEfZ6jnMria77JAyIa1EbzYgntGXtVa5/rlMfB5U&#10;huY2QQrV/gR8SM95/k6ZeQzA8PuYqZ7C5I9glOq8AMHOLVoNQ87M0xmKz2l8zN4RNkAGIoyQa8iB&#10;Y0yHxwoiIIqJGOTbkekwGWH6QmHgIIUZUZaXyyL9euhJZIGv8lWwQ9K2nShDVXGStHLeF99aYd5h&#10;QHOpodsJM8ka8dhlZt3i+xjBQecWSag9s1MNi84kTEwhGg1dMLDMec6SA8VyHHAuo4zAbN1Vt8lR&#10;JC8WXrBFdiO40ynvybOv1H6za8TGLbKl9hpMc4zPOpZATc9TzMLmb94F0yXY5u+/H+Z5sC1jwnGf&#10;mcIQ/g49KmhalGB+YIqPFgOsUq/eNHfYlTeuIyPMx6CWEyjS1ySxScLK7+OkiaPjODPZd/TX1uZm&#10;lvDWDURK3zjj95J4N1EMV2GYtnsXZrpPI/elR3x+evBbcvlwj3g0bxYJlsm2XJcF9bui4PBv0EKs&#10;FGJs4WSZAyHFFR8ZoUK7zjFMb7f9S1bwKj0Zmya7QP3pqOZfaMOZCCXY+14OUgWeybxc4XFZt54h&#10;UElbFEY+noeGebIO095RYeNJD5kIXEtefjMqITWeY6WhLkWgymZokLSWFqsEzzN7hDZLWBUcll8w&#10;af1jOMiwhYd7YVRYae1zjEb5QYnpYqVF8JmZj8LVy0mPgtSlCpWfo0OOp6GPtNgcgvOaBIENZspR&#10;9KALLZdKecNOjKDoO0acJPhcgXSIMFH4JXgp40M/R2e0Hnxs5fGfdDw7M6c/hF96KIWR98Dmb8e5&#10;VsTjXvgOsHkJl+PH6PFu7DgYINYaJFWny9uH9D/gOpYdzqE3AFeBFbYIEvubq3gB6fmtZSlMnHRe&#10;jnUpqX75RMR1F73WEkSn5IqbLCfIiLk/VRmi7e6Wkh4Vdju0RefjA+6lIxUF3+mkWrDwm/qVaz1a&#10;/nkvbrHRBRZ7viiGiQpjRkXPZXV5pRYCl448GsVx7nLnKBPdKRQm+fQu42/17Qo+K/vN7bu34NP0&#10;G+kyYaMPpHk5sH0jDPavV+75VkDpNK9v3AuOuzgiVMiD9x83M6NszLDB1Gccm1N9XinXLehR4iF2&#10;8YCqmrY40TIw7mXiub149XVz6+YtJng/inKzwQYXlRwyMqY3mpevXmbS7jK+vlxLS2+aHZSUISZ5&#10;/dRpUNyBYeVAT6JSrxKHbgDZNQx59jPxZ69Q6lSnoCGBccz6sdrbfSrgxnOLYsampb7ezebqzGRz&#10;BL8eYCnODTBa39+8eo6yR9n4KRXnZtINvuRFlmEf6lepnO2RzumDPup3Y7scwNA5clBxKaZztX0v&#10;HaFO5JH06k4wDQym8mOP+8+xHn8bU4bGis54SrkqJDwP07I0MkAP7tKTUZnX0xR6UUqVbew7biZQ&#10;lPY4DuRki1hJnKoQQwrjLsFryedxJkeHtFmLjkYLZFHqha4dnzO4REzjH/cGuX7obkHoxhUs+8UY&#10;f65cKZczPoBHHAdT1G93eCnTaAp4l0bADemzKYn2S4e2pJZ/cSEQOZR9Sh84GsZR2KanR5src7PN&#10;pWvXGejwMUqWl1qml37Z4kKfMSvNY8p21OVB7njKT/zOQDpYFGA7QFYuQ4j1A4FzcOqyWNOsET/C&#10;WD3gpHn1ciHm0j0I796D+8wQcKDlhUSslm58oPEJZgJq7nTEPhYQl5HkTDLnbQSXipXLLZoXp/FV&#10;2WHZxUBgR5w59vLFAtG295v5K3PNjRm2mzOL6aUDVMiQ03Ha7kfIHrIr0fwiQGuVZ6v1six1jLKm&#10;v42+ULbNQwC1eBm1OowGgowCo6DiXnrhRT2j7dylY0Sml8yo+xQCTU4aPv72nZfMu3vud5dHsi4t&#10;VYKwHXYo9WYQecjrXvPqxYtYaCzDZQCXB0pBo0co3o8h9qkOXO5GsVSZRGuECCFg8G7vue3fOFKn&#10;fSgWOOuJM4+S6KV/M8sAgU8/N3bSYHOPU7t//ZtPYCjLiY2xv7eJJQcr0T6CUBgpUXgkfLdcO8u6&#10;/+A+AwQi9x2WAX0oVGQUfO94r4P864XFxEb58H0CwfHsDb+HIOzb1+cTQ2mFXXiH0MEou+O0Ruqr&#10;ssJSwDpKjfVo3p+EWeoPt4xp3j6K+RyrmRaml/huDYCLcQShLHabeCo7zCYvYTIehdEJ8xGKiLhK&#10;P2QAOaNlmPDcXZ0qTP4OHTjI2v7jRcaCgtNx0F3pV37Y5d193lXXd8nOv5Owfnb04SNJxdq8d8wZ&#10;6iDCGfz4rcJpAnqN3/IxU0OT9IeKkYzM+ml2aMJndfYSdKNCb5W8l7FolaWXCl6eWV7GhXTHb3Us&#10;YUsfM37TLp6rPLhzJ1AAl9Zho/RKB0cevwOONvBj06qkNdql+eWl5cQp0UoQZQyhP4CSNUUokJkZ&#10;tuVOTqYuWzOE8mRbtTJ7dE9ZhWglv1OmvIR6VfKETwuEl8qtypX5XNbr4FUGBE/gKMoev2XsR0dY&#10;GaEFx4YsUQd6+VNZYOhn6UEeACxns07Lss0gBwwWnkRUFAPHcT2zkxzXThO8hDM45dt7/uW37zpl&#10;KTp4XqiYUS91k0i2GAGqEudpAy7DmQeEp4xwJBF3VnfVZ1HfuUjj47S7TS9cKiXSh8te7mp1t9br&#10;t1iXUV4/IJq+uHai44RV645+kHfYhGFhtufidfF3geX/AQ9eQP3wrifwmK+JQH5Cnf/2z2+AaxVZ&#10;RSF9GjaGXIAfZ6cSb4yDZB9MXSK4JDxLxfnh/YfNG852Qz6mrwx0qIBUGXZp/enTp8iMvWaFHXSG&#10;G7iGS4GQbMPDXP0wdpG0LS61Wj169KgZXsF6tfk048wJ5aGTKtruqQZpl3QJrOZxHDg+aRnfyCus&#10;31qcPv3000z0L0PXW4QceL34GtmIAQFYIM4o6KFdaMYdePHXamlsEOt8hHtKLVpShnVX+g585wl8&#10;K5j/Fv67tL/vO/QoH2gTWpa8NJMF6cG/1C0PIBX/3MbvKkz4CzyI5LEkH4PvCc6GPUG5oJHpo0Mm&#10;q/IF22McKTdJDHBvdrf+O4KmsAB6tE6m08hwcSztl4JjOjWOkocebyaNynszqaTv7D9hsI+8HKv8&#10;BEbKYrznbNXwTJQw6MZhIw/RRjLKUu2Hjx83f/j4/eYd/VBUbO7qaw8zLquiE7GSrRYu3kL4SVl1&#10;+aQ/Gj0VO5AdYHasU9ABZoSnO0ecjs4OA2Syyo6N3iZ4lzO0m/i73L17B0vSbvPFs8+z3dQZ6Ozs&#10;VcohPch1dieD1cdEgqcZIKOvWVl5yyGROuMRCI08wqZyIIEtYiH41a9+3dy4qsPvrL0bK8IQmqls&#10;SQJ2R4Q7tXqxLjgYbYgm9yEsFSdYit6FwElCXQPMLgeH6/yg7JKBUbicJ4PSamBesWiX5d7fv+UC&#10;TaT5bqqOSZqtEG3dbdfQOAVXkEJFttUO7mF61wNjcTdEP7Mgl9KWYV4SBwkyw7W27CqC+iCNMFe3&#10;tTuY7TdoDsSVhh3h4QCAAGxQDoqFEajIzlxmDRoGsg9Bj2DZ06rz9IsvstSntWpLywtWONf5N4lt&#10;tEcfG3vEoGmWq+DxbLXrKDs3btyEYGW+YIyBYZwnl1Y2mfG9YCnvLeZwl5c8bPKrL5/CpHaJ47KG&#10;0g2j2cYkDm2pVOufpL+TlhMjrTubXYUm3i4vIVxnml12mhiC4gjliCTNBH1uH2vS3WBZbZh29cI8&#10;sSGwLHmgm5uaf/yuOgbpoHW5yEHlcg8/gVmLkQxDwUqfO0mVOZrfqMPuSgM+BZnM2/50gNqb3+h7&#10;HtQzXly4fOZlXd5/O01+SwRcCn/DWPjtMrJCJEu1JLLfdWwA9JQlHGd0Bs1Yjv+F2aUynkEQpolV&#10;CzJSsWozh/nbDrQuMtoS/vidyYJl8+elM6sCVQVJRSv+QnlT/0nXWpiMS2P/ZBmW/t4gLpBWUfmI&#10;gkVFVKG/Sd+/xsKgwuSyj8vJsjuZk0thsU6Bg0yEeO446GM6CeZZgrPPpHeDYJYv3yZWyJcvXzVL&#10;0EDqh2cYmFDl+jobBsagCS0T8gkVa2nN8eIcVD+XKEHgSaWgkGg/QOdnzBh6Bwe1C1BGXYqGFixZ&#10;mMy8hmgxa5lSsEe6jHn7ho/Bfr1qMlb32VFkZvogFjFoTMGlIgeVYflk8wLKknB3yo79HOFm91BH&#10;d53xFx+0z89ohEfmU6BIw/Z4KSvyEWBy7AKHisY7+G8pBv1Z5jaK9h5j1rKiQEozv+U6h0a8WKdW&#10;LAQQLzZY7tpAgTjEvULhOjSsAzfmHC1P0il/SlWtWxK5Fr11Iu27AqHCaN1aBP78X/+bTM61Pmvh&#10;Up4IuxuT/oCDvT1f7osvv0geo3rLO8aOJ5plJoCeKXnrBmfEUd7IFDuFoQPxZl1ZKmLA9dE+ad2J&#10;qHhiCGbC1Y394AA4xYcTP+lH65bP3dDg8t8CvpQlR8kMfNKtl4GTB+Ax8Vuinn6WAt3gUMu4tD8d&#10;k6Rn/wWnbX/aVyU3zl4HfmH59vU9jy4kkSbtHy4SyhfFpbSZp8AWyxN9gjhJOtsDpYAP+5QeRCk6&#10;ZkKsgjmBxWbf9ypK5AmdkTo+fVTkM2XtMPi5eWO+efIUOaCVg37ORAfZrW4QS20gaMcONYfuyWsZ&#10;wkzpgSPKPncX8SP4mawIi9ZTeLtBK0E5CTXG4ILBRP0VvrZXb3MuIAq1S7Uuu0lHkSdYyeUvA+yS&#10;zDiUNi04CAvGqlb6HRqRIaMRUoFrq2Iqsx4VCX4629CP6DqN7kf73MYBzzgTVzkElaYl4JcCzB1y&#10;0xBqfzRP4gFhohtmgAz2EUAsAMgQYUIIo0F2a6kcXZ27SwN7mq+ePYdBEWl196j5EiHucQ0/+uEf&#10;sb38PrsVYGYQ3z4m/h6AHDIUAB2dYQ/yo5Vr2qTxSEa+W+2UNkkVdi7ARYBQGYhgwCh90xHipAhJ&#10;huQVzTVElJ9BnBagdFOep7uCyxTCm45xVY76v8qt2aZEF2FgvWS3UyVY2W/8NHjspaIq07Z1Ckk/&#10;zMOq86wbGP3zjDxjhNifFph+pe9AUZQng2+BDHReBRJ1k3eco1Im2VLvQJ10+YtnqyhnAwxgFaYD&#10;luBOWER3l4M42ORAXI8xsR3u/vCZdKKCpwIWiwLMVpOyAMjMThCSEzAxrTtRhGwsM/lJLI1D+J2t&#10;syzo1s4R+leHy1HORevHFL/w9lWzv4xVaw1BsbzBEScodhMbIWi6GuV4sNl4VVupnen1E83dv41V&#10;1sJpqQN6mDarLA3SHtumAKhFpAblzbgsOItD032a/nmn+iODEIXi3d0z5lOQXLy6fuRlcEEu8phL&#10;dl99880cvOGBcHlVWm/IwwvTmtvnCrBDGIPjTYKo0P7OslRi6GfSldoAHZjEGkknTKFWCrLY0FKr&#10;GNkGP/YTc2RKEDt1+VyaEu7y70ARsa5AJXgwS8dRuA1f3Mf6QXqfizd3runTcoiCpEXJcA0q1Coo&#10;o1MEQEUZ8pLGHbcqIvqayZA8C0/aLEUVQcWYV2lR+Pk5pH7pv58+YNEpeNByecJO21WO2lHo6QS8&#10;wg4oLQUqu85Kt+BJi28WCVeyxtlit1gWuRy4ZciZWFCuY39APgcvUBHVmqliZpukMS3jYkY4xZqI&#10;dclEJatTpDKbBdnW6TjqhbZVgMSbl99hLdST5bb2WQklaEJ6Cw8QbmuzJ+xv7nmghXYTi8gOE9MI&#10;L9rnDLtSCVJLbz6zzryzZi7plt/WZbqCH2uatJ2aeMRfCQu/j5tLLJN7hFDGA3i2j6U9+4QmUJyA&#10;+a8ts2qqurnv4GkfU3q1yqUSYx85UXr27Enz81/8pLlLsMgxJmNSpSjwQO8ehOYISzXiV2X3DUto&#10;GywFKuS0nhtHafbyFWjtOL5njhcnZtKl1sjsogTe60zchUV687m8Vqf11yjVzznT8ibRpCep54Cl&#10;WtuiIj9KOlaakq/wpUIJn0+/F71Lk9KYY86yxa1HfxxjEdMqNoTPrr5+WunctaUS1ikZThr6WGrS&#10;JwrEIJf8xkqKwg7DAc9MBCgvKCOxcHV01OHTLrXvLMD3lmOawNslar95lfLrp2XR28Bt7upEe18a&#10;rCpJoLDLs0oDvMBXPKd7Ql2AbViTHvpidZuNABQyzpIcikGzzVK68at62dXbjzGD7CARhUVo6dNh&#10;Vh4egPv/9b/Bwx5jjedOYirKvxMSeLXjkDHnGHRkaVVybDkpUR+RO3k5nrIJyzq858v+0M9QfpX+&#10;p//C9xybiMBBxu8Sm34++5x2EF5mAr6gC45lSef2t/kylvnOn4BwkSNoy32LDixnMt62ct4rwEXx&#10;2sZqs7bP+TqGcYeqvv76KUxoIs7a4wTfysAgvbu3JH6DI14ikKREtL9P2Hk0tsXXHK+hYMLh0nPP&#10;Hj54CPEwkyH3KOu91+dvxOfhOebayalJQg+8CRO7jiJ2BQe6d5rtQIgz1gM0xQEczzTD066C2RuY&#10;nBq/M8EAAnsTU66Flt8Dz0GAzCjCyAEggsmqkOErBCgRnhHiGa1ww/PE4KAuO8fPOQLNTRmUWQQM&#10;JoWJy87wvvv4LPd8K0g0tYmHBOMC3zoPxl+H9lAar1VUJGBgh6DEA+qKxUS4GmIhs+T0FjAxCqII&#10;kF5fikRGBhfGYYJsKEsSRgzI7Bnw4qoUuJAFuIJ5ALODzCZ61ppO5vZtP7EzTOsZbC+evwLfED84&#10;1xQitSh4cHphjVhGoHARB0WMxt4wjMQI9Y7hA+GuSpcKVYj7ca4dYk17aHyWQ3txlhyYaDZnrodm&#10;dDjVeXP/xDOaiFiO86Tr+73uqNTqSfvdWakw069ihLN8VJi89lm+E9cyuu21nczWfW6faG6WCcow&#10;3SjQ7YKjMa3QOKeH7Jbs+pwmFY203zaRtv+uK8JV+EwJIs+UkuSEAcNk3RKtwiJXUjipJJnBXPZD&#10;hEtKEKPSKEyZtF6yEZoYOrafTC9Nywwc1ynFRPwOPvjO8RLUJy7gUeSh/01Lmc42TVuxeIr5lTIv&#10;jVQZpnd2PHttDuszzrf9HIMTBUmOoE9CTSwUZJeY6TuZcVaoo6XfCmaFsdF/3amqlQoyC53pCxfB&#10;FOFB2xAwMsg9loq0aIsrl/BusXycmb/l8dH6qDATKwpTha/LNFHCQJB+I30IKZd89O1TYZNp2z86&#10;nR+4iwdBbPpYFvGNFE5xBgviuTihP3gvfDwBf/YMfaAZhUu8eNUY501w6osWx+S3c8BGyo7PDn1Z&#10;giEZ4/u3hCK4gVJofuGJ8KUMy+2u8zsh8eJJW38qVCKmXkYnuHD53XGihd8JRZUNDhBmWXpjAuIY&#10;08KpcBK3Kh1eUZg0eXYXcEVwSTcX2uxrhbvKqBNl6cvwJp988itChnzWzM/PNX/0r37cfMSyiCE/&#10;VKBP9ReFCN0B53i+Bk3Nzc2jFG81z58/a7Y395h8cczJpcvN2s56LALKk4xfyjcit5e0FHoGfi2V&#10;8v0JlvjXkUmbWMoMaSKKFNIqhInhhICXxzn+bWOUZnFMG8LjwYcWovjU2U4EryF0Molh8vby5Yss&#10;T+kqIDziv2SD/BU64Xc/PMn4bQ5pCIv84pXJBOkNEeGULVZucZ5605z853j+fVdo7QJdfDO97ZJu&#10;zp9Ko8oWSTgTNDuMBCYRDuwW3AMLH7mLZ72mDGmI35dRDjd3N/BdxgUCa+4WQDtesNXnaDF3EHrG&#10;LIMwOB3FyPIj+vt/Xv3vzcLnawkuLQyGUXBsHxjnUBD4cxx7OR6U304sTOufV+ifV3FHoBXi3DEp&#10;t7E9WtXJmHaYfhDDzBjwGm5CHES+eUP5/M+FDFCGouDK/7rxle/IL5JYH3AASfL1uzacIcILA1F6&#10;4vQBs39na29WWS9mMVeBtY3lQZOiyziGDdAsJ6PQYVsCVRnS/O65PcsrK2VZIL0BxnqJN6Fy5JlA&#10;g1qUcMazn5YJQ7+N/8qzr58zq7wWhvX+g0fNdcLeD2N5MKCgg0N/pFi1aaxCO62nCS5ZqBS4Rl7I&#10;lHUUkYhIncVl9sEO7RMpvUYEp7N92KEtnSJVmLu+0lHpJ/OJ5AvXWScGh8WufHYxmb+9ZDzWFXED&#10;kVjWKXjKIYykCVOmHdww28GJG2fBPRi9K4npJCjhmKNoHKQyBP2wJHmlpMqfbTGmjINAIhMf4lZC&#10;sO29KKoSonCUoChYVC6dyco8Svi25VNWdlUAZ1JSz6D3MlnKeWfUS99QieHwJVG3yRa/4BdKUFgr&#10;eaQLoyVzC41hlYDhjBE7y4jmzhLpDcpEceZcu3kYYnMrvRfcqwhmmYrlOy+3KkvoYlW/Ac31DmjP&#10;ttLhcI2ZpEJTq5bvg3UIfROrpxYJkEV6cA/cCo7UzWxQJm0fiBvbouLSWV34mcsBnMFMEdWrfHtj&#10;kb/1+uZLcVAZuhKqLpUA/bSEyPotWEZQTBy4HLgwWRVgrQGWIzyxgJG2mFzhWJhsm/+kEmuSgcu4&#10;eRTaM03oiBvvLVCaVLGUFsKEZER8fE9VZ42WtuLnxTt9WqaYqU2OXwJGFCBwvw2uPZaiKzNCFSik&#10;QxXZstBkJFC2fiA1u6YX6B4q49MpD7Vrjj6R5ui7McJTjGC1VMmJ4s9zeYNKkjseq7HSIUIOfJpP&#10;mr+EFXwSJ+Y+FHyVpizFW2ZhhCHjhELfoMoLk0hR0oQwUlzKLJ4hvgRTpNSVdMlhs30JZdk/Whv4&#10;Do5N2t7YHypK6lhpqyPXsUXB+r+ssMRzCHwwP/q2xmRXn+VHaSO17XOgu+vPZ9bb1WF1prVK2+An&#10;FG+f0lcn+J35UkFyAIzPUEx0s9jm8F5pYBKc5agZCwieqryU2bY1ZVpne3Ww2Se+Ey9a/7ZRaHTP&#10;2Nldb3YOtnDGHm7u3b+fyNxrnOTgMv6KVkPa/sd/+mc0W185jp+gz6Rx4elnIummB525l3HYvkkw&#10;2zGUoSdPnqR/Hz68HwXc/tY6ouyaw43jGoF4lzhQvAehnWVV+j8OxuDW5TclrUqhvIhRHx5qiwqV&#10;4Ax8CUM3qbRd0ou75jaQayuc3+dSTqGhcJGJMGU7VjQk6GZR8kmO5Figr+XhwW2LvBan3a/z7xb/&#10;FG3//fOv89wpEZicGDke06YU7ARWxcd6aLsw0g7+z8S9j4mp8qmXycr+wU6zzzjXC0i/Vc5Mg+/g&#10;qwwdJ4AyeNWXSXedSSyXWvVy/Ejm6PJZPvDdyC5WPxx7xn+TX5zJcmEKmdoP1MNfYkZxD2CFDe59&#10;I70wmpI+fUGfyT+Ub/IDO2gQucCPiAFzOdnPSo68l/dRWuU/WlW+faVQFC4LtSv8lIZtSg9W5MT4&#10;V684lXq3ucas4P7dB2zBXsCs+rK5f/+eKGwW2Ea+2hKMJtZR/Fw8IPHq7CyavT4vMzjwzoIwnPYg&#10;eBFisDVjrHz97EXzs3/4eZZH9lHEXi8tNB8+fNQ8+OgxIeWvgEg0cae+MgQ6weU67mKO7eudDDF6&#10;yJ8NVbjVxTdE6DOR1zHnCG+Kkjllxw5lps0iyQ7hdwkn6yCJ6iodUsgW19ZRS1G8ye+O2P2WcRXC&#10;OzhMJSgds+dHQJMAT7LOronaevUFUgG6ffd+c5PAcKMscehwrQA4YiatIM3hrhRwIKNTSZVZM2il&#10;g0OUG7svSiFpZKyuwWdyKS5IJAOJMMRR1rgeKkfx59LCFTjBDc/0s6DZED5ExSwsWGTQixMHjm2U&#10;wKwj7ZVR89Lo2nIeBYD4TH+Q1ow0LX1lnQpFlZJ+LEu9KE4Cbt86MCVgoCQLfxbiB3hPewxRUPUB&#10;nUXmYnxSbtXhw5NrWCkZwPpR7UJjlkhDsUYY/4ndXlHOVKptm/3Mn3QAnLZFcP32yldeSR/CU+Dw&#10;VfdJVf8ljwm+dSVf94wCTUJLgyMfW5NWmB19NIwHMwVubBRr7yqfDNvkzrIVdwdsiIDQihnxXQRF&#10;HjqsF4ZvBdYRKxU4ppm0g7JUnzrAySX+HRf2hTQgnBEyWl+0znIVHujbDh+Ucq48YaHQZxAcYpuh&#10;j8QkxzqgzHiYskJHxdJdbyr4KldRKHjWCzNO5H/GkrN6Ly06CisFqmECbJqWSItW6QneoGGZcHVM&#10;ssFDtPzAwBSmwK7SZGIncNbvMrBOv+MIVaP4iwkvVWWHNyUmHWTOVcqn40nacGlU5m6cHMeNl0q/&#10;p9HrE9GvGYC6xJ3jQUA6xQakgZqorHlv3ig2lgGfkseCCZSccCXghaop23ausZS9xjKcHNk8oKvG&#10;GvD551X02PGcGt9tN9m4SkVS+y59xkP7UzjdtejmDHFmymmU3SEs+s85P82Awm6w0DIENIFVBcPl&#10;aWvuxoYwdO3x3udnMFG/7hW+18Ha+sdQjqRD2Ag8jWC2X30Jr7sTxXdrlx1RWHenOZfrq6+fNZ9/&#10;/kXz/qP34uqh/HFTgP2aMA/yCOrS/82Ju24h+iW5zHL37u3s8nMnpWNMS9MwSzwzhLPRF+ktDuBZ&#10;/rH9fDKBSGfbV7SPPtYQwNADZgQr+emkC1fh27EV3hmFB74KGmMJpvPSQ/YjyHLM2nbp0vKyepPu&#10;y3/BV/ApGdlpXOKwu4LP/Kj03nb497v7+Ny0eefzs3TeteXx5a9uLNs3tl/el1TQY+W3DllmTbiF&#10;XUVRPuSBxhCP7BRlF8WXJbh1lOsBeHgfAqCH8WJex4urMLri9JxqSYMfg8frxF8coz/24fsaTNB+&#10;M+7FUdE6tXAvfxeWTkmL2we/hV05VvK8+sixpFxL//Ftc/lVjeWnG8jEiJZBx2TCA1CGgPIafcQN&#10;YUzmuT9iR28pZL6RguxX/mvLE1P+jLRUyCQ2hz8hykMsSSJUhUXHWwnn+tXrQdYvln7R/OxnPwvD&#10;1JdJ/5WrM9ewFuHYTS3Gw+jtHWFHBcdXYB65c/8+lqjxWJE+++wJBE7QsJX1BKp0gDq7vMPguXHj&#10;GhooisISa9kHhJOfmS1nULAZSwFarQqNzCVn1cC4soZpk+igmFhpUUc8fruM49bh+C2hMdohsIEw&#10;7xCNDMn8ULgT+OCH37nyACRBTPyXcsMkFGj8VmEoJHb3Vk5H2IEpScZY+UohsAu8SM9tYtAICzAM&#10;sDw1SYyjYWd0CI1RlMlBmP0O6/cHBGVT+VH4KDyMco4FOTWoBOyxPClTk7AnULSmEFiWb936ZMh0&#10;YoqHgLVEyaSt29lSHBsVCCoQ5KFlYXZkjaLojAzw8i6kSCLojnx+R7KkLv9DRkFSpZRZv0RnOSEp&#10;8C7mNa067sC2CZJeZiNc8YGK0lsDp3BIKVCz8DsT8k8fAQcPUKeMCGLqUWkzqJo0EkFBmeJWmCAZ&#10;FCaWexRiPFcJNp0QeMXh3gK4wjjyvH7nYbBdd/+c/6uWqs+Ji30lXJqOjadjuA13EQ1j0rbdeee4&#10;pr0i0fSCIGx+pNpuCQTga3yEMds+ayu6TVnilzLOPwht8aIGRfGOCZWlCFPS+dt76cO+r/KkgZau&#10;ZTzQo3B1MWiCOhKnX1Bw7RNjtWW5lz5V4Fm/u1S0NjiGE1pAEChXeAyHoSJVB3eDI9L6kV6FwZm6&#10;cEYpon3OSm2ftKhQdWyaTmfvcS1QCH39qDpHVtVD20bWKEAulcjjIjgRBIb1kIbdxZPDPilLFLm7&#10;08C5/UxSopxDQwa/8/K97+wDUuYveWiz/p28PsO76SNYSerzZDYblxZyjwzaQsnfhmdl0SOZ6724&#10;O7u4737b3q5ffe9vi8yYamkgeGGMuwTHC9LDb+gjl0nTTwg8dy+7nOQJ7C6RG8laIZOy0zayBtaq&#10;2+fW9e1LHqxlGRTizD+Hj8sO+bA4oPxOsivq/oN78PTBLLONGlaEsegyjjBq8fvFL34GnZ2yZIes&#10;YcPJm+XFRNy2z/X5cUXiAW4eC5xh95d/9VfxSxLOn/+SczCZZLsxQTqZQkkyMrcT0QHk0xyyK8vu&#10;0PMQdLEJDiBOYGUsgdosw4AvfVMzEWRgeCxXLC/Vi62w5Rm/jTHk2IyABT+RC+I/49ViKdTxA4pU&#10;nBTUjh4flyyQN9Y4F4feS4fcnKE0af2Vsmrcp38v9Hn1NzRdFJW8lnV++U7atq+oD1jNozJynsc+&#10;lTSEx6eq8nJX0/CbtH2GqHCzCStOpyecy0qxpwRb2kYW9To5cZJKuSfQfB/paC71QG+MUY/T+fiD&#10;D5q/++k/Nl/jDN/X70SrHXfksXkgkPxOchilhh9xTFk35Ti+q0nVrmLTRXu2VaiF0ZAVMRRQZiSD&#10;fUwyZV0mB9CPE8sTcEESNhXtE3gT2ch7Kik4qNO80oR5gxHuq2bKsvPzJ8MAUOaX0cIlqmMEzCqK&#10;zb2HoI6T7afZnfbo/Q+bn/zkp83tW9ebx48/hMgRyiKLpRXjKJ0SQ2d7e6N58ukXrEGz+4WBKW95&#10;9fWL5h/+z89QotbigPkv/uBHObdHQXUHT3V3u50ccC4SwRKXXq80l0Ymm6kxNFCWYeKfIuMUyceY&#10;AWW4zMZFXAJU0TD+0SqJ2LY7M7KJNDcviqC99WmQwX92lB3hs4uEyE8f0Ol0HInSKekYBI8dUxmo&#10;ixIt1C/Sd4MmJbbPzJuhXr0/AABAAElEQVRYJ60VJv46pHWQ+6dJ/hJLbzfv3Udpwj+MAe4g1uHU&#10;2VDM/wgXAzRat1ULgOvpS5ixN7AsTeAbskusoVmY9BRn8YEBCE/hwxk+xCnSyda4NjqsGrVW4l7H&#10;5O4M7AMIGXqEwbm05dE1CjaOEiHswDYfl/Mc4Jc4XHPKWBu0xyaLa7V7CdAB5lJgGAN+ZSWUFEa0&#10;oxNwtlnCpGzjedin4kzcWKCvtI6JrzB46lSouqYs1/E5/5WQzL0/y0zvLClWCX47uIacTZBHi0WV&#10;zWCgLu8t249Cw2IoJc9tk+Mgs6m8q35Pn5q3vSpd/SgwWnx0CS6k63IJZ5hk6mvzWi/XHjs611l6&#10;UfEdR4AJjG+SPhDlF3yH0rgVHvFreyzXjz0AlnKlVAEjedLw1DZlqYG8vpAxaoHT8d/8Fy9/K0Rl&#10;dsIvrVuOf6ZUaZJneDk+6o0v4AP8mVb49DlzNujZkoP0sSlV9lV4pAO3iufIHiqRHnXcp2Zo0Qka&#10;Ds7AZ1qFuv4Gms1lerZfC5gWH+mUrspSbGC8UHf6jfpVwoWtD7oGhNBb2syzjC0C7ZhW/py2gysw&#10;ljbkuU2Dl8jEKxgeD7iKxvW5YgZLPcIafFMuOTIuCk3nOLb8KLmkd4zWezuKtgDcFuNvFxzRQCsg&#10;jf3ge/+1Y4Cn33elJ8hTkztSMA6ilLc4iTC0TPk1vMN3TiZHgMlI/stMbtdY4nJpaQbf0wHjqDF+&#10;S1iV4Ozq7XB98bdtEwfCaswuj7rYBTcvXr+kHBQddkk/xn9FNwPL1KI4jmuGeDg5WbeL4gA+zaRx&#10;goCSvTvvmk85Iml55U12Wrvs5lb9R++9j6/rfJYKnz8nthEW+M/wibqOv9PtW7ditW/22LKvbxCK&#10;l9ZF4z6dMClXWTCY5QrfhyhTiXtnn4TIwSD3/nkF77mr/6R1+ZOqhO/8bVv9yu7TNq1jJyJX/uVY&#10;xeou3WqttI3BkTTmWIR421FFd9XdhSqph7qoQNq4eHWwhZ6++eosWaWBahjHpqtWFcnRrbRVKrft&#10;xQ9sjA7q3aTE58ZcVPHuQY4YTLJXFw38zVyuc/cxWyXoO8a8EwnGZ5RIcMvjyCoFrXi6TTDlOfru&#10;GQ782V1NKCAGH+VhRUaZ8lQNwww5zvURDKzAHMVIOe5Q4HfXbpvsfWSxiXxnMup24h8ZRSNtpwqr&#10;G58iW8gTVJIuhx8Du8q0slb8e4lr74Kj3JFF8ud9v4PGgZa1RxSkvhEEOE88x80AhwK1z1EBrv2O&#10;cHTGCDvZ/uxP/ozlolGc7ybxSdqIs5dWg0F2Gu1s7jRvXy81d27ezEzAmdkuy0kSp6Z3ww9MoAi5&#10;7jtONNQ5nLmtn4V6fHmIQE0E5vE5A4IR1JI8MXNjwhPJNpBDMLBU4VgW7VOBSDsoK5YOWyti678Q&#10;ZszoLSJk2VYVLd5kv+NKxwR/EmtdQWPKEqXn11kn8i5Myc6Tb/A7TITOKeYqZDIVOpQOspQBrEgT&#10;bJM3WJsDyFk22eNMbfylMGyI0foSm4KlyTJr03aI94SyPZTxFN+vEBr9kJkl/WpeTY02+xDlaQ0r&#10;laZ4T/f2dGmXP11XdgeTVOAODaO2qtnvUfYbtn3vI8R0Rrx6RaGA4yRhGJyV+2foBXetuHvliD34&#10;nmmlj5CB0SaY3SnUdPy/euVqllkkaAOKHaEA20atXjIPFbgeAoRmW79YEV9BoCihHSS2W13vd/cc&#10;SVK/+HU2KJ3GGkIFKoa+TygKBqGOvipTKp4O4s4h194zrzjKchy/I5DIHOYigI6Y/8fLlN3HrN19&#10;lz2Mzae+4L2X/V/bxdkQQRtAbpgjIwGYWC4BBzIbwXC8CrvZvSyiLSb46ejGempKKx7N1So94Ep8&#10;xeeINN1SgUyksyr5vmiWsklT1kNA5nl3iaMwFnDtt1UIXyytMK4oDtCJNKiyGwGDYixji6AQPi59&#10;Uvb23E5eQU2z7A6sKnUqWOOjE6EZ8wxh+cjykEoX+NDqJUhHTACcNY/pxMmfAlgBk/YIMh931/jN&#10;43rgF1fwRCH6mAxwMKU0IG6wcQXutJ+6bE/aK1ppQwnDKkO8hD/xs3seHFKXPkuW4afDn+JQuCnI&#10;HIHV3zpdG2Nu3R2lwkufOAYoJO2S+FUKLSdwV/Vn9xbpp3sXGFJR5RFnsZgIj3WTWGv9+jrb8S9t&#10;EVn/Gvh184xhWVDYyavQrKROaqrsi+W2IJx9+U7LgOPO/llf32quoCDN3Zxnh9sKJwFMJtTDBNbz&#10;LMWS1vA0juRtLFBzc9dxQ7jRzF7hFAgnbky83WS0/mwdhQc/WWTF3QcPEkvJSd4fEjbgAb9divvZ&#10;P/wk4zwhB8ClwSp78aW7Rv1OymxA6JLxpE+UG1R6ab+8JJMmGhpaBjGRReCru4I78/NRsKreiGs6&#10;p/IiSX3S9bPhR5RdWlZVru3H9Au4F6dZfpaW7FCu9Fv+E8zz/vXeS7p0Oba7unq637/vu6MJqgzd&#10;pb0UXfQOjxHGtq6UlcFcaQGclqAUuTrj0jhj0eU57CGukWOtBCdYmIy31Ed7XOFwAmKsJse+rROV&#10;V5E37z182Pzjl0+bjUzGXX518oI/LDpHlm6hfy93wDnmo/y0cNUXuBEXlio9m7h7397ah+bLh3uV&#10;v/Ah2qGFWjliTDr5o7K0HyfwjF/anHIpJ81vyyV50YOV8az/nctZAC1SxYE7n5RHMqBbN2/H6jGC&#10;gPS4ksHhvmYSoh1m63nN7Co8/sToeOKoiNoDhKem7KmJ6Wb+GuEG0BaHCJx459Yd4mW8ofLB5trV&#10;2ebrL74krg7n/uDkPcVxKPfZWqpgGJ50sGo644O2muBWdoBkqrWATigySo8nLWAHEXasiHIWfuq2&#10;eefAtp4crm+6fNADI1bJ6C7bnU8YWaU9e8dNWSCqB0BTYTPPTSXzoSP8awdFYGvH2kUilAm6cKCa&#10;mtkfA1SlOYTC8wOCabK7kZmIniAoICqYOM062z7G/Kn9wLb5n3l6GIwqnh50vLK1TnyjtyifKE0A&#10;oEsFCKGtrXDhmTuTEnPixQvM0lcJFjaebcokpD5YN3QgYY8wKIyFcUj+QRRio36rsEjEW/hZDVMH&#10;5MElRPp11fbwU6Sm/gQvX76EcaE8oSTvoexOX55t/uN/+A8Iv7FsM63YNzgI0rZd0pk+p4zDZMSH&#10;x+f84Q9/BNOE0YEjdyoZT8e2+9tAplQt2CH04BjcOnuTxmWOQwxaf8hwDWonE7WP7SfpR6FKk2qg&#10;cK+i4bKcymZGi83jsuyLfVhPf///whEY8yWwdXV3wpGLhNLFLkvd+yzFxZIG7YY+UDzEe3Z5kNHB&#10;LotQ2GUMgBBL6eqK0tdWCrv5BtzSaCfoqa7NVCD4f9dG08TfDUIQXzKas0lIkosPiESGk3Lskxo/&#10;plMYeCk0hS0xrqSStjxNiu4P8Dgjj4UY6+FAV/r9FH8n2yYDU9kVBhXoWJMQ4sNM0FR2XY7x2zol&#10;Wv2c3AGqQmYbQgOUoxgK04NmtTCLMy3EjAbBy2X7vMwnw1RpslzIIfVkcsN7Gbf3+kx578e8xYdo&#10;DDCHeVOOzy01PIH6xKeXdfhOHqFDtsiJxZrUUez4Nn6U/p+hT+qyASQD//xHobYnM+2unhb+Kr8U&#10;ulitTNfCbD8Jg7Ntd7Y6NtLH8Fd3NLp72UjV4nGSCdvk5HRz6dEEB6myfMafVl35bgCwIq4Ob95b&#10;VvAn4+CSNKQZjzi6iTVhilAyDx49aL744tfN18+/zNKrKbO0yURLHyDzKzAff4zVCavPMZM6J+Av&#10;Xj3HheNucxP+ooD2XFGtSyLFPE60zGfk7h//+MfNl0++zKTMsDbDlK3F+4Al+0EsZI4n+9B+2WGC&#10;6G/L8Ioca3HrvcLeo1ichZsn+exX+48GQi00APo2P7+jfFJO8Gp600gjPDOJ+SLE+e0zaVRrurB0&#10;qxY8/t7rHNcFq4k6uL+d4WLatmlJEsNAmCc/6X/HJkAF3tAwQKlUZFw7RsgcuOkbJ2w1rsULPn4Q&#10;4SmrTRYnfkKhppfGkBOpV9zaSVIQFikbPcpk/NG9B5FXGWBmJ78GA1Nmd3W/kyb6mmW60DEwVoEk&#10;uHj53A+XuGjv0k9WFv4obtmYlokmzxzXQnVAnVFSyUeL0tbwOPmWxVKmH5LXb/GUtIX/fi0HmtZd&#10;M9fcrENMBD/WhMf3H3HOGEEAEcbG6RmfMOgjg4fSdJjd47wxg08qtAE9bZge51iLS3PN1OXpxNGx&#10;bxYQWF9/wY4L4uJofTrg7DhnkMtLi2ztXG7u3r4bJ8x5zKvubjpBWJeG2gIOfAZb9IiNWGXUBiBK&#10;dwqFBWpnw1FQxuU657EKCWvO50LDGSN5yKcl5oj3Mu0Te51v10v7kJRaSow4Hq6EsJftdkco1EzL&#10;Oms5TGxK7IBGeur2hnIt0FsHWQgbvCqMtWIYWv2El2F8Ml+qikMukLoMMwrxuHvNox/6KEtHUg8N&#10;lpGzUJHOT9A32pBBQIdrIXqDJW9lcam5PX0NsBzIMMaovrQLOjBajE6ujz58PwHUfvP5J81HH3wU&#10;U7a7FhRCiTEC8jS35ogDYBpEoG0D7DF41lQ9Qr87m7D0HHERJsRsCYXYo2P6XUZkizZeRc0CTqNH&#10;BIWbhCFrrtWk66UF8wTFcJD+OUTRe7u62Hyy8KLZYqZ3RD9ex+n0wUcfN1cpI47ODE7j2TjbfPtm&#10;ufnVbzTNrxEEk4CVWsVQGnUiHQJHczfmmx/+6IcoeQhQ4DSCtfhx0BrfSXtsBC39Ix1n/0DbH6EP&#10;icF6z/DX0hT9FMfhIpek4pZv+t9GtZfP/NivXkUNdW860xspuOryObjlswrjf7XDeVan480E4wNW&#10;CkmJZcojo23xQFkHtn9Ss+1wnAIs7xH00iLPJd/Qhu9tG3iXkUq3dXSLQl+GjRUHuuQ/0gERklga&#10;P2Yi0RfPYvocelDQiisFtTTtJfy2R0VPEITBJqe+gFRKE4/SAOEPXMnlLi8npi43UaYzM8qJ3xyN&#10;NU6WaWPxUhhpSdUoCJxZUgOGbD6gTpUq69VRPnWruIQn8FDAxFmgJS9/CrRvXEnCGCMdryPExPGx&#10;7eZBfNzIQKnQj9/ivhzJtZ4oZARAOs1YJ20nPMFOwUTZLlf7/lTFDutE0ptR4Png4dAsrGw0C6ub&#10;TD4cr+axYJEprusjn2a40g7zSae0CpzpuylfYWszz0kLsPJPxzGp0m+4SeeIGtdPjpn0ooHmAOyr&#10;HAMxwgrBzrr+nWMsl10iaC3npzFOafUZzoS/ayO157mTDhWW7p30oEVtBMH53v17icczizw4mn+f&#10;46vWcLrm4G8gOjgiECAwjvRyfhv83qCNh0xoToHJxm0hJ756wqQOq9SD998P3e8QTmAXHsG8myU1&#10;Vxm0YgET9HB55gpkrNWA5Xg+k0OcKcr3PnX0cmSHqxr78KKhsSkiwzMxZWfdIUcmsUBBGdSZfqBg&#10;6GiU2F/KDmmUIkKf4p0BiIzRf5flPFsB7qWIHvpUPIuDpOfeNB6fcYLlYhThnxUB+T/vVJbsvvL7&#10;gzrxUVEJoZDATEG8rQvKDBn7pFOGorxRQClu1kmqrn7p5EL+2jgjfUvblGGbTAMEKmxD7FKPosNY&#10;SSRt0qnLDyPPe8CLqw5mdiwGLgoYgHf0wI9VSAfYWe45keFF9Lv8IisCjkHoN76hpHM39QRLb+MU&#10;s0cw5j2UoneUY2XH1H0KrcWiZH7oNApKy2sce7lsJ59O8fS4Hvv+COOHXaHvkS0TuZFP8HrHaM5c&#10;pK1HylvSQxG0xTSODBrM2Omnv5RhnXIl0w0a+Y5x3m8+gG68GQY2gLtTQgbsM2eFEyhIdHF2GeX8&#10;JXezoTy5PDRxiajYDmj+qXXKJGQuV2dYcsFPyUH+2Sdf5DiNRQS5vTU2xkwGZ0wHmLOWU5YeDE7m&#10;FkutAG6d1ddBc7AB71TIDJ/uWmTqAakJxQ72shQEco3FpGlVxMhpRK0mfW1HIVIf8FSEehaTSChC&#10;o0gQG+EpNfHv4nX2kwyZ6adk81oWdYEl/7w6ZlH39Tsv2gcKoZgW/U3BLUgRTiofOia7BVXgFGha&#10;GNS293sI+kiWlO+d41OmLUx0smUeE8hTZ/po+pRl2xK7RkHC0ph+Q6bfxw/E2bozyl/9+tdYkEbj&#10;FJm+o/3BCemEzgEJxEROR0XD4rSHciNznnLg885UDrZTBpN4l2i1iHmEyVvCRmwi/F0ydZB5FlVm&#10;z7RbYaWAtgzN0Tt9O9Ad5cFclUYK5Qw82hDmELggbE3aLv2RdpEdmJ9+/iXJScNfnAthTCPU766i&#10;R4/2CLLJMi5l6ETse+kowtZygT0MhhtQQ0McVLTf39SXenmsgA/f81l1M0//6Zf11eVQtsJvXrZh&#10;lwjkm0w63Kko/ousyAls/jZn0eC38gKbWRI7py3ar7o1z7mgNqe4rVk1wtsJBiWreMjUehEQp4xj&#10;acqr+pWyTJYShZQcVkgSx2Rn9j7HW9XsO6pOeoWKdUrTKnEpn3EsLejUnh4BLmmiOgQskc4ypdss&#10;C1mvBUr3fnvxdVH5yZjwlfTOX8pLukqfmXxbZqw30ITfFy9bqDUbaRwLplUlACz0oduAZXf1R1G9&#10;mPlb98J2BgPlBj7SqGDo21FLNMUXjmjXS5yWt4isr8KRXYzQekHeFixqv/HA58DD/6C7yudH7ru+&#10;4bntVjFV4RT3jn+tAPJhd94Ko/2Ysqh7Ggv01ctu2y9B2fWDtV28bE+sJOQ3jR/7PT6OPBuA/ziA&#10;XNp0JWIWC7NKoziU3lx6G2B59Z1Rrhm70sYqEbwPmSgbtHgIR/1PPvmciaM7sEabL798Et5xjZAA&#10;wqwFUsd+fV52kUnCssOEY31lE39XLJZYyOUtbDINDRvosxm/3IzTvhmORVlHJnlGpUeiuOpQZF6W&#10;pdC8OCW/tO74Y+4CDYuBwjn6QNrsxAFwwD/Cmn7V4V9+L8+jN9Ih8sc03dyW6Ti0qPzvXeEvj37L&#10;f10/+C0Mv+uyb7wqbe64r2f+L/6E1UfCk3vKNZu/xaWKj5fphV8YI09tG/38jiDDUDIy3GVz+ImJ&#10;AS2uAjJMysuEBz4j3c1hAbxCBP+V564SUBefTExAjN/ir4fJc1SYFv4USZkqffZB2tW9I79/tqUs&#10;USqb9gHTGRVTYBrm9A53xebwXmEWXv6E1byggLqRbU7YmAQZmyk77AJfWiQIwYvf/Z9++gnbfomR&#10;hIa4S2h6j19wFu6guXf/PoCw24T15tWlNSJtf40DHed3Yd786PEHEfCecm+kTLffDaC0mNaIq7/4&#10;x182//V//PfmFefmwB+aP/mTP23+9M/+nC2f12mQ0XxdZtoncOVrfjtD6UdgbGExwNmP5qjIJ6ou&#10;3zqIDjEjWz5dSvRgD350sWoYv6qsP4PAkLsDA3gVlAM6pCFkwz1AHrhDO0R48LEjvfcKoZBbKxEV&#10;V4f4HFyZxA6S8GV+El8+Qmj2Fp8dUXZE6rcfn/st0UAKERj2kAoKFfOcznPth38G1iQxnafCBwHQ&#10;uV4qEJaTb98AiwzXznb2J460tml5MxCbjTBnLAmOUMqRuHeYWeno6NlLQyyl7SGgdQYXthxeSt1y&#10;lcBLHZnh80ifgFOIUFy7DVulw1ms4Amj69TCu3+6Tf9xoC1beT0MVAWQpgCv8EmM3Pss7QafCEqf&#10;G0ZiZnYGRcwjWbCuHcFYaJ/4FiR30zgDMf07ZoVaQCkoJO/tAMqYO2rsauEbhh5lxp6P5wnudhMl&#10;BLdaICA9YBCOGlRZggMm69PZnq/g1oxSVQZiSrGQKkvWIWzW/+1L/KUPkv+bb+nJPDjL2xbghERY&#10;XY6bYBwMhU9JY+KZH2RzdluKjv0p/NAEwPqseLhlS5/AVtWkrkwGfMOL7hPc2lAuy5KZuXTtfXeZ&#10;JhaqDCEYJPVTq0ixMNIKG/jhW0UoykjeS/vSETQok8PiaxaXJgqX/qi6VMidNGnVlKY9p8m80k7B&#10;RB7rsDCuKF0Fdurtnucl/2UIA5vPSwHgmbiy02la2mS7+JjGby/rSh7SlgLAREEapF3HwOdSoZhx&#10;CkGLItw7XGUpw/ou4M4yL8LmfXDAc62d6TuegKW01dARHuFigMYBzg47FmYL6a5qPqm9qTeW4b0t&#10;yFN+hpcBqDNkAIh1yZcqS/q/CYc7xkZwrHa7vn6nihC3WedkAxCYZRcU5yOcvzMhbdt1sT2C1bXX&#10;52d0BW+QTu1Dl/IHoE1ehmffwvl68e3LHFeETEoad0u6KrEL7aPBscv6p8De39x/+JDYWDMcfbTG&#10;0Vefpg/3WAFxd+PKypPE9NJypiKtg/ceIQlEhy4E4ndmZjqxmDziaQa/LP2gxnEV0YLjstwwTuan&#10;qxzOjcbTbxg3eIsC2wmSy5WOBTmsMtQdXp4leYpJ2HEaZJPFtLqvKChUAsWHMkN2HtzAz0iUPNKf&#10;E1jPzoxvnnRHHoOFSlcZx5bdXh2uLce+9VW3ZCeuiw661IBkIcIL7uVQpvi+q2iG+mivYRy0Yfcj&#10;Q3LgchVS48Y2qXSoZFuQLi1Y6D34OCdkZPKv/bN4krxUuSS8BhqGMxW9gYMoyNSnovSDj3/QfO3G&#10;Dn4LshY/A8Uqw4TjnSZW4Xe8UrG/TCcPA90iNjwk9CadZfyCY1Yd5EdOdJSD/fTfO2ma9zNXsTrS&#10;d7VaICItm7EPlF7Sq5NUf2mRyhiHFjrLoX0qboWjf5uInOMcUzDEwFn+6m3zkmMD3BUlHJ98giKF&#10;5j5/6yaF9jafffErhOEi4eNvctgta8gEnHKmwksGxwk7KhY5QmM11qHnT1822+ssHZ0MRfM/wnSq&#10;APv80yfN0uoy/i2L6WW1xlmE5dX3rmZb/OYuByBCxPsqDSBVk+sWu4UcHCJx5vKV5uH8rQA/MmA4&#10;fMy8nDF3gqCNkzTlueU4JjWUMJeZgnwaBLtA7tJsEKZWLAKlNFlOCM0O4NNduQ9+zwWN70Kscmbv&#10;2/R+Z8BIzBfK8V5YnGmdetZaciVn8Oad23q7coTdWaxHjdhJmniFP8sUKA72tTMXhdQe2303mI0N&#10;WDcMzvZHUGkp4S+meO5PnCX0VNTcO3fuNx88+ri5cf1Gdrh5LIBkUibbao9WBeiNehhI5F1kGXV5&#10;ebUZJ5T99L2HMC0YOkyJoUHZDAyI9HAXR34YrNYCaz+AGagiCqvEBIjcAxM4N26HfmNaFBPUTTOg&#10;A1Qn//QsaUljOAv7xy7rBJo7bejVmHF1ppQxGiT15AgrHBqTwtcjMgxLkXO2GJDisZdB5IGq3KI0&#10;yviorz0UNjyd3172qviWoTDk2qfp8fZtm8aEv+WyrZbmx/7qrvzufrTfMoQj6jKY6wabI6YZbzm3&#10;yuUo3jlIS1GSXs1EW6CnMD4eCKPM/vuuokPKx8qnUDdPdn8goHzXKQ0qCFbW0WDKpsiu1Woh3X2V&#10;6XgAjyAuv31Leear9wE0sNb7tj9lKlwqR11a/e+wbYSeB9ku7gzYd567pSIvgzRqr/DZyg4flkvC&#10;M5hTMP+ZJrA6bnjf1VOxjEq5EApxakiR4MWyrAf4srTo5IyJnwejOlOVcYrnvh54HUnFW1euMFin&#10;z876hd8dvXJbV+ANodNW+4/HjA0jPL9hQrIBvWqtcARYictKUXra7N1XZvlO/igvZfgf8InHCHD6&#10;REGHAwjwgD+WFxzPGRfQgBsJRsGnVgKFnHArJA5ZYjpBwCh4HJ/Bb4dNYW+vek6VPDOvV8HS4SEz&#10;JN4xhuhnrUbiZY7daiNEVN4mMOUxp9PrQnEAbx/oJ7I6vOuv/+4vm998+inyZLj5jCDFHrFklO8s&#10;tdMXx7TRibzX6WEP7iFM7A/WGcO6LMjrepuVfVYp4AFb23vE7eM8ShQsLWjTKEeX2XDygDh202OX&#10;mnWOzNnGMqVzspMwtoRTKGWAu9EoStCH+OF5xGq6hOVpnskPu74XK44Mmopwlk7k9YU7FSDDHcTC&#10;RB9F0SKtqHQS4uYLx49ltWi2ad+5JJNMMszYXqFif58/6l79lu+q18qt06VSFRVdIoS5FFwLo238&#10;L405KgcHVVJ4RprITdrme5fqjTcm3aXxtJViC07ak92j4FXyiGsPiNRCexPr0jhuGk7cjc2nBYja&#10;WxwwWaVPHN8gMc8CCz9VhGysIjdU5gsuv2onovSMwgV8ZERmyit7iFlGiCJ0hyvznAbC70ze+Paq&#10;MkkujFSqkhu7RQCo+lx66yZ4Giv6PV388pXZmGQ9Bb7nk16CT76NwjRMlF53Sexh5py5Sih6QgEs&#10;LS9wQOoTYlwsNx999FHO3XHb7+Krheav/uJv8EHiTDiE2B4mzlMGwzGdopD65c9/gW/NW8CkA5g9&#10;OxtwXdfllc0tdksQa0jht8mBnB6boaXJmaYDehtrlg6QIx5ZQGNfIIg9AuUODuiX2VWj0uNM0IFj&#10;QLsavJAn+Z01qd2WIx+dHewEp2GOKh2gGrioK9CJSH7zQ2bguyyN8QDchXhIVuXwtrvOBhDwJT8v&#10;hMOCfGdZScOTzHqp1/q0Ml2iDTI7uivMOVYmPH3iW0IRVU5KsuIskRqM0gMd196+wfF6r5nBoV6a&#10;kmF6ue5r+V4KgWGW+VRE1gg89+D+ezjv36KPOd8IK9Mh+d3x5iXsOYIFpWSJ3XMrq2vNytJys8UM&#10;bWQfP7Zbd4HHQJEtPHwLnwzAYwtkDjMosDLJcWYNnhfYi+BXIMZhEJzBV2ivxyIQ/oE0hziULrOT&#10;bomwEnevzGUGaW8coATr69UJDf26rjBTuIRJfx/fOg/dNe7UpII1RB6wAo/9vsXOPqP5SkfOYIJH&#10;lWloQGauv5iziliXGDT1Dd64F89k4KvwaWu7u6rFhpsu/4Lr77xPEp5Gsea7iiw6SGLwxjt1nTUU&#10;pVVwfIMtti6HOVBTtrTDn3WZRWr1si31WwCkU7657P5Ux71NcDlFq01omTyOA6+iR9sHHpj19qKo&#10;pEzL5WM/SvvBWcqyR8xLodThL+tnCKdmGay//U/GJFPTMtZ1jLdd+fr61K6rGgs9nBqggqqin7FD&#10;Wr+zdOdzYeZZrjBv6ycNH+HvxpvvM1mwfhvfXlUvedq2+bvL141Lf/uRNrykX3fsOLve73FTATNW&#10;4BYn2AlC79b7zXabs9qe2luY01OkjfQ1ibixrZRnJOS3KEt+M+sJLcjIA2MlTdvTHuDzuZ1c+OKe&#10;f2VxQxFjQiCEsUimjBa/4C8za4BSxvEDYXmQnYgTtNcdibvspnVy5eHHp8fuEBRHwiEQ37wCC4+E&#10;Rfx1VyY4ELObPgTMsbuCnJgmQr/LcaYfZUnu7cp28/Tp181LVhVU7K7euMGqxctmXes3vojiZozV&#10;DifXumMcD6E44ts0wCTNOo6RGerR7sLSGVtXAX1lZi4TTwlFYAk/yF6OSrmCXNvePmASstA8bxaJ&#10;AL7UzF25Ero5xsVgkhWKPZZqXIrrYeJEhGY2NuFnxHMt6Moaz8rU0h2FKmOyEBJ+VlQOfbZ44FUm&#10;mrRen1iFt/CCiNxHcaJMJ2LuGBY/9p/97Xjp8Oo3yb6FfxWIkiFmqr5xBNQVepEPmPHCRVHBpzRX&#10;+ZECwDSGD2sm06mL1oBzFSLD/CgvpNmUCfj62WXSC5zW7TJyygWTKkH6mtqCGpXAzp10SMtoG8/R&#10;RvQF/gH6wqX//F+aRcIRqVcMAYd4Nmq3YynwkS+1WJyXP9ov4ZHcfBXYuDO/WIhM1ZggM5VnUJ40&#10;9/LFy2b6GisoTOjNJ/3bVq9U0SrF1hO5QGllhfI9NEs5/TVomn53LIC9rBXPEm37B3/wg2aQuBVH&#10;DCAB0n9I/yXPg7u8fxnl5DJOwgsQ/Qiz+iscqjud4yZeMBt4u/AGKxKzMaMmYrLrc5kM68QIxD4+&#10;ghkU5uMWYAlWrX6c6LHykFX8XL5i8Hhq9BzBLRUUW0aTBS59W6aYGcxgNnbnxgJK2QYOzQqEB3fu&#10;gWBmIAh7w5Sf4HO1s42GL6Pgz9mhDEmk5FBZLTsg0G2z1TEiXSUF61MwV52Q3BJG+ADEkY6koyRG&#10;OkLFIGV+izDtgO7qmGgIj3RxBheqdHhV5qBQWfW8KxncOxizfkAKB4NpFnMWpipVBukPCUMneD/O&#10;EnSYPh3S0sN7qcme939w66C02z2O5l3fQWaxtlUlTYFwxnRNT4b474DcYxiRRwtoUXJrvkqHaZ3t&#10;C7cKjAqWA87qnAVuoNDqzzWKz1CWf2QulOks2VmDflbVFtuA4oZi/JZZHqej5bgDZxxHkxzcDFy2&#10;0b7rx8FdoSm8xv7SnItkb15jwRSXGygY+n/Ep0S8kBaCRRgT/RtcGM07szw6UyaVwSYQaauw25cO&#10;9fY7g1FmJd5sGs+57RhZHv4T/ks5Emsuy+zu60ksKTwzMKXLDpvMvsZopzPepPULMLsdq5Xr/P+U&#10;L70LpJedmy+GOrhwCUbYpWE/ThyOE3NLgcMORNI4JrTm9rmDxP5Mqy2q/C985pgAe6GRrgWFo2qT&#10;z1oIyAcSwZ/vz/HmbyFraU+FMOOqStOiqk+aiaQz+0567EdoV8k8a8vsZnuW78dyko96K+REK7xs&#10;d9LUUPbsKq8zAc+7jGXq8llox3aSzzZocVORQBrEOdq0Ou/LoLVvWu+AvoapvmApJIgrqaptcL6q&#10;D6iyyqdt9ukWS3Cv4GfbLIvbPunS+s/yBuLz/4Jn03n5ZRb+gvM85D/y+1S+XeMV+HmiJW2YFYQR&#10;+I385YC2aeEfH58Kr3nHe5+BdejAw7Lp97au7juwtc9sv3jrnql0g3D6T4sSwYqZXBv+xcPXF16/&#10;YsyixLDG/Pzl8+YLJtwLLNmveaAueJ7FF0kXgV3GgVbh7ZPtkhk4W7mEtcXZcKdjxyhRnB+pbGBi&#10;fYld1DbMI1Nk10PwuHHasMGB3SpNAwMGJy0ruDCtwCuW4Tn6zKrI6Lw7wQG+ANwMQnOXyDt5PEWM&#10;JngcvIdFPfDk2afQGLjwoHDuqAuBKq2KZ/45QXVJSM4rhakw6dQsb1cBkf+4tNyP1UyaljbCU4A5&#10;tGYh4RF8t5dFi+Z0Jc+kKK/z5+LdNCQ6u87z1yPgynvHkx8VVmEHRnAgJIl6TjZlZjfRDj8gXyfv&#10;+uARoS9Yq7pC+t1y+W0+ebNLtipUfShOmQBSl2PaK4oMOHYSPc8u5y9RYLRwCoNjroe+9LD0/T3k&#10;EYqpqlddjkP5GOMOfNfqCm9sZupvJ0rSIPl00ZAPysFMpO6iAabj9UigtN/iQUfKtiZHW3cgtn2l&#10;kmxf+sb+VISarv/6/B0Y9TZCa43jSoh3cfVyFKbnT79qVrAw9aABjmD1mWFrqWbKw4eHRPO+0Yyw&#10;M+4moQHGR/BjYXl2dpqYGlgF5OxqYnO8u3bjNjOIr9SbmunZmeb18hvhbq7MoSwh0Cx3iDX6G5wF&#10;d2mCkOjMJnTIMvLqq3cvY91SMVVA3iQOh2vcKk8bxHyaJkAit1i63kaL9Sw5zearWEGkIjt+ms65&#10;xJljMjln185A4P8gDAGs1UrCgUi14Ogbo/B3q7YE5l93hYlSXhivRMULyCz/m/aM+fJEQrpIwHZ2&#10;WbXsYfuNwea6LoAkLxayDXZ3eV6ap7IPMDiHwK2DvVNkHFxelk0mOpOOow0qYv0oiZdgfJo3wwB4&#10;r8kw6R0OAKvPkWlHiVdy/fp8yrF826UgPFK55dLKVvjBig8s7hC4Rt+sEsAS2i8FSwsNfzQLHFM2&#10;OJPAXGZ1QBoSYIWlQZXdfpTXmzj8FyOHCCRL8K2fk+ilB7AescyKb8EhCl/gp1yZmLwjjNiKKZ9m&#10;pd7FhUX866BD+PIWMZ3sxz0YLAGrEA4VuFBOJFOzTFEhcxOH5cdlS2s4hYGoQEUxkQk6/h3gsqYa&#10;qA4WVQWq40ldJAv84uDilZ/dw7N3tlmS5EH++fu8fBtqb+2DuxVm1aub+Fmw/XlQPJFHxcBgsRaS&#10;MijE/Cmjrcv7MCSBEVd8+Uz8+V2PSxGSDgQtAt/laxkhv/Hk4H9bS1kMOv/sZDEZZUm65q1X9G/L&#10;hnbCZIA9ddbr/C+sXd2WY0c4Dr0sT6tvJ2h9FgbMe3dZZubHvenqovS2jQoZobRMS0s7hday84z+&#10;I5E4VaD53HoyLmmD1kQ/5tVqZBwu36sYZZxTj/f60pWiZRmkpxyXhITJSYaCxDIL79U3XZu7vsh4&#10;DajVbnEkLdFCQIQHMXZfMxl5+nyRg8d5h+UkhG9T+DvDH/m+fdW7aretcVJk30bA8Vunf0YkyrI7&#10;TykL5UfFSQv8OtbiNcIUXMHRWX9Q41Utw0dhOs3MFKEE4M2dNberN/jlR/ft8669XRoFsf10imXJ&#10;iMpjKGVjKDBHjMMN6nz57HmztrVGBO5XhCZRmEJDdNQ7eMfq62Um6EyUmOAO0n97W5xVx+aVMXyN&#10;huBfu/AVY5Ids5NaHnOAMqPiJE3lDDbklK4Le/jTDrGrr4fvZSwYLqtOMSkfwYLk0hLkhcJmwFTx&#10;f9q8IciiitQw/WFsucNnT7FyrzeP52+xo/syqyT40uKqMNQ/hVMUfEbCgt7tUT8aALRggOT6jSLt&#10;iDLW0Ah9Yn6P4juEb+p3C9FAbx5ND6dhjMOVRBnPLE2cmqTGt30sjn0TdwzRy1+e8fyMrtt0jgzz&#10;m+r8qnL9DTdM3ryDVuSHKgZW4ERFfzEn6FmWJxGqT4oSTwqSghNqE1Zg15k/vobyENrFVm5qzuhE&#10;lvKuHUMqm5qsRlGOfvD4cfPTX/5js4vln8GUul0Ctq1pb+CptoXGq0FAQ7sRDJYvfxJftkyal2/T&#10;8sKheEGIucvQEDYab3JwsmnJLb3IyVKNZeYpL7myDEdb5fXi2SbZ34GLPsa6yDlKLL8xbqmxB1Oo&#10;QR+HsOKwIwLiHGVJbIzt3wajnJib5LydOTS4E2YjONZCgOscgmjB9249aKYnOD2eWB0K3FEsSeNj&#10;082t63dwvGV3EuvSf/P3f52gh/3HrD9jBt5Z3aDzTptHH3zYzE7OUgqgcxLxGMQ+Rf5FApsd0qqb&#10;N1gm5LfRr2emcNhCoNy5dQtwIX4qk4GJd028J8AK/rKM5+47Gaa+T5ACwtgt7vqIyFREmKxLRsKA&#10;E4UoTREdvgOpKg+RDAws+YCXiItlkZzp6Tyt/2SOHTMxXdK2312ydLC0Y83U48AYdekQOLLFnbve&#10;SRywWdpM4C4ympZiSFvw+sOZziTK5QQEuM8ZPKNo5iPcq2FLQNYdp3Xzc6+l5cr1OZyp0ejbNV0V&#10;Jg9EBowMnLN8tF0F7yqzvb3e5fhCqaT6ERYhEse2JbCAnFM3Bjiz5KEzCiCEqZWTnRbC4AYCVxFy&#10;hqCztTMGSD+HsaoQHO8UbCCGgknIx9rCPOiZQcpZx9q1pJ/WIGEKZKBaQJkte5q3gVQLV+JVxghT&#10;wqIVJkndKgj6SvhO5pDB0w466+AWXNgv3ghDCwX39SuPfu9/0odXfZHXpuQ6LyWWRFtn2Xy5cLFF&#10;e1bxXfIMpWH6tyBU+KgAQOPSI6WqrADmGUzp68Bsz9QV2qOdMj6ZajFj3zISoHMnDioK7mzV2mSw&#10;QA+ddXYonlwq00ojY5TxuS1d+gsOZRyU6/ssYdA+4ekA8tbffuJYDNzBKQw2igRoqB2lZuEvuOad&#10;4446hE+lqWuDuyxTFwVG4WrHmf0bZkkPR9GnvjBy6jvDCc8cK/ZBnE3TfpbYKFOh60YHL2nRq1PQ&#10;pA+FSyY64gAcOmu2r2Kah4a7tMLf1XfxW7x3l89VJlRsrMqArScIpwUspEssQbt1GkCBEw4EsJat&#10;8kZTgbgu67G9FJH6LDM/gr+uJtInD0of5YW+eG9/ml++e4IFeIloyoNMVicI1SENOI50n9DnR8tu&#10;+kRhHrQUPs9r+P67QBPeqrImTuFLLPcY1uMak+VnX7PsiNVImoGocP7nPdZNJ4i29QjZc/SOQLnQ&#10;l9bsfSo/xjKcSTQzxEOs1zqD659yQPotViRABBYbJphYbeRl7pwdISbTkLRCPTovH3JO3TstZtCF&#10;ytMO7RW/xn4bxSJi+ByZumAt7XOwNT678/DKh3dvYEn8v6zd+a9lyXHg91v1aq/q6qW62c3em2xS&#10;1MxoFsxombF/sgED9g8DGIb/Sf9uwzZgQx5jIMxIlihKJCVR3NkLe6/q2t+rKn8/kfe894qkRjI8&#10;57177zl5MiMjIyIjIyO3ZD/v5gO7nQcTfwzLRZHRIXiBJ+SDbDJq4GHO2KPmVnVy1+4JQ87oR3nZ&#10;PsZEfu3M0BbRKAxsnQC/Q8mniDyNvLz6W3x/6nUP0iy5gNP2HKHnVhqtBy8/CzVRBGxd/TKaGEto&#10;O9saLIQALE6RlV38HtGxxnJO7Zi9lxJo80AZSyKpx46r0SFYR5KhTXU4J8GbHWXzUnrmViu4zWtV&#10;z0yFmOHL8pdd0AavqT/BW3Nvlw7hZBgdIAYHRzCGbom6kQjlHB01xlyGbPyavZuqFNAOk4GtLIve&#10;OKk8tC1qFc9N8ciD4dQxrkp/7v3335sNJZ+/0Wn3Ld//sJ67ZC+/9NV2el47oDIsHrVK6Wz7MlzJ&#10;aALNqo2wrnHOdVsFvHblhd2Lz72SBZ5xlRH12PBJRtFvff353JHNewr27/6z3++wxL/a/aI8KSHH&#10;HbzWVvvPX3l296BJeSoJQ+2oXgGvAG+LJaCXWrJ+q3PSNLK2M7j8xlvNa2ljzJjBs2HeiwYQs19y&#10;hh1tgTDxDhOMjXbs+Qg0YTEx+n4r/mZ5ZBYoAdwEddyUERrXZiite+48LJy/GDu0ROLycJ0WXvdP&#10;PYfLPI90LiNmnyzcgho8nrT6clWu5kikDG5dzJNRBd6EYiz78iE0Ji+P0q3CQoQb9X5Lju9duD1M&#10;FoeAsvTXSrqFn9VWn3WgpJViNvKjSAkj4VN29BuAU7on0f3yDKv9tN6g5bx6qASK+zuxVey5lE1a&#10;205w+7+Q8j2MDzxNdiRhpA3sSbKv6OS1D4PBkQuP2o2ToWPDy5mkHj5opCKN9yKcB9fyXXNJjpKd&#10;29PTlycX96V6pJTqVOTSzlyHlPG4zJMTz4x/k14ZDjORt/uz7dPBbazy6CFOY1v6VcKNx2ET3bdS&#10;w038v+s6JuXEK3bwpaGnJNuGkbp7CoR9ZD5Lsd+O95drRPQ69PSGDui8x/OpRKceho8jfwWW0XhK&#10;ul2NekokBDaDS1yNJA+Dspwb+tkH57C6VX2hIuJ34KYeUOCJS1c0KT7FO3JGnrpHd7I7QzHFUr9d&#10;+LY6HavBnmNQypABOPBLt3q3SxlOohpSqUcnl779TQCqSPFP+TLU4LEZULMis/x04ra5MYxeinLj&#10;ky1Gpiy+Bhyg6368zoZyYhwj8Ek6AX7q5tBuz6ZN1qU/qeMncE/C9uXe5wWud3Ahj54p4pvpNHvQ&#10;kcVezdYbeD0WWSGLb0XcCiHjud8jNI8rLfiy67tf0OS1+GLVFbo4A/RSS75NesYXu++PWiodfvEo&#10;uQYigy08ZSe3TT/O+z0+W5hf+SsXmqmP+GVhjuH8CjjnVr7Z3KQLszjkrTkM91YjGvSJHAx3goOn&#10;hs4/z7tj/pQhHqMNj9us8m4yeLlnnV1brjwoTzryqPZn9vvp/nLe82evNHxaG2KIVBm+6CSCu18m&#10;U4xHNNKI12YctaDkfMOChw0FWoF4sY72o+rep82h/M73/rKRkhfbA/CN3dXaxmd7b8qD+Vj0lvLq&#10;bOjQOkTe/kN3K4MNVy+Eh2O/Du5kMFXnzA97EE8u1w7aV6gma/C2vB21R7aDeUJb4WrA4qNw+Xnc&#10;pnMchw13pF04CT+ddiCEj99pT6b85HGFzYvea1st1DlP76h44z2Bx4JblMmphP2HW7S0SEB78yjL&#10;+CCDcFbWzQaGpYte9m7jfXLRqwyml9vN+41XX929F3+1DzpFvNNgjs6wcW31liy5GKaztUn56sih&#10;HaGccnWrjszGvTUo6s4slspwO9A+dgV59E/Qx9tU7Zt6EZDwKX9x0Hb7LQCdvJnQ9UoBrIb7op5s&#10;s9PbMeq5KtHhg+d37/28VW0trXzjq2/MCcwPO7ON06BBxhDuRGfb1JeBM+B2Txr+qfF9/CDlW8U4&#10;OpvA5B0611jz2V1LU7M2HzYxWE/q7VffbRw4N2sThI2fmmvyrW99cyzCz7/4PJdwwnTPqrl6AnW1&#10;33nznSHWrTZrc4Dqs+F3OVfmlbxXrEeGgzFxw2fnD/IihZPJ5gjt3CFL881lwghMM1wDzhqCiiha&#10;bIKhxxhjh0C67a5gUWyWjIq2uBMlEXYjoGh9KCU9C/nPMJtf8VwjZT0zYuqhY47PJExQNIYhVMXN&#10;OOrjhR2n9VBGUIILhsZoM54Ylbdq5PQGz/HIUDQ25dQABYFScHbcLNdO5pTs5qef7X7yi590jpyt&#10;HR7O8TU2Af3mN75ZCgV0VY4UgqWXdsr+oOHOOylUhtDqlSecDIwapSnrPk1s2N1O8Vth4XP76F6K&#10;pKG1GmO0V1F4Fgm2BnvGlVNY5o5ZjXd0z4rK+BTtHYIJf+cSjr4Ie0rUEBvFowcJzp3bueNLb47b&#10;7/3u7+bFvDxbJ8BLNbNZ6mG4UGIP6ukJ1WgrBzgaqPGAhR8R8Kz8qiE6zxMeHvPR25NL8CQ5CTq+&#10;+03hw/N9jJXTCWjBZO1hhPy03vXH8faZi03YH4W1NnXjbRguTb6noS2gSdigSvYr6dBsUzjLu8ST&#10;F84BYaDyLBlW0mga1+dZsfeNiddTX4pIl6PnGDzRjKHK6xCquwfNL0M/CsyQgwUXPIsOxN0oZZ4a&#10;oqEbWcbH8UiFY6mCZ25Zc2N6BouhJY7P1nCTF/xQv1zTAJbOkNL5OlLSthc8Au7OBcu8nOnkpDit&#10;iuFZ3DoI4oI93pWI4ZksoYNLWb3XOUFh5R7celbHGWULRrzY6wkKfmQuWH6PYezTnn4XmPEqqAup&#10;gna1fq9Pm7fiC6Et08lzGtHVS0a9jSbe482iaD8u8tDP6iQsHbYkYL1EezjQeSjIc2AFszBzd8xf&#10;+pJRkkfm6+9+LQ/Qiy2m+Tw8dFAGoSnzQCvN6V/3cDv+dduzuWG24fiiuv1FfzqChkbefO3Vto55&#10;efijkloRS+5HdiKI+gl3IBn6D0ZGw7uA+62i09lx8PqdJn4jvyNirJAjtzo8G1+v8OSUlscIvS48&#10;6lByhmF/jAL6hU46SEcdfpHetas3D1M46pzbcdrikf/lf//fdn/wu/9y90/bXdyRK7ai2fTDdNCC&#10;ab7ttYbrrvFu19Exd1MH7kz6+M5nHRSfLj+bkXSuBvxxcuuMz9koMXzpHfxWt9OsQ8uN15vBi0/K&#10;gPToUDP1FPvXw+LLMrL39wg82K748hithsZFCY2RAbSWYupCfJsngYw3z8NzHp8Fd36j3xhLe53O&#10;qTThpRkdL33XyEbJxrjcC+przvDLaP6j73wneq65Y4/KRzp1+nGVAS5bRw/cqWO9B2fVvz18kk9G&#10;g81QUq5Fp/RR+sQ2EmPkgFF7M7U6ApIxl06EMM/gPnWVZtuuoYyHR+du3KiXUeFqRoprGf+LDbdc&#10;2r3/0w9qYG93CN7LbSP/fIZJlmdutFmWV2P6uNPuzx80V+aaVVhrbPywBnaOTxH3wLEYVk1RLCHV&#10;HgoPauCunLu++1f/9HcnzOnWNkok2JdeaCJdf1a9HXXkyltffbE5TZeHaJ8mkPb5sffPh20mdiVv&#10;hW3tK0EfheyAkAyAGUKo0n1558vd9VY7UJo0hM0J7zUv5v7d8mm7A4fCzvCTHMGIyBWpp6JHJAxa&#10;SokIqyB7gVZD9/H6Wfn77RphWbfH3+JsxpOVYIivWsyEwSqAnjmD7gXzwY4bopRZZ4RZqaZHMg1V&#10;+EzGfRMciocwmRD/dq94yq6lAPXCCE/YF5OsLyW1Hij7hDEBulTcWy2rfC3lhUDKuirsMvjwAW6X&#10;2pPk2XB7VK/8i48/bRiMJ6YkSOajh1Z+aGi49lJK6v2GyR4Wz8Ric0PsvWUIYObexJvV+KUkM4wp&#10;MAqNMmHY8OLaXPJ8+PCA2I13eFKWVkxQhp827Hur3Xybvjq9UgYww/hb3/pGTpEMvQz3w8bAP/74&#10;4+Y0dc5dhvS56GdynwvtyTs8hveFrYZBeRbvezFxp3Lt70kZ3v1Drn2SiTqcG3Zo9ATt8XBXQJQZ&#10;uMbLw6A5HXkbwv3l5xoiaKjbpbceSYbmWLsgzKunvk7wx3tLfxlBm6EbxVLWPLYQEZehcqVeO+PR&#10;AdY8LM8//3xG57UZzuB9hBZDxdJoafQkydj66OH3HDzHIBRxcGPo69HrCJD4ks1FZsHYJtjajPHB&#10;QYZO6RnOoklH0U05C3dpJPHNqiMyPt6flh7XCR1iaGStdrEUmocyILONxJwn17sxITBQ9MoCD2WV&#10;lzx5NYQNXtURQwjwdFHiMlGP5bE9bx4i8ba4k6Avz+jvs72b+tVQKhkK2/TVg1aA/TRZrvywqM7Q&#10;AaMnqt/jtau827DcJjUDD/krh3lJjKT+59n+YdsFX2W1PJt+PN82K/YpGgM2/qgzOpwmXx82HMk+&#10;cyQS3XD3bsZGHV/k/7VGZMvg1C85hheKMYKhYTuT2FZ5l06hX0nHrC5LeYxnF15FjpW7M41UMATU&#10;y1CPt535Jyz6F1zYi1NG78dbEbxDDatGMN7p1DJ68XLODS3/B+bFaJvitUniM0eqBveo9sBRUk3M&#10;qNU7miXmd3Wia49MNKZX72X4MHTMV/rZD/62jTqf373Sljnn0nPyIwfPP9e2JTznyZtyO7RXfXKp&#10;U+ebb7V71PzcyvhFbRhPBgMhYZ84dCdDA6Gn9e1300kT4fhLeDSoTBF6H+r3hN/euzZ5cz+wRCnq&#10;dPwJShltOlucDZo7fzPSoGJFt9m4dp9eXHkzLQjx1j6SZdjzBuUpKVJP6F4YnaX2yNY2NE+yHyLW&#10;zGNzJNUdRmJ1Ql2MFFO3M5FXGzzZhVHCsDoQyWO6Hb5T1H2BN9krUvARszpaGjwxj498XEju4Y42&#10;s9VACE26YtNwtADMXasE3UxZk7XyqdUMt3TP2+9+I94ZBybAzf/o1fkr53cvNmb7wvPtxXPj1QQ8&#10;pj+JyWoUhFAhlC9dgXafSqpA635FgczQAhXKzHuKW6FmAhaFUG5caOf0/uplqMgvnG/F3Y0Ul5Gv&#10;3OGTT5O3TYq7m6fiyye3mnje7qsZE6z5w9ydxtnvHX5ZRVlCqKH+vImTFKv5DyayRb56IRlUKcMn&#10;FQeB7D9EQDCfcE8JhpBCVxlnlR3BqRhCj6178TQUyhM9Ku0I0JqLUeQYNt6m8i91xeDiVubVoAg6&#10;aw+UDBJbv49BERxno12oQkobvwNTnt0TmjNjKcOjitiEwjdvvLZ7fffa7k7j4VZtzFlZ0cKQk32X&#10;LHFGP0qz5BkzNVSFm5T4UkvUbQjH4p4dWJUhnlECU2GKf3C5yaxfNqctmBfSZOc7ZFmjPhWSMKU0&#10;9jKbQF4J92dyxX6W8mnidcrpfLAZPmenkTBxjlJrpQxtqiHojzAfNpmTMruQN9ImcDbPPJMxdcDb&#10;EO1Xr9mqljwahmerNAqksXj46MHuP/7JH6fgb+9++5u/NcOAX7Y5Jo+VrQwMzTibzByH2oaS8Y4m&#10;ixAPDUtNlXs8Z5V9KZsK6SpK+m14vn+c4LkfeTh+xM75kKg11XOSAzEfhDq+l6wEUFiDWN6tt/cy&#10;7n75+Ze7L9q36mrHtlwkeF0HZ5LtysHrYRhVWm/I6ZrjsPI/dlF4Fx0PHGlQeav20dqw9sXZbiEC&#10;5FVod3W0SR4+aaXQRx99Mt7Esyk2K3mu9p43ybC6XaUfVz8dH6NTYrjU8BmVoOzCbE4LKb134YyP&#10;J6XBaR5BnSL0ZVhdSe6PelZXY0N0rsG5mOxt8l4BKVF1brxXVQY8U5fHY5oh9rBM5DN5l1fdkamL&#10;CXHDAi0GyXDiAZha17MVWgxExtidjBVnDn6ace84J3XtxTEUmxxMvspLncNPcNQLCjP0AP/nagAA&#10;QABJREFUq7caiP7wJvkaQUqOdbTEd6GrvX8kmA5CavngrEUMGe6pjY9rjH/cVip3qpuPoh2D/WyV&#10;K1VQfdXEBH920UZfUFFJTrw2yXT8e6TwwbWyeFYyFstqPYs+5qSDIU5tWH8MvRnySn4idYeg473N&#10;am+NJ5sqozPUl70mHP5O77pc9Opd6spcgLgqn8Z3ylmUZaT1HI3GEIhGsBzvQu+lt/QcPTVE9OkM&#10;w5ZrrUNlK215jXFcWK1OZWXsLH4UlHEVH/roBOHF4zyIFbhjMy403Hel8pdjeenbes9om6B+8QVe&#10;jFGyVWVNrzQ6sdf/Rh4YqNnLQ8NlXDtUvPalldgWydiIWbviAwRpMGEbPVfjzlDI2Mt4QhtHMj3X&#10;8vUgzsKZL+72HkLKNqhWhp7RxkcdGTrv79FWWFmVbiSvO3HBEOrSBnle6YXMG7DCAbtmWT09GE8K&#10;7v18Id0Yqva7WmUApnR7GGgw+UkBXi/I68PkTMcUodVBOJjDRE+bHjOLpdAVImVi0cqjpuO8/Upz&#10;m9MptgSi7xlMhw2znm2AYUS/eoBvkg2i6ogyGOUpdNpd2Ak7Vze4iJw5dPj5FjNUTSfPo9rXx+kZ&#10;HRET/jkmRq6mYO73pZKRutw1dRqtoq12V6hzUo+KbMFNTE+AKqvjMUYZVehreV9MkD7bKgoiW1GL&#10;kDirgHI5fUXAoRXm4cLUowCLJgM5+vjy7HdDrmfGE2Kq4OYrnW2Swtkah3FFhvCD+3dmZ29LSu2A&#10;ys1L0W0Tis/eDV5ZU4IK6LBEmT9TGYzB6pFS+iSGm5UyjxSJtysk4dy1FYvBQ1FtwjvGCj6FtwZn&#10;ijVP0lBkq0yUOFiKKA7PS6j22bsxGQlbdsUD17AWvGbH4Oinh4tRDEsVCGoENIQmnLIE2861etjP&#10;5gL+nd/5J8Fi6GQITY852EWiiOAs/rV6PBcbn6cMHrRC4KWWcN5o/FjvTNrJQ+xJs1zcn99sqM9Q&#10;WrjY+4orehRQ8aYgwINfIcHhKTLf4LA8jtrRPXVST79hljBQ4RiEynEuQo/RFc/lPVsghPedVuXc&#10;jnez3YMyD82LW8VECKjhMUU7Bw4Hj5H1/gfvVznbubdtLV5ttZ9KoxFGXzR4GE1nUr9KXf7C0Xih&#10;T2aVouyET8327K/fibTeK61rH7Qe+kZfIk8yRj62RIWdhtHjPA9P3Q9fl/Rs74ym3mwVxwdtI2DP&#10;l2cyIM5m5NoN2YRJyn5TkgtX5YjCNN7xtRoheYdRaTSmC2s9zOVBYRi2M3tGjDdXWoZtddFP2gLk&#10;y+rZk4bZPu7F5XrarzV0cv36lZnzQuHwBuO5odrxAsknnl5MOVFxDPAIXydIbz4lWDkPGE1wr2Gy&#10;PYYzItVj8kpBG+KiBqyS0pDZCmJ6iOFrTt90UhgfPl3k5276ahYr9GyYn5FdMzTzJ8SbQ3bLIwRa&#10;ik6fZGjwPGfMf5HX0bYT9M0zbYvy6ittWcIYAjz+kbHF16U7Ljb1gLGkLOAhGryBP7mS50XmqB4P&#10;qjfDY9JROkNh+GRC6wftrfRZNLZSinYHZuLP4+LnajBPGijcHMNkn8fKd2FpntV4owokD+I9Kqwi&#10;J9d1Oqaz0DBTvVB8u5139lpD3jOf5oEVQxfTkcz8dPDoIGRIGCEWEFluukG+cj1+rmz0x8yRrFPL&#10;+2gTWB6gIRciBWtbsIJu8COLYTdpizAyY0GOhtFwKi29pdkMkwoj58mf4QlHdNOpxRv0pmtWDN4n&#10;PGC4Vrap6mFeHMOOJZ5GGq8N88P1MtmG0/BK+cGkn2uHMvIPm4z/ZYZTgQNn9GbtFmNhjGm0CZDG&#10;/mytf6mTzWS9j9XcT4Ix856ULfrAQSdgY+mmhwMzZfQCXig1lyTVZboKWZeHpwh7CHiyeX0GANh9&#10;Bl8EcAUwCN0sKnk96WUEVGWefPcN4tIt+7pRBNHUP3HIzOwJV7v8pM7ueGuLcL/z/0bnT17JVHLR&#10;2xI9aiTlmd1Lzz+7e6/RDUyhL2SlLZiCroYZ+PTK0mV+1e1Nz8GZCTFtZOHjtatMm27EXx3kFEtO&#10;hLyq8f+wcj0kG/Fyhu3SZSPbAds4MHQBu7wZ5fhjagGKnTt60PyYqD5j/Vl45idxwV440x4VTQZc&#10;jXNAMWmEG5jtKoswXtuOlwEqKoWs/coUAbaLoCvhpmHSjqAx1kaSU6jnM8Ye1WjakPBJCu5hinKM&#10;JT2gloIeWQpIMdZdsGLCnBRGAxf244ys2bo/W2lZ0ylOSq9Ca2Q0DBedRxQO8FuCVcUJhl4N68nY&#10;N1zwa+IohCKE4nwhtmJ6nLJWpGBv7j0iRQSRAj2mEoWfgk7F7i2lPC5nzKvhoMzk9WUueQpHL8XQ&#10;Gje5fPS8uNORjfdN5bPD7Xu/+EUVMGOkhudCLmtLU5V7etPBmzxKq7ees3tob6K2RvK1V19L0LO6&#10;YVscn0UPBYsOCdq4mJ9tefMHH02P/Jn2T9IarL8iBdefRuBhCvd6wzdW9hmTfxCR2mWrvVOag1R5&#10;7c5NFlTymUhdL8Y943C8JZXJvC2TTrnThY88lQYNhxfFX0tba7BbySMMDJPXGc8qG08Vj8RS+GEK&#10;3/BBAbhuV8Xdl0UxGBQaCcZVDcMwd8V0e+pxS/7U74J6Ap3sCBv8R3DwdyUZMdqnnvsiejfl6z50&#10;85A+yDt3K+Pz2d21DgUFbWwEL/EJz0bXLfmIQoUEjYD0QlYU5uCg3FNYYeEYfWZCdHIe6caoLDBj&#10;Kb0SnYm/vbXutJmf7SN4nW0ge+MlfLyWkX1j90JbcqC7oU6/1+PxHC/kWIR4ZzWRjs0DcwRD/EKG&#10;xr3C7z9smXZyq6408NpEWB5VtE++D5tTcqce/R6HoybeL8MwvuBn8j8NqEZIwfIUVZnHsGbBg89g&#10;P2/j2nSB+Yy81ZdbcPJcHqOj5uH84Ad/28a4n1SejLhA2FDvxReea27mK51e/2LDA+m7YGvo5uiE&#10;4MzE14xym+dOIxqN6RP8gvcibYm62fgIPQ+zGINukIauq+OmV/xe9ekvvvdXMxQ3Hawg4w3v+Zl6&#10;5AeNS43cCh9QOOqSxzA+HDz1GSFiMCRjE8iwWXVavjpQ6v8MXYaTemWzxzkrrff3q7tfpFvplI9+&#10;+eGsiETvIg4dNR5LflZ9XTI0JRzer2d1JrwrA0P7o7ac0UG8mAfGZHyyeK4ybZ1fHdYLDV8NDYdu&#10;6nimUbI78+JKy+gZ4zXjhQebVPP40LVoO0Zr5dcgG26dK7RmbptGMDLJV71hfCmTRlnnVOd8FgJI&#10;1D2dwZs+IwHB9sdUk88IStEcycG7OgerBw/vxxsYF1TLx80heJDli74uHe7HT1oBFyx1ZMkLGYJT&#10;Mpx+pPdcq1ML30XXCZyvJRchMnkMZ8XZ4wgm2CNfk3SlF75d4ynpgTyVw7Rd0suT6eICcvjYvbQL&#10;VOVH9dLNkGl0F2fKEVHJ7cV4yygxh5/n7yH5zZNtXuNBHj6T5QOQbKq/JkLw/oizm9M/4LEoArMo&#10;Ux4ONn7wsBWTxaartHd47BIHXeFX0iUjqwJMJw2/4eeDLsVoVIy38WrytjzhKahpc8G0gCwEBp6v&#10;Y6rhr4e+HOI+GrW24dylTgMeYynEBJKzzijNK0CRJSBIyiPSNcNN4A/dfa3PWHsJcpI0YVO4MtTT&#10;wRQFJ1yDVUbO41x34qgcjAWrwJpNkeK2qywjoWXNdzOOqsSIxRKnZGV3KYVzmKCZJGkOC1ohIKWr&#10;wuk1OyQWsVQ8ZRshVFGm8iSkcBjUfZU+7mkw7ePgxRKefToUGI9IcQn3MIQCgQ72PX1h+AjUIEbx&#10;BiccZ1fslPfsnTM4EcUF4zAF+ZDBkTvZKoo7j5pr0/NjBkUjafaMUIFlqndS9dhdb9XZ/eb5PM6a&#10;v1rPmCIxxGSYzaRWjQ4jhmhNKeHdAccXO4X7/r1y1hNTaQ3pZCrOyddTmnKq8blW6/lcE+lvNuxp&#10;pdk9lSMLnUAuxCsXlDxGa14lXoIX2+T0Wr/mxhzUKNnOwMWYNZFTvpSOsoi/GUV4oIEyNDR8i7Dg&#10;UmxLGUTt8nI4ognbZFVDzsCKocGpzBrQ3jCwydS9DGtDryrd4ou3Q43CTjiHRyQ9KHRnMcqLRdy1&#10;p94+1QT9/V+Sgt9nhh+2FCvrRbfezdYR8VZTcCxJJbtXBf15GxU+V+P9/DN58zoJXfXKpi9tcac+&#10;AkYC/XRfR8eveSvKRgbXRVaXWlzhnifVvNaZ8AHy+WczzF5/NZ7lIs/rwUt4qxVNZ8rcHjiWZV+M&#10;P881f4Pn4EqeiYvNq3o2WTQngTzNwoQM8lstEPmoc6AuXE1ZtUM9RH/Z8522Rrhn8n3yktAh0egJ&#10;q2o1Zh0pMHjxeCgBvvEsOnbJ8DQ9ci2j/aJhpHBwHiKvw2fNZfukeSHPNbx8vfyU3+aFDyoDPWbp&#10;92ywGm4XGra60oIAu/+/8frrbZFxI51R3SlcD7bCDA4aZN4LFyNlkRTN1ek4pk7teTf0LupSc8oF&#10;+6VX0Fv9SpJT8Od3P3vvl7uf9MF1MNFglHv36km5VeZgVPZ1wWHhAZY8eE81hDPcRg6KOytDw2mG&#10;ashJcelfepixNN71wnUaneHJi2M15O2MYSvkPut+OibVO7kNTpR9MMgneMrpo+yeN7yE0aE6LX/4&#10;h3+4e7/FIecziAxNMlDMBbKFzOqEXdy9kifvrbff2r37zlvhZj5L+aQWPiydSduzR5ZyyS/K2VT3&#10;cl4xQ5vmPfE+92LaEUvyZ14bHKLDk8eMLboDP6LLRA1WAeaEmQ85xkLy9qi4ylbU4tbmFXc8fMlc&#10;uUwZaV+yMOXdl1s9HJ0LD3AB6DpnKDq+oCDqyH+jG9wiyOC8HA/4uDz7y/Be9AVHGuQdugjYX0P7&#10;gRwofBKpCz+OxWUfd/uZKGiFwPAsSVh1s0da0FauyXTF6XvB3+vChUvpxOmznPB4G93yfp/Ji6cu&#10;Xqmd4EG+n/fyfg6AWbihDSsNDyhZePkrX0lf/41CjMyR90oQWIjiORlb+aObmqCs2vDBwzsIpvfE&#10;1TgsO0TZSpu+nLmvpbGBNoeI8pp6oj64H/ohgfre76pt2qYF+0C5y9vWQzri1aEMinofvBhQupjx&#10;ZGOw82dSSBTXKOYAdg1yoM693/2nAiOOQk4B9+FBLdFKxUBiDHFp3WuoxaoBSwkNkTim5GxWwZqM&#10;2m6tLeW8f//WTPq91FDEzK1IiomfHM+Y6xNxKFe05Qqk8Id7PVN6cFEhIE2Ju1FppdcAl7y0iFSl&#10;Cv+x8nupUszcA0zxQcGIhkGVrvu4MOw4Lah4TonBUIbBrkJuTC3Bngwp/tJPk44RMcncnHPtKxWA&#10;TJbKUZ5nDjICDF/EID6uKca+JrjPttq91vYJL33l1XrS16ZnFQvLPzB55IjP8uJEWwUOL7vbGoc/&#10;fJzwPr65+6TG7J233x7htqqOgaXCrgpxohwe1kgySnkODL9sSoO4IeaqZB1ZE89utaJxDNLCbUBm&#10;93aTvtechGBXxgi9pyUvWbSIb7wBhPGoHsWl7qfRRQcSGe4Uyrlcz92O4cqDZUjq9tka3eRphpGj&#10;j3lb5EB8Hx4q9PLxpYGB99THYCkrmPKehsE7AaMcJFrPiybz+NSXGMU+vibFZLaCFvwTOfFMnGQ6&#10;cjLYLBiDx7xL8Rfvdl6dX1qRWuNztT2lztZzbUeJcIvP8UkZpmCDb7cp92rhABvo+/BJULpROASE&#10;7I7MK/ua9D34JJTmANoX6UKK5fOLX+zuxYtnG77VK3zUHJ8n7RvzqE0BxVGXTGi9UK+Nt0S/MQ5n&#10;7DS0F5wLvXuu3cgtFbeCzVypN999d9Ahb7fbK0sHyLyl2xk1+HauxlXHhMLdaK6Bt8M9b5HVUbY7&#10;sPBjtrBIRuzqTq4u5yF67pWXg0F/LTlFjE+j4606XVYt2Sfs6otXxtgyifdGRt9XGo6+eo1HKYOi&#10;SjR1SL3Hxz4nQz3DnL5IEBn2jIYrbiJUGMUvvAsr1Kfjv4KqQ585NLfFEq0/qWYLWxI0soFnwga2&#10;uzg5fNzqZSETR7jmOHkiC31Gb/TO+8VlvfhySFCov60j4gDVt99+u4Nm32hrkJu7u9HU4olvfvOb&#10;u3feeWeMHR0MB8qCBf/T1+jK6K2OzogALIvnkp95aea+/fgnP52dmU3K3eJezyAT82Z64lIdm//u&#10;v/1vZhk5wQYD7//iu9/d/fGf/D/jOeeR1AHWLugIXU+u/tnv/M7unztlIr1CfuT5V9/9mzmWiaHJ&#10;qAKH3mAUWnjCML5MN9Ap8QetlYoXf02dqAwwU+/7n6kbaJeuHlUQLLqI0T7DTJicGGD18Dcag6cG&#10;uLQb4ou2UtIx5GZd7qtCw2flXqo9GOHjGvwCOLp1JSlsTLbBb6LRh1t+lYeRId3Gi30ySM21wRx8&#10;y5/BOB3CETaZLVwDUrFNt8H/ClC8bb+uzRPG22QlGdkaL2Ro26pGp9OlLTmTUSprexjKazahPdu8&#10;y8r79tfe2v3b6/9298M80//+L/+yd/G5Oj92OVr3GXukujHD2D1v5QDf++UpW3QlpYg4fXD7jMQ0&#10;sgkGQy40Jw2PNgPYXDf1VVl5kQFHn2Kd4jf6FhJcckYOzs1utkMgwx41NFViLmMbcWEKD86GKONn&#10;el4FQGAuGAqfkqawGxLhHXIArk3HKEMrXcxjMUveKgTzZhLzhJcxgDB5SPrwEN1vsvLdvErOMnuu&#10;3g+hN/FsChKeCGDSPUG5mGIenkWYRLPexlIQpYgY3KsRMFoQ3IAPM6c+FMgIGaJXDoSSz+OYc+wJ&#10;yMog9GsPHkopGCU2T3vNDcgkgRbMSktYJ78EYx+4wgnQhEV0ZkzDCwyYqUwZH8++8NLuerudY831&#10;6BVRsiLutkfJZ7svY1J+ouAQ3JrC0qlzz3U22ltf/0YNUytXHMWQh+ax+T6zr0lDEq0GnDJReJWd&#10;wD2TF+BKu54/11yiF19oY9EU4sX2zJrx2N5rcJQ98iLIGBC35ry2VknlJbK/1RgjhIekFb/vKTM5&#10;uVOeD2rI7mRYmaRpldqN0pgjgXZ6lCofZaOs8GKkaAwv5653f7eJ3ijDWJhK6D7YYlOKlJVhuMeV&#10;2WR2PZRLNYx3a4DQHkJ+eawYSlPhys9qvjGIQnT1YKKxCrwvJ7gMKe90GU5fqxKdDjm533P6OIAi&#10;2q4tndIKVQZ/kFx1R+j2zvvuC5rVmOFgXgtj6ad5IK6e++ruTJPt1ZdzGU1keiDGL8VeeIQ7hRoM&#10;tJ080C5vKXfzUnxJYLxGD8bJzDfI6AHgkaWIVSZzKxz6bDXTvYas7+kZjne3OWAakDsNlX56c3c1&#10;r4zDt+UzQ/GlIzt6m2OMRUlL+a1ysuFizvdaobzC8eUgA+x6HmLFYCwzlqZBbb8tnSeFWHM+8gqQ&#10;n4Edf9INl8vTilY8nj2dqi82u7uQAX2k7vRv/p9hDkd32ELCfj9k5R9967cGrvrq3LCXXvzKyOej&#10;Vvba/sAw2NTzfX0dYhaOxjTM4JU8aRTIqHKODinTRKdr8TAUpj6R80iCCQP3Tjrxz773N7u//knb&#10;BRQ8vB4lMolLvQwOhZjOn8KIJ68yIFPiMI7gOcXtfnTPcdxwKi4+602TlUcZu2SP90hHw7w+G5Ay&#10;Ii32mE0Zg6suGjalC1fO5dW9fD1PPU4u1cWCpkHq9Vze0ZeGQh2Q+1CPrneG5Bmp169cb1J9aWsD&#10;7jXVwxQKntXpzBWV54vu+OCDD3Z/+6MfzxxDQyc2jtR2HHZQ9jPx/d2vf21l2DfcIPJnf/bt3ff/&#10;6q9nOF62ZMdcSXv2XahN+Cf/+B/t/vXv/97uRsOxeOS9xUJ//u1v7977+MPyzphP1ukW7c6zeSuv&#10;J6M8jo7Ygmdg42VTDqoL99sTkJFKpsgG+pgz5xr9WbwRoVLoRJsWgT70zNDSy0E9uu4JaEhPHfV+&#10;jCl0L866tvzDvb9HjUAkgcOnNcVCOvRYuGwwB1b0d009rRQbZ71b4f0mL5rxOdWi8HmXPpiRpckr&#10;fVw4/CE+nYAK2uzi5pjqaNMdzSWO3vQseDrm7Ii1uWz8rcxT7ORRnX/r7dd3//oP/mD33Z/+ZPfx&#10;LNpJdpr8fSYZHF2VzGrbp62EKrjo0Y96p70SvIXT+wykbLMuneQnrey9vvvWN781csBQGtyL86i4&#10;a1gwXLrvf2AyBvF4Ae4nokyWEY+OO2fi2kyGrfAXjalbWRAi51F3MMvK5OKXVeFDVQ+QjXgaJCe+&#10;W/VylBfinuGzViM5QHeWA48QEKKEAUi/e0MJU6c5jyqPUDJkr6Ywr1x2/lfvCIw8S+Fv/AJ5o3hO&#10;KCwEAWG5oiGlAodr6WZSdW9n46+kbhOgaVQLn8pdfhgPr26nuAGN/gt+pBwBNGbroqqwCAG3C9zB&#10;o1/3q1IsRi6lo1xwh1dpc8PLsxageVkNBzzbQbMdGXOmymbZu97M7hHvT3sXNW/FBPsz7V1lRdmc&#10;kZNxcKMNQy8995WOomlpP1gpL3stzVyfjCYNj0ZrdqtOYfIevvzVN3eXr79QORkuGaspps8+bR+l&#10;ehFn2iNrjEV06cM4m635Q8Uu4VdSJFyZFKxrehbFQXe0qUpkADcXIu/DrKxM8R2QjxqtObNtKIdO&#10;cT5tpoeHxvZJmQmYeU+sOEJfyntlgo3SrN8ZRoi3ZNCEX8cfGDLQCxy5rVbBfRrI4NmPxU603Pby&#10;cHwFY3yO8ggojm4yQTnh4RhU82a9i4SD5+L+Qus3fRMd0lHNWVcJ4T0X+ZobdA1uf/JykUUVdN4X&#10;pPGTvbdoerv69EFeiLc6Y8sqH0PWNMishpNeJWdcAEwOJKSgCh85l0/IqTcUyYAvbJNTdYWsSDZT&#10;2kKA+5oyO1N9vhSgq+QHmPLBW1sxHDZ38CCZuJhsxujdk7YF4Yl4WL7kwGRL16EJ2HUmNSr3o7+G&#10;cxnB0b94jLJL5Xk22ZqDsGtkybA6pF6TkQe2BOn0c2Wc8+vIXRvfOfLmQZpx5rBF+Vs32+Sujplt&#10;RXgdnW15v9WQ9i67Wv5X27fKqinzYK7nVXqp8yl5oBAtFTt0WoctF7TQH3rOKfPFGT3h1SixPS/L&#10;Z3kM1Jui4wOCF39PgupgvOBLrjH58OPPMpZ+sPukTgGuozvvRm9L4kk5pwaOLI6+2ACJ0zWyU1zl&#10;EJ3hMp2c3o2XSX57mfNO58SF1+7NQ/v44w7ujS73Mj7Jwkcdxv3v/u//a7ZXefP1N6Ys6L0VArxB&#10;NjjqIVjQneIWtvSfKFZW1p7UsD1s/lo+ymUoNz3gfgrJHmwWYjCmmiRQuqgwQJTZ9ICHrUy8PXXb&#10;SmErnB5W/kstNDr6Yg2nv5iBe8HczBpoeOjk3K3BtqGr88asiB6DSaGDfzVj+5233xy5shjBxonq&#10;uQb+O3/xvd2ffPfPMygbOmrawejPDLNXq2/fePud3X/xb34/45xXl3esIcv08Z/9+Z/ufv6zn86p&#10;F8/VYXBkl3bqRvL0lT5kzxSI8xleFjAsz4W6XQl7diTLMoYqc2Qd/rnpcv/3XZvuEG/oHuXQEAjP&#10;8vC7xaNf1OdZ9cvgiEu8aeg3wjlyeJJu6n7AjkdXSkIEpy2LDuRz8qY3IjRnyBkjCHl/WeZr+DM9&#10;wS5g/JR2Wr/klb0Ar+nUpeG+9vYbbcnwwu6zNsImESMLxZmjesoX7nh8GF2mXOnpoVQ4GHmBawQe&#10;fBh6PGBa6BXwKKfAjd3Xv/61CX+UPgtcKOaprs2grwY+L6T76jUDCsLq+Mx9S+7ZJ48O4lmG0zmH&#10;3pp8C5CKTflQEFzxF7pH3FwdYV4cmrTG9ShXrrFIk3q3oTX39riY3iflrNIPBxUvBvVhDVMArqBN&#10;wUVhn81ci5A7FiRvh9JInRWNY2DW8B/UIGgMNHkU6AhL8Se/gT1ZDDFKVCyB5Vi5KP7p+fY8ZfMy&#10;2ANj3kX/SSDRybVgs+i7hj/wlw48mAw23RcgvN+C1ZLiwFWZ12ekT0DMna3lRwhTLBOvPBK+XpaO&#10;lU3gVIBVubSEtjyIEMVZE7S58td4cHl55TOILW/M1XZXN7/k7Az3Qb5hr/a3OV9jcq6Vho8SFpUB&#10;3iqJkuHDpaz8l7/xrQSrndFffGn31c7ne1KvED7grwmRhtPMIeLpazl4lVCP3/Lw516+XkO5n2yb&#10;kjAEqdhcmxSTzTf18C5Fh23F4EENWw/zYRhNIzVyIV+4h59GIIWpoWfofxmcSylXysbzJ600cvCv&#10;CobH09tRSYfnBQntXvwJC6lNuSADnaIiyWvJBd7+3deinNiTArDjyHtxP35eb5bsTLwSSScDcY8n&#10;ZEZjy7gdf/JBHj4eAS5tHkacH7ghuuaYVLekH96RnHW/yo+UyiHnJZPijfKR32gQdT+a7jtFOiKX&#10;m4tUE7F7FE/NRbCK53Fy8qCG6cEXt3c3H3+4e/jM7d2dGpczDZW/+uabTRLPk1hehuRtR0Bhnm+V&#10;3bnzNZ6UlbyizcoLjtXswmZRRUj3JrxCU00RFwu6nmTMz9YDNYSUnrp1ztyTJg1fCydH4Pzx//nv&#10;5hyuf9owjXkJXzb/5kFycSE6GrazGsciCStkb7SXnEbQ8A6+j1xtTAiLjduLYpCYl4P7yEmPm7wc&#10;/+7jeN54eMiAz5tmvpJ5iT/+2fu7z262+gS4ZHeueChNZJtLnaKDGTbo5N0yTpb8klvzc8pkGmNy&#10;g4aJcvGXagJKvRGXgeIEBXXO/CTzcb7/ve/m0X6uBv/ayAHvya06uN///vczyq+1hcILg6K4Y2wh&#10;xITMzegKEoxXoVc+laG8zSO6WyfsdnX6uLFNh+nJOyh4OtfJEkP3qnPwwlHZ4H+458V98SrbIxWx&#10;ePahuhffD+sgPdsO204WIL9T7vLlDT6KHibtW3vOA9IdyR0v0dpriYG3DB713cacdNYdbVZ4G+4z&#10;nGzt2u2GCL+4ZTV1bQVjGh+qhwx754z99Q9+2Hmkn0Toj/KkZIR3EC+RffWrn+9ebZWl0yLefuPN&#10;8l7zs/DBNhsOLmbg3imOff9GTsJV2bUqUyZUnrItXpO8pZe7cT/f0b3iG+GpVi89UDh4iDJ1rHDP&#10;3h9f0ansy49cFDdhEYehYFRIezodqoDT72nkYfnCJ/wm8wBgOpqAzWBpQtic2WpiWDQic+PIMHTf&#10;nw7zAMLTstV5Pd9Un8cZ3S+1qOLFG81//KD5e3Cp7OSG2fEoeOPpLWNZmjcZYqENHojxPpmB3xik&#10;8y79kScxtTJ04ClVLnN3UW8MoPBRPvGKNO0F/Qhn9DM/WNGipNeTk7pz0cailzuZ+aBJbpA9NKTT&#10;7+jVrH89syeP8xI16dhwzVEeifEglaGNzDR2hw87Mz5FevvOrbxKZv8P/HHx3/jKK7PjtoyHwRVo&#10;jIi04LGACPM+hBQcgn6HSUDxq3GTYCLkYyxBkZ6115s+vpVduikrXTLhklBe8gXDs0s+tPGUV6Ji&#10;g0lhj+FRCOa5Xw1LMCYezu3zQCtxEng4zPimdHtFuGi55QlO7/Ruuxm45cfbMeXqfgHuN7h6TJ5Z&#10;4Wu1XHnEZHwaTxeawHcKAgcVrEJ57hde8Eh8ps0x9HLWzP2Ul17u7myNVxCKOfkQ8oUIV3PnLlWp&#10;NXbmhRn3//3f+70MoIwRQxXKOuWWX4Kdpj6fZ+iFG60oulpjmrL84vCz5oR0OPK4sculMlNYBHaU&#10;cJXFHINZOVGFhT+6iE+BusaQUWZGzak8wSB/+MnbZgXWk3qvcHpQb0ajYAdx4WgyfEDzhW6/NS7B&#10;mPBV/Ek7BkUwJuJg8A//Aga/jukyTxO4/0LtE9jqBJnZrj33Sd8EkXAK6U717mcftEqpnu9rz6fO&#10;w92eOoYXxFQO8jNGeuDk39dAXuUjf+uvqEg2dBZv4gZDbPOQRnESu2TFeVs6IkdPGlaN/tM7jZZn&#10;M57OJwNHDX3ergG71fzDexZkfPTpHJZ9IQ/YLOMvz1G6NX6Pa4B1iM7VuHDH2yTQbv06LnTM+w29&#10;2JbCHCiFgpdGGv4ujc29DmL94Oc/zzPRZqwNJ5kHRft/0SHPf/Pd7+0+qhG7mIL9UbjfSAHfa46k&#10;88EOkl3zW8p8yn0tg+5yc1mWt0T9WnRYxsUyTpKqE9mA0EJjcEGtPVrzu+6j757m3s+FDZWBpjuI&#10;Zj/92Qe7b//ld3dfRg/heLTKWmxAep5GTOLup7cbr0dOvCvONPTSycN/99tndNkwmFz0B2QNgDos&#10;jrSOLTJXiJfD/lJ36vTaesQc1Xda5fhSk27XDu7LiNGw0bF0zlOXxwmTf/lUHvzSJJlTZoI2maEH&#10;qBs6e+RuBDV44XLxQnPH4oVJ6eojkBo16agxpwbYHFTcg86+fBQsWW66FQF0sMg9YylToKAMsOk0&#10;FV9Ywzv2h9OJm9PnizXpQ9qCFJ7tXsTtpn9kmNFrDus1fw0/LVqocIUmy2U+cx6rH6ZBWEV4v06B&#10;kyenPNVP59ZdaErBNPr0d2lsVWLKgCFFepw+oi/xBNb4OJ+hZ7cI2j16/OolbBlJqy0Y3hc2chOB&#10;Je1p6EReBgZwCLqHL4YLzimP0TGZ0slAchEtwE/4itGvIgy88suG2C7ZiLZ2yEYv8lmdqUMwdbaX&#10;MwRXHnT90K9EZOB8HqiLeeOO4h3v2zLGl/Nj0IxG9P/KI5mn+eG60YX+I2+lnSG+qUu0Z+j2bupW&#10;8elyHXElMBw9U2yCMXTvd/GivBIZIw9z7mNgGEvw0IHzIbIcP2ypcweHjTWGyyz5zQ1KAM48bl5C&#10;E4E/qfe4TaKGGEvOCdW4yx17v40AP821fL+zdIxBW6aqF2fPi/sJ+/0MKTvCKooCKvOyfFfjGB6D&#10;vAKBqSDKvq4hV2Ehum9MVdpEbYRa/PUR270L0xA2AWcczbWEpmJPNssoW4qYtyaJIQ77d9jKldff&#10;4tx6HskojBBgWtfcz13Z7cP8bvdezXMFYoj0pqzKh4VcBYYmCWTtB6z7+e+r+N0PM63OC8XViCvX&#10;imSDuZG8IZaSUTgTNfotxaWK8zowkpLj8lCulEsazfCZjSvNL5CZirPwDsvyu2SSbhWcov3h3/5g&#10;JnY7E/Cf/5PfGcFZPAxml3RWz+k5O+X5ohVt9f4OmjyraIZuZhJu+FE2evFnK7cGk0y8kLKmsBhn&#10;envX6uGNsbSnObrZG2e2BIh2o0yDg3z3ktcZZ4+uJqDrvYEBJ71zxvtsWBcseQEppaFAcFQs8FV2&#10;w3PFGBYp1/+fC5sC9dS1ikOyfu3V4EvyQqFvEl5FHQFpE84K+stPbnbQ9Oe7F59pCCLeGW4486R6&#10;qwYXb6lz3/Fj8l0KX6N4+lo8XiHkZPuMgiNq6KCB7XfmQsQr9YA3h5zQAYyUzI8ZTjEseMkB14Xf&#10;v5Xx9OUv2qi2yd3JjrlGzou6/3nep+AdhdjVF5rn1Oo+jYVlCGTcCjYr2S7ktbyVF02+GtD7ya4O&#10;mjycQs9r/cD+NvH+w/dbZZec0VlftHrqyz5vNZT9bLDP5/k6OtMWIxl0l9JFhgd4PA6aO2U42qTf&#10;ih4O5vHQS5VryNRX5R0hoeB7HLpMrMW1kfW5xaVJFIT1uxqxRVuqA5zx0gbzZsvp/+O3/6L5MTdn&#10;rtI0Rfhbxmgu7jRSJRtF3SseE/n7bPVz+Lfn7wrX6PIBVNdtg72/hmfBV/+l8THkqE5TBoaqHmTg&#10;Oj/NxNwXmpujMTePa4ZTgoNHPA1TUjh2Tf5zR1bKtyxNwzjGszzxiXd3hr6j8aUMDnWMHpuJ2v1a&#10;1WZY2VmOZMDFOOSNtM/aeJkyegzXjXYLD6VjyM3IR/jwGDB4GTw3M7gNw+kUW7Gtebay7W5zZ6/Z&#10;CT+ZZHAXGg46G629zuh+mHPgoJ3NG1jJ6G9FdnDvdsrDbGBdHI2sEQ3lpj94hOgXLZA0R82Vu9XR&#10;XrxJX+bZeuZanq/yMcWWXufl8ueSL6+IY7UCODQDd0Sl92g4V7/Ct7o58rF/X5YjJ6O3FktWmv33&#10;4s8GUaD7fV7dMRTHME22xDUcp76fnY53sTXQUvjtvc949rWTG377cK0J+s8cx/HSSEmHom8S2TAs&#10;+A8aidBu8+apD/Qao/1eNsaXbUr5fMdvXaqTYzqI1bYWm1l9hh4bfSZ99J8iV6ThfXnyPkbW0VFw&#10;ZX+wF6ZsPd9saP7nv/jZ7pVXX67dy34pb/K05jOTkeSltmXahvAuybR/M+evsim7cm82xbkPf/5+&#10;ym5vAfbyQV4kjevZCnuuBtY8AFXmuTaSup/SNCfhcsu3L1YJzmYhnrnRPJZH10fhEHjGUdnk8o5A&#10;LSEMkwRFha/BimB2p0V3QrT6EyHYvQmWSeE0xhuvvOlV8fWxwwnRYVMhRzDw1ou59jcUXhcxWaRx&#10;9+vXpJfzVAbvw7qoCDTzq4ZySrKuFR8uC94wZJItY2PdFl+6LvEI/Hruvt6Ks5Ce+OThoSQOUmCE&#10;bbg0BS1h6THHHjFDofnNQ4LRCdSTFP8aq51swnmPIa8RmkcTq+hG4Hs3ykGPa9DWU2S1V+EzGJwm&#10;rzLCdUgZKLvrUtS8htP7ykPz+YPPOwD5r3ffeOdr4+E49tbIK6HVoPHkMJruNPnxTmP7hykq7nw0&#10;cKngUJhyhwG8eLBUBJ6jL23QlxK/kPJaVCeklDHUS8sgMxGwP6vzmAiGB622McRDZsRXpksZdpdr&#10;xJ0fN8q8uGE6+bjVQGZDTrnRe3jZ87AOIf4zXpu8KLuKSu6fuqwY6NITWxRa5WC0KhN07qZcPuhs&#10;vzdf7JDq5/Vc86yltDUI0ih3DB8aMTRXQ6ZpKMe9ksFnSqGAoaEyb50Q+Z8fGQm/MtQc8CjY1f+g&#10;OYTn4k8O6+QvY7VW4mz0VhcvlZc6Mz38eDFeL52NGrnHDf/cz8tnHt6aoH24+/zDD5uf1KokjXZ4&#10;kOnH8fL5dMQVnsLKKSfeMnPOFAz8OWC58j4TrdSBo1Z4MKSsjruSvLz12tuzmaC69KD68rg8rz7T&#10;sRN5ss7UY+ZhsWCFF3Nc7iOLKIsfSw42GYCTe3xTs7b7iTuExsd1bbz1JJ5retjqag2Tctt08jvf&#10;+cvdD3/0M+qNGI5eQme5j17sVzUGAhRh6kaaZQKmzkRf11LcCz8NxXSkkme4DD6QC9BWr2GrDqpj&#10;jBXeIg2kGUVfWpX84IOGk87v/uDf/MHuhRdvDH+tdMTf6eSFb8AAPS5jD5763iix7uyPd//Ozeaj&#10;daxVxpdGz9DTNPgZCoZSzBXh6WMsmadIPl3iqNfmPdJNGk0eI4ZuHJncDBHa+00nAG7TgapTfliP&#10;4qG9swL1MD1hZ/fL9nWKByZvL92z6sIM3QSNsYRes3FmHS3TAuSDVsJn9W/6GV7ShAjWjWfzZl6p&#10;z9NVjzO+z1066sDdl8rfnoAZ9nk9bW2wGRxk+U66NJAzlKP9msIEd13JQO8WFfD3hKbee95ky7P7&#10;LaXnv+8azslrg7vPly4Yw2IALIhDG9UCX2snyOQMX8aDSR8MhvvguoczK0iTJ+3m0C+bweIQK93P&#10;xIPHGUCMxPFaxc+ZolF8+h9tf/u3f2v3x9/7/u5We3NxAsiescIgUhe1Vk+i58J/yfkYT6Vld8qz&#10;ggydYM6YvRw/zZe71zDr2jPudvODM6arA2yUOR8xGTS8eq/51kZq6Dt7FR40JOs9b1IYDHxz3bTG&#10;5x5kUetFjEWcQBhv/rhJpfYYuNwcF5X/eu7S2fI/4W79yygctD/fvj0v3Egpdd9/n8VYPRvWtbH6&#10;YbbKnKYYRXTM6giypZnfKfPAoSE3axKRTgtQdBE01whOz4jlxwWH7Rr4tO0mAJFwLkD2l9sZx6Xg&#10;Jsx3+Eo3d8CfMGNKOvmJU74AyHWPFEw2vAgkphPKacxEJQRVaI36mY4/MG9jLJwaI1VmSkLhMwAS&#10;KIyMV7UjCz+8mgqthhFIEp0aPjN+0hRiCskGfiZKP9o3gDZtm4Zyr2AWvjVoCfFYqK3Qs//IZkmb&#10;5zArjcLmlVdemTOQeGkoKPSlsClpG/UR+MMmiurVv/PWG7uf/ujHzRf5bCrViYFUGdEplJXPdvt6&#10;GZYo363XPVvVZ4QryxiCvSOgawiyhrmkPAFTwVKAftFKbxgt7ADuyAfxH3Qch5O/eUP21Jz0cSv8&#10;y6P40uo1znyHyjS4Qa6P8oA+dHWvrPMG7utakrF/OBUmj5NYU9zjNPNqfZ0kHMCl2cvOwmChQ0ko&#10;tygMiE/yvP2iXb2vd27gswwAmkLzW1oqBeiR08pzEK1m2aaGqlgDd6+RDYMNDQCufJOBdxV6ZD7e&#10;bK+gZU7Ckwymxym4x/H7QXNIztsiKcU3nod4MWcAplDP5w2QmbqQSipxz8F+lAcj64f+bf5TSivv&#10;D+WpUTkfvoc1kAdnv5y9k3Riean14i0ouHqtfZSCd9SwsQHgw+7vBetxhtK1eHi2XenNsSQHR9Hk&#10;bHPZzl1pz6SrHesCZ2ikAM/ZwqDhGJ0jUjyyGa7KyoBCCnjjf01E5RvTZpGosHmvLMUhE8f1XfSg&#10;kJnAHZdfY8n7/os2wfzT77UZJluweGQEuSVTl+aaPEdCy6ew4GdtLRzFlyB8jvEr8Sbbkk5DRY73&#10;1+ik4fNKSyfIUKdCsa5kHDGOeY4/byWiLRdeffOdGRa5+1n7aoGDTvF0M+A32NsvHTBoHhehVNAM&#10;V8bq+TrSTluwutHhqOq7idT3a8we1EAdHj6fRyFeaZSjHsoYtmPULRqkX+KfOq7xOHh8fobtDBni&#10;IdqlRocf461JtvDuks5n7zTiV5rj9Jx5Tum/0VnRhJnY63RE3EhmvGO8G941H4/BYK4uwxv/5KM9&#10;U0wrVI3bfHnnszHK1JRM8MrYxPSmoVy9FFc605SndTY1LRVZu3t/fwiwJfK1seuCS+nj98gS8u1p&#10;uY8wAZNH76ZNmfiacPXr6asovQ1A/+7XBba7Bdi3d+jEg7v0RTJfY+2QYKvfEraJPjI3vIwfw5OB&#10;DtjI+kyNEBdtej/5Blf4/eTNLv3qAA8vHTTFpqsrL4PFCkd7M/2r3/sXu5989OHuf/qf/9f2l0s3&#10;iJ1gqZPayCI3dL90/JSiAug8rPm9vaYHe29+IHQO8xYkMclL7VnxjJJog2coLvwGdm2uFaJkQj5s&#10;E3TS5oxnqxLuB12Gco8yyElAhyGzmPUzGi6rgl6rR37zoBVtt+6OsJvx/1zL202s1lMgHgMBwUOq&#10;TsCpa72boL56GoEgDKshLkCJXL0cfb+eUmrgLWB+56/CgDGVfx/PzzB5L1nVm66Vcm77mqfJf0JG&#10;OGZPDcTa5yOd3FaJYlBMHDcdXL3zcvg2Je65AJ/izft92sFzTwtlnCrQ8+A8GQhJ5WTMqJwaQSTQ&#10;48L0zz9tqDOFcK7hgellRufHTbq27YKIo9wZCDE4uRx8x3tgKA6XlSJCWv78qNVHDKA5OqVwdrEV&#10;cUPE8ibIGhXGWc1PioG3wN4X6JyBFTMf53Jx0PBvNbH7h++9N1s9JPG7Z2u0Zql55VdTHXxLwZyp&#10;63yUsfStb3x99/WvfS2vwv3dL9/7eUNxJmOm2CoDWuiRuLcaRsPH0LRT9VqGm9GT4p59UlJehiT8&#10;Te8kvPQWhhnlTXFVfapswdp7ImxiejUj4nITjR+m8G63f8zthmzG4KrMM28jeGslXGQdQ5WqQt+K&#10;H9/QZbybRGTyLi/vytm1/a6nofp2+2u/k64Efl3H8tuzcm3XyBSDp0utmJqxfz09+3Iln2J8Gc4/&#10;7BDpa028fusr53bPnEsZpAguMAgAyOuiNyR+BS+gtKOhKhsDPXqDM8NFRZFmqxN4QahHiUI6uXQV&#10;qs2sSxzD6fiU2+N4N4fmltMcnpkMTqOSol2doyAHQtjlNqQ8yKA3XHaxBmikTmOZR2NaumQYWMr4&#10;8Lae+iRNYVm9Zh+dz3f3ZjsJCj25DTCvwrXOrrxsPksy4GwpOsip8U/UidI9zpjkojdfnVdp1a8a&#10;zOrRNHxkEX18F8+GtlP/qztkxdQDhZ8aVPnU06JNfCn1SI8vtI6+TeaKvsGsTlS1takNA9za/Yc/&#10;/fbuF03qvtN7K8DOlpaWUI0mk763eVPDlehPTrdGdBqt4gyvJonUXcUTZ9WtIFVO8MbImwg8iSQ8&#10;/HG7uDM5NjmffnKMpZceRyTzR5oFPnDPpS8kp48fFtcxOyD/6jU6fWEyrzyPnJX+cfPD7sSUxDOj&#10;o86Uhqz8LBDAM95BJy2QcVzwrzaa+6pTNB5PJC1/ppQykkONuU60cs6QUncOwL374G4GWAthWu7+&#10;Stuw3O+csU9tCdB5pleufKU6kzc2+qjnU0eCtYYK04c6q9HHNgOtQ9jdvHe75zxLyZJ80QI+DGSj&#10;Kiaq38qz9LiOgFME7OF098Gd5Pxec+l4JXgxNdelVYZk7Wcf/mJWIWr833jtzd31a89Fg6KIMzRQ&#10;N+lJcjcU6d1I58ji8Hm44F00gdRg5hftegJnaAOEeOhUycp/wSyk96NzogORGEoWF86z31fZrzlh&#10;SUZyPLSO8MPraDAyF0+0Y+ORAw/86of8SJSCyV1HevJuxINeWYs82ii2UYd7XxzV+atuJwf/+Gtv&#10;7P6r//q/3P3Rd/5894Mfvz+0e9jWOeoZYwbNRh569q8s8FgyHS3i9TgiqtsZLDFrtYVn0zvnq0fo&#10;z6NsZ3HnWtpiR1VZ52UGL3m0im7mZPKkB5+RNQ4HdJ5s5VeZrpiQSYmEAEEy1+Ddd68MMyFJaHqV&#10;EBMq13Bq3f4935gm8TAPkL/j8mYsf4h2T5FQ7kOcU2mGaeJix6Czx2U0D3YRmMIk3ec7EEVbmUz4&#10;rxVhj9tA2+MM1qSBD7yEu/a/+2grrO8xQo6f9vnLyL/0VXvW+wgQA0aHqR7YJ23Mda+9jxijZ6O1&#10;40suZvjYtBPNlUOP/UyzYS2/ZgDczHNz8XJzewxZVXNUym3XagaVemhpLPclBWkPK4MrdfRCRgQC&#10;nhAm9IeH4TICncJMcRwmZApuw77nGoO/efRFc1Fu7/7Vv/yXs7MzpcZNOXSYctlvpP1xPrq/++mP&#10;f9IeT51Z13tKmzwpO9rwdKnUs4S/SXL3G7Y7NAGPCX9eL6CJmKVbm83ZnjO8SjE9+WAtQy1U9T4q&#10;k312bn/Zrt1VBHtAvdzmgteiyUdfZCRVNkYm+T0K/ohENeSR4wg0iJGAjiRHizfyUjlHgrr/h12B&#10;GSz9Hn/2sgQCqMdyMzGE/H+/YAXvL7580M7In+5utIrp4pWMI7SjrKrKs59S8WZvlJDhRZv5auFj&#10;nxty4kIbCsQFt+2Ik5H3wqYcw1cwhK5GkHHPQ/qk+R+PrqRIG4YwASdJGF7ZCy5VFR7mB9WDTpY1&#10;8OcOk4Hk3XERXPrjLby8jBLwGcJHTeB1Crn4hkcuanDopBrcwGgl13PlJFcjU/H2Qe8ZUbOBYhEf&#10;9zmqIWAoPU5R8l6NoZSMqHdkd3ivfMmka3g+PBuBWGFDhVWnx5va+y0epXl8BWd5jmvo7QvT31Fh&#10;8HUmwfd++IPd9/72FzNpWB0t10Vg+Z4WhVMgcUajJ7/jyPsMR5aEw38+C3/xxnNcPI26Z1uNgGA4&#10;T2O1rgyX6uGcsZlXR1lMYp2OQnFmQURRhzI9S7c816cQ3CB512e73Bk6dVzRrGwdHdbRVFqmJGNG&#10;Cio/j83j6DNyGo/ljTfkbHkr8K16O/DpseVZthhAo8fLwARUTg0cHenMNnlfbZHA5SstJsh4ulKn&#10;/0GGj6Nd6AFtHFqU4aD8IO8z2OO9SDcmNNNQzrATo2riLVov/dEk8IYJZ05W86ScK38+WTQf6npe&#10;zCflaeiOnkJ/ck32zA27lU56/733p/P45mvvjAwuXUMm5NGnf5fw4W1v/LlO6IzmE3T8dfLuOGgv&#10;O+uZB+nXrvIaue0F/s685MQGLdacH8jQ3fGEPGlU4tE4PAYB4emAys9LpGM0Bpes1HVh6Qu75p+J&#10;P/hJ/cD147ar+ekH7yH37sWvvt4Q8KXdO+++u3v3a+/ufvLzj2sOgqmtjE2PGT6G53kfQ0NRploo&#10;EHjJgQvNjGTBOUnre3mSGH50ysxZLLamTr2fuhcwcgcn7w2Z86xzOLh0IN1PG9G3vwzAIibQYylq&#10;3Mp4dsAt22HoMXaINxgNsP/U1xYPyd1vAiDNBkLmrgUeSscPqwA9jiAJP3VNupX0qVAPI15D0e77&#10;3SqiXxeiuCjp09f2hJDwGG9IFB2i9jwEReQIP+6/kD4mS+83wTutSId24TB4oEEMdHH7yV7lJRFK&#10;fu9+Y9oYHX56YQf2p/GGx4cw19CcqXd/rp1ubRtg4pr5IPYisZPx9CDrqTliJP7Hv+aKTbc6sWnl&#10;lI35Pvz5TxLMlp9noJkf89CWAaVRTzWqPEp6fwRt+FcB3379jd21b34rTMwbWeP3i5+BD8/x+IzA&#10;dZ5Ye7V89tln04N69dVXZhhl5q+VAZ7rCRxyfVYmXiRzq44aalHORzOsknK53DyYaEAhShHyzUFB&#10;6/UxIdQuwB+21HSWVye3hoKeyXj4SrtFMwjuOC6n/GaIKEKP6zxoYBiuc3o0hUhaiMp4U3o6uXCE&#10;UlLqIvQzMncS4fiut3P53e4F7FPOO/lO2G+AI58lFSv95LkHRDkwW9ENRqEdLXa7Dz67tXuleWHX&#10;Lrckv+ez8WHm9pbPKC+y5oMv0hbncTLAd0zwBrxf5euX0hue9mLelXY8BCEg51Eo8UPjMZvrNWH6&#10;4Y0M97wlT6zsMsJmEme9xDFwy1C/Wl1Tn2bZevNM1J1xn4+ANmdpjwPjH67mn2lQrYjioTKMYbK4&#10;I01c5vsZvlYCGwNO45tSnvpYB89cPtP2DivmmToldhKfFX2FV9K5Ni/NyPc+bH7QTt3ul67gXXIv&#10;vj/y2+PQAh+Or3g0wAsbOY6Wc4BslPjx+x/v/uN3f7i72dYs+Iibiyfz8Ctf5PskaOVNkQs7naF7&#10;cRdOyrGVZbwAdF5/qARPhrFrjlDpWTqXuUA8TrM5X+XmZVkF6Vu8nuQUwsfhHk9fC4fyQ6/gbr90&#10;wt08zQ/KQwWbBRnV8zPpKRP/a23y/Fih5mSGDDY0nvKkB2crmuIqwZ72hsVmzyI8rUU0iVdZ5294&#10;ZsI6g6h5aukHxuDdnukOHUbnRlrIszwmm4w7lqVtb8SrwPIylHahsjB2bnTIqw086ejTMoNO6tjF&#10;Oql3SxOBm4LQ0F2yVrte2ubr6lBURt7Kqd8909Xk6430qQVQGx+2X1Vx+Njv6WveH/PNy/hBr0fX&#10;4b3f/tB+kwVpNrgDa9J3h8Z+BHavXtsPKhCTXmcGxuvqF/7Fo0fVuzIQsV+f8uiRh3WlWXK2PEHS&#10;LLzgoc7Xb0n6SxfqL9c2PMnz+3mTuy/nlUMv26J861u/vfuTb39/9/FNhxQXN0y1ezpSOr6LrmWt&#10;BOFBH5ED5ZYPORtcvQ5nBpshW0b5tYZiH7Us88nN9FYG9KKBdOVSORzjxUt4twVrDlwXgb7hOEAn&#10;xrbiG5QtAHsJ1N51Btq+Is7SvwrknespRkzIChtm97z9AgGb+T0db38/r4/vFyMnbE+AcDuBpVS/&#10;cm35rODFQKR0be/8DgYlV1kUWBxMPblWmpPnp+9WGgqhXokHkr3+T/LpeYH+dVjExlueMkLT/8CZ&#10;31EIGjUMTqDqIXlYRlm34HLNlsrwHWnTw/f8MIX0aNdQKQmMPuNGHObW+AXMQZXSXrikN9l+PR9/&#10;VD37bBowAr7AyFvvvR54PTL1YHmzHqdM7u6+9vbbM5dNjhSS+QWUBaWvQfVxWOiVdtn9F//snzfX&#10;JOUTRGQiYBo8Xifl2ZQpBa4RP6yX9tpX21yzc/z0JvQMVY7ttHn0McfifnioCJoB+8G8klH0cauf&#10;rLYBX6/GOVNgGYLUYxxZjXizv0a4qFRTsQh9rCfvjAWVykVGhrW+hjET/A/6QpstyaiIYKgjRFa4&#10;9/+py/stzgmsfUg/4LjIMkP5iyaS/rSG+GoW0msvmB0FTXMAAEAASURBVExaeOVRFHyZIccMBFCX&#10;shJW+bNO8YRxOJ4GcAHvGew1jCMnbUCGzZRBOaJNH7uHg6kneSbFcr4wvf+jXOYElYfHPDfn/838&#10;pgnT42wFmnkh/TJbNH5z7hsehFPYTQOlQZ/eXdmQEJ2M1cslockTZT4udhGUQZ0P1/Chy+1JpZll&#10;AJCLgyZ369m78BcMDcNWXs8UIRiLJnkek7PN4Ox1Zc+g4JInf/u0oK13Iqwn3k5ySKvw5t5sYcEf&#10;/fn3dz/65eeDE4Vs/gYQFXsSDg/cdkm3SjnoTZivSDz5Dg9CQIO7JPY4yv5GjVq82idY4WWI5zq/&#10;0znDk/T4meijUXAepflmvK/4NsNikFxFHL7/ak6/+gy3ucIP/XiOLfhQY60+tBrWsDcdMzwtsnIY&#10;wdCZci9LMvggb6WheWG8CS4Gtw6mw3fR2KUMw7tSPmg6AAPJ9UU7td9qj6SZVNxK7DF09nQbNIee&#10;cjMvzn5OyWPlV3/olxkGLoy3yDYW8p5rYNiTxzSH5nz13tYlnj/pDMcQTzddas5Sq4AZ/SVSZ8gb&#10;HWSV3Lvvvtt5aC9HZ3q+hl17VByf/qV4inUTUr7r8m6oNKyZNPt3ku45MALz1POKvYdx+merWyVh&#10;1EIAHmUxsNB/uIL+2pzFiwnbo8RY0WbRuUd1tHky6YyUUPxWD3nzkgGrUEt/Nn111JDXs88/t3u2&#10;hQSfNBx3uzZFMejhr33t6+1/dmP3WV44h2KjD65ExeBpe/vfl5kqGp01WC6kKxELJ9pXh6XkcdY+&#10;0Cu1T/YuvNhh3fdyEjCibXw5dTGY1zKMyZdtAx7cIa+t5uSZNw9YQ9k/TVU5ijTCibEJboknY5Tr&#10;zl4T3iPE6Qp+mvS/8R7xEa8LpLmCzS22XaNEeiCoY4zsX2zKYYsHpxNY3aPWAr2PEsY1JCqj1lDc&#10;7aMsPU1DYjljLybNyuP4cTFCui3T+QVvQaCcEczz6VjTMFeD9E7mfg9gY6x8puGBB3B9DR27Hy9T&#10;IGd1VobOrPIo/tbrB2oaBauAeijrhJLSrJfan/TcnIwfXpMFF41XIZahS2lliUd3cxWCEg7ItxpO&#10;G9wt1zPhSSD00qsAekoaK42HjK/MnKqVl4maenFnOj9QTxIeX20i+DTGVaKN9ng9clOYd5ZtG2Y7&#10;zGX94lde2v0P/+N/H+w2rRzvAmXUcu+EduYzVFZDT/1M+TSwh/US33r99Xp+L6xJwCliFfHNt97a&#10;vfbaaxlKLVUuD0NzpEwjx+2v+jAChQ3vIgBF6B6pDFkp4yhh8okHXsi8y+3fdT39biUihi48c52W&#10;hRVy+nvhQMq2S8gY1+Fokv80hBq1IlQjd+9/9NnuWr2zF559buaFnOvdGvJUlmLzcVfJF+QqenTg&#10;jp+hbR6ffVnnt3u/mxcCXaZRywLBM7x0ke/RE90zhg4YTOiMvjcdb1QvbJ9juc2QxZOU4cMakLvh&#10;ZF7ShXhra4k5rijlqcTSPIzYj809SJkaOqM8Ryf0bX7Lw/hDOfO82i/FcQ+4Mjzu24RSRtJjXtYa&#10;4HN5LKzEqUJMHkVeuPW8Ok0rfGRgYxLN6eMHzTOUjukHQNfUN1Gqg0PnZEVdLSicwrF5LHcyOv59&#10;85T++mcfzvYI+t41yX2DV1qFBqOfE44v/NTfTVZ63fuTGIwD75LMlbAfeEysysVAJL8aUg3NLL7I&#10;tpCzdHglF8PXYBmqtLrZ0USGlxyc7OBmeE22lYvuGZ2y0ci7/TW6dn+/1XfbEMxk/+q4rWPQEU5n&#10;87yQL8YFzzGa8QLAy2fKXab0wPLkxOuBpbTJbWnxjVdZwy0/7ZKqylhiiBuu5+U5Gw8eJ2CGZbBz&#10;DJ92AJcGtUZyul8nBdhbsA1UzYvRuCc7ho7gzcBc1F2FtKBBB005vHumPB+E71FTKBwavTuMdqVz&#10;8cCWRcaoIcLDvClf3b356qtDWzR3oS0JhtXQ7zi34cDEGdqAFX8xRa0o4UiSNhz7t49XY6yIOfGB&#10;KLD/IYTHuaJA9B+5HZqsYXpD9fBAx+nUN7qhfshHerbBaND4JdPMRgI4nlRp6YrZ8mHf+OCjfbLO&#10;13bJi3xeSWcZ2HpY3RpdAFR/6PXVr36lbWTssv+joV2Zh3ow4os5uGCsRS3Rt3u4iuiXrKTwil2K&#10;eKR85GUZefSA935MDahOZLFqw+ZcwJ5tPup8RIe03314fndbBzBTQVwd/cPi80Sek2dgfA1CqCto&#10;xqqnMAR6b1l6sRKIPhfaYep2UaqugbEFn0ozBoX3W9j+Vx7CToHqGQIDaXgOqj9LlPcBk9f2tQgI&#10;Xw1/ykmj4b/PCNIAX/hJA7Sgwb8H6b1deESHXvZ6vXcz+CB69BIRGlPe4iWg/vaPvVxwQNTzxcgT&#10;mipDyYtMAY/nRTwIYUWCqQxBH4UgULVyqQfSUorem5SsGlE4Qia4EO9GwLrzYpaCG9bzDuzKssWF&#10;M/yUV656dSCIsASxW4qgQGXf6OOe4pAa35ccFM9zSDL+wMMLrlmGEMU3Q3o8DVUw+BBKaeFjqwpx&#10;kNr8Azs3m0uh1+rw09ffeHXlk3FM+dpVVy9QL/bo8a3mcuV6VcRgoQk3fP3YypEM92z4ToPh3aZc&#10;8IhIKd+i+yrDsVwvQhXr5Cr55CHkdPgWQ5KiLFz3v3ByyU+5l9ytsNPfQ4voSWmLvXiGPhRlx+CE&#10;v5VxV3/23u4br7+8e7YhWnuXnM8oVsajxqOKHRtXhmg3xkbKi7wNffF2Gh5Z1HhGc94lc0zwd3Ie&#10;g2GVkwzDSxn07xk1aaPd/SvLcM8N2EaVNTR3U6nBsn2FU79tfHimnrdhl6N7HV9Sw2yOkaaCgc9Q&#10;nc5CBTO8Zsd6+TsQ1RCzoQ/LfivQKD/lYrQxzfINNPyWAmQo5EXiSj/Xh+JbxmFpwlXiJZ8p//Ke&#10;4eMJr+jlNeUN54lJLobKK1wlx2tx5qZIWxrxq8HTwByZZV6+f/mjn+y+87c/n3Mdj9pRetKNcInb&#10;RSj2l3doqm6rCd7TCfKDp4BJX/jIyvHvHufS42eR5j3PXEKz5JuxG254QKaV2eqyqdnxjQeorKae&#10;OVbpk48+3l3f163BK3xmQU9WB7w2PFb9/9XnhfOcm5bHe+YGVT/NgYkkg59yK7qGatMhY/io6/Rp&#10;Lx3COzohA3niRwiN3lGTt8m+jhA5HjksCTmbobF+TSdZnQm0IsM1csmkVdwWmjBOFg15x5ccGgK2&#10;VcFBccYrlrdodf7otYaKy0uHjzGGxl8apkkXXTqXBymuhVjGQgZb52AeNUyIzRpkXUo1CO4Kwgtl&#10;DzEGK6Nryl+MwYeiw0PX8H7dDw+2cO/KvwTu9uWY2+Ovid97MN37jHEP0yot6V6T26NSiKLR6njn&#10;A0wu8IKemfY7PBa8pU8kBpfhQq8rp4U69FM2R/RB24qR4s30Kd/FZx47Q3WXouVhHV9eV/N2eaHO&#10;WCFb+zxTBgJ4peHJl9tMlpFr2HXa7+Myhz/aRKt1Bm2/3dPhy6u+1+VGVvpodcZGmPxJbwgNXxS9&#10;7oPyDm+iUTjP6uniMH5tR/KQXLUPlHnCaHNfO/PQKE6gT66Te1lMLTl52eOEngp5iodPhWPuFv8E&#10;6tNRtidQ0cUlLsKH5h6zHmhohBI+EcXarl/HaXvj11uVY5L9xqh7WN6tDPpZDcpKvfIcAVSx4eKa&#10;n9N4rOCpAN1uvyvUN2psZVrJpYbXZuWLFZsX6O4Hxr68yxgTeCr/bj2dQB6IhaxLhRCyYSneVCLl&#10;rAYM6Hm7GkipFn03mAKE/uZri7tFoqDAnHwmyUq8lFelV0FTAKquOFzUK36Rh794nKjvGwpKZeYr&#10;1DBTjPMO7n1UWB6xy+3QPF6jfaNryepqBZbr/26KbC0TXXQAR23WayrhKEdG03gZehVaxzQbnntX&#10;sM9vIoUw7371Aup0+EYr5d6u0zKy8lpvxDmd9iQ+GlIMu93HzVs685P3WlnTpNav2AC0QMZVlZuC&#10;moMro6mLwlfppdWQaXAMaQys6IaWEzXAQ5/STEq0du2ZtNHDW8aTLM/WAJxpilwtwdDQ7Ber5ZYh&#10;tFfS5WcT0gcpIO7vpZY1KWDoWQasvBi/+DC97nr4Bz2PYRSf/K4e86KfQ3PvmosFXsaS+UkMpmmA&#10;g3EadbQhS8pLRn/9AjOq924r/wopONw0KnrcGlQw/G0Nvo0Hp8VM+f6syff/4c/+cvdJK/uicjgf&#10;Q5nGSr6ChnTd7Kl7/Ou9t3CX8uTaYi7+rHIs2mpE8AXePIgaiRV7hatvc4Zj9Od915GYoVI8LwPl&#10;+qw9vP7mr/5q907zSRjNGqGhF2S7NvhLXhb9tjrt/dAkPjxsGI2HikF8pnkgo3+4Kbq2TpdhWAaJ&#10;BpbXd3kRk6dk9x6eR8cLFzLupmGmTyqHMvax6exGNWw01HKnlZXj1asRNpfIZG+wZji1fGdrgGAe&#10;d4yUKVnwfC888dSCh9VxwP/mJGXYb6u51sKI6JsMOJPSfnKJZfWlbRCaYwXfs7wwz1yeI1GUM0mb&#10;9whs48ubrcy93iHmtJ6JdXMG6FClr/ixdaLnfmR01XOU83GdeIskKRF59nv8waeJWhkW7z1v3hhv&#10;cA498YuQzYTuSdJ9bSRjugTpinm916NFKC9mn7own+j7ID6uRVh1XMhW7/BGFFt0VNDx3j2p/GEz&#10;4QwmSIwTIkGcQ9YBbhXjlerv8+3lyLi2wbGykU1y0tyM8AtO5YL6kselN0Ymwx3OXloUIu149wo6&#10;JgpahMfIofvgFDC4fdHKvMN05mHz1u4+urf79Fa722cYX3/+WttVXE+e12HBbVo6KgvYp6894QVC&#10;znXcTm/Pk+N6PwyYWCfx948hdHJtzNris3oHXL8L3JRgKe9Jtk+9z5xgjWLfg5y3pxQgQmHO01eh&#10;AV/wlXc1vKsY+/xLMjjtmTHpCzvGt2QmyS5n+gYdxVe6jUbT08OFfTjhmwIWJC3d4S2W+t4Xfu5h&#10;pgqwjV1gni7LsecnAtiQTfKpgKAV9zQvF31RQ34yTSHN74KrhVxu/Mloyj5lKCrAFOaW91Y2MI8b&#10;E7hNnqscGwsWzosmIM1Vuo3+3u/Vba8Klx8ZKHCr5Kv0sKBERdCAho88hRZBXDGmEnUH1p3OtzLR&#10;3JCdBvewHqmJi/ftGyVl6cXXoG7DwUMbkHq38Ur+8kOvVTrwT67jsG7g73l9VjkH1D76wO1+YXsC&#10;Y0qiPCJ3yU+soQ3+9uR+ve2mK51VuVf/WeybbSD7t+99NMvyv3rjeoqm4VpiEUxj7ryOwhhG4HBn&#10;26V4IvUs3vTk93kbWtLbPlbMaLzHcXlQV5o5lLM007DWWFgZZEuB9jKYrQzONhR1xEitR613b08V&#10;lfZiQ2M1R2OwUXyelAOOUOA1ww+rN8fo9dwLeOKEXao1XurI44Z6DtpG4SDvk2G3A588l8MxaPc3&#10;1/5HmRb9Vi7keJQv7b6PO/lMvdA4rs+8C4dVnxbIaXiHNNE5eQqJ3ceff7n7P/7oT3c/++h25Yg2&#10;fUaoN9gr6R4lWCrpIDr3W/3Yq7kps8iwW3kvOpAKeE5dV298hj51PuooMIYc4Lo6YLwbzRtEK3xS&#10;Nn95fDRES9aaj5gR8FFH6txt88SZkF+eM7F6b2QwnDSIM28xWeLh2eix8EbbjPR4yuBlgDCEGOjm&#10;ujn0VHlHdnun0pgjIh7c9fJRhNfGnKUHWeIWJVQpUGjk95I9/jpKxNy1XvRZXLtXQ8bAvtw8oivX&#10;nm0PpLu7g7zND+akiTyUhn4zojWSg3Mwld1u4Ybp6Ql1bzxPhSv3xbYgcfwH4o/BVxwGGA+DfaPu&#10;tWO4A8mnnNHWJpx32lZD3VqHoWN9JSpPv1+0hcRrb1g1nJe8Hb+nUOG/8VVZdAbkNx+FVvaefeDm&#10;2euJoCxqAby3cnnTs2s6pJXFtWSl8P7hWwAJmrmbOimpia7glxYPJtV8gTWJKkcBYIMJF53ZYtKh&#10;5EldYiK66BMeTvOMCu6Zpwnvq/fpLh6jR8mFrXQswtDakcvM2dmo9FIdnztNwj7b9AxZjtdqeF5a&#10;2DU6MvUveTQdAO7axYncvWkZM0eqIIeqM25dU5/DYVbZjmgld9qB4uH53Yd32oX9zu7ze5/vPrn5&#10;yWwlcfPWk90v3n8/GHeahJ5+HUjbF84kyK6N8MfErley1Fkkhdx/hgtsF2iEbwTEvUBf8/5X8oLG&#10;cHiq/T6yBL/5kvqYz90M7ivbSTD830eieEYkf6V8Q4M9nIXcwvl0jqdpMqgHE5jkZHrhk0WJpwLI&#10;pUibcK48FaywhHHLfhgsTX/+GYr2P+EORRt5VhfnUnlc4K685nF9qezdge1yL5Kkyn+wBqkXbQqf&#10;no5YZkMP3yXYLtBdUle55Dd4eAZv/R4P22yFmbfrq/qyyriIsEDt4WzQJ6byVo0W2lEh2Ko6ej1p&#10;cjCvxpFeXXlQzOZoPWg1nG30bTrnY7jhfNsx8GKlV1Jmy1DWG6XM7F58pt6PnpW8x9gt3+F5+UGR&#10;alr5LlSPi7KKevy43Qw+ezpsYUOu44d1ozQMaPmKDr9V/h7Cwd9wrPKNzZjC1hiSgar97l6E/Hnz&#10;lxxea/XN8y1hNpfJvCAXY6amqneG6Rx62dLrjAtDVPIdL0uM0lig31xT5sorH0j12eTf+zHqymve&#10;JXxIgMVoeSaPgAmhuwv10lKAD2x2GgFnU7fobSfy2eVbQVOc0lCu5xsepMgf1cMc+Mmj1XTaDwzQ&#10;YEHlXPBNFL1QGc7UCB60+aThulHO4TAbqYbMKM+y4MWaq3dTEdfTybey7kUcjzfqW0G5mpSopIzR&#10;Wf7eUz3otnBC94u7T9sL6t//Sbt0f/DFzmlUI/tBOJNsutByetOADJz141auTIUFf8WttBOBHLn8&#10;zvt+p/GeUC8UK5pEx2lQ9+GSSUl2NQ6GQUyyn9Wv6Fnjczb6T8MW36/UiL/68ivjQRsQ8ivezMsC&#10;LDLCYeLjM+j7coi/4TmNWbI1srNvmK1+HXyETyGqd8Geg2XJwWBqCFbdzSNVeYoZnVdjCzajf4b7&#10;Sz/yUSoNHcOFMU520JxRxhN9JgMmB8HkZ8j/XDIzHorSLx2SYVYaw7VW5c7igWDOdgb7cs59mIwx&#10;Er0aoFnHwyTej1qDTtaGHuFLI9VMN5R0rc5CRmIEMLRMjsbrFQ9ML8iGq652HJgyItL+OkXKLejX&#10;f0UvovLz6KDLRvct8q8+C18032Ks3+Ef/vZBt+WVzVxpa5WNt4GXWR/zZYXLnkzvsS3C8vqvifer&#10;PgRP3UnvMkQZIctQ4imsXvRuFmJUp3SabBZLBHg+D2LE1Q7YtQ/Z7LWVTrCgSOfokR37y2+MfTIA&#10;F7wkU3As3jIEwWTkWryQTDBwG2Z9UuftyYF9JONTFRhPpB/eVrLbGUl3+ty62+HrrTh/7fXXMtyu&#10;zhSCm+3Zd7Wd4693LMuJsbQx7/hXDVlKYaQftYZkJwz4TcyZWAom9qQRcnJJMwVV2D4Do3iUybCh&#10;MDfQ2CpGERcA8bsbK3wLOwE9d9iA4aPkxghYsLzc8nIv79PXVhYC4Ro8y0x+ohKswWufTh5bmm4m&#10;ja+JW0RQjoMFirIP2PKI0xOsTTi2esb6IQ6jeiZPWm+UV7EdxGvHWpa8Cqe88gLIapY9AguD8iNs&#10;YnAj76NNVp5G+Lw1hlzA0GQaKLwfkRzYqyxbeedpZTjYD9gltG4Hp8FowRMTHn02mg/e0wgt/ivF&#10;vFeJVLaV4Wp4PWjQ+troffqXwhplWQUwAXy531Uwvex6c034bEeFuQ94cPZ5yPM0bjIpZFPWq/TR&#10;tBvoWD4LT5fvY5ZOyNNfWzmfDv31py3ewAsq42DqPmb4rOwmIUlZ71LWkzm+Huxu10P+WStynmn3&#10;4KtvvlqvLUWOfaWKq1OAZTQVVmEetv8NTxODg7KQRaqjzd3I2MIRXoyhMaaKQPRPX3xbi0/FcUhW&#10;8wTUVXyhFG0QubvWROurqZfeP25FI96okzYS1Qjbq4u3h1fpqEbL5qlTLnzuD1/hAcfxjAX7bI3g&#10;KNga94OMQj3LR8HQ8CEJAmnklF5RKFJwPOA8OcHf7VqGcfEkJht9lEs88nbMn3m95GNJzYIg/u12&#10;oP/2d763++sf/bxN9pIQjUuvTx9fo+6Zy+Goo3Ib3DYc/IofJfdYL1wHy/WidJtsLgYNXnDG54Km&#10;TNGWh0ZjxuvKY6/geDIGVb+cCHBmsI7mCaxh2Wfbn+zN119fc0sGR2ITcAnQrjSeTZZ2LbqAv+7l&#10;oYTqHl6ZZ2gC+SBXHMY6/U4Op7ENxwsaymRVOvB4fBn0KPHUFRjDXWfPduDvLM2XZhmI5lHOcVyh&#10;uiaq204lGvR8Lvk4VwNpPqNtKQoamSZzhgo/6SDhcy1uupKM3mv4UF2xNxdclFWZGFg9KuSSizxy&#10;jGVyo5y8daYFWpgi3bVW9ko7xpB6GB9eeP7GyOAnH38yW5y83JFFirhopqQVcJ/nPJUvfivHcYX0&#10;YshS2ct7/oo3vMWn/bX4sh688+wX/ClX9xZCNAF1lUe+ySaPnxXTZ5JfGmHa3S2/aDA8q+DDK7+l&#10;g5CfGYauJ3dWxyhYsMFLHiWSrAxQtBBJuegg+bNS1/YvyqRerlWIszloeYJfRiNTdJF2TN+jXIMX&#10;t5Klkc/CGV5qLEMLPcnrvAzXu3mpzBk7aD9JoxTqNiOO94m8hvV4Vs1VutYRSWfbvy5q5N0ss/TY&#10;pRaoXOt0Cl5BW7X82hV5f+WCeEH7yMOAX4nxmx/3kIa4K/kKGbKXxG8hE9j9Pt6C5V1XX+IMoY+f&#10;vZFoXs79komeJ3gJxxCtCkBvnAw5uV9JV77dz6PAX73gRjTBjYFgMVaOo5GC9QAmHE69nFf71xM8&#10;+muiL0GbyIP4McBFg1OJ5D44JHTiz6sq4RhvhSxerPIe572ingAVT+pwhLv71RgGr4dNGR/Tv4ji&#10;rAK5efo6jrdBKzIDaHAZeHJZCkbKofde/qdn1GvbJKwN5+r1JZTSzjBcgj5elDA44IofolW+4Iwi&#10;Cg4hB1TYagAXjyxTvvV5Z1NVMSmbMKicmslpGlZxop0KTOloOMZI35d3lPkwEdbbJZf91TuK4jhk&#10;EW97O+Fo0/9xnKFjMQbs8NC7YwhT7kmzhyKtNEpEgYi6YleabpTEZysbxXw7RcfDdP36M5Xr+u5K&#10;QPTGL2VcmLBNufso70bbswc13HvFL4M5dmcU9EJk8bh0gzjlcyqc0isRfvDmwXkzrlBbMTkkLdd9&#10;MvMROiwz5GdSaI2zper4L49Ra+UL1pNWzhw1BCdcY2uo2c72B3nENFyzDDjl6Lw1cwwMDSLR2lYg&#10;qlTGPZZDNDK1fahTl+dF703Gw4EcVCa/o5iBUYhoO3RwO2H9zivhNZJ5Q/78+3+z+/Zf/XB3K/D5&#10;OAsXeYsnR6jAc75XwIS5RcV1+V0xwJhmZjxOC1LfMgYYnP1nL9UDYKUHw7XiMKLIv5707Ehc+cjF&#10;QR66A7KQB6BWcnfuWo1+jT8Da6MXusqTfGkBhw4DW7iAHgYdWEfDcDIHSH68K8yeiRQg5YH+TDAG&#10;LL4yfMYgnjeJYjjO0GDpZTw8lX/RHwbAJOsr9fbV65Gx8tToOb/SHKOzyY4Julas5SsOfkZbw2nX&#10;8wpMwwjh4Am/17CKsy+fe/753fmrz+5++vP34k9ej3Z4JgczZAfPEsAdT8F1P3WPrI5hpT7BtTrW&#10;y82AImn4rYG3XP5qRuYHDedczQuq9g4i3W0yFZELK7QAf+rO3IlQni55S0Bqj3k0yebFgtU71ybj&#10;89szvbbCfRcfbt2pL7yNH3/26Ux0v9YeapfPO1fzkrfpi+JCtwLJZb6Gn+QkGcKcLvO89ggUn5Fo&#10;IsmSQYmUBZzxPvf+oPlejzrqSzB5MWfsSZbQtQyVl1681sbCn86IAGfN0f4s2YXIHnfIyzscRvqU&#10;B+16ns2Yky87kt/NAHLmqK0srqQveKwYhvCdyeq1E0YmnAn3XBsbP8yAOzooXvrp5hcdel17cjeP&#10;k3mxh20odw49JqMp9sm9817mzJ3Ch+iDIGT3EU/9qFhPVyaRh1wr1j6N0JPkenwVVeCET7El61oC&#10;ATekJsAjLFvqiIEB/y9n59WkSXKd52rfPXZ3ZwZrZt1gASw8BYImyAAIShRDF/oNkn6hFIrQDSN0&#10;KwmhIAmRAggnAmtm7ex4190zbfQ878lT39e9AxJgdtdXWZknj09TWVlZaTQQ3JL6VVQnMzaioiFY&#10;iUOVMt5r6zc6rGXI5ahgrA28kEU+vMPFsOCxhB8vdSrR7iI0NZg0IGjH65RiAteZauXSCqYsTnmG&#10;L+KRFrkM0T/GN09+0xyEb8lakAzPHPkWDoAavRxEpGCDQBbciXAEMUZPCm15CcSpiHBtGR+b1GBp&#10;FDIrzRHXFOmw0ElQQL8z5at0P8NLi2DjaLAsfp8gPwYrSTonaDmrYGdp45lBDr6XCigabt3Cz3gc&#10;KF3tBHQaAXFYzrOzF35g1ddceaDDnYGdr3tmuJ+Md/VUTHmyslJx1nj1whkOt0pwoz5ZU/9SkN3o&#10;l2vTQhNnDUvBxE9gU4wL4YEDh+VaP8aVX3WV5AElXlc1m1Jp2kv/kYr6EURuKA4/QVw+xPUaPmie&#10;/7xvNl1/wKLi63yMks/SvMggaZUZJB+vrrJ2wzVAdhIrdDhoyyLTClNAttHhAloH6ApweLfhL7sZ&#10;l3aE8pSS+Cdp1tvwyA2kG5oqYOkLQArlI6qkuVuHwbIr6ht/2/SNGN8eAq7Q2xZwt87gavV4G75k&#10;DA2Zhm0NNn5+8scPKpsuTBYHx57QweKZsQSn/lBfII90KZ+tRSijPPF3ZFaDbQcx1A2IjTkPL0eV&#10;0Q9qRsRGPajgDd9DAQfwcp3PQt3EtViVZeOAdqGp/OjwkAIlofZyzUW0EJm1aIe0JWEsKMKjeYpm&#10;vTCkDsE/UsfXTXMwidR1d69sMYP+olZLTmV1bYlr2KIj1On3s2zffSNpx0GnORjftSQgxw56ojjq&#10;ZiMzJdFd4c3AWxqkWTdsD33MfYeFsn56ZJMsO2H3qWEMk8+p8LCGtVQ8NmfQsbLGJoB+d1TeoeHC&#10;4uwD5johnCstITwbbDeiU9sp+DoG1oGyfuGblg94TGI7pj8c+jgdmCN3U2cgu8MmvOeYEYC7pMdn&#10;4NdtA+zo/eiyXz5QVNdYba4xs0B7cZYZonXW30Es7YN7hfm9QveGsx5tbrFlCrp2QbvbFXizd4YZ&#10;CL91aH22Xcnnu+DTfd8+/fgjHjWzOSL7LSERBxJ5kvBoM9SFl9apyirf1MbaNX6gDcjNL+WCAXrm&#10;WVcLd5JTRxJTZ+jHP9tUZzylfZ89qZx1caPQpwwGdhk03LzHwA45XuCbjNtsbLzFgHaTmVIIUHdd&#10;mIgxiMvQ2iFrw7AvGqKuSVu/g7c0KugYvnKzB5+xJLrRz5QvM4221/CzAbx+6fjs62+/xn59X5w+&#10;uPXh9MmN+9gIeyD/CuuXpHPsJ7Yo7w1ycCKH87guIXDs5XYSoOLNRAbEtOcbhxvT/Yd+3Hl3OnuR&#10;MjybPeAlE4oQHFKrMV4E2l5jb6e96S7LN1wNZFegfg5oO3fQh0sZbty8WY/hUhFTVJlVa0QPqjKq&#10;BhI1OQjflZGEioc4WRrT8h6Ae8SmKCRlMNocRv58TcSGgKKJ9Tmc1AV5Fqo7ioKywShD2aDZSdri&#10;y7P8+tzYokUVo+mIc0cgEAe5WSdEHv8J4QOtmy3fNoE2pDqpCNMpSAEAD0PB4U91WWnQ13lsMivB&#10;ylD6qXINTKOibAby88mEgddrnYmMNAgOiEpiRE2qP+FMjriokFmEdJY4KH8Qjrw2dOlmZclypFsK&#10;MqdC8Xkqcb5cllvefpdgR+buve65lN2YsZ34TK8BJ5LJLrxW5ZwlTX7cKJ1klbPyCOrZZ+U2CpHL&#10;zoRK5F21pnUPGO9u4jPIroqroVloTjtqIxVinvw8QzkRNzoADojgah2YbkMhmtOB1CR5lqpXlrch&#10;d3BZKdKXbMFaQJx5tAJw6hRp5nrIoo3TjVt3pnfevT5tvXl1unzhLLrl8ZgQjm4IT9kMzzVLNlAG&#10;p8srJk74kR5H/IV8ufEvPldZpFZdsLwhEMrrozfLon8ZsgHTBj1baOdcg84q4+xD1k7Bg9PjDnxc&#10;/Ck/0Tu47BC9jrzA5FG0DbcCw48D5LafvKhDtVozaTSvNuyE1Dly1OfnDhGdCuoF1FUupJSDBH0G&#10;WPeTOaIdcT+w2v1amcjWMSFZUKeQ/g6X8R94PY2nBnngV35CZlVptLxLdueCNXgKH8T7UYibQcaP&#10;lB3+rAs+IcnAAf34GM786O4UTXFJSw0VRalqZlMWZ+3t+sAHLHz2BQE7YAff+zw+s+3TitnkD/rH&#10;DNDW2JW5biqrLaNG5smMC8yN+ymnXZ6dOwDzUQ2MM3ihY+Rwvy7bdX0is3WMau8zC7BPL+enctbo&#10;4DdYo+SASJv5IV79S126hqUp+sbWPuX2nt7B95TRfsX1j+gRX84YASJ+O841a4956+4JAx9ld8Gz&#10;A/sjemg/7bPN1h1XX32Fs2+B4ZOjLzmg/Db5Lprf2TzL214XM6t6QqOjPyonV6lq9mTQNrH5OGcQ&#10;Akj7wUnoz191vU4OOKzhNz69kceer77+GjrWR6x/vLn36AFffHhI2jYzPdtsk8CeUuxv5bpP9eKj&#10;S2cB3ZDFXa51hWO/L5u2smbXrLfeHKgL/TDBa+wf6tYlgvbxpj84uH7p6svT97///emvf/LL6QYv&#10;SmgvbYIRsJE3TVrJdtl2pmxpv1835RhOXoZv6jM+ufjs9k1mEe9Pl474woOP7ziE0w9so/Qnd3J3&#10;13k3QX6AnXf50PMD3mD0I8yO9u+yUeZTlhN4uxkBongNpaF1iChV4hrFcwkKxIkgXBotgZbDKBg8&#10;xk8F8S1SdQYqzEyrcDmAEHcV947BaVaUZ+cXhas4y4GLoyqRZTEJ18bS2XnOYZVJavIrdc5USC4q&#10;FN/lpDZBLlRMY0/xqnClD7F10KnT0ZJg+c6bacKFDV6T6Q+7ek3J8JjOJXoYpYkXV/JQ/Aivu5ne&#10;NIIhgP7gTAD5XLflz8ADZy29tahep1BsTMGloH06b0FFvRqUr0MlyVtych5gAfkcbBo7BwdWgqqk&#10;RQp+KFGv46J18ke1KjxIK4nITmVJ59Eyce5Foj7mMfh9PafPs44Fho6YbaH20bGXZJkxQEcLSVKM&#10;KlBUvQrvy8IUyPx7In8gMi3pQ39dfNbnEkWLNP347OhsbVRML20XTF2b0iWaDX2D2Q06hfd8O474&#10;xrVXp+fP0VHYIZJuo+SCZ3fN9iOZT/2MALp3zj8d0sCpDcNHy9AMSNVMgvnWOw8HR4K0zoTRxzxi&#10;LYWnmINU6QtXh7ZOSTLtqJj+pl7bcYXGjAN/SNug/bQ5eoGG58TFT5AXMjjbcBcOfdv4wDiXEX6B&#10;o3BKX57FWeeiIc7QB70zSzbAdv/ZA+rew7z9FXzkK07JDayJv2Vov1gGVyrrsF3E6aCssBVa0rG+&#10;eK1M3TFm4MkduXsMuTjaR0SHPJaw/TxcczNKOhnwBJcaGvqMEOCMfktxyZOA+A2elbPaw5r9s2t0&#10;huEsa0Pu3X86PXzEQN0BMbMPedsNgNjY9hv6mfmjTMnithH70507d2vbATpm21L5c4Bn5+uszRG6&#10;T7rlYMV1ifYJzlb5QWBnh9Sb9f2QWSDf3pPjzFg7M2Umh2lp0x2Aq2Nw48nwir/gf84C2bZIP/bk&#10;ZuMRi3/9zJT10q0Rnh7yxi14ntLJXmBNyxU2VNxgttRPiDBWYy4C3PjU9evXp/evvze9waaUE/96&#10;Y2mRws8I8YVxI2efqMqjd8/+xQYK8tuHQMe+lAGP0tpW4th5xNT5Dh5cX7cP3/vsdL3LLKGPF1d5&#10;w9gXKdzn7sKFi7kxcqDEfB0L1nnZAjyZuad+HDFodXZG/NrbfY3se1wH5AznGjrC6MFLRnRhS+dL&#10;HhrojTeu8umqy9PGz9/JgNlBnG/tkQU4nNOO2f+qe4Wps20CxfFJadgmPeXxP++ZxGYO4nH+8ll4&#10;TH2mgG9Ku1u3b7vpUGd3ziP70+n2nVsMjlyHucaj3/PT85sv5CaTlyV0IhsilAL5NNEaRm8cIRVH&#10;jcZQ4yz3hCTr1F6Qn+u6SKZRQT00trgSIl1FzVEpHbpSIjfaJw/taxAuqFR8+ZmpVxtCR9h2tpl2&#10;B58jXxXRMoEWOUI4gut8Vk4rWIewI0vN18iQB/9UYl6V7gKdzxnycp4KLXdetxnFl/J2VMBgwpSM&#10;/PZsAGPb6MM014x4Ns3ZqdCHB/mVikFHXn6Fu5Qu8wXv2UquatWL+OyAos/ISPkCF5T8+sn3tZbS&#10;k8kP6joRij/xa69FgUW8+Gx+TxTmQrgc3hkgqPHwJr4IE43N+AtvwQiXBo4yDu/9d58QK4iv7Poo&#10;YJ+PZprmfi0H+IyLDDd4pfcpvuKfONIA4fM+almhwqtftHSC1aQN+cKD5QZ/OQFNUoJakC990aTW&#10;TfFe17kTBFDYkjBFucZ/RSQtDv3Ej85a95z90mdiL+kLIqh/A5dY8kYIGerTm4XHTDFcZ7+fM87c&#10;Xb3MG2NnwhfOwwJpF726wR768jkT+G0QxCpShiu5y3SPmeVQeltwnrUHloamdS2PH2ig8uo61wZ1&#10;aL20VXFtiQOdTKnrl+PxlOlQBk5fVW70gwx2UtFlMMkaejGPHwcGdvzRM0Cp+9CRngMj8ZnntdqW&#10;R5FZ3iCuto0gZgemsvMrTlQTnWgT72JxNFUYeq7Fcv2U/uXMjKAho508JIg/hhkxKszvGJRDvErU&#10;2hC3vDogIipnnG3z0Bk6rBlT5JMHEDhrq77cbd9m0LV8rgVyDYdrOxRInL4pt+ljltBbsN03WsUF&#10;NpXoCNEvfER3Mhua2lgAteajLTeKZcZfOghTfEOPwchZHv2II/qijBvFahfbdWfr/O6lwa0EHNCf&#10;A14Z9fF8mYA0P0J+/96d6SJr9fZ5FLzLY5pdyzIF5U7OT9GNfMSenDODwtnO1M85+ahljUduRyxO&#10;tntxgOlAyQFf9Al/ti/GHczV9+S44bJj51G+vu/jN/3+CQMLJuzogMFDGQd4vmjh55o+/uDDtFmv&#10;v36NNUFsu+CfuowdOcNl9EBMG6aNwoDqO3DILJRFcj3KV7zTABjB9NQZzzqth8HyRKlqbLNwJrbx&#10;hlE7qCPXCyqAA5pD+tleR7ZCPd2lz73HgHHn1q08EbDZcOfu1YvUx60zfA/SgWoNnK3DzVvhtvLp&#10;q65BZHNa6NMtwoc3agxs4UEOnW08x3fiXnv1KoP8/5M1aK4fcgftLRbr+/bdE5WqP1EiYwB0aN3M&#10;EyMnNMhzsbZt7s6W3+XbZzD0gL3feCysT0DYMUFmpMCiL22wLcUas4Pa1UX+bh7q25r5nBZ+KI/y&#10;p32r8ZAohb0LMAd58lMNi8Y0weo7wjCIV22cboRGjRExclF5UUaUhxKzqzZlpGbQcIkboVlYBOJ4&#10;sA0TIqT8CtN95y7goOy30TRtrJhLS4PWFc6GwM5AntfchZPzKg20DlFGrLSIjKLlO421LBDyuGOI&#10;mgYDBQJGcIQst60HCxgfBYkZhIACP4WXX/7gZ6THkduBTQOuMCip/JA40j0Xz0kxNfDdwNuQJn/J&#10;HhZ3zxP1rvPY+emowS0aQiqN/IVwEWydmoSphPIn9J51TubST9u/+Y1cy3xFHzq5FdQKjbzDN5p2&#10;+IFs6ZDfigRWWygPFzT+Jbfl/HMTMe8gTM8urd5VMwV/cMzuuqwtUPvrdAg+rnLTRnVjU5q9QkgT&#10;J0rKSZFaBjVgZ5Rn8GAxaC07nw5aV30mJFJ66/yWTT4/F6RLMI82eYZQVmWRWkS2txHOmwrjrSjr&#10;DLDWFW8ChNqjUbhxmx2+Wbi4+sLKdMFdrWkQbfycGQktGp50Ii07OsluuNQRfTpsiZdQuk40einS&#10;1k0wwZxzSw5wDNrcTsTBug3/gR9P9m1LuovscUJ+ptDp0NZ4DGvHYN2yXPlnzUSIS9+QR3089QxV&#10;Bc70wb9kbZBzoHt5k68K5Wdq1STtJK82lPmoMzTbzpYnK77hLJy66JkTaaYNIy3rLUDu44U8rrOQ&#10;YehK2Fzmd/wMkOWkfy6uBC2F/iYKcdsJyIu5hZbf4RuStgWRl/xxDgyIlFkBU98Y5NkBOIJceQRk&#10;68/ys+4AH6HoNjeVaJqdeQ+odHvXC+7xCEef0OJux6FBtIn52t+1alssMK/tLbCP64LIc/G/ZWqv&#10;Ih5xepMHKQdYyuvAy/U0mTmLrh040VlTz1988WVe+96b9j67FebsFB2sOtOjXTObD0/pXsCXWQ/o&#10;Oct2vA5d+wXM7wyVH3U9e+Y8aQz0GFTFPxEAdvAH6xB04dnu3bq0yU3JU74FaJ/jTa68HtPWRnR1&#10;pBQ4uIPDfKyWwaq6yHrWMFQ3s4qkzUxKvqORaIAEYzKY61zmp313kfKMGDxEXf6oS0CcQbv8hS+k&#10;njhD6oDKOpk88zlcX2h/i8A+fIretfmu+xHt4fvoz1m4+4/u8ZmSy1lI7+dDoIINfWDlDFvRFM63&#10;7Xxr1nzlUy82ZU/YJ8sZSM1jJd1g76VLz12MrR8zyHlCP05x6q1zl6m9GUPY3kAi+PoJQ1VheMPV&#10;DyFiO/iIzXv3ebTmTKZvtG2zWapfOtjhkekW+7QxRzjtgOcxvOmn7iFWgyPryvAV/MD6k8GShvDO&#10;LzMXFIhepdgVhzN6Uhp/Etppo/5oVzWMEFjjFelBio21IQ4IeDeSqbRYxA69A81bNOFZI9lY5s7J&#10;UZ4DIHhS6TKmCj3nsRNx4fOHohGZaxpgh/yAZfAGYXkoZ4s7g0j+C5ZI8uzMU2jQSeMZXciniSGb&#10;MwWibKuHzudfKdvBHMbTUYSBt1rXMeinJRkoACyfpgIN3dedhunRyMgHD7ySmsbdc+OWY+PicSDp&#10;NS18CJiuDAmcjNl4ymCXlz+t7DqVmmGQZwddBWdZYRfyL/RQdENRKEGjA8/Bj14yK5EsZbAit32L&#10;h9DRtvyRK4LoTHpWqGxSqQ7lCSe2oT3gTuL6e+9Pn/HJhqzBoNXyDsHG0Edychi9Kxs+ZiNuZdfd&#10;pBcT0Pmm0dZ2SzoqPqKhoTs73ho8RS5lG/LlTLx0rDxD7uAzt0Lpr3gyRRrpeICT15K84rmOvk3X&#10;Bp454vxExE2+PtcU9Awbmbt379KwI9/BRRoz7syPGZw4jW2rQpkjdhN2XYWNpzOy8pXOBb1KybUw&#10;qXOhpzzWFaikDmg7DuK6qjxv0MGoT22zwU6VQh9CM0LJqg2y/CqnjbD0aPGcfajHYNClI0pjRZqh&#10;eLK+CQ9PwJuvDGpIfm03PNsgOshp/cpLHgFBL34hXY+hR2kK651mN4wOOFc8kNV64CDZM0DIrTVK&#10;HGX0jtcBk6lidZbPcUvgCzTw9aN1PH63oL5bHkvmWv0T7wFqOn86ttqMEp0Cpd3UiYCuJ3JxfAb8&#10;sJDdjck/ZiDrcrYD8vO4RALqR91HVxJc0J/rBclpC4GRN9O9G7/2xrXp0sWfTO9/8A7pPuKwg3Mw&#10;wqCGP7tS11X5mGoLePXkmhT5MbjQ23rJjT5v68E39RcnTWeZWeLMfmnvSJjZPTvl2wySHvCBae0Z&#10;ufVpKrUf5c6u1ODWT1PXseE+e++oR8YD4cmbgSM78xrhxL+ylx3tiHp2YOPHgJ2VPbLRQF7bItdU&#10;HTLjdJ62I7NWwPvNMVDn0feGugHnNuuoXM9Ub+2VD7RNM6uv7wy/tS6JgKKxnW43XwNX9b5s0vaI&#10;D6dA4baEIb4eO8Js7ITebA/QrQOHwOgt1JuQQU5fv0d9eaHCdsEwTuERTvMJHQcc1PTpEY86dz/8&#10;cPoYG/qG4xkGhWfZb+os7Y0fUddH1bt9f93sWpOtM9iVWRvtJG3rk0+Q9KOvvv0VPjr8wnT7Nje/&#10;8GaeNkh7hL3lof3PeqstS29yi6cBY13V3x+yFOPdd95jLdST6QJrkM6xllN5rPPaT97c+uEJj1Ux&#10;FLNq7NEFwD5vRuaxNe2lW08Il2/DgZNQjqEjeNnGNEd2KtWrDpVmng29YTaOniQWtNCVyXwrDP6U&#10;UZoLDX2zRea8a7CIQs8hKIono6KTz8SlRwSb0zjBGdeWXBmzUIKrzON1DQ+HpOcNhRT2J65hCUHB&#10;VfiS3WlFKQ4yoEaKV0JWahy25SfVEajmV26ndfcYOdtQO4OR58SUlbfSmQ0+3IjKBoAy6Yh5jmr7&#10;4XVPB3tXlk6umAxc7uApqtGtbE65K2dG2nKRRojZMEbYxvPIhvS2yUAVRwBN7OcZgByP7++y9uBh&#10;8F5kcWIe7SkfuATRIHHa8A1+dT4OaXToTkmHy5tWVIDoDYDeDLLUabqJ4FUz/FvGEHxc1+Cq0hz4&#10;HDOF7l4rt27cyOuedryZQaIZpIsondGIVqUtfnMXJV4H0IW8XMLG0qAMnNqvY55ktGrQYWAG3CiT&#10;U+DU8SjAqWWl9CJxxEwpOqW7BpgHQ0moBkHdSLG9t2CbZ/OsL8qofXz8VY8kd5nB2aEjYiab3qH8&#10;xLd17Iss5ds++ui6vceQXVYzcICYa0DAGHLyGv/FB8I3aqw7d+4ASfOjlO0DDojcWC7KCPPl97GF&#10;dQIbaFetKd81YGKgRZvQOLS/cQfuDpIcLJkmDzaiXtvgiqcOyZV/9Tm4pGCDzJ/UQDIkAs+gQbHg&#10;80xSaFgmjevAL1359LbPXaAze1IYozuioaElTobS38m0k1cpAf4u6VmbmqAMhuKHOMkOBO38AmA7&#10;2CUjp9AA8R/50LL+sG7HiG9Yyh3dfYSkP9l+JEiLP3UXvCYbXQryMicNfm1fvvXNb6Ez3lLb/2/T&#10;3/3053l0tUcnpI38npoD+E06ny06LN8q82bHRyvO0LjI9tqbb7Ag9x5wzArQgd29c4e1RzipBmj5&#10;Zzld5+TO4OyQzU3BLvDe7PtI5cg3noBz5/JsnYEsaWP5USwXMB9SFlVksNjobRee8Ngvb+xBsuol&#10;/gmuh3zbzXPaHHShDvQFlJqBhX6gnK6Z8wUA9Wzb//ABG+TS/j5+yMem0XdmJtWpnIsDQ8zt6dDx&#10;rPvYU+BZ2wNi+fRP5VmSP+vHXARdcFVv6zVmtYhs2FCSpQ9SHPmrJORWcb4dL574IkDO9tDj1I7w&#10;1Oc9ZvF9a/AujzcdHJ7nU0w+ArbeuqYpH3u2rvFnGyAddZagIrDPKnq8cvmF6Qrfifvx03+ELG8z&#10;0h8yJQkPiz5GPsOHrDVPxL3IUxXw+xb0Y96E++EPfzj9+7/819NzV57HXDWzbt98n3VZn332yfQh&#10;e27t8iHvLT5Zc4b1Z2fPn4cVPqXD9+BE6NYPvoy07uDFYGYrCS5SWaxQCWFIhZoiR/ymXBnBihbG&#10;k8NPPDNQOAMdJH86kwvu3HfChWTrTJGusTjMZ+gyBPkgLTwg57/i0gsDg7LOW42sFFIwsNg0CSIy&#10;lAy0JxmdZjE1aeLsRjRQESfCkCfdcmIuhA5pfSX8iFWjJgyipo3rckr0qNNRYJtR9s7OucT3fYV9&#10;DFqsdK7XcH2NTqT+amADLuj6oVHPOYSl8RN+to8Y4TN32BB/4oZ/wGjQNe4w7X5sSG0c/fSHbwn6&#10;oUJtLa/SSkWHhvG6G8MGtiQEd561s33v+gfTT3/6Mxx6dbp27dr01a9+JTB+ikInF4c82qj4SmoH&#10;cYqrB0mPeW5vcL8KG7g8YoqOJtYX7SbdDjJ2xQYte+PznD5Bi0TZ8J8BoneuxywMvT3dvXk75fQz&#10;B0xOhWsHq6a8RM6xVsbHakgYXVhpHbJm/Yzl0JU0ogvdQRmxgXjCR06F0yRygR3wBZFrbWxQpuUg&#10;vP8ngwmFp+TjCmOj1ZrMSOc3/FoTAV6WqqoWWYKzEJf+nWlhKhyf0A4uYnSNFosGpiMaL/H7uOmI&#10;d/vl3zIZxACr7A7W5GBghGjBWU956p2blMzuUtfdNwXEaVT1JZnThlS84Er7gB7KBoPn1DU6GuB8&#10;9OJAXn5zDX+G4OAcW4ST4sZr165oOXF2MN4+adkqV3gyC2bDr0zVeHGXwWCHmzYHXeqo6fk2k+ts&#10;HMyZFh8ZMjnDkdkF/MtOMfVXBsJarBu9leaKX7Ol/NsES3Sp2FW9lUJTXFuVfbwEAvHzOFR5OWCY&#10;8tZrsoUlYiflTaUfB7WWHtNp657psMhXRjvy0lnhF7tqKl7EvUiXPv1mDOkpepM+0N/42tvTn/zR&#10;x9Ptu24jwIeVcRZxuwYmfS/ynD/Lp0u4ixep8sj/3bu3p08++pBNZFfp4Hj7yDbtcG/aBKb4tN1n&#10;5mi2Yc0cO+Byiwx3f37CG0u+7r3mXjnU401gXYME+uhf/vQZDBtdZSaLWbVVprEcjKcNxb7bHA5C&#10;rbvamwh9F6+dc1NGU5jNUHMjYP2inOm2X+pFXVAUoUrPfnLDLQf8WGv5v62NupQejCVue0SqGQaV&#10;wkVOSTj5U/avsiFkafV/ugD4lV1XIJsAf8KMonXqX6A0ssETQsijaepFZlLfyYuMpPsINNiNp+5S&#10;/7CR7dY+bz0+uv1o2rrrVgusP2Owcwa7bzHwcRZuhbWkdEz4xqP6+DVlnjA4OaTuX3n+uekN3tLb&#10;WP0b+kxnC2mvbJfQtey7jCJ05RFHzpu3xPMIVOEQ1k/TOBJ2S4R8yoclGhfPb8NXfajbFn0fm55j&#10;Fmxl9eb03jvvTBcuPzddu/Dl6bNbN/nw8W3w8IiOR7+ffvIRG5fy6SyaHQirC0U0qKnRYOZ6+Ud3&#10;q1CwBZ3pOsp3nhXJeBwAU2V/jO5MKZi3G/jo4ToNudKrfBsshSQhCilH6mupGa+w7CwxoMmUtVE2&#10;TycXZ+4MMKIeU52DhkTBA48wHUr+ksH4ErngPtnlme1fY9KpiHtp46OTDVlM9BHg1sY5Bk81kjar&#10;OlHowauNcjf6VnKNlEd1BVgNnPqxhSOEb/KKT+7Et9QfslE5lFPnzuga2Kd0ht6pHfMdMYNsSksc&#10;0RFxO6kMmNCTOOXBweU+d3XeKbhQ9P3335++wHNuZ5isELCc8mnAwOG+OtpQlsUhbvEa32OK3DdI&#10;9veesovt+ejGzkmaTm/v8bX6J2tUIhsp7jQjX7gFl3zyV6KjV+L+GzztM9i6y/ocvwNnQr5NBU4f&#10;O7h5oRaXB18LVS5ffWW2lzRfE8Y28G7naPw3hUHumdnKkI54lA8W4l62HIVbfQ8U5AEx5CCR/5Qz&#10;e0Qw41KoxEhPujVW/MMdKG5NK39YG3pPgyQVgPQlt0J6usf12JDQEvJdjbzT39681IBJneRtJYiI&#10;1xnRzEhAGdNTTvnKxnbk3i1bxu9BGSI3fGjP9AfQ8XFJgr6DHYRpnacs/DkzauPuQJMThKxLha94&#10;QgMA6DvJHnxYl7rOkzTrWfxVz4rnhrO8d5jNZ6d7XQf86eCpl/gkOHP3H56rwZb+/i6PefG1OYS4&#10;5jxhvJE9fPcZefqCml4OXmkjalDpimvlqU+4OLNmR0EaAwJ14+JYKai3Zd+R7+whxsA4ey3pPyyS&#10;9TV7ZwF9VKJ9XZ8TfVDeEBmQt5CJ1bSB3zO81E0eOiauDh89ug8va9Mf/Ktv5DFKdWrMEDFwus8s&#10;tYt1XdP04P6N6N+3MJ01cEAi/w56vOk6zxo71w7t8ELCAZ0UIlBHmR133Yp2g76fvTl2DzGOc/ju&#10;Y9qqdXzLtVDusXNme2U6R+e8yejGt+hWeIW/dMO6PTpy9x7b9uPLLE32MaV0HbCfO8MjMwZyLt2A&#10;QCROe8rAWP7WueHyhkw/lS/r2za8+MgvG7uiB+Maxw7e+pGBFZMCSYd5dVW+X/4W+4MwWlbnUh2+&#10;lDPxgq/0jnOV9B50zeWCIVfI0D5deOesRMqunZabfWYGtb31Lm2vzgR9+wPPwQL/RmpNJRJGGSWX&#10;M4V55Eb+zpgh3mUYALUoAABAAElEQVQwqS69MUZ73NS7Yeh29styFu/8C8+BfxUfeZBZnecvX5q+&#10;/OYX8YEzWaDtKMVtT/I0CnnmsYI+g/+XFPJmDF/EdGs8smWqIH2YePdY07q+emU642iXdsW9uvaI&#10;2kc8zxqpPQazDz79hM8o8SiRGbGsscLWn7z/3vTjH/84A35u6orUXFG4dKpR3aShK/WU8sr0Jyov&#10;YGlIVHg3Nm5t7h0ePNW0I42f32/aZL8GDUs9T74zHo5eZUE+hp+IKqFYkz+pNAx4ETgqOuEIGBRc&#10;DhYapwZIaWUJinICG6Gk8yPPOoUdj04iz4NayrRM0heHedU5pssy2VL8YKRcJWHG4aOeYxoQmCbN&#10;WQ9+dTaEs2ExPZsHyitpWZBOBW576KtoM8SxSsqZ5yBFhhxoyYFB3bohW2aNuFbGHellMEBZ8QSe&#10;KGGmMeJ9nbsnnOnKlSvTt7/97Qx0MqCCXwdPGejAr52eU+g16HEwUg2ueJYPO2RnFW/wqOx5ds31&#10;EwTCOmj2UUAqEXz5aqqzcTUARhYdBT7io9GPXMdySXOm7uOPuIu9fTsd8z6zVh5+hf6AVy4c5Klr&#10;8WRdB/x6l6IKWkdi1K42YC1/pZVf6GeQro5JH5UDznJhR1Ts4McpZJp8lz2E0wfFXYD1m7LkGWyg&#10;4CBxkYyi0JhTk6cn6z/1yFnexNVn48WTwGJ04OMAx7UoGwwQnRbPOgP0ecTgGUsBU3KHT3zuAOf3&#10;BsMZS7G46VzqkvaksZdLdeRMgLONufPk2sFYDS6KrvVTP49OYWbUwpQVTn+Ujof44lvgzgwEZ8s5&#10;cLIuqgh1WPSKfklaPhbfAMxQNiycXutjpumfHW8bW864+YbCUz7QadZPaSOcyMFhTeSOlClaN8n0&#10;Myuph9G4WNSQ2v+XBUuGD/jqII9tWfOKTyDjNwWfds56YoeboiWX9rGuvfLKVerd+cyA+HbWGXa1&#10;jmzY+REd2BaLXi+wmSkKiU9n9iF41Iec8JMzUXhIyuBR/ioL2qjKm5bLL1xk0e8FZgAYhPAKd278&#10;jrgx5vGwi8Bv3/ko6420ibPoKHf64rU3p//0H/9DXhf38yPqepf1JnvMiLpfk2+j7cGrr5Ef0sYd&#10;PjmeXnvlxenPv/cn063bd+nsngDPIm8GTU+dgaCdusi6Get+bprxx/hbfIubV78ZRyfuLuYOlHQ1&#10;O3Q/9uzybXvcdbYwcL8ILUALQhoHbYphm87etwhd33ZER+wmsW4b4KDPt8p8pO1gsmaj/FTMTtpq&#10;F3nXTWQoljo159BnkPMTLbe9+2z60P8Mt5Q3SnVWznDBeVgI2MhSJhyplNKXONqSDn41pvU0JW1H&#10;YLeKmcLF4JeWIDDyZZ2tvqZI9hjA2W1f7IqMtD1u1LnLmiAxurTjwT1mEn0crP7gw2/8vfXWmwy4&#10;X5xu3/swW6II2/2mywIk71pFWAN3tUlukyIcas8NgpvfrtCG3edNvv/6n//L9G//4vu8ZecaSex3&#10;bju7zN9igH+PgbCP2h7jV//4zq+mt774JfbNeomb+8fT9fevT5cuX2bPpYu1wLuVabNRDVunRFXD&#10;oCpTdVXHUIqTYbklh/NsSGuNDkeJDLoQgtx0IgpodhbVVdEySBrmoIoiLFsKKR5ANtLBbOOFUqVi&#10;KLoik4oJ9ZOGLng0ujzOmcCCw2vQa1RpUTzJXsSwaF3q6fyqsAhGUF4dSggdIaiIe82h4WTQToZL&#10;Hw2JIgMkKrwX8wwUcQ0cQMvKCDgjjbDwanWtBfjaAZggs8PxLrs6FPVwRKN05B1RBmGtIVHbWFAS&#10;Qpmul5yHnYUkc0Ux8l0Y552Ve7R8AYeVlh0ZZIja+RdN09Z0cntdGr48WswZXoHxw5i5Yx38+bq1&#10;X4F2gFSDr/I2G0a/C3WfqdLwGadH7+qMxqoGJTq+tMN1vjFmI+ogbN+tAhwYqWgDOus3omowyQAA&#10;2nl+FIDyZKNzmRFvH0666DSFJ3TgEQqcDfqXcPGPho3tkp2fZfwp3zw2iHiJCyeK4O+8cQ5PZAyy&#10;c25xoa1Kntmu6MhZHgeG6RTskIShgHqRBQdRtDGlYzLcJPJoXbvV4bS6nZl3bvUldRmg46FBM8SP&#10;rNwEJdCS1svwMnQQeuAJ3xBrXai3DGBSjwtHOrJhd/P1DzWip1kuvgD/xkMDpBkceB6HvIit9RlZ&#10;pCEeOjr9rHgAaok2ifyjDx8LoBfrQPOQgSN5wsijaz30Q4k4OxXbN00rvMTjo5x/2wBe8acsZcre&#10;XptulrYjLn341gvH5aBQOllCEXyW8TGUs7mvvvYaOjyYbrMT8csvv0JH9DKPaDd5Y4i1GgyW8qgE&#10;WhlYgLVMuGg/TosSnoa97CDrURmdF/7iusTUP3TF53HRJ3jY3M9lF7yHxJ08sznYIrYFMbWIxx18&#10;xw0+mbvJoEK5ldHNJbWNj0FqIAgtMvyqwhdY2/Lv/vIveCOL1/Z5tGNb84TZq33yVyh3m/2B8ngo&#10;9lSXlmOQ9fqr05//4AfTzYcP0na4TMB28Ih1K+fpNH085wJgZbDd9qPOZxnsvHjl0vQCzeA+etxj&#10;MOYCdvchMi+zUXS6mj7lEcD1YOLWBhcuPMfNijch1B9wGuTFwwDHplRcwQmxeWLL8QXcyGqIE5eW&#10;DeqBqzNjV1WhLvgrSlKGA/khIRS0rQhkiYT0kYkO30s7UP26g5WEILN+4AO0PRbWdkGBLlWOT5NW&#10;udk4oi0pHnmcygBXv3ZZys0bN5kB3eNxLH7L9gYWtq1w1k7disaQjUZdf2ldJENc/imTPuwWLC75&#10;2WbA5NOGn/zkJzz+XZ92zjLAxeNWd3ghgvVUl159JbS9wT6yH+EG/Bf/+Mvpw4/ex47qfX367u9/&#10;l405z/u5E6yvNgYTOnDv2Ft6No8DxdWaFxUhW0OZVToKIRqm9YcoHuHqkylWcnPtWAIVOzhDUw7s&#10;YAacjmDjSOAWWtjUENNJCxtBgDMHZFQgYEFspZWRQAgrrgwmiOsIXNpg5M2PwJbBCpMcKDs8ouSM&#10;qmNojI0zaIZiSJ64yocDNQ0GxLEcBLpg3bsy8acfcTbWQaMDF/UlnMTkxRj8hVdfSYlOzSQaUuKx&#10;kwhEcLQzpLEGnQ6cT3ZYdigkHRGzBHUrAG059xRK4LKuRrGmkesdEA1X+OJaPanayO/Usz5PWNks&#10;XOI3dCU/o7z8HbIeAn9O6EqgD2Qg5N0YNL5Q2Ti6a2WQnUOZ1IKDK9OzaB0aOq0sZ+qVRlBfEYZo&#10;OrUDBmKuwTlyetbHIc70Qj92JpKOG8w24gfMtboD7bQKH+BgGBA9lAxWLho49EcpGncsE30ilyYC&#10;V9auRCnogbyhUDJFpw+ZXgM5+T/I3bSLm6mUyGd5QIijqQJW4pTrQYAdvwQzaylcGrNSmHxaJ/WL&#10;aL9AIaq8wJhOXH17p2XD4iv73BublUKu9RBPcPAj/WSS5gZsdxiUnufzAliBz1UUn8qv/TJoQhZn&#10;CO1gD2lAvPvWN73pycJ/yDjAcZ2AAxP3UgrPlA9d+JdqzfyqWzgIHRmES3mjkyqbQJe02EEYBO10&#10;oQ2RyzyOXI+4j370E9P7yNffvU4p4K1THqSpM33TkaP+u+5r4Wkz1DS+ie2KGnAkKYU3HXs8/tnd&#10;5dVm4twukMqgkDcA06jziNfFr5q6SeLBXIjLQzz1q2zaXQ+RlSP0V2NQ7G2DC36Nq9+4H5DlhMuN&#10;D+WcFUDd+ZyHBe28tY18busUdNhPn+ymrmkvByk2pUfU+0N6g80NFrPiG0+oe/m0BWW7HmHQ6Ec9&#10;6sNp923D4CWDbmgkjm+oT7e1sGPTesrkieF6dCgO1xNVWd9SA2zUf7gOeNUF1kNSVFt5bZ9s23ph&#10;00+FUMQfrq3A4YlX359j8BVfUUeUcWGya2Gvvnglsxj6LfOsyTsg79XXXs0hqt46RF90BszBTdZV&#10;QrhtYi3+49//g+mN195g0MYjPGi4BvARH1Gut8uOsjzhqbaAQR8r2n6urPIYkJ27z5zhBQs+veKA&#10;MXpDh9pC/5Bvg21h+hH1awJncmP3Gix402H7IA19a+TjC87uVDoXlgoC8AvCAESMXKW+6U6BRd7E&#10;LUAcC8e/LRwspo2jB9DF6aij2tcEjlV8VlhtI+28SQhy8fhx3uqH1UfZVdn8s40Thfa2TNFjF3E2&#10;J33wgFk+/GkHhM4aMiHFPki05eD1Zsb2g3s7vhvIY1rao+OnCgt+6kgG6hBLf8wbv7brL770yvSl&#10;L32VQTV1gLYRK0+P8fnti7xsgJ+/++n16Z1f/YqBsJsJ4Ad8U+71V69Of/iHfzy9fOVl3qJjsOQj&#10;t5I6tPKjABUqphDCyE5ej+XSHJOTlR/iSY3KqviAyaAoeZUseDoFBFK5PZVXuTpEGaTpmu7sQl3n&#10;ih95kn6dg2eUk5TpyavswqlDWIZDM7kRpiPfVFLS7BjTyVrh7Lw97JBpYHQs8Woog76Sjo94nrnT&#10;UMmjZXwjwmegGvjM4PsIg6ZhBj5OHxzoFDwqwVPznLMuPtLJCtOhrFxJoAy4afJKzmV9CKBeqtWN&#10;7OLSnUtPUit6ntPJLV2bpiP3LIL60UtkNo6Y/MGHCKHF+CCVLTzDV+iT7tfs1zboKorpyKR8FqtH&#10;Iw5PUAE/cliy40NcO1g8ZJGnQX7kI6/rcvd4xOcK7CVusV3AIxbqOY1rI+fdpY9HXKflwGqNO87Q&#10;wbYOnOTaWSgVnoEljaIfTPSRXvGlbvRB/aP4KTvIoKVlDBji6Rg44y0+ba1rdBRZBBeMH++EE0ir&#10;c0VEsxyUP1UeP7ZlsQEXpAa3RVtPIXkOc5xIykqXP1/Ndo1EGlqgbbyP7HzNHXZUfhsy8w64U35E&#10;Wfeo2VtlYS2DIvcikf9tdL1Cp5RHrpRxPRjKC25rewZMUM+aM87SlMW8IaTOlAM8HtrQ0CKYZn7q&#10;IHw5lW/odPPKDy1XuBqfSOomqdO9sXFAvViDI54E7SOd6AFcxLkI3cyIDr5QT4EjX/NQKOxsnHmC&#10;1uA5bwmCdy368LGci0eVs9AH1RBUL5H/RShCMw0IC6PvFJiR0s2iDCxDHzWlHtrBtHx1A0uJ+J8M&#10;VP1SHu1hvbGOWBdcP6i+00EzaKqOu2ipFgVovmIbygSedH25b5iW+TIu7GybcW26uBpf8yudTl+G&#10;Mb6MJwMIymueLtswXtt2eQ5/IHUm0G1aHADaLucREHZDWNKsIe0rMICtUodJ02PdtNU1XFEBkOIU&#10;v3p7niUCl1iz6eN8LVfrcsYaSNoTlwIUbsqhL23kjN73v/9n4PBGA7zwUP6hDsWvHaEM39GpiSpm&#10;hGX9CNOhdYJGSOIYWTWAso03PdwEHRKnyWrBchMTiMXP0MwiYSm2TNtk8QdneJLW0GkyFWHU93Gd&#10;fkoCBLjDxy1je5Skuq9vWTyzw/sR+1d9+1vfnH728w/5UPhD+Kc9RKnq1tmk7JNGvbNtUHzt4eyi&#10;o2vfjvZ1f/l0Wca5nVV2Bv/i9Ad/+EfYj0e1fCNulxeuPrp1Y3r3V+9Mt5mZvMcnUV5//Y3p8ZOH&#10;06/ffWf62ttvT9/70+/x8tF2ZrhsT92xKH/FdgkKlRjbs5y08h2hRRERrEoIEktQy42WwQaeRpr0&#10;yrNiVqgKtASSqP7Sg6WqAAUh3TJaGaLLZaS+5Ejh1eswJh9FR6f3NWZfbc1IF6WX85azcqH54gTS&#10;PULhOkQ25uJOEYSRzxGtsCEZZouGcmV0Dv44s3QA9c7csvWV6pJdHmeHJ67rLYeW00ZZnT4ziIOj&#10;i1aZAfkbC1V+29Or5XLL6d7NdZjTcdaGN23mmvg6O9Oal3wyGIfqwYjOYAndV7mStct5R8CDgjIV&#10;ZVVtbODgFJx5JMKgR3FKvwA8rQ51h4boiQsGKecA6SF3eu72a2ewwmDVQnIYuqqJhko8M4/gn21A&#10;eg0CockMg/HIJ0/AGSyXKCyYVo+AQiZ60HMESKdFlCZ82IcLQvCAw1C/iYanYCGx+VNL0sq1EWkv&#10;lQIzmaFY9Gg8aEVCI3wCuxgkgTgEC2c6BxETSg4NRSMEjG/u+Gi1Gxpf77ZhSj0cZew4UFDWIDqC&#10;llfxZyDBecW364afRPd0WhatX88E5OkZOS+1g4MzH1toyzzSUcfjyJuK2M9OZw7KJDJxUV+FWZ5R&#10;Mt2BVFQFXPzCOjrgzY+/eUMETXHFRqC0AS5a+oO+SKMML9Wx1s2T8RdeeGF65aV70wef8VFSvmVm&#10;yCybdBOUISxyNXqGOcdIiIanKJEU2MrRvAzwglGmIXefM1gAyNk812z4SQjVFNkxjI9jc7OAHLZ7&#10;jVed9yFtLsOrujTYwZkAhwlti3H5Lzo17fjFkr5F1nmNuK9Pn0/nex2fH74ifK2dQVf8WVf0x4SI&#10;VvHgpW8oXipNfVStwo7YV72pcHVscP2RM1Heg6bvwM6HfEIpvvD8C9VhOxVvW4MdtthB+uzZF+Pb&#10;DlAN0g1N4tV3VZocLOeFv5FmvK9LVjI+FwomfpE8r60bpYdKGnrgFA/lJyn+xK9G/hLu0B7Xzfec&#10;bQUqTNDqmPTAO/A131l+oxz8meWSEr+ioIUM8TfjCOCaonM8IvvO731n+qv//r+mj1iTtsFa1j2n&#10;UCns7P2aM7D81Sxw1U3bKvvMPBUETl1kPGIall2jjbEub57hRpCZ71UGQr98993pffZhOsM6u+9+&#10;89s8mmNGksfUX/3aV6c3eXT9kNnDvJQEjwyW+ANrhFhoOp1QZk5Iq7sWhIyXwISaGIOQEjTSRvOt&#10;HHF6F3cCTio67mhMTsCOSioLq3ygMB/2mxsd8ZORQHc6Kv1QcwxlVl0bKaUHXJpcy4+47cWFq/2I&#10;TPM5EzjN1Bhk+obDEU6fjwHK1+AjOEQaXMBoamlRSA0GPYMkHydscSeOJPBK7ug8LGqwzHyEm5Kt&#10;cEkumKDTVTelBq0gSKnAV1EBToTkDd60raEGsp8v0PqMH6RM8XgC4bhoHoOPH8uAmNkGO7J4kyfS&#10;OKGH0I48AVbVPvPK8+kMYBgw2dDLYTaQUzeuU+I6WxQYx/ZZ1EmDrz6dDbUBc4bI70k9uP8IPqRv&#10;B+BjFM82chm+Fo8wpV5nGa1YXIvDdBtKG0fT1Ed3JMZN6466ZzKUi+TARe74COXBG1dVDqXQhgAq&#10;T9kkqileLEOGVaLwtT8BHLWW33I13J9GAT7FZ7m6qfAsI5ZpOpYgjZBOHju4bsJX9PNlbtJbLnmy&#10;8bEWVOdQZ2fpnEXY5I5qoMoicX3ZgVHWpdAGaOE0W8oNfAa4psOngx6AUUHpvTox4eETXmvwIevA&#10;y64HcrUNIidJuXskT/ym5ciMasHKd+yYWV2xVYfpoyqD9PxLXN01jsGXBoieWrcBtO7pM9AFL0yE&#10;T2+4mNmPbzqTdo1vWV299vp0h71lfv7rD3g849YYDpa1k0ZRJDGB4xlBWeIngROg+HwGaLJQAQE9&#10;0yPkQZF6Ns1+nVM6EvLd0kAb1PYifAaHj9Q6K+LaNPWV76a5ntJhPXryplI9ONAigR/VVLrqwYI6&#10;Mi88D5gAjp/4N3HPHV/O73jyQCW/y7i6jOdODw9qaKQ1Ds/Lacv1tdszYfKWcDRcMpkmbIfIPVQu&#10;PpoMQs1U+QKKaeqrytiYl7Wy3xJ6E2tSmFp2N/LR4JOqThlg2b7YaBHEUfLkMj/iVxH2Jv7rKQbP&#10;1hfzLRc40utc+AL4G36EG6IMjKCH1KgSxYekYTLdunycCtVfhKkTOSUDss9qbJ2I/zQe+deexbtk&#10;5L4euxVsSazMBBhcY8mE8eeev8hsz6vTT371a2a8ubEegyRx2Sbo8/V4GD2Rlm1fKBl6lD+MT/Pm&#10;J/X39r373IhB2faLSu0apU22Ufn6178xXX3j2nSPxdxXWZ/r51heunSZb+Hx1QPgzvNNPArGB2gj&#10;c3sY5mQ9DIOwlao3xGAyQwPgv3mlW01ayoy6SnawVGgD97VnG8hjn3HaChGieKSvRXsiLpgDR+fB&#10;h1GGVcpIOlzTF0HQiGiRaHyELiti8TnQk1dHtrVey2I6OW9FSAegcljxUQEwUL5lpcOThGrs/8K3&#10;+CLjIGeHekhLGn0JqLJCzTsWy8pDHXqoo1x+BqeLkzBRz5AjNMhWfsGDA7y5XhQ7ETsNazk7ch87&#10;8jPDVgWmY5ANgPyroB5GnPTgU2dDf16LRVRBZysjeByUklZwhAjcQBOqqkRQGRqNlhuTqhtnG/QL&#10;7ZDdVaWBsr1jyNoZlQKc+zVtMhh98OAxm4rdzIyEDZv4GOaAXyIEeK2BJ15Ofh5DaDxskwoFvXyc&#10;EcYPoCVPPk5Tbnlte8Xg8KCgkRrW5bHE4neUtbyzGxov8oWJIas4hSNNFUlBLr0LCk7iDiBSTpS5&#10;hr8uYzn/yvmCp7gE0kUopgDrLs6u0RgACFGNRxpctOPbkjY6btEQbcGzj5PErkTyaLBj9QFoZiNI&#10;V39eOwOUxhUdKseBNx/4VOoOJpAwyeHFuB2Fs1XSd0RW2M2umGdpeZZWBljGkdM0i7XMfaNj+2Ne&#10;Gn8p6pMQLV8Wr3avga9whpQBfwaJdH76RWa3yNPOaXzBccJuaMRNDZUjjIsLWOXzhYTHzmbyvax1&#10;3rp66Qvn+XzCq9Od27vT++9+Rp43AA5nkMUC4i5WFviIdZB/gYAeSZ47PpKWTnEDWUsJ5cfvULCD&#10;2fgmdsnNKnid7fItVj8tof1cb+Pr1OubvqHlBrjIrw5ZfJtNROUD0jUrX0TLL8NkJZz61RbNrbJ4&#10;LK7Lr2ZbDB163fo23tcNd4rEMy+7vHbtQUn5g7wiF8rXBouQlnjkyWfpPDThwVwNZVte+MDh7Kgy&#10;gcaBqbrRL32s7boYE8orxCVOdV5rqmogqh83vkGTMrO/Bjc/Hbzmr0PqDhetHzt7aQglQWWIHBJf&#10;Dsgef8C+qIdgvUgBC4Vvz/rnwjeXEUjEJzH4ltERSmcWt4+uDHmTfN8ANaxn83z0Jw59M2MA+yES&#10;LNOoldlWKGt+0f/ZnU1uRl7nY722z8Lb1lCnkD/yyDT4YtHEjaEbB1IGEEvX5a97LN1wd3VvHp7w&#10;KM6tAWzTrr7I+jU+C/UEhLsMbA9YbL7Bnl1WJ971BgVtAI/3thlEsdO8HagsK2gpTrEFinz8xBjJ&#10;F448TqmnxFOUu//gKDSiGmUUvhI9C5N1O1Faq6hgLdNOYU6m4imTii8jBMtrINcEGeRrFcWFgri5&#10;FibKHI1tU/GcOMApwTkN/OBrfjMt6ZWnnFRBZMVhrDDYImXI6I6t8Q+GeBylQdEpMJar6UVoYozm&#10;IZ2w/OaPkjhDyVYyBFdkTWygLjuE+5lHMBI3WN6w7LwkFk2M1XwnJbgX8ANFwQ4dllYX0rVudU7z&#10;5jLA84+WRopKI2AFiBovHkybcThI8W/Qik+YD2zdhaBzkcKnU7Li0T42YO7jYYO/x7egPviAO3mm&#10;Sd2x2803fZvJwVatV2DA5Xoz0uQhb8uMTjm4Bz/6nG++HLvALGmL+iB/HlbMukMdfmm6raUag56D&#10;OfWrjV2QboPk7CSJKR/EhT5RtUpOdBZfAFXNWyhylbNB8a7JED44e2U27pLy4ggur6Hliwi1WaNN&#10;nNfIfmis8GY9Xnkls3imwzd5Bu/03Obf0PVQXnxzcWVlP3zZ0JjnF8KfukEJ+Xltl7Juj5G7bcqr&#10;SmGtqy5GzYwVHNWaKXkd/FLegVLTVG81ywhnyJ/Onky3OvAvHxmGY9NTx9GIszuupWrYDMzwE5gr&#10;20NLqXzEp39ksIRegw8atjNlg6qD0WPy5Upda0MaX3Rj2ehehBzSesxah8O9h9M2e/o89/yF6cXL&#10;L/IF+svTT3/yHvsLsRmrMsEvpIzO+pa+Qb9p+wSpF+rHP+ME7RC+7NUoZsnSIXF4yrcssf0hLbzX&#10;ztzaEQwKeQvLrSMcLMEKebafzhoy8E3cTk9K6FoZ09lIXz3WoHORp69bJywzCpEpj8oX5j0lVL6D&#10;rvi1go304s1ylZb6M+KdJugi3jqoc+H5/G/0ZHsRAkWlaGtL67YyNV/CFT7L5UBr+lbaa9K6bCip&#10;vC4NnvgGd1e2HYXHQZYz5bYB6lE6LTOxJX2Fz0E7SPkBC9Ctj8HP4KHrpLCFZwFXPCrrooxwhtZz&#10;XY1f6LbcRIbcJyCSP8se1P4Iq/5KqtKGV0UlHKlHk0YwbkqJXmUL78CzpBNYic4soy5cY/i1t99i&#10;Yf0r07sf3khb6wrXTLQEqPD6Fp2TH97FmWzT7CSSlOXM3uajTz6bPuLDyy/zRuMB9tpn8OWbeVvs&#10;qeUGlvqzM0g0aKxHoFzbDl96wgDqAQu+a9QhXkIeu4G+hOOXAm1UG7Lc4ZUkA9ZSNmw2lpRXWkL9&#10;kqPihjLM888gfv8TONdsgqmL9FpICDz/yQl+G0oVAU00Igo7xkJbsLYGvvHg3baky7/lvZwilQ/Q&#10;CmIwmLAc58pGFGJO5ZnbldbzELPOQ8bC6wAJPPn3R9giZsVK8DqHV8SXYArg2b/hP/ApEqBKOwlf&#10;csK7HqMewr0kS/vLZXQQO+TqTgsycIGV32W9VTw+QE6ci3NsjMAZHHE9hyU5Fz4QDx4gpZdSC7jh&#10;g2aHvLoDg/uk1ZoR/MtKCk7lksdPP2ab+g8+CB95ZZg7Zxt5D9eg6Owt38zTqYh8pVOH//p2mPIU&#10;Hf29Zzyq0YM2eZYJD5ydmZDlsmzpRx6HpcPvPFjGEYEIfBpt4vqE9UZ4D/G2XvUjh3kWMbPLmmRo&#10;fypa4i26ZV87dec1nCnTF4Di32l9Z7KMJ0Qe+ebK8vIzzuY7GHBDWYPp8mYnnIaJenC0Ub7jjUEe&#10;zVMvfaNVXaq7+KCcK3vqjYOc8gFpOQvnQMq48G4cqpYsp13ySA94O6/mIZHBj2XlwbUk5X8+MoEu&#10;dT8zfANO3HnrCXtZpnSk7WftZVwvHx7qywZWRflb+uGsjzIQAyR6sI3a5+2pFe6AD9no8eGDe8Cu&#10;Tq+/9vJ0Zusin1n4Ub3Wjs4YttOmIAfiS0MeTocTNp47/CWo5SLFushia+1qXbEubHEnrJ38SsIG&#10;i5alh0LoB1ivcXZjush+dy5kVsfehaeODTJtZzIotyDY/PZZpTxLjtAKrmaw+V9cL0TvtD4PXVNk&#10;gad40G+aXvnVMkzTqPMCf11bLn9Lei/8JYNQytWyyY3wtgHLoema1rD6dg30KI+fzq/E45GG5ln4&#10;opnkE/EZjvL95KOgFjI2vU6HA6Klt2W8i/wRUy7xDn463zIp3ToZoibdtAEY3LYB6UuKnmpJvjg4&#10;7JTDn+WIJ5Bs3sy37SrBshapYKRwFJxtjACV61uNX+erEd/9zu9N717/K8oxYw7lxpsygFcfT913&#10;BozDnb59EWOV9ZNOuu/TJvz9P/xi+vsf/8N06c/+hDc/qQvhDXAGWvd4hO5NuR/x9bCRPGI3+KPN&#10;4zyqWwPfu7/4hfO2MOugKEIU80MTIIwscKNACsBP/XMmzT/ToyAQDBWnnM6R61JSlCpEZQ7YyuMi&#10;IQaNrpqI5PizkSFIK4/rzBa/nQCa8i97PWgJgkrsxjOFKjmGksdZ2RSXAmrlEMjObwCbo4zyi3Jo&#10;kgqvlrGHM6QxEYnXlrOChWMasCpfnUPxMzsSU4l0YVmQuWoDPDoky4tGddrRSbocYsGTeIc6ilV4&#10;KJbJGKEdT33NdwLKApt2obnTp5AdeemqS6oBZSVEh5Ve+MgzY0k/BaZs8DfIN6x5UU+KFP+dlwam&#10;CvtLkKYw6s/HF2BECcc4uTbIoAR9+fmC3A3Dwz2+G/WYWSU7xUwkUHqdN074iDgzDVSY8SdNByfO&#10;+LiWbI0K1HeN4q61SLw6vcLiTfkgLdbELg4kcz1kI2sO2kDcVu5M+6PXeAVAplvOYLwHmKZ0ep+9&#10;e6o4CMHVngR19EeeuhBHsBVO9dq86J+Wr8GmvlH82LjlcRsO475Zyl8dPZ4lPKgKW/EkfmdpMtBE&#10;bpwyfimsPuwMU2Sl1MFBLYB2ewcf+eFRlGV/LxqZ3lHax737DH7cPkH+DZ575+wMusArbv3fjej0&#10;PSHr0QZXwPegULiqS7JWAxZ15L46wa2/+Ef9tPNveD8Sm0/+oNgsXB98ONOi/LJW+lXXpRHbDmeH&#10;oydhoK0dMtZJnMEcPFQHwg0pNI5ZU3GEfz68f0d2pldffWv64z/65vQ/f/i3LP6Wx7JTV4qi1RZI&#10;kRM/6mGRa6wGL3IJR+HZAurHG0bMm84iC73pVLS1gz714Y7VB4fs1M1Aym+widvZOB9LrzNLKG5n&#10;QkATuR0k+Dp4h+hBRZ0KbVfzDX1usNP5nf4vOTfuPv9TOGQ1dTE6R2/ak7/Yj4KRGJikWheGbJ71&#10;QQQJjLRKsvKRKtmUO6cQBgVEW0uWFGIJSiQpHLxDZ+3TXU6Af07GKj9LGJz+iL5lqWsSIoOyU/dI&#10;DE+khV4KkJi6Q1nS079Y2DinnkCxR7J+2SalHwsi/VDg/Bipa2nSwJi60GCyk2L/6UCo8ju9ztZt&#10;061zvmLtWss3rr40sS3S9AifXV3lLWh823aq22v1EZ9FDgXMjSJp7tJtPV6jPtx7uMsbi/fyOG6X&#10;N9Wtvrw+TT14wt5Ot6Yddu3e2rpAv3IfuM+mc8+dn85cOjdtPcd2KmwldPnSlWndhbMVVI4CyqrO&#10;BlVncKx0EC7JEJ0o/zGoZ0MqpS14/RcAF/V4paDaiO0I8zXYHPRkcKMhJG8RW/MEctpAXFs+Ay6y&#10;YzSUGlyUa/OMglWaRkCDRTlQOW1cgSzvcbpzX8bTcJ1WjZZlTcGwYZqYjamIIFjPPR1cLeiqvw46&#10;Rh43jsRu4Dvfc+spacjigKXkrLxGdwKugIuuTYKPEQjCuA9NBkvhU93H0jOd2EehkEHcihede+ai&#10;5DOtpG7ZsieMMJYa8oRPyix4K26tBwmSqeYptNzQTnyWT6NPhfDO14qzQZ4ds49T7vGa7kcffZhF&#10;q7vc2dtx+bjHb+TZoWdWybsDBwhUivIZH1EhK3fTVrR0uPid8G5a5tYB3o34jSjhPYQxRGbxtP/A&#10;oyIqTUFYd0pXprJ5eNGswtis4KvjT6aYQEy6rRMhunUKuMO4EwsN+SE9aqNY1U55HHUPp7CkPPgY&#10;LrOyuSYFeEnUNgIkimvIpYzRCQD6hPU1j6XQUZBHTnWkD0V6Xo9n9oeGjq864kvhLo9/LO+jvFXf&#10;oPMREGV9xJO1Q5aHEUBi19JjPa5UJ9Zv7bqKfbMhKrZzzZp8iqsG94qiT1JaB0Jh8tW+5V2lYjk4&#10;cHDtQMBBTGbHLIc+Uy/RuetY0ujDvk22DXtQgiB+oc6iIzVafgBENGr90WatN29d9Z0nzHCd3fbR&#10;Ix9dfciHXfduTd/41ls00nemv/nR/0NueZMP0DwjqF/bPG8MlVGwBqXYLGd0MDLEpw7UUexmWwdv&#10;5WcRInYUzs0d3T37gPqkrlf4vBBYY9fWY2b/SPMzJDKqXYRZDuIyNG/GS67llAW/ne/5dFguN+Md&#10;CupryyzHl69jq1MKDSwsLrguGWU7afFZeE05tEnU9DoWdf40zdBNBTTW/kE5xQaXf1FN8w9GsxpP&#10;7Lt0TXQOwiRftvwT3zhmICILXMbLH4kFZAEv1QrBSV2aYYhVX2p9HLQExdfFnT/Ay+6jlLwJ0/yQ&#10;z7xNUZ3bqDAeiW0JbcsCH1mkYyA95/oN9cbZOeNaXjIbTp1j+DF95StfYlPP89O9T+9Ox3y2xpuy&#10;0oU3RhAbNpX/8n0IQcYnXtaHJ/i7M0j71BW/LODMt6x74+YN8QYvGSnQ7uPd3IDf5+PHDx8/mq4c&#10;vzitcmN4/vwFFn+/4qaUpTiRZ3o9sviDwbrxMS5PCFEmCpAJFouSMg1PLDAkpq2xgRICOPVnqLsd&#10;Y5b0MIjcM9el6eSIM51fGprqSGxAD9noSvzi5kREPOIofHGcYDBPHvkDxkZBuNwhjzKldInXoRPG&#10;Ec1XXp2SLC8Lh3QA70SjS8GOwFANemIFKqPw5yyHA1AX1abBBXGcWtATYcgOD4tAHGMfInzkJkP+&#10;m51lyOqE5Z98Wmo7CroRYKti9gJEBw7qVDzNR86SalmkE1riKW6CN7aqa2cDpNk4LBDW4Td85Zqf&#10;qJW0ZHoZjtBLyWKKgxxnh+Jddm6DaO4m6ERvfnYjgyUb/S32ANrFsf00ghVHEzs4yboBMDhzVJ1A&#10;8dmdYfQDTX3CjtWzj/BkSx9VDumGTxP590fx7WjNiy9WxkJuAIQJuEUIFTfjpH7mTAssBTv20A4m&#10;Miw38vVgEcq/MB5uuhj3Cmh15HkLh0dDh65Z0u+wsQOpzHyCLHqglLKqI/G3D9R6IxuVmtkLSWRW&#10;J8oibv170z2ssFO+YE4nXwMjP/VQa5sgnoGs9SnfCaO8XiUeGyqDCzClqz9p90yfk5Y6mjQbRHw0&#10;ZYvH8mFkIM301OvAgoOZpsf4grvHx07ILT9uphkZ8Q1lnuu1egQGRKVj8HhtPSWRA/+RtnfDDJTq&#10;KF3UAExZ6juK63z7cIPPKfjJoocPb01vvfXW9IMf/Clr625PH3x8OzYbtUHRTwRJhAfOVivlMqnr&#10;icCwNuqYV1x7kNgwwZEcB80MMtGnSHzkpq/2TYJ2VRvZl2bgGMWia2ed3J/M41lBevK3oLuIC9+2&#10;Mr4M47Wh007Hl68bxzKs+cvhWXmVpuZGQEnqyR91b370lmz9ILky7f+JcBp/2jf9ITpvfOjamzyD&#10;p8YhvYG7ZelzYJd+Or3PS1nB8ax0YQp92yIipKjwxSOyUk+Nm2Z9SDnaVOX2JtOU5MG4rJueScWh&#10;jIizpJi6tr7QEpkOgtCjtDWGqxzBKc2REliz5zByhLHf5r/1JYjxvM1K3X+Bb7d98dob08c376Wt&#10;y/pV22rhvAuhDi/WM9JW6Pasa/alnTUHUyC3L9vn5snghqXZcoA67s3xc3yCyxts1/w9zxYQrmNS&#10;mIukb9K/0FMzsmLmPaX5iajyn3g1IOlQvEagKFyoCDcES3w4IAawlpeSKKRBcr8rswWvmzIB4BX4&#10;bParrCm0pqM8DbeKo/F15qhpC2scmRCwZkrCLgoBGbnKULwaockKfL3x4l1t0WrHqXGVpZYPGnJx&#10;KYvp4Mmgh0g1jCGQEtEmMsiTQTYsk6vEvSY/ZdFfcuWz8MtH89I4WtY+mz836mm8wRLeHPaA2Uae&#10;yhBNDpqWkXFH3/gT0Xpk0HyQEroF55Uj7DEQVb/iBIVYhMkxZLRTCm+W0X7DPtLLH0r1r8uZbzwL&#10;XAshoOW4Umj7yoN8il9Z3FE6m0SazJGBjDE6dd9Aun79OutDeJvHNRk4+/17d5kdcmaIjpxBG5IH&#10;n0XS4VM5+rGP9g0VYLNmI3rlEQ2zGrV+ozpL+e7BQnWeyg7eBOysPAT5G9Fc659xZeQs2fXbggvA&#10;+InNSY9s6NzrxVHXvDdRthl60aB29PXhXzzQeGko8WW/tWPUG5XbULMzXNMBRh5oWjZ8kC+c/PZ1&#10;x4WVR4Npxj37xkoevTlLoU2B8zGXdd4Bi/hMd32hnXY8Q37RobpuPOKVN6fb5Vm7W04a0m67eW3o&#10;coAAV2WLZ+zF2iVnT7I2hwGSbYx5myzkFPiYgZ04ezAnrrp5QUfwFprw542FZTPIHnTl38H0Smbi&#10;0Qcw8ubs2VM2ubNRro99PmEj2i3WMt3HV2+zU/Tb09tfeZMB/kN2/a5tBcpjSh5ECF1pKw9k4k/V&#10;sZkg65VReimZrPvavwfNPnLVO23vfNy2wXosZW2fVeasU0L3BgfIfgDZdrHwlw84y3qbD9+e41tx&#10;57ijLh3qa+37xU/bI8jGT8mwsJ3JxXO1A6dhl6873ji8tmzztpzfce3XMA3neZk3B93plyhku5C8&#10;6NMEru2QUG+XF6dBeR04LPPTFT0uge4t6G9wagv/wJ3H97Z9FhD3SA/OUX+aTtNd5ln6hqbdZ2EL&#10;fvjOwF3QVTdm0fBfZc9gsNgoPohbd22+ncX15RR5DEZ82v7dkDPx0ObawYZtXmQPRP24Rm+mSZKl&#10;W6ZAVEdbGVXkN//O8hQf4vWDxw6W/s2f/2D6h1/8errJzt7e9Knb2AdsmiK6KQnx6XpKsLLCx3Th&#10;2TrujNK9u64p5JolA/brKYP43lhQIVAIN4GsLrxwsb5h66DLjz8/2b0/PaCesIN3xCsBQNiVkNVR&#10;cjAL7hhUhUGimNM5oBwFgsjZEmtrnnvKkU4XzVbjKgEpUZWTrrNoiICYA22dKY0UdJafSFRFtdEW&#10;HnGO3eBLPjiI2ehTJLwAkkgaCfFzabb82ZkWYmgHUFaM41icLaN82eEUI1ual7EtVGWNFcNJ42cO&#10;USNl5w6LHI0huJ2FC2XrKRM6hB5Lz2J09wPSXwW0E5+HEuEn1Sw01F2HPE7gwu8jKcaCp4aQbzot&#10;ZuDWXbDGXQBShoZ0St5oRtWEH+3W8cbiOVCWURCCZhUwmsf4aYzIyzfq6DjUg7DqU4lSV0iz6zZd&#10;GqIKNWHhTR9SJ6pB2faYGXCWwTe29vGtvL7tXT2bUN765IPpsw/em1b5EKOfpcGwlPdxD+N+RHUc&#10;LZW8QUU2aLK/UGZXSHftjgzE1tCM3TIwJ91KKO/ApTNRueAQXzV0lqsBCGMAYBkaiM+0+C4ywn9p&#10;KkJawSi98FMrbh41qQ/kzZt71nboiDsBHtSRVvMNtdiYLLdi0Ifymrc3IuoYfC58LL9jxoCBwSav&#10;wp47y4dzsx6l6GTwnAoa8SFjfcMLRe4VdJxtlLCyVl2kLJVGrhxaGXd3XPco0V+e+qiMPzuHI96O&#10;s/N2gWRmTQdeZbLzVlh3U873tJxVIl1dRN+U99FlzSxpEy6A12Z+lw7WQkfeHHiXLWgQXefkq3eA&#10;u/O4j5rkpwYxDv7QDTKpI30+8oEbbhJqTVe8LvoXr3bwMaMSS08/Ue/qQE0qG6gYjPDpFz5QLIx3&#10;qm4Z8pRPLtiQ64/KvLv7iLvU1enNay+yuPTn094dBkvpXMAHnLrHGzjwYSkgig2NHBl1xo7/8B68&#10;gZZ/rAHdqtVCcoBXO+StXfUnr/w+oS7tcoOxjs3UMe+McgfBgDF6hQ+A3JNJ/1ljw1dfr97ZOYuO&#10;fVy3H12qT0M++wRDUg6DpJXPwjMs+FjW9WLCYybkw5YKQ4DdU4GE8Gme/l6HnDc9yxukoTuVT+r/&#10;QGmekS+M5eXJPsl88SQkUvVaRwo71hshsLN9R2Snf/DRr4OH3KDS7vg4G6Dki8sbAT9jo986KHUA&#10;KtnwOWimvaNsMTCEVwnBa10mzyBu6OtT0aE3eeSFXbKFUt4+Sj75hzb+luvADXyitA2SX9Mx7DG9&#10;vbcpeUkD3NEmdpV/t62JeIEteikHnLZs/PKj7mfGiBpqNgg8OiiZpXEoKGfylSyXybdtMDRe4ykJ&#10;8vChXpTf/tC4TABBF0ZdW5u+fO2t6aWLl6bbt65PR1vbPF3hsRrybUqPmVBqP1+ToR20DOtSN0Ga&#10;rYFsPEg9xq8f7TmIsn2AW9rMmn2lDwXH6irXLiOgbVqlHuQGT/M5lgafH1xmnzoKYmEVTRmOUUH1&#10;dsWVVv1EuMSVDoEGG8mP45JQnYgsD6EtvhSqckEnGjJDWOlSIY0YRNzxJEgOehxxzCh+XAOrbi2j&#10;HHbKhuxhVMmRSQAbYzs4442v4os0y3ZoGMtET+qKo9MbTmYL7+fYBt40nDjyFl03XbRdnteDCaPe&#10;9QyC6ywcCVMIvJz40cETrGAmDv00X+FJ2fk3eG2elZrCSfO68wIvHoI6zWCJ/IZJxvgJPeJVpnBY&#10;zQ2dp4wZ0Y+eKI2G9KCRcuq8/6DXA1+otyhg0El9I0qe7UaGDNjNCvGYPW0+YlbpMc+UV+iMvAu2&#10;ufMZtPhyp2GDQQWpwVo1vNXI0tFSJrNF8O2mpPKs7Gn8sIn825nBNPrVL+FfnXjtFZfi6mDnZGIG&#10;VnYQDF4P6bzTVgLrwCbl/AXOskmy3BzKp9P4jLRQw2aYWjaqDOd0AuFBucqsypQGFG1pZhsWP0Lp&#10;Bp8+FlP/Wc9C/Yod0jhJwTDO4gY+nVBlhN/4Dte580Io9asEXY88RyYVAy5fybVDWcV/W08ZuAyd&#10;yas8OL5MPaZM+5tfajceX0Q/0pQnB7cZCOpHUpEH8SFbPmSrvrGbLiMXWqs+iFuddvbZsS6RqU9a&#10;3q7f9s6Qzgu+5NOyPoLy7tJXwNMmAW9ZcQM8+A0nsbuNuwNeF5ETmc7xNXvlcJ2gvrzNm3Jvf+3L&#10;0+Uf/t108w7fEks91ubWafDmEF/V9cwWWe9HnmSlLd/8ci7dOXiysO1uBmBAKYO+6A2IM0ba00/5&#10;6PPWERfpb4oYXfm6tWlusHlAXNgnzupxvb29nYGD9Yunlwmt9+ydJh/Qbdspg37hLFsWm9vGIp9/&#10;Nd8l/6Rx7SDMstE7xMShPbW7/pH90oREUPNK7uJBWUzzZjbrzlQMdHJzC32gSRgdHWdDdeZJrg5Q&#10;mubBT9pUog7wMhsE3txMCYEeanaveBGXe/8p06rrGpFYfotH0enbQsUs/Cpb8SOMoWXpa2EqY5Hn&#10;dfIpYynLdDnzKl74vH5WWOAnF1D5ahxV72ybyDBPBDPjhU3s6a9Gur5hvz7DGRV0/jESAH6JD3kF&#10;MXjZ9Ctl/CrbHK2Y/FlHMp5QPcKg2yuXXpi++Oab089+9W6urTxpr7QjYHpXbhaCU17MR8PSJtPW&#10;/DMWcu/tMfN7hkXikgM2A3PpEXePsbxJxxYb3nytsz4qA0uQ7LAeMd+G64ZSJZeBZdBKVyoos4E8&#10;ocWT1nDoke41si4cdJR41klaXV4qxltziZNvJao2zfzIxpmOUe0T8msDZlz44DHnJI/BZzKh4icd&#10;sHKaRuV1meKzILp85/X1IrfxFz/yPPMyi2eilXEYO4WlCX3iNiJpSFK40gPCj3QVndQF2iLSIJ87&#10;p2FKA7HIEo9HV5yWJ3QBa9t0ib4uODthedQ9iyfPjuJtCLuT1Esbb87ybQNK2bQhFiJ4HY2Q73qV&#10;Xb9bRZqdRs4OQpgKPaYTI4HHbw+5U36cbR30S8v6452Aw66iH4xcUVlwoOIjkLk2PWWhsxwKLujS&#10;gOa6QQasaa0PcRv3XPEFtrgoP5GZZNEEH2kpYx6HMncwvwatA5YMee2ASsBRh8/a7VgcnNm9q9M0&#10;vTY2NiDLBQeC8A09Z06c2bSEaX00nfDJRVCMfDu7DMo8Q6jkqUEvIAUNc3a8NkD6ljrpuDtG27ht&#10;sLfP3IHJg/oELjSVn8N6DFOZAnc9lugt60yQNxK7dJqH+ENm5ZghsTHNXaF2GDLVYEMfhAYtvW/p&#10;dZBG8xedyEMJEZ7DAb5sEDayEk/nOewlfQinXB4LwOceM5/rfHB6e2eNr5uzQ3AGTqy5YP+li8+z&#10;EzAs1CyGvh3s8CFtLlQFSV0Hh/YrcbCe04iHr/AGrtaRRkcO604GXcTNc1+yS5cuxeJP0J/695tZ&#10;9+894G68BqTqT/k22Wpgg92LfTOy9RT8Axcgw0YMUq1z0ibPI4+yORs8CUvN9CcDs4IpGauO1wC+&#10;Bx3puCwxBiEpyI/+4YDvLm/A+ijx4sWL8YPqLIFHf05E5Fq6lCmrUZYL6VaauCpuJ5i3A5mN3GSf&#10;tsgAHR8FF++NoeSVlwyuxA0ydYPUwWsemDmkYigdZEBsXRF26KXy+7fg6mqUBS6w4/yscuJ7Vvgc&#10;7ODzWfDqf5m6+EQbNqXttReDVmBHemD9meU1rgMDhbwzrPDiIJzWQaWXDgMwfpKOL0qWWppUfWyH&#10;m45vfPNr0//4W246Hj2EnN+9LFp1U4OvU6I1YxnzB/uJfPzJJ+x9do/Hyy9Tzxzc4puy5w0ydVl6&#10;sqv/Wb99bO5nV/JiEWnrChGH7wZLBimQBmtZCnHOrHSGrDk6K0YtWE2MyaXwhuzzswwnDnw3io1S&#10;BY6g3j1Wuknm5TBbwwBkZegQBdNpy/1MR42NoCE85ryl9NNpZhU+FQhz8KienhW6rOfWm/FyiEWJ&#10;sEp6w5tjPA07mUkf+d61Kx+XA0Ye4D8sKJOdUemAi8+Foi0tKzmNZ+T2LlQuPIvIOFhBk8dHyUsK&#10;OZWnIzW/dTa9cZRuTdf54kfaXXpqIjRL3nl2AB32oMlywYlQhVvUvo3jo46x8JqhwDpG3mLGJF+j&#10;/uz2tMFA3tkE8fvnHQWunw7omEY1rgEeO2sdyztHg9ehE36dveDRHTo85hGS6bnbkn9gfVRm6M4r&#10;j77iB7KodsofxNl+4WAxj74o6nS+A1U8WG1HyVnQD3zrJY0pWbENsshlZALGQVRkChcLG8Xu1Lct&#10;HqtsoKenfuGeim2H6yO/VewgvvWs00rlgb/WM/nOIIFfXu2cfAQkXy5uVPLZDtAVtm3loze3ucgs&#10;BY9tCoc+qT701dKLMmQGfeDie5XlFw4KoONjOHFoY2dBapbKOlshuoF/P4asXrWCa41qFo+LIYud&#10;HtnITf3UZlxb1jJ29MpWsuAHpJMZnhe6L5+IvsmTJ+PKtba6Gbra3nqhluLp5POfNsf6IzxjDXhy&#10;jdAqOwAfsknqY75QzmCDTylssEHt6hpfpD+/M12+co7BE4+V9515RKr4V7Aim2c7jjpqwGyayE2r&#10;fHVhh61c3qwovyF8y3sa36pLtg0+MlxncOoAw+/YPWEge5vPAzlDcoa1S5vMIG3ywVIHDcovNWf0&#10;Dni8nUEFZDOYh55yy4tyxyccKHmNPRxgRO9uhkk91bb1iKpmG1NfKKfPdVC3y/wrgyG2MkJ+6rFx&#10;aNxhoHTv7t3p6tWr6cwyM4hCLFZ6s4j8cSB7h66b8zVyGuRvlwH8A9Y+Pvfc8+kQ44vR9/BZkMtX&#10;dCFefZi/2ADma5Cv+ak7+E144af5kE7HPSv/Mj+mGSxX57J0XZ38bf0s93cnIepKnOG5kZo86Bht&#10;PJm54brrhpyox3AE/PJAqdtA2WxU0fmSnpOuLUokIMVHIEOaam6kzDwsBp+jrRY+RErnasOXdWwJ&#10;ree/951vTF/94VvTD3/09+TYrkMsaKln8iwtUZCcpxPKQ9w8GuTpkxs3pp+xX9IrV18ECEjqkpzp&#10;lcejvZDm1s6Z5B1z407rSJ/LjQBnb8vitBpcKkXbX6rOeG4IqQriN4uEMjSoh1GcxJ7hhI7WTqQU&#10;jlHB5d/KoNFkUOHbyG1wQYtOFZW0QeNFAV44KswIQhyLmY3gh8AyB9FPkJBuo6u8ALYzpCGgRPLQ&#10;C8g5LFANkDgNZfyRS1quR2bzq2zi9tq/askGAnBYaVpOKYij7ggxPAluYpc3zBhlS6kGNzZnhlKi&#10;s1HmlQmQCfQFBzmQZDpz8LXMY1CMn/A3YIJAjKJFbhvD4NcXSJOV4tt8w5BviGWeRzphGg9xt5xC&#10;d75rX5JHvhXBoAyi8W412waAJ7QZ/PrW1cGj3emdX/58un+HwRK493jN09eg/YbfHvtm+AholYYa&#10;s0IHvOrXA7w9oJGmQT4kmGsbQJLTHar4Ej5wdafrHUiVM7H1KOfGO3g3Ih3xMgYo9ydbEA9vKPLW&#10;jEWU205H2ckcfWWjQtX8kS9fqUbJScGKEZVVO2MXWa+gz30GMNJ18fcxd8uZeaFD0A/kVRlsrB3v&#10;2ZA4+KC5iU3lwcXZhlhDea0b/FlenSqaKXaGDnhqBjpFiAMDPo/ogLNvM3pHVrasx1y1/xE00rnW&#10;gMlO2hAdqxepSNCg4gzIp7ZqcActcLtFgUF6GzR0ZId+6q7lSZIvD8vZmTkQ8Fpaoq6bIAcItj36&#10;a7VF5tcggfKUURcpIyvhBf25vgWbunaJxXTB79tlx3xYVRh3la9BwyqvHu/wKO7N6Sc/e58349jx&#10;G5lrN3M1DCPhR5mhE8ZMIk5dgKvYWvmKZ3XCBX5a8mEYQxyFGwd0e8iai4N0BKVr96JaYw+ybTuB&#10;u/fhm8EM68dcw7V95kwGVXl7ENQODDP4xe7lI4XeTtVHpb456iZ9kkvTBC91J86AUyKG0AAAQABJ&#10;REFUi5GxtA7oxDZ8bIsfKJV6CMvIVPuoYauIMHwc3MpGdtmIMtU2K6tyr7Dg/Fz8SUD7qixOLqcE&#10;QPTCggDEtdddihKXg4AET+KUS30F1xnk1+7hNbDD1tJJM1F6VmBn33zEaw0y+AmZetlIGDiwrkGO&#10;ojlXfWh/KxmVxaB9iyuvqrwxU+ccYAu+yiqjGh0ijXKWapqWbNz6sJxSQpJdp0Z+6Ovz0uYvgeJg&#10;Txo/BOhBTFsX5nBasPlVD10eP3RF9LiO/1oWGeTXAaxxxU8J4xTXzib61yE3C1xbt6XbdeHVl74w&#10;fff3vzX97f/98bTno3cbM8rHV4CnOgpdPBvN0zF8TKIMd27feTj9NQOt733ve9x8D5ryhm5az7Qo&#10;uelc2T6TtXtBg78JnRanAE2mEEJlxKcMpEQ4f0Tqj2n58VcitqKlYpMtkHx+Ky+pgJSD1Z3DMMIY&#10;5KiMk+sfRClB8IuSI9eFCqU0hUqoKwHhw3Jzgvny3AnFf+ESP64EfOOOFNaQlClY4zp9G1rYHODU&#10;qPOdkFSip8qvu44FbqCBGDCcm2bwgit6p7fTQXy8sOJiAtguUYt/87yumYLi0zQBxVfkhW3eiXo1&#10;eF7Y+WR6w8xniw8nFhca4LKYab4Hhhl302wa6qzxdZnmQ1/I23QABPvQb92hIZ+1HJ61jx9/dX3S&#10;px9+OH360Uc4LLMOPO6woVphoZ8VJfAW8S+y2phTeaxsdHY9syRPzVfZzbKlK/VoQ5TzqDzGFzyr&#10;X326jqbV18ImDv2aFZQX/aY6dOmpQjvAyq/0DOg0tLqgrHhyqbphrXLGGQTCuKhZmZ292jnHZzbo&#10;SG7eupW30LZcYA2OvNI/1l/l8RH4M9gIQvyWa6MeVPmFHw+ZsYIKzeOr3AjZ2FIoGzv6bcfoWVm1&#10;80Iv0Suwyuk6brUrjOnOYKiTDGhIt+MVjzz4kUsHiOpVufM5FsrYYUs//3Tuqftpo9Qn7QjlskCT&#10;uLrLwMdRo3jQT/RpnJSyeQ2OHCjIl52meFzDZierPQKsscQCL/U2p3wxU0Ijvcci933WNBj8YHZs&#10;76JpBq75xA4+5WCpFtvzvTVw+xjBNVYODtM4DwuIH6rxE3/0IS6Lh0RCJj9yZJaZ2qwGeGULLeo6&#10;NQd3DgrtxMWlfh6ywNsyzjQ5Y+fnorJQXeKUy0CSPKhrLPIZAOqGHlC0P9B31o+RaasGviiFHG2v&#10;joorr9VnbrzNAJ1l0+EuyVIdsGX0H87Y3ZMFUle5VkD1JL7wJS/I49uST1lLJXVxp85Jx3oDDn0H&#10;BciUCC0kGwnCWs7BYvobyjugv3//fmbfzvDNSeEtm9I5U6Yu4MUO2k55Y7p16zZ6fZiZLos82efb&#10;Yiym33BQus2amDmUTUM7eOAN7JYB2ay7Am9O60ql1CCDM3dUQ6KROUqAqPR/quyAsow+HTtw7nor&#10;NvcfMn1z3Hi0HVXYHD9BbXERDVlVFGehYWLNR5+VlrBsjxL+8/IAGLwUrRZKG+OS+IP8+jLUl774&#10;Jo/Gtqe9uw9pi7bSZltG9KItf0DeUX9DBN+QrwPS3r/+oS6eemLd8LuW+kMGbeRLp96cL7HE1zOC&#10;WbMUBpOnYa08smpco5bQNlKpGnUZ4TPQkMHU3GgkDUpAZD5a4qyuwBsDdMVQASpHKTmglIaxmIsF&#10;ZtplOJEVcXmjkARDJCNUcFDluDYPkUUeAsrBtfloyaPwhWxQLP+Y57FcZvm6yxYrhbd1tIxnOd64&#10;Gq5YRJ9ajWB6faKh+bPy23gro6N1JNYuKVhyJ6qrLDXqpZPiPTgp46OUpivvLX/L0efmw7NBKuY1&#10;TS1E/5dGLS5FXhrGJX2mID/pPGDQ8h4tp/A2OHakPaNgR+SdrHfodmY2nkcuNFXBoc86pocPphvX&#10;r0/HfKOH3oqBUn2rTD94xAyTH0XMBog2LhSzIXQvoAN5o4KBJnw0L9IxnozBtNeua1FeF/ct9C0+&#10;fJV0Q3W+WAUaxi3n0XFhnZANPuBbj3b6HsEjLukTxKqb6gmWAUBzu345IWRNNp9jnY5wA4f3EaKN&#10;oA3z669eRXeHvJ5+K4OF8IgunJETpwt7d3gUYx1G8swopFO1A+RQj6ENfvnrwzSPyKavgdPWyzts&#10;09uuxjNIkUfsKadZT4W9zZN7B0aGuhZN6cByNYCg0bLDA9b2JI8xuXJWYtYnqLRvZooo7xs/zPuE&#10;L2fnLDPnKSdpmVkLDwCOoB3kytB2Na6cyiSPcpK3FjGEeAJHurvAH9Ix6l8pY7vG4FXNrmQAob7x&#10;Px5l+fr9Do+63Bbh0gsXOZfelAchZ12Ip/khEXkgSFAfQOEf5OokhPZFrzLDAqhrONVLZqKDiTLg&#10;h6XsL+WCbe3iDcYjbjTIRKaS9SmP5o54uUEJ3G0dooFVB3Khn0jLF07sNPJolmui5Kt90QlZMjiJ&#10;ZD2XnrZIOgi0gyXqWr/ypsF6VuWlp5iCZfaKsrZ/NQtXdafaB/gFd1yF/AyWxUzaYGNuS6XV9TLy&#10;DLl9k0r5/UC6M5/7PI7zTUr13XDqOb5HmvIVf/o5jylpw5xd2+Ljqn5QOTOopH3EzZzrw1555WoG&#10;X5Zz8LcKneYFtJFTWQ2lOy+q3plmXmgSt25qACGat1Kj8EJ/HkfD2Q6qHxF2eyUmF/b7ZOY+n/lQ&#10;nkuXL6FnZqNxInGm/QBvy5z2wWtpNeNc2RxkTyYri8ElGxXLb8m2SEh5wcABJWDLx2YIaNfyGmXS&#10;d4p30esvHlevXpm++ta16X//6McMfkiXYfXgwbVjAY/yEesAdHSqQsVLQnt5/Hrh/PPpi7xxyDiG&#10;4kEQAVq3hTQDenK5nahGSueJaUBetKWqQCgkKSqRvOFQOlOEoBLnkViIAEwY9TpKqQQxig58HKpU&#10;w0hzhbsuiVjcAU4a5HQdwA+65qaBEQrweo5ZuabbtsSw4qCsTYy5NiCQq1QcRxiDad2ot0OEvp48&#10;wpw+ynRZzwsnoOJKI4WRibLRSfjVFQjhwVT4wdhJQO1W/AUfNMDkucmiTtsj6Rqeqq0aWA61gMkG&#10;XV4VbvDcspEi4TRkrt/i0yq5jiLkyLLyEabhwUYqnJImvoon17xIRLI51I7/T9qbPXl2XPedWVVd&#10;VV1dvWJvgNjIBkECIEhBpEiKlmzJi2wrZPvFERMxDxPzOhETMTH/lR/m2dZoRmZQ5GixuImSKO4A&#10;CBBoAN1o9FJdW1fN5/M9eX716yY5Dnuy6v7uvZknz5YnTy43b17U6BV/jiL5RWfyUq+RT92wv4V0&#10;ukEU1pp1hEPRwWeGgXypzKSpTx3sKp7W15WFMa+N3zp5rl19d3zw1tvj3t3dcYdRoCNLX0M/5jhk&#10;88GMnLBSumIyl8c0VsN0vFxf48gBGaVRlRE5tWNOaXCMh17enOK63jQKqoVudCAewqVygW/ZFroR&#10;q1xoaKYrR2u384sj6eigLcIiEG/hgTcjZtCaRWLpWO/N7xou/mng/OTIMZ/XeBwneJfHk2zG6OMh&#10;Fxfz53fCfENOBH5SxAbAqm5j1w1YKC3VD2ddpBFZU75Vrs23a15Sw4Bpx7rwByAr3rWcMAvD6i0s&#10;RD7FCm7waFPWnwU+cUZSZVUCaXDYeMJL4oiXZ1EGj2VGehpy6wUFa3r4QI8hvdCtdxW6PFIWpHuW&#10;BkyRH8oisepyTZII/YEfaOFk7dGuscDc9WHHvMnqZHC2MsCmz/ANtkcevcT5dPh/8snLfEH9Y+PN&#10;12/MchbX1N/E21J5q1wqLTJKFbZ897M0ZY0yvyDwgn7bH5jXR4g2iJldwmZ9NHabx9iuX8rMGR0i&#10;99vqzk4qAvXniMZOb9MlEH8cGvAx+VF+gx4gcRDUp4dPDYtQWBSiyt201jGRKSdblVXombNtyLzC&#10;rjJjIJUNyx3+7dza4S/sQhnKJwYvmXy0vwjRp3fFt/VeX+M5sfArSPmyU2P7zDnS2bSQTUVrECdd&#10;Ovh2qqxwhKDEIPIIkvwbzGp71NpJO+mn6CQ9mYGcNlSDAzrzeTYk59ZBOCp00Uci/n/9KJ949aVq&#10;jDJBXwbtQ/+sr93ET8qPHUo7y7du3mJ2hsdMZ7ajF3WjfJM1rslNRHcSTNFXetY+hJWawghn+x9b&#10;MK4Ag0tLSlR++cEefPysf4W1gpnFljcaAdcebEnT9kkEGiWjRI/GY6y9+/KXvjB+yFtx1z/aoROv&#10;7WNxKjY8YxfSQw+WnZMJbqGTdOJu8Imst969Op547LEIERKT5+LIzKIyxaA+xcnMrSMHBY3BylgS&#10;ALGX6KxEwEMePYiAg7OPisQnE1bdJJFqKGjl7KsiXPfGcdj949xxOmBRV/MhFtmUnwo5FxoiLIb5&#10;R5y93ZU8L4Xn2Iq8CVyNsBhSqChLQzYpZ+LT8CWunKVwHie8V97G0ekAtF1EdvmT4sJAQt9cxjka&#10;UlbxwpX6g5ceeQVC8SdtR1z1eKjk0HgxZ3RNXuQT7sGwzK9p7Rg0ZGcdXMAWnmfeNArANU3zLONN&#10;ww0t7eHEmRX/wlqR7tEZS4WCnTJMSShn6SYOXXocpXfOVsR0CL0ujWVfG65dtGxZ2jnPbAIOcufm&#10;jfH+L94Zh3SU1hHeDtQpps5XmFG5hQO4w+dOxK14pqXB4pXtsmvgo7TiKfqOU4mw8EwmCCmfh3g8&#10;W8HyWnV500X6oryAWw7qrfUfXPB/iM7TOZv6aBoLfUd2OjswbkUsX7fsnMsONarWKYosWyfOBcU1&#10;e24Z3B1Ps5fPmXPr47vf+nt2ueURpY+EfA62spnRriN0G/XwucB5Up7apfpoWvqPlsmz/Fejgy07&#10;fa3ObHTh3qDupEEu2YwtOSBa1g0S5V54deknCHTU0nb2xSAdcYpvOTjqL94Lh6mp9/CwzmORngWw&#10;BRSfPy1L8CSyMCZ+4pMng/Ta/le8nvlT4QQApzNN++jUN8k8fMPvgNkaMkfmyE+5b5/dHI8/8dB4&#10;6OHzyAkF7PGhSxfHKy9/enz7Oz8YH35A+YgQGro9kSuLnBgfu1RXxsj3tJXIbz5TjItM5EAWmIgM&#10;4mlZ1KUdpjT81DkHDe5IrO43beyZcVqjLlmOiuBAomZUi2RIywPoM7CV3+YFetIXpviCBQAjg+3G&#10;5M+02EBkARaoxHGlfNq+vyeBWUlmZ8yTRrtywLMy6suCAX7pPHGJFdaAFfNZ4A6PcjJpcdk6EYdB&#10;v9U0NjZ5/DZD23jbe3UcZmIIVH44mfn94LO8rbImjEX8G9tQYHbRRfKuPGUH/Y2N8kN2+gzK3zor&#10;fdb9QlczXXLLofOcxCmD+KCuMiZPle496chpR0n5b9++zSL/8tnOeJ07B68YoDOhzjp7bbtjZ9vZ&#10;XfNmkCINRJRWZnKiaW/QI4cJebrEpVRP+PTOCEGBCbNco4b4FxLkPTrgzF3ZYgbzxptfOyHwY7t5&#10;in7HZz/z8njy8tfoLP0IucjDI2/xC5utM+RnMpwyJs31hOu8dOGC/jfffGv81uc+l1k1/UWyho70&#10;KsgLDC/uxB0P1QwLGiGMaDCuk5H7lAdJ9s8dobQhWVnF27kWNIoLdXlfKAOpqIWiUEKm0NJTrrTG&#10;Y8N5UgBec4g0ypS2I0sLmwSYzPQ5KCxsJ8/k0/xdEXwMZErzEYWCr++L+v3pxjXcIn1eqJ8urOAA&#10;l5XNED2ZTlz4Vp/w6HXyTNlKl8YA51+U6U8dEbd+gvfX/bQMy/oS1soykS7kbNg+N87cQ1Y+5PK+&#10;QJTpdWgDdR9pvEFu10PokI8d0Zl/CQWlFRhn0dzTRgQW+Rqj3ntMaR+yE7eaq8aUjf2o4Hf8KjSN&#10;0hGzSAZpW8FvsWbgzi4jZtZYiFedxwQ499tUVprWbXSiSOKYTBknrQ46kQmCuiZO5ZqhZW/9eu+1&#10;h9dpoOh02Cl0tBQ9zLztsLWJxp2Z0Yk+by+hu2Wnatamle+7wfcambK/D3Z0eLhLp4jv4zG79PSz&#10;l3m9+sb4+RvvUEetE+gFXThadu+l6GdJlsZd9layNi31E5uZ9Bfx5Pexg/c5nF3U+xEaf/TnD2pt&#10;HKYLb6em47Jrt3ZJ6Meymfma+ljQIJ8jZIOdpuiUOAimg5x1VNxbv7Wd5COt83eZSVcePbS76qwH&#10;7X0/1mbtyYZBViq/T4B5ZMOspo+B3a/lDmtU3DV80dwzeDh/cWtceeG58fFPPMMryjbCPGqC3DaL&#10;qz/xiWfHJXYjvvb+++nE+5HP1I8HqFvzLKbYrU5w6kMweTHC3wxodPYouh8hKX8erSKj+rjDeqUN&#10;9otx/ZT7KKnzbgRVVuOpTlLpDBSEsmv3bKpggaZkc5t6NVOMV9cRVIQTLLwSX+3GSV6FU7PaXa8t&#10;6TKycc5ghXroW42GtEn6TPOBr2iZO5RDL+2BwKRHF/j+DMzMLy3tIcnks/yJ879nucUp7daj9rig&#10;Q5rBbG2n4RcEGaBpm/Cnvl2fVgH6+jPkqHZIuzMFbtTRrwmh+Utpymw+zyQ2CS68rzxtM6WjdCon&#10;357kzX2zzvAq/Mo2spJXWbrOpjQAdDZqH59qZ1q8GRgBW50pdUpe5IBy6Zd7n/RYBxJLmvJ5F3El&#10;niR/TCvb9c5yTZoJS0FZK9HImX+m22m/fPmJ8cKV58YPf/RTXmxRXvGWHhz/uoeYdUMdOFjWxaSa&#10;YE4HdLLfe+99YPAVDh7jf6grIpEWIXY7GVMHdW+9UvJQKiDzqAjuMrr3nC8EC6OEhH7s5XUboYKb&#10;rPOvsLiYhUk6OCRehVtQOrDk06PU/4I5+VJvCt156mw8CfzLr9NwuTWKew1BZaVTAk58HApz1Nvh&#10;RAGLGBClIMnXyun7hvHcadK9T7nkK6Mp7ZlqaH51fGk9zFj/4TloAlewyT0jq1FpvqSNszdvEc+5&#10;+ZHWcjDeirAMq06W4fu6z+bva1RZ/EUvlNHMa4X1Wt6yXiDGVrDGS89HW8RQRgrSEnJJcES3RyXd&#10;4w22kg8jDJ9+BNpPVdiRhQaHI/e3Xn9j3GFvDD63xajex4rgxihsuHwOH8fnYxCdo46dTnPWEBwz&#10;uzR5k6fIBX/dMbLKplMyG3p5SyO8uC9ZjDevlbSviYhY6nfhVElMYz11LivaYZwWcdLTAlbhs0Zn&#10;QZcfO0920Rzho8Cg79Quv8zgRB53NHeUw5s8fMNo5dQuo0W+i8dbWJuMbF/l9VpxffTe9TgEnYLP&#10;7H2LrREv7zkkHWk0ncX9jNfm4rzEilDu7+SCauulJavOq7S4SQfZ+szf1LXnlA28d3zVBXiiMWxn&#10;nbVs4owfgB+dIHrT4Osxk/ZcsyTWEeO0FPPbyDmr03J4BlXuOdVZ0xB2wbs8mnoC57X8KluCPCBk&#10;Or7oIQ0lcZasjYbrfXwDzI4rEeQ94hX9c+OVV14cL7zwccpnI6/pW76rp45Yt3Qxn25YHXSW1Avw&#10;SAQ+y1+8baeh7m34SZI/lpN/yqf3NwvBesZDWVJorFkXZadbOex4ul7JDpN2eJoFzK7jywwiuqjO&#10;FveOmblHm+HJvAbtFU2Hro9NtMGu0ppi6zmMKA+KSx6VRrAjYvl0vapyT1LwsrS48EG5/9IYK6cH&#10;9do65XVoePKaIzKi88xMmjswlc4wwSJKUJb4GbLJS+c3LjS1KWw6aeRQzpgg20cU3cLjL54ti6GN&#10;d7AnLnWM0jI4W2cGSXr+rVA+fhjaks0WJeSWRZKXgtq6L2Ip7ddfSr/LSK4KB1QnqkrXH+kj8Zm8&#10;fGD5nzmzBb+1Bs3Hlr3uDjMcB/xYkx0sulUHu5dG96K0/Hxsq1+3LmcWGCX5AQX16GyOtlF05cdD&#10;+yEu11WPErn8syw613nsqxA+CYkwdpbBDDp1r+/Xpjaw8a/89pfG3/3tD8YP3n2f/ZC0Ycu3Hj/H&#10;X8Anq2OrkxcEIMF4bULefP3t7Ld0nhngeuP8RIuypxwVw0l25h+dJRVfwqUh5id38qbHh+nwDXE3&#10;/5JzK7jKRwWB9VVeIqQT5ECFlueKnTi5mVdTGWYTT1XMVMbGGlibG5VALi2YIAvyFYHCmxFJmk6O&#10;Kg+vpWwTuCeTIloYOkyqXzp17g0k/ixitPYrA4DdyMbwibciaRTpgIkRuoIvKiQ3J9OTxC+FsKYC&#10;oZ2t3COAOCp76MsFtPMsl/M9v0uQMCt645O9IKyIPAITlMil6CQaLc/qKfxjZIbSi+VQIU5jCamz&#10;ckBVYj3TzHXJvCQ0sdGJNNRb9Oyr1DiqyNh4TAfWikaFVAf7+ztMDdO4n/KtEfLS+7YM2IEnja9b&#10;1e/xXP0W+2Ls3vhgHAG/e8AiTCrlfj5rwszNnosXbTR1VlalKnPLxet8uFXnKGeWKThrJOW3wlxT&#10;xT0O7ZDRNm4ljsFG18fL9TaEWAyVV/+7RiV1z4000lJR7xzqIYEMtmH77K1zz7ernCK2A2TdQX55&#10;iN0ueMG5ojtftVZ/Oi1VJ9cexqZ2aDt2LMh3xOiQIQ4dTB5borM113dAM83t+j0+CnlmfHb7yvjx&#10;9344br15bexA9/T6Q3GGPpo7vcYaGh4b5PEknkNHt8KjIq0jM1aT9jq06nEQvhYZs0CUz3tk/ReP&#10;oixLHWfwoJzWg7qxSLvOZLdj+c4IGy7RlSM/R+SRkTTrjiNZQ/TDeY3NEUUVHZDOP7yW/sRlXl2p&#10;8TaYoQlOQGKPQCaN2+itOqLlT6Qhhnp0LL/lzGuGTNuxyKzv0AdBXkKAE9fN7DDqdsnAwdEun+K5&#10;TRpr59Df4SEzONur46VXnxsvvvr82Lp4BnvVGOED/a2wH9bZcxvj0cfOsd7ORczSlTs5pdO7ij3r&#10;j+SfMzkiYa0vLPvSsfsl9SjFOsdM1j184eEau3PTsQBLyoHCCv+rq1vjsccu0xmAR/L5MeE9Hmfv&#10;u3aNGSY7TobUS9jhgh+N0FgC+rSjLP+xdUfiMtj3Gp5gxFlvNGDtV4mEt4xSIcTjtcpcBHCik0UA&#10;R8EQw3V1sNSbsR7Fq/fhRV7Bp1z8Fpw4hIeP4kIQ4uKfyg6aBeEE9ahQecplTDzglYxBOKQDF/o3&#10;oEvbgwMOYqnHVQe8Tucos2LULwhaF1Iv8Kely2XfAo+TSPGk3yjfIlE4KPEhKe+RD3nsIGfgajo0&#10;PYRVXg992xr+dW3NbVUsJ/jgPpdkwUQy02T9l78d1jre3rkdWLzKGB/dxK/wAgn10jVPrhty1kz/&#10;vsfWFIYV7MqOiWYUvqDv9X3tNbyofz+Vk607klF4rMN2OvfAyLd8ce+nq6QAZuTEPxc5YpAhOY7H&#10;q5/+5Hjts58aP3n3bbhFu/BnJ9l6nXVR5Fmlbqhp2zSflKYc4O/Hr/94XH3/nXHpwrPUQ30HHUHy&#10;N347uvKlHg0pF85sSultfuL88izXBBSo+juYIc9FPS+4R1i00x2ehvUs3qgC+BgIcTERPZDXajWX&#10;GroxGBQG0LAVk+oW2CoMGCePo1kFN3s3VDE4iBpXMqFoEBufCg8NyWjgAsQRSiQZjDKujHjhHIgz&#10;2bBs0BVTcZ0uzhLEmKY7jQAspXbwCWfoM5c6+9KHHTsbLYzF0SrOuUdjlc9KVFlbH+lFq8CJT7hO&#10;KzIaMLr+NUH45slzaaBkk2f1vIxPXHU/5Zh41Z1vaslvZpbgP7yRPkul1KMuENJZBc/rNODStDKF&#10;TwrYhvTurY/4Dtw7rGvxzTcaJ0bwR3SMrEwa+C6P5Q45o+HwY3mKx5kUN99zytmZiTWeZxMdGYuP&#10;hjey4qcIVf56JIN2mxNnC4V/OwyOvJS16kbhav1YBPKaLjh57A4Y54+4ypq5mKF0TwoJbrVv58Q4&#10;65PT3gd6NPEIwuhXo7UObjGjtOmjMPCkg2c+/6gXOwcs3ry0MT77hZfGG+s/G++/+8G4uXtrnNvk&#10;7Thea071S2fF0WLly8yRzkuE0G++5F0dptMEXfNqagDFLnoNo07bzmB4n/YS3GRw9Kp+ok3SLOOs&#10;04pexEUAZ+swt8rvLBUMCN+PLaWR+MpSvIRJ/UHR0F49dBTZioDyUMH6wvZt1m/LVJqxCWVa8MiN&#10;cgoz6dux97GvpOxg+Ph3h0dxrl86oMNg5+nU6bXx8m9eGb/ze789Hrv8MHGsZdJZQZdiIdzjA52n&#10;x7PPPc7u3vi6j5ofOaCMtTs6Q9pw3PbUt2o6CeE2/JnH4IaWB9SdUxCxNK0b1pE1Zjmsh76Bt33u&#10;HPLbQVb/vk26m7zKo45T/t4o+HKAROmwbGISXkDkURyyVznJkTx5iNirytflV+kkSSvsL9MrPQhj&#10;emAmJYpmEe6LR0fFMucFkBgqQ8MuZV/gqQsgZ6KwdS399nFLaM0AbDegAmNlxSdieM1NwRQorGF3&#10;JCilSSY6uIhtUW4FLK1K89cQ+82VGix5kt04gLVjfWvD1WN7+Z9+wDxcrzEdf5rF62QIfXloPjxr&#10;C8qq7Ftnzo6zBxepr3TAsaG7vGXsJMgGfsbNb2vTYZ4KMKMmPd+O3GBw5oanvu1Xa51843I3/Qjr&#10;l35sg/Q8buf6FIOKdJjQyaq+DR66DvaEjQyWjm2LgGOWyQGqT21OMdvn0wX1dfHCufHZl18e//Fr&#10;X2NgzTCbTpW6cqCzQjthHVoEcJrPtsbB5bvvXR3XPnhvrLz4fOqFdMiWwyprWVok1qPlcOqAD5Ka&#10;YuNlI6VzTBFR+Xo2xwxmVngvRCjy/s3lr/mJEYrR0hEJIdd1mWuTKLqgszNT96WsepRjujMAIJC2&#10;eGKd5KKwJzMCLULowm+cLXk811EVkd8UqrTKYExPbGadzO9hHhlKJwvsYXXpHIIz0kpggQllvjQS&#10;8FAxKB8DWdZp8grddLiOs9eAIWtFs89UsnjuHKSB1DbBC/E/GLoixRjli8PrDt4bOi73pi8TwVwy&#10;epn5K484xNdOEkbRW5eHMNJOozZ1ZyfDeA87MbUuSGcOrLscQ9evxYt5a+P02PvoBs+Vr46bPH7b&#10;uXErr/ZChYrKwlpe23b00Ot6iIYb10ZhY1Qq6yBS5dA21m10iHO2SMPxz7Ixv3wEWh1yqBFnSwzy&#10;bzDeim8FtrE2L7fEV5XKd7lICyxRsVpmvOw4WlEyo0SiMlpv0FpwVl0Sb9HQctRbHpvJMCGcoDOV&#10;q+7k3RmSDaYmfAzh6NFZ0LVTbqC2FUfkG2/37u6NS+ceGq/9zpfGP3zv++Ndpp2dgHOk5QxGzU6A&#10;186ntGBC2uL3Xx79d0ZFKXsReuwbHHbQoq9ZpvJmEEfqi9fop5rtJIXvbCY5bcPtIQrWvKW/xmMO&#10;07z3rC7tPFoHpeF+QnnkQ0fFeMvCeOUSUzq33iNX9AZMZsXnzFTEtDAipzoRR9G0WI9pZGzgpxrQ&#10;kes96KyDr76pZqOhDSEvI3d2AR2ffuXK+MM/+hfj+Y8/A88+oqFswLnQKThOnToczzz7yHjk4bPj&#10;lptDpnEDp5U9mtaK6zKzZcgQl20k7NqpyeM3oKJyCICWAz5osLQQP3/j5KuflXE9lXw/xOPAA2Zm&#10;t3gMY7zr+Uov1gv5BN/SX2w7jEC2ihaY+5ofuSQOm5EHHvXIh0x6b1i2D8twOd506fu3HOQ/cUSb&#10;3iFlax00D0fjMr2vl+G7c9b5rWMJC5lOcHf+Beyk+yAd0yup8ppvQVOHkLAUhyzWqPSUydLw0YVS&#10;TjnE6aHabH88t+8hNvk6b9PQpipf+QkMnyRpkSI+TZdDvWEJICwa+qoOdNsAmPYWOqyrI68hO+b7&#10;Eg7+URxirwF9240xxS/QsSHh5GkT/63+9SsljzYKvPWKkySkSixXhSdxSzbSNiCNPJpLLmwVI4vv&#10;wu72WDP4Mgu9v/Da58effPUboZ036kBm/qxbRj6Jum2Rkuvb9Z8HLAG5dv26gOFpogeH5SLVXx3Y&#10;R80daAtC4HSYfByBttuQUrDkX+CxRIHtQgyRiV81dD6jvM4f8GW0haWd4UreJCgmu0MyUYX5E6IL&#10;NlEESov4xpm3eFmmKw5pFJ0qWOH+e0LykTcduchTusjgAIQaqMUOFzlLo3niom0CJrj24L8Ocmhk&#10;4LQB+nX8tVzL6V4XDZGVzhtO+mmcvQB3yKGLDst4lvNEBlsLAtjJW3rtfJ6Fb9on8SV9O96qOOSv&#10;/5KLa0ctOm+EpkePY6cy+gw6uzzT8z+NLR4yMnmfb/jcZhr4wLeNaFRvO8pBRvs2juR1Do5sfGvD&#10;Cply0GF4YGSwSCWnOkIT4tiyjKhrKw6VjpkV5VuWPZlkOMf9+lTe2onaBlwd6BjKGVQZVKOR2Q31&#10;B4yj+DiN0JYfy1k2EAIGLXcuqhNAvLphEiAhjwuBsemvx2QAELLuznJ0FsEpcTKIxj2qfLQoDUdP&#10;hzTeezTY5x89Mz73ldfG65cujF/85OdsmncbjKfH9iaLPNtoGSQ5l+EUs/wbwluZAXDE2RCbFFmA&#10;dlaQeOtWB/XgvTZgaBtxVqqn+u+xzYEwtcjbNQVRVZUb1+lgTzyNW5m6Yxn6IocX2fJHPnIQmU5T&#10;0srmC9Qyp/x4VOVr/j7OFC6zgxEKKG1KpJSNs/5IkQ6FME7p62TN45YVt90QFad9F3u9iywrbNL4&#10;ud/85Pijf/uH4+lPPEnPklEubyOKjkxyxUXZGxPG48qLT42v/KOXx86db473rgIHjjVeUPBxm6aj&#10;PZcJmk8N3R/ygXAAHRhUK0gZIIfrNUoEZA0C1JoOfwx27LJ1wIXzF/PGafRIdju0rWfLK6zeT447&#10;6XgYymbrGniC2cIHVH9dkIblGFuaQLEf9NudsNCXb2TBksCrbd2f50H8Rbv8YKeJZ5puoqQTX9YA&#10;S+eiuRSxdLnMa8NFCyU2kIUV9HL960M6KEKUv7Hc5LtmUspmYx9ESqfoGn+idZFHDjMSrA+58l6j&#10;mWVUNiH+ghPW1Y2Vbpx+S7651vbZVsa6br23I2I5Sdfy9HHjGvUmPAFOtck6O1PDLz5IB1t+LBjp&#10;FFVnSruSJeuMQRx+VNogep9aZRBOfovZpyiFwTxhILD+WJoVI8L54gz49I0XL14c//z3fn9851t/&#10;M97lxRY7UsFNWjZ2RveRC756bVm+jQjRn73xFuyDM6qCT/iY3Cb+ATbCD4+u7XZWlZYpp/t1Wo4i&#10;J5dKG6ROhanNQmo0InI4YgxN8y9RkRdDsAsb3qgIcT4nhWrexhX44DAXfxSkfx1kxbuMHrnyPsz5&#10;WzdGROntEKvioQ154LDXWzMmRlUBJy9p4m48HUfO6GPBBXDpONFLtdDIwWHgDG6UIAPc6iQLn1eZ&#10;goxsxKLELivjdRBHdBzzqr84NUawi0A+PLrCtEElznhwpaEIXa7zJz/m9Yc46QVZovOTKhc2xV10&#10;jDMLtwlBaV4jCRnxcpaHagShJrvowsrj4mrtJxWPuLYjHxH5FlF4J4P6T6NJvHtLOUNwmmfjOx/e&#10;oqN0IxtR7u/xGQnifQRyAO5VRsW+ArrHLJHTwT4ScdBSstsZkWu/PVajImdf4gjoZZkkLs8pV+8V&#10;iJCODOfoWRtXAzkXhPpsZ5+8ZiIu+kexhVcY9aOdgdPhvbTUAX/1CMQyNm/jRya8kA1kZm/I72BI&#10;WEFcI+DakuIXCyFzOn7oTJi8ecO6GP98Pfjs+jbSU36sh3FA4eZ7Zx86Oz792qfHw+z58+Y//GTc&#10;/XAHs7zD4uMzlBVT6FkYbJ3W9k9kkXeP1hkclX6waetVBlVRT9lBGvkJwyl6L90zsIlzLPvVNnSm&#10;p5ieP2X5cbSfaDjlTFlgdJ6l1frXZuTJe5VUjtly9TFTzUAZb32DTQSwMGA0s0rUpxiC5aNtlrVH&#10;DMC0X+mJM5+NMT+8pK7i0Pfcx+re3XGHR8PM2YxzD2+Pz7766fGV3/0ym+U9MVZZFLvL24kusu56&#10;ItroEGX6KOOxRy+Mf/ZPv8zbcedYoPrT8eMf/YLd191Y1XKHH/jTicMJOatxk7/wSFzbWnwx8dYj&#10;ZXfhvbZhPZT2Pk8MzpzdzgLvPJ5jNO0jtW3219FHO4O5xm7vlqX6EodB/KEN+didcaFOvCyFr8mN&#10;fBIZmw9MlZs4zFXwhUe46DblVnKZxbiqclVmojd/2UIAKEctfDk+jETOZRpy1/yn4w+e4vSEB2FC&#10;MzyeXBvXQRzKVHIUzs7XMH02V5YdiM9/z+Cy76oNVvCs/NRf0nMXuas8k5HMqia0AQjfno0zQ4I6&#10;ZaAoHmzdjorlZnva7DfPLU/0Brbyjdby0nfllatp4k498xKCL0qIC2sij7l7YMFlmBFe+aCfdWon&#10;tpPBTvgUBh6VApu2PvEwLzPNWpnyaIsHdKBsf8Wn2gzhPzYyI6KJksKOTzaiBdh1WOuswXrphSvj&#10;5U99crzz1b9gWqsG0qgmdV92red+M9NlDkaWflbG22+/Q51zSQAzrW4qCznTYjF2HKOZ5qF4s9sZ&#10;x9udHP2KAkVwEXDdWVR0sBJnYfSRvGp9xtcVMJ3RwpxpXYidNyWDEDP7FGZiaA3O2zKIhiSSdItf&#10;55KRcjgvwTUq5XAHZ52iqCpnOJm8V+XWiMOPjjFoNcolOomtnzbGPBZo5ZoUfRQeiGLMUXvwpGMF&#10;9XTwVDCogz3yacjI4GMigvgzmxCGp97ga6GvQJ38aLD+pScdfStr0ajHguIU91RAYKrsJjhpRVtq&#10;5TwVRz2qBwzMhkUM3IvawxG35w5pzFB4evBEem+DntkmhtRUw7CgbMfMfojfUYCPjby2k3VIZ+qt&#10;118fN5gi9fXVLfZSepcPaCbYoYTNLFbN+iWu7dSjT6punJBfqBeX8tj5yGvSkank006jm8m3vBV8&#10;WEsaooZOanRlC/nSRUUs8lAbg0+K0E08+opiOEvP79h1x96ZNBsyp4LNp47UtzNJW6e3yO+1nyBQ&#10;1rLFHq2J25mnDfK40Nny3tpid2gPFkOL1/Jwlim6Ru59Gu7dw1O8BbMxnn6RV9kvnBk/+Pb3WQt2&#10;jek1O6t8voKSXXfhNvA6Q9WXQweGLiBHinVJPVe5y7POd1l2aVu2QhtiDxNGOHWtT/FQ/cEHIT9l&#10;42Oo1kcy8+N9d5rM4X18EnnEJf40GMTLr+kgNWcOcuPMa+YNhZKGPvEDNiwGnWjO5PMaiaRCFOnA&#10;+AhPJ+paORd279L5uHbr2viQRbDHW+vjsacfG1/4ym+Pl79wZWycYXYeDPvOKIG2FmrLl/iIkkf4&#10;db8lt3946KHt8ZlXPjE++ckr443Xr44//c9/OX7y47d5tFCNIM/2Yhd2H1qfJVfxHqTRc+HXVA6Z&#10;LVUFfh4oduQaDWzBNSXWBd+MclZXGBWW8ggicRaewrv8S5o6C62Ca12rf8PC7mc28RsXOjNd/BXX&#10;Z2IkyY/4yGGm+MGiYtwMJvFXZdORRaNon8R5lTj9Hf8PSmWaIbaSq7ru+8JXMDN5AdswHd+4+r6J&#10;dbz2ZOc12DhbP/Xzak0b1LaduVEH0aTnWf9Sl4GzI2RadNWElAHdp03hOh/4dsgevReQvHq0/ZlY&#10;+tNPkt//HPwYAlu85kWMCKOvssNDHbJemwEaWqRvwwptHfFvSgVPTUeU1EDphgT1P0RBMNtF9dP6&#10;FhekEmyrlNsO/uQuV1JJh57IWpBjh/9wPMR6vC/+5mvjm9/+3rjtI2gqQ7Vh0WokcbDlYnXbyrwN&#10;yAL16x9+NN6/xoeZ+d4cDU/4jZ/WP8D3gnixlV/qFkhJM5QD8lZFyxxXi4zc63SSNvGpwJlP5J0n&#10;SkhKpQcH9yEjnNfg7akxNVU93aKb/AA7RWuvsxoCuarg18+DGfrKJsZiJTfJQ0oItSyTVdIcpQA/&#10;DVbl1lF5pS1M8zxJLk6Rcd7Va+DTGRJXBVp8xkgmw56sCLFTnyUxY+DIoxRhPv5s9OlP1NtoJE2G&#10;TWvDmmQXei6HpaIqpXjmxrz1X2UWVVT5iU/c5s1z5dlQiSFoyNeye+7D9HSKp67ztXdtgyCMH8i0&#10;966x55FC4hSydOk0bB4jka4u3M3bjoEf8LSpOUvHyE+afMAnA/bYZVUDdybKt9W0UXWXzhDVLm+x&#10;4XycWYqNWEGgnY0k6XTacCifOvXxmbaQkabMImX41YamjhMLvzYgRBPkG315OUOllSyld8pqdnAb&#10;xnPSsC3hbSAL9gSTtJXfIP0UleQIeV1eqhM8zsoRJHlkTGd7yjVeqYfoe32FmQI2F9zmjTiMRzuW&#10;ddfCbLpRG43jwRodpjPohBmq7acujc+c+43xg+/+YLz3s6tjsPD74iYbJ9rxpQNrB8Z/OyE6Y8t4&#10;nY5u9GQHBfqWg7NhAbWM4as7McrQnWWvjffe/HaGZ2UlBbl9FKrw0HO2MB0K7wmRVyjuXWAqTUPj&#10;VrfRI/oVRn3IczqhqMC0mYXruvdxf/QbksirDiknS8I+jTMtBi7HvX11TTLl65fpb+/fHR/eZv3c&#10;vTtj69HT46XXXh2vffm3xoUnHqWM93g07Lol8oosBMWDu49zilcIPjwedVy/J/itfC/upVceH08+&#10;/a/GX//V341vfP07fDKDPbMoP5EhJQjtOCuN1xqnAmqHlnX50INslElZMTObDiTwx1neMLIJ3yVm&#10;FfWvB9iDjaGdPyDAZRlXh70aauyW8owvRj+hq009EGyEiycwWPeq0gBV9SP6l4fwXZm9Nr7TPGNJ&#10;HMIVTGR0poF7UQaea3JxbxlXvZGe+CqfeO4PmemZsObxaF6avjkKR/nC4qfwdLyDvWjphMH7CZmK&#10;/oJz4hPA+9CFT7W30A/3Lh1QZ9UBQS7bAwc/0FjAiUtE5M7TBsQu/goGTYJDrXC2nIBbZrF1E78p&#10;lgyk1D03AJbti6PouMYuMqh4YDLIngidXdLNJZ04B2LFi75VHinFFAE/1MHYTwglEhrQ47DNdoBn&#10;nXIQI2XfAnbWUJodUlbEO3NqEeqTtEdrqu3jCjPpaEuG4qPcauZ3v/zb45vf+dvxf379G8A6tJqB&#10;XlWuIyd4kM9lH6fxae+ytcoPf/STcfmxR+Nf4mNSNvCXMlVVZFwKp+xx2QOUODAwxbnJqTziOlRe&#10;C7uQpFDIEYtoIM6lzJNznDDx5jpCUe38WpFmPbRRwwBUlvk1nFa8TtJ4QypKlQ53qqIrTfOlEVAA&#10;smVFhlfx9SEO0+o+d/ws1NsROUc+ZW39ENtTwkEiHyRrNAUibSKEm+c8hjJqkkglQhYbksCF/5i7&#10;Jr/IV7RFX7I0L/KdfOBPHBCWVyqdTozEwFh2M6gPda4ROKBuHNEBeWOg4JPX5bQui46TXj0yLByW&#10;S8rDfDQANqzGCd/x3NS6JIzUNMvU7zDBPJ0a3ryg0+SurLd9++3q1bHHt3ssaSvETXZbzRW6Oma9&#10;iN/1OQTfrm/8WNHQY+qaxYD9+NaSE6iZeUnZwBfqM8h7VwLvdSCZtck1Zg4uYYyzcvYjRm1SWVRs&#10;6UH9l42pV9O7LAuvv1Rty4mjz9Gdb59lRq46ZtmHBlx5/IInsMESVzoOZHekpsPW5eooPFzc7H4u&#10;jpLy3TsLlmv3rnLh7iazTHGk5FePztw5FDvyTRSOLR7LffbLvzF+8ehb4/2fvs0jz1t8RoMOl5+o&#10;wTgso3X04G7fbjGQ755pM9GPHSBmW+BHm2v7WOgOPamj++yl7RycCKRyokua5eh7zc/xONPGX/RM&#10;svg8Su+6SXVeQf14qE/ronwVH57LCat6Z+fKBoGh+NaQTRbUbfRrfsrPEW/WNdgoYEPu3+UO8W52&#10;emdvZ1y/ayfp7lg7f2q89OzL4wVeV376k8+PdTqovG5AQ0JnHtakqQz5o9yczQ7fnAMQm6jBnzOe&#10;m1uWtWVyOC7zSPSf/OPXxqOPXBpf/eq3x49+8E7xKDYbiGAST8lkc5AOIvLEBtGrJioTGSioKsrM&#10;HZvdpPRjh0+PC5fOio16o81aF1Q79+oBu3ERrG8dcVeGhr4AAecsM69NmyH6nzrsctNX2RCno0ia&#10;QVvQHtUxJZDZCPEIJW5ttHGFlLzxpy8M/fnbMPefK2/T8WywnkcfXMtb1nOJVV7EG57kr+iowx7A&#10;pCOhctQpJ9PEYZ5WhdfyJwY7OXbeASjZzUtInLoASHv1UzKlF3Q960HKDljrdfq2pTLZklsS+AeB&#10;qtRflexls9mI13qjrOoMmGxrAH0/2Kz82cIANM0/XIW30o/I+Yd4ZmKAKx1wUVD8qith1FvAk+K1&#10;QT10kDeD545fxBHvbjgr2J6TBMesqdxh7d8O+3/hulgPhRzWY/BZVrQM6AxroT7baVpsuSMBRIhr&#10;59JS2KeCXHr44vjSl740/vxb3x032SjWNqraw+JHyMiGsTnB4SD72vUPx1/85V+PL33x85ntdd+s&#10;lLF0wyM/S/JJeu1/+1/+5/+dQjufgoC4irUQDbKdeHJ7tqLFsQAjXMGSxnXglxQVwhZ5FFCKqIqE&#10;yWA8xou/0jU0BInjM4/KU3E2vjrHug/OxJeDLCe5RGM6zsRrqNIGV/MuvzbWzlapEMxowXfzv3wW&#10;SLA45VYc5/ChEVUqUiKHGaU58xRMgGZa6cDGKA2SI21xmU/cgsqXf+KwQuW/7oM+MuleToKwnd8K&#10;nkwg60oupHKblj/g5c3gfU/neu91TWF6Rzp2YFm0njVmNBpyjoyUI3Dg8dpZAMvWa/OoP4MjWZ1H&#10;l3s2S6NRkpbrlSiU8TaP3977+VuZVTrNrIiN/I0bLtqrNT3uPsxkBHWFBgHHoX9yJDNJpBK650me&#10;f5OUjdMgv++u39EvvMd2qpOavUeAVxPqwYa25C27lPOkcRH9Re3giO4qFyCBmurMdXKRrPw142ET&#10;MfWcMkim/JguvtIVUchXNCGq7v0DxgT54aUmZpI22PtkjUdr63yolU3mNkjH46yzncAG34PzkZxr&#10;ZqxPnl3zZO68FGE9IsHyeZwR1SN8QHMPPX9051ac8inyphOGA7UBpdumcuAPvvJD4059tJPXfLdt&#10;xGa7MOC17xc+IroueZN3yq0dqXtto4M424Z83Ocj7753hsr84vdbgnYmvffQGNJoeA3jgSE9j2vR&#10;pbCBIU3dWi52drBOZoeYhXMrAO52mZbfYX3SjT3exDx1bzz+3BPj1S9+bnz+H/3WePyZy1ksXrmc&#10;oSFATnzhIUJwbUt7XxASmpSxorrYfvsMi+05rOvuM3X5iSfY+fs5bP/OeI9Xm3f3mZHTZikz/Zby&#10;KFfE4wppEqckG8w4nmZNn3WJCUfuIYIyHnro0ngMvBf53IqdwOs+1mZm8InLl/O5E1Han7Nu1zq0&#10;CLOgEYVCJyHC1mVslsvmxdh8sNRzFCIeOZNHmjUEV9/qIMHTLK+IZeS873RBGn9yzpvUxwIXosCl&#10;Zf6cRVXXuQ+e4iUIhUkufiwQ7isfsUvXwohHv7gcvFMa83gYug3MoMJ6Tp5UXfgrvwmQsGTGYlU4&#10;t3SY6QBHl96TJojlHbzBTQT/MCGZ4LVC2hHSfyQRuLSZmZEkDn03nlJP8YrbxDzsdOF3HWz2n6gn&#10;bZkQayL4LfmICS9JAD34hXpAL5VaeZTfsDhDQD34ksSt2zfHzZu3s82AC67r8bBU7ewz+MCwnYHy&#10;OrOg8Kv4DmT077YlhVfdWRarrMl8dLz9zlUWbv88visvDsgDh3/y79MPZ7fcCmGfF4muX/twfJ5Z&#10;4iepH4s2Hja01ewnN3Wech6rt/KhaQmXUz4RNCNSVbKkpDaQaGFJEV2Qxi+cp+n8hVDpLZVS2Map&#10;0ceQolgZtBOF9BwKpfKSJC5uzSd+9+QJ9qmIdDKUgfTIMs8qVYV7pGeuwyGneVX6Aod4JqGcg5dU&#10;zvIYJ5t8FVcYyC+LHaCZjpJoiTdv4wpc35s8+QteDZ40GbPhCE0aK0CIEtnJ0XoL3sQHWdHhMlHJ&#10;aJ6iE53JW0UYGfq5JXYZ54LnpbzCdXxg5TUso0uuuzGMrkmwfDoOALMHrukscBBvmcj0dT7/cOMa&#10;r3JSrus0nLdpvHfuMEJw/Y2zIlZsDSD82tjQAWAWyXKXXioYI7da60MGWdSOuPDPkbg21bMQdvo7&#10;yE/+ONtgO7KpPXVKTkcppufbhckkL8ql7qQB2+ALHnERBVdpOGwvqdalYz3hDOpHeJ2mIydfjc9L&#10;Esiz0LWw0bP5wMGvM2ant+gs8cjSzkPPoPloboNO0QGN/CFrlPzAZxbck2s1G8m5jglecFTHdIhs&#10;4ndZzHnmCXabfvg3xrs/f5tHc/8w3rvx3jh/entsrYKfw7fXascSx3AE+eGUR2reIkPz67nrvqCl&#10;oxN/YNySChbpIFlcm9+jcXqdfKmrRS8R4qLeaBJpeGBMXhJgMJf8ZF0hBmT56PwsSUeceVVf1JT1&#10;PmuS9ugouXfbXTaa3MWJ7txjOxU6G4++cHk899KV8fSV51i8jQ0g/e1jXjqgH6K9602yhk57kGhs&#10;dLJhlOukZjDZtX8wRV4SkSkzuaRv0WG6xy7La8B//OMPjf/xf/rX45lPPD7++E/+y3jvrdvwrQ/S&#10;N3KljWA/8q4Z6z60a+OtJzp07SsLYN0+gMeLN/n49MVLl3gBgC0ngJV3DxQdvaW+gq/bgCBNSU+d&#10;/tK19b4lOzkHupS/KMOkInfZg8xO2yA/WlgK5j6JEZ4m0pIl3uPELto+Kn4JxdJl6heyes6mhJ1m&#10;WRHEEZsJv/qi8mfx4cR1uucOXnkkCxed1oPA3FuuyQCOnPVAHWNebIDbxHi2UsgL+nem2NC23DxE&#10;FgfXM2g+DWNU6jpxKRNwyQ+WgD1UGQMBlAMSeCJKnWbmnOjF4Fg20HdJGKyTBnpHpoxGpRX+wZAG&#10;uYxAu0k5yYNlNnUaLF7zrxbcNsYXc3yJ7AJv6FYnkpzoIDxH19p3DcaU34G1QXuNPriGDPW5bN02&#10;Y4X6u719bvzLf/kH41vf+d744PoHbL7L57OAc0Pd6sRrC+hQBcC7H5X+6KMPx3/4D//HeOp/fXxc&#10;euh8nky4vYIzT2v4g0i1kIU8CtZHOTsVonQ10us0GbWSen4wqMCk2wNMiZVAFkTyzyw6l3aYBQ+t&#10;4BNgwkJax+YI17ZU3HGgKRDSqABZrDX5lpfmKWd59yBI27jqGCGnlWfyF4D5s5zf6xzLAFwvx8dZ&#10;TTIpcMkln/LAI/dgsXpTLkRMPsSRAlAW4sLfxK2uXDcR/U19LbNgXqfYDc2LBqYhikeKha8yh0di&#10;1Z/GbEMRXx66YiGA03zLR1AR4/k+e5DzyDLxc6rOjnDVybCyibI7D944C6FSHAWVbdAhwukfs9/P&#10;IfG7rAe5hnH7eOk03y26y/4ZO3z9e5edhk+z6NlHI3tM25o3+aEVtuHRDoPsn/KVcBkGxrNloo7k&#10;z1fsXWuzyozIYvfdKgX4AglB3lI25IutSIC43l/Ihi0OA1jhKqPnvs9l+KIYxwpvRfms3+oGmlDL&#10;rBXO0HKofKTLIxlqpAYu+BS/eo8M0ZtiwV8cCB/lpAPpNgHypvx1rlnKfEk+8jMzw/qVwdtOrpGR&#10;CTuhVCnWJ8mgTuRw3OF6lRmpRz55mVmqM+Ptn701rr39Xh7f2NBv83YdrCBH8epghjY9uxLDaeRY&#10;OMpSwZStZFiKWlyW/mCJmMJQOky5SWwpGFcNUenFe/N7lNMWhzWqgp1Tr023U2B913587ItvTXB0&#10;SubsQeTbOLsHe7xdeZdHatQ99L1xll22n35iXH7+6fHoU5fHGT5RcoeF8s5AyTBdEabypYlOOWy4&#10;7gvyZoTwdZXkPE5g3mqVTlitGSLaDly2DeDRJ7OF6xuO+NkIkE/K/dN//hvjPI8Xvv5/f2t8/2/f&#10;ZG3fXDMGTvWgDJ5SqXHw+g7X97mdhPVknzd9zp07i904i8XHpmHUwURtRKo9FePRKdexextrkFYZ&#10;lT+x9BcBmw49eKgymLApE727OMNUeGyYzl9sRztJTzx5DQua4k5M/XS8eOu6YPt6CXRxaf5wAsE8&#10;9kc3DkSjN9OWaVLmy2E5reEX6bKufowIAbWD1A6WTDJavXpwk0ebwtvBAM43wMRp3V7M6HttGhDi&#10;Dk3O8hES1gnurYjNm3XOMjaPNl5bBgRBQL3S/7SHVn0AAEAASURBVIsra9fCj9DUC2wADjj4RSfq&#10;B8Qg8nFcyUa3HZ7D0YSVEwKsaA2RAWfiGqDiifTwixyyG8ZnHtBISxac9d5w9hoc+iPzeq0k2asL&#10;IO/hKmd/MhCAb/1n2IQ3cQmlHIPH2Oa3rX3+uef51NAr489Yu+QnfsyrQo4ZTPrpHCdZ8hYe8H49&#10;4pDZ429+61vja1/72vi3f/SH6IaOErjdyFieUV54TDvIfT1HgbSMW1G7MKsTQBaJqQgOaSt6ihGk&#10;iTdmKiiiRhDhgOe6R0/SlnEypaBNT6HrbZz2nzSkB8BY4SFnZpBALlw6SWopMljxRYjKPE+8oFjw&#10;5lVGWwqsOgNvUQP0QIiMzgHAS0+5Nj9Cd6/WbNGLBuoffGtgedTXNOSvhK1CDV2NpXiI7oBRHjIC&#10;XPxIzxAjV8fcpyGiseuOQioI+JLG2fs8lxZWmuJNXtEWPmESgHdkmk6LvBNvpyaNNbCBEw/Z1Aeo&#10;ZjZ1X3agPsXa6TEiMni2URJHf97CKuC98S2LLDkN7OaS+7zKvMlsyA7PjvfZEfk0X/7eY42II3vp&#10;pVyh57Nu97XxDQw3sPRx3C6P1qwIdhTsjPn4KGXM20SOmFS8tDx07nAYHuVenpLGdWlN2WLYkSsz&#10;kCU6OiIv8jk6UeboaMoviHLVo7vSSfJC0/18TFNWND5HNsKLz5ytT2yO4rnnwhR5pcLIbR47pxwB&#10;XsiBC6NxzdscZkJ+/I3tLTTITydg3Q4n3wJzpCl93aIfI03doaE75toOhXRc47XCZoZr2iUdsO3H&#10;L47P8fr79feuje//zd+PO9duIfcOn4iiQWdBxToy2cm1vVxj1OYC/dQb9GkvLM4fZiMG5ad9waGi&#10;wgsnD3TYb+P0SNX0vJlGWspwyfa8T+Ojj5BtZA4OziLEukqnJnOEDggLk7ZAh5LDjuY9OjyWo2tD&#10;2BZ13D7aGXeNo1O4cWEr6x4e5c2YJ59+amxcxFky+rXB2Nm7LeOKWHUYUtxGv/W2T9mGxDMwig70&#10;T9qU5czJkIKXUTo16M7HoukIuo4N+Yjl3vVozAZRnGfPHrGO6eXxyqeeHX/6J38+/uIbjJg/4FMr&#10;u8hAIc6hbKhJwwW0hjQQ4oSfbB9Bh9C3htSdtuEI/ObOjmpHIOu2OsUu4M/tOaw+DopMt2EBs5CE&#10;EqRShDEOeThnaQawgiuhxSNe60vZiHA1o4alRG75WwR1xyFs/O+sj1pQ8pvGnzxKN436Ig9YElm0&#10;ZEsr1HdqIaLSTg6Z1Ui9Ul7+AmM+rvLYizjLKL5upleZyWUNFswHeIJlZnk7eaisJsmHJyMjH/qU&#10;fk0IJFuy90s82rCmLRtB6wWH18ptyEAK/J4TX5HQtHbzR3y1WXWdTP4Ir02IUl04o8KNcsubGnX9&#10;jqF+sZnQVC7oJYUfy5SRRg9OQEUQX3MjgUQt5JRegnTkg1vfnFO35ko7G94sC2UEBTbo55YM3sef&#10;aFOwjQqhp08TUeGQdSc+nD8Qr0/CNrHv3/+93x9X37063nqLrQGYNbY+5DG7L5Ro18oIXl8u2qSO&#10;3925Of7jH/+n8fzHnx2vvvqqz/osFvhUd8WPbaRCstWJFzJbyhaXxGvalxtClIvgZcOV0cwd77nS&#10;FItAtvQ6J7EotlBJiP+TihQFooTAmHXyIRr0Q/xSHB4iNFWqCRxlKFzCVr0RZLzXOhWMHHyFWyMp&#10;Wb2XjigS5C3XHTHjl06FAzDymbF6usBzC5VACmPFczddOyZiQ9rA1GMTmk68UVVk0CzpXn2vsnA3&#10;TsbZmA4gcUM9Q+umeYmjS3zp3fSCswwrrmUlc9LkyTjPGkGXfxL5SWdQWME7T+RVZnIRl/xeB8T7&#10;E/nFlxkv0orKST7hzZtFpTRgp5gW9QO5znYc0Em6desmI+gdva+A2dX7DrMC6azQABi/T0fLD+xu&#10;sGN1P38/oiUr44Y98pUtlp3pVBQmvCuU6cbUZS7KFopPH9M4g5JFhyDykY1yNIwyWOKFr/CYph03&#10;HTuV6exRbFbQ/Kk6DrWmbUjfCu8eIKbTHVzwpT3pRjSP0rV5yja0HemZXz68sKR1b0c0ioZypCRB&#10;QBtL4yIsFcpNGQ3B4xke7tkBpSCkt/0Ynabf/fx4/+2rbGT51rj+zrWxebg2LmyyQJj9m07ReTqm&#10;k7suHu0HHOpsYdNBrkyE/NRZOeQ7cVwnRGdlc2q5iidX036Nq3yxdbPPvJY3Lg80airKIBG6COHM&#10;tB3XAxyoZal+3UbBj4Xew/HfPmCT0zOr49FnnxyXHn9kXLj86DjH5xPsjKvMg1VnkWoAJ+40drCS&#10;fYxK8ZFXGZLe9KcMESQCFkT/ytMKdmy98zuDGzxOXfMtREzUehM7wpbp4hGHZlcPxuOXt8a//x/+&#10;YLz2m58ZX/vqd8Z3/urvx/UPqCMkazHmyVumqlTdcL/CjKOdUmfDfAv12M7Z7NyeZjH5nex3hj1F&#10;FuwHe7ROauulTaVSFdoOCmmZ51l5DF0WPqKuhhlYWIjf1e4sCxt6jURsyK+t6AurPGvmR76l1zbi&#10;o/DgIC4dHGxf8SpU58A6Fnsysm0ieCxt9MtfDWSYAcRe93lUk8X7NMraqgiLHjzPEDSOJvKvz0CW&#10;RIIT2e24a9lN15rXRwadjCRq4CxyJFZfXk5eq60ruiFJsgDhY/KwOC3p2vQ+Qhs7r864uBY57oNp&#10;eFO9NhTKwoUjSJkHX/jQjsqehDY++XSfdlICIxbxVR31Wu2VtVQe4xZBgvyLLwOnyWs9oSBSuZJb&#10;rWr/xFHWhd1fy1ow5TWRNOqls2E+zmO8x+awbBR7804e8R1ha74d/Ef/5t+Mmx/dznYfthG+PLbH&#10;0wrrwwEzyYcMtg8YBB37vVG2BFmhbnznu38zPn7lCoOU83kDVvssn1w8SJ2Ne7FkGPSmwkyclde4&#10;VnaknlClgpkjgjxwjUG67iiKnMg1KO+tCJnFMsvMKw0LqA/v05OcChbOCplbC38ezVtVgFK0DUBm&#10;lVCSzx9TIEt0zGqQj6JjoREJjIXfU5OtkwmePMLbpxenb2MZWsYYXmLqpw3OdNd5ZJRPb9b75jvm&#10;gjF0Bc66JfhqXMb7ZlLefJJLrKfzWqB2skCXIxU1ekE9NjImwHxGQDoc0mL3S7qQzsKptWJEp0OZ&#10;8ilN04wTA06S0s+9/FqpCK4fMugQJWMHVhqtC8v9Hh2ebfYHunXjQz7suYPOV8aHH3wwdllbccTj&#10;g/09R8PYJbCHVIaIBA1nwjLToEw4cZ1vCgxZjxw5ACM/6lqn7OHjmEyDozd163qkUpiOWKaLN/NF&#10;P8TkEY56kVcVSDDdEJipp5YrMwTAt464SOWukRoUpI3+qzjQHbDqIUpUceLmWOGRoWlpPXkMrgMp&#10;UticjxPTiLhIkYaWx2x+usI3CaXfZSEPlp2NTPAX1/ntn+Kb5Mlz2SBbNbBPkI+I/OTMU594hsXB&#10;D42rb7zDwvt3cT53+Z4T35paPz3O0OD4TTJnbRwxut5K27bOqVEfeTkDZRNXb9oSmTIjUoFMV07k&#10;W/BIvOWX6BRqcVtwXFupyWINNQ7N8Mc1dqD9iDSdcEpMR3rAo9t84JYPLruj+cEaH4/d2Bynz2+P&#10;Zx55ajzMa//nH7k4tnj8eI9+nx0ru6yuxcgbkcXICX/Fzn/zb8pj4mpZdpjZ8Tt9lpn6sCPcAwwJ&#10;VFnCx5GjbeoSj0pf/syV8fgTj4+XXnxu/Pk3vjl+9pN3xofXWVuFWpzdUAXl87B/fEweTaObe9Qn&#10;PyXk97uOWYO2vqlfdgDNNxfzqh16DA/i0GbkKf9ccwFii2wRpizm8Ug5UG6pi0JbNtxr38ohTDrp&#10;GIQydr5Oq/QiEHzBJVbkmYSFbf10/j4v+Jq0hVUXjct7fZGPrh1k6Z+M8xBGSW1n6g/+lJn/sigu&#10;5SdSVlzSkLHtUPriiVpSDif5TVMGOIo8UxyjF7RDx8wzsXAt+ZJAN3zp95fxBCM/YjuB9br9Vtte&#10;ZsuJL8iCrbQpg5keCK2r0tdyngLsePG0PDnDqGmlZfNN/smWdgho0/ytNZbEi5IfO/D6EJcDNA7t&#10;MUt0TMfHH+Lf795mew86QPv9hjTZH7/8BC8wOJizo4QHh5nYnmd842l8FVWKJxtr47R1nwG631T0&#10;e3gZXGOnB3SgqrNNZQmTtsMaF+zGuUZU0pAqHQZTYgVcGJS2xMltRZVCluH6WjziX7732ninxxLP&#10;tfextklLA0uc0ZOnfpxnWqaaPS+4EI4AfBZv2jhZ5x0VYewrdJokkQ6aJQCgiywXDaSJVgm0amOc&#10;Sko+gynibhmK5xnJqYPxxT5niHeDG3gQlMzoGU/ltX8+P14WIjKDMLN68GLn8sGwzIdwzoBkJiH0&#10;S7ehNXXZ1+aLXEtKs2zasd2vC9hSgXaYCI0jN+oTh9p8LMoXUNeZRccI5bn0jZHhrMRhZ8fG2D77&#10;7p3d8fYbr/MRRLYHYKS7wyZhRzh1CjAzHTDAIzgNXfsEhLQ9GmU7L6770F4dqdkZ3uD1H/dgKno8&#10;yqAi+eFEy1Q+7Vyo51QY3jDStq0IOtAugOiHeGGUqUZPWp9VuWxFPgwte9398q95yJIOU/leK/ks&#10;a/XiCNuyNU4Dk4rl12fLzvhpl7UAUgVbL454c2qDt+G2kJsa7+MbZivyJhx6ln9tT3qqrsvHDlTJ&#10;Rb0RVZdhaOAwGHWt8MjXR313j3iDcJ/9SM5vjCuf+yQLnJ/hbcW3x5s/fYM351jfg2rPoLvTfJTS&#10;x+U6uswYpKyQFdvNTFgYmPUJmh3ykWhvluNkKvKfJLTdyXdMERDZNV4HaPA6/gLbin0x9X6MHbrO&#10;zWdnx9jGqa3tceljT43LTz05zl+8wCaS7EtFx1OH6Gol1/O4b5F1QLSuL5KmYbmsl6+T+N/4Yz24&#10;ffvW+JA30i5deihlpSCQDZ3IhTyRl/LLt+eyB44d6yPeljsznv7DL4/f+uJneCz3nfHH/+nPxhtv&#10;XCOpOqnHzEDv0XCssg3EOvJtUJbHNAI3b97gLaRd7IKZQRoH7cjvxqVzio7yaraSR6canjZfuhU2&#10;RRNZjZ9+cZYDUJVCWVd53a+3+BfqbexSeyeUnLms3JYnhyEva0BQHeiDWiftSywDcaasThgLnHms&#10;q4rR+IS3zsinPIhfXB2cVU1nlbzOXngkz8QRWuSPvcGiuGMHXqN3Rwblf2d8EBcPYY8M4QUcju2U&#10;KTIgbxZJNyOlicWdF6FzX8z9Ny1jxRbf4V0bItLBvO1mqbbqZOqetKGXtjRlHugJdz8N77oMmp40&#10;mo5s98A8baf2orImjPpMfvC0POq762+IgkPFeoIpLvmzPKj0eSnC8rOeIJUqd3bJDm7xz0TE5hny&#10;7uUphXXJ9XuWuX0ByzxorSPMMMpPZhi3zvBG8MN8yYCXHqZN+2kt2xEHGvqE8ES+6I/6x8sTteCq&#10;nGcJtDAaoaNMBUG5GFlXlsJELMrp0Mrs+xg7N1ZK09JYz8RWuMZoWhSJIFFZo0y9rIJJcQIXGhbE&#10;Ep4UjByqSfPOdCtPRrZEHTiKMggSPEFe+JQqcZVGZIEax1WotR6SZozmVnAB9id0AQyukqnlDN/m&#10;FabhJs6CMYmySE8Y3kQzC8wZkfBnbSMhRiQOHZ2Gl1jg5cFAmvnlMf/eE9SHIbzMe2lrUF0OngMj&#10;XMq28ppH2PTsJ76OM77z2SDYEfDzG6ZL006dBuos04brKTC8q1ffHYcs4nbjxLt2mHBiPnnYtcNE&#10;J9J8u0ydHjCDYRPmjJCOTjw6p1SCsFaNZGaBsE8/+1AL5e0slWayboXLPLYjLh0heCueSz7z970x&#10;6dzAQzbAdNUfQTmXz16bRzk9DAsdz0o2s5CijRV86gEJ4tOxeD7OCApcAFluGVlBzrK2/F2rtO5b&#10;b6zPOrO9lTfi7GsrkzR6bZJWGbnTyFV5y1fzGFrz3nglCh86Jq7FZ34XCu/HKe2Nte1T47mXP8Er&#10;9E+O935xdXz48+vjxtVrmYnaPOar4tgtzXMcXchnjQOcaD/8iz/IsYt02pQ3+rq/BgUuCOS37BBm&#10;cl3qlUPvlVHU/FlH/IfvbEnhoyfub+/vjKefe2Y8d+XjY/P81jg4R6eJzqW63GG9XOvNt8WsR75g&#10;oBOWUf2WofjJ5a/8WeY38ORtzkrgk2xqV/u1o+TZehKNU38nuSoHdFN4bVDo8FIpju3I2pmb2xtc&#10;fOj0+IN//bvjhRdfGH/6f319fO9v/o5y+Sif/tlkUT99JDqs6qTWZmij1kkHGG4nYdlW57nKxWIC&#10;oho5uCpZlH+pUUtsSafCq70oebM3TsqkfJOyWw+6U9IDG21Z92L8KgtzrZficlbKOG3ftSSWb7aF&#10;ID2fLIJvw6LcSffaI7pSDI7YA3EkoLfqlKjjoglO5LGedEh9N6M5xYciUp+Ji38RV6WKUjD/0ZN1&#10;1KAvy8XiJzwGyChpWg+4ij8QgYkVli5LgIlV/VVoW5i3OXVax3mvHrw/SQsfuS8dVxrpE6Roa1vS&#10;WNIlANHFEnOFq+ip77LPuo80igUOdV06SklwZ7lJs3CaQ/h04LiShBD36RBYyyvOMjATb3eUiNNW&#10;3Nxzn5eB9qm/bo8imUyA8ISBpNI3bUXqfCknOsraLYie5VNAW7xQ5NrNcAEzrnly8H3IbGxmmNQV&#10;zMknJUlnCSr1V5U2BkWDIwJse6EYR464FeI9DIqtUlC41/4vKXgBYZwKJiJGFmUgEEw1vMqnTQw+&#10;ObPyVqh8XnchmWcx60V8GePkaeIUVhTZbI2rOAsqZNFUCpvfcJ3GSEciTaexFWSB01KTf/EGJ2ne&#10;cq2zaVWIKY0cQhhPMjyCimClk580opwd9RvnvY47j2eAiw6gAwSFrTxwyCm7lUO0XoOuXnLrQjyt&#10;Q2nJvcFzN9pqUHiDZ+H7aDzq5cHQ5eo+R50veHA40SM6lMeKO8HtbE0cn3rCqKWsPh1Wyb2fXzi8&#10;xboR9lDaYY3SAR2lQx9LgBdk44hHJdgqM0l++w1bUEZtDx4tJ6eRXQRr8FGdRu3iTTtIhjhpGiMb&#10;zrw1xuJlX813lOFza8sp/ExdpLyx9eLTctM24dtK4swWcrQ9tL5a5w/eG996b9mjHxkDj2Xo0P6A&#10;BkHtufDWFs7GRGeTRaPKILi4aMTFZwfQTtI664psN2zs3C5AldXGgjWIsYMh7+pJmfmnsQEHmXxE&#10;FX5LzcEPmfAVHrV9+NM+DT7n9+UBZ+jchtJGZu3sqfHsSx8fTzNL8+6b7+Ttub1byGKBAbW1sskJ&#10;HuytgKY6S14EJTrW8Rnmr8olaOfGKHPpq/AZ61/Zoni03fIbZtVhWtGCZqb5diUPW8bmpa3x5JWn&#10;x7nLF8YBejtkp+19ZMrGixCTZhxn/GzNMtkhLZplR/JmWC7viln+rfoU3cKOvBosau86KIf7yYjr&#10;Eq/x+xhVX4E48QflmwpeGHmzU21DZkfOT6Uc0nHym3VH7Bi+xvrGKy8+OZ762L8bP/7hZ8dXv/rn&#10;47vf+ntmZ/fwT2wPASq6R7ERbageQblp6eliSV7BJd/xaZJO0cM4cWFfIYTjL/IZWQnkNb8pnqFl&#10;WUDR2T33x6tyLNmI4J50jvZ9pjP8MSmL7usNZ+Grg5ZvlJoocxx4zaIHMXVVPga+9LflFsOr9dbv&#10;lm2EB32V4igPAx9sWT67PGE4M4wARGZ98fLMjxLlMJk/pU1e8ZlAvCfLyUfPwcNJhYirfYEqc5Yn&#10;sPhEQ/sgr42vH/DKCxF9DmXjCiBytI2FAZmYaS2X5wzIQtD04h3XELvvNGpO+TbgO2/TVdagRn+L&#10;jhCYDOo/cFz78CYDPq/nwSn4sNTowYTlPKZXNTmxK+nLadmKhsidCPkJXn7uofTYAXZj3b/LmqPb&#10;d6kXGLttuobgukM/o+UsuRummNcd8a3bPtJbYwuQ82e2x8MsMYiqsR/dcHUYIyz+1c9xKYN+1TIx&#10;nQGVjUdeJw2zNuxVqDJeGcJqrmV9SpDMda8ZySqK4S8OgIzVsJlXPCVwDIR7jagNybR0fiCYR1dm&#10;SMXToOCHvygSOBlOvmlwgqY2cDItM1nAJSisF8Q/yEt6ppm1iZQRtEiW0VihyFZopCuaeY4s0vCf&#10;wgvdBhbQMqNxiyzpOMEzDkA5PJvfbzatb/riMX/JW3iOqeTypkNfdKJYY9Cjkqatw8mjOvArm8YK&#10;qoWcyzxppAb1Jj1H1F6LK7Sg3/Dp8AFjWvGlaqLF3Bd98VWceB0l2/hn1Ipc3kvTUWN66d7TmDrd&#10;fcy1m5DtfnSTWaU7HDsstmN2ifUiftMq3xzCQMWxSwdolw6QsxZ2mjT7vAVkgyZs7qk81iuC/G6y&#10;hiesca2M0RN8KGc2HGS2q2a+kB299VtC8pvRPhXNEGdCXBpUFavm1C9x0ulz663PxnsYhI/GuWhd&#10;x3YpM8/ysdjPCfzEID+NOXzZyU9t0r5Q9Tp10s0J3YwSL0D+qrP1PJ+cyBgelBn92L7EgcnEDKHN&#10;tYOedNKBTR7ipLHGIm6KD/3RsUIGy9P4lDnRWS9GhGlbbIj5sU89z/fRnhpv/uD1cZWPwTKVWNsT&#10;aD/AG3zzzLft0kGFnm+9tT3piKTf+FuHnb7gl/zaeutVvJanZaSjtsR8M8/d290ocsf1C8xavPip&#10;l8f5Jy5mXySh8JOTlsqhPDnpX3ItUlSlqcsHGBd8Nl8VL2CFvm9+jY2XEw9/8qsMkQ/EdpT8fM/Z&#10;s2cpe77FR5pBcsI0rHgLpw0DnYkACEdnOS8v02kg3z32gsLNjzPnTo3Pff4KHaePjb/+y2+NP/vP&#10;/w97M10fq9RJN2V3iwjXcO3x7FSbcvCB20856uesX1g/+OEVv5NOO4aPpZd+UFyXaGQJ1+EcxoGz&#10;fC0Ljlq35HV1CCpO/1Qddz8543oqdWMZ6iOdSdInKRMZo3914eNgIxt3+y3BWncLP21hzqD+2nea&#10;t8up0z0bZ32vUDD6CoN5TvBXXQ4f/DQvwUl9RDHhUWMCS27TYsG/bZF4lLXznXA52zxyNK3mtc9h&#10;ZvJj3DKcacZVkAksNm2WNlV8ymO4IkpfEJ8mn9EJYOpJB/dACF5FI83rbtcbrOkWnoIxLTSAtq5a&#10;31WGHDa89JZD5Qc/QNXuJAs8ySN6n3XTfIpa65exGzlCr7u0GW5CrJz6M+t4ykVgA4NEtye4R0fK&#10;OqR9++FxH0U72LSO4wq5N8084EDmmv088eNyZV5D5iRbcBPihCDAoBZ0kzCAYSRZ6ie9dAzezlEU&#10;pEDkQJooyJyqJ/mmolIhLTA0tFDihJkggS/hlZcRigan8jSGwFKRuCjTJELlqDAPYvO6LI1sycRo&#10;GIa64yJsOmbBJMPgNaj08C9vZdziUhdx0gqzFORDsskk4yhTOWOeJtCr1WGsuQmW1iDvFGg9PvJN&#10;FxomnEHykK8MPVhDpSuZqPMtIT09oTt9OoM0ihqJugxtAOQXctVLLnyt5y6/5QZLh2W6MlqO6tH7&#10;xEU3pYvmM/yAXxEbb3Aon76NPHmWDD5l0AEd4ahvMot0h29rucZmn8V0b/3sp5lNOqbxcObM6VOd&#10;1+rqRt5qSEeJztIeHSzcOOm4c2Ds36ZzSJkubCi6hj7MZVduy0151AmMZht7Ko3Po1VOGh9kPWQt&#10;h3DyGRvGiWsbNqDq10bDDpVaTDlbmaQ79bN8blmlGd2BJ7shg7vDIp4eiXs+xXlhI1ZYebIorbhW&#10;WKsdVp97+4ardJAcGfmmx7lzviigrMwuALq+SSOKXp1F862k1Avw2RF0SwDpKIOH9TPyqpt5mGCZ&#10;pYMFL/EL0Lc+lOMy88Qw9e/nPzaYrdk4tzleeOXFcffGnfEun05ZYbfrTfYNcr8nJXABpj2aOCsl&#10;ytrBKqviSNTgFv3/R0gdnOkLvjVCG3fKdB8bszOstehE6QGMs2wyd8RMDCWG1OgPGSlZ7sinjqXJ&#10;JcLX7Swr9WPccuhy7bjle6+1l4gw9Z84aAQO/vZ40/OAzoq6dVG+b8BJwkOfoP1rH4Y+qxa5ldGU&#10;Kdx7HSh9aP6Y1WNtlg3V6TOnxu/8ky+Oz3/+s+P73/vB+Kuv/8V4581fsLCdzgidRywtOSI4ducH&#10;ffvRY9UpqGB/+mj5tvxzlieO+o2UufOn/aP+C9ELXsYJJyos/atkP5p8zGao4rVM/T6gZzvwqYsQ&#10;Sj0BrtebWFeKAXk78U/6+ZoZg99iMHTzM9kM/5OfTtQnScO0dNjil5W55FY/sJSgXGV7IFwiYn7/&#10;GrXkaoDChYILXihCx0vpGfq1fNsZQ/l+8s/0ltG0B/lvvk07oXByHdIh09TlkoDdaf0G34yUdHUQ&#10;gBNUIMonsMiJpgVNaL7J0FHABTL+tK+DQr1oC/55hq6g8kUJw0bRW+A3LX8VExzwVk9Wyk5kPu2/&#10;/HH4Eso+6yl3mUGliUj9wZIYjNtBJw/1twZXDgBcw1lM+Bac7cg5tgk5zdOLzDSRz8GpA1d12yEd&#10;s6mYipdLZ5YA0mhUSkbiGE0cBoQVeDlUPA0Q8Bq4mraLkkYqxqSAMleFX4ZmwZSioxjyLWNdZtJ8&#10;3psuLXuRs59wkmc6pIweQBsxUGKv49EpSk2e7HRFtukEyvitZM0BuaWHKFY8R0bey7dYhKoOABe/&#10;MpRcES/56GQ6QvGasluhQQkeDUc6HMqlPrjMvXlDb+oojie8oKew2byqU9wntdL83UmNEXo/89vA&#10;/bqwzIPX7Ti8tqHNIz+uvU/Dhh68rjKVZ/Ujduk5m2ED76jfTnNRVZfyaQfVmSSdggbpzMgm5fHR&#10;Lba5Z5GrjnOX/ZXWKC87CU5Tp1cP/t09mj2fI4DHtU8xQ659LAV394knfwZ5ab16f5rOQ8rCNDqm&#10;8qTuPTICJl8qCfzp9LUVv1Mm/5aqVlq4PVtWxlaZNc2+T8IDP81Pw5gn5cwX5W0w7+2xDSIduCP2&#10;OrIjXXTVVSOyw4WOScgsDLxt0jGyw+RZDt1zauPMmTgIZVfGnGPvpY90gifK6IdrefHwPoETWfoy&#10;8gMAoLqoPxPDGnqgj0K3hBlA1gVtnzrDQnCe9fuhEGYxmDMhU8+aKpf+hZyUXT1KbpvShorm8m94&#10;lPYM4bM4Soz38ibevCxAednJtXHNHko8rtrcODM22RVbm862Eqz3gd0UbDpuELY4g0usS4wUvZD6&#10;lT/y9yCPlqvmn3jtXfzwaIc1yxfyiFgbo7uG/XW6MP4t30vUe48wrOxpdUKBuKkb05VLDODRD7gD&#10;+DkeP37xd74wnmVbhG//l2+P13/8emzL1a+H1F9nee5Q//x+GOZCbnj3DA5rV4eQ75t5Dk+yRQB8&#10;8lj3zav+UqzWl77GuojDbmZa1UEHSTzqhQn1p58uHMVLDZ5KV1Io/1xpxQf65Q8LoxtQHSDhSm9e&#10;3R+ia5mewbovH/u8FWi9d7lB7SdUZSdY8aV/QCY7EVN201JyoBNv+LbinqAXJGmV3nDGIpNpUb4Z&#10;9AvgRkXNe5+FTrlAeBnPSXoz1GdzGLivAopdpAYvQLywfALoZcDnXe6VrUP6ABbfhAvtk+QG+6+e&#10;5V/LiH9rXsRDvObd/FiHM8ArNpMQX6wfAYFpbs5s++p1JhM46+d8/AoY6dY7rMMBI74Vzx48GwyI&#10;z+Mvt3gTW5HUSx776p9mUD7bjWwEvGjvzE578d7V9zJL4YZlW+xdoxEJ7OjVjDrglC7InAqVCfIt&#10;GqIyckBiSaUFr5PXWrgUujcdPYiEoPOKIXArtNc6Mg1Vwl4bAsNZAcNAgCteWsgVNpuP7ggEvjBo&#10;InGy5KoYaVkIKkUt+29cUud1+JxMzPhfdUo+83IUD5XfDkA9oqJKu+6DzoWzQuF5wouv8yt3Omjw&#10;YyXteGEar9ckpJGQs2WYpD3w0/mEa2dtnNddfq3oxlU7Cxd9K3PKgvwpgVm+4tBOwi+NpcnpVFBo&#10;lquPmewQbPH21vb6hWwTcOs6b+84y8NxbIeWtQWWtDR8440IWMGxUpo6sHu+1YSQKR4I+Cd8Gndq&#10;njpSZ77xmDU26ST7av1G9OLI/Q6P+vr7Q9Gv+bFx+behTX6uld3yyQgbGUw3ToOwHGtjtNIhKBLM&#10;20F4Q/J5LZPkXYaBIDOmDDBI94+6XB2i6Lhsx06F+xi5yeQKs0q+4uobfz5ucq3LJm9wuPB3lc0h&#10;83wdMgfUzQ0/Hod2jmgITzF7ETmkMw8uZCcydTnHHmSaTnjqHQ2QC/CV5IiOHVlyRBQAzG8Z+fhk&#10;HRp7NDbuA7bHp0KO1lgPw3v4PPQUpGY/AXeRvDz4+FnHmM61iEOl+KkOuQ1m1XsuFiH6pJzNkkYY&#10;LpIbJ5fZP/RkMdiJUw+P8CmFNd4N1vHW6/GiMgf3+ctFeKo4S2IGy3tx05Hq4CRy+Tr5Y5cF0/VJ&#10;B+3su3J1w1xMR4PBp02p0AfxndwjgCEtTNuZ+ct2HEUnmftj6xNwh4y8XRB++fnHx2OX/9n4xc/f&#10;zkzTPrsVs2qPmV0+57J7hzVMdwJXrbQ4ZQTtBD144Rts3Bt/IrtgyiGPFW3ajJSZGSpd/kyrQYo+&#10;uWVTAnVl85IAnWokrWdVx1NXZ7xdjLJZ7af80tRCsi/wytQSuyZGBs7CFA55snrClwwsxVc9b5nM&#10;W/7Bx9+WZdOpjp8dTWdspt64Ugba5OQzXtmXaUayIj/zFbPBhz7qKUgpxXxNr2Wwvv6qsFwWXmc9&#10;X/KjK0reR6zi8m04Pyqt32t9FL7STeGpmKaZ84lKFuQ7v+VgCK9c5hFeZC9QU6uLWPeNVxDTsh9c&#10;JVU7TKR61B7Fbdtgf8bO9V0G0m5q7JpW901z2xJ3rs/MHO2qqrWPop60k2y86UCNtHO8GHPh/Hm2&#10;RnFrGcpT2vysuOAsA5KUlhhCW5rFq1hp6+7yJXcr2e3bO1TqMganaNdp4KzLEl0uIBt+GyI7V8b7&#10;toKdII3Mz0m0ImREeb0vA0RYROl0z32tkjWBCDxLS/bMz28VAleBw2Crw5bE4AiNzkcm4VJw5Anv&#10;3pvfP/jMQloKwALxDRhHf82PnaY8flCJ5k8uuZhBvvt6nrsxlOaJTMV/eFOHOArlc+W+jYaVNOsD&#10;oNd55Efc9doifAgziTUNdemhl5E/Q/I3X9CIHmd860G41ovwHn3fzoeI+3AKU3SLUvIgS+fzDEgU&#10;lYaQ6+4smbaXr0qz8JfX3NXpjQ/eHx/wFtz+rTvZhNKOFE1tOpFuPHmbL1Ef0QHQAWXdAzis1K59&#10;ssKgkdhYyhTj1u7yORVT0pADQ1nagRBGZ5yGGav344mOMtSxU+bKaqfMDqywyinP0iElBd56ib6m&#10;sr0OfRVKWNZFw1MAgbEx056EMWi34ckOXWjXIxiLE8bK1rjWRtep3K7vsIG5cJ7Zm9PaD49xrJvI&#10;B9vUUeI4W6983Og6OPmzQOQx9g6dXMsDCNRnwZzwrrCHbnxK1tiOMPzZDKCh2ClRCWDj0ep0TsS4&#10;S+7uLuWG48pu7XzGZsVOFlyxQgXa4Inta8vqtnQeYuQ3zr96LFA04qyAS5oDmRkd0XKnwiyjsk9n&#10;GABnPRyzkMh5+WNP4ctYP2fjL+M4y3t0NiN3ZAx4cIhJTVFDwViUtJEuM0mHb/U3Q9WJ0l/NUoKD&#10;ArFs0ykHn/K78aR11R3dY2P6GvRk8DGAdYW+nWL8Er2K0ysKL1+eKRf4iM0pcBy8tKDP408SKp2C&#10;80PA66zReOYTHxtPPvnEeP+dD+lAgwFUp+lIHrBJ5/TIkTv1QpTE0txHZrTLeZZb5EdDErOuxSBO&#10;Gu7oFnjBlNVB0KL8gDdOOzBYx3wr75CZgBAkLjYKcWcF0smPVAEPnqyJsXGkfts4+qcuV+kRq4/u&#10;iFkGTadolb0XLzS6pHe8/jUD11lXjG+46Bi8KTc1pMzJWT+qoWHqXPflW5IYQPGpWxDM+5wWP/Hl&#10;yJo2SKToJlqKvgULpQV83cvPMjfSXioLoC2fwJhd/rUf9C2votTevdYcbYe0oqQBWeci2XTEIEXv&#10;O305zfz6uuwHCIxpMfXQlz/S5Zl/l0c4sPG6cTRO5T/iUa02op2pH/0KLpPP9uyPO6xzvUv5O0iK&#10;MZKgrAfC8C0mijKy6E3FHX9OpOtZYxfAVkdJOeCBH2pnUBVDRpEmr7LIuX0Ty4IgQAbzaUiOhg4O&#10;UCoNl5XzBEExrvHYMJ7CMedMBbBRCA6cksJZcLkP3jI488lYEa+z7LSxpCiEFyYVkbQIIwswjGaR&#10;ARxeB1XOOg/TQ5cYK5C4onzgM/rirOzC2BCnMxLZKt40IPMfo/JSvJamvwAIE7zCeZ+UZAmfgSdP&#10;nM5Mk5fspSQO/4KneCt9EI88PZMkRXWk1j1H5mZD/YFDtjIrEhD1KHBYKp1H/8EUWNO6IknHYB7x&#10;iE+eLHf5M8H76FCjWsBLpNIWRmR2gnKHU2A9i7h1brp2cMDz5QPeeLv5Ia+b79xhNMBsEZXBDoEk&#10;xKEhW7KuLfLZsg2S+ykpa/FV/Ojg0jEqlkhTEHljHY9ywH8eAXIGbdZAyUdmYITEvsMjaXFi08bN&#10;V2WCE0GH3MK707HIxU3WGnjmKNsQawXjDMZ7XTNtVVmjEsuOePGHbYRWL1kzQuNAzgw6yruoECVy&#10;JMvrrIyCzp1lxned/CsHY2fn9jh/YZvHTLx5BlrroR99tGTvuVj2EKeQhjhoQ7f5/VW8hyEVJVH1&#10;yK/XlgWK4PCaMGW0/qUzS6xOxzcT7SDYafDRzvGKb1vZA8AOmOGwN+cAS5voToaylx6aniQVWh50&#10;4nJSMD7ujd/kJ+UjK9aZnG0QlJ0ygoaPJbcvnmNGha+IgyNlJ0bkSLkQJ1bTymZbWunNa9Lq0gtD&#10;nQNvQsD8qXjpe7XPmogPP7yR77BtsibiwgXeeKPjr+49yiuJDxTksROCNyINyuhWmRunVwbt0+i2&#10;K4ECFjYqzWIxf/sTO8MKaB4blF3Wtp3e2hyXn0EndCx2eXvo/NVt+MFW2GNqhVXg5YMVrer+qh1U&#10;/SR4UyRFFU4ivBwVz5qHTlrjm3JwlTRhlan5q/twHzoOstfuuQC36mxsTUTKqN2Jl+u85NO+T2Zg&#10;wTflWHGVdsLGMJ0eOqtqR12EsHzIDMGzeomfs7zAm/KGZzthi46YtNMBTbYphzwAjx2KqXFKI506&#10;z6RwqgDrifAnwJVQ+fg12puGV8cWmRZCD8LZUN94bJ89sSaPNJI3iAuBskxCpJmvc8jTlHPyEd3M&#10;ZPEHVn6rkOt+5m+sdcuvwBKPCBVrmbeMpU9BuPKYdJZpzsxJKT4L6gTaJAddUUjAsx0It24a6dcb&#10;6qUY2IFnc5s3b4syy20n2kf+Dii78+lgzUHnFrvln2MDWj84bp2z9sXMOItDXfmXAbTiaYrgOxEb&#10;OlYZe1ZOV5lBx2b7RAxOWE2eBDsx0Q8Ofo9GZ5dvR2lIGd1j0FbYxWMMOk52kTVrGy/f2HEnamHc&#10;18RGMHvL2NEHh3jyejMMe+2hKlIs/NhjjzHQkFblVlUFZ8HrQFUsiUbHUdrYuxo+nUB4lk9H4DpR&#10;C1EnrKFoA/YvnWr1jSTIRkkWWjksFVoFKFtqJQ0t1/wT+BUJTsb0OG81CKB174D41H1+TDcPvigF&#10;Yu5SgXzIEHko3OJROShKnRdpnQ5ErquiwDl6tbFIgSu+xAiVnst5b4dE+ugN5qShbqIyGBN/nvdS&#10;ae+B457MT7qm5RMunI0rRFOYKX9FUz401nZ4DJbZ7Vu3xkfv/WJcv/oL3tKhYeVPA5W+C62xbeAp&#10;J55F5xk0ZbnmR2AlzwJuNS586y6jJudI6SQAQsUAjrJzZOP6px5ZZiqa9HrlFEcEvVQIGHVfnpQp&#10;v6iAQEoaCOS23BmppIEXVqXVz306PSkPkwVSDpBleFlxiUeE1vUanZ9914sIr71wSNvOmJ+W0LaP&#10;6GTom89uu6ibgUk+sMqjLWZ/du6w1cLRw3Qkt7Oovgc7m+g8tocO3SdkkwW/OpQ89qWAMxILJahZ&#10;4ITiGb0Kp/0bl0ohR1zzq8bIPOWeMZSpRpNHEPBtJ0VxUrfJBzUO8rnYmrqeshMfeokTS6kRAUhs&#10;dvoZSxPLjP0KJwdtp66RyhIdYl2z4Fou/ZSy2MjkNWI2XvzkKy+NM5f4gjjw1n871qxvLhtQQVDw&#10;L0Gb92IaVvRREUSd6Ege7YyHvjbX+tPeqHduV/DzN3/O5o83Ka/tsX3uDPZLY679+ufCy7qZ8hZJ&#10;HUD8APZeHSjj4Q1a5lMDlKoMEq/DQLdEWnvErIsNFGfrlJ2GPBZPGVpnyAMPe9qzfo3btfNr44VX&#10;n2OXfDTKruaFA1gYsVily5wN8SC1jKkH/EKPe51/rsseYBOEWA7nY9ZE5W067TkJUSQAUybOWaNE&#10;o7Y2bUIf6uC84IUkD3JmABy5qRPKTvQRAwXbkRga+bRZF/Aa1etSiKlBB3aWOBItU78hZtmZv3Sn&#10;KKVh5nBVXqVpc9Q9H5vKi2XiupeqJ9LRb8qnWpAp0vjz7ayohvi4K9D4GSNaQ6HIGMnCurfeNx9e&#10;81wMv2i8OqT+kgvrif5xHNFH+7TMuAtqvgQv5NU2wohOMK7sKDM+xsvkhImZWeDEl31rSeUTXdcW&#10;TAClQ2ieSbCwiwsZ1L1ljb2FltETlpjg6J/404kjKfy0zcdcGhAcGmIGSeC9Rx6fLOiTnb3d9CPl&#10;+JuskwbOamVwZjWbsHKtrkSjndnv2N7aYPCyNbb5SLYz8narI0B+tWUFSYnCE4yxBcqaL4fEB1F3&#10;jLNMNzFOlXU0PZHuivF8hC5gChKHABZQc4KORxTMvcJE5aTbUKRBMm7f6qvTBBeMCO+fwQbB0W/t&#10;Ph1kQDFlb0eNSltpnCFkp6k2nZIzBCM/eiuhuBcXIKnoaq7f9upHbVkgbAaChSN/ng1y7nqlIIBX&#10;NdJctuO08FPZoBMDQIE9Fa5GhBNnB6fXDfJpmvgy8uHsOpSM+sEU3ZIeQxYOIYKPc03Nc18qB5OV&#10;fhZaEQ0vys5/Qhx4bsA58S24Uj/G8WdQX7kEPlWaBbmRDRhR+Oq6z7V9dFb6Kpzi+FVB3nX68m2H&#10;I50MdKncO7fvjDt0lo7oFOWNBcrUDlmvIarOGvv5uAeNGghP6oA7/SgVRh4ygox8ciCk+imbk76P&#10;0+wAOdORWarJa3V2T7iO/RaK2Hh0onnHTrX9E71re6pKHHHwS+JLs3XTjqxtzX0+khcYeQz/2E34&#10;hAEfFUYC6wUyWU4lY8QPszr2M9tns5jbmThHRGd5HGcnqLZkqMbjFF/P1iWDCtui8UAP6t9X6bMV&#10;A2kRQr3KF4c89aES5MvBRoU+c9d2YoLXBs52ZCxbDx3lXTd5NJ77I+jcw3Gtwpe1aZWZAxvetiXr&#10;0iqta2kWdCnTQo6mIFCdXit09Ot8PfzyJkrqjPy7ys3H5+rhWP2x5cMOG9StbK2Nhy4/4tMGsKhj&#10;8ONTbHyaniJ0UO4O6uMkeF21xzqmdciPMK0/eTP/TfYKe/31n6Wj9NhjfIj3ySd5Y/E84Ce6DiNg&#10;kdyv4kOcoAudKhevhVd2xS/e/l/S7rxLj+Q4F/uLQQONdWY4JCXStCiK1kJd2dfH3/8P25/AOpYX&#10;XUm8XEWRHG7DGayNxc/viYruF+BQ1rETeLuqcomMLSMjl8qqnEpLE5vHn6YftMgqN6wnyl3uKX6C&#10;vPey+f1+eGUwwQFQxrfktB+2hqXljJJt8Z2iLX/+p3Y0eeSfwa8OZ2yoevBo2mKgBBn9wNjraRfl&#10;ZQEOL+sA4TfEr+mRFj1rSE3pp8BmN6BITG/69vbw+yJO250MtHBhZQTUyC032l/Kb/vca89/i13S&#10;huX1K78xJ2FwVTdeDT2uaKffgRyc0wZzGc1Dgvq0tZTJD3c3aG6HSFIs/9SXxA4Ec+Uc7Cw+W7D8&#10;HD4ODQMefIwYOYIf0MffYtWnd/9M+1deAFshUIJp6aOP7J7ujCNU5Jp+/GlhOqPs1Hie/P59efFO&#10;5PBF3X9QOtWZ1MDN2odkuIq8DazHxxj89aFkMPhnMBXHiG16na0BvgeYDQtxfENPfj4vxLdofWF+&#10;SlU+lRwEQkflhlSOZ57ozwYkGhSkYIRep2kZE4MX5F7kg3MvU7E8clF8Do7X3nnfKzhG+t2QziUC&#10;NjNVFcBYnV9qJICrEPT8xbOUT3qEMYpiBmqYU7gBqDzPUL1V3sS55k+NYJU0eZo/cTqpJRDOysvj&#10;rZi2rFx1TXP433GNMe8IGXvkC9NWeBUCwhJRhSaYNNatrzqUOM/ybgNT5Dz0mIAsKTluveeHwOKo&#10;ZOuS3z2hCOUVwceAwWudKmn19mNUOJf+waNYpywhB6HUIAywfWpU/uDR8sl18d84z8LStNeNb+Lx&#10;R9rUeoxGySM4XWZk/TJgXqYj7flHxz6i7klIHqevmoK/f+9hVCMdbt4OM1rInEoPpZSPSqMdXgxC&#10;ly4OeWs4ub0O8jNGtwPLuTJtRHlmdAon1+LZ6xQbKhud/K6hJUDJ0Yykt7vEWS4Uj1a/5dPgBdbo&#10;gHKzmZcIgnvq2rxk5aDIiZ8RqZKcZ3u3VC/NSJax53RfhmdzLo1jFW511uJeTtN++vTzbOa+dfrG&#10;V74RfUq7hHfS6yylrP2GnAQOhbN96AcnsjPDh2xXVxUtj5F+pLnuD47nYXTB7Ft4k0+d3IlTdC9v&#10;l5i5epKZHdPdd+N8a3c6Y0sKTmNeHW29odY1VeY3/9SRqESQc+Ki95U5sSWUf4dstJ2rfNTX96G8&#10;SvwkMzuxVKfvfO87p09yttKbTCV5s4kDuPWB+cfC0rp5lg/yF5eUZc/g4FuFZIFnBgKf5UgMHe03&#10;v/nNOkoPc+BdFfPQl4WFtZZ4yFkYdIJjboyiD9YnpRl7bbv9MrxlSQHO6ujgcBI3tz73pQfjG+a5&#10;M2TJXnoCY+Yxwvhkm6xJPIqwz+Wanl3I1b/Clj+3dGyuRxuAV3gFL1e/SO+g85B7Cmz6OgLFu0Zx&#10;cFnHvg5JYGj7Apq2TSkrX1t4cBna2cy0VwO34GjJRf7ucw388qSQ5o/nxVd5z77dZ0/uBnH9JaIw&#10;w6CpS/2J6/OkGUibVaq9SP5aHeX9y3XKDWRsnZShq7EpX/YnL9ulQjxY56lOadIE8EC4uR/8G5u0&#10;ph9589CslfHWoabcN+Rib11E1dA6Y4sc36KP6RuD6YcBmWoD7yiKhgPrKXz2d2W11Shv4CsM/meZ&#10;j1svhPATaq/yfUQz115uUa5llU/d2mMM5oHGyMQLMHXgaEXgwGv9gJEVAgdjhFQmYQq+uFcnJ8z9&#10;tWMW+uEfX2Q2ciftUBpaFuIzWrsM3Lv5nEFHkK3icBRSchrBUNd9Jcs4gBIApzO9h0yMV0ekSa5C&#10;HQ4WAloif+oUHMtmCCaaKnCuiCisNA5vvABNoDqILu/FibuTNK9lzwbfOCfJpCHZS9HpVNOmBZMG&#10;rmcNrmAEOw/Ft7NGjTkYKT2EyFdmthhaAiDCwvoNcNpOvevqcSrVUYEwPMUnjQl8MJVmgA6ezchO&#10;kZs4sDd9ee5ahwlux49yJWOYMrzHS2RtOjiruO43XmdNLlvn1iXPhmtn9eDBxu812Iav4V8aE2Ps&#10;xFSjRN+jevTwwekivPrHH/xLP/WAR5FaZ5IopXODPv/s8+z1yNtUMXKdnQgsimqlTSe8OMEZUaMK&#10;eBQRpE77ZThaRhYhrHTqoOUW2vBkPgJ4Q/8YdYDwU0PkDFsusP7NPlfukZ1O0gzn8MLsGCd7OgE4&#10;7d4LcC3N4AO88Fw+DjlHSt0h+51QUXXpLkbRkldSS2vy0rOY+sJgCB49jnOZJZUvcuwCB/HuvfuZ&#10;sYzTkrS+Gh59an3hhU20aCPfjpjTRoaHw7epg0MXurexqju/5dbmh/DyDV3tpHSUuf/2t//s9Msf&#10;2bif9+BCzB115uq8lII9BDGDojxUjq4jw5FP4GcpVQNVp/Yze9PIG8OCERmlztGN0JTsLzKYe521&#10;qe/9D397+m++99+eLjPV3rN8wk/4lv+tDwXvhqVnY5fW83hxioMTcK3fSzGCtvOtzCSxQd4OpBt0&#10;+ry6hSl/4wMDfOHm+q5CtG2nISP7vLwy+wzClm9cedw/sjWI39/wkLUa20MnOGmvctRC3Piyl+0r&#10;kcmz9YxBgTSQ4Wkh5y6yq0GjLeSYf6LY29qT6BQYY5eGPs+LMzyE4RljPEE69qTJNGx98i8ttX9g&#10;ta3E3mj3qW/aWTr2PJPJ0pCSwXV0Upx8ww/1TH5tSfu0jOqFhSdeTtEZpyyctJ+wK7zSlg86kBAE&#10;rU6kZZWk1jm9csspWx6AlLrPwzUvImh8Y2sE+dCtdmUN/rx0dTuDA3j/IRylvjxsjVtm2hoGJ4Xz&#10;ngt9I0syhZO8dFuil5FHVxIfHgvXeB/Ay98vqf4633mZUnYG471yrSF/6qgHH22dbNkO3emsBCW9&#10;eVIzWwtPM9AJDwzWMovULTkZ7PqCgXOV7ua4lX7VgC3tPySnfOhNpxNWhNupB4na8DhK9DZ5gE78&#10;haO/KXpfcw0Qr50KzXDyxttkrgCDIWavomFG7ylVLb6OYBS/jIrSHPwM3NwlH2MXiHAo29qhEJD0&#10;4AaesurTWWJKnahDUMlQRjQu+eAHWfmSAPMADkUUULr+ImXVjwEahQayz2ittwqbNDJlvNqtfozE&#10;B/js5yJWocX1iP7AkmdISn63R5qvfN/KQYvK9BXG7LV4m4P7+oHDoFrlxP2DNkIih/IOnNDGEbzN&#10;iQh/xdcghI8cWEZh1rAPfgWWdKH4BZnp7PMssoi6mefUHHxj0HLllGwdLYtnhyzIBFxXfBE8730j&#10;ojslI3mCdI4JeBYD8zLryB+cfvLDH+T3w762TOl9TNS06qNHH2Z2IB8XzUjuWWZAbl/cT1mr9dHB&#10;VMNRcOAgLOettXE2NF4ZOKYMGplSv4t8AuKir9hHvsGjyzTQZQgOva4zFj7GneuvcNBDRuHnVWRU&#10;ByUMcwIsGdRhCxbBqHzNTerVQKdjJANsqSrmPnd9rg4loSWTF//IePgJp/A44rrIW23d75Gc1dfA&#10;uAwvnDT71qGDqffho8vTx1/J6c8ZwTx4cy+f7ogVi0PgUEoV+PgruB8+eByeOqAyS5LhtWaF50Gp&#10;OqxOQVvgn1WG8mDgPhdeiiiX2ifcXDknTUuZaM7pk699cvrzfIftp//3DwGsESKji+MNrdfR1XCq&#10;dQFJbv7BhA6urtIfRpJegy89RPW8rh4/ID/cAqvOXdrKi3zy4Gvf+ZPT3/yPf3N6eRkn91b2SdHF&#10;AAskJYpTbv5oUP+5Ls+ma/woBmmTYzc8w82AzGxSpBw+004vveTjvO5L3/COPIZ/4VJg1AnCRkIZ&#10;0MXpvG7UwX9wmtLtOMhHoMsucKN0CcrjI7wnTPxkuclzQIvE0m7SGXbfV5RWMU5vP21UANHhFOtG&#10;7/JQx4mXBw4pYMhHgUiJfhmgegMR372kUYf6wA8bDBbqZKSkaKN9Hy2Fu/Yr4GeX3/sQDUla30xG&#10;yBHQvR2ZPsNxIa2GvKuvVCb6mXxt03TPFpPMmtzOgB2P1Ikr2q8gvzjltWvfXsSUcZiCd2zM6mnP&#10;DEtdeMbW6Ec6SEwO/8GVlgScAf7fDe2bkrPL1CmDly2lPJxSGn4cpuJYm6+CDexNq2v6xrrukiWs&#10;qi9NnLKjP3ggnwTxwwNp5KCPoetvOogZPFAlHi76i5Y9R6d1vPtHex/4Ew++JnAeFr8BRf/RFDyS&#10;T2nOz8ts7eksU+AVRtJvl9nJoEBsztMMup/nANj7PnsSHa9+kn9kpg9gN6DTgcGBALlrE/TZZ1I8&#10;Ny5tdgKsYs9+/MMfd1R6J0fwF7hRaoz0B9mI18PvgkRnlkocIzlCJFQIU1yBA0CoECkTK6Aw0x6K&#10;UNyGnESKJ1+nFcuINJY01PjPITaAIBwJoD1/E5G/yaetepJglsp+pjIz9XNwpN6KgG82cMua+pPC&#10;2Gk4A0QeU3e4EKa2AABAAElEQVRhkHrDxGl8uU4NNYjjiARuYacoBgIWRak6577TgInC2Gl+eTgC&#10;Y/E6jI+uhd4xtm9zbw21a6dhPj51FHbUgYbphJeXBBy6AnMbFbmbMQBDWHG6x7e9wgnCbWDBua2u&#10;qUgauHtdp8zsyMpzcZsGkYYRmfmNbCqJ0l38Uq+uT1plFsX+3W9+1U7u85ze/f1//qe8hfOs51v8&#10;7tNfdX9HsO0o7iobTV+aIoiAq6CB4+Tn2fA8Bw8ywjszAz+SIp9UGHzHuTQqFIJi0sgWfwcnfMVF&#10;f4WRF54OTeCbleqbFnVm4jBnRFIdSBkGq285Lzx05p5O+SdDHoc/rQF1k8dZUka5PbogacU39Xq1&#10;uugEhnZmwy382j6Cg+Xue9mYCJIzRexZunsvo6N8/ubi3ken53ESnuTNwscfPUr10Zc4eTdL1sHp&#10;GGmxAXeyJNrZjzhQcB5cI+vo5Ry5EBLCzuoMWtGJVZiJRsYRJvmDrlfRKw5k21Dy3smr6H/51989&#10;Pfn0d6fXT9LxcdR80iPlZwZ1uK9svAtACt9gQT1gT5tghHWkZgvDjfABvsH+yHfUm7Y/Dm1eMsln&#10;Pz78WpzuHK1wymnVcA+Ti3PlozPFHxqKLhUcofp6PLfcJkQO84Zf6GcjQv+9OEeXWcpcHmHi0yf5&#10;XE/48DCfMBEWPltHzlOXFsoAI7rZYkJCG7rzc83f4qt9yQSlG1iSxU+YNha0rp9pp1IFNPcAHyHd&#10;zXGn8nGo4VEHItnwSHwQzJXscg29IIT7oV2bz0NjtDEp9NTALnhje9qOA2OZmY7e6UfedEPPDCR0&#10;Pmf1B+7yntyVf5lleLPB+MvmuJbXw6Dyx4Ai4ig7wNYvddWgHTsblSXsLl2PLRgbMDiQR/UZ9oHp&#10;h2LtWNswGBunNPQFVWcOmk3iyNXWJC97UlpTryXAZsxfAXX6iADuM2ewL6tEj7UefdGR1PTKqx14&#10;eNiYlD/TRffFM1dfPtCHGVDSwdZ95N0yy8/Krc7qyH3qPPQNxS1Hx6bWXoOrawcgi0yKp1TkHzsY&#10;26Of0uYgu2Wh7b773iKD/lPhARv+o9OwGr4cpPYibWE1r7L51XXOrZlpjnc3eKf+zvZrC8lT+V3X&#10;M1A76RF5WbJ7nmMELoP3RT7NZFZOm7zhdMl4FyNVN0Y/xLZt2zjkkPSL//V//l/SMWSX+eW9rNPm&#10;GPBM5xPI3byS/NFHH50eRGkuxcvjY56Jd8hgIkq/Tcs6MIR0xJ9aUl2qZZ6i+BQ5FdHwMlMD8y8C&#10;anOMgvmsSUebaZizpyfNNkRfKy+HJgYYMzA47bPG2j0nQt1eT3cf6QbGKAPF5gCUucp4Cyn/yKT4&#10;uCZ0xJf7MV4Dr+WSJks7mIzkR/BKJBxKY1ShHgqso2vHFAPQhpPSz5/G8N6Okod+HebdF6E1mxDl&#10;1dhnyWZAjnJp9OlgAwMH67wEiU4JR08Yks6kHE4lPPpzifLU+OUKlga7aaVBNQg6cEdPaZI3NNyK&#10;g1ADlPqB5QCD4ycwXufPGy9zjZzGlLzdx5BlCSPT3/3611lm+12NkgPEnmUWCU337z8ozN/lO3GM&#10;2t3on8ZhJkkge2+FwWs3zaO7zlLQQVr1KfVdG1ZxxXXw1ZaqI4k72lXLLFMYUPyMVFqnvLvsVyNw&#10;FFqjXf7iwcG3beh4NqMnukKvU69G662twKhu5FreNXX+0Duw/LrBtgUj6+B9Pw5IBysEkRmaDz9+&#10;2EHM/YeZYk7U7Zz8zVky+v3k449LH2Ne+s/oVXfxTByjvf1o24H2lHjyM0JWVl6/6kue26ZSI9Nb&#10;2Em7ciBm4JqBbTsPiMdfeZwzff7s9P3//Z+zLJbluDeZKXQ6uRF9HL86l8mNv7mMboLpISG1V8c7&#10;m5hOoXEHLqXhwK17oYLN87T5z5///nQrTtKjzLi9jTmiR96G1CZbvviHv/Qg/yrHJCyd1f08o9f9&#10;6lftRzC6m5HOncDSiXNEiWJ1Tn6/zipg4YHr2ixOQmdSiveRDqkEecuE42/5Wg6fw5E4vDkuibgJ&#10;hTHJiSQzEgL3y4MqwXHlt5Ab/RM5MgAsd4kStIuOEKIwZCOtNrvIKEFf4kgeBfq2Uw8j1dlI8xse&#10;ldziyI5NGni1OfKe8nHttvsMUsJzcCG6mMGnPIJrYKJdf8SeyFf7Kz/7X5Ju8hXdlAeNvFDiKtBx&#10;Mp9Y9CXSL5nYGfqiLnXXDiVteZCkprHLWnzbSwHkIeFaxgcCs082gCEAjkzSbhAUcxMCi95Xx3Lt&#10;LHHyOrX+VpynWpmz+gCGJ/C9hk8rm6O2VtX05tL/wAJnNrgvZtEN8CTnT2RJz2uvEjk5kpYk+LEl&#10;4prdtXh4ejcsfvJaqWH3hMH3wD/x82IKhzt9cWRcp3eyNv/+weP+0BoMyGjsMD4ETvTozu37dXwd&#10;5+HoFQHZnVlKOaG6nvzso7ECAwunsYHulYnOPc0BgfZivHpxFe/+eTsmnfrz7Dd5m1GgDhRxlIPw&#10;IHEvHRvP+14OG3zw6OHp4zhV93OMOEfnIg4VxwvM66kuRjmzLHaZdzO1igOTR8qI2Q8ivWcSBTGI&#10;cqCq3IcD5C23UFVc5jWpIUbPgua+vpksiKLoOkL7CDpCPYg1MpEubvYWzHNQCVXHT+MvDoNHcUgZ&#10;5fo1bQxVIaaMd9X9UDowRuJFTsiV1winDSlx4r/IZtDPf/PbKF1GT+HRhw8fn+5nurczREnvNTBH&#10;+XQmMfjHc0A3zFIpePbQxP8OvRyJGp3UKZSO8K90GpnXKQvNud+Avw2u+Juwe26kISsUD41NHV6A&#10;WbiHkksqrIJRZ2YxorAXgWlT9//xD/9w+r/+/u/rMH1AJpkhefbU+V34k6WiOBO//+KLyuIiG5PN&#10;7Aw63uaajcmMInrJC9+rG+EhGHgloJ+TUmcv9NYJwp6w8E0avTfxwBhyzTqkUaXc6GeQDh+Vb54a&#10;4EAPMdMPHDqCLwf99EtgOIfrgB0/CclrJGjmZvbPpYKEyhYSYLsmRBOTkI45s1viXsdBfJTR0MO0&#10;rb4tGtpuZ5bm4YdZlsvMkmW3q8zSOTtH+zH65VyrR/vt3orQ6owq6drsNPoxIIyeZzwTqsLBonjk&#10;GY7LV/wYvg2uzX/wwL0yyLARPuY8p0Z/6/SzH//09OzzZxkdXp0e5ERvkuqACf+j57c44sCRXWaI&#10;CyBMtAxUcxX4Tisve4imvIrcO8OB28pkFi5L3E9OTztoe5HanuU8oaz5lhccVZLpxulhfXlb/hde&#10;6E0FSye50rM9aNd9BxpFIjzKv5WXGZSr6PGTtGf27l62Mewsu5xgyls7B1cYH3DoG3qE5WuXX9Ip&#10;CJJWx3ovUtkyzINHndMQJa86G1rHcT8xSTn4OBmas3EHvOlYVCpD6inY4J9GWIyST4ervvISKtF5&#10;GQ1sKv88LV8j0Oo8tHYPCX7Rz3EeOVLaYQbXieOo5CEQwAJn8mGEfBwr18IrH2SN4xLnWxjdTnqX&#10;W9QZu5MZQLghqbnyBw3kaVWkdrp1BlRshWUcdroO/ToIKbs6QXbwnGe4h/+MlBnL4KaOqS24BlF0&#10;COHi/Oh5IjuAlJgfeliuiiHwS18SVk+qAwfswgoMM9/6ZbMs1duk4131CYCGkVvLs02pYPu/Scdf&#10;OE7ZxXVKJX/SUCNY1i9ixzNYZA/HbTdoYeNmOfSAmfQpB71pC+DtlhP3HCW4X8ORnueFbfkV3rZq&#10;6Lfan6evgCfsDOL7Ukvy9blSUG/6n65CGMilTfdUiCzdmZHLJA/5T/5kDW4T4JL+oXqd2xFKkyoP&#10;BY5CFw+yoW28twB6kbdnsnmx6fkzTowRWRyQdDj1wMo0nSuDdev0YaagH370YYz3/dQZVUzcg8wa&#10;3Peac96S6fJDOieKtadoWi+31HeRGSyv+M3ozSvfmBRhBnl11amJMHTkGGv5raOWN3FEAmMoCoGX&#10;yfsAs9fQg4EJ3rrLa82WeRK2w8X8Ec7EUa4KKkZrlCtlj0BA+EosvvIub5fvAp+jwtvWoDGtnndh&#10;HDNCGB8nj+E08nqeDwBS7g9extnJfp4Pfj/llGeghcGbUNU3sMUtzpwMRr0yCr84WU5UFy8/mTNs&#10;xS0NDBw0qMMVH9vZB4/CSBlGRtz5zMRBfundezAqh+CDD3BWTiPCAqYDFb5R9Tozfd//L/94+vXP&#10;f356lE3Ir+JEPoljpH+8qJeffU2RzYzs0gG1fkYl94F/pQMJgusIaqyCusieTMjqOiQv/OClHCex&#10;jfUsT6Jr6GZK9qaxMkB2MtYBTSZQazdyveaJuOC18klFqW94t/F7TabyKUWKT/E6yhc/CQnJFn3I&#10;Ddo4A7m9m31XH+dzHQ8f3QvtXoMOTy8f5xtwlgrRnNm2OAU2e/u8iVfXOUhmhO/aRxMedH8dKub/&#10;4B3YeLIBHv0lj+DQPfhXNyYq9/O8ODd/sLydgU1pDc5mdNLjnF7GgbG5+qvf/ZPTT//lJzFymV16&#10;+UVGxHmjLx1LndFk7Xk/6D3aVO1c4hd2nTnKlNA66GwMJoes9iB2xxLZFy++OD07PT999avfPL0K&#10;Dk+9LpzOmhHlHCdz9CQdGvwOnQFTPXWujzrwa5+lTZ1yql97j06RM2Hlv7cwX+RNznCzg0L4Ls/A&#10;mnKHnhTGwWAJ1WFSvpGDaOXAp08qURVlCDpRC3HDC9dg4ql3nude3rOy1aRJvaYpQN33ueWPMlPs&#10;gBO+EWg6FTUVdmwxazRGMPE9g4ftBWtg1NkIHz7wTcDwi40wEEKTPE4yL//UGx6g0zaKHjvTQRyH&#10;JZRF3/DcPqR16gOuePTjw8k7M7DgxNbrSHXWGdT3hY7U1Rku+0TD0zwWF46KH/GIS8stzDoasSV1&#10;joO/MHgmTxDneEl7lsHJiywT4oc3Y0dfYluTZ2gEdYK4En08E1/7pTybXW3O0L4l5FcklB8ljkvy&#10;mlGRrve6Fb1Hkze+OyuT9Iak9+74A5+lodcgoC72DN0wKI7uWzc+QYAOnqHeKRZYpaEmnYmcsPXO&#10;E3mbIdIGyAyofy8sbvLAw/Ner+MCw/I2v4QfgA/gwhNGJAUL9XKh2u+RaWw9ffEdUjk5cdpP+4mm&#10;QW7wB4cWpPLKk852lj3xeDVtNbkxxf/8Lr7z59/Jpqhnp5fPXrTSK4cGRjBXmWninZ1irJ/niHEI&#10;rjHQpt0b/X/2u89On+UwNgR31iRXxfo2SxUxG8TCSBj0DJyU48VTOECNiB/F4fra174+y31mXpIH&#10;c6yV2k9iWZAzMCFMyK08CBTU7Z7AEIcwFIp7GGP99h4nymvUeXMmcbfTKJ3HUecvTDQLoMNpqRQu&#10;nOQDV2+G6ZbwBApB6cE3gWt6vtUlBrM5L0b0yvrXBnnEV9BJNyJifNLeq7AUstOryUcBCj33hXHQ&#10;Bld46CieZvkFnXhQxzM8ws/Nzzm7m6VSnac6OUMavZ9y+DIKNspahUBcwqaBvXRVHpsWfM6Ni3rl&#10;K34HHy1F/vbXvzr9Mo4SWdtv8+pJ6Aq9ynKincf02e8zqxTc6E0uCQxBdC+NhEFlaNpRJTFoh77D&#10;WcvzOL54kEwJaMdXs0r24Rg12gzotXwbVwFAp3yC6shynO44r9d8b3Lzla7E56E/JTt1nHIaGvmS&#10;VgcJyUzWvpf2ihMRHNWFXvwzuDjvVIGEj3zMlQ4HjpwKbxA+zO9ONiyneE7sznlL2b/kjTeN2OiJ&#10;Y3fv8n7azddOn6cNgv3xJ1/p4KN7D4JX8Q1MmOKTAcvSj8rq58G/5sp9ZzhxhxFkqNIhaTvg+9kA&#10;OYMaTnLkHt520jd0PH3x9PSNLMV97U//5PTmeTbnf5FOJnSrxzLL6/x6lAH9S/34Uh56Biws0Plx&#10;nPGD008fGYqLdMR4SQfQ8kno5yx+/K0/PV1mCfCKI5I0bc+sdFpD7cet8AzdXTI85L/6rM7KIPHV&#10;+zyL86/cSf2TJ49RRnnXhjx+/PhIo4O0YeQ5cFK6jlGj+6f0pbx/m9a64EDRE6Yukpj7pJRWxn7x&#10;mLoiG3hO1uYP6IZEF0/4b2jdxwNbc15OdEfTsoNRQKPd2uuASSn2p3JKnJC8Bke3ODahv6fxp90p&#10;MPYBqLQDNCfedYP4yilDK2MiPGPjn2dzLvlycuVPLt//TR1j3xNZEOjZjs29+rU9DlFUJzYZl7fu&#10;3AW+XwN9P2itNBJPr8EAy0/d4uigwfytW7PhWxu+SH9Fl+SvzU1es1adNUycUFqDqmvtQLCpegZ2&#10;edxckw4VCNUeS8+vfYZYzwmFE1hoKK2NbUL7s8FZ5MAnq+H9PItWf7mXm4AqC+i5soGaK1kCIbaX&#10;wkgrCj7aJWeiOQ+8QlMSnMen/Q/NgyNMgsHEeUjooDMw5HufrqXv3evIhe6nWOnOHaiBBuep08ws&#10;OehD6jwl8+uccXY3doDsvhqb+GEmbjiZccGGB/7mP/0K9v0HJ3SjMUjm7qCpd/Mn+41z2N2DR6fX&#10;WTqDLIWrM8CIY0IJDJAYp+eZHSB8Bs2r3i+v7kTZYxSzOdVMyZvs63nJ209eHDb6vXM3I2HEBYeX&#10;R2OoxxxHKf1lvUeI/vjej9tIKKmAAUbLnCV7qThaNlmK8+E75DDsD9KpqIeDoEwZR7oJM7UWpyZG&#10;Wh0ULVodGue5e6U6ikIfJvkpmT/Jn6ckjJKIqqIGtg7DfhqwODCMRgWNN+EHuMt809CE286wV4Kl&#10;mHBN5x+eB0QVMhxP1iJwrVBQUK96zkPjEl8jQUHCtzZMIAL76bMnyR78KEF+wtzPVflRRKO1MRBq&#10;1sjs1bCs6k01dK1DMgYkO3zKbw7kOKd4rizj7gBFp0r/4t/+rUuSX82HC9/k7YSn2VvDab6dDp4T&#10;rIU9zwjdZm6dr9KWNaISWWaaJTijxdZBNuVNLqmD/vWtlK01OKKNPuwGf8IzIyl+DOkNX5M9tI/B&#10;1pF6rhOUG/QCW3mqTgh6DANB0bzyMdHwoDem5cFRv82Y2gEw8uk4BHT4VW61SsmQwAHiTHZqOjh5&#10;xdXrrzv7lVIdeChiY3+/vxbg45Cb3cgepsjK2TA1ZslXJ/Oov4gszugITg1gIDTP8w9dSSluJTW4&#10;pv3GP1vcOU7N03YyBhmP8xGC4EWOGZhkCe3x17+STi78CCJZJGwd1aOAt2kbkH4xIDwTyKL8yl4o&#10;/G1HKCJh8XWlZwI90Wzh/SrbBK6iP1dpjxxfm8odXUHm5kR6ynBo6pur6j3qLKD8AXfrEDf6Hn0m&#10;UygQu4TcODOM49iZ3Ws2sg83cOqUBqZ853DzUCgD7QB8xIirXqnsCORf+UTnwIFX4Q0ymy3XmzI3&#10;ke/Dv0lxt3iBeR1y3zpq9c5gHvaoAkqaliiIxl8zRGaDbaOwUuC8PnDog/YytjH5w3dQ63wbTGz5&#10;yJQ9NOi0vEnXonJpN3qN/EsaGotzAKz8og0emifVXOuQT19039rBbxqlvKUdzk6XExNTnpd+js8B&#10;v/HzBw3krV51dgnMwbmhy7IfWgzOpHuCQx5K+wHB4xFQEjw8R1lgtGFlUHuUAuB1S0kyqFc6XY7S&#10;936qmXoKJ+lsBy59kOX6Mhbr0/ZIi52YfJPU+m4QKxrL28oITS2gratz2mSQSB3ps1CS+urwHoPC&#10;yiRl2MOlB5Bke++ZTieoX+KXhaRpe8nQPPhSAtBz8K4lj+LX+pESXiZjIhylwi6TjzPn7HMM0NZb&#10;u1rQAOAdjLTVsUUk1QqDH74sPe4vGJniJQ+gsS4+x8DRuHc3RwcwRJl6ttfgfpZTZBEexAGxsVrH&#10;xxAxmk+fP01VyZCKKD5BOdzvaabMTaNcK3qGE93bQwBRbmW++P2zKqLGIowHr3zKxSD2baAogxmT&#10;51Fia959rT6vCHYPUxAzU9B8sfDtvMxgpeNHMGUHc+GLgw8DbGZNI+AkGNW0/lzl6ZtS5FXhhGFR&#10;F69l60jGqcQzrJv68ad05mbvOXL4qK7bZoGCVzIVfptd0oxMWkmmuX2ZoApTRS06Y2yCBDTQpu+m&#10;vlX0xIH9QXihM+XwEgPFeOX56KBSS+tg0IJA60ejw8jsGVllf5FzRr54ktnCoDl0jVMrryU/dS0f&#10;YYevb8g6H2O+Fbn/Iid2/9P/9vfZ1B4MQ8vvM4P0NAecagNea6f/z7In7mVw64bO8OdFHCoN/Hlm&#10;/+jOnSzVOQitxpMRSKixo+BxxocHM/OAd2na0ds47RoF2lJJ30ZJvLxwD/FN05H11iU8on8XbTSy&#10;WPKZuFQ05aTlRyadFcy1jU7jTT32ExSfGNFX6cWv8v0tn50ghM52pQ20ytDHkcRYdCU2MyLpGoIW&#10;Nb6MUC+zhHnXLyJyBk71+UHg3w2yhtnhpw6IXOiftncvy95x2+og38834wKqbc/yGCwsa8OdzmhL&#10;5UXuZzSLFnnoljxgh68gBumZydGhGGWnDKWgr+Wnzi/HHOSeToiDV/rN4kMfY40SN3Whu7N8wUkk&#10;aQhJHjxJMQ+d0ZaQDGhcZ16UQMJ+hSE9MrsHr9aF+uhIk6N/h6zIB26Lt+KCuL1uWvdViW9SuBIb&#10;qW3YtC4u6pr6i0Gepy3qPBhzYfmAZ+7H4AeO+gOgUmnW4Vd1MMLpqDbw20EddOt0yoiUTFRH8aU+&#10;+kjnJy0xIbv7OhNDrqXlQLH7vaoVSUy4VvV5nL8BNdqCc4fedyCJn+FddFK9kyd05a77mTLYfvUy&#10;dib28n6c3YuLLB/b5xpZ6BOSMboThkEVr2I/Wzb8vJ0PptazT6x/nFAzdx2ctbMtk1q+s2+hq86Y&#10;PiK8NMM6/M3scfTv9gcZVCcPmXYgygYc/LybdvcmuNJT8qC3lT28IIk2Mk8gpZAQLkynO3TE9tHx&#10;DgbTHmMzDf7Y9ddpL+VLBAQG96lw9KNpe+LIuIMA7EyofNzAz7+jrKg8VFfMsOJZYZYVoT86BVe6&#10;ZnCmrjfZr/ciee/lFX9nMWnrXBy8zs6w67o4BnSQfEozGxV+xYikHrP7gSlFVB2lVJr62RgSb72p&#10;viqJJrNKhTS8q51FS+of+jjFo4RsUBJaf5A7ZMAnCA3xAdhR/RS6euxD9IdNVjy3aXv2NYffBy8D&#10;OHxhI1FoNSH9dhCzFM95vwyfnmVF7De//MXp8ptZtcqepWAVbMPD3mk/6NLuxAe/3LdPT4V1UKP/&#10;tgXpLtV1YbmNALaBEUxHwylvP4kGKOMICVC/FEzjWEPqHAabvh9/+LhMsgeJsj7LzAEErfnqxOeQ&#10;vDhf6Sg/z/4VjhKk+jZbTuR9EScoB0oE+XAov3Z2IeQNBy4dKCXnKL2Ih4/B9+/F+3+akW2eX2f5&#10;0DfJKnxMTzmOlY3mmJfsZTqGG304RVwdDzMqn824EXhI6z4HQgjt4m28vZc897tpfQ4Fkwe9dYKC&#10;vwaDFvXdd/Jr8OyGvDTOOzn0kzMBOFxMDRoZUyw4trGX1pSJ6Gpg0ymKp2hGYp11CE4zOxVQUXBl&#10;jd4yxq4cCifPG5JcfhFeYTZBDYIyUYL8GDyzNNNxJjXKR2Z1KLAo/zhv7dwDtBuvRwUSFx7FIEp7&#10;zjBEdhHQ6fv/8H+efp4luDuB/fscHeCNLedfeCmA3uiwr/La9cs4SHfvZj9T8EHbizjlr7K0q9ba&#10;BE0+dV47Z8GXgSR/8eiq8UsJ+PrEzmyCn46bvrQhNm8YmIa0eymkcfzgwwmjc/hBUTg6yjE4ZKke&#10;s1yOAUAvHsaGNNABOAwv02lETy3ppsrIGm/TyYIf/d8yARoA5M0YhNdplOFy08EyqvbT15g5+ijt&#10;Kp7jUZ+Kp72KkJ+D8/zF7bS3edOQ0y+3Tkda5Q+hBHRvcC9tQ+nHpuiqtpCbXiPGs0AvwR7e4x9Z&#10;CAubbgsFlfrb+bOVoTmMml/4fR6qc8Fap3KN0YAtnN4e9QyewQ2shOX9wtv4TXOFm/j9iYO33+Zf&#10;Ot7PT+Y7y0Bnlp8tf8ZP5d4PYMu/dbyfvjhs/D6fs/ymrPY6Oc9xHU4vhP+P1wPuu6VhISG/3m6m&#10;yCjtQ3RnUZODM/nFU6P5Z7VxOnG4wv12NvqnZXTQPWKfwUKXzJNPG7Kh2Mn1aTopE3jhOd0agtXL&#10;FoxO5yHocLrIdPsiNn50MlIuz+UTlldtK8nDptZ2534GviOfbuqv8xD4B+5btuRnFpgeWEq+zHln&#10;ZjK/TL6V0QpqUPijf8EHY2W89eFtX4g4Sm78tLHDVqEt/9ClP3iWlR8HAHtDXf4OktuYYI8n4WsF&#10;ycylXYrOs8HROKjoUWBsq/6F/TJTNxCif/knLD4tl/6ZHZMnnGwbzucpO8svn7oKFgIJO6hQ1+A5&#10;zrl7foJ9gQL8OhDmaB10kjl81CS/H5T6gkjwfWNyLY4fI/LIC2h5iUp96KgDBDB+Jz2Wu2Ubdfzp&#10;AIBSHWFnogIizlsRDLI6zGTyaQ4Glte1ArwpqLEOs7BPhZhnn4b8nDNXexMYTLMy0h/UITHFqnN0&#10;oNvdnESc7yclr1kEHcMH2YikwwLfUop9UldGGcHbzNaLfB4F0RwYzkfxzr3Oj8ARWSEcjPEKurM7&#10;wtmMWMK0MA5Dn+dtLLjNungO++J4he42oNT12luAIVEHquN9/vZZ92QxeJwh3jyFlcfSmGUXM2g4&#10;Yf8Vh6D7iJL3XjqtSwKLY3U7yyvwuJ+3mOw1GQdrDAX678axEnDXRnaBwwZWnFvybZ06WbRX8IYB&#10;SWyZ0F3+pZVLbweVZMpMBhqOMs0bvo9sK0Xca/5piEfZQaGwyHRg0pHBBX6o5vyFsTniJo5n9iL9&#10;+re/Pf3gv34f8uWVTf2fPvtVG/RDy70aYGZajCC9JYXGSHn2F9Gf0FGHKny23wjunGH1mx30TPHp&#10;VkMQQouRidGlV2z7Qd7kKZ+SyXXDyA6NYxBcu18pxKjbb96METEGYLiEbqORaScggrXOyPAzelPc&#10;CGY2iKqX3s+sXWJjWIJiYSmT/+Xjqzj7t6Mb9iox5IsznbqMvviER0MK9DX26PV22kZX2pT29Hlm&#10;9T755JPCgH9GO4UF3uKrUrI7D4v/xN3w6zyP+8F5OGLggbWlIX8Yxc3TG/lFZYZwdGti1c24v1Mn&#10;OPLCbatfJI+8os8NHmiLz/JLHJzeJ1D65pVH2LjzspMyf8WTp5+gUwIDLa743wHPZP+jf+X9Y+H9&#10;tOvnEqHUDTHSbnA9Z9Le77VsbGczzFg451i8h5PHm+Kl76ausbFbmm3h/M8M9ThOOj4Dltev80LN&#10;G9s1xnGhv68yveN6K0dKdBCWAbjZ79EJLYpN0H/Q1Qx4sqXDdgsItfMur8d2VXMP1OuEynXICa2W&#10;XNiBktJyN07N6CtHiV08OsroJrmyOZFu2zd7W1tzLYNRJ/p5mX1yzteiE/T9wuzpgUNv8ocNSdUN&#10;1/LcxFzhe8Pbef6yfGdFrvPLBz4a0vo078qZTXiT2b8ezZJZ+fapMqW/6GA7wNrv1dEIcoEzdZaj&#10;Z1WNndi2LAGtiml73TKRBqrvqzMmw0FraaIqieDQvA1PvZGuz+6MjZRp5DKVR0yUPkGbD1d6Dw7c&#10;8r9OeZdVk9H8Bhmrj1PW/3GM4IYKZe5lBqkTEmHMx1/JfqW8rd+DK1MHG1wemCpqIAewyDDAeWcJ&#10;wxdVJfEsZN9TPLT8E66Nb4y7yu2n6DTjocQq61RYyqSbbx5o1lECInVpADa8dtOrHBVO9omn03wR&#10;wV2FeTU6KgyH6pkqGCh92ywI2yD89m1eO64TlRkkWT/IWTK52tx8meVBjakCSb0UnUA5Xs/iVF3l&#10;rTPwKPxVGiUBE5LPFNz5KDNFcWhw6SoH+zkZlVes0/MBPjMbRvQ2R1sGGmdKZx7HK2U0RJ237+Y5&#10;2LT7sihqaZnRDofKJmaHYY13biN46IogOaMcRhJ2tpDyvgF2GYfyXuI7sxX68QuN8KBoTIpNbPcc&#10;TJjrClR8GU/eudXQr+WQcgTu19cmk0YBK6NDMcie7sRGtbznxlHWAIN/89Nmkg6v1F1FSlSnT8Ow&#10;fKrs9Ptf/er0sx/9KHvT4pDGCbKG7kgKOO1xElfRradPsvE3MjJlbDP3q8Azy6Th2G9lunscu+hm&#10;6lXXjp7M0mgMHY0GN/nKi5ShT2OwxxBr8MqZORs+hFvlxcQrx1krxZGH+/I5DJn8S2ti01LtTerU&#10;d3U6DIv8lcUfsLb9eL7o0qEOZNIIxSiFvssrXgDzbs5UMsCQ1v15x9tDDGAy12l3le6nrJm4jrwD&#10;QwejMzLaN/K1t/DhnYfV6aDHGg2fku454igOYG5Ab/mYCPdfFq55EtT1NdORfUnOFF8YobY8+n+D&#10;LX1q/cO6N21hbI37vHiJd99Z8ijdpovf+/O84jcsvp45QII4dgWb2pmSxxFW1h7BPi+/eTbuy+oW&#10;tz/5Ns+WbaXw0O5cIJEb8hetXTDujT5wkLD5pu6DBzIp9B8JB1xZC8tzAh3L395fX5OmnjoeZg3p&#10;ug6azGMcr+I4ZbwT3eOQTJvl1HffUNrk3XTqzkpiU9hPgxTfdXueIzA+fpjZqMTrf/Rl7PPy6W3O&#10;7xK071CY+o+01qzuoJJf00L72w4Y0lkGmev2yOgFfkr3Cg+4+1kG7ixo4A0fAyuk61QNXm3ut7WA&#10;LOgF/NV2HfLILhCOWKkL5zrPezebvnowM/3B48i36a7q3XzNgNbwx8BdqE1LQUuP8us9SucBC99q&#10;X1MGHHzmiNyKzHagRu8TUfsJh1RZWgzILZMtPgW5SCYPu9StIJFv69EHcKIzGLQlxJuOtqIoP3wL&#10;hMIb5NhXr1QbSJNVZ3rCd/phBWucreHnzkLXJocWe5XokMMo9/DOtt/EVytDj7r2ZS59eV/8qPzU&#10;P4TADV+Wx3lsWg5cvRmhlgCNQmLhHjeypgTiIO/ncDk/jeAyDJHzJUcjMwymAdu5tQGF0UG2jEkm&#10;CAwTlAA3z7kNtL7yC7HIsoIC1Id8BY6HpRAf6rzM1FqwaQd/706WwzSyMPfe/Yenj25/UlxN43pT&#10;400+tHkVGPbl3PnTWUbTuPyMjmaUZMYqs0jp5L/IR0rhX4Or/jhJTz//os4RR4aiUgJLTFc5asEH&#10;YV/GIesyXJwdy3Ngvsg5LFeMawiqg0hBPsvMVqZwNTAdIR4RNKG3IeNnePlBpnh57Xj+cQ4cvONQ&#10;0MjJcuDjxzmq4dHjOZZheqwqyEVm9zRkCsAYFXbu8XPkFpaOjYkuzjJgFSKGhDLXFCZ9pz3NNGog&#10;Qkjt7JkZNLAGjIZ06/R5jMazzGY8yqzIz3/6k9NPfvCD00ObjilmLNZnOXTSUpJG+DLOCJNjUzej&#10;xGl8k9FmFqTLbyNLOKHbbIxRkefyKzwz/W3Gb2cWi1zSR5bhF4UJ0vBNwd4X39TVs12iE0kob3q2&#10;WBpjvzMob4oK+FZHLLLAE7CFvg2Z/H1OBXDsQCDlaliSR9m9pycLdGCG7tQveoz80EqEGoDX6x/k&#10;a/CXcZzE6WycqWTggBZLzPPyAAc2RocUwxMDmO5DCgEGF2kp0bFnjXtwMSdL4+F5KO7iNLxc2vFG&#10;B+3DEKRPmHKRetqajDicf8mLD/K5rsxuyh3FXSrDXAKyZQsjsES8h5faRL8fzmehJBf/s0x9PoPV&#10;JQFVAHiEuYeB+Eno9ZpW+Ak6jpGNp8r7DI64d+g9hyXxLGw9opY3W3bj2MI/FiYl+ndW/7JHO8Us&#10;/8Bsd5Co93nxx2APtaDRbzWBd+ReIUTPz2mQPvBVLTO7l7Ywo4a2aUC2k1MHu/gmS/T2NanrTY59&#10;sR8xrTDPqTdGqTO56EmWy3w25kleTjHTejczqiJLX3AKqOH90clzwlBuD04dNrLET232wDUAum9S&#10;PXcCD9rO3dE/kO3ac230KASNzth47swhuPQ9/9hl+NxNu+zkQeqr8wf/62BQef1wfbM6sNfrhNxw&#10;Xs5DdThkcAdZtpXDXPMcnLz1u3gFmdQZHoVJt3N0wssMUk15dP9YsuHTOBfpG2I3YoUiSzSBYeoj&#10;eeDgh3/yH22jbaDUGx2yzYhL/cnDeRIntI7cH48TF4PnzEB13X6bPjA41kFO+QmRXeh4zU7IEzn4&#10;vcwBkukOsvUhnkH6b5/GofP2pA3goJlnfRDR2VcYN7cveMjxME75nfAChRCqHma2071BK7kaWKfK&#10;hKV1cEK33yzBgTbxcaw2owEoZuAVpYYkh4MiagCuozC8/PyPHWQos/8nHZg0XuOb7Lc5UMyVIwA/&#10;yEWY+qqEmQ6NKENlO2VlIjDGX97tcAjVnp+WTR06G/V5JbwkgPsmy3PPMCxLMMmr+Shv6k/jGi+a&#10;ciQ+jDf9W3wwPzhRELh7LfZRDor8ao4wIATeuZ+KXn11lvRaJ2Enr7cDeWsvnmfJMcZiFY3DVXyT&#10;55lNzcl3l3edGbUX9vQknvP21ExC6nGyqLLdKIw3vpj+wh6U+Vjnm5S5k1kq4ZUlw3SIpprx6nHe&#10;NLtKHP4TXCjpBmIzUO7NDHavlSWaKDj5Wo68dy+vpcf77rJiRiOcrLvZL2BPmQ3IAR9+xuE1Cjg2&#10;6X7goEDGOfrhky32kNnPZcYqwE/Pf//56bNf/fp0FZqv8sq4aJvgcwkPNYLoRm45QVdxjijry8iT&#10;Xlky1QB11j1HJWm8fzJdnagBDu8JhFwisqaTnVC9IZfgImgcCCEzYfTZjA+ckxZQ9LByS7ryHLgZ&#10;pagFj9MKtVghyMNZOXoj/7QDbWOcqOoFHFMpPZXfkrK8gnY0znl4GNrGsAGYvXExvl/LN9a+8rEj&#10;A8wm5fBObQ7/Uw4vimNgwx9uxX1AX8dVl8N8L1DciZPa5QSdH5rL41BWPKYgGMuj66lyKG1k8Fav&#10;3zrKfZsx8cs7tJ2HzS+9NuUsUZqAni2/cfucykZvjnIbL597v61Dln0+sr9zWdibz3V1ZjNelw9q&#10;eLPtd/jMWY3dO2Qur7C4FP4Rd552Xu95fnm2vs2z5Qr4vT8MdhDoT/4tw1ESys7epv3gWrI2Tvpk&#10;ab5zOOjbcBN/lNsE18AwmG04rsdT0vbOVT75t/9ITKKnel19eJ5OjZ6z3ezffIfO2875yGnsI5uC&#10;z/qMe/ezdJdNyw8ePUgbZRcGRqDkfjq+6nmI7axVympLbKj3ldK4hsd5hljPAgsSba/Bew8cZVtA&#10;1oGvg53SCfoj3Bx9Q4xny1lo0b8Y6Nnm4S1UXyNg38iGLGurMOTIvzJbue9VTSv7LbtlpGn/47WN&#10;zoiSry9sBCdS5LTiT8WdNCsB+rzO8ARP+JavTN5BRyOrhyidgDfv6EVg4KccY9/k41yGY4HTgqlP&#10;HzZcmaiBER4fNqZ0JUcH8YHgqwYmJsr3QQ7g0mXCxKRGYesL0hd6r6B2R5WBSQ65La4mEOiBma7y&#10;MfpFjunGMmmRLTDp0+QNig2u8s1RMokqL4NE6MS3sQuhl85Jbqn5i86LV1n+YCDOl3ZWcABj1LlA&#10;lS9DjlkA3hlPUUV7eiZPcj4bkcypleOiMrWDJ85IVZzZCoIq4kPaECTKyCHX7nQPY9IVlqmdNQIv&#10;vyQXjvZvyW1IA9+MSTqqlNNxoY/hHocLvsPIvikS97KeZoB8kNkiAunHIKkjnLPHJhyKAvQxAo16&#10;hF6N33Rfp5aTQ91we5aRUeRQOjgplEkah0lDs0xiyZABlt8HZ19fUXqda/a3pMH35ZOUeRbHg5Nn&#10;uU4jn7dMMmqI521rE0XqLEzq796uzO6RD0fnTr6+3L0F6ZiSLXLwltYsA5pZMUPDQYAhZ0mH3fOx&#10;kp8xYADCsfRsORn3QTavP7zbKejHWQcO9+MwPQ++mbXL/S9++rPTr3/5KeUojeOyU0Cpoa1XPAjE&#10;6EA422s/jhjnp2rBKNKN4E8Hdaj0inO0elOjlczSLT3hK0UXqospWwUTMUJoXnyiMgJ9ro4rnHCu&#10;7zLRF6aIfjr3SSUcCQZpQETvgtfCAcM9PAsr+lOJJz/cyFy5RJcO9F3PLiUnB5Ff1rdUjtfnfRT4&#10;Xnju0FiGhjOpQyHrcTSGL9XV6FUN/7FP5FbeCrJUbP/CbeUBh2NxGAoO0q9pz801zmiAbEhq+jrJ&#10;YJDD2zqrDPJ78jnqWHmMYdualH43tN2n1jqhSYKZ3OovDps9iOwzPvsJ71/P82zRvX5ZmjgwNu0Q&#10;bouQr9+EoeH9+qRpPwIY13Aa8x//s3gsnC8rubAXh3fyBD06Jc0/4sPJsmlQfyf7sG942JxTIPlv&#10;aNkCxe2cMYUP6PAOrK2vZa7BFqmJCty+DZUnfU1piGOl3FXfFI0tq73KKkHs0sN80sfRNK+yjEdH&#10;zCgA66cMNFN7YUd7opNuk8DIuZYXkV/6lh7qechoZsNiV+IkwYF8zSyDIQxvB27b/mFX0Nj8vY7e&#10;N39ocUCpLRmX2YcgD35pFx1oF+rCnYf35Xj9fOR1EXeje5OwsI8nmcoDuBvoT5hydS4OmjkgKMI3&#10;prEvk7BHifT9V1DYzRqn5GvfnsS2c4Vai/Ijb/WQhnyNAx3d8jHeU1v7X2W7TcNV5ZxdM0H69cDj&#10;F0x/nFLpXPWVL9+aYBgdTg3D98jrbnFJvsi+tSQPZ6mrQIHcvWPJw5mzDFfylUn+9T3Y72t6OKLz&#10;v/anL/mkENjn/FNiQzd4R62GSUcs4z4GWdEJmLNTkCu4CjoK044s2Sw3NURZ1Fpm1pvNcxAnIB1c&#10;3xYKsbfzXSeMRxNvlYNTA0zZMvogxFdpTGC1Th3tgdsY6sBIh66HbfkAgrt6W3cqnFmIUKjRYX5o&#10;de/YAR5JlSLxBIhJnCRBfYHe9M5IoS1Cm9GLBmYGw7JZRidxHDkihILd+InWHjtwNx0unM3kxOFB&#10;KwXprEIyPcuZQjavc3TqCCSvfVnTYeOpeirlpiv/5NUXOXD69emz32TJMDD3dHU0c8S6TJOG8OrO&#10;zM58kKUu9d2KMlo7djr2i9RLXqUT3kk304Sm8jqa5WObT54/Ob3IK9N303H/3X//N6evff0TzAlf&#10;8m2u3/6uZyjZl/STH/24m+efO4jwyfOMFi/DX3gHdhwlvHWPLrzoXqbE4QVF9epqWJagUdGDNIaO&#10;NpUh3+HByHZmJjgcPX275Yz4NK/gb34xZTaQ8dAZyWgQ1/DiEEV35m3DlNLCkhaVhumBc6AcoMTR&#10;Uc8DY/TWZ3Cgx2aN3Dg1Y0yqhwHBHt3pcoE88AcEnep8k3OtsvE/zqpPAol33tJXPsm3GbM0hyYq&#10;0BFdecNJ4Yhl5GWmLM7+8OUwSAF96a3MVNT2kvo/iMO7dKMjxTtwzeUIeKx8CvsFYYYJXeW9aKHt&#10;1MsPaQGvtL9pI9qqvPi79sCAQntQ74bCKpi0vcQvTk1X7SHnze8qbmG47k/axg/9f9jJyCOcl5H3&#10;vNymiddW4Y+u8yDPltv7wg2NtQkH3gt3r/Io9x8N57CnDEkJA2PguvcbO+O2uidbHlZu5Nj82F8c&#10;ptPisEy4aVeVeSPpgLB5Avz6NjftcRIXPRCWNktRYxPhJeCxC9si3+SHj0HhOE+0w57BmW1gQy2/&#10;ISCWIXbxiw5E8xBKYzspfe7eZi/pBPl03GkzfYtu6AVj2/kepwBG+5eDmPLZOIiNgijHSp7cNi3t&#10;HIylLzdBa+yHusXTEf3P8+yF1afZbrC6X/zQKm9+hfkf1IN27gUwhSOlazzUO2Z1+AmvaTPq0q5r&#10;LZp/bdE60kCayXeqPjPWX/54W9zAnyMD1/2jrtZ31D+zkICkTH61F7mWb8ljhue6ODDNl3YOTnBb&#10;PNq2YmtiNdu/mW0qTfJF/YgDv1iPWrTCVedAZzL76bHo8Z3MvOOXwaK9ZvZd9YDU2CM2+IMMIDur&#10;maKo20F7KwxcXDQYvR3gZNc3l5XTXx76FoJDQ/C1BIMhZjooh5kHEMQVtVzFczDstq9Aej+MLFFn&#10;SlRjk9Yhnwqk+2d0WnQPeN74Mo2pfo6LIwwQ7qTebvbLV6tTrJ1hpwMjyNvONtrZphCoXNetUwc+&#10;YvSOYLaxAMIJKT2B1xmlXDHmWvildNJ6S3nKvHFUOguQDt4m7Tf5mvGLeL9VonTmOomncXZ8bTvA&#10;qxgdPeXeTBaBYzo+dLYqcJXt8lOuuesBkPd6r8PPeVY50fxNnLZyDG8xIvwzg+fIBYHCWfIyEutZ&#10;RRGwbGaEwPzdZ5+1Hs7pnvjtO1Z9ayp1PUkDt85r4zVe2W9mhGRZj1JbQ764jG6kXlOa3/ve35y+&#10;95/+JjLA41gZ+73QHsfu05/94vTbLMG9fJbZjGzevpcZLVaHPMgMYmk35TcnwfKcdWj7zKDdtfPg&#10;FFc4aSGiYRzdiLu8w5fqVvLRGYFim8XAJ06xn46i+8DwM7/VzxnpjYFDb2fzAjNCU0Hz0gmzPCAq&#10;Z6TT08CpA66WdgiTuwY1Dh5ZwA299CuP1QN54AA/y5Ua9DRcs2JTliObTKePfDbIptZbGVllRrSf&#10;tQnfg0bS1TWzOGYLpdVQJw0tQtvZQYdC/VJ54BZPOhTGVI+aW5XBikzwe69H2l6aJX/8a3tKQsxG&#10;6wK3NMuU4LI4wA38ljnim+nI1wpzL7+wV/c9QE48tA7Ycp3ncV/YuV7nyf3m2St45/eeN2w5z+7l&#10;c0XThi3ruunvp21ZNG/YOM/n95vuurA3Dj/fjVfn2I3N4wpe/v5B+eJ4ZNw68U2HpcTKT9q0GJkH&#10;zo0dlLOlmsbBmbQjvjYc7nkOT5S/DnjYshsjPaGXL+OfxNCM74xDMur0rq6yhJ+BnlfzO5jNAcIz&#10;0AXIEjrZN3eq56xHr8N7s+zsVjtkmBwyS0TKDfxz/PCh9iRpXbKXK3GokH9fZDqHY1C1ckqmBsvc&#10;tzJ7+yzHo7Ax7C/HCb+7ETp4KDOwp44te36Vfl3XWcLGuwp1zIMiLOVn8BzEeiRPnuIJnuTQVNio&#10;KmWJjB3kMOWZs6fNdbKhbRsI0Cco277blY7SSffhtcmTVpxnYeInTZSydeTkTzp+L41debK6FHle&#10;2R6To4MKA9Kc4eoYaXD/php6BzN2TB/QAXVkr0i6ldjFrIikv7ubqxO76YlB/cvsl2ObwSzP3Cp0&#10;XM2IrYyKX3Dqc+jVBivLXOMZDVEyrQGahjUFGEfK/I5CpdJ6jWGCzqUVpDzmKOsqrLOU6kqwuGUY&#10;qiFpGaqMC+Nfx/l5k2UIe1iq9AgG95gpsERkg5cRNSYiRIPhjLzVeafaMdSDCzxM1e1ISmNJl5ql&#10;o0Nooat7VAJzcIa3hqbj1jnP3hjlP4hg4UQAnCfit3/Ip2FKU/AYGOFb6jWL05mKwKNU1mmXNwQx&#10;OFO+wE6DM9tS5UtdVzkvqF9eDpzXcSJtgKTUr4Kv4wc4PDz7x3F+jLYougYKz4fZ/K6eR9nPNAZ8&#10;Gri9U6Eau0rjJ6m6eBzK4ACvL7JR+8WFzjqy8K20DNcexhD85//p707f+e++3c/MXPlgadLxwszP&#10;73//2emHP/zB6Uk+yOy7gmRQxUwtnIO3cR6SPXSG5lx6Tknog7O21tmt4FvZFO4o8bUOJhOp4PHq&#10;VY9rMJLF56ThN5xTc3744Xqj13uPH7NcFXlEbhr/OLLNXj0m/86ghpeuNSTJV17xFJNeOabiqTPP&#10;rT+dbOKKt2wxAItHDXz4rH4nv/fV1sCaz6RkiTV8evzhw8wmeTswjniKWyal73TRMhrZgueUbHC0&#10;OVdtR+gMVa5TfyAkvXsDg7slOfnRvqFtNg/4h/vaqlCeJu9cj7bdFNy9ad/qXjzKm5Rp3bmehxkl&#10;jzzEM3A1zK1PvOepu+25MSNJOC4+e7/PYAml4706J2Vo2fvNq/yXBTRs2jkdjUuZ83oXF3CmA7mh&#10;fXnxfh3nZTbty+I2ba/n9U7cOf7HfVhex2oL5arcDanTTtTX0ITh/URRWGV6uf4jjcz9DYWNn+dG&#10;Hfm20F7P5b9xk/W6/so8aWkL0crYeDX4aY/RxQwWDDroRdt9+gXLLdpRZ8hr9w+ag6QaB69pE/SL&#10;DEtQ2g+6xskyc+tZ3blGF0tj7uFWeYAl/SBjcW5a8GF3Ny+q5GXnrTB4AUW92tkMzuSYUHnsw5dc&#10;z2FKnjYxjkCzQ7lcerdw8UNrmtDiOLA8K3PQxfB7Dhw8vQgvOaGYP7wO39WrROLLgzwvrH3e2lvv&#10;PhzXgH4Hw8W38eEbGNvOWPXyJJWyI/i622van6IpeBhkJqmBSOqouwZvExSloT7K6E4HW4jMTNlt&#10;3yoMmB7MrH2XQjy4kWHpC2/O41Qmrxm3DIuTJuZwloYh0+G+zkh3C3YqKhyHvE5NfA0krsM8QJRl&#10;aNebXoNcpsiSMv7JI075hR9obShFJQpG7V9n86+ft4EisjIjGLWuddgyoVGmdeNfGsPgMrh1ViH5&#10;zTjoBAQzPJw7s2bjPA08BYtP8nNmBtcIj7L4VxpHCJT3KjNIM40XCYcuy3OBlMaREU+uyncEn8Zd&#10;oQYAdldpg4MlIx29PR+MrNfo4WDEcv/iwdSXuruB1oxDgvOIzPj41EtQaB2OFXC+lOMJ4O97fjbU&#10;+dRMD/vMvXgV65jVUyORDrpTrsH6IiML+wQ0cJvqHj7IG3Y5IDL6Vzldvcqegcyg/c1/+uvTt+Mo&#10;ZYt7nr2ZGFmGFk6iT5v89tefnn71i19EI1U38oTzA8czpD66Q8h4T/42hj/P53FeBn9OsUCH+gZS&#10;5aXJKpq3ZkLDi5TRiBgfhqizfBh6BM7Oq9DQte/cy+Pfdv6yTVmO0oz+q5vRh+pKYM3INXhonynL&#10;SYa3maV+ATuMVw+DTd4ab/UjN6uTpnxhNQ6yWjUyvIpTmRnT0ohnYdS9nNVixi9Copw9LuB+Nt7X&#10;4gUyp+l+lt84TGQ4OqodzoGXnidu2hX8+5z62pYDCZ4d9aa8Tah1DpN+Hpo36XuV5n6uvfQ5Jru0&#10;ANrBS+SJz20vganufXYVpAm+7r35+tz6mhTYJS88mufzv/BYGHi48G9gTPp53fKdhy3fMvnjubQe&#10;mfbZY+V90OJZmt/MRN/AXf7II9AL4f26G5k/W8f5VdrS9378+2mel6fuhcVhr+JgOHtGbuqsg52E&#10;eQ2ePIZno++rC4ecokOLE3g3QTq+jT2qYlXTpxz8G9jhGswtOXrEbq4TvCl9szIPZj2CEfBnfFIO&#10;nkE89klVZqEzio7u+QD77KU0u+s39jZwyoDh1UVwmQ5fjaN/bSN5Yo7QubyjgwcFlLt2UsT2fZtq&#10;QFY55Krs6uPQP/snDUq0NecK0gc/6dc8Qtmh1+dxsFx83LdM42B28HH5dH3FOXTrHYcCfQpxKF+6&#10;juJ4YUb7g7wAxUazX+yBz9OA7p69NUMXi5I8N227tDaWLRtclna63+W4g8cBpfLWX/rd40Ou8rXf&#10;yLX0BcGheZ7RubxRDadn9OagLTDIEF3qyEhwJhmCA5sdwbVv5xQHYvt8fZIZKC9RefFsfJiRSXE9&#10;+wMnNuBcDsND8SmTfxcH/WFYnKFUa7TbTiQZ4svUcUBkUM99lCjEB5+2C4yl03BFLJAYjjlmfzhO&#10;i/i85mk/QLKnR9Zx6cQhaSmpG4UBhiHaCTj32wnAwWY8bxHV8XHIY85bukoHMobKiMRsznSIMAI7&#10;aOVm7jlEAmHftacnxwo45wau9gDV8B30HGgkLjSAE9zu5mgCJzQ3i1FJ8AH/rc41hgJNGrb1VOvX&#10;NmvD2yvf6FhHkrD9g6u83b8SfnN46l2nBvtbLIndy76u5/koqVkCwqQMt8wuhA4brFfB4MHFI4Mg&#10;fS34l6mrfME3dCQH4duP5JwTs2P2tbx+5dDPcSrV9fHXH52+9Vd/kX0zH56e3vrdnHQbmkdx4pg9&#10;f5UzlX5++vW//up063l4yI9Kvb4Ofy8bNMEdKulLeFi9iX7BLc8v4ozFJy4thRn+2ftlFg2edNGs&#10;iWlURh+vXKdzGln39enkZaQ0Rg4gA4pKRoHB5VRe8z3xeNiOMffqwD/yLOzcc7rwq5uUjzScZTx1&#10;F6kmMgj3q9+5hh5vPYLJAWoboE/hZXWIwwN+/hkVX4Tv3ta4evmkxiqnQpy+VsTuDAAAQABJREFU&#10;/o1H+Zh0HOwsc3vD8G7O0rqdvWjw0ujIqo04deuPumGbrg0y3RxpibCOPAOGf6HdHgQvXdx/e79G&#10;HB/uRy9Lc8qiuQYouCWzvw2t67h38exHLnij/Wzcdbbgprw+U0Bv5RiEtWW8GP2bdPiZAWjO1C3M&#10;Uv1oTZKPMEaS/gitO9d5jn4cfXiApe4aIqn5l/z2svQpck9VHXWiI7RDk5l1w7knv3mJIrjUACuI&#10;3mMpvfgPnKFdXaGtddCkPxIQfgS8KyPyPLxJuSN9r7IunyRN/A3t9LxIN99NXvYp6CZMfTDCIzpw&#10;KyNsaf1FFmzA1jezfPRl4NrGsPK13D6ODZhLB1zwenAi50lLfXF+BrdwNvDKZfXCo2mSU+IQ0wwo&#10;SSqZgmesyKRHMimRf7FHyY8WWzNe5Vy856+/iN3P4b6XmYnNknQHTzqxwOy3Cck2edmcqkz4Aj98&#10;06mm2RTHOmO569u3TUsuDA/enVmGd37i/LQvET6ts3EgCXTEoNSBw0+eOmbmaT/yPC/eBAhdPELx&#10;SDWoyp/jOlzcPMUjD2KbL1mXtewfS4QskP3dgaFtDWPrp30aXDmmpR+ZDe4pkoF40sIv2zwc5zBH&#10;k4ARe9XXBuUKjZhXWiOTwCVvrOu5RLFH+BCGp3Z9RuQVnldf0Bp+mkEvfuGdduelKFtsbO9oP1PM&#10;w08QAguHmAGrPmV16n/rJaY8tc8LWrF4oSH9aAxoB0kpB/97sZWdCIlw4d3ZbPj5nz3PJl6q3+VZ&#10;bHzaOpyGf+ExmefnGe+nfLUv8WwMbQz+nREqGycToH3dGcEQpNkA5ZeH1A9o7j0LuXKESHOVCLFv&#10;0ulhglkdMxhe+3ubOPtuGKsiFcGDK3/kccy8hD0aDu4ltKGFgBrc4hmCAgsBzkDSsHVS6vHcr6Kn&#10;MwO3qnbgqT6KJN4emZccpQgwXWedGnVRkyE3eEdoOuqO7lNXG1fqYlRLPv6kTq106J5OG5xka10A&#10;dn9NshGufOrv509kTKhDWZzwkdKl7nj68mlsQbE0TudC0WYvT2cKghea0G5UiS94fosyHPXhLVj9&#10;jl/kJK8GCzb0Obc9dyRueCBFOV6fvO321T/5Sr5i/2GcnvArstU4KBQceejPPn96+rcf/+z0209/&#10;W1kwqugzC6ZDpmQcD3J0CJmy9mx1n1LwG6eEHow+dQQfXD2DI9QZwBN0BlCaSNKGt2iYD+3iAVmE&#10;pvCC4gtr8F3puL0E4JLfGJRazd5TNSaIIZKOX/IGZNPpUW4Kl5Yofx2SR/5Wm2xq1xghSnboDpMr&#10;G/GPH92PvpoNfFGH+CJHMlymsYujT75tR+ccRqpa+Pupw5W+NI6hilwG18Fm+dZr+LajY5u9l6Ya&#10;imTv9+zg2KLTVt4pL0/SN7jfZzS+H0jxJvf7qe/CkoqGhee5PCz3BvpNmjbzbnl5h9NzHcepQApH&#10;WjTiyDM5oyVtI4msXMiGrzaOuhPh4TMlK+uD9hpOhUpdaFRlghrE/Xs0N+N7f1YOotHoGS+Eoevm&#10;+n48vbvhS4tcl5MWCvIcmItbdEAMm714I0tbGTix+YduATR6PfweeyN28JybkTEH5gaPqbMcCS1T&#10;N96DM/Z2BjiFkOhhvFIVgJwHr2EaayGheLuCw66dMtPeTi1t6Fn2Rr7Iiyf3Lx9kRvzDvkzCzqib&#10;Xg+c2M4U07ka8LYt6NCm4sK1fM6Cc65E1/FKlW9sgGJTmmvww8Pa/nC5WOWPqz8zQM/qgMFnEHmS&#10;E76f/D4z9tpogNgf2QG+8wjZF4VSJzUmrQGDX3NfR6A6kcLlDR3Rp8mP92aDZlZeGaXoqcEm+zmf&#10;CxkZzR7Jg5LY9uyuqD12nt8XTz7PoPdtBmqPa+ffZMRb+PlbwgJbPemSUje7mNWQ6g6Mg290bu2l&#10;GHyHj+MhHO4MM7qm3K3sQ+L0DFw5rTIkXxw6sejTN7HDbGbhKssxSpr6yMo+trb3O6HV7LyjetKX&#10;2cqAb9qu1aO4EIGHfcNTOkaP0iSmv2qtyZT/d7Ni4CpnLm0HcKgTmkits452p7qSIFwrLWnkvw7W&#10;um6dIYUT2Qal0eYfJiBuqgEAU7GI8iU9SbNrfTohrwf2Y4QRKsYIZjGm459Zn/4Nka8JKQqjM98R&#10;33T0mBVcSDBBPWXCWQMuY9AQstbALG3wIwgd951sYN7jDpqe/MU+dFUguRJEZ5+UifNEEceLtdS2&#10;Cj6Gf1/tFr/1rtNSZPOnnQRe5ifIi34/HeE0SEacM2OJY2esQieDGJ5sHmXXoJY3depCQZTCHifp&#10;Apo5wKnBU+qJ8xL2m8VCZ5eOkpez6a2sb//ln52+/s2vVkvM3NFxssZPGsiW/DJLb7/+9NNu0icP&#10;joqDNX36ph8ZNoKonOP9p5hZD2+p4MtQrmEPfmTYxn4odnnUtPA3fCmeoaGOQvShsz4HXXhRHUt9&#10;nSUJsuitnh55PLch5dmyo+fl22CQhARlOCxtExPVezN+QbHlRLfxB1d1dykhaWwbGkpTO6k4aZzP&#10;g17tpB/FjdMWMWdENJ/geXDvdb9PqE5G1cdy7+eTJ92oXyuV+sJHzWz5VdoC95oG6OFX/l+H4hS9&#10;DO66TEsDZuA44rK1YwjSU+6mrOetxxWv/DZOnRzyDdI2bJ593uvGLzzxG/dunsBCx5cE+bfMDU7q&#10;XlnTosFVnH+uQv9GXtqcDhevyYr8zN4SXp31VN12f/Dlup5CmT+wG6ieo8uFd6Sd4X7Ol0l99+/y&#10;4vy695tzYA8/zu833XV50lzHzNrAOVhZZP0ZOFPG3z8MA4tO4OPQiU83YSgXs/jsVZ7JOvmVH3hT&#10;ZtJv0jxvGHxHx5SbcH1TRMxazKA8UmZvYh8//yIHAufE+n4+KrSDwzGiB9OGE5dZj7T+xOVeI0oY&#10;PGMDUoWXrQkUZp7HBrhJdO1Rtap6IevqWJpfeMBesC2O8eBMxM7GXj7NZu/n+Rh5O+uUYa8M+DiH&#10;HUhVg+A4PBo+car6St9s1QjsC+cGxlY36POKaLDQ/lKYWSoebFbsfV94ir/Q2bjk13+a6dfps5F3&#10;sxJjlqlvaacvwLuX6c+e5yUd9sneHjTgL6fPQKI4qSR1W4F5k/wCnEW3H4NP0pVV5nX2nFnFYTfx&#10;x48zMHtvx/GpM4KelFn6CYHcKqu2SZMr2TlLOMEPvFsZSL7xdfbIBi99Qucydb1Ov8DG45J8DvkV&#10;2D/bIFK6MiTSTgAF/1St6dfXKIpoj1NYmy0xoX/dB4esagW53OuIJNVBkiWV+GJ3O9Yogg6Lx92O&#10;QnIQK1GpdIglHN4foxRnChYJpTPXGtjA63fksombMjK8b+QLbDMw98wQUapEwQuT6xmmvtRczGvk&#10;CtmejOQPcQTK+ywNycZxKB0h0tVUtH0+6lvHwMZosDFmhTUzIcOsQAnywT746PQ9M7Scl8gzP42N&#10;ty9N1qG0bxcEd/HiXEtn6mknl7yei0tpDFlHHnDEK9dZpfCziiYhYdPcy8NT1xB1rEKdTjdBheLI&#10;38cDppG0TeKWqO5mma+j6mS4kzN9wHE+xd/+5786fe0b+bZY4t7kC7qzTBMceVcp62Oyn/7bL08/&#10;+pcf5iPG2UPzNAYrZ6J8kFNjhcusK3F00dR9SEYFYZgGrIGYOelJ3FF0iN7Q4bDK2ZdEjsr7Lc/O&#10;nU4OTdBN/uyjyjLbGEb8V2Z4A5eFsbzQOW6cdIGe2uxIivgHpw1woy/KO7NrwhgErFVX7UQSBr+R&#10;O8PAsDE6jJMGpk3MJ1Aix8Tdv599S+HxgxzJcM+ho0ZM+WdWzucULOm+TdxOQZtpGsdw9AMdwvIv&#10;N8gPPYP/0txM+VPHLnnu0JVclVv+dvbzgLX537/Kq4zgymb0PvxqWh5oWwfv8Mg9FO35Og8LY/E/&#10;TzvvmDfdlQ6C+GVlN9/AGaQad1atWx0h/aVPZpMtm3cDfOCT8baVdpCJA0N91b9cN33rSXIDzdn7&#10;iRn+7P3/n+vSttdzWOe8cI/G0eK5owwTmwS4dnAphvMgYgiYGYMbZrGJC1ung7ZrOKlnebt59hqA&#10;DTfPC/OAkbIb5Bk4g0MqSJ1SU3cFlbtlKqPVDC5oSghe2q1Zmlevnpye5Ft0HVekjHIz8xX7l6U4&#10;/czrrMFaotVhon9lCdZrCovG/Dg0+hJ9XW1d6tm8qq0NPPDa2Q6IV4+iW/aO1sYEIL0Bv/oTGsxi&#10;dZbmwLHn+gQ56bhgs/LIJZMlGdBN+eBd2xmS196kfJfcU2/7sjx3NSF0LV/hvHin1tooPLFUaGXC&#10;wPWlPRCpeGZ7lt/p47AjtHCM8EDFd/StsYHo9AZy93KmvhgybGlgk9tnta2ykbG1VpISHxQZyPTF&#10;KeKXPGsf7avUL+B7D9DVRgP7MkuaPmtjvUNxZV5HHhc5BTzIxI+INOMv4DG7gXY/cqEb8vMhimY5&#10;G3kAlNC8rvQo13Ai+YfcMoVMytcpMPLlvOrYMYURibKUySGsEJzqjElHJUZdBRyFNtWlo+iBlLnH&#10;IxWHTckfpodQxRgfHq/8r20SrJMR5UkVKRLiUir/y9B04hhWhyOd+cucYn3l0MwyISPvZMIIZwsJ&#10;CCq5JRRmQMV7Xw+5QBtd5dOByGWGRodMuIUR+JyS8SqzJymChrzlEM6RE2dhq6OBCwfMHqt4YRWI&#10;OMoh2Ks0sMfpmg44WZNHUF8b5IGDRoHnvgnmrKWrTF8WXuInf2oODpa5HPluyVF6ccx18ZcXHJ0y&#10;vstDtvU9I4Oe8RQh8fhtoK9SJY+Zo2fh88XDW6c//86fnT7+xoenOw+zTJn4OrjB93ZklqwV0tMs&#10;v/3LP/5zDqH8+SkbCPiQmS28PD0P7t7S8ykD9L0ITCz56KOPitcX2fj4Ivu9yJNTRDSFSfhkFgMV&#10;jIszOtrYkgl9nsmOvGz0xBr86AZ7gEoxFWZubpzfLZsMddDqTB7wlJGubkbU3Tjn0ds81FhBjZK6&#10;4G0qlqZcz2ZKIiO4+MHRBnZvZiZy2krK0nFqrtxbb/poLDEDSekp7A8cGZA2Q9/uxUisQ67ttP1E&#10;5nSKUbH02APcUpqMa+wC3P15KP4xkIwtXsLNzyu1ZXzyF5/AHLoBPJJyO9o3EMFe+MqoaZ8nR4tW&#10;DAzSYtI8Z/q4ed+/Lqx3SQCFVKaugdXHdnzyTsce29MOtTlD01znBq2DL6eNdvjfTjFGn23r8myu&#10;LQWodDkDyE/wt3QfCA6+ifX/6NybMX+kbbmN2+vS6fk8j/hN2/KtL/n6PAWKh9sNW8Yzbvn5C+2m&#10;QTyByG/OGzrk1xQ0KlWrmDL08oBSWtl1RB6ArmmLHh79ZJPyp3BapoAD64bGczybSiYUpRSp74B/&#10;1O35unzzBf8peMgmz8G1e/Sgl9guK+der8M+xDq0XcqjjaSlVm/kONcX/UlDymgfluu0Rds5+FEC&#10;WdQ+tR1vZAnE6MG6g+jUavaldmLsegekMcL9WPfBx5lMICf2BO+DeGxX374KPJ0/66De5gEvfQ07&#10;09rC+yk2tueiaeyjWZ30lyknp/zEeyt9KZ6UvpKbj9tnrw889AMcGuemQY8KjK2bmZkOYNgR8MKf&#10;rH4ZCzaviZHzwCElN0DsBdtgb6m6INF9pimvNaI5jG2aPrn74OAePr/ltKI3WbrvLvnp8Jv0uz20&#10;Mvkv00f5SgG8y49DJ6FQ3uWm5Oa5dOS5/KRFKQOFtrPADfWNYGPXnKBZukCHLzBYyYohEQpJNrLF&#10;nDI0Bto09YucgdHp0DgNmlxfSY5yjWHWKeQ+hplnbhasn8MIHOmUjYIXuZRVeRU4SqbC7k9JvF35&#10;OguMZcQJmELLv5uySlBw3j1L0nQIVabcM4Ytl/syjSJmlJ7uorTCR2uvUIYXLa8BK0eIVfoo0GWU&#10;6tXMA5YOvDJzYvrybk5t5anDdxQxFFHQ5PFz75BI+O3sDzzVX284fAbLERNjqAYZTqny+KKD30MH&#10;y4Pw25QqxxGeOwsjn3QyU9Z98UB7NIkXbQZBvCW5eKV1Ap+9eJr7V6c/+fo3Tt/+7rdOdx/fifP0&#10;RY0PJUnpwIk+RHb4/ot//fnpN7/8TYxJPmqcAyhf5XMvl9lo6c1ETaDfbcvd02xyJPN+NDHPHKV+&#10;6oAelPdEgU94SNaWN+e1ePEcqoaowsq/upp64INeOiNvPbb8ZegE8MSj1U/oEtThNKyMkrOwRh+U&#10;xbPhWwvlz0yfBxZjGFg1foFN12mwDZQ7M6HObU+mnMkHXWR929o7fMLRt2nkWqQNqvcywxR2RCZx&#10;4CMTTi2U8frVYbTv3spsUJ79C4DyY3WkegOuQmfh/JmD3QFR0vGyPEv+GpDEuYYTraMVgHOAA2d4&#10;LPLd0DqCF4Rl3991rqI7gM7/XqcfN9dpYB1hbEV0KonntLjvACv5GHYBDwaNwTXiv6FTevIthrUR&#10;qcb39DiOZqfTeCsnufr/wBvd/ul8zsPyw3Vwv0mlS+f4Snn/+Sb33BVO6Nogvx/ytq5EkNAfDa3j&#10;Gs+bnANLscCXPiTmWZ7hSmG3yE2563rRf4YbSO+GcKjFBv5CGCfg3ZwL5wa29C0x6G0nW1SBvE6X&#10;Tz+QS+PDZzce8Sa30nBNO+tdrv3qQey+WSb7ZsrVwwvS1i0agNNZ4OS7cyeGTWkd80G7tC6f5UoK&#10;u6w2dmsxjE2PHjnuQx84e4qmP+EgvI6RL54Ia50qCbTcV2dy1Q7ZW10yCupYwCG2W1lxLQwEGEcD&#10;KD8TMXYoHS9YtU+pNyW0+WkqoT6w2LSof7bYePFm7JMDcc226p+U15/BC93zgs7EDwYaVOjuZEOz&#10;508KJdhqsXg1b3gG8bVXcnXfVvJzWr1WJsAX4WSHv2LTZcfuhp9gxBa+iR/CL6kNS91vMiHDTuib&#10;hj+hL+W16/JCfAmPHtR+k53arjlZOxuWJOam3gBLfXAiH3XnBy7jzhgwzoJE02zG+WYWqijSMTEV&#10;V93iyf48BxH+Mq+Nf/s7f5EPuz4MsCTG6us4qyw65BRx2OEsPxCSGakIxcjbElbq6Agh8v0gQqMc&#10;VA9zLK+t59sNzwSeH/xeHbhi0DpJ0nSgG8xu1PE5IpSrIuS55VJf1PQ6rtlSb3kbRaHs3iZ4+RJj&#10;MY3Dl049nXjxSp5h4sADEw7ne2I4MgJchHVs+pA/7fDDa7y3fgyGzrUyOXhRJUq6NKGKY3Iy5YyM&#10;CbR4RcHk3Zk+sD37tZmhP3mQjS8a5Z28dXWV8n/+l989ffd7fxbvNrjmLbW3WROuCYhTRuniJafM&#10;5el3v/nN6b/+0w9OX/zu8x4++UWcJSuqt7NuDOa9bCTWwPBanT3dPJCe5rRwm/lqNBKP7+hovoNm&#10;5FWFUt/yq6MFOsebOJq7JVblth7X0pnCYNYxPHglX+lvHW0lxXPLkqsgn8asDrpLHsgW2i7oxRHB&#10;ARQuI9t+5yhO8wc5pX1gStGOwJv2BBUzfGagOnJKNW+zUeLu7funD3NcwEMfzo0DaHDRUTBjm3/R&#10;phrfzrQGCMNSfWq7HedbnfSiNQa+sPQiTdr+3nck5VuDqOTqV4Ecf/BFeD9N/DXcZPGmWZGYPy3T&#10;cvlDfwon+ehqHpo+fzcrAJOEXw3NkIcWueH/4EI4MhywCnMM2+IFzlQ1utheI50kY1rnO8ZzeBX8&#10;Usm8PRl4SQ/nVTtB/htgTb9JmlySzwO5CIPrTcpi/AfxQXR5veXk2Q5m86tmeX+ef2tomRJ9wIvO&#10;bMdVLQmAKX/DmxKaMq1j2Lng3rnewIaE/5v54A9AB5/OcRvc32PQAXlp8Thl2MJJVO4cp3GIz+rs&#10;7TwrO05WZGkqQnutUNgKHenqC9vkOaiW8Gm3pYbMWuaAGTsQ9rXNGSh1Rhafgt7tXNlo/Ym6yaln&#10;Aw4hab0JsVn223S1InnVp72xwRyCvoYP14Tib4xe4klq5OfN4bU76t39Tu4DTdGmw6MOBrrpdW3h&#10;2GGHP3NOaDW7W8rTDrtFIrgE/cAIDoddbVtIBFTQj3a4JufAjVEeXyExWBZYmjX2xUjFzumT1DX9&#10;W29Sydpcttxk5dCS1PCiPkAw1M/rBKwsiZtZtakjf+unsKveQDUIt1qVDivLfTGevD9pQUYdXTHD&#10;peQhVttHLOMlQqX1TWqPEteZxuCIp7Ye4Qla0Ll6L+pC5zycwR1igtx0GhaCTc85T4eh5tWlts4S&#10;/Ouvfn76wY9/cnoe4/7Xf/3XnUX6yc9+2k7h4w8/On2YE4lBI8irfBSUME2ZvbAMQXD5z5A+z7Qa&#10;ZZvp0jAoyL88PNYP+sorjKA2sNbIi3NfZS11YiZsJ1DnCFmoyn+EXwuNw4DexHc5rtqRji8g5AND&#10;OqejhiZ/7Xsyo/M6r1yqGzMp/uK2S2TgqWedHkIpLoFh3bjKHb7gvbqcJ4QHeIT36m5jJuR4Ixwj&#10;6MlrpkowU9VlNkOjEHdNc2CYQYLT0lpPPAA4qS8PJ9AeHN+D+9q3vnL61ne/ebrMW1rPr/JNu87c&#10;xDhkNuKF2Y6MiO5mo6F9ST/5/o8yq/Rpj/d/mpO6r5zAnhPAza44hqBvJYYu30sypaxePHiefM/i&#10;cHlGl5kxDWEdw67lMwyh2/IWkmaZKzRHImsoOdBDV2gLb/DDj5FJ8ZQf+PJscL8/cVN+6k7R0GtD&#10;qAQNPg0qeCk+35SaxhKEM40+TlL9tmrJ4Ei2cDivg5O4+JtFIydr7D7smCOUsl8pe5XycsEnHz1M&#10;m5iD02Ipki9tIo0+1HVQcRlH6iIjPtaIDjMCsfWtz33rDfLvtgN4Ds9KVogpf0DAC4azchheyCPs&#10;EgCYwq4ukRczIihPIiwNO+/FB21guC49vyQffYAiDe/zRyRIgrSt86ZTm3atbvbdxt7WXYFtGiq/&#10;JBSfxAc3HRzj6qctsGF13mI4O1o/6FooxaN1TExxOxJXvnVYk2d4gV6SOQvK56c+nBL22nvpCdfl&#10;g6969rmJk6HlisNRhsN9XVfitlzLHnnETfHrnAdIvdlNMItOXu8HsBYX8ngfXp9V8SVlacoI/4bi&#10;wVEtCvjdSG1hS517fFg8wdiKjnvKJTZgjts+UxLLVIUfG0G/de7FJ7ra2WKwAvtubI82qTnTBTpS&#10;Petyo75A+8fn4S9bXVsfebLDi9G+dCKNfTBw1eblQSV6as9W/xLZ/bmusNOmZUxZqykmKMx+1GYn&#10;PSimLrySb1pgUvOY/Gxl4BfP4lQr2VmYFIB50gIvsGETFEpDZ9L0D4kvzeJjl6Z9wCvU0Z/Chptl&#10;+1neKxC4M84pr4zs4L81iQBu8BfwDG62q3Q/1UTXTrA/DB38uzcs+Tl04Dt+YOxJgQwP4RocyazL&#10;o8Vv6A+U4vc2/VRftAkYL8P0CJEYSjaXHMgkQMo3wqmuHWpYziUvfOcFLZMVkXnKbt49ezL+T0bI&#10;UShlITpvywSEDj4McO2MT9KqCNHSZ5ktsp74Msz54S9+drr9+MOkvTz9+AfZ9Js3Af7ue987/d1f&#10;/W2QjiGNB4gxQYfaphYMt68jtZqFilApN8w0EwwhLJvK3mSth3c+3uHMOIDgV2WM0lheW2OY6BI9&#10;hM8mYYQDzJkw5W4/k0+7mJ1iMEpfvGE7+PPQ+njd85ZcBB/ngsepE+M4VZgULOV9ZmQclmlQ6q+y&#10;J23eRhs851tGY4TgM5/aGOFQAvLXUWt4DNQul6mDVwBXSmrmxqwLh6kzfTH+njmxdZY01ORVh2fX&#10;ylAc3lRxUn9ojftyevTwo9Nf/O2fn+5/fPf0LN+bu50Nx2/zvS9vkPR7PZpUULgTRfvFzz/N999+&#10;0k3dgL16SaEi2/CUafHBV7zw2uxzGxQZJieNRxE53OVt5IC3OxOGVwJc0d4GlDh8lifcix4MD9Gy&#10;+cGWhlY/PDPj1BFK9LW6EXgLd8upS9j0ddho1HTUgRnQhave/BNGR9QXceTnVX+wn8cplCYMLvKG&#10;d8GFg2IpztH73bMUY3wvjtG9LPpfZibq448eBXrkE/26zFfWvUFoaahtITDvxLGiB3jCuDFvqKYv&#10;6mgnnTrQDJfVOyfetpODF8UKvudB3jpLSYOzAL42NDQoPzx0FTZfH/IHLlLeiW/elA3ILdf8A+I6&#10;bstsHQvTVdpRZWncuErigC+u8A/cPZ8H0dLB0kYY8PIsbSWR5Vcs7HkR0g9Rw4vCrl24yaNDaHxK&#10;4fPyjxzqwB/pWy/g7rfMXuE0NP5h2iJ0DmPhbNpey/t9yFUZdmmkMgni8j9h6KrAmnfSJ1qGZpps&#10;B85wbAgfznGXaWCq6SjXq/vQNpfrPAP0Boa6lv6p4A//bn2b0vx5SMn89Usl83/iitDq8qT34+jt&#10;0YJTWk33EKZkuv48m+1Jm4o+0ON0t9SiMyj6JDZMNWYbONRtV8nn7Wv9pMzsU5f3kg4/tV5ksKjv&#10;fBEDcqdxad0cN46AYllwasY8ti1jVvKWk+xXErVBg6CLDODAZUMMFNgTRHubVmAJyFuY/mPwHBuW&#10;+MC2pYHNlKt0ZDa7sy5WdDKBY+9jtDmJhHYzUGdvyp9Ew0V6YYR+wd6/fk8z/ZJ82rsZMPuUe0aS&#10;MnBP3a5oBaA2223i2GqwyQD3at/YIE5Nw9Czdo0bHELbJ1k7sl3Bm9e3ss/XkQEzSMa/1Bl+cdLw&#10;8IojOeLszFJpDQ7D89w0oGHuvXxUmvJob6/jXWovQzPf52KZjiECAb3JYQyX3popvdMBU2Jn5IT6&#10;fA09I+LHj/JK3wenL9Jx/8P3/0uQiRLmNdwcG5MvBzuPgYfPEUhnGUABm1mNdIKJf3j/QR2GF+ko&#10;7GsiLAyt/oSZFFGHHi8Bq/Hc38ALQ+WOUjNUQhtXMhHCBkpiBNhOJfHyEA6B6Vz6wcPgsnuUfKlY&#10;aUKxyvI6J1XfpRRpDKGiCoOOdoLJCJ76CHk69vkmELyE6dBgvnjBYZwis07lY2uUHkUl1MCsskf7&#10;PHOA1CG+DcKrs6Hh/n2bzuOoZllr64NDN3BnNuhlOvDXWcsVmn7g6tnUZzdtB7WHH/4/tL3pkx7H&#10;kaeZdV8oAAWAAHhLFFtaSW02X2bMds32v9+1Mdsx251utXqogxIpkiCIu1AF1F2FfZ6fp79vVgGk&#10;enu2A3grM+Pw8Cs8PI6M3Bh+9dtfDtd3tpktOwRplViH0A8RMoNGXjtrz3i1q3708NHw5NHjKKx1&#10;OJukQ6lcnRnTkfO8pn49XVn6aRZHVzqn1XDVoRqFNG2gF96oWOqiOJum7OrTHtVwmlbTvPd7QsVH&#10;Gg/tXj7FYRJbyvocmuFNl22dMb75qhjyhgj582qyRiEyFo4yCYJpYMqK6mewrcHG1LQI1zrcE+aM&#10;Y37AICp67MDLNw5vXN/kjbdN+MOG+DhE0Iqjusb+pSUOW7XxaxAMgT3qoIZFyYqTjVd99gPQzS/z&#10;q9N1bSMnDcQQHb5wKz/SuSah4EmXoWFZh/dVuPJUDu7HvP2cK3nDKx66bK5WPAnTPEanjsm1s07z&#10;acBCQCd6NeodQZKkUztm8F4dhFUZCPWGbElrR7fAFMAYy4qY/Z3iYqSdKoVn9F4hMeUs0+VmgLiZ&#10;xnWe1s9pvr6XP9MyxktZ863zXb2mjESOyPncZeTR2I2RPtItALI3TualpVHGhLdD45XrCCOQxnq0&#10;ZVWf+Itvw/Cm6pzFpN5+unwtOoyzXAOZlu84r6XzDrhtJ51irCILTSCyhrOsPc7eNweGxGWvJW0q&#10;BxdT0E3TIm6acJQRXUNkv+SsPrZYmrRrBtPdxJ2VBvUNWOqItlka/EoC0DKjZAPyc1YWdVbdtiyP&#10;hIHWxKmxS/QFFu11x7sfyn9i4ixWBjnUHW7QRnx5xgMY3ZtlmfAfwA6Y37BWvkTnvMIHzqVdx0an&#10;0g/NSkgcMyALfzZwggXiZnlnzsy3TD0ejyB9sSHgacfpW+4GuZUz9xx8MBHT+mS/L888RLIGzE6Y&#10;yFnKMungcp8OkPwKLJkL/8Jkb6VDPOHJGW9p+y1ZD2U+XNvH/jMJQr9KBRQpvbMumSoPdGL1WT38&#10;WgxBnL/ogHXAPHs45egeaI8ccALg3BeRWBHLwIhsHqAdixwCId6ZB4MIZz+MSoVAjfefhB5Tkd7z&#10;1o3rw87994ZHL3eHXWdq2NAru96/dZsv1G9CEIIHTpCC0fukf/HHL7KE8ys+yuqSzTd/+1uQvHfn&#10;7vDz9z9A2H7Ile+RUV5CnZazXh2MZrrXGP0R124AdVVylCDNGZf2CmMwZTzBfDJSxuWMFd2hEZbp&#10;no68wkmmOkk532Ys48zOEq/HL6z4yYkqI4Mtq2NTzpSzIsxEpSE4U2Q8HFBwBBXYX+d3T5TyMjRN&#10;OmTKw9dd0Sabl6nUbQdAfQhTR9BTh9XS8r4VEk/wOeu9dNDdWFQy7w2meVgY7Xb45OefDDdvX8cf&#10;5dwhzvZJNVxoUryJMDoOICd+P/zwaPgTb8C5V2nlfH04Zg+Sm+qUoZCX8fDNp6Nl4zKoPzp1yvOQ&#10;g8MkJ6/yhl/MZoKT/KtRk84vMpHno3FoD1/RqI9pWDQo42FD6itZey+PnZKlcY4OjnIx3jq8+myd&#10;jnhsAPKF6viv4dTose8A/KXDvOJT08ql+28YQFhemrzqrNoJy3PrmOISvaOO4MLV02t1lJTbOktr&#10;azRGohg0bIT3dtoeye/JtApC/TCvutO0ydPgzNX6o9Njh9T0pT4hQITGTwPkvQRKk78QKDCCMIQV&#10;/EcdlQ5Dw8zDlT+dJrzAv5LuY9cnnSPIWd7gMZZpGB0niuq7QdhVV7WfRE7+BPbk2dvAkXbq7e+J&#10;KVsNOAIxR2CmvXmv4sui0SHzUjgU4ODQcCuqaPOeeqStcW9e9HXMPktvWjt+mq/vG5Z5On+nTcvZ&#10;yopLb9dvPsuElV1oco0dcVAgPyRhxhceoan+EW8vaAeQQMbZdVo7kRlgNDbCk8flAAjlcvDZ8upj&#10;ORzt4BvftE75UCAsIw6WH2HmMt4Tm3QEKOXSUHT51pf2rPjlJub9gz0Gf48zM7yyuMHnkhhco//2&#10;GRnocO/MhKdNp9OF084sOZjSDrdcshxGO+3ZKNuRAzb5m2U6UO4BnbjldX11ExirfCjYfydsiPbN&#10;am2fy3GUTJtMHcSdOvhlusHvnPnm8hqOxbAGfdTl7JBl5ZkDSxBLW9aRsOdwq4bOkINkYR8fAns4&#10;yqezbBOhBbFpazxxWwna/yk7bfm5cgSHtAccMF/QsXdytcetFCvAJGdozF7ZbCFQhyAcPmMqE1qm&#10;yiRvC4OvszjaK6KGY1alxFP+OQB8Qx9qUK10GP23yN7h2D/gHu2zsiIO0HzoNgWASJkS9qUYnSou&#10;gZezp0KA+87QsNh4dcO+GRyxkVjoDPJ9tt861mlDF5yCi7MMTuKNRS6lznHlVGq7WUNR3BC1xLLB&#10;Bcb9Jd9E++H5U15zvol3irCodY1Xwu/cuz883n0xbMGVG++9P1xjw+r92++xvMNXmA95rW/jGsyH&#10;4XQCL1++GB48fzHsHRwOyy9eDPc//GD4px9+GPb5eOu9l/vDKa9P39++gVI4u8G+JoSm4mj09AC9&#10;ivgiHXS+qM5ymrMb6Tw1WhF1N5wSsGl1yrFLNDYAl9sQrg4NJSII7bBEy1B+UTzqkHEXMIwaUncZ&#10;kRLIEvuIdJg8DtWvwC+xp4eCaSAnfCQ2r9qjCKULeLpmxeiooAarMmiwXW5SYKVQKimKgfw9t6gc&#10;D+DA3xPeOmvq7AgdqaiTworzBE0qf5ZuELjOXQ7exEE6x0HyLUZ3Y6/yWY3la6vD3U/vDOer1Ade&#10;SyyVObWaqWf0wQ3ejrp8HfcYxfzyf/xlePrg2bBwTIPjuICTQ5zpcSmKmvgOHHvRmFU6wCnyHA7x&#10;W0UH/CzL0eGrxEEkugPRGhRQiUGO4dAxkH9JAmdl2jyS+5pQnGVo0znMW4pGquIyWKbw0ykfGQ1P&#10;qiHEEaCO7JFKjTQ74IT/EQ4y01ngZ50aCawieAMyyzICLwx8IcEQ59NGhCwd0YiW9GJCTC2ZwdN1&#10;dN4OGteb0RijWQzcGp+u2brBuUrXMHyL7Ota1tnWsREHGuoC08q0N6fubf4eNCeaelpikVvuxV/9&#10;bOcpiWRIW0nHh84mfxl2Ow1KhSZJLF6SgRAn3EjqUwctV21KHbQjgA4zEtq58t76O0R304aSQiJX&#10;CsnT3I8Zp2XGqFzm8SJnQdtDUWBaHJlUN9ZpFkrONuvO0uCbjY1Kxd3ORN7GiWf2OPUUWKqIBs5o&#10;K4gj6kGce+uWTv9zlU55wEPuNeydXu23qOpySQue8FVYlZyys7Rgy5/od6qKJlVe4av30irF6njl&#10;yYZm4pIvQhUtR9Wdl+ziSQ4sGbbTe6PEXYBTfJR/6ROmQIUedYnOtyskuoLlJ3plfuGJmmAIzac5&#10;T5RL/UwP7SCO1lssYZZ3pMn2pDMhfYI/R171JN7Gml7UFTn8DY3GFX4BbB6y27Yd9C/6zU3uTy8O&#10;hz/95Q/D6+ccyHiBjWQf6tIithwe2iZ8Y1X83Ge7zGzMCd+zrEMVJdSOvWyGR744aMosJShYl/Rh&#10;EmhnYlLtRwdCXVzl1HH3ir56if3wzVfyZXKCPvUNA9fYAvsJbP4q9apj2pej83q72KX/lXO2AeDQ&#10;LWJrTxg0u81heQkbCSz7CpehfBHp9PW4H5h28IbzqDxUWfrOGaTFqaO8G6XzvVJotZ2EAHims6fT&#10;B8jogwT1vk1pXNRmA9f+2pkb+8cV+JZDNLGdBcv91xh7CwCpdLPokTduAbKdmhYbSgZn1D0I2vIO&#10;WJ3BCgzxiMSlufY9r/P9TLfwCvfYrUHsr83smT4KMqKm4YA3+NNm1Q312nZPfvtMZegAVT0TB1dU&#10;osg+kcfVFZ0ysX/1co+34SSGkFEpREm07XbJtU2zwdwnzB79/ss/s1SwNqxtXcuhedc4OO/xs2eZ&#10;4fj8s18M//ir/wWmUxmerh3OGj3jGxye18wW1RlLRMOIc34nCPQcr/cCoR1D7be7z4etr78atn7x&#10;q+E9OllPCXVTeQQl1hBl3yU+7mNKhwXhKlmCeRQUzFUu1TBr1Jx7SsZoSg5Z01ihM4JRiYkjllxl&#10;DMNQO01gruDR6416ttMZ+3nc29ROz9qaHz8VPRs99UPztS2OVQAflRxwCWmoPFhv6ibWPBq3JTtG&#10;8omf9epd26jf0JGKj8KTXvNnr4+NnsahMvWGcvkQw41CSEdGQCqB3omNjbJOMy+wV2aBTvsffv0L&#10;luE40ZnGGT2xf5kYuowyUDY+wjG8wJF9+M2D4fXuwbB2wffucAZV4jU2drtGbGeqEXOfUje2fPOP&#10;OIO8EnQ2Fisc/ocWGnOMibMs8CGUVpEosgqeWRscUosZ1M0YKXJTdfRU3sknpbfIDFl83/ALI6Rj&#10;Bl8Vug1fgyYvdHSa7+IiUpGNlZCXJ3DUGBoPa8gTeRGf/16CVMnZ+pNOWcthA1JOGnT03e+2wuYr&#10;+aojtH2TZWxGRB4nsOo+MTikIfaqsfMlAPGwQ7ee2iRpOs9pn+Js2rxTkEXi7b9ZIJs8NsUgL9Ql&#10;/xXdiY4BFTaJ4XFIi0ysgzy2Eep17518bnhVevoXyClQMjFlgs0047vvx7KWLsU02wjBqDEEd/La&#10;PgsfE8wAB8E1JxRTTOfd6Og+dqNyFU9Db2Le/afpCFhgWWd+6hP11jP8FD/q6DYqFrOy3AfXsQop&#10;uZo+ixvTkp78VV+VGAGQGHUNlKKj0i3VaZW3cFDOSeFqK7Q2SxTOdV9lve/U3FjQn76BidOgnIys&#10;AuN15Cvx1t10e/XZIh2quADmkBMXZOdx03RjaZGg4124TjL3tJEOkSn1VFUVb5sKL6jgnG0dLj0J&#10;5/NffoZeLA7/7f/4b3S+B7QrnIZF3ubFrmrjbYLazjOck1McLLsaD1RM+6aBV8fKKov7M1EtX5kX&#10;l3XsonZLx8I246e+bKfaHvX1/PA1fZ5viduP2N8UtvYh9sWZ5ZUg4h2IO+j1jXKpccuKH1k/enoc&#10;fdP+H/PijWUySwSNzpDpEMlwHY2T0EIfFjuMs0afcMzkR7Vnl8Doo+FY+h0GYjm8GRtk2dgOKtZ2&#10;Wvfmynp4qR12Zsi9tEvYMbe1ZOM2OLo1wwG7+MpnbY4wdUoO2M+qyOoYHWAwMEYg1CO58ogfdjCT&#10;I97DZ2d45FBOZicPEBmcMwkDf5wJzOAImNrIFSYtVtnGEPzEHz1xIsIVFfE5gldug5CHrszsMmnj&#10;5vFtfBqwAB4yFD/46qfOjvBdpGR/fy9frGDQizKDLBBjiEXMDklvWYGeMEXmUgqls5T2iuvjl89B&#10;EsXjfvvGznD7vbssz6FQCEGnxnW//dOD4dG3T/iw4P6wxQbwa9evsT/m5vCEir/621fD471d9jsd&#10;sO1Ng8PkIIcWut/lDc5ScAr6MFRcnIpAyOkcYKIhjOXevM6guM/KTiYnJisRgvjVx3cpQ5wzVl6l&#10;UYVSaNnIBZ2yVuUoz76mZVdRBJno99F0BGwQKrX3xnsIowovXBuIPwXYjpLOm/eu0QpXnMspEoPq&#10;+MWzaAlqPhIqv520sycuQ9qJKnwbpG+y+X02cXAGzulRZeibU/LohNkpSgXuCQ3J5ZhN3nZbZGbj&#10;7sfvDXf5lMmJp94CC/TGGuGZ/xGgPLXDefH4xfBf/8//Onz/zXc0MhQOz/2YY/wdPWgUjlx6RbF0&#10;Stpx9c03FdB16CPkeUD+OEXgJT1lxO24beDyV7qtEz8bOoQjP8xnA3ZKFaJJRzY8V17jDHLAC3yg&#10;jJubbdie+WReRyR+kFa6MkoSRgi2lDDLIVJuGhOrSt3wHJDcC5ziyM9QRt+yyrLqNM4y4hV88jym&#10;UccZmwRXtzbgJ2/BcVr3JrOvHgdw48Z28FrGWcomYcAKQorUy/CMex1TjY44Vh2Fi/gYGiev0+d2&#10;8Oa5x7t5ROCFb5TVOET+GkJ0ehWnGpVFBjqr8lb4FuY66aC6zunV+39XQD4VZHzf/wgkmGXHF5T4&#10;U85A8cP2Iq+Ct+3GZvP34L2jmuK3ulN663OaC4wJfPCNvsC/d2Hb5QXt/YT1l2pTdr0FInnH1Oyp&#10;4L5lO+WJehwcrBh5VMc851vXTbUNLdfgwexbWUH13HZQT9luATzLKAqLzoo3mL9zbXidreor/s3p&#10;sA4gX2Fa0olLtH/Gyr3NYJkyRmm3+MP9iDv3FcYC2L6+6xlKtwCUrHBQGFGd0a99+PH7w//2v/+v&#10;wx9//2eWu+hHDrF79jPqPbbe5TX7QWd9nWW3DbgcExtDm7eNee/syDr7cLMchwjsd4o85aH+aC9o&#10;v+CtTdSx0IZmmRxMo1/AW2Xfp32vTtU6ExPG+1vnE1QrHN2yysxH7DP4W8cJ3+G8e/fuKMOLfFhe&#10;iyps+0K5lVkfhGkbcKlfpySOGTgY5IlBG8d5vxkE249Yr3Vog111cLKgtgZoF7Cv6J+4mtfh8rF0&#10;Uebw8CAwt+zHEYsytQ5x2fYbdOS1b2A6D/sPD+zTSJNhzuR4YDLsjINlq3LGSLpjt8Hd2Shh5mDo&#10;VWhAWDpjcYgAU3YZx4cXkChedhN8T+mzN+Fv29EN5LXKrGAtKWJj6SscwL5hMsDlTunXARXzV3sv&#10;oYsPn/vZj3RiZA7TMAcaGw9dZCIlZxNsX7+OAPDGYIjn8FCApZja/PQL9h9tbW8NT3d3h6+/+mr4&#10;4O794dNPPxm+f/Js+Oc//T6vnF9nM/gvmXm6/9GHw3OcogePfxie8HXmvEqJUM/dfwOh8ZxdLtM5&#10;wXhH4aN1MtyOrhRPByiNDYQlXubFyySDB0XKpfxFQemLAiczEghX2biXwfIKwPI2gJx1Q4OyVbrh&#10;t+ADB0BCU+A6YiqdnXqUS4SsjUzxzIEZxRC2XVw/y3IbAfkab/HR63XJSNqM11Gwwent22CWgG/9&#10;wZ2qSul0BkrhrPMC5VJRbLTywFPGHeXiL0WuMS/kPwLnex9uDx//4j4bunEal8uhcBTgaetUNzoM&#10;1AlPXM346ouvhu++/I43HIELb5zGFU//eSrsCspmI2onJzNc0LWxvhmH4Ih9PS51aijc7J9GhuLa&#10;iHTyygEkHpgKrE1c6rAe5HDubIxMR1Y6NM3v4p06obyML1lBfHA0TjjyrBSpHBploMxL7uVkGmf9&#10;/dFJy7hvyDwFu2QsPICGfu97Zk+czBfY8KX0BV0hz/kCLwvQSG/d3h4+/PAWzpKdt7g5M4hTRGM/&#10;ZXTKGhzO1Ba8c1lXpx/aRAt9cLas9aqdguAi1eDeP/HoEJp8GPH1WRjt53T5yl967L35zsZ27gjO&#10;6Wz5p7wNGhHZ9T8bGr/LeAj4x4B3vPUj4wh1LvfoSIhDH6InjirBnRBHUD0Yw7vr7tS6TvEyf5fp&#10;XJ0uPwR9Nb3zTa+lvdOY+X1TZ0xgIbeCOa27ZKjd8sTjwgFOkNdQl7ks5WXJ6jJfHYCQ8hanrS+z&#10;mbSh8gqFUJxOBZM/f4/ewBppmLahLtdVNN1NQz9PqsqtutttuvOizTIr9sRMXaeWRMzzMwt4eHK+&#10;sxOZ3cUeO0h2f8rHn7w/3Nm5NTxhYHjC+byrK6wWUPz4NYNJ6tQZ0NZ7zx+tevitberPLWnHtjbY&#10;dkCec5ywWUfrzD4hb4ZxzXEBwPb4lloFKdmKad7gyw22XWeHpTqqTduTXvU7g24H6syI6cgc4Jjc&#10;ZLJC+hywb2J3DTUIrDLaMPsD7WJml0Y75Qya+3uynEeaVbuv1AGm9hkLFKfKCTZ1TV76Uk3hQgb5&#10;TsZTlifPuCofZiDow3krkPzOiNmPVDmI5lmn0prkV1Y/wh/hlJ32RatTtoDYd9p/OYiMfbdu2zT8&#10;UH7pt+mPhG8f6AzQ4lJNDuQAZxweQIaneBPpyyxjnLKRrcpRGhbpv5Sv/6RFR1K90gey73n0+PHw&#10;zbff1J6lJAAl7LJw1k5BFGfJKTY96xtrO+xH2h4enTyBIXrE1HMq4eXg2Jm/5siAR7wtJQI379we&#10;XkHA63OXZlhTffky01i//sffDv/lv/zn4ebXXw+/+8MfM931mr04m8xS3GQPlB0vGIQp4mNDRZrE&#10;VJwzOqcXePzUa+XJg5OqB7jW3ieE95S4TggyCiMySsDhi7Ap7lVG28DKGy2nxaU0Be8mOacaPatB&#10;+lRW6VV4efOMevSi7dgc6RjveRP2694rGUSNoumIUFZHjEB1EZr4VFkFqPPHFGo6aJa3FCUgsm9L&#10;HC3Ic2YbbPDy38ZjGhmdrdAQuAn5hKlmHVs3tr1BgXhiFumEUQX7yu5cZ/+Ys4Q6xuU5ox15lA8a&#10;I2eUPPfi5dOXOEt/Zfnt9XDBHiWXjFRwnR6DdSsWZ5V0ov1kig3EdXjxPsZxc8O0SmlbM788l67I&#10;AJ5kHwXECcO46oiRanARxWqk1icMWB7ehtd6EgYu8kW+ZpmJCHU4B5AJE/rkrTDtJBxZyTuNnW+G&#10;aFh08iwrT5RVDAxX05SN8cIfa/Qx+IqQDTv6YS4yaIDNm31rpPnG27Xra8POrU3KMPpCHps4Rco/&#10;y67UsQC+TlPrVK0ry9ExKb0s/UkjN6/Ax+B9jFSYoIKQgEy8+AtNIkUcTKq8MtFHypY8kAm0lo5a&#10;isHE+RLy5Jt/LJH7TTpBlNMrzuaofN5NQ+RKhimOYdY005X7xqOiJ3CtdAwNT/gd5E08P+SW9kaC&#10;7d4Bg/m1CWhLsmd2tgtyncKZRM9uLT/DyypHVGb0jVHmKf2QLyPd4ujPNK7Gd5iVn8QVjJju1ONz&#10;51O/DO2Iq3fh5xW4xhqvxYmug3DIN65AJD25gpq4NllmsKzcKn6Fr7LPYP6646935vQyXuuJv82z&#10;WcSM9tJRi8zLhF9Xnmd0C+JSWuGWMiA+dfiNa5y6SKIazxFn9cUOswZolOGeeQyxHlY2V4adOzvD&#10;44cvsPlnvHHMMjm2QYfK/i86RS19FqD0aD/WnE2y7WAXw/3kZwZ/rMvtEtaX7zqip8XzxWFjwReY&#10;yuGxjbbNcLO2tsk9nDr4cdJ4poKihoFVBrIQ6sD91q07Ib1sq86MA8vSu2xUpx9YoR3Vx9CBM7JK&#10;fYpOAVdcXR2JrfAenRNn37JVK/OPAZP6JOxIkDzVPLF/ROT8L1UH+B4h0/CVpz8dspylRAZhO3tn&#10;iG2mXI5YCD/MT4T2T7jU596oDBh56Ur5uhpBwcgyEwrwQdzTH1nMpVb+yUcgKObgpZz953KdOFkm&#10;tJCcmUCzUV++qAF838w7PNobHj78fni5+zJpOcFbQyx25TKVx3r4+ni4dvtmZg/sHu/evj08xPXe&#10;ZWbpwpkYBUhnaKV2Lhu8Ju53wZ48fTo8+P7hcM7s0AWd5huYYwflVJlIbW1eHz79+JPhW15Ff/76&#10;FeuPG8Pnn3w6/PLTj4dNTjUWD4UX75hZnigPHmukg6cZVoCvhB3jkPlGW3nP1bnpksJXvEk7Muiy&#10;6MggO1XLS69K3h14dxQ+pyHATOGLi4KXud47DYlZ9DYdbARLyxXueUbjfrLDztYpS0dClndpqQQB&#10;kMCKogLfOsLHwLeeyqfBC2wLEGyky8wE2WGpLDYuVrwzZSoyLpcuwW8PhjQFqHVcgw2O9fZFRiL3&#10;Pro/3P5gJ8cElMEA75FODULRKLt0FNlH9tdvhmcPnw7Hr/huHAzVtGgg3OflQYryvIxrdRgeCxEn&#10;RP4QXAo8YBYxs3DEpQGFzkqPyoG7nNXZyNImdMawoi8qtv/zsWLzpWzzTxj8kGuaAHxsGclTnbaS&#10;bcFGhLabsbaSi42iNxdav7Nf7mGQ7+JQsisnTrqs0T+BDx/QamNAAQrkI2Xkiemlb+oSy9Qsf15j&#10;Q/31GxjWBZeKoRF9rpkxR3LgQb06S47q7WCd9o6M0CtxUe8ya0e9Bb/40fpqvW28pJJMwc0/1mUZ&#10;cVcGIyVJDyzSvPqvebxBm3Qaf5fZYvV3k/2JpsFZ8urkzsBPbowsGIE34qAuB6dJzp++neN+NV9w&#10;kBRgy+MapNSyeKXVrKHp3aN6H6cFPjZ9fU2+q5WMz1WHvFS8RbBxXSb35J3p8ZhnBq6fvYrPFRgN&#10;c5b/79wEDLJtWy1eBuH0v4rxL3iq7xYq1M05JhcNTccYaebAUQ8MPhlEvYLPpfNNS6d4DTyyNFyv&#10;TWO1Jxuh1aBHY9oMdFIaRuNZkckrNmnrtC+iuw7uAg+uEDu2R+BnJmUK3Posx8+ZA2nKq+rYe2HZ&#10;1jZop9s7Z2zkPcrWEz/iaqgyOuS0HdpPZphsRc4YEDyk+E0GxPKsemZhWo8zSi592daVW9oiEN3P&#10;5EyQeFA89s8uThrkVZaRgaZNwpSl3dp2E8hnfypB2WYgHgLCBuRcIenhl9ZKnefYIO2bE8ShFfgq&#10;h8WywZpy9ishh3Kr2hIqykqI/OVe8IbwVXq955+b7uO48qecLOge+1D7lPSL8ph/5SfIU9shMPlX&#10;fQOo4xwJL2dZQaY6Ih98saP4U/2yPNSxsrQOrHxwQ7d0+RMx5ZRnaxgR10ZnZonn1kkSk1/Hq/Pr&#10;HEuxuuYLaXtsFTo+YPmNvtwJkrhroB+iz3A+DLvPdocvvvxyuPfxR8PPfvEZDg9OAuuL7vO5tsom&#10;L7zuU14f1xFyCc0d8dvsS9q5dXP47rvvhz//9cukOa21xSboD3lD7gO+PbbEup5LDi4d6VQokHXe&#10;gvv5zzgY0f0/rDO6PrykYtCBhAiY7fRf1pHt/GGITLKjthNJJ6wSo21RIjqYMI0405yt0rN1psx1&#10;TvPF0wUGRKmJEYx5m7kKahEhBDbrl/E8nbJEAdIxgYRXxJw8KmNtKqXuUUgKtgUjHPF25silm/60&#10;iYploxNW3q5TARFYGxQ7dMuRif8qGS4Swo26VlXMCunEUQ76ji7YQAcM9zSpyBfsSDxjNsMNxffY&#10;q7SwzAwKbtQbvUnwNFhXPnCsDqj5KOjzH14M//3/+ufh5aOXzDJ4pgh1IxLpcOZok8/b2MkHTyGp&#10;hPzTOKwzFRwe8ZxXTcFPAyPeOkRpBMje0SfJA84AAEAASURBVEIMA4A1Ht2n6hgKN/+8hgFiqqIX&#10;H7lJneaNA5z4yrusYeJfeEu94qzz7ZqWrHTGR5DCFZ8s0QCbrIkzvw6sbSl0WYjQeFTc2JjJZIM3&#10;r0G6LZ/TZIGxwV6D7RsbXHUw3fzJm3Ass+WNN+qzmNPv0u/GS9fQnZVTNeWHfLc+cSx9Kxl4Hz6S&#10;VukIB9nJC4M4iG/jX44FeUd4pvkTBjfkV2ss2+VrYHCNU/j39vbilLuPKrSN/Mg99c/5AqwxzOMq&#10;vfnT6Y1z4Vd4VlrV3/m8CqtmaPLEs3lqZJkNsTjpOpLS4h5CYfaPm5QHRPHnCiJTPIVuaNymaeET&#10;aR3X+agpHJN/aTtjedPNa+civASuSGkGo+NnMCekB39wrjyThDHOeLiSdGlLu6haAt9nWARuyqTK&#10;d315bpzGMp0Wx98SpHeccjYUntYpM4UylX3fU1eY3fkLlmWnMAOAPzPaJ/dNbdefvFQpL9NZj/VG&#10;DUZAgT1GiJ3kZ4BDQzKt6wke2Gzp9J9p9RY4S3L0NzfvcHYgunTEW2RLzjozyHXW2xcEfEMrHX34&#10;WXDrjTHbp3at2mlm39t/wbZr3x3Mej7QAhuQhTKyNGmgYExwAnN0mXzELLg9xSQe7K/S/sl8DiwK&#10;Fk3SwSqA7UO+Z0sNwIlO/2u89kljIk90Ch1IygdXHzzpOuctyV/aj/2cs7ABJ58dAIOC/b59tfF5&#10;M1X4JBSfwZ4HbY+HNKsvUiC+URV5TJzy0GFywzzrhdmIHhkLFNtsqchHhhDnrFP1eaN9kAbrta/g&#10;6qqMoWaF2paVLISrsyZNwtEJUnYe4QIUagpbwzdxcz+ceu0hlOJ3zAyf/YcTMabL/xwdUMpkpQAh&#10;wbecNthjtMCa6V9YLjuFwZ/8/BfDNc5V2n6+wbECF8PnPD/45pvh6dNnXL8d7u7cHq7jKH322Wcs&#10;TR0PuxwH4BsFEnZj+87wM2aObvAJFNgxeBDlc7y2fTZMqbAi9YhzfG6/f29g+xUxFezI9Mgly43E&#10;ZyyLIWGpYinJ5TrS+B+hyODkLMF4L+wEksI0aEsZ/sb4yiQVhEzSbYgw1ADvnZ1gCVHmmiCfrMa8&#10;NcpXlTVGiBneme6MkntR9HrFwAYkkr1UZ8OxTmeAhKNRs+waMzUG18B9dd5QHaKOA2u0aj9wzrg6&#10;ZxTC+ZuGQP0bq+wtSbqfM8EpoXPlJT4aGzLAQbr38e1hZUtKiC+UyU8JcC5DQp0orEt35wenw59+&#10;96fhh6+ZHeT4Bw2UnMspuKFRPFzPZc8N8jh89RoZmkNeKk8bLzST1+C0pw1So9Nr2JKTZBlO1bUW&#10;zuZCnD7pcIlKMchHdabxRJ3At8oaV/KTN2NjJ+8x9cToh1BlJt3iV3ngbKUTIw6mV6uW7xo369Cg&#10;CLXuk6ceIzdlZ92lB+5dGo0njdL4DV7/X2eD9E0cpR1+q/l2HA4PZ7q4sbCdMRv6MrK3k1/j+IXs&#10;V1JnRIKrsCrwTPDZum0zOuf9Bp1OUOc1vXlTZUcafQjzKtY8TVeuTXCyKUdtwRob0W/EYdra2hz8&#10;KRNcqRhHIIAmsgq/4An6bRDbWfszLbGX/1yq2zLgM+W7uUs3Ke1/fvU5gmo3suYQw3bGvjgdOWfD&#10;5FtxysL+rycNYTlcXQeJPxGal4UPeXW2BTXi2Lg3ZXYKGYmLVOT3I8Cv8KLoq7zCMMzw594Oqegw&#10;hcCzZcZoH0guLBqnFOh8ZpyEGT8ncVdvAx86OzQv1KufDhJAnknZef6RuHlE7lpal+pU0ISmp9JC&#10;FZGkNajc+zDiOk2blBfWJT7KGyPHUIMtRMzbkiu02507W8OTs93hiO9eri1vxrmgM4tY5bwdp3XG&#10;5iNrv/cYe9VAMxgb8aIuB5VWKFl+U66y2bYL79DptE9cI/vgGsR5uHNez7c9M4DKzAt1ZRUAfAKQ&#10;POq2kPIGtfD5ZZZH3GIXtN1Va+yg8chIu27/k5lt4pi/TptWforQ+jx/L3KnvNepDkhJ9UvChi/i&#10;SH3WHxywUTpZzo4J8JxJEnF3gkMnc5nPPWUQLuXabMoFL/oAbtNvaB+NC0xrEbFQyyVXaYR2yjcu&#10;db4VsHwrjv5Oea3yFp8HTmoD/OcgS2cxfTe8tK/Vrp0eMKvIhvJDVryO8GPyYhtl7HcyISIhUUKY&#10;bqe+x7k4vkG1xtrjE5ZRnjEV9bEzFzDUsxt81fkmr9rd/s0/Dv/y+38ZHj15Mjx+8jij4k3Wen/9&#10;618NX3/z3fDw6WNmg2r/gB3oc17T07P8fu/58MOL58OBM1LMUrzmG2P/9E//PNxa/E/D1u27bERm&#10;BA6CJ+x3crkpDAfHnBYt42CShCkYhSehMiTCQ/iuWZqmEfeqIPx5nxCG6WWqb6VExnsvPN+ocvTq&#10;SCJLM2S0HZqWTV84CgaZx9/kadiVR8Ezo4VDJ255A0+sM8qo5TvzqzTWabqHNlqXnvQyU5KNlunW&#10;I23ZHAf9TYtiM12yTnHqLOO5Mi7n+AajszzHvPH2/vvvDR99eo+W6uFm5eCV0qmUbdxKgXCXeAPu&#10;2fDXf/3LcMFBbWgXsE6ZDWEk4DIqlerAOkvkaMt1XWWhjbSBir8IqZRuEvZNxswqQaPK7NkwxuUN&#10;CnCVX9LfUpAem0M1hGqM2WdEe4szH05QBfUUDcmcP8ZJn68HC0RnTZ5Yb/Ayl8+RG1lIt37zWqdG&#10;U6NXci3eXq0jFfFH+SlbYVuHvxpxl6Hx3r1KnqeyzqdM1njpQOO0wUDE2cWSG3qMnHSUfFNRfahX&#10;bsmrzilYwlUc5s/SpYjkWdEoXupHh87r1TrzG7nt/aWgEZ1GjWV0RNaY8TrirUYZGKckxn3Oo8CX&#10;FyPshps6ZC6hcaint/8WPsU/cgdX6RPN4rWDED8v46bO0+GAzkzKPSXeJX6kwpOVTYnoegqJt2gm&#10;+SqPLPGufAE70tJ5LNtRlkk5rg1zms+05J2UqZkSc82xntcNHQ18lIX5Si/msBIHctFl08e8fU06&#10;cZeDPLoaVzGR4ohrYIwFmyaSEvp5TM4lNI5gp+lzmqa5366/AIvHj6RVLSMQ+TPNOT6D4PzNwtbI&#10;vgpXAoqIzAbNCEK/6MQ3ttaGO3dvDN8fPmc2AYdplb2GNAzfltLQefaZ9NjOpFG74b/YN2yCDr3p&#10;/pSJDoHL7Jpae930A5RRX5WibS7NibzHTAg4kHZ/KQaDBODYrrRZ2ITZRnHiTXMbxSmAy46R3yLk&#10;t05tmW3F5xa/OAVnIpojlBBUbHpkBkL+81BO4Qk7doEyOhg6MA58LaSJ4jHwrU9Y8lR41uVz7ceF&#10;D6PdAySFin+VT+5BLuVzBzz5LRCfy6kDDrY9PBS7wBYQOShsnaJkny290i2vLO/AvfYVjjiZn77C&#10;OGeL7NN9kcpVJ/s1633J9oP9fc6lwnFyoE8k/gd966nLSwKAGJH+/rtHww/PnvDqP4WZClzlTTh2&#10;KQ1fPXjAOQn7w28+/vWwDl+WOQPiHz7/nNNQXw9/+/abYY8zFD76+AOWvdaHDz54f3jNvpejPZaB&#10;QFqP8ojDKL/46sthFw/zBIfknE79FE5r4NXDL1m622AZ7hNO8/aUVYMdMaLiTSyEb34yRudIU4gR&#10;JNxyVBAlkIIqmmeZ6ug/vB89XyRBFstWRv9GICiky14XKHsUHLxUKXHQYesgvv5koLNfpYB23pVD&#10;pdG417KcgqwO2HyZDSDdhibuxtWv6HFWiqiEKC51ZARC/V2X8OxwJdQZC/EQhjCBGmfJD7D6Jtqt&#10;924OP//8Ew4XJTfnNnn4pKIvJkmdP50xRyx03rwB8vv/53fD7sNnHHjGnjB40vTGmVAf6Nw91t/1&#10;7j3OYKJo4DmD5OuuKzgJjlOOcQDdx4R1geXFP4rlKAdHMUts3Dtn2fcIhaVAeIzOlqyqrYSnSstG&#10;4s9p4+IzcTNGEU+kDTzLbWCTEQsw5In493Ru8VyawDDOqY1N/gGfPzqP5ve+dEuHSPqsQ0MjLMtY&#10;nhESnXal4Wa6MZ7ywtJgbjnVjOPr9P4WS83OGuVbefDUGSHX0F2r97twyzhVmeqGAR5TgTDGOuZ6&#10;N69nnH6mIh075TbjBZnEv3WrdKj4Ex5JI3UUrXXtPPMOJiRZSLHEgGzf3B5eI2tf4rAtLy2vz+qx&#10;LvWdakO7paf4CKTrmF4v5RmrpOR4Z80VpEc5mqZD6VT5/qs94vwe4TZtgFlm5FJOcZXpekYrH1qU&#10;jfFd7yzPWI+Xn4oTM8tOYdTzHEBgqwD+H/Oamniulm0HqeH0Nfn8Q0h++VaP+Ws+YwpWsKnUMZN8&#10;6mCeaZ0d7zVwYhB5EAyhYNd9vpog7vwT4oWdNqHzKO8Eynbc1bo63nydVoXe/df8na+0bg57XmIk&#10;NJdCvPN2HqBwC+3oQzrcJMx5gWcDYHuUqk9RIZBq69xnOwLtY+PaOg4Tx9w83LUpUob2aPqVtiN4&#10;ca/BWFlW6fBX8SJbr7Zr288cyIMfYAj8IVk7oHGz81bE6qkTmfkMiS/okNnvrnlAcgafFPJNOcsq&#10;8ywxWZb7bJgWbKotuhz4T+WR9qpN5p+TF3Eq1B3K+JmR8Aacc46S/dQ4aWD+os1exvvCO3towcc6&#10;dTwM1qeNFY3Qmdqoz4Ex/a5Ol4PkspnFh+SEbxmAUkPhTBr/qSx8aIg+V+AK28NraME6U28NRiFO&#10;KAzaT3FC/YQKdosX1lwtUoXVFR1gV8B4eU4gkcGjhw+H/d1XzFqzYmJ/DByDMlvO91DckAxo3yJy&#10;M+fBDw/Y/0ImjTid3xGdwpPdp2k81xnJ+Vrl4TIzB8yyfMS+pm++fTB8R5lDNn/fv/9BRtU3b+0M&#10;zw52mUE6HJ4yk+SxAM4m7eOtn/k6JgwrLx1BwfinnO79fHtnuM9ynUtuOUEZDNNWfU1QbVVxQDyC&#10;476mUJn9YBZDg10HYpm3RqMSmQNbLUFkBKAENa4yQR0psFwDNYLRONt5mV9lsuH1+Q6yWYXzVzLz&#10;3mLOzNlpuL/LSspREwfjDdWZdmdcjpEK3w6Wh/4FLsqvcMrA2zmpXEd5tn49YtOCE32neOhAOSN4&#10;lvVf+IZj89lnP2Na+SZCf4VSsFYMwbyYir0ofFT6nIwLrc76PHr8ZPjmy7+xvgGfOalbjjijlNkh&#10;Gw1Tp6gX/HAtf9wrQp5WYkcHKqwCaB6F5yBoE8usD1gYF4eFq0FPv4N8TOcITeYzR2AR75PPbYz6&#10;atmSB4UI8qPS1C1+yKM6qXnHa9WlTSnCHzWrZK6Byd4Y4bB5UxO3wOnnwlRe/po+HSNnEd0bp644&#10;grrOR3I3cJBWVsoAOsulIzk9+fgN/FvnW3B+g1EnIG8vqo/ADp3SLpLUHsPEnUZZY9BBPJLFXOAm&#10;TsXb4mfzp+BUHgsINbwd6/DeGaoA4xoH0lwe5IheSNcyTvIGfHzFErtvKLs3zXLWUXot1LeD6T8V&#10;LqUXuWS345EGyxY+dioHDLh8XVrd2WargAMz5Stf0sSQWzZyjqQ0jEt1APHvheZX55uVBz/vr6Z3&#10;vlzlB73dj+WZwRoL9bOkNwebY329BP9KufAIGZVUK1G9EK52ydC4eO376H74rdJ15wTHqLTSTMSW&#10;2i7SPkvWXb6uVlAwmw7r+/eEhgviP1ncVO1PWitXy0G+gklRsRbn5kdBm8PMoMBMBu0C7Tt52Q8K&#10;2+hA6UxxJm7cvEY/xMGm+xxMCP3L1JO2QJ/n1xPszxyI69k4k6+Fi8pqL8DFM3vETVvmz+IGJZUD&#10;HEEpsynAbiesBj5YSohzz6w2Oc4qul+zOZFGOnBlnAGWlfofu7NAPdZwgm3RvrhS5GepcE9kSvAK&#10;Etxrc8WzlqNGPsqA8FNktXqUg0c6HtkrRFxm2aDV8v4ThrbSpS1GqaFZMGATB0e765va4q9zFNuO&#10;fHqwWis5VEc1kSV1uOFcPGoZzlsAKsIR59AghtSdMOYlAnzJS5DP7uNt2xlNdV8vfaf9pvTo+8SB&#10;w0k45c3fJ4+fDs84aFu+atM9Ycc+1TwUoDUgbL3ai3FG5L3794b7HCT5J2aSfDVyeWN9eIC3dQjg&#10;68wGHHIQ1ubGAkrEK+WgtLO+NTxjTfD5CVNXu3vDvTv3mMHAS+XHdtXhcP9w2GWP0p0777Fvhs3C&#10;vBFUIkXwCNTzHgDHJvDb6Tie8fmUO5s3sl7okfPrdEJHKOgZcpPI4CqzGVGnw4U5+VSHwgGyo+1M&#10;+cHA5B/3oXRjjHBlJXXmkwEyVe1UWGGznMbRgSceG+C5RXqnfjxQBVVgll3gY3422er09WalioR2&#10;6BScp6AHqAdYcnK5s2owPs2TBimeCsblBY9wz1KMgrQ/BCcdOjfcqa/ipIK6xuyGQbBn4zBObipA&#10;hl5B75Q9Tnz7erh9f2e4df8aGNZ5IXnzi44lG/yQgQ0fVee4JZYMzzkVlrdA/vB/f8FRAa94y5BZ&#10;QWjW5KxDc/YaAb6UvRQ5BoCO+5h8nhuU1/Xhgad35+RwGojOgXhZkx25hx3Kuxw0yU06OXigIkpi&#10;O5X1Cmzx2qlR9UzydGi55Tmchh/oEHGWEx/r8h9FyCBEL9VogWDRlHFvjfi4PUwdMGs7It7b3C6g&#10;Sf6nPHqVqpUB8UKy8TsKUj46E+fHwKHgDWY7tlFo/CBkzjEKdES+WbbBTFPkicGwR3KmdAUHJNP4&#10;VKqxUx9khC8hiJQ0i7S4xZBE/4pG9c6ytgfpD54iSeh7db0cKmD1PRXM7iWW4LPT3Bo/owqKVCoD&#10;I9xnxyCATkKH95xe5PxMB6U6BKutOskr3shTKOJdsuI+QME5dXLl2ai6lvzlvHHiUzN5PBCjDmjY&#10;ylFipo6N57aVgkUJgFiGiKo7ZMmnKu+1eWJMleMmDDbGWiq39559VTikZFITHyUkzrrIj9S4QuFY&#10;tJxsy5tMWvL5XBlq9iCJiQvOAgaObTwaOupwl/VaS2/mG+n0boRp5UIsPpuDnyMtsRvzzOspXMQz&#10;pYJWKh7pbx5aXpgjH2bQLQ98cJqzrvKKRMmdG/8TLfm1pCK0MZ81e6vMOm5GC9F6awIY05Ao9z5x&#10;ZzQhn2UyRt5YF785NHQZ2MVzC5ihYPqUegtkquBox7Qjcc8HtbFp0r3I50O2bq4Or+gLc1CiA1ns&#10;V0AwW2xbDh/BN1oLcvJF25Y2gh12IGWIbdKe87NP0nZEH5m990WX2YxM6CZORKnK2my/GciELzpI&#10;nAHF5EA5IfKk8qtbyl3bkeLcrzC4VQjpm8CvZ11ccvK++884MChQzjakUnkeRwh8pc3DIuV19kuB&#10;R2a7gC9e4ket4MwVGMrBGbAsaXFvunYinANXt29o57TB9ruWs5Q4xy6PtPcA3YJ5S5l0HbJ5W1Lj&#10;LUPdsf8O3rWFOIjaUWQ446P9Ev3UIQgqZ52wtDfwtE89OThmO9EPHG/0Q+ypgwfrFZVwQ+Th37J6&#10;lPVNIFvZCm/wfPDRx8NfnzxlKg4GU/nBIecMaJgp84o9TR717rmda8w6+aacIykRMD4dBPk8kdv9&#10;Qxd43Yd4bR7wtMP5S4cvFofnr/bjXesorGH0rkPsDuc4+SkHnbHDZTaD0eHB0ggAmqjbOY3aV5Ll&#10;KvBVMMUsFQpG8c9cR8AQlwu+fSZzdaC8pmOCJvQzwqcQcdzDFT1N2Igy+lD0uB6sw2RnlOlS0wjV&#10;edFBZbbB7ChHGhJOiPxgdkdhe15GffqjFEhlAz3lEEGQK0rrkqbfBRIZj6tnbMOt1FRoY6eyeL/F&#10;7J/Tn9kvBD0SkG/yIOST8yOW3RaHD9jUvbyuxIuuc0Y8LsOJAjuNwKGWF3W2Ftkntv94LwdQvn7J&#10;Seo6Y8jbRuE+KOF7ZICKmGP9Ka2TSzIOhzIAT+AqD/mk+ssO9wDIMvWmmoO8Et+iS8ev8hdHbPAm&#10;OtKylHKPASa/MYHCfTmb6EYMLvXorCizypKcFMy1vzJfD+AqAwjqhHhZKPoAovLWNeroFAmO/IzT&#10;yEUbJUxc0DXfYtPYZG+UQIjz24NrGFIdpW1O62bCNk7yBgMOnXsL1zlm7vmyUTMbJd781E0dphIn&#10;mgE+ZRjUkg4V1w6QyPd95xeWv6shdSiMrm+k13xVj2X8zWsTGbAiznZoXctZ+jo53hsOOVQ259Gw&#10;nw32V3+U8mQ3CH/8N6egeFAw5dmIJxdTIkHagDRF/gAWb4+g8LMS7gOrDfI6dWPrkCT+FdrVnkP/&#10;hAzR+fEwZhxRMR8Sn2QvzMYKCs8xr3TNnZZJEeMbpWm0mJIww73TyKvcK5QeRiYz/lSFxoVWMs6y&#10;c2+2wJVvPHQx9bPqq6vw8zyWpqkaM8rfu0rvq06jnUmFwsH7qFEiG+6YFqTEsCTunfptH2MZQ/S0&#10;bqG5YfZ1TAgm4z3lTJ3iLYEFbywnX6Sbf+Fbo2zJtjedHtqrnHLwBRrx9ResheU/OqC1TWaYbnHg&#10;8sM9WkB92krV8MUaP9Uh/lmRwMZmpkWb754HZoW0bdoJnXrtRwaXI2z7W/HVocjcnf0HttLBiB19&#10;tWntkqsU9AfaQ2SRpWZFDD+O2E9jf9XtX24J0/ORzBAbaUbLWTztuMo6s6Xs3YkirQZx9C11MgYn&#10;jaJ9ojj6wdywEX1yn+pshYA8TiqcHxdu7h12i0HggYsiT58bvaxBJdHli4gXNlj6RMH4nE6u0QdX&#10;B6CaXeVc/bdt3r7cPgLekc/nC+2FdXHvPzdon3NOnH22vI+MKCGvqBFeABcanAQR9unBCXuuHw3P&#10;OPLIt9RX2BqRPPIHxrml40IZIh+SQIapRw23HpzInLvRTHeITCeHLHGpBCDknJAf1b1xh2lIRsqe&#10;fnlEx3qCcixts877yfvDK5Tk+6dPhocs2+2zHnhr5/pw5733mLZcHW7RaezyfZanL1A+vN73b97h&#10;wMv1gQl9+nTXFv12C6c/U1+dUKsSwQDSZMQGm6V8dV3BZaNZBFcORGT+BkeBEXt5sqgBDPV4g0yX&#10;QqdTa6UzCFQYkRAJYT4K5O0YdHZ0lNSqKOElpZf1KKqGxCwqgAD9i4Lbcaqc+BbwswRlJt8ukr8q&#10;pjDj6VNKo+aBhAFEnYg5SqmwPLG0lhpYqwb/nKY6lnVfqwrnJlyX3U5PXqG8J8PPPvxouHv/Dhi6&#10;9IYDgGIuODKClkVbSPD03Cs1VPkvDt9960eNj4bXr5iapJiNFpKjUDosbnAzeC9ennHlwZPuVdKR&#10;iLLSUNMogelSocchuC/HHNIbflOhxsKgs1e8pcGMuAAgsOLMEBcW80eeqdzWAyh+QnXUwbeOmHUw&#10;sg2CeTp4X2UrrnlveZ0iYWX50EZLcApYFmXUBZ7mzz0oh0ZqqWlip2ppIzYmgDiYsTNfwMiu+LFM&#10;7pdpFzs71zC6fIiTdpHN0sw2+fVxivFDBzLS6lkS4iR4jn7dg2NoGuPn9EExumMwrvhb9z7PaQXA&#10;JI9pnd73jiS9F4bXzq9+NK+N0zh7Sq8fVPbljC0MaYwS/JSX81mQkrmSFlrBLLjq4byfhAdjeo2S&#10;0XkMsMF22z91f5MBVXc+GclaIWFKt8+Nv/f/kSG1F0lvVSPP+A8/5jztUbSZG+e+Dz+A1fG58jyl&#10;pdOuViYK5pum/9izeZShujENV/N3WsM0/cfymNd8pnfwOT8USNt4Nb3z/c9ctcENWzipXx303wwX&#10;6v7JSsK9ym8ZdQpheJAjcyCcvH+LcwWX6Uz3Yy9snzruPTudiQbyOTtUs2LM+nBEQPYljnosr8XH&#10;3xETB+pwB/kiTHpd0gt327T3ztDQABiQ+ka09Olkecq4y1nEY1PioOAYtDyVrb9ut+a/FELfqCuS&#10;TmhexWFHad2TmomKsXD4LEKE9CHAN86+zD7Ms+P6CBWdFJH3gE0Hy9P6xcsy1ue9qEl/h77XBJ7w&#10;JrYzXU56ZDkOJ8y+ztC85M6qAqN4VjwWJ+FrRxz81sy0qymyU6eH2SQPUcbWx7nS4YPP2nH3UccR&#10;G3WoTl2HWsouZwc5DAI0aOBBUbujZtdKj3FGNH7b7CM6Zq/AM95o26OTPMAJOiV+iUqe77MvCaJu&#10;3L093Lx3h0+efM3a3yNAMcsD0XfYsH379k681l3erMu3cZzKk9ks9/hpjLtMq79ho/gqGF3HIDr6&#10;B4UwR+F43oEzLVsQ6cmkb1z24T6jcgXCvyxhRKHqDZlYKnA02KHJ1YzeKccdDIZGBUddMjbMhVkK&#10;osWX5TlodCNYT/lGGYB5wSyNJy8rSB5q+hP8HY0plDd4HBSDFjI78wYKzjK1goGGPU8EEwXSSeJX&#10;3QSOHUs0b+iMnQL2CH1xsowdrhXoRNmYnNU7Zh/YBbvU/LTG/ffvDJ+xqZtPJFMG3K3GjlAlhr50&#10;oIkDBsqy/GaFkdPT4c9/+GvOF0HwaYDyxje1DHZU1usp3eo2rEMmvgmno5osjGiqw09jIqpGQfK6&#10;GogKaN6arSkFlw4be/G+ZOqR+wt4K8YZ9PIdE6isVqVv0I3KWU9lr45GlkFG+ZURrfI8USYdsDpA&#10;ZJepfXCwCgfXNy91HuuqQ2ib0BjIO2kTBnE+qyMy1kiRQhbOGF27xrlK19dxlDCeLNNK2wrLr+pd&#10;+MmUkx9xXKT9RF+BpW42reKbkRhYxohaV6pRr4AhXVz9Vajn5sc8vng0fZ6VG4v6bLmMnpghtd5p&#10;SNlRtg3fdO+XmAnd2l4cXnFshLM+fgfKwZbyzJR/ACFDQDabAg/++Ww+9ULmKSmfKcgVfR3rFC83&#10;gfoW3ubmNRxRBhOEkoEzApXRa2AnFUgz3owRXMw5zTe9n+f6t99Zx1j9rNAUpvcgErLMYP7GK2nE&#10;9dV0sze8vjYZ03zm/beEaV19Py1nmwp8UCw7qr4XzlBWeAcR9UP5XKZhSo/3ysTrHNeS6qxcZBww&#10;lYcqjGrc5uUqz9W/YnC1jcQeUO+7gvAKpnoGLiiiVdafSQkjo/firkaK1Fw2frT94uJ42LqxNuy9&#10;YnvCKwbt7Pe0811yUzPVZwCObXOZ2H1Nme2nT9Je1nJQwRN/O2Rn7duGiIm2X1yLfzpILN9hS2U/&#10;RRJsJToAxS9kgvEph4vtHePkgUtrIq/TYFn7xshFou3zQuec53EomO02T+qf0V51+lcYAvOtXVkt&#10;DHlkHwj04KpsMtFC+xeOtElD2XtxtR1rCyGGnzRYp0Hnz/w+B1fSTPefQXjyjPmSYd06eU7d0O99&#10;hcrtapK8dMaekumbtPkuWZI5adpewAPTN+F4UYRvvrmadcxeSH0MacugJW1Ba2Q56se/cdaLJVSA&#10;U7mnZ0qUe5f8KO4Ficc8H2KwnG6/zsGSJxD2Gs/4MZWsrW7kbacH3/NFemab3r/zYfaA+N02K3ED&#10;3Ac3b9GBbMM8lteYtv+evU8v9YZjWIfhORuKrzGFd5fNr6sow42t65zizQwJ56dssEfCEbjfoJPJ&#10;a3TYOgt+PPCMjsiNsc4M6FzEqcFxtHNXSAc4Xm729uyasgEIBboUjMYhoih5RBjCUNkjPDtGnuOp&#10;wmTLLS2wTIZyWI9CjbKTp05QVaNVUAyGJVEoFcNNdkhMjaCjdB8P+TBSClR6anNeKoIu4pQiuKWz&#10;oV5VQS/YOmsJxNELdZCmwripXSXVsdU7vmAf0iIfFvzok/u8zbE6nLzhTTUag20EKgJPqOaPwoCH&#10;M1hnOFm/++//Mnz5x78MB7vsb8IY+M+8No7++ax+tIMEKqHbv8ERL0fllA/10cpquKaLf5wnKrYx&#10;SJcNSh7DjKRVOvy1fVqGP2UckLEP47ONxHV+Zw9FofZvcaMM/CtIr8D22fzdONNgiUvjJL5O0ZZH&#10;aSbkJy8OpPQ4IyaszL4Rb53BR6DK2Z9OndPOZHQv0xpO0nXOVRoWHV2yFMfHo9eZgXUfwSqjTZ26&#10;0I38PIDSYx6sy+btAMH9DBGYz+Qtw2FNxbeRNFI7VEzyNeEkzQ2JqFXZWYmgLs3irMygWp5KDyE0&#10;jpk7vnFpuEgJ3DmV/DpfLGd2yaMv/OZdGTIF5X9g2mCBnSfqSdX8DU5EV0oqTZqy11qpZ57XZg4/&#10;DZOvmoujcgJv24FpaaMTuol8Z0h9qa2SpzRWzAyTd5Q3zeC16g9fJAacQt4Etjl/LKTzGRNTfLwX&#10;8rQWo03/94S3aXsXFDVdVVN3qVvGc5WVxlt349M3LfuGNmW7dV5NDzz+WFPj9FaeEdg7y3dFV/OA&#10;mHDET943Hg0jdWGDEiRkvKl887Zg2cz+TfLMcmv38qA9YqaYQc7G9VWOq2BrCbqXz3LBOmeY7Tec&#10;gXK2R/13NsWZGXU4H2YtBSloxIu4M0L2T9LRvNHpwnymXOgjbQmb4b6n2C29Q4L5tSO5yl+inXER&#10;Y1dVlKV9TGyaRFsstF7mlW3awYgh91ZOP9381E5hHFSSWZygCl/jnFFi8Jd0bQl9Hv2dR8aEr+Av&#10;jfJK57IOXQYV8SdNm+7B1LHF1OO1aatZHmwwdVhWeqXJdGFnoA7uPjtpkaVHcAvfoF/nJk6WcO1v&#10;CeJHhnzGzDQ3dL/gpbJTnCYKUL88k3folnSLm/lxFH2rWxksz87HgRMy3v0yByzLHcOEAxD7hvOS&#10;3lu8N9zkCIENjP6jr74a9viciZ2KI93sXdE9gjA7yVXeUMmnTfB01zgZcR2nyi/UP2VWyp3lfiLF&#10;UXU6JZZqnCmyh9xgtHrhBmgchw0ZKiNA0iWWdZbvFIrTnyfg5gxMDoyCCTJewXrUu4p8jjNgfTJO&#10;pVzz7T2ciYVTZpyId+Mu0GEwGkRQSDLSH0UQok4EQhEWcFeyrEYZaC9hwUwy6tkvwFg7bZWoNiVT&#10;Dng6J8YXQIQuXPFmSjEGihzCiFJbN8uflAg+oYtb30+0U3CZq459r87CcoccnhXsM3sBLuxRcn/V&#10;XWaVdt67gTTc/0QOflKraYky6lrCH2HQ3LI/6uu/fTP8+YsvOeb/gNkp6mVZRUdsa3tj2LrOchIK&#10;D+HlQGAM9ODtYF0atX1lxso64Jt1qMioZu7lhWYr9XW/CVoqpt49CclnOdCnUUAjskXU6JP8IR6+&#10;55TyNMpyJjVKvtoqjO6AstkSPMMX6ww3q+5qVDYIsTGNevhnJtOkb+Y0cK88/eu/zGyFTtqPDhq0&#10;Q+ooRxuhs32cp8T+sK1ry8PO7U0cpG0GGCu8UbMNJPCkjN9MkrYTZlM1oh4XYL3S4oAleIjcGNRH&#10;4/zJP3kV55JnQxq/lMAHYXR+aWw6R1Az2KlDxgBCZ849VjFGPFumYIpW1RnnhMypv4F5xVCIkoew&#10;ehakSwvOAPXsj21V3VP7stSZMj7Pjbzqqb0JjeIkUvw8M+wYHZPMnDmTtgyTKS0+TVscsWhXGerG&#10;0WvoFCQhz95YYerw4UpoZK5E12OQe2dKphaQrSF1jvT4LJ5O4XcQD3Xaf+qV/xMnvtqeZAUWZSrv&#10;ZWyNM0xpa9jT+KvpXYdX0/KjPvHz13FT+J038Ed9azjmr7xzPhs3xcH0erFDW8MvqYV75W0YY8L/&#10;h0vqDvyyYV2v8aEFxmpNO2T2GATC8zCdFBEif26ihGPu6Ejdx3JBlu2E3pTTvTmQlUH8s4cv0w49&#10;xmTFtfcIrj415aySsz7aUDtsx8DpB4AQXsP3DWZIXeJrPna71blyL5Dlbc86Tw5M6fKoT975gzJ1&#10;imdXFMy7wCDVsqZ56KUhfFCPMHfZIzlKwLrkk/2Ov/CS/OEdvAk8KjIfpldI0Oh+Hfs5nozX5pLo&#10;YNR+2LLOymTjtojy7FaUvADFfdVBX0NeIgOv8C0dkC/WJ80G7yEeO1lbNGwvHn7c/DKP9+a3rDNq&#10;6dOJM17YBvueTCwIz2f/mB/e+xWRPc5SOsZuyc5qB/TRtGX35EYzyGt+6dUBtf9nxg9EAGincIgh&#10;/5rTtJ9wYjZvj+MsveFtAAD/8HC45Sna1LfH78xjwcNAiERhdIAe8ybcKl8pf4M3jHfDW3Cvh+d8&#10;gO4Wb7ltcW7FPopIdwzz8NBO2L+DxP0Q4EfMWN30w6Iomk6F64kK+NgPeSIEBZb/MEIG6MjEC9fj&#10;JL8MygwT9+6jWUMZ7UCdGzmh44bUwMjyCvFnnOUEF5x0SVkeEurNuVFYFHEmSGZnRih8w7uE1hxU&#10;haOo1+xHcjMjBf/cMKY36kzYCbirHHZG+I/AoTPzGV7boHhCMHYk8B2HbAmn0g3Aet8qfTaNQtey&#10;MOHBEV6MItdpsrPO2ri48S+fCuGzJnbAH3/OJ2XWELB7lXA81Hep9++8cyEdZdeR9ZM1f/7XPw57&#10;z17mcxusMsP3wzi7efWV1ubIRgU+ZK+ZnaINBGDVEMHVRreCzG1oJ5xnAVrcW6cKTUPLs4Y5xcID&#10;qI4jLM997dZMy9Rhw1LGLq8JyEZpQ1WhlZqbqUnNpnLhZbM49VSDtE7jbF5WOn/2zmnnpIggcAz+&#10;lTbrFH6WUMkVGslWs19loNQXsoITUIDhvdg4S+ZbiTd3WJraYiTF8uf1W9uc3n09jrejtxxQydlX&#10;thltawyDAKjL+v2pn5kpGfEkMfFem76qt/Kr95U20izd0jYG05WNoct1uiXbOazZhepKNBoG8ekw&#10;KwO8hiNc4fssLb7o4cDi6Pggyw+Ms6Pz0UBAuhwZbhfKkp3ywqg6yYkO5IviyFyny/1gJWPzik3V&#10;13QHSCRY9DW+8/SKmT57769p6jI/djXf5fKX67LcNN3nhm287ayXYpJvRr+yMve8fJWzvo6by7Jh&#10;mr/vu95+tqBx/oybxU/qsLzpDlY6n3GGlvm03Py+EG/4VbbK+dd8xhmmOhRbpT2jzUzrazhz+Cn6&#10;k386b9ejzZ/4NsE/eUbd6vwC9V5uwplZHTM4Y/4YWO4rrzZHnG0P9CHaJ2ZI7r7PlxAY8O7v0hce&#10;MZC2r6M/e6PDQqcdmQLjlE9MqZqLi/X5D9uIcL3K5ze8OWswrttS9uNAk32Bul9BWWo7i3+yOA4T&#10;5UI//Ym2y1WW+Gzk03bZl7hXp7c4lGScSXI232HyvA34HGcBI6utjRjNgz8gzRn40JeYEJ4x2eDG&#10;c2fP3ADuYFkcnPSoTdNCp82DW2aItBXkKcClH8Kxj/arENKTZxs7QZ5okzyTzo/Z+zticmCNCRMd&#10;TRkrfX6Y/pR3++1TfbvQb7Nm+w6w5WlZ14C0K0TyOHXwJNs1tDX04TWzpdOIY8U//QXtuY7gIjJ1&#10;AsCynvPIp1nxWwDsEphTakesy373/XdszMbRAAkFood8yFkTD17uDW8gwFf4PSPJtQOX6bx1pP3o&#10;+TPelHsdBT6jA3Q/zcEZb709eTDs8xrmEw554pin4Tp7lO6w3HaXk1Hv8Y2xm4wc3c3u+EOnzW97&#10;RYlG5slknw0laO9CfRyPKA15uoMjczZvDW88FNDOXAcNJQK2jopOi8IWaYXkrxXWkX+HdKCUU/A2&#10;HPjJqBcFpIE0PmKl53nqHi7grXLUggyxnpyloaPBP6qgwemhwjx4raJYr7MwbvAVtk6djeRM5eVe&#10;ZVSRSqnkTfFhyVkoYNRyGErKPqXT04Ph889/zhlZOIqejQMZme6MClgOFbPRhThOl6bORQT54vnu&#10;8PVfvuLcLN4CwLFjOgve4Aj6yrtvdOCFby1uhe+H7Fk7ZmS1wjERTb8zd1EzeBznirIuTWlAak1c&#10;5xFPHVp0eOSXDdNsZAlfZLD0m0EZZhkXnWyjK902EBVaHsoPpaR62ACEWZDrYoyNTf4mTfjht1CE&#10;Vc+5GdOUf8NweTSjOxxj88eQCA+eC0enQCMdKYGTeF3jzJ+PP30fZ8nBg58J8fDO5eEVS1Q6Ejr3&#10;GiqdJRu3Dr2ws76ucowheiFhRKnrBumI3ksMvOj4TjO973Mz+WNece5f0Sig0qXOGgjACc/I36Hj&#10;fRaGoQyrd52vDHSOicAAebbJkm8HgSvYAlNjWnSMCph23nubpFLQngujYHWwq1Ohjapd4DVByYr/&#10;bghmxZYreeVFR3EzzdM9b3qdzjO9TjPP45v/iQGkbddgvIOtLHFBV/KZNIIpusoOdORcTgFBmbpO&#10;/3a5lodpiYvewCvrNY5fYWKOSSCfbeRqEF5wJKF1zDjtpyE6CGzlX3iqi6UzyTD+afzCCQTvc8Pr&#10;fN22+1k6/QVp+p53oNdZR8Iu49/4hAaTwMt7Q9OUh7f+gL/GKPZ9zB8+qJM821OKDHm0q76Kv8P3&#10;43QSXhy/QtYMC5hFik2QTu2E9k/nkH4snfbYBqW5nSbRaPyaF/ZLgA1PdY4M2kPxz+xY2hJ21Xpo&#10;Izoi7repQSDc5tlyOQ8qpaus8LMKQnnx8Tl1q+fA0nnIG8LcO2Bt/dQW6QD55Y58BstGzH/1WXsm&#10;T5wJk6bM5QC3Z3UKbuETZwtYmQAgj3uirVMcMlCDv8FLfps+8is6A4r2kZmVIp9lml8ZSIOT+7sc&#10;aJIYXDrdftk4+/Rs8sa+vKYPc/Cqjed/JgaWkV9WRYBlP2WIw0Td9gDZyE/f7sqVkx84NifsRaLD&#10;Z8lrDadpF6fJjsmGEk9WhsLcE/Zi6CXFqZBoCKjRN4pBRXvsFaqOBF6CJKWGB88eDw+eP4mzQmbe&#10;flsc7t1mRunajWGdznfB2RTq6nNV7KgcvdsQ1zzYT6IlIDhwAwN04AyukTrbIGNljoq0ynJejdBV&#10;vJqqyzoudURxwB9WJY/PadwKQloFT5xtRK+8RwIK0RAB42jZOCgSmmo6kjjwes3sm6ONDTaspwxx&#10;8sV6crYGr/U7m+IMlWvcfgdOWhdwTKyzvwsHUdCjcoIzWCkD6/afMpFeR6zK6JTDKpc2Foe7H9wB&#10;JnuZWJpTLoCzZPD2D7qRhuBsTBSJZcmDfWYQWYe3cbsXzKMO0oZoCBoGlzCty0bghsVjHB9nzVR4&#10;g1ypWcnCS9xsQIuLjsaCOXRDn8ZLjESKP7JTZS/HFSOBIRpBmiFpwsrMEWVjMDBCFocN4adp4ppA&#10;YfXOOqY0m7k40dnmRrTKVbyGwbwzXRhL+Sz9GqekhSblbnyV2dhY5vtpDABu38D5QVf5rIyO0hEz&#10;dCLlPrpq5GUgdDY1XnJP2OqYozDv09FJS9PsPT+Df80jv4XXodN9nsb73GnRndBnuSobekaa+35a&#10;xntzNot9nodp/VWPX1dfZST9iu8qqV9+hsQleGwTQVkV79uJcrnNGY7NzY20J5dbHYHajqTTMj3q&#10;nJA7o6lwKZlN8a/4prKf+tp4S1XfT9MuU9v86xzvujbPC2ewBtm0i0nm8J9OJq9GSww/Yf9b4E/A&#10;XLrteqcwEif8UWcs0BSZL3gkfQ6q4STvFZwso7wsYpjmHWO4VA2d5tVy/at8l/+SnNBlGkZEclUs&#10;l4v+xJP1khxkm+o5zoXX1eLyyrhJpTwHTGfVsJius8C62pIHCGJjPeR3GX2nm8j2hWwnoc8rB0c9&#10;rvZuvdp/HQJ5YmgelR0oexbHis44g/4xj1Y7TSGlLCccYMQGUA7Y2iLjQ/ZM2tIgIbaj0YnpASxl&#10;7Ysu6HftZ0Jr4NCHAss+x84idgadNT19r3ZqdEoiNyuEntAifsA1vftUoxLMo90k3WNo0i+kHFs2&#10;sBPL2NHwBXjJE9rKgcqeYHBa5S1yYTs4BwrSqPT0H/SDGZBgUsXTswztyz3xXHjaJPtJX0Tx2AP9&#10;i9ecnXXAHupDNnYv49PQI9L34u+Ej9VjlDMmiaX/krt8RufnwYJ6y844fPbhB8Pw3YPhGUsuH753&#10;P/sGsH7sI1oevt1/OjziBF/6w+Ec5NfZd5EOzc6PSL22ngpzw7gTKSJ75iwOnHOabo9O5KvvHwwL&#10;t4+Gjzmx+xrEi6z7H/wiu33QMctDdoTuWWC9blyOAwBpOkT5ujGEZTqZOAnSAVGvNcLucfItO3LA&#10;NJ0rEEQHdFSiHihDebMux9XGWvEFeBgvQ/FX1YUIP2cv1UPKKXwmXYFFhcweOSWoklvfAY6FH5d9&#10;zkzbDZZirnFIoctn6zpJ8Ne1XWedTnAi8jkR4KrT0gu0KJ/MUjmOePtMB0XkfZb27NoHTzsSD7Lk&#10;FKvhHz79jI8f83o6e5XOmOUSVp+OLo7O3CXIBhrA0vni8PLZ/vDF7/6QWcNTvgPXXr4CWMJR8mh4&#10;NyHb8bVzaodwglI5Q+LPhmG5TCFDH2yrRuu0EVXaiDvU2TLiIaE2bl06nD789wuO9ZfZ2oEOoIkT&#10;BY+5sd50RuTBXMRIqNLKsg1PleNZ2pUjEfnZ4ClnSCPPXf+xYxOO1SsHrQQdBP/UD3nRBo2MyaOT&#10;Kj91lla5v3ObvXxs7PbwyXxAl/OV3Msg5HqRASyAGSccy+qePiKIcjREXch1Xney1vME5zJO4my5&#10;CZOMIhhnnil93Xl3vFc7vs7fcHKlfEOdwkjm8U/XketYX2AlXdg0BWYkzy82OH4CJ5zvEq7xWZRb&#10;t95jr+DG8IJT/Hf39tjjpLNYM20vX+9xqn+9TaduAwVaGqpOITIoKc5olAfJkYx1/2M4J+P4p+md&#10;xv3/cW/dU95IAKwYg/gpl/ztyLeuhb/aWrLMNXQn6q0/U1r6vnEw85QfnX4JiO1zJvF5iufDXQ0p&#10;DwG2dUPBKz0sWV0tMX82b/IrxneEglUJjfPbGLyj4BjVNsDHhmXbn1udHy9bKSUfBeTMO1YXONoA&#10;/2Pb+KvstOvRw+j4Mh+V38TGs5/owM7XpSTbD4Ww6X4RIc9xsvQhhOLxN75Kz/EhTEaY3k6FdHuv&#10;fZf/sTvUJh7z74SWDomzHb8nS2fQIRzK6yxUnea4HIzX9pRDVQMt63IZynj7Og9d1mYtYvMzAwS+&#10;rsRIN8VDuozIhnB12Z/xo45KY9NhrG15IXtdwRV8VZ3FtOXq13JqtrYPGF020ARMkAcHbGdxT5EI&#10;6AD1YZb28263yQCeiQn7J/XAMsW7guHqjs6TV7fK5GBp+O92o1P2V+osar+rPy17n9k6dEBa4CiY&#10;yDfgSY+y1zOmDAFTxfXOdQ48/Pjj4RPyXL95OzMKa1pCOtT3d/mECQbuWzZ9v3ajFKU8XsA1ab2/&#10;63fvxPgf0MnvMsv0CoQWEeQKgJ3ucgcR23yGx3xj7vSUkTfrjJ/u8Macr1eTT8bVhnEqB0k9y1WW&#10;pux0fDF5UaHDgDBYuCie33xJQya/03suTzmN5qbu7E+CJj1QO3UJl3GLvN1mp+fr7koysz8ojXuQ&#10;hO0smhZPD1XlaWdDxcsIwmTu7cxtYM7l6BB5DtX38OZv33w7PHr4aPjoww+H3/zmN8PONp9wOXnN&#10;gZsHw8KRjQCHSUFEGfG2uaZe+YxieVRADihUm6jHWR1noI5Y5jzCQRKPdfitxt7mPKWPPv0or7Jy&#10;HCf4IFjozTpXiIgqAVeHRNoEuTT8AH7/41+/AC/qZk+VDdrpyjVef9/c9FMWNaMkT3WG3K9kQ11j&#10;2dSR1RHHFcxwtiyycsbtAh5OlTfLn8BIxWBXoQyEeZ3BS4NWKQnCtO4lLEJGDFVg/AtdcMuclVta&#10;VGqD14qNsgPPa6dH6cnRRsrsmkAhVtncpH4NSy3JVmMRhku3OmpLbKzzoFWnvDc4P8lzxNbXfbFh&#10;iTc/N9jUzUwJIyjfUHS2VNlJ2v7+K5z4GiFZU0+1y/fgq25Tj6rXU+lTvhQdTXXRXaQ3/R1Xz122&#10;yhVt1hNDNvKs01JijKuc4995dZejw1elTBh5LGzbnDNpOvGvcJh+9slnw0cffUob5uUNOoI9eFBL&#10;2e5XZP8H7f4xx4xo5PymYI06lX/x5KpMjW+cLyE0eZilz9kypv4IMZOy09sZnDHyx+rufJEhPADB&#10;oO1z3ULL+E9ZV/6mr2ucI2u5hALTGd66dr3ThI5rGP3ceXz2F3tJZKf3s/mMu1zeMkVWx1c7q3zV&#10;CTddqkN33PO4rv+nro2L+vT3QvI2y6bZvbd+7egYmp4Z/E7oK7ZNAkNjypNgIxzhdzltxWlmk/hq&#10;xZ0bOCxLw1d/+i6fRNla2cjssI7LOf2LDohteR39lrfpe9CBrBa4goXNU+ezXSP4MgFAXyTpzkiZ&#10;X9thWePKUqWTntknbafGa5G6tCX5wDl9RPHfMhVs767DQGEcK/f22Fc7E3zMqoSLNDpP0qlb56pB&#10;+jbq5bZwgHj3JfcymzZb58WZIh0SnS7Z5cyw/YVOhxMD2n795CUGkh427WTFyoozXZQBfpbPKBkS&#10;jeDnJIQvOckfJ0MADX5szwDvYYGZPL6HGmePhLzwRX/v9hX76g7iAKOY8ePUf37yJ3yg3qNj+lAm&#10;Y3Q21xi4Hvm2PUG+Ne+ss/S6bJxlddLwFtihz16bhXjIzihwpg5LBX7M1lGvzMXnZEMw3xq7d3e4&#10;f7IzvL9zMx/XfYnT82KPtVtwu8b+ozucs+SShZ/cePby1fCHr/86vGajtyNOP4AZpwXC9TH2+KzJ&#10;t2we3wbpmx98yBlLKLmMg7A4EyiNxlOGumaZ5TbyXLCG6cBoAedLaRof5iL1nBEF4fssIy6wuuSI&#10;doWZLUiPd2pn70a8M5yBLTq6VZYJRAawVTc5FV11lHlIHRGcmQgeqaBSCVNl9jtCmV1DwXUcv8UJ&#10;efSML1ZD1z6eLHNkfAtvcfjqm0fDV19/FQ/3Z5/+fPj855/SeV6DRjoZaPDcBz1mXzHfQAY2JBVt&#10;0WNDqVsPXVm5p+eQ0bhHACwzA+SZSlu8ro7qJD0TFtxJiTiCZcqHSJ7k5zm7958/esEeNfB7rfNI&#10;nBpCETu8zYWtLI+4mT0zSy47ElTHzOAxKlHh05rgnw6OhqI/Z5J6NRj+KKPtMaiMyktJk0SDkJcE&#10;4vifvDawOKgYgxxMmnKByB9pSQEu3ADPRm7dVYXwdIrNYxgr5i54zBMKdesdkRM3jVwaCpQ6Qo3R&#10;Ap9svmdwIODsXwOY++F2bl3nY8Usv63y5qcfxHVjJvnVM/GqFxEsAwzibeSGNMzUAYbodp7FhTo1&#10;9NzmJ9beG2K0uZenU7qSOKYnT0dMygr/clplkifNofBQ+LPynUYMSITfY/3eCy97KWYF4BdGVGfI&#10;78bdvn03DpFO/lM+d3SKU769uTM8fPRweLD/km9KfjjcY+nYkZ5vuOYzOZQXgxZT8YG634G/9Rs/&#10;C40jUa1vs7R33jTlVxOFaZq/hl95340HuaZ4jGUa90APGHgGYg3d+Nn9iEqBGevk0nRUzJgpABVJ&#10;46Q+EMg0RuVqmcgsifM/JTdlN4fXvGwyMrtCETuUC+zqPH7Kc+VUdTfeBbvwmPKk66q4uXwbq06v&#10;58arqC45mNLPY6mrjyKR//D5at4UsQC/Bu+TUUT4L8G+wJuRrorUppDOf9uxHfgpX1tYXrN/ZM8p&#10;dth/KYbA5FleP6fz1obb5/kW9hoDBt4bTV2pjcqjTwJmIOELTRm8YxBjJ0AksyZcXccADPHlUGl7&#10;dABqm4yz2oBGntl7g93EhMyCdt1BsHl8A1c/wv5MPGl8Meo5Cw48tAEyIEe1AKH4ox5YOVxyVoUy&#10;7ZjY/6XqrpACmdXXaSNNeOJI0Uxy1Md5ZSUTBvZDOkRUGLsH/i5hh9Hkl28G3x52gK6M5L/9Tt4Y&#10;J491d/BeW3qGf+Ab9Of2n6MMpOkM2L4JJ8+t0+0ktRKGv4JzV6snAm3AxQ/pAJn0Rdh3ZjnIsOQx&#10;7SiJlYnmJiNpmeSBUDYY+nsCH/9EOe76Kj+5LniLbbiDs4ICvcZbW3Z9jnvPYPrZva3h8+2t4fsn&#10;z4ZvHrGsxxT8mZuPhQ5yyywvua/BKTmn3DI9iTJ4poqeq8tpp+yjytqMeIGjnmk+5gqT08CIt2nA&#10;bRjFDA1MUqucUhSGn26Jx2Fnr2BhVL0Kec736vY5DoF9OYz2l/G+PGHZjjrC5uoMl0ZcwVYnrRNX&#10;HricUBHEx8laBeFJ4SxMsjGaUTSK8AYY1++/P5zxFtRzkHgM/t9TxxnCH579MHzy2WfZML3LprPl&#10;G9vDn779anjMkQw32Pz721/8etjB+fSNBI5TBycbADRxcvIG3x1b5Xd4+mr49MP7w60PtmlrjBBk&#10;gzNE4AL6FpblAABAAElEQVTCYiia3Mkj7km3YQvzh68fDd/+6dvh/DUN+sBRCY4mBxOus0fMb5jV&#10;UolOIHJwjxLgzsFfXnu8vNANVpU3XcDPDXDmc4O+xkMHwxHBmTKkbjgUPdP0BCPk4UsAC+vAhbZ6&#10;+wQ8IlMaZfQNHMxthdYF/iqzNBplyGwMV+VhkRh67tPwTee+jXHKhA7AY9iczdTgm14/n0dDAs7i&#10;7zKctZ0u8EFNxhaK5A2nrXoq982bLLPypuf5Emda4SctE4fryZT7Ec44+71wQjVq0ukAYC2NyBk4&#10;9z5AM2Tq+JcOg5M6pFFSlsoLgyb++cEHUqSQtHao6n6Wh7wdCgbP5qUGddsw44VwKyK8Un8cQVmF&#10;vLOmYGZc5QweJoiH/2A+edUz8YRfb2ACHY5vaG4zm+rA6Y9/+pK2vTHcv/vBsLV+ixH05vBw+H7Y&#10;ff4KR3MHncb+MJC6iEVVP0te3WELt3EORkZMQsvXPGIyUtUoT3IWRUaEJPF/K1iZ6cWraVV1X3Vf&#10;xsdaG+YIsFGkIvGTOV50ostphsdWT2RgRefHss3rSh4jzVz4CsegTA1Fr7pvHZVHmONt8kz/VP7K&#10;l/LBrfAruuZ12U+4cT+DHvKl07TOIFF0F+yxjYJDvalkmUpJGe7LsXoHr6qhV2b+BvcuPNJcPBoB&#10;kqfqnxWZ34Ss4nnR0knNK+ov4SehqhnpzUU+mIf8OB3zemg/lMgEgntWWUNY214Y7nx8Y3j5+JA+&#10;jFmWC98I1e5hM6SXtqsdxCKnvcdpYuCuQ5RtC9gFr/ZTBicJtBvOzqwueVSO7ZA3jOm7HFDndSxq&#10;TnODZ5a1g39Dm5NWVz/E9xyHoAZlEKRThPwWnVhANjpf0u8Mkdhhodkaw1vdpNrmhRnngIiSG30c&#10;M0TaK/NoQ2o1BXxor7VsBWrkEa5nFqHiseVn7Ed2ABRHiDbu5vEeRMpffTXx1begZ4sjZh3GxZGD&#10;UAfmHl2jU+Z2GW2vM09xsijnZvpsIIc/8sA36Q8Y4Lts54b35Is8XTVhlsk91dSdtgcC+i0O7qT9&#10;NNtK4CH9bZxQaYVu8Sm+uv0nHh6MC0NgIRVnGQrE5VD2DeApnuvo8AZVZhaMNx9ZVjmwa02k2XOU&#10;1wkhJkxF5+5yNIBHB9y9ezebxg9O+ZzG3v6w/3J3WLx2Mdwn/b2bN+lnYDyIe4yBddqZwjGeqUGt&#10;AWEdBg2A037hNHl6mlLicw+OKpj7hK6xydo9P+cw9VSCYSZQcJbYQ4UQPWjKU1lXcYhU2HLQeBWR&#10;f9IlDnZ2Ctv13Zo6VCimSr8OGzMx3LMtqmhGuJvsU1p8tjbc4EDCnbu3cr7Ui2/+NvB1CGYRUSqU&#10;+faHHwy7vB34xR/+POyyh+uz3/52OKFj2QXfA/eKvdobbm6z5woeuySTPVE0Ur1xz/A44rMmKzhh&#10;7929x2iBJTq66CxZyStwisIXllABcsCpgNJwdMLXX387vOSoBzdjq2QaCBV0HVg7N28kzhGUodZ8&#10;UVEU1jpchjROGeTjvFSoXFRMlUoENLI2thXe3Ftmw7P7s8yT8jZUZuciL3JbRj4qf/FQlo4gEqgD&#10;4i6FKO8YY23CMZBTSjFo0Z7cG2+IOaKeEWri1IbUnZKJCt2BBEKhH34GPsCrEycfDtsSU8k7tzmo&#10;lXOo4BBRDDBoyavor06+TpZLxGm0oOfbFzlEVR0WD+WIgdHIRK+BIr80cvKifsql5Vb4BbcJvh07&#10;zXe5kwBY+Ct3qg7zzn4NgAorR0X0vXj8WBCz1Esm782r8dZBch+Hb4ju7r0YnvKCxy9+/ssMgs7P&#10;OLz2g/vDwx8eMKtLW8c4W3P0D6PufePf12n9UzqNbzqSN3SWDkzL/EfdNy4/xaOuW/waV+Mi1p/g&#10;7bTcLH9Hcp3WOad9qt2VuXGcFM1t6g+c4rf5GubbZcpGTGG0bN7KC5A48mYeAQY2cv2pcAnOqPId&#10;17ybln9X3DT9p+6DD7gV/LfxKtqIb4aMwErfacy0f/fnri/z5Qk+Dv/84V/oO51hwmHCXi2g09rb&#10;2DcMz7KDf+yB20NsKWc4RPLfdl9ukn2HW020tXXGj2WFlVkh7KXPGSBiNx2gx9ZSh7hqN0w3rnAv&#10;m+jg2tYQxwj7EwfEGG2s+IGnW1zsH7wXRsQ0siR8In/hMncc7dudHPDIm/gK5E+fDFxpdBJlgYFg&#10;TLguA3HCqKN0ahZHh6WOBSKvPNN/4F9e8GAJzkmK4ANC2kj79GxDoW+URmejpQ120D3otFXfcQRe&#10;eTMxqeNkBmUPeSvZT6kVzOrDXMnpPr14VzLLCgtwsuwIjfJE38B6l+O5UatExcgzs2E/OfKMG+5g&#10;UDMv/Rc9n3mDOG90ZUkGQ7mKwwQNdIqMnHE0jjhuQGJusDZ44+5mvG73M5yC+BIC06dNE4eZOROJ&#10;b7vJPBXCkXjt99AjRtEUkETACN+eEyc7HfE699V96ldCCyxbeU6ThhsWB54dk7j2MsgKn/hwvbOY&#10;pwIJAy/TmSkEubq4ls3oErPPjJgKoFLqcfodHIMfkFUwp8B1dmiP7+Ft3LrJnp+N4drtmxzouD2s&#10;47A9ef58+MvXfxsWWPrT015hVm77vTtMyC4O+wj9Bbz427MnmWE4Am/54+SkU4onyKRejcSBy5o2&#10;nS7LPccLr1k3vzVs8xqriqPygV7ohZiITJouBeVI3MsXL4cH337LabS8CQCfFzh6QLqu37jGWUE3&#10;wwuL2rB1bjQMb/JmHtAA4RRzRlBUaIMnSxqLsyf8j9O9yhS1Qf7rVOWNP4urPPwyewN9eu46XrWR&#10;UfmShi6KufjrsORQTnBXfrNAms/GTOnUIdZVMsV005JvvLd8nps1gWFeU6wP2aN3GpbsTTMWGOrN&#10;MsZQcnT0Nhkg3GJj9ybnKi3jOB0yza0c1Aexdz+AIJ029xtE3KA3WMPEAYt7ZykTyKhzWI5S4wIV&#10;I45Ng/rXtPS1AIw0FRHJY7zl5J95nTHy2V8H46fBlMwsTSJHtsxiugxsIBSsiiOnNgH9dXbDtuuG&#10;7hvXd0Rk2OX+7p17HLGwNXz55z8PL1/tDnfv7dAedLzrJPrIzQpHHKe4prrxT+PQcf0c+jqS6zTe&#10;6H6eZPnRWzuUd4Vm2RQ376/CnqWP7Da9f8JVR3rQZfws/6TSzt/wW3TGC+FSMG4SZZnJ46WsPjTs&#10;Tigc+kkRzHVF0PWb02C6HUyHhofGlU1NTznH4F3wu6yIm96BWnJb/JnHW+c0TMsYfzX9at5p+vS+&#10;cb+aX6IL7zl+nrivnnq4aJZtaMPXGBTvv/AIFd/MpmMnXbuK/8NyEPH0bTR/qHL2AicgMxi+vOSJ&#10;354nyBIQtkMnpNvpCU4BW6IIc55rm1aYzYmTQf1tLzIbBGyDdZGUFRxaIrNdOGmsZsheO/ypDTG/&#10;fV4dOWAvzcCWt7J1FmS1jpQF5ZWz68abNzYWO2cfIH72tfbPOmXCt4xLXKJk2ThrqAoLYIWldGAf&#10;tZV5C5iZsTMGV4vM1i9R/wmOj/tjxdk6nKiomW51YXTauI38gZU+vMhncsQ34fykTG3olkcecLvP&#10;diFXiuwn7dMO6K91sLr/bzmHf9SCxKG3ZqZSD/A9YmLZkzJFQ8P1hrek8k0yRC7zSqmKIZjqzMjU&#10;6ZzFiAACtIbfLxbXGwUwGD7aAVJDRppZZ0RxcsQ5cFz2MpNOj8gHPTqoeHXKACZbnwY45wMpvXHm&#10;Qia6lKZiWb9K5nd61t6w/JXOF8YjwGNmsezYnZrTWYpyAfOQnfDOjr3Hx31VIJXet+88WyiHXqGQ&#10;itUNZTLdqu3cfDNPw27nbr0qb747g3O5u783/JU3/G6fvT9sXr/J8h9v/LDR9QDhbbOB/Qa/754/&#10;BSpLXWxSe87r1fdv03ngNH3P1OCXlM1siwoET1wSzAnWCtapTSYf/dCu9gn1G1bZhJ2jAvgOGavd&#10;wRGGcC/mNu6wEEZ6VfSjctFQHz98Mvzw/Q/D3h4O6zl0wZtDNiw7ayWPbNArWV9nvRjHTajqAtJJ&#10;owG91CdfMtoBtlOZxyzf0p5SfxDgYTraERf5ZoNSP3JPfTYm69WxsA7pNo3mzT5yRwzc5s9IQ8NJ&#10;npE+7ktXMRjk1QEvGG87ACQlJF0Yws8f9angybHM/DjTSUgjQo+cMdFj2vDzB/xAmZI6iegchs+f&#10;5zHJU+k8YwOlupq3YNCHvFlHJaF3NF5gOsO167dOHbamSVz7Z9rVUPjN4VR6CJMRKduwTGveNJwx&#10;Z+qbpkXGnWlyVcf8r5QqeIf0aG/NBw2mA5KbOzeGpwwkDjhY7oil933epr1/n/1MOJsHJxgxlCE6&#10;q6GFlx0aX/HxfopX53lXXKf9W65TuNN6ps7S1Tp+Ku1qnU2D8VM4idfuzRl4tehM9m8l/AdFlO69&#10;CzjSGRWkafCa5WkSusMpXlb5/5e59/zS4zjyNavRvhtoOAKgFylSlBlJd3RG594zZ3f/8z1nP+ze&#10;+bBjNDPakaEoiaKBJ3wbNNrs8/yi4n2rGw2S0pjdBN6uqszIyIjIyMyoSFPGlSdjzmDlPanTU/l0&#10;ydGFU4Ip3PO8DfttrpY7z185Oq7zd3o/93VKX/Jk2ELHGV8cfG3jb7375nD7+MHw5KGba6zSage6&#10;PXyZzBhBnJ6eJZwJDP2MIb5YMXjbxtNpcsVjlXP3cDJksXY6ScthnESM7iS3r/SlNN4M3t1SB+Tr&#10;F0pllxfgap4On6VHPGe3N1l9kbGpaWQdMGbHo08+vVsMbdxZdxpZGEYgyHE0vLRnZgGaql+q+g90&#10;xm/fB8v74nqmyIC+3PHVA2Ydcx0cHHcd+uWDiBxCnVPt0SPHfvt7Bwf5sl84ZAmH9HmkjeOTL93q&#10;VuqLUuQ3Mnfsg1Zpe+E0jxRwv7O9w0wN63vFzT/XKJk3Rin4tD1cUG+YLVRXOMitxkMMOfJYprxk&#10;442EKmQL38MgcCcWZQUZxmk6QNesKGBywJQKiOAwLLJokeh1BoMDKtaK1hFBdixhB5tifoHddM/i&#10;zajBQqNDy9pyojTw6JobidIAkinPSvCtu40jLdgaDC1X+lQ4SGJ4VBnIwvEHVJp0ogjLKLXH0pvP&#10;oMJnEGNgd41UiCTeshTcMbzFm4Hh6KI4DaJVjCggylCE3mMqQyMieVF+3xBc0GrhDzlC/YBpMum4&#10;ffcrvpm3P1xk7caNt99m2nGTab8nyODZ8Itf/mr47jvPmPe+OFxhXdOjO3fCK5wjO04sxVWrgrn2&#10;g4IjpyXqyHrZxgh87bXXh6tvXGNqFD5RyhysJkG2qsilDAbrE4M4cYgpHqK9Z/i0/P4bgnMO95i6&#10;zDolDLy4JjHYVFatendwuYtJmbsmyalWy6CIKLE6oXGg/lTnqOFMXfAchSbdOvaQQtuUDUCjMG8n&#10;5iHdaTcbpfWiTglnXssRZ1ikvGkI7jFCvkAReEwrtI1yUI7y20ipuhqk3IFTmoU3iaBO8H+899mB&#10;2U4HGfFTf/MiYCeGzPSKrTC9qFrUYm92cqFLGgrq//rmRnjW7WvwzCWNLNtFCgK3/9LBobd+dqfL&#10;bJk1zT6H9mD6uj/yIEPFbyApTjmn3seUKYaR/XSoMVcUfPidQ0UuRM/pGuUVfHJhHZV317Jtx57Z&#10;pp44PfyUnbMX1i8OV1kE/+kfPo+x9J33341XyZPiD1lf4CnJ6bzgNTqQGjxZ5pyil++sP4M0oloV&#10;5H28/a+6TOmYljmtv4aJMQGQ8opOeD/+1N+zQuc9K63irOkOVlrVVcdMr8e9drRawiypyrDtqk/V&#10;bpr+fm46ps8No6ffQDMGR+6CJ5Hjn87vY913TSkBM9q/2CZ8Vv+F/I8LXb5XcafdWNakHPmpXsLa&#10;KDjj0k5CkxTa5zE2seZ18wJnE3LA78IxxwIc0THQqdVLk3RXDxWcDrjMagxL+lnAJhx9isWLq2lT&#10;P+wn6UhLkKT1i6fjo/1cZlvoW11z7GdVYlwwXrhDTZyhVzwgtx91HC2eMUK0SeCnX2wszxAahXM8&#10;pS/zn2uW7ZetDZ0GGoB+ukvZkZI8uVM+4OnF31UudNCvxIBzIZdSBb+8uITD/tIjWGppT+mbbWIZ&#10;D51GzD6zHtoClm1QRhbsQdryqSxctO34lB/x8Ubx7JlKzjY5Q3AEjHpV5VZ92Hf7HVzXesmnZbT+&#10;em/f2TvvpT+fqDqk7pi7YsArxhWgtobzjhhVWGquMSGjnSnVpKANGjBYQ3UkAMZIGPG8HIIeIy1g&#10;3WoHftqEwWV9cQMrTy+JnSLb9hicFa4GQQYmBpu8cWt9SgDGioOTc5Z2pgk0RndIKbC4AYn2IMd4&#10;ZYhzvLASoJa8JIITyOjcEcyoWG0B686UZp/lOXOrUOc0jNNfWa9E2/cTHlEfPmMRZaIMUVNcpls0&#10;lS/woeFLGD532eWzs/PFsA+NTzF2HmA8bW09ZgC9wFqgqygF61gw1Pa2t4dPP/98eOe95ewYusOH&#10;iXd3kB2VugbMc4yYJ6zr8sPCe9sMusiZxUps9cQrtrEwnL+0MSyxMFrXr/oDRSWfM/6qRI7TAA8P&#10;7j0a7n/51bCCd2uN6aPt4514kl7bupJvl+2wjmqLbwDaWe7se9rp2BjswPhZX06VWZyya6PHiHPK&#10;lrKsS9+c1JYYG8jSLAlElpEg3lJIG5XQOQvLqlWJqX8bpdmSFZjoF8/SYB756rTqBAqndRN9Ab/x&#10;XVnV+RUZiReXOIQJJhouehB3uJ2L/KlrCC76zyFQGjw2UHVQHQ5/TCZzGz15wXqw9U1lVR2p65Ta&#10;c5bGTHnmMzQNXvtnfHVYFZcOTTmMMKYbjDfMcdS9z51flmIYFmg47Hxj5lzkPcbKaGlMYSymqB1B&#10;xzJLLhU3hS86NZYx4PmnfJ5hMK2yu/bqtSuccH4+Z489fspLBYu6fbU0jwa1ejHFFfnP6mde/hTm&#10;BL9zEKnMk+kdzDd9Nn763Hj7Os3X952ny/X5VfDBTfGny2g6vKZP5dq6PS3nm+67XPu6aSU1fjnv&#10;e3E1zck30kXRCUWjOepXsJVmuwfTjM/mp9vhFG9yo98OFeLuOhRT47T8KV1VSstxrCPyNv6iSUJL&#10;txuX1ymepqPpM73DibhRJzqvQ6W62jDGJ3CdqE+i5l0tnDI2OZYtsDNueYMxxC+f0O+x0wdDA/oZ&#10;l1zD6Ial9Jv0ac5U0Nroe9kIwkJid3VZnCUeMDZ641TfimOAG3soxk+OOMgblKezNMrZgb36H0nB&#10;08M/JBs+5MUyY2CZxmAfTxKECWcflnU/dG/ZOGT7w3BRFi5sd0d0cEcAyibFF770iaW7KQ9q5Etj&#10;LYabxhDtP/J1zOCf3iUdGzlkErpF6PfZlOEKO93scw3yFl551JmSWQYMyix3QQaryKV5Vck0qIQz&#10;2L+6XMQZITeNuV7UDTz2LUdYfM6CKOyGV0b+7PMZgOIg0NZpvbNtykf6e/hXPktfPriDu9xtdjVI&#10;ZZcOwnR6ztrL1BhIXXPhcd8e5KRMwxQKoPfIc1T0TngsuounFUa+QExhDnkaLnkrZ7DJ9BWM6Mq0&#10;I3Wbv4ux2eSfz0BsnEOwCEaitf6cB1bIsY4RtAORBpaV0xXt0fKk8GmN52yr3xs2OEwx1jUMK1zX&#10;UugtMZwWlnEqhvOmCsiF37ondYppjYMh5VhhysQpRxuBHw7ODjAE7PTdO2+8hTHDolZcf8p/mbdr&#10;DbD7978alli7tYJBZX3VMQcIHhlvYzRhsjKYrAy7B0+y3ue1i5cxvLZijEI6AWWB10Pog4Lh3XfY&#10;cv36VaKLRmm2sQVUhbEQYtIRE2k82ZHDER/LfTbc/uI2FY8yI1/T4h6GJ+Wds7JYa/UYuGeeiYMi&#10;xnWs4qTBirCUTEWzLPOlRBqGZbpSLGmAKjuV2DcHkmJA95ucsNGt4JBeaJEe8PIn9edcfuEGE3B2&#10;FjMlly/iFGobPfJzOggTo2FMMP8oreSVyuBB1ygVOWlAezXFRk9zjy5KnbjcUVlGlTSTO+vLPLvK&#10;z5jYMR0eueyfNMq2PDtMaXeauA6qJBEyahdJQF/5p+id4+rn+dUqkaeRjxmm4lP5eQcQf6RHPrzr&#10;YL7GUdfIo5NH2OCYxHlbcMVjaBjxTOXpGj/f/tY4rFM358PHX0WmHomh5thBqxtFl/KeFzLnsUo/&#10;TZeQDTPP1XRNY4AT9mTUK58mJLwS5psSSgbq8bzUpt+rutYE5XmEi+FKujR0vDimcvm6sqflTeHE&#10;5c+QeztxCDDKPLbLk2WclELTMsVR+aofEG8GZ/oBe2NKSbsxvoN9cYo1glv7gKZX9kMLSSdL7tzf&#10;7io+2+s8iK0xUsipUDybbr9V/YvwU0hpi6wkvlFx4z96Zr7YsJLvxt354ivQOHYhA8aIjEF0Er4w&#10;yWvkzrP9Xtb5Kqvgpl9xfAImU2tjIXlhBKCNosjeDNAgnFkdzJW7463eAvt2ZVCytU91/EpnFrii&#10;oWgRgS82phvvVNSyxgX0+bOM+sabRp2lybx5+RvB1bgQ3khJP9nl8Sy4RhomEGV7jAL4+O3uPAm9&#10;HgmQ2aoRn/mlPUeJMNb6rAHWGiUvexpDGH1wKLtZk5SX3LHuLMcxtqYs3X3ubBS2ArDpg6FbnvVq&#10;ZY0pz45zfd8wEu/4b9Axozd26V8++S0PTC14GiaVtc8bn3Lw43V2Zk4z6VL0BExXiK/S+R27rRLj&#10;QXjGFQg5x1bpTSxIz5JQWcuzpD3sqnmcXSnQA+scTPyy7wsrmDQbkFN4i1h/ly9eHK5xWJ2Wt6ch&#10;L7Mw/EAlg2a/oebgqW9KKWkgYcSjZFjYoYkKXnTbILzAgIqqgaeiKWzLUWgqgALxKt8RJDArxKlw&#10;Kts5vDj+i5KST3lYWM7UoHgkQVxVgiv4IXK4gsH3kw9/wAnnj3O6OV8TGT69xZEJfExYGh/cvc/p&#10;3rvxmrke5gYLXvc4e+aTjz8GH5LCmr/KJ2A+fPut4RKHHFq5rrfaYFrHaZ9lToleXWaH3VUWjvOJ&#10;DVbEZRBSacb/EDkPGqfhF/r01Gmk3rl1i9OVn8YL0l919ttlnoOlQXNpi0/QcJzDPY572GWRnV2G&#10;SldGKfyjBzaaaiiUlYarLOyc9A5UBxmFQ7aZAwTGenBdk3ISh76knjYtj5W4AKcOsjAfPNKvnA44&#10;CC67L8aGJEyXn04hdW0NS85Im3HAGVdekEiJJ55J85+weQYvJCXOKTbldIyOOpRbter+8Fz5cfou&#10;MoKVDPzqRjomBwDKUpfE4pSbB3aue8YX9LtuR5rX19dj9Kd89NcGbv1EN0dapEdYgx2Foensq3EN&#10;o9xLFtaBKXN4nxMF7vpX6akzbwGgT698ioKfnU/LdoSuizyO+PMGNxYmTVO6BHbQnbNjJ1PIqc7I&#10;GDWpN0mMfWul6Cw5eH8a35SOs9LOoncssWgeaQ1tU2Rfc59x4RXpp8ubysC0abpy9/lMuhXoGfxK&#10;ewdFXvi8m6aMA6Dp9tKjHpwuZ9pWmi5hFAmUVl1h2GTKxyJmISXzNC+z8hV/3vfA1lmM431bxU3b&#10;Nd42kT5DRlP/6gtY7dz8j1JIR6gZ68mnDtMyO+7PvU7lZ9ln1Yfys78w1MscV5pf5GSaygsDaR8Z&#10;FXkOMvoL6PeF4OLlzeHOTQ5YZWxc5sXYz155LlE8Oo6VvDhTCP06xgADvgu9Fa/9iDTlh1x0DPiF&#10;ivJIzfsB4azPI/BQc6Cq8SseWqhzPY//DlnjqjfKcdYlMnsc/mx8lsvQRemtMfT33jxmR0eJL3vH&#10;9HF6tDLuQVvqjrE8szjkUQ6+SGoc6dVxE5eGX+JJd93zqnwjG2Hs3zo4NR/67CdJd11n+lCe7VOy&#10;ZIeuNg4X+lDDTDbcx0EBP+KOHJBpDC3SHN/cPGVbMC79qnUNbVlUz1XbZZHOW2+Ra8NcR6oOh1dx&#10;8EufCy0ZO5B1aQQJ3lD20tNdPpDLzS7fSOlGF6tLAaMxz1hkpTWo5SWyZ9sIj4JdCwR6rpBoxbNN&#10;WCYkxmksz+exo3SwcWpGZZARjZQMngoNWKf7nH+9dP7C8Iipn3vslFnDbX+d08Cvc+zAOmc2PeUb&#10;Ls+e8EZKpbqS3XVUnjK9gYG2jGAP2ZevW09FyvlI0HX+vB+1dTEbNPBPb1Rb3Ypmh2ky6VX4BnmT&#10;Rr1QukEdtFUWrW3ztZE1FbJeJt1zq/CkwnhOkTifkfeFU48P8XDxBr2IZ+EBU21+JVnDzilMd8ot&#10;Ud6dRyz8RqnefuPN4Z2rrw1vYCyu8h2bPvnc6cpzzPce4O59/cbVfMhRc82pThecoZNpADYGiIjC&#10;WPMqoL2XzVkOn2NE5ls4KPg5eIrxS2b5smFubNZ34Dx5+Tlf1M75KtQ/YqGaVOgIiUEetzA8Gx+j&#10;EnzK/DkGsKJU+UquShl6iLPJxAjhqrVObm9iZEcv4N8GqXljfciF8TE2KGhBQ528hjRE0uJWVaEt&#10;dEw0n89qZuK5FvfJyB9AzQuM11Bm5zGWKaqssaLRUoDg6C6GNecnmWfJtVd0KEcYcBrLKG/evJxu&#10;XuYMJQ2lfdfK0RH41Ww7rF3OELMs9Ui52Fl57UaaQs7403SekZQo04sH2hUyKplXR1LxL+ec8z1P&#10;M86gDrYcO9WaeCmM8lPf7E4KRokjDn4xjqIsPONJUo+oclSR9oQ+1QGf3gPLNJyyz1urtyJJvRjd&#10;dVT3Js1prbox7qzQcKZN8ZwFe3Zc8XN2mrFTuRQt8/qoMlPuiOBV9dH4O73p7qvx3gfXyHLHnc7b&#10;z16Db6zXyjvHEz0ZZeylysrNWJeVv+Lls3htGmf4vSFM4+MVI67yJjnpDpLRLVCFHpOkL/+rnhM/&#10;0lU5//K/0/JTyLdAVXwoh1flIE1990KwXxPWhdlHfNHAA4I32XBz7wln+TB+nWNJyiJAvqQ7y6Dx&#10;kPafiRdnOzRSGFvox31XFq7l5H3kg/EUI4a26blNGkEuM9nFoeFnVZ5jnDBQxQiQFg2OzJxQlv6c&#10;WqQNffStkW+Ir7IdS5358Cw9K0e2XMdrPr1Vjn32hVVx/E3dCCXj1Z8v0+9VfTJuOs7zz/5dntIn&#10;2Xd6rhT/TDcoB6flTHfM9Or4cqyNQNoua3L1RDdsfXtWIwcZxKijfLoq+1PHAMsXh7uOhfXltDx5&#10;0lAyLxj7y6DNn9TFGKGNcMgLsfmUvfXmgKdBaP+WdVP02Uv7VgQJrukRqYaMxogdXDoxlRo+FTib&#10;5YYjjAndSXaVWRckE8zVSrzb/l6wwBNEnCnEVBXEaLVmMRpEaGnvwRBDDfmJZ+BZwMoT/is+5eEu&#10;MT+Nch5D6M7De8MlPE2uhHex8+PHj7HIn0fQDp0KfAuDw7VRey4UhY4NKlt9OM+J5K9zttOVi5dQ&#10;Wk7qZkCXjRaQwtW9pzCisNCdjA5m4MPvFQMvgvPNy3EEXsxn8CAvBaQFq/G0hkyscBvTetapLAzP&#10;dp+xlZE3CPjO+izS3A+q18EFyC4+u3iFKbfHl4a79+/gVbvAd8YuDVusb9rUy4eBoLGTrZl8Zwur&#10;cHjz3RsYiOyKy2dNSlHAiu4gW2+4xg0H/gxmKGDRNWBs4vrcxVsEfyqF8Q51Gnzy5m8N78fd2/f5&#10;rt3D4MpwSF2rdAAgy1J45ZCmDS7va6EiNKhjxB264lBSyKbRFptfPeOfc+U2SG5THzGihCGfwVNm&#10;0+DUG3TFRuaaSBf7S6M66i8Me59clqVOEU2cnbbXxCH/ekZAoYmChZOAUEQ69Q44nQN/kJ2e0SW9&#10;i8TrEbrAlvdFOq6nGOzP9zT4o73gDUrazEpOhPdNxjI9Ad+rujU7/oL7fEYmZSgX38DLyxmCJn/C&#10;Q2iigDEY588g7vpRPlHSWTwUjHCpMgmEzXTslTH5IwfuhDOtsApbshEoZc0fK9/4V70pz13lbAwW&#10;ZvsLUYGND5HoMg5tPh5Cl91EXFMFI075kZfm0ejQN/La99P0MevsYlrDic8wjZsB/jtuXsZXnbDx&#10;HWYwI4NNS6d7hVL/pB477xSuRV9xEWqyF2zV/xSfcI1nGu/9NL7grIfCaVqXNYUrHPI058u4prFh&#10;k3+UNQUFWtx6aBxs7RvsI2b6KcYMLtAw8j/F672h8Z91f6LMQJ/803mb1pOp9VQw8D4yX7A8QHva&#10;BLoqjHR3cA2McfZ+3BBd9aBx4Hqa669fG7Yf8WL6tLzJtpG0TeTgcTW+gPvibT8ag4jiUgZ9DZjy&#10;8hjvh31oZFYvnr5wuFDZcfoJ/fhjxsnXXrua8wQdE+0jxWu/rmNCnOnj7efFu8QSCz0+5I/xsY9n&#10;hykwPsREHwWj0CEPGgV6xPQ21adLeOlnbBefP2XldRp8dtprgc+Q2NdRYGwJRWQ/bnp2xrI0Yd0P&#10;syMLz1UyXS+SN46hyl8bIgdbcu8zxUV+MVbAY17l4m7xjF/Eqb1Z4gM+5ZN6JN6Q8RvZBBanQK+L&#10;FCbjPuUZnGVx15vZtAvU35nBhh7nAGPplSSPIQ9+IhzEFXC79aRYeS4xLRajiIFuGSaLGUglowuo&#10;PMHadQiLL9wZpMWq0CCKgn07R83ICWMaY5QnsXqsFIDAsI8RgmWMID2wUYX47PatMCNMFg5rReNZ&#10;cjpOxlU63WuOWpsMalssIF2mgp6y00Z6ljGoeMGnr65F4orQyvOXqphUvort1IlbDXWZxmtExVgd&#10;el9s8NIe6xnYeM/ytlydwSFKhb4xsC9hmDwdvrzLKcVMyakX0vnGm28MX965jaduO7LVwFtzigZP&#10;kydm3719e1il0q5/yOCMEeiaoWOUXTk7Nbq1xbQO8jnCu2FzzVwzyH3jqFDX5itKE/6U78AU3O24&#10;iVVmz7FwXZg7tZwatVOTx5yBBe/RZP6qNNYlalo/65o4ldB/NrQYTjy7q87gM5pWtHrLvW9BZBvT&#10;oV94/slDh8SJH37FbTDdN6uc0orMwxvxMX54pvSCl8/kqGvqFzyhDZwJXEomIxZoMkXxRSe0pXgQ&#10;d9bHoUeW627IS5ylsrqmDPC6rRwPm5yltYeObaBzyjPz5JwTsrPDJz3whNq4PWspbUTdjqGHLhEv&#10;ORoLehjzMNL9bS/SaoWCNqEHoZfyCwZcBeVdsulnmS9cY4IybFkVUJHXKMY4L6IO+lncGUBjmgOj&#10;fEf2lpl7ZVEYwodlT3A2HclDvNeOmxV5+makfZqniWx9Op3lP+JZ+i26y5VOf3kuFme0N4zlqoXl&#10;DX41FcI33523n0/mqjJHQpJ0NlzRKa453daJ9M4xNv2FY2Rinpy7pqev02T7d02MzEikjUtftVvb&#10;V702VaVbN2fhmOL7c++D72yyX0J1Qk6QFDEoDH7TNHHKg2iDmj+RmVex0p9s0m+/dv1o+OzxLdq8&#10;g7Oee40XxsbkAlJZI4FDlmD4WQ5f+vXo6CWyh3N5igOufT0oM9BbDqVnjeuvf/Pb4dObn3H8xpvD&#10;3/6P/8646NpYBnr++bJWu8Rc7I2cWYu8iCHGQ8bL7rul4Q47sM2zxUu6/XucJPbnOjMocBFc8TbD&#10;mnUGigrcmE+k8ZbbvnlMvy8mXipr3aYOFF527b8Z/1z75PPC+LV09d8vejhDJW6Nu5rSsw8GH7vO&#10;tREsy2+lHrNRzO/LepaSho2v7WlDXqHX8v11f5id5PTNQe7gA07L0BJeybITxjsMTXEZfOEtYAD5&#10;r+7WM4/22xCFzZn8idAocQpO4HMM+iHCyrMgCIJv3GrWZQ14Glme7H2Owpf8wKjxep0cb6FvlV0C&#10;MuzBULrMNJbAHCaxOuJhsXKUjt91e4E3IUaAHSrlQHGsRfM6LaVhpueecYmAF4xBpz1Yz3H/bDMV&#10;5GFaS9Bx6+n94eA+eK5cH15jp9oaHqZzKJWK6OJqK9pye4pRF58+D89HOuSodookWZWTEK1f1ggx&#10;8FtBaEA1pHG3mFON5t0H96Nnj4ff/enT4S7Tm34X7og1QQ+YotRav8yp3DusGdJEuMtBfQ8xqtwl&#10;sIIrbx/37R85VfvFgyfD8k9/Mlyk4R3pygP6AqecX3mdaTu/SMNnN+pQR6ii/APPBoBE5bKI4oEw&#10;NHpr3XrMg9+Ce/j5fRZ44zHjfUKl9NtGfvjVD8O6Xur5DoP9EdOdLLinivKmogyypgi+bBDZBEBk&#10;4bbOsNrd/UGZHnnAjdJJ+ctk0Isg365722YNXBaRAmMDP2e54DKvdS3VSlq3cHD4ACzvJYibBqTL&#10;lwT1oxqH5aSw8O8nU0xPgF6Dz6JJPOWYQYnGIKPuNajz3UH0LNO1MowBqgHpVOcxRzhcWNviMx3I&#10;C8/eeabjDlkD4LZ4PZ5psXwmZoGdkp4Wv7hEx4ee2bgsyDcd3yY9id7F89mBQkK8ZZSTzhg6vOZt&#10;OzWmDOCbOOtZDjRkISz3kmi6ARDu5/CVp/KmexvzAxH8aVORQLJDn9IxmC6+em78cFaFADED5Z7+&#10;MOWar4J01lPxIu2m0T65dil2usUifQuysWJMS7m038rTeS2j8DddltHBlOKn8gsrXOexbRfe4iH9&#10;R/ClxEYzXktfioOi+xTA7HGGf4wZRZZyp3QGThYB6PhqmSfjRGMfGQ+EnfKEh1k++9UuCImJ21/y&#10;2Ckb6AccDBOERTiym4GaCvO+Bj9hGLxHfAEdK7dab6Hwb9rrWFY9KzvxlKzlxyBtpuRTGMidCGjR&#10;YOJHX+l93vp55pUT0ogzLx7onoL1UTJoxeQXr9RYjiV0mXW1A3Ldk4O8+SLrAosMOBklNBk119VC&#10;W6jF7zPlGyH9/OiNKt5C7R+4FA2VlvpLXJKTFjXmbp927gv90hr41ukL6Y/yhQPw28fZlizrmLWm&#10;1oNLMhxjXdKwxxIYB3dr0lkMjRyF4c44dwm/gE6//rCMM+ARMxO32E26TXlv3X57eO+td2NQaZQw&#10;SIOf8t3hDp4lPDk5moN+zpHLF3Nr5QDYf2OtrB7yn/3sZxnnluVXPaT/9eWPzjH9mHJRPw1WhXXp&#10;1dkaxzyF5PojDSHzC9n6oWjlXVnyNz8rRAPJ8feQWSXxxwPlmAqdi3jl8VhApeMAvFOedoa4Dxbo&#10;k8ljW47+gF+ZunvPZT9x0igvjNBjZBFaJVESaFv+9pE7liPODue3oEWHDfRQSqYlNfak3/Zi2wkv&#10;DnjcU78OdjAi8QpCQBJWfPsFkQUqrPkiLw2Mk43ag65wI1GprtdgTVI6d6JAnBXw4HN6hlEiyoDc&#10;Ul6+HUNaFFVFQikcDLM9HRjUDUGqqHYoo2CxADXYyBZmqgzrwyPlsbDBsYd35BEnVW8/2x42KXaV&#10;ih82eOtnMHOtiQu503jBIY9+AsUth7VDQeuUdUX8rOgsxgOH6VmPQdlHeJFsGOET+VgJ3lv+edZR&#10;vfX668POl7ow9YJBP1vKH2LJ2wCOWX9l17LP9ZAycmgmPDqFuMazKqKSrbJY/hBjaW+Xb9hxsN87&#10;33mbwzetIxRaASqA/E8TNqaC9cedzdP/+e4d62a22aXnt/OWF9y1SMVTnrsQ5c91NbQc7Uhk9owd&#10;hSwSpAHYwNxOKcJVGquKY/1wk3t0LjqjjmRB+TjgqZzqkvWtbm1gKLitfheFVt+6MSn7Yzp53xaA&#10;juFifVoGIoG96sRiSKTzB4r6lR51xqB2xDjhThyJ9Q80drA88xiqDgMAfl24NiQaLD9x6U3SyKtO&#10;phqwXkwNUafRtvF4qju6nOXFc6X2eBnYWjvPx2NfA0cd6CYh6QiQtUXn7cq2ZtGElkFoG5+byFk+&#10;6G4+k+kb/pzAKV/qCGGKo8tLfFLrjzCmNY4xdgIxv22YvppyVhmm/zmhcUzzNV1TPDO4sVIbvq/C&#10;Nkx37urSvyeIb0rLvKyzeezyLXMOK45TVCAj+4+Gn8PO4TqtY3zun/AOvg4f9MwTGolztCfFvrvw&#10;qk9z3RNf4+5yG69p07gp7DStYURsXr0p9l/qXvVVNUil35BC+jjbq5oZ400a/U+7C7k24jNCSzlX&#10;2ZoGmSLEWwmSLNKepIfHRjCJ91YVbZnU8whoAqHlkwepVt4QXMmWRf8PAj8jNTCYX7rKuXp8IP7e&#10;rYcsz6jdXxpEedl2SgtEjoXpM+l8MjWH1wS/CsYO619d3wRMjBvq1JkDn8+5vMPpLhwTy0yhrWE4&#10;LbHcxGNqJEuoJQ7KjYcEeuxbZcy1rY4FfgFCR4bLHT753e+HL2/dHD788IP0z5988jFTeueHdzG8&#10;5Nc1O7UpiFkmGA3NXqHFcVG88hCHA8Qpkf4rX5nCAjbTbMnP+tNQSF+Y4QO+GDyyNghc5o1FExjK&#10;RIFYwBLb4Rzjg04ObZKcnwjeVAP5+xwlN6Opa4Y6BDRDbfRJnao+t+ptlXFtHxtAm0ZPk+tL0/4A&#10;knf7dj9ob5x9dpgPZsYnmZPYuJq4y3xqGCAjjJpuY3MwcUtkdcBjJwy8WySz44g8GQhd8BTh+ZeB&#10;FgvPN3UHTQcdLWenKWRuyUOeSMibFRVpeb5F1xsQcFivCtc3cptX7AMGYDFbPV7zfRvwyrjluwDZ&#10;gXtgQbRGgAuWtzf5WC1x6+dRXujUVWmZlrOHYMIuHhC9PFkE7ghKpP+6JOVSU3/avDZ4YKDXwdey&#10;tVA3EbwHXS0yrXZIGX+488XwkOMBtIw1vPzA8Juc5q08NTT86CwohmvEvffWm8NFBuN1cKyiLCqc&#10;i4nVeb+jRTTqMxoRKixyVAYlB2+ghZ9ytuOUbuW85Fw15ynpGnU+9mAXy5qgWzTKQZ416PVgzUfM&#10;h9sAUufUu1NgZbwAA5/G23hUJO9LQiBTVohjFrwHxk7TYynWgM36hdCngVL5pdnaVLcEFmfq0Gd4&#10;sEHaudZbsHVBOTyrsU2LBcu3HWQgRkKq7ko+NdVLJovhAqI0JO/TKCgvakXqMmumPLXWaWgXvrtb&#10;0DctP45scGGmby7qTzr+sbzy/pRcYX2kKaUlXxoksCN44vwjhPXgb6TO6DzXYJfH4PNOXg0F33AV&#10;l4TxT9JT/JwGk0pWY5wXsgrbeF+CGfMYb+hyp/AdVxD1d5o+jf+2951f3FP8HR+OT7L2StTmEV48&#10;3k/xvTLTt0w4jStlnaojUSUeetXLDqHF5zFqSptRL9dq4TH/WeWqdx1GEvrxxHWa1zINoY/71tN+&#10;Pgu245Rq388KAIcvN7Z9+yJ5s20c0J7sA+NppJ2bN/8s0/4aQPtfX5RLHGfgFmqmDyLnx/M0iBNm&#10;hJxFN4+NeZYg1AgmXuGm/Jy+T35RS7kGRcoHB/lq7MMo4OXpGt8EffKQhd7BX4ZLedDE4Esj+5+R&#10;Qaas6JMpFZT0J+mT6bNZ8mL/9pR1vO56c4PJIzYIffbll8Nj+uhNdi3/7Oc/Z8rv+rDzdJsXYL1Q&#10;eGvI8+ThV3nRdk3SAWOb03mujTTNfn4f+E/++IeMZa/deC196R/++Gn64Rs3XufYHcYuDD/HZ8e4&#10;9L2jXCIPlCxyosN0+tDlJ3qVFGTqVzlGRMqIsR08iSAy+YnTXsj6r7GOhHfc0VAhuyYDHbMeLYxM&#10;cQMPMqNiSDlGa3zqcTNN+6DXi5o/NgzpHppMqfHsSwNaGX4db85fOI83igOgmRHImlvSsuaKHDkP&#10;S97HBtV6wIaqWtQNLdIDsaUIDpI1DVBMmmYQ3nsXbTtwqiQOYCoBQxuEqvgCiwzDgUJVJt8sZBYS&#10;yJ/hLnmtJUqK+1BL1IaVARJDIhY41rZBgyQDFPEO4sLp3RF3LFni1zhqYA3DLOdBsWZkf58zlxCK&#10;uwgePHmEPh7meALx667Muiz4ifcqVobOOIw4+MjnX8ANFCOgfDDAs9PJfBqWUXBoP+eX1mFVz5yW&#10;uwvlNcjevnEdo2mJwyc9PuDB8M7bbw8/+uCHWbRen1KRLxcSszOOwVk3Ikji0VtCUC3/BSZKL1xk&#10;bQzTncKnDOVJoboPbX4qZSSO4uSqjih+6LDR6blZoLPSYHr24lnozyJ1ylmlAW3xiZYjeHpCQ6p5&#10;dpb+2WmNyiIOlVPlcbo0xyWA306ujBQUFtqlIx6aUaYkwhNvCXivzGt9AUK9W4cS2aEaicX1W6F1&#10;3CCzhmBj4p/aJp4ZDvm3IyZD54kAEELFCUyMcBSZDjtXGzb1YCS/dF7ohh3ePmVtsbD7ArsED9n9&#10;5k43S3eXpTSqW8/3+YYg/0rni5fsKGF6QTpKHsgIxqRDOep6L5rGxghcp0ukeUz32iF0h8fmZ96Q&#10;helG3XnMPw/T+zms6SXrSp+WeTJ/Yeo4r1P0HT8vbw7f9JxO62frsmrkZJ6zcL6EK2Sf5E0sZ+UN&#10;zSrAK9KT8A1/ug4a//w6z9gwxszT53U6kpAMzU/yqNcToXZ9TuPmpZx9Z554YEkWp89pw6mvGuAq&#10;3vGl+tSmQYyW1eV1evTVRjkJU7j0mxM9tT6hIuXbVgziyD/gLNUa92UpeR0LiMnaLdLCt2/4xJ4V&#10;LHtS3FkgidNQq0bdf2ePlR48Nvi5TjTvASioGewsbVa4BUxoTDxT9b5Q0Q+urnrkyyoLveFY7wA9&#10;FswxhniECt4MxqMVzw/E0IgjYuwXM64gbr8pp4fEWRk9+ns8/+uv/5/h409+zwv/5vDf/uZvONfp&#10;reFL1rnuMK69wRcdPL/t4d27w7/88heUd47ptb/mANiLwwG7oDc2ML4wOvzk0DZrZh8+eQB9F4YL&#10;nKkXBwZjqeO5szf2/7UOVn3wpbZqMjKA5TgGxmbneLLA8oh+Gc0OcutUefAf7jJmC65R1XrdelcG&#10;I2U43pFBiVolVA9YzrEzbr4+ybHGU8Xtd/UU6TjYwxlyTq8Dfb+2So0BPta6a5/9h4Ll5TjLaIyD&#10;PqcAXVgemsKn9URe0nwh1lEjX9ogGnyHFIpdYQKeHgujYPmU03h7qGCn1RRU1jKlIJKBd5rGQcwD&#10;ooiAAAm20dtcbGBazqRYIFM5GgB6oWTYtS96emKdY2S47Rr6KBYjCHjXCkmG5daUn88gA/+yConB&#10;IgMKQmZrkRyDFvxmAAeHTi2nmbaZ4/3i3k1XrmcB+rk9ykJp1z0TCt5qcIcWp9msInYt6CXSb2JD&#10;d6rMOVbdmh4NoIBd3F0ff6U80uUlH+ZlQHV6y5Osj/FGvItCv/PWO1jKhxhxyAsa2KPIOhi+RL1Z&#10;Bp9l7LGAe4GJ9pKbnYrrsZiqo5FcZ4fcBc7waGPJNOvHOoAhlICdcqm0SCypdhbHyEVID+r0bCXX&#10;FHns+wFeEaeOrFcN3Rid0LPNl5l3ObLgULPeOqORqFSWVzsO/UQM7i2R5o/4rTQhqhOTDBU9eamf&#10;BXd7YRjpiVlkwZXKZ+dQDc7GaD4yqSfB67XiLUX9Qa0IJKp7yKobRHSDFMhM5spuwzbCOP+MDZ18&#10;widYJgLyrUmjTb1UXajG6ILTn3r8nuPydnG39KljHpNQhem2VTdqWlj9XGahvDC2gRfw7ZldxWt5&#10;6caSx+KpZRkjhP9JomVFHkkNWzN5dFrLp/kx3vt0NvIWvIWg9GlEdsalyip5SUbjbFBFZvV0mJfd&#10;MV9/FX5ehogQcvj1nl8KEMe8o/LJ8DItjavSqoeofJWj/k4NhsJT8dVuxryns03qoKHrevJv0TQR&#10;CMnKp2md82t86c0UQxkFVZjTAx3KwPAJruiU1dq81ac2G6qlVLg7tsrW6OBlymnwahCU78uVhahr&#10;tqlR5lUBnT3Xpn8a2XrV12na7H4cSPs5U+8UaU+W4uijHIwdSyyW2MilcPJM/cdAgDRfXEOHJE9E&#10;PLntYs68mle8BgdTZSoqQ8fnviOTMv8zhQkcuKY4G7L0rmRacOBX7vKQjgzPPf2DH9l+vu29dSKv&#10;1pHLNTxOBkh55wU4DgHLAtlzXphtEsvZJUvf5NhMn3v/9r3h8y9vkm9x+N4PfjBcu/HG8JuPP+aM&#10;vt/GWHj4+sPhRx/9YFjEC65vwfOSpN0+XoSuhzpm7HWM+rdf/4b1o8+H9z/8iGUda8QxhcW/CxhW&#10;q0zryYj9vkEZ2qcRWX0Wtxl3pRe8OQrHjhPw1C1jh0flePSOfXUC/Hh3yBLPijFCKdKfyzT4bRce&#10;HXDEuK6HaZG4PY8QcCOSZTHOLSJHcXpMjTqVTWnqOvdu8rJGtCcsQ+eN7SFHGpFfPgy2OVXRa/oD&#10;yvRzJ3o9M+bl3vWpEIsCix7sshcMS/mSMJUbw4WCO2SAyKCg4WQ8FYzB4GBlcMCwDCIgzhgrf94Y&#10;SDCROIilksMMedyGt8iqdq23bNPPPK6Dix0p+TOwoVhWsCjAYeXFqMEDk+kvmLUxatm6Qy1Ta1Iw&#10;lq8nw4Z76fIlPma7NzzBHXlx4/zwmJ10zzjLyXMvLl+5gvGDl4DV+XYwx86LwqNlLbzQoIImfp5F&#10;4dZCG/Wm3/1CEdy5oAtwc2M9A78nd7+AoOd+tA/jRaV2YdrSMZ4u5prXOWTzKWXv4kKV/zXeFhSP&#10;bw+uyL/MNtANPGLPse6fA7fl+VHIapntmG+9cyOHUKI+4JZxfuDgL/IpA1cZKw8SQcvNKAd3Irra&#10;XyP4BUZTjA3SlZuwGjUvtNZ9k8GgyZSi8ge/BpLuTXFgPeZ5ib2TykSDSvm257EalBRZ/xZvfmDp&#10;ROwk8p09ZCZp/nyj0lBxnVc6WKJDM2XZ2MoYqcYR4xvUGnZqXr0dyC+RKBViGsvEWOGf+ukCfsUk&#10;fwrKrarSlHuijqDJfHo9vdrglKg7KtfQJw/CLHkWwdKTPgG4eEopV7o0Ap22W+cQOvXGzu7S1cvo&#10;CLXAc3fAU+ModITdkaYIRR4sS7wVP38+mRYg/szTlXnx2fkb5uxrt3EZN1S5Y/EVNf4Vr3x26DIp&#10;sOTZCVw7remfJL0Ea9pJORR04+i8/dywp/PF6LVSJ6HzTKJO3Fb6yTwnAL7m4Szc0jaNn9Jqe5s+&#10;T1GrbwlczB88xnHffaD6LZzp+U0QTMs0ekaHel5VOoEO2hPPwjdtp3E1Pq9ddsf181l5NABkIYOf&#10;bYpnDSdhfXmAi7RJB6DwhXykleS0bbLO+Ege+pour2lJAT4Qiv6JfEQkZi6SciIQYapBOqQzPIzX&#10;l2VReCvH+DcEkjflBAVV5LP39omOIfRJjC/nL10YtvnA+h7LHnwRXma9LG/VyIN+TL1guGMOhJ3O&#10;jFX0v64F6nWvL8QDExbjTrcHDx8x8/CcowmuD29xHp8vvPfu3hnuYUTJp5/38JDjt9lxvcHaI02G&#10;i5cuphyNED/d5dqcL9hdfhNv1LU3rrMGlpd4xlg3GW1dujy88cZbHI3yNDMzdWo2DgKFNAryHH2o&#10;/XxEII8aJKGx6tK0TEVCtHKNYSOfoQYY+nuDxmGmXal668k+2n/qh06HAyJdW/vcz3xZNjC77Dzm&#10;dRR6COB2HW2m93wUJ3HaE3rPYpirV+S1TqNHNiQgHff2cZ4IY7+WZT7CYljpNDBEJ8I398gnxpX4&#10;GRewCVLdAZwDWxaWLa49ETvF5NikUSIy0xSGg0yMHDLOCLNyJI4K0sLVYsM3FRzS4OikkGSaPxBA&#10;KjSkMYEvokewguZMCpgiGjQwx8AkLIWz4hhPBXQEDwJ3oDSPRt8LPDWrGCh+r0yjw91IB8A+5Jh1&#10;g5V6j11rDtS7GCe6CPNFYVCvMH3nfKpnOUibU3bS4ZECm37jDQNMQ8h8njyuPHSvurDO6bUdjBKn&#10;/dCmYf9TjCjw5PRx6UNRrHDPvMgWTeCdM/VAyAt8k803Qw297/Bx3fObS8PVK7UDTjeZBpHKaUXI&#10;p8GBfrQH8qyhUFIto4FJW57hhQXI0rsGb3vL7qbTiCqP4CJePT8545lQesz0qDgNBfYYA4o6gz31&#10;0NNvWvYqaBm01TAgPnBlTNcbQuizbiQS/oUJ7fwRp3P0BhuQlLZelWqYR/5I49ayNZStcuG01EVb&#10;yg2g4ACK31+9TYhT/VYu3Ae+0jWQM3VqI4NJ7BsaU96lqHfqiMah11TXtF/8dvuqiqgnKXPk4LOu&#10;8hkPy4Mf1+bF2+rrHUTEwAN385W2ptzCYNFuuyKCP14KNg8VkyTzh2finhDRhwAAQABJREFU+r5x&#10;EBF+53m+3Z0iNIxF18PX/O3ymo6vAQ2NDS/c/L74NG6O56Q85vEFY955fnPOw7flXB6b33nu/5o7&#10;aW+e6lqCb56USN9LUUuo+td6OflzKE0ZY91WuxOHEdV3B+8phOaZ0nAq+aXH5seEaT7v6cKMTB7b&#10;QpYv8Gia/2Z0cCtVlX9ek96BJfn/0j/hduQp5aYOxAb2URFS7qQYn03r9CnsnA7pr5/jTN8XzV3P&#10;MnbEMQK8KG88z9SXRkAGcWZOXJOloWG/4gLlGvTBpcfEF0xodJ2OL4UaXQuHi8yc8EULz3vjhd9+&#10;6QB866wxdbbD/KGde/u6rUtbObZkmb7eI3B0dDAM0r+/GH73hz8Mz3aeDT/+65+wZufCcB8j7J//&#10;5Z+HD7/7QfrXv/u7/zm8ybqln/70pzHefBlUHjpU3JmX5TTQZfXUWXNlQFmv8lfrjlSAUTLUfzxo&#10;9LF5KUbGPWbrKMkskMDg84U+U0Nkz4HJFLPKWi1nZR5xxuJX9+4Ol1mrtcU0pKJ3/MnPvnsch13E&#10;7k5Cjcm7TElqvzheI9n09To5bBO2gYyV4DDYT0uDRr59eL4RJ/6MW9gojFOqjfMHJQQQTJXFbY9R&#10;qKDjD5llWIHpgVClDTF0NJNfCtU0XCfk5yMcKLiLgCJc50gzEGKUkdcvGYtLC05pHLDFL4MXCuCO&#10;gzowEEDLR4AOfJLQNOZzGuDTTSf+BYypA+Y8NzhH4ogdTA/4KjTSDY/m8RszCsBpwXit4K125xEH&#10;zdKgpW/lWv1a5zvPHg53OJiQ0nlWmHhjwGkluYjONwJdfy4gdy0SpeXYBK97LDj3rEanEf2cC+YE&#10;xtYaSnpu+OzerWHpwT3wOMgPLOLjnkO8/rf/9ecYiAz2uCDrNNGwDAQURfxkqBuu3MG/z8ZqZMSD&#10;BFI/kKt3LLvM4D2GioYBPw27J4/4FhyuWQ0mvX4xSJE7rTVGVctffVZmGsg0HeSlPigb6pZGa8dI&#10;5ugJWVM3ylrl9qfWECmpUdgYbNKDbNUn/5XVX52WHYf8JL+ZJImGpzmebcrW96i3SR5xS4aGjXKS&#10;1xAtACHwox5o/PtGJ/5VF9Hr1YJuq9+F3X76hVqmLjX/mfdHVzTs7KQAzXovCsj6tvoeodTSEKFJ&#10;0tMIq9hX/0Uc4Ty0l2wEDt2mjDx13LwzN1/Vc8EKMQ9KDq/2K4PphkYfl3hFzf5Oy+pI6em8Hee1&#10;Yb02zal76qHSzGWdeG0MPkuDfCL0xNveq/5N835ax4WrZGb6WWEGE7wKocs7C/rfFxd5QKOhy/W+&#10;ZeD9q0JgXkFey0Sc1q/P/bJqlpNV65NyVvHndIxkRbbV8c/TAjj+mdJ6mofp8/R+mt/7orf0XnmH&#10;krHubLhJD9WlHz43fadxGU/yXxzmU45zFOIro1HEU32ogro8efSX51h+EjPWr+hC9JgePI4PzbdX&#10;egCP07H/XaVOOCJFb7Tq7fmELp7WMFBCGlw5mJZ1Pwwq9NEuNmbTkmMvZbuLboX1T9df4/ibq7fT&#10;F/tx8wX6o+9/9BF4Doc//P536Y/XmfV4zvNzDCQ/PebMgP2U1NlPP3n2ZHjIYcOrbCK6yPdH7aJu&#10;8fmrNWBfxyNl3+0RQE+2n0b4eb1ECKknsNi/u9vbPlvjwbHE3e8eA+OyDg3Ag0N2VY/yU1TC7DHu&#10;LB4yPtKv6nyw/7SD1YDUW6XoHNtgm6EDDxg3L1zKgq78Cfr2eUl9zEflv/jiy+FH318fNleuwD/W&#10;H04GF2gf4ljR0eHXKXyRXXSBOk6pZywrWTzHrA2bp9zo5QiTGSfqp7SzxkEeqLIyZtUb5UIM/EgX&#10;NQttroFWDksK3Ay1NqgUuRjV+ipFcnAsS0xYp9Fa+X0k86lglIoQC440B3tR5c0ZgTkV5ZoaaKGi&#10;GbCpVNSKdCoHBcmASbwVYPuys3AAt6JicQNdA1tVmla68Xp4/Dif3zpT8Ducl3S0wHlHXJ1qKrop&#10;R4G5qFrJZNpHq5lBmEpXSRex5h3oNJRUXitUel3iqwBdAKeh8QLF1btisFHEgOLqgvNjcLn2xbUu&#10;8r4IfmH3TRMhf1+AO4dfYkVp5OX7OJRz78Hd4eqljeHt997GmJF3pJPDQxQiZfHzJnim4tfaMlhH&#10;XMp1KjyQNKJnGI2meebPKgdwghgrnqMDVDxkm44CvpW1NBtng82gj/JYn1mcLf8qjT0iigY45Skk&#10;/luphBhc1rPESu+YFsveRwtQES1Psnm0/Cx4dBG9+P2PnJPI3+iajFVq5vZtkK6ni8FgOSBKvQkF&#10;Yda5a/IsrwZdIKhjafZwsnIf2ziIAM4ORpyuyXOzgPP+mYaOt1MdlT/g1Q+yWH9bF88T51lLTKGe&#10;uxB2bZjidIdF5Apv0WMgp8HyOzRcX/vttZ+9dqh75CQR/0lBmXWZXlNnlNVxZxUrTMOZ3iR3nuKJ&#10;OgjuwmBaDfTyVzyexDHnu3K8+m+XXzi/fb5XY/zmlOLlm8ua8nQizyRrywkBUbcl84ad5j/N3zzN&#10;dqU8q99Unj1dbh51cA47563LmMdUPZ8F2zBNwwwm7a9Sq/1XBKyMY0ENUMXjXE9Ml87gS/3XvXgb&#10;d1rJKKdc5G987mJz5Y/9XeQn72KOfo2yHPujwJJ2uvU0DUkXDf+gJvTVGOhIJX3mrHjzNJ3JQb9+&#10;xMv+Bp8/2XjGFxv4UKhY9j2/T0MJwrPJiH7GqXtfrlYwOjyc2A+/urtsdZ01tby4uuB6hRe3DdYT&#10;3eT4Gdcd+WK2ubw5/PgnP8bguT2c99BcloR8xdl97mh+59136ZCX8vJ7TL+1zprKHMDIWO94m7GL&#10;F313yN14/QbftWODD2PZBTw3fgrLr3p45EAt76hx7LmeMBwa7ohnUKDPZXwHt9+eO9xlQTUVJP3K&#10;TWeDL7WZYRm9OerjEePzIfwqI/E7/kGNQwh1yR9+rls6ZtPUNjsBf/mHj3G0uLyCqTjG0R364t9x&#10;5IHHtzjt5tquzc0V5PoiB0H7wuvBynsck7PDmqdLFy5lzK7jF6gzcPmSa4HZwectNNS6a8cHl6Uw&#10;nsOMBwcbrFfHDft7jD2tzwqtnOpaqRFMpYGpDP5saKNxIPf+gow4GqGDVEULF/WOPolPBVO7s+YD&#10;EdloV/k5mCnhECwuLE8VSku219aIE0AMKeVJXuCAjOEiSy483sKtuLa2yeClLU1pwDnIaSjpYYox&#10;GBoKhwIIceCOBQnGGELQHaMKxPqobE0qrPPCDoyLeGIwbaps+DmiwmRaGnN6KhkUn3JzTZJGW+ZK&#10;qUTTqR0ED7A8i4kKcgrvmJM8ffNxoH7OHO2HH/1k+ODD92OE5TRSM4i4kMsJPzlN8VxtkIbqYMSl&#10;DDPwo6Qx6gDQpauieVCk53U8fPyUcjEcVXpkskhnIk2uVVKRvBcnHMML3il1IGUQS1J3Eho9OSIh&#10;8MQrXz1GkY3UEUY5kT3xKqBnXGHuxPXpm3OBlS4BxWPXCypAerleUQR0xHl4gzRY16CLHIyL3nod&#10;f6ETuHhGBSBIlXrntwj1IrrzRD6wq5P2nDe9ldXNgqMD0CsoHhd3e6am+uBPOty9t+KWX+B802wP&#10;WQ9OPmt0RprgaLkpS4Nw6mgH00scUBm52f6qPTaM8QI1ro6fX0ue8+cq6+SzcVXGPL7uKG5W5lll&#10;dFzomGT2+WRa1WOVM8fdWWTDtP51Xq+ncXeeV11P5+n88vKfFbqMb4V/JKTzWO8xmEsI4Tf8j89T&#10;nOYJf0Zy38/1WDIWPVDAVU5hLMNg3uCupBN/m54TkeNDp/XV6NN4Kg0aigwBZqimsMYK0n8nYInt&#10;XOKb5eMehEnPn0Iwi+mU2RWkZkl+rjPalMuIpXEzrI30VELnMbagx8Jmpfs8/81xj/lzoXwG/a2L&#10;G8Munz55eI+1rCyJ2Oflc21xI32Di6Pts/TS2C/4ua4YYPKNcbXLWlYmzxi46buB8VuTLoJ317R2&#10;hV8A2GcB+RIGwnvffQ/jan24/duPc3ilRk99gN7pL0YxmHbxtv3tLmf/+bLoi7BTa2vEO1T7UryE&#10;UUYC/TGca/BwdQOMZznluBT7dlh357Qjwg5eo7sYa1+w+NzPnF25dIXpvU3G4zWuG3jn1xl/9/Kp&#10;Mr1DWxwOvcmY4zqsTTxcl3l28fb+wV48UJQSPvHFDfvw+BVrqFaQoWdMPaO8337x2XCXspzCc53X&#10;BdZn/dUPvs9xCQ/jJXvj2vXh1s1bzJQ8YRnOEkbgZWhnlIXBXmerHjkmWs+tY3kZlmck7jiZl+/A&#10;aAvMx7BaswQyB8ZGUIpGheQtW69QvRFoAB26DmZ8rkbIMwOshlKHxmO6yuhgrEGvRZ04KsdB2Omd&#10;I85lctsiw10Ic67VbZBOk2k0OeVn1ZAMJ7jcqHDnJF1n9NrVLT5FcYkE8CDAfVyczjfGcsZb4rfq&#10;9HhoVadsyxUNNZ4v2cfqxXhB+xwIpc0xXpgy/MaBKjnGvDJCfhXbtUj5mK3Uk9HPeqh5SYNXiM09&#10;EkSBai2UO9KUhxa+7h9lGpSWr7DArVK/+5238nZxfLhDnKHkK+2uqdKIAy3/JZg6MG4MpQSFN5UN&#10;7MbmJgvMUUYUz2Aj86yJJ5xDFQ+S9QFdGsWzf3E/ugAcQwn5L2KI5nh6i0dWGt8akjZiQwxQbvNG&#10;zDNUwT95/PFPomEtMuIvSskOO+raL1KrsG1gR1/AzygCEhQb2eZQMuI0lPUkWj/S4E/8me+PIKWl&#10;yrUMiyUZOMv3xmm83KFHZbjWWqXqINS3fd7eNJLUYyGlr4zrwmV567zJ+a0jOxHTNNItwXLc0SRd&#10;doLpCEc6jZOYlonPNlyfiw8op8wqt8qqeDH7XHnz8I1/Rn5PwMnPJMzkZVyVMUkNHZbZYVb+KTSd&#10;7rXh+2pdWK/FU9VVpZVsTW/ZFg0neRXW9Dm+aWkv30fGY3TLUbzz/HO5zNNfxvNtY+Z4q+6+Lp/i&#10;Li0p1Z6JnHikNMsqXf4cFJtG9ejrQtEx8mY5yG3qxTOvuJRP42x8BTuWOanvhm8e+zrN5731E5zJ&#10;C93S30BczWcfq1Hoz7UhUhojMX1e6UUiyTsNXWZf53VZejKF7fs5bMVIm6QZHxJngidd3eS50gpn&#10;yWd6P81vpfAbcQibPrwQh+/0f8T7UrWKV6fwwffYH7iO1fwu1bD/04ttX2j/v7eAJ8oXKzpXvwig&#10;EbTLmLHNTuV9Xvpd46osNXQ+x3gQ7vqNG8MKXp0V+vide/eGR5zt9ybra+076SGR8/Fw8cIW5zK9&#10;Nvzmt78Zfvmvvxy+//3v0zexnID89p2+2LuQ3Jdl1/iqJ/vZjcbYTD/8hB3VHr7rup+nvGB/9egh&#10;x9BoCD0abt+8DW0aceUxc3ZnGa/9qrvK4NPjCp6wVmqJ4xLchW470Gi6yNjty7vjrVNlLhXRy7WB&#10;4+MZxtA2y1oes0j+gLHy6c52vh+rQbXs2ImstpGHnzaTbwTJ1zOeZWrQgwOWoFnPlXbBnh49yjCb&#10;hhrqmn7ZerFduXFtD0+Ws1OzsVut6DoFznXLukUQPpYchFkJcQ/CjYV4r070QKzgWzkouyoCOAeb&#10;DGbCgpj/5PG7MCV0ntIwapiqRqmTxbHwgK30Vry7spxbRWMSbyUqVD/Cd27NuV6n0VBqBpcj6Lp6&#10;ESv24hZrbdhiqHsQpc+5Q9CyAK54RDCcFFwCuPIBTxQjB2I5wEGfbkr5VDn0MPKUwdTKsMnLTx2t&#10;b+ejYcXAHB65h8bwhnLrceOCguCKBHcNoBhL4IgMhYQeCgcHD/BvgrKqXhE6wfecRvEOO+A++OA7&#10;GItQrxCs3FG2ZsjRClxdoo2VFvz+oaq5VEcUQwSrXcPLBrXGB3jXcVmuagDBt0qxvn6eqcqbfJzR&#10;3YOlNL79LPHFbOnC/EtdiDtYecs54FRxskY/gAKGn24WinbxoXqjK1N3rZ4S8dhpC1sWr8+liF53&#10;nGvGxWp9Z9s0YCrtKtOPNnLfyNDK6JJz3jmlncKUr0awZ5bIX0qALo1WO50oPTSBhelIZIYcPBJC&#10;D49TnrqJAQsvB7wVrfGmc0TdHOC+9BuHnvR+bqE2EehpjK7SIegVPM8UqTJwXR3IMcpZ64WR79vc&#10;Ad800tnYb4zWh0F623iqNoLciIPp0BZpq5vWn3T5k0bzjvJSb9RJZS1nPpmf5OQztho4aUSihSOs&#10;KeSA6AxQ3BdZyFwcBpEQpoOGqQvR+YJLvVXhQgI75h1xmLcN3iDjT9FmPxCix3QH7YIVp6HoFh6a&#10;CfOBvmjNdG6EkuT608VPoqa3jfsk8CRTkTTJYoS/omGS8Mpb31qb9r6WbJDZyBsAuXcwKRnNaUj7&#10;UX7zqMAAWf9SUeg7fUvhhz7/S2YH8ubokTFSvS509kMF27Spc/Znho5LvYov9KIRXSfSG9iCr7/J&#10;au7ANayx1pkwIQ0cXoN2ypxaSTvJZhH7IuhrAy47XMXDz77Ydt/4Z7omXoUhnPfotGUIb7Bd2g/m&#10;EUSqaHB4bzoRyRdonyujl6zFDRD47FfBL6yDLD0w9wJ576CaG+LUFftTyvTHM1kSjhcZ29bov5bt&#10;EzWcNjPoOsA48+FaGOnWi+Rp1roMrB93Yi/zIrbKLls6NwwR4qmLZ8Bx8hD9wsJw686t4csvP6+X&#10;X+ro0dOH+RzI/sL+8Mvf/Cs7vZm6Y7mFS1P0FTnN97Mf/3R4+NVXw+effjG8994H4OXgS87We3Ed&#10;Ghh3brOu1w0rDx1zYcIpQddRPeWF+ta9O8Od+3dZsoHBRn+3zYanJ9uP45xYcnxmDE/fyvTeOXg9&#10;5tt3PjvY5dRveHNn9iHrY8tgRpR8PzUv/sjSelS+i7cQtjMGlK887c91kKzTv17leIMd+Hj0FeuP&#10;0aP1yxfYqIWBBN4DDIo95LCGA8BF3SzGyQ5zPVCIOXViTdHZ8lB0qSXO2tTh0CX7rI0GTDUIDV6g&#10;wRf4DNnxdPidHpQ4RoeVD5PpWMeKtxJVy+rkSjlUJPOKLOtqSPdfOjYqiVEpArMxxBgBrvshp/Rs&#10;KaWsJRhKj/ClMyvQwSXZKq6emFq8PQxXcK/5Jfj79+4zf/kUCE/nZts3UzplORatuhulsdadwAjC&#10;h5R0IBo9sraKpwWQNGAIEoQLf+wowrsRfsbFNVMIF+FnvRWwuuxCp3yp/PwyhRckZDOAKzJDGZzK&#10;s3A/+VZeJGREuvLylG4r1ob0wx9+f3jzzTcpVXnJi82fTFIs3ZAUQ0KFMlo5hVYuMmMM1wyyytgI&#10;4DRq3SEQT1GyeNwB65Uo91A65EGjBXrEYt2mXknTWPDk2UV4Vp52Fs63W4Y7CN02W96hKl860lgo&#10;vWmSjKpvGsHojSKVvkc52hmpznZQnsWkEi/yJuUJ63RYyD96AI2W/4K3HI2yBRpm1gWpbuaFL/t3&#10;9VDZSQ1SUjApu+qnOtu8resyI1139SLfdZNWG67l2x58QZgf2CYsMnLaDazSLMWiV7+tdnXYQn1W&#10;N7yKc/ozSwflMZVPx3stWkA6BmUt8rQyZBIuuUpvh8JVHTZFJzT+1GtwVHzVxcn7KT3yk/Y8ySOu&#10;KV3CN56z0jprw0RYCojQeWM0FhkzXONjLqH/a+Q0hZ3eiz95p5H/wffW7zS0DKqfLJ3r9E6b0tQy&#10;aBivnd70qwGze+U9ApcUo26oevelI+wIIx1/brAsw2nepngaxjjp9blLml69T7tGR72vZ1oJ9BrS&#10;5LnaFjOIYj0ElzTAYMrhNmNRMhDZjIOtyzapAxo6whRNM1rHfLNnMoysBk/KSHuSBtot6Y4TZ4cZ&#10;EUlu+Rdu0xj7eAGNB5oX1W1O4F50doGRu2ZsMB7oc6q/0JCgn7csxGIf5exI6KEP8uy3a3iPfv/Z&#10;n4ZHjx5VnwKc63NcwmFf9cc//Wn44taXw4cffG+4+cUXwz/84z8N/+Nvfj5c4sXO9ZN6fi76pYj3&#10;38fo+fus13Vd0E2Mrrff+w5rfPAYsebyKdN0v/rk4+EI58STB4/xNj1gh/duZnr8rtoKL5XnXIoC&#10;fa77zdjPVS8ZhMSQtc3rdGDLTHgKW9Ao34t8Y7MkB+eMAZ5Lp35Y//nCBHC7eJE0qO3/M47Rj64y&#10;tme9FZk1jpSR49ad+/eGXT5r5sfO9SRdYinOG+wmX2YN1hHp2gwMbuM46VCjoeuYrEetxgF38RmM&#10;a90ohwcv1WPfqj3E+FmNXUDZaOB+C21lTMOBmC7IeH8G41Qp/wYuseirqDV0NDzUAxqCghGmlcs0&#10;45cRuIdkZcCzHOOxfF0k5mK5rAUh7zpzrK4RecQ8pZ6F82wltN3VehaNNsqELPFTnwQF4IDlorSx&#10;Q4GWKCTxptVUiLDSgjGjZQxv0pkKg3jPW8qaHirOtwELSUcEnPyXJKrcyMO4pJV8zKEH78gPrzYw&#10;1+AAn4aUv83VjeHD730QecRbAkx5aChHJNJIaTMU3CjbDlUmqqoFbX8EDW7RV9Gc93Y++YAP5urN&#10;80AyFc48KqeN0ymnwq4srGNxiL2s/BUXHdoo8LCIb98FiSikshK2cVVG8xX/xs9D6UN0aSzNhiOO&#10;1o3O52GeKnXyw6eysGEd0zg1cDTQTJe/1KmVQ1xEIj6EU4ZplZ46RR52U+I0j8ZWPKo8BxdxCk+j&#10;TA+UXjrUKC5j9dKQc6JId0uueNQjvU56uZSj5cifoa/etxyM814DplqPqR1KPhE9MC8H48RdPHid&#10;ltFpp/N12dP4ab7p/RRmei+MvDWu8HAGjcIVrLlLDlM85uvy+jpNn96bfpYUpjCvuv8m3K/K923i&#10;q4+EslPsvarMltkUt3HK03A6fSqjE3l4cBBBgIm2vCkJ5ouGKLdTcj5dRuOdxr+K/ob9NtfGdxYu&#10;0+btrPrcyECiQ3iVYN7G02UGn7yPYYp/et/psytZgiuCmhdyGr/wxo2inWWf3lT6XOJTOosG+9Ox&#10;egDburw1PLrPR9IxWFYW1+MNd2pIIF8E7VM8fNIxDB9J4uP5plb9csAhL+nvvPPO8Pntm8NNprxu&#10;37k73Lh+g8XZrw8PMWbcIbfF0TNHn38+3OAcpi2m3H7zy18Nv/r1r4e/+uEP02/56Y8YX4wLLh/Z&#10;3dvFM8QuaAymz1k0fevLW8MDtug7F/Psn/4hC6Zd9O1ZghonT/E8OcuxzLE8nlPnlCBDc4wkvav2&#10;kS8wsHxBtF82WKfKwbqm8LT3ko+yc9Cm7/XlnRmULOfQuFH2+acM6UeBFO/2uW2+Pl/HtWjImHfX&#10;WSV2jbuGKfJEvpeZLbF+XEzv1zSy687SGF/yIm2/zD+DZbk2y7p2HOm1TNJtX67B1/qRabjacl+E&#10;ZUF14Ylg44oM2vrjACOzjheqW4wG7hH/TBBJDzE0CK7VEdipi4PBCSbLeKln4SVWd2EEiVAduDxC&#10;gCoQKGuP8pkPhUTQc+Bbv2cipHJgVKNDxlyopgI67SJiBanQ9aqI34/sulXRD6O6zkQDCFQ1CEMH&#10;zihcnvyo8NCTEh1/xTsOFJGDA3vtGLPjypsRsNKQThR470EZm0X65ckvP1tgydK3qVIOp9xQZxR9&#10;bbh+7XKtB7JMmBVPeBCbBEb6EqZSlmyhLHIBIKkaVLo4VQ0/sbGI58ovV29yqnkW/5HTs6Rc1+Uh&#10;kVl/pZLosySvymtF621SpjUtwjQh8pNvvWh6h7JWyHzEacSmDpjXtk5LflUv3ps2DeoGVRVZu1tR&#10;w0i45IXvPiU7cOZHPi8woMXjQntm6mikGJlqmjRYJmnqhh2QhhJiD22RE3C+3Qi7bNmk21A9R8Sp&#10;Xp+JHgNvEjRkpxadmgRrOoS8QUGzeqcRusyJ79In766l2tuhQ+QzN+Kahuah41oWUzjv69dQde34&#10;aWzlV57werKogHVc4+/ypji+zb35GofwZ9HSeM4uY06ceVWBhpvibRxnXQM3R3MWyP83cdAUXqwG&#10;wtfJptMDOMK2HDrurKswJTc1sMpTt7t+O89pWSquad5Or+tIcGfm2mV0VMO/DDlCdH1ISPMfAsH1&#10;EsgYE9gCljZ//ZLifQKgoaWREjlLa7wz5rsky7R/KJwzAkb4/+xLy25Kp3H+HEM32dm2xplBe0/t&#10;wezDNArox+jfXTvqC7meBQ0O48Tj7mV3UnsIsjurVxgTv/v+dzlU8u7wi1/80/C3f/u/DN//0Q+G&#10;X/7zL4dPfv/x8L3vfX+4cuUyJ31/zme1PhoOPvpw+Me//wcWXV8c3nv/vSwMt2vbwTjSy/TFndvD&#10;Hb4j55qgW//H/56PzjMyxtBxJ5nLSnY5wHH7gE+KoG8s1IBWDk7W6TAaGE7jHePIyM4yqs86cLd3&#10;ZgB0RNjH2ik7M0HdlGMAKni2rjRQ9Po4tsqzdkGNKS7jqPFWHAa9Y3s5HsClLYzju5w8voR9QAe/&#10;Qj+s4+SImQ7hdMioGU4lunCeCHbO+QmrMoyIyFlOovazZo7Huoqkr1SU0RnUGn3S0QHfWSmng70/&#10;AWSEoUcrKIQVIzJoucWcb+QxEEA2c1WRjnhKSYiPMEYiHGxnOi5cCKsBy/IyIJFHQayx+Gsd5RoO&#10;md5BmLssENMy3KdMt06uMhj1tIyWtwOXAniROVY/51EDvp6RMlxKEOdZ9HbFU7uBf/TgwfCUKTx5&#10;CC2sPfHAMIl0YDNOXpt3d0uZZgNQ+JZX/MHLmIdIBmtxJNnHBAfjHE2gtQqs/BqqwfhEZWK47WG4&#10;vPXWGxy8xbZ+YZjash2ZI/nMBu54fFBeQQxeUmyeSzlCu/ngQ8PCc4P2114wXbnGjgjcqs/HKTiM&#10;DXmVN8QFTxhO0GLQsFihwT5nOlWvXJo6bzlaclFq6ktNMV8s9FixhUsxRVYRhjSX0WocEuYHAETn&#10;MztywH8X6DvdmbyU7xuLjcn6tU5sBFUf6k95elCHdDIaKjALnuJZeAqFNnWAsiivdnKWYa1BrUHs&#10;cQ0m1442sxes2VdYnKlxz+KklGf55tnk+3Cb1JHe0OUX/fYBPsqKtwtrW43shh6epV+WoclQOgZu&#10;ZJZ05cIvdJtXKzJ0exn1Rt4mcdWm1NGCmeurJZin4n0yTPNWTP1tHfd6MhSOk3GIAxnMcKk7s1D3&#10;6WBCq71Ixb2MW1nPy2t807ikkj1VMivjL72Zl/WXYjBf0+l9+BzZ7/ii/6TcOu10fuOFn/IszDR0&#10;3sB1AqwoOosu3a6Es/AY1zg6+6uunf/V8COzNtZJKJ1tXmijDIKNawamMo60tI7b1xwveAgux2vw&#10;z12xbiAJesBdQ+i9ad8YABHupXI7Y6c38jG+eY2cjLM8i6OdmuZtYGSZB/uA3PDXYFryCkjowVXw&#10;wml/yjEkfCrLdbey5FqgLH6m73HZg7MmL/h5TVng8nmFKSuPt/n0j58OB4jltTfeYDruGgu7Px++&#10;vPnF8Fd/9ePhox98NPzPv/u7fAP1LbxPf/8P/zic5+ykVV7e9ATpALFMDbL79+8Pn332GWVwtt8X&#10;fxq+YnH2LoaT48l5FohTOh/m3RkWWZO0ymdZNI52WKaxzHi66I5t+kK9Y35pwl1y7kWWT8fYjGLU&#10;rxuvvNfTb/3Kj/3iPJhqv6yewJ8GIun2vxXsn6vXaNkrU/EEF/cxsAE2r2u9MHdY2oL+sPb0KQvJ&#10;d1iisYhBymtshgTPtvK7n5Qa2uSXQmfOBcdIxy/pMDiMmdGXcONKX5GlVpmdupENnBzCSyDE5EBE&#10;rqYb16EZ8Jr8JEw7EDJHmqa3YaWB4S44B2iJ6DK1VlEbLGm9E2yapJJisHGvcLRNXdeTD5UiMJW2&#10;ptIoE4NJtRbfuudTUF7WvDDwLp1jnlivEkg3MJQuX70KDjwYPLtKXwJd2BcBhrWT/EEmwT/iryt3&#10;wOv18s0oVEYhMjDT2NPISZXn5AC/NEVOxOeeFMt0G7+8eYjZCkbKRz/4kNO7z2M8MlWG/FwX5VQN&#10;RVFqMpudZwda5IB7r+UvjVUPYz2ZDzBPCF9jgD/AQNrYctHgAg3uHls+byEnVA2YyBI5Jz9vFZl6&#10;IsF1Sxps8quOeaSAqlyfUtGzpYfOcytQRZRS46LqNcTmj/SFZukmlPLVfT2TgH75RuJblI3ZxmTZ&#10;lEzZ9ROHiq0OORXo8QfRLeoAkvwf3H7uRH6E0RWbTkh9E4HKJT3CctXggat08DY4jSGrWYPb6TkP&#10;JYv7fK2ezbjmOVXu4sBAs1NQZtIcw5vnbgPyKX2GkmtuZvwnrZID07B5mPyZxldZlcn4Qj9/rnKk&#10;RwQT5CO+KS6jTuPrOKQUOSgpYTqENwTUMdO0xt1pZLR1geFlOhrftPyO8zrDRdZpGWfBTONefT+j&#10;6tUgZ6TM6JjIwLjQlHqHwBL2S7lP5+3nKeAM1zSy70eSlWHCSIOXkoktkfAN5QsyleErwCPzKZz5&#10;TuqQpUmL/FtsSheIUGmpa+KrDwihlTzSHsgxnzD2M8tsEHEdoOtLbH/2R7MXcGCnNOVeEgjT8qcw&#10;xoeOEc60r9PBGa4RXhYrTwoxeQwC+JvzXeV2e/MFTLoEof+BF2ddMCH4mC3b6J/BH7NvJmc9qH0b&#10;PPupKU0wv6nmuKaX3f7HbfV+eeFXv/kNJwgsDD9h/Hr/gw/4gO6teKcs+8q114a3331nuMkBjptP&#10;WewMLj9pssVC5xWcDhfYBKVhpuHyFQ6Cx0+fhpa7Tx6ycBtnAR51z2jCbonXKdvsebDP1Gmx4bgB&#10;PXqdFjCE7BQchzWIDRphcbCQx77ZF9votFyPBsisnqIDcO+4phgJ9tOGeNQcDxEevXGkLH/9S19O&#10;meJvh46SdM2TjhQP9/Q8pT08RXfxmJ0/tzKcR6cOqQdfPPO5Eq5uxnFscTBz/M2LH7RYjuOBcWDU&#10;T0Sofq5rnB12DFB4DbxmS6cdoUTyz+csChUBWpDpLYyZMD8yMlVC4xWy+RWcCu+1QwvNBhLmJRBh&#10;uVPrPNv/YjjIBMxbQRolkRp4hUuI0aZFWYMylAeG6KyjcTovotagIp/TJs7n6nl4ijK51kkBi9eK&#10;dpDzfCBpigKDR6NIpVdx4WS8VkOQDPnQwHRXmvk1vAAK34AnNK+RBfAAzpTHKUK9Am0wusvvBY3i&#10;xuvXhvffeytWu7RrKIgn/GDu1qJ4q24SAAvvXTBJwrsbkVqnMTJdyVvNJvPYem6W2O1wASXa4vyP&#10;c0t3IyMVJFY48nbbqCXI2z7KqVycqrVtyKvYrWN3Avqh3OiKBJhSYojB5KAqj8bZ8DVKykWqzJSv&#10;6SSS1UWPsqsOprOEDhua06TZaTnCiq+fKd02F6XOuVUSoOEoQvC6K0XYIw8Dpe7TuK1v0+EXBnPv&#10;lN0S3+BzR+US67FsMHot4TI0KjPXq61tFK81CFAvQGgcKetdvje4i1tYXbMEeetfwctnySIG1ajL&#10;wsj3VFdko4zyl+NNa1jueALvGCJL7iu90qpuqo3N8ykedelk3mm6KMXg34Yz3V/ymiLhhE7Pw/hn&#10;xnMA+FOgM5DKWvgCMtLyEq7kGykZy2skL8F2wn/QtXltdM1vP+cqTafomsI1Dmmdxp/A8XUPszqy&#10;nAIMTvTGaXL7Y6fJjTsLv+XO+k2yz+moum8ZBudYVuOa4UvnUoUXfJfV19aB1qlTvILXfJbYuLvt&#10;dxlOS+lZiDciU/5Fn+m2z8o/xk3k1fSPkomMHG8ylikw5TLC565QTDDQFYC/q7D6t0oWd9Obcnye&#10;tLcpkjkdc3nLccYGxwvqa40Ppy9iFHqw4wJb6H1JZQShL+VllRcyezKns+z3YDg8aDi44/vNN18f&#10;/u2Pvx8+v/nlcO366/mm6Q7TTq430hB6/7vfHfZ++1u8TV/mO6OXr14ZPvnkE7xNfGOUNahONakH&#10;zxj/srucfmoXZ4QdqLR71pxH6Xi1a3Ic9PqcdUmu26zdxlWHiFfOsovcD8N7XpRfNtChssRhku5O&#10;jk3BGG7Q0WFwzNAwiafecUS5M6bYXyYdGbl7PvXnuEdke+ZNl055UHcMGk3pY5GRkx3KU+eC34E9&#10;eHhvuLJ6fjjE6bCBwbfC2LON10lKInNfgKGnDDXGZZ6jH+LPWAc/ksi/lGs+0jDTZN0KhTlHH7Zq&#10;qxRRUuLrbRnC8GJkHQtxVuY8KPBixji9OI6sKuE5lMPpGhfDypjeHgdDDSVdfOu8oWs46KKMu5Ca&#10;cGByh5YWgHgVvEcCeIZR7ikj0zNcZcS2LOkQDEPmsVJLoFaQRp5ztE+fPGPa7VnxRnp1NgyMCF2j&#10;qd9kYuCBDoRpLGU4KRMNJ8u0EjEuxumbkhaVy84Hh04HcUgJ/6lYMqgA6dhUECo3Xo+QqOSLRyQ1&#10;vIGL9Tof1UUK4SeJgKQxu5BKb5JBLSPIawe5lpZ0QEQrf6edVHzrYINpoyfMT+/jhXNabpPPwFy7&#10;cX24d4/j7SnPhqoOaKGDhrwqivLTcueeIl3OZJHpYGY8liLF0HTuiWB56nR1NtKoUaBxW3qQ+klD&#10;BYhk+QjdQtJXRCrw6r1sI8A02LhKw5d59PjoZqa5jXIRR+offEpDIpxKDD/EmMeyhdMbaWdk85mI&#10;EdCY6Om4xQJ6dJU/3Kh/dux6tmys4QP5HuOx82OPGyzeXIRg37zUI2mx8/OkXAcC89gJpVhye7Xs&#10;ktPkhQCqzgoacnCYJJtqBfDYCAjNv/cmRwpVmFEn0oU9K0x1qrCcBSXd8zpriI5rOtT/blemFe6R&#10;/vBecZ2WFwTik39EKpVNa1+7nC73L702vtP5m57T8Q1ffJyk8zTsWc+d73TalJ8uQ5hZDakkim2U&#10;WfLTDlDgUaZp+dMcwNK2XhGqBk4mJg6dCO+zJGLP0JPiY0bdDHpGu/QSAjHi9HmKu3DU+KKe+O3N&#10;tA8HzEkeB6wgkhR5Fg8/20JufObWbiJiGukNDHHfFMw7Np8MpqfhnS1IqZaRMnlCtiOLdk12b5Pg&#10;g5HSk+EWfvxuJFNx51eHZw/dvU1b5yUuPhTHRPtXcPu5LInJukjyeCju2uqF4c233xn+yK61R08f&#10;D6tbF7Jg/DkLrX/3u4/xHrkOlfMGr1xkXRHnFLG9fu3COmtz9/JlgSNe/Pbp91QHT+H2iKADZlTc&#10;8KRHyXJ9ITZkPacdvXIeGUw9AdNfQRAu2oZT4ogjETLG2e/bbwOXX0FEDKnz2AMAEK88F/lFBuN4&#10;zUPGnZKzYxBZ6S97yQJoIWfeV9TLpHL2ZzfPlfRDXq6xFDh/CVvj8PHw7Pn2cJGlN85G+fq7ytjm&#10;2GvpGoaOJ25oEp90a8jpOMmXPcTpWCFe4B3XGWvs1CHOXnwSNI40XCRERNXpKUSBoJ7/uS9OAicO&#10;jStlXWdhODhKEAMKhfihWd1gHtB4gYXGV65cyVSKg+vj7UfDPt8no7AQrxxKCBTjyOB/hA4yhKkV&#10;zkAeAuy0iwd31WEGFYmwp8dBRXj0iFX+KOV5tj2q+i5Cc4Y0Vi6MaDip2GGJe4sruVQFRZg0pRh7&#10;wClsyEjQGEOEGbRd8J6DNMdK7ApQLtn1NFrZZjQtBVKYVvEqA/JbvEGscT13TrkDZMVEmN4aYRwV&#10;a+smH1RwlR6iR3h5sGKPwO9bZwZt5OtXsLfYAnqEMex5RZt8ouPSVRaS8+aQ8myw/Ithm85A49MB&#10;HhLIYx1JswZD+izkb5n+1JN0GpTcITxLf2QxKiO4aKPA23BGGXBNQ6iY4jscWf8cV8Cuhpw2Dp35&#10;Fh2R4QkixJNGp86MP+sjZyrxrC45RYj5EvmpH+091IiRn/ql8PGPfGr2HnEQ3DaHqLHeC6NeGszj&#10;Dk29lK6d05CsNy91g07ooObdl1nrpO76881K/ddgVib+1C3TIiNKmtNh7ZU8JP/rgjIDMr+zQMWp&#10;fuUqFPD+uqzK/3K6ZXaeqgbLqPy5mfxpHB11ugz5s346NF6vzX+n5TrSPI3rMszT931tfFP4vu+0&#10;hu346fVVacZ3/rPgO99ZMA3fOIRpeNM6vuFOp0/jlZzwszyJmNfFHK9tUiOj6qrp8noW/s7XcP1s&#10;2afhrRLDjIbxPpGv+NN4TZ7imxkexKsb0/RZe7QPKTZm6d4Y1bQk4RV/JNcyR1HkPqAgCF0AINKK&#10;8obiZvTyOJVFQVXcybLtKWtcJHeDzXHa50kDPAppH+g7mx4OT7pezKerNJJ8G6TvHGHNY4fqJiCX&#10;AHz2+0+HX/9f/+dw5Y0bw7U3Xs8g/pjPmXhG1SH9z58+/2z4lOMEzK836XscNLnO9NsOu5xdr+S3&#10;2/bpy5c1qhkHF+jLXHe0gxHGIeFaKKHZ8dQdb+XVJ4po+yspD/2jMWFrjh5w9R9cJujocOmJadar&#10;//rZemXAgecqq+RLbgdN4BeM5799ujhTqGMOaY0//STPZdQ59jpGlv7YB7vZyPMSPfdOulcxgBxh&#10;duBp99FXkc8Gh3u6k5tOO88xoMh3dMShz46pFB3bBXyO4ZLiEg7pWgMXHOA5gwj+zwqPMMgpw8lA&#10;p26wQpporxGWAspgXgwULgSgcM0czj3wig/skcd1Huf5ps1ljkVfdUEZb+mPHrMlEeK0qiNYcuki&#10;Q5VifVv2LMgRQXrFLyMW4wBpXHuIVBS9T3pAMgeKZa3B40BpJbp4LZ4UhBS7w5ZlZ8NFWgzikh+3&#10;DJZXyFjwKWDKzIAdVaqyVapakFyyzHlF5PetwfU9eqOK+jI8xOWUl5GeB+XHD7/73e9QFvKGhMhP&#10;fp1+a60p0qBDTCpLlT0i5pmsCsJyIxNpQm0AX6bxXb52dXjKoWDryyxQ3lge7tzko8AYOvIiT/Em&#10;ks/v3FmUBpp1rRs2XiYVX5rAX+VU47EsNaY766SRX8MrrmiyuPanDT51KXm4liGtAQKOkb9iwYYH&#10;H1TQ8+cajz7Dh3+UHTRTpd6Oz3Oc0U/T/AmrNssHRmIZ1sgtfBQ70hNIChbOKQFeFTgwc4e8rk+6&#10;EKPIeI2meI6kA4I1NtcW1tIJisef6wZy7AAwtoXsxBSe0GXlwecxvp+9juRMo07cF46S/TSh5d5x&#10;Xdbp+Omz98KdDTtWSCPkWnAV7/0U1wRsjnPU3S5D3k7n6TRBS/OmmP7/dT+lPfffVFmnyC/5zSPF&#10;cTouqcTzP2GWznPDT+kQqNpW1WPL8zRMYfv6v42/yywaTuqBaU3b12ELHQAU/Ekc5ut425whZXu1&#10;zZ6W67cpMFhe/Uf8pV/V3lNG3Z7IVHKb9wmzxJGG6kNe5mcGZykm03/JTQJ9qRtGPN3a7806dcWo&#10;nP4365N47/WFzwODHS9cQO3RLr/9+OPhGtNtP/r5XzMjsML2/iesO3o03OU7cTscyOisyUMWat9/&#10;/NAOdzjPMQXnc5jl4vCHP/5xuOC48t57IeU5jopdfntMr72AtmWNBztdunU3MMVLn7pF/pTvidp0&#10;vDFsaqkJNFpXxOk46I0exvlTbo7hbcz43GlZZ0S+xDl2gV/fmuNjjMZRTvJe4wljMDTFwB7zGS+N&#10;7lJ2rLHvPGJ2gYf0wzoBMltAGjZojM6wR74n7Oxjz5wDUfA74GV6UXagwRAeuPpVjqp9X3ad1WIz&#10;D2Viw5VySmtUaWTQeJnuuva5lZs77illHMVFrCdDI6dcW8RQ/iEVY1BQenVu3Hidc5E8JOuArYpP&#10;ckZNDmokb05OVujeY9FF2biXAAc7DQqfZCOeJhET0Y3Kq4O+lWzmhqvFctAqXjwC5lUoBr1TtZAO&#10;nA7WnR/hzgfzUoIWRI4kSG4VRIOOvPKqMZB4/8zvin7rCOlSUcq0V/PrwTjim3Dmf/OtN4ervB3I&#10;N9U5w1RMEldWHfHwGPxdBgo4g1ZCBDWEX6pIjxD/NBR9W1ljAfw651m9eE59IWcNzfhoowoWrqzK&#10;yMzslmt+nIJtWc8Lq7LGvzYC+aj6ELiUUlm3gVINB72CFtcvqSTSJW96rqRUd6+yAkFkIXqfc3yB&#10;aPlCt1W8ghxT1dJvdSLbiIjyutEqJ3kofHRALpokbwwvbriNqMzrL40Rw7DotGnonoYqANVJXbbe&#10;u+vS4GGcWWSO+/doF/MeWuwsjlnntMkavEzVQbvlZxsrmaXN0Nfo4hiXhD/jT9rjWPvBJx7om9UB&#10;uOq+kHaZZxXRacIHL7hEl6kHMpjur/H1dYqr2l51OsbH6xp9LZzGKfuSqdI/GZRtGDgZPZNVl9m0&#10;ngL7L3lsGrqwqs1++vpr5W2+X52z+SsNPYmzcFQ9JH1EM62bkzm+/VOXO81h01IPDPbD1l3qT0Wb&#10;xcsT7TbthVuCdBqbnxUb/aFfHeNMEcaX2PZaW3488KQ1LcWvGEUxFsj9ND6J3/AHzJb4ElTjnOLz&#10;flLULI+l2x6msLPEM26yPMCXX8p22kvvht9Oe7DLB82xUDRQjnEYKMcM/Hh/8tFXxkt3zLnbS8Pg&#10;4qVL2eH2kMXZLtK+ff92dnLv+AkRpvz9bJWd4ec3PxsObvLivbYxXLt2jSm3/eH//sU/DncffDVc&#10;5UDKmw/u8+kUvpVKf77MGHCOtZrK3v5/gQ5ew6Cqiv7KwWOUlzaf47rSc/Sxo7XvdQmL/Z9GSuRI&#10;XI5FoB9URtX32wuDCU+S/bNY7eMNqQ8GDVATrB/iSPLlUrIyZWb/bry2SJZAYIy5ZCRjuB8JZimP&#10;9+ZxnKLislyHKPPYJ9Nxgx7PFHicbUnJPOt5czyuz3yVXeAYTS1kNPQFfwk6dqmPQwYSPGi45nwY&#10;OzGl5QJoLUndc0ol83ukl6JwReVlyjlkB1wFLHNx40EAvooijrRLVJJbrZcX2VnEvzsct77PdJBM&#10;OZjIiPhNyxk/lOdWy5KgcSkIXi1TaZfSV+XYBEZaELXGkJ4hBdkNww8OSqyMG5d/4HFtSZbnQHfW&#10;6kQB4BXFESeA8GM1KcRq1JlnlhxoSadvXv7ZwKVKJdC7pNWth8jBWYWyoo6J0+Olhynb3ClvkbcL&#10;J278HMcH776VM5aO+TaQ2MwjDblyUcY+OoCbJI15myTB9hgKpMOyeD4nf6T5rNzOLfsWw3TfVp0i&#10;q+K5m44J5LGMMIvRCu1RXvObl3KR6dK46NkD0KoMCTIRmVkgP8yMaiChswZGsCcowxgNKDX+HV9l&#10;SpHHdGk1XU3IPRxloAYBWfMTNEYtcjXYKCIDWRAlgIvKFy8llNUUI3fCKB/x+xYjfukuHZJ2xABN&#10;6iG5SDOKNy/KiXFs+RS5TOfigu9DOj7lrwfJa87QAiCdAGWIwEbqz4acNxV1EGg7Jz1m5+hgeMx6&#10;JumRR81tr0kIlvm9d9Is7pQw1nXiO43M4tJrFlAAU/95KMjwzG1f09HwHJkUSNIqHzIOPWNeLqUl&#10;J+GTKt/oTdpKaFRPKEc6+Wc7CW0+ER+SwF0ePiG+OTTN3ww5569hzdu8dlzokZjTwUpIf1h41CXl&#10;Ls3NvzHqnEE86ZTH+0SGz4Ju8acPGxlvXpoGr53Pa6jqqCRYPnKkTzZv4VK3R6Im+hBa0DEF7bqP&#10;KRrve42bDBQ5BVEkVPvrPEXn2FagSjqL5hA1/pFad5EWXWhB4o21zektKSKoA26a9wPbQvAVfO0w&#10;JhOFy5Y0NKx4HJOMm9WjBEdQRBIiF+uNeECNif5CQcWZ2dhKDO+KqeMCV4/h0dsxy8ib9Q//47+U&#10;x708zHGSY9Qd5eS45j86Af4io3XGhwWmfg5Y/nDIOYH0gzLrlI/wvki6uWnvAK8R02XrrEl6nY0/&#10;bjr57Oanw0M+LrvHZqBjvrjhWkrLXdtan/U1LbcdDTL6LD/l9LtPfzd8dnslZxPtHYITo83F5orF&#10;yY18CYGr47e0uijcKmtnibMP3ZfBLhVAPUDPGmO6/Z//sjmLtIWFlXznzXZPjxhpKp8cyOwTZWYm&#10;Y+y7I3PGHCSjvcOPfhIZ5BNV3J9DRxSncNLj2uUX4rYs4A/gYwFZKF1xOzZ7ax2pBF0v6p10Slec&#10;Kuanv7JPtkxzOI7VCx82UMYM4iSZutnlt5RDmUSdjpbBnsFET5DnFygUC4uFRyFS48VByjnIpMGh&#10;H6/Nd9JoyHUopFuy+ervxUt8LM8P+i3w/bEnbE3kDAcbO0isECtAY8tBRqNCgWTKSkbII7Paa0Sn&#10;kcm/HhwVSneceTQArLC0LkHJlw7Ca/KDgHz1B6HEsgAhafmRos0Q/SYtbAae9BEHd0WPNFFakiXK&#10;TsGHRJcMqeaq3KBXfnY+o+JZNuEIuSo/TxfdZ4pybXWB9Uo32NlAQ0EmQV2FBD5/pJc4eZLfTJmF&#10;hwkIt1IVvq0/aYCxkivVjoZp0LjexsV8ly5tsY10bdh/4vHyqgWd75g/RFOO2+Otp/BAg/e8JR+U&#10;wqx4tdZSLM8/BoqPoctzplehIxY/zxpLWS+GbOLZArw6QLsT0ZM58HauJW+x1hgGjEDIb9n1XdKi&#10;sY1eaP1qoNIN0dG8yJvZOc9wER34YtSRNTKEpxizThWmrSivetNIhyVO8tguDljjthQj5/8l781+&#10;LMmx/MybvrvHHhkZuVVld6sf9CAJGAGal8Fg/v55HwiQ1BC6u7Iya8uM1cOX8G2+73d4zOze8Fgq&#10;qxpqSYy4bkby8Gw8JI+RNBrfWsLedcrlVzz1domOZfGdmUM6EoNr7Iljp+ZbFwYv9T0ieVGfXPnD&#10;hescjFfoVPVeITUQAMtxw3/z6sdf/hfGUWBcmu+up6pbIGWQ0OneZ4DyZgRxB8wbQvQ46tvSA0Xy&#10;ij44wlEl+TdFB69T6lrBKXXtRlrN41rGJ0aWZRvXUtYPolGXChgFvAu5xCOdig8lBbwKN1yJu8xf&#10;3hctYf2Jr2Zmm27DSmfwZOXDXOMPpP1IhyIYKCFLjtwR4dp4TAps4S6dNT0LdhCw07swKWGo8M56&#10;sG3biRdO7S3tADrpohZlAgPepd0WD7b9Jc3Bx1rZ5m1mbcnhzG9YCbD5xe18TcbGH2GaekgaD3JS&#10;5asJLcoJr/WnHP3+DQOZn45yb6r7UnkBn8HaB6xa/nIFRDT2d84q/fYnNnTzCvyX7FfySwkv+FzK&#10;z0w0POclnXPOybNf8Rtx2b5AH5UZbh0N9BuHg550VCUrPuyvPKuZKhm3T0v/Cz1Px3bWXJ1nQoG8&#10;G8YG5bR/7Fn0+UETZwoPy/E3zgf07D9veIi2n3RpL46Tng+rNTX+MeZb7y65ebUAdBQ4L3Zlhos3&#10;AckzMQ9oGIcPoY7N7rPygRNo8CEXZaUdAwKXva38wrnFUzdug/HejeLK5swYl8A4fmZGjXLaVbaq&#10;NA70Y5eclSzgXdZzuVHW4AFEIDV0Rypbkgg1BxBmenwi7441Hz91UOLXjdo8GdtmWsyQTV8Q+YHz&#10;H/KEjrG4qcpKNjj7o6PjgFqfNGFqzdZDkJ10FCMCn8P744aIzlypCDxRooAYAA6ayx3ykpQpT6VQ&#10;AppZaoOCCgghSQKnoi3m01v2NjGi6UCUUamjUpL0iiYVZovxP3n9QwORsXgoecIMf4KCJJ3DPXRn&#10;k/FciC+efJXTVwuZvFv96yHUpeM/eGt++pp6BLcOQZxZjZUQDiinvvdZNnJa9+djPrpI46knDAxS&#10;vaCOaE0mwyhxdaSmQeVToEFYB3tFL+OmvA0nxfxD4+GiCL4xKC55zNNFkksnVo2Oba1XF946c2oU&#10;Bta7qBi7sAu1Y0gq+NJRMFsnbzUli9zkX9ywgRLnJHxSoT6z+BSibRo63SVYdanNxO5ArW1qtz7Z&#10;+cS3w9senhLvGyZvr3Qoy5ny6s+Z0TxYUE4+7Bhsk7vOGhF0EmMv4R4+FZpg/bghV17iUFZy8vpP&#10;w3bca9d17rVDbgq/+lnYhAAbQTjLx3ElL+VGmqBL3BtFp2jztLwuy3W6urktXUQNY37DLNMmYoub&#10;zu+kzXinf+xquabpVf0blmlJAC7K1QANxgmBG/dJMBmYtgvTus6Tv/Gn+W56G9mJbvJoYpPUvpxJ&#10;EmaCg37kWPBYfKY1TzI27b4W3lkuy8Si0uiqnkiSun8mmomMuGVKlgCa2tmTTpf0Wt8CVYkuX8WS&#10;b99Goy/rntCVvETVtUFKPvqJv2nkOuPjPwUAAEAASURBVFgovgI6/YmMC/jbYBp4M6/iZS/CJB5a&#10;s8xdtvkBKLw5AeDgywbhfMPs+OiEJTLqjTHxnH5YZegUnHkcAH3PcxyjFzhFvhL/6OmTzKR4COXx&#10;mzeZ+ffMJvW3xfvte9YB+nILjG/POWFExwRpCmsT/He/jcGvNOxzn4kN4HwxJ8e5oNO8FUa3ZR+o&#10;bMe83JKZPNqIH/yNcwY+9X/lh30ZG9z/65l29uGW8ZcHYsrIhrBdX5b3Zx+t45T9TsB4lpT9qDoT&#10;Vpp5gETVsA6eku8z+uN8dYE6F7djYCZW1C3OUz5gjA7LBgYucMYZo0C9/a5dFU9VR9pO94mM3DpW&#10;8gEFnVjHI2fVnLfaZ3M8y4O8ZYRnaVBYgTOIwbgDX4SFmDNQerx5ckc4N0ed812scihq7XKPdVDX&#10;JnWC8imNU50h3wKogyH17nzaVjnZ2AW9NBClh6EMetDNqZ4yjGKicHhScf5Sac5qAWclOVAzC5ey&#10;5tlZBUY5oniVX5WYnfdWAohQS15Ld6AEkwzAC80Pw5BQvGwBCaXY0k8Sxp/lQCcNA8MfgMXnACtP&#10;n6WbeMnkCak365q2evy7f/Pr1SEHR16h48ptmvK+TjeaUKlWj/IVi+EZpmeZQwV05Mu/Os8yJXXq&#10;213nZ8y8sG8osyfk17dwahlRlDqMLiVKI3WEXnU0t/i2nYaqLjXbTGsqMnGdx3oqIF8hRQRu1ZjZ&#10;SRKAAKd1xx112E84QFKHFigblJZB/nwiiX5BJG3dbespy7fw5xo3pdAppfOmXek1tjz4cHN2nm6A&#10;L32Ipey7ntx16ApPisCKcDpL7rN7cex39DhviRcTdtknoGHfOB2NJ+ZG9rY9y9hxHcCTr+aqu9ST&#10;dOWTqyEdg4pR5EWo/OJxkfzB29LNBoi4i9RaRtOVz/4J0Hz11bRlvnGDaY2j47kqyJCtcaT8bUxY&#10;4JYg/P9UYei3+V7KrRyd7r15y7j3pnUZYT4WSr3reJZlGlddC67TGs64bPvw0vxswjTsL702Xss3&#10;7k5LX0I6LTp9hHw0TMOnjzMygmW1ufA+dGZalUMa/hd+ZZ7bWJf/JdcZf+Mesgy6ZalDh1Uxt5Bx&#10;XBn9ZJb4OW+Oj3W7VeCMb7Ndv/V4AA7X5YWjLfb3Hp+e89r7yeoHPg57zGzQBZ7PzyfMJJ08X/34&#10;85/41AhnNDGbZD+i0HVkCvVJn6jfv7fvDA5bBBgPMy7SQ1+xqVn21LMzVAbHyIx5COFY0GOmD5TO&#10;Djk2b7ts6HYS4LeYLXKcV9/qZYvvTFmP23TyjtGOKwIeOP5DO9t4Qo/N7JRz28kFRx3kG5x0nfSW&#10;fH6EB018Afc4AaqS049SgDHEe/CynUINOjb5YB6ZgM3qlV9XCH/WgTat1dS9AtfxLqWPfmnLIQU0&#10;wJdTFMOJfDXz334DSgxPGXugt8++rMP9w9VOnczM+ieDj0R1ZhTQfSoKoXL86Z2qrLcs4WRMY23S&#10;ZZCjI84xYOOw03R5nR/HywFxnzQ+m5Xg07sDVS+5pKJVNArJEz+V6bKf+MUR75RK2Ga91kruhuJV&#10;pvzooI6XitRKPLdBL7Ph2tA1AvFHOeZnkCYNWjpG1djgRpwoOuvHoMzyidbHzzKGVIRl/Acu/5Vn&#10;UHkAzHnw07iLF3CYBh3hdNTUtcZ4eLi7+vu/+443GDgR2lkR+Z08IItB5xOCcKJXXnlLRZsWxqSt&#10;6lgypX7v3WNp9PR1lkUPD/dWr7f4FhCvxNsIdRh0FMWnCuIEpTESwUasAo1fuXSAcuwC/Okk6TgZ&#10;IiZ/tAnrXTyuNQORctqX+E3xQE6dZKKjQdgQSz/yS9uxWPGj5sgzSYfE6WBpWfdxdLhmVslpZBlV&#10;eutslAc0NLnkjTdKFi3p809nyGnpO5xTckln5aum2vYlHZDOlkFnySc71aoOfHjwKiPaT55G8Iq1&#10;PZ/aLFc8yascELhqC/60gym9ctf+mld1O8qOXNNNqbLADMkSl53kquGCMd0OLuW4N4i3w2Ry5nVy&#10;gRW/DWvaKN9lvZokTbVuKDD+Nq5K/lf1dyl/eG69hP+FTgfX6m5TnNZn+ibg2hkYRW69bNLtuLgM&#10;jbPTC3flmW98glHn2joDcIfCg03THlIRi7zG2VfLNK718pW+hGtYr51etKqkaY3L+46HCWUzTV65&#10;tztI2x+4Gj6YZFtxZpGDN/3JwGt2AKTJP8sLH5pm8su9fcnI92p6arbAgzeo3vkzE1emmT+wGE+2&#10;RMDX9+IICWUfCM13GZIOsvhhbPTB+IZtKThKbP5Jv3/GZu2XzOa8ZqvKHzlG55SHa3/Pf3rNDBPj&#10;G+hcgfFB84w3u9xGYX+rTugWa7WCyYJLzgS44qUhx80slV0Lp2uqbQ7ewcGoGRjtNf0x4737e/0s&#10;lvZ0wRvIHlxZWqi6dN+Us+Y6LfarOkCGjBm0/OgIm7PvqzeHcc5A8JbPj7hB2nxx65T48G65bi/R&#10;DbhuSPczX3nxB/WwLSp2MvXxwPi2tmOPHwd1L/Dk/IDff1Ud/OW/9aRjKIzbK+zzp7ExgOWYSV9e&#10;8iCPflx+U19BgrYcb9CnSyggIyPCMFDSpdLxV7oNTs8xjcLBiAFVQd2Bf88vHYPkHO/QD/+5UTwD&#10;rt4hSrFdZOClnPg9iNLvpOmMyIhKFygDuYoaDG/7BtZQLIDWMjK6l6oaWgbgstCiA2wHebOy/Bnk&#10;w8HYnfE6ZCytRiEKz0348tBLB7qe2bKc8qYiAYt+0Ek3ms5XkRps+NZiCRqJtONkhVY5LlWhARE5&#10;ZRyYT1eff/GQL0h/zhOHa6OzHAPynUvMAThpJnD1LvWjTsK3xizf5IhTvSkreRqZYNmHw0DvW1sH&#10;h+c86RzjMAGD/sQ4PUlgYNrMtjNBoMqToBDiExeoDfLgbwoSGaHqEnj++ZQQoxQaO/EzKX7qJQxT&#10;Rh4tWtdygjzzy3q0iHZknjjdP9UNz2ZwkycR+aTOhQVP6h+6OkJxzme2Kg9F+YZd8XidYy5sjJ/t&#10;XK/u8RToIOSUsU6Tp9P6Blzq2K3odIA90yoxdS5h+VPG5nW6CsMveuJaoa8j+pFL9D6V/QjwLdnS&#10;NzSejqOiKX39ngztiBBL83bBsngM2ka9tmu2/zpsFOjkW64TLxt5TaOv74PbKPZOtMub8UtxvIN0&#10;A5d4Y3OLOlrSva18p30KnPiF89cypNwiLj77G2usQsF73zSWOBrP5nUU/uSL5QuHtV+0m066R5Jt&#10;C3mwGTJsIk+fNdi2bONsvtfgyQdgLSnwpo+wnluJjmnF56yPhu9r53d8lMxlmZclow0ithP/pRGo&#10;EztQxp6whS/gDJCzRH6UVl1cum+IDuyUaZkXl2erVxwoecxG7HNwvCXNMVWatQHePqdejrGfqweu&#10;kiNvFVLtztpIzJn3zOhTVv3Zp9sv2Q8aVJ38+1belVNC8gyc5wz50H2Hh0KX6np/jzzkSBzlEZbg&#10;3a4zVpbj52DhbBPUkl9bP1i9Qib7esfu6A/Yct5q3O2lPPMsr0MjrkxMAOtZSiSkjAdxmh+nh/7Z&#10;MsEpVVdswpdOoLSQFyfPvkn/Q/p+dNeZp7KpgUdyjDOFSwQlY8YMSOvf8NYfXh4KC2I7eP45GLh2&#10;6HScoRBf8+rjQTZs77Ob3opylunMV8BVkgwrEPeZ5eHquqnG4NO2QeZ8yr5kCShvvI00Vd6zTjKr&#10;MVTlFv14smG+Br8Mhni4GqReMSosx2vCZ+ddg2scMtNRkhvLyplynRheMCpnDZzNYgwv/oG1rA6U&#10;HqkB0GmQTxLiRFZ40vGzdpSxjUW7c61UWV2SvNDZDN6qVGeOlNO3qe4xi/GQszH8JIc27CBflRjS&#10;a3/IihwmWl64zFYNqMRlVlnqYhvFl8agLGP90BDk2Q49Tyl+g49M95O5dxuLGTTA70ySCFKWLO6z&#10;wQ49xnkJXg269naBerIZ7cdDJKGYde1RfeQjAyirMycTXcMKvOUP6aPRWbvgiwlab1RQ9EKaV+3U&#10;4L2NRhnIyneVzNOGlU8oedXozY8TTWId9eATBLIgeDUSS1KnTo0D7xLc0cEB9YgNj2/DZXM3Z4Vp&#10;c6eeOrx3hEm4FFg0pWUnJb44TFbqCKmzoYiJnhW1CGZPuiFdHcywpYPogTzTOwSmI17F458Rqr7t&#10;oKrj7fTgAk/j7Kv5TbdhG58wDdc8SClpC56Mx+YaweLa5TppE6f5TSN4iG/y0/mN40PXJb2+X5bv&#10;NHGEzrgGpx33Ikzl7Mxjf9VPqNspD/jlvcWNB/eGjhaoP3hb+KRVugjwwEmNBLcwTVdaFa8ywhu3&#10;TS/tIO0nvAtRsnRZUwyFc10PlSMvdTfHtflYRMppz/IHFtopfSKdgG2zfsV3Y5Avi2qvrSvv/XUI&#10;Lwt7KN6st9J/s7MpQ5c33bCZv0xXJ52/5IXEoYvC1rRbn8abvxy3Qj+RQw4RqrYs0Ofw6ZPnZ89X&#10;f/jpODMuZzyk+n24M171P2dQPt66WL1m3PBwSpfA7LOcHMyXLOhb1OOkO9WF3PKaSQ37QnToGOZ+&#10;IsffTAwUu+n7HQPnULrwoVPF17YaerfYFWMk/ehbttNcscnqYvSTNT7X6kCWBLUp6ke57SMc+5T1&#10;nBklv/Fq8IsJOkc7vHBTe52pzzKJ+Bel46oTB4iMM9qLkznDJq2T4EIfyqucHn8w6QL6vq3tA3lm&#10;ngA2D8DgcTtHlgzlkfHaB2h51rR0RL03PTYI7by5DA7HRfXIMhwIGDwd0LcvQAriMzaKOQVjut/0&#10;uuM3VnhrynMiHHTc6/KG6UIV4YyN032qvI3Lq/EcHuUoBo04OKTrv8bThplqRCypYBgOmr4hpwbz&#10;dDGUIX8qTDU5KO2xHLhLHoUzSyU+ee4PMdoQU3GC8M886UVO8rJpTdwIL5PhlWs2fEPLOBiZNUVZ&#10;7H+J8qBfG8SoGPmA1zjiMdS541HZ2fEfKDjDrpVFIzFP79aKpwQ644fN/s2vv81SHF8pjJOSJThZ&#10;GMFbaU5JyAOy/Bxn1Yn5/gzSEVa7UmYzPBqhncWkOUtE2inr5j5BePDmFmvU27IMvBjdE6S0Lrk5&#10;JaoeYzzyPXBHXu7lLmO++iMmbPhAXrPjjNpBq/MNnVm6Tnu1Lgb/qQPjGj3coG9FscutYH0iZ/Lk&#10;USvQYTHXNXTzyiEWla+huq/IWTE9Unm1MSN8YSQ9WoRHP5LrNHY6G55E9viWnma55cwjcJkRpT4/&#10;0xnm9d/qZNzsXfsBAqNO4cmnMqd+dWhjk9qAlS497oXRJizTPyVo3XnfIbpWufyADk7TDCb3PSIk&#10;dFxaAbAUt+Yra+S1rInE3hcmPBsATad0uZ7ZeaJ9X/miu17uXzL2Pj5uoymsGvGqfGooIboifajM&#10;PBvalG99jDKxtVHMi6D9N7e3/FnyqH7meFEonZWtdPE1PQ768mC/M+eNticHzIbKG81wZmfQanra&#10;+Cx1cS74Zoh+AO1yllFFc5wSJqihoOHq/9C3LzSvQvMa+4T3ws14QRvpe3HZt3QoOlVXlpeUZCb4&#10;AVhwFVnem9KwVb50vgkz0PxZF7kKL5TKmGNPje6v6Zd2mVnym2q/+cNv+AQJs0z0v6fsFbKfcF4k&#10;n/Zittu+3X6oOteqN6TkoyakL7hJtTO2Wa/OftPDMZ6zpYP+1rRr+j73Bzl5QddELpoffbExa0GZ&#10;xapTE5Lk+5Do8QAKknGCupj1BCJmcd5ywKUNwj7at+qE9XgL4X3bW4fEyRb3QBm0yxuWBqlIxlDH&#10;djd4O0bX1posv8kfupJWXi7zcZ9y+3wcV8PNGVToywf8fCmENqie7GN3XKKjj1Vu/mflS7nccy2+&#10;1Io2JDvaObzH3J18gYbjfBwt8GXcAUx9uOln5w0HXelMqDynwnyFUcIOlQ/4iJ9fL/bkUF/dc+B8&#10;w/fVdKIsI1MyqEH7BBkjg1gUEqVJqeLZMAyPxn26EMYlOY1fwaIFeXdUNIaDYkgVYgjutVFY0/0w&#10;YQYj6AZGXKZxdYZKnKgrec749ECVBLUEXHithCinGumgPeh4Hk6WKQe9zH6RR/HgsLh4fG3SaUx5&#10;9R036XGbuNOIcR5S4ZZQBswVHe+zSe3bX32bStWTjjMR5MJVUOYpLPNIT5aMS8y/8iJM+EtC7idZ&#10;4SsGQxE/HGv6fY52eLH7Jo6TH+qVV9WKRvnJJzijU/gmb5cpzWuegFJnQxfOKKntzNJoZMq/4Dt6&#10;k0+ACqYYFER+2mmO3qCqzptn2zSsUEfQ51/g5Uui6EybVafaY1wm6bsJksc6nat0DuGlOkIbgj+s&#10;ZWzw16mvhpISyOtg4SndbuT24SAN3XLaHjzbiHbZlOnmSJ/ETNMuday1S2dWbSN5goNNeW59URh+&#10;5dh0hat40oCb5BbpRjCv9IV85FnSa+y7ECZ/o1ii2qZlS8cFYbxxdplO6/inXsPLgmfjSvep4UN0&#10;zevQ+un4p16XODbLiLPx3sZH11BzofbjbC8QBb+AA3hTr6n3hRxdtOk1/U5fxov3VHDQLHFPcIO5&#10;gi0sE5xtb9BOmmzaRGWW9Javac/Xso9JKMstbLDg1kuXeS8cNfkaIPLWP6mXFQ8sVZDIogCxttel&#10;XJaI3OC1LdK4gtd04Uxr+L4Gfspf57nLVdl388zvsMRjWuPva8MZ5z8MtpwVpwXmZZ6HTx7k22Uv&#10;T5ioEMbjBHiwyriYvowemD5OteQh0T6V//at9DAS5j8tjHzpZFxEd87q5P4tlHDCPOzZ/HqoK1h5&#10;jENAP1XyWF/qUmT5T5w+jOXBG5+g4cCvbyhTDp0kybHAp1PAa9wKL/urE97Y00GKs0O/Gr0AZD1a&#10;xtmmt5/xYhF1dM2ZdQdMwvgxYGewEC9OXSYSfBh1dYB/bvX4DFoeful2mSvODDxnM3zGdlWhGnCG&#10;nElzE7tjrpMmedAZtqFs3WbFCYhipR2or7usILgH6/yMcUH7IXtatclTkSskemFk9Vqf+nr06NHq&#10;Cb/MIuEtXuI9HruuykyL630qoDdD98BWg4Tiwjz5XTkOGlFsqMMmSlMJjCZRjvDyoPedAQWFWj6b&#10;xYF1EIxcnY4zJyrpKXTOawJTZpTAsaQtbpUU2OShHWA1SGkFVi944BauaMOz+5jgy0o2TRjvlcvZ&#10;gkwlO4NBXgcNNa9GDj6SN2fDh55vzSzohf/qq69WX339NAO+B7qV9+6MCIUW5Rr/8mp2foEbnRp0&#10;tQL1lY9ODj4sh7T88ckD3tm89/z5MxwCpliZJTzjw4oekqjfIX82FKeF0UYasLJe4RDu5swisfuz&#10;wZVjqN5AQF2wNs10Ws6KEgD6BVn1YCfGf5xarmSUXqseVCPqtVDSzfMXDBqrBXFEg5PCeR2WOroC&#10;xhlAWCxYoKzltCCpu7kRnWiHsqnTJZ++PusU8jVLbj51GcTpjBVVnCXnIzZi6tjqWO7wkVyPWggV&#10;ePF0enlWDj+SmcNZISzercuylSC1fmyZ0Io9EDXJIC/kJEx5Ir0lJJ8sr/7bDKY3rs4LLOnabXWK&#10;Vb7z+2pe8I+Evu9rw/W1cRkPTLPzLgPkV6nG1WU3aTbuv/S6xNs034fT/IZvvoQ1vcvG9KzkkZ6b&#10;cZ8y1skt9bHE12WW16bdaZvxTt+8buIt1lTy3G4s0/iEb1k20zvOQ/yazJ3utUJV4m14lL5nzvO6&#10;+iixyedm2dJa4W0qXu2X7Z8NyzLacBrbyDPf22Dgmn6a9kShJLbcXvsnvk2+xGN4X3rlvvu34cW5&#10;lGLiGZ7iStCXqxf/yV5eFtm+XH3+9aPV7qF9sZuZeVijn0nHRbk63NMadeyhP3E8INgDZmLDfpBg&#10;f+q+TR/S8lBHf+zY4TYXJzZ8aUsHwZ8P4hNvKV1/lMNxp/jDIeGYZMvqMKjI5DNpEP8A3jJ+2W+m&#10;s/bBsx5sC46PBfM5l8wmjfrKgZY4RW+VE13pmDheOHmSI4O4P357wkN4PbAGDw/BV8jhHiPHHhV3&#10;dHg3b9m5ApSjDCjvGL3NJu8+N9CXb+yry1Zg/22UGblNU07/xVFDvNpWwg26cZyhpeCbWE/wqN3Y&#10;+JWDsU0b33FJzeDrcfcfPohntsuOeAeJ4+PXLLex815nQroplKEoDCi8wvEnvzgdwEhAwlkqUUGm&#10;DeLCS9PBqx0q6UvDPCtUwTx6wEGOhPDUT//9hhFYoQO8g5PGqHsJ1frJQjk5lvdXzlHR0HCCGwV4&#10;TQUtZYP3OF+8IdZ0J3wyS4jzhEG5bKbj2Lzr/TrFqmyeWu7nXGwgmqO2nHLqB8fpu+++i2O6xbJP&#10;+Mb5wgRwUpTjzwvWj9VwW1D2BK8AHfNNIZdIle2U7w7t4tk7+5PvmcGjJ7oatw7TwCij86rONfLI&#10;hr8bvZHqMqx6zFsK0LgBxoaMCyMGdK/0ZYymGCybq/UI88IlBX1WumkGG23VpezHGYU3gT13I7Nx&#10;TL3agDxk5IYZPjuO1DclQyadgZGaqvVY/BCT5+hGOyjgt+e8oYg+9vd4VRSnyoZt/X227bEO2AN1&#10;feFMIjxYlzXzxFOQDj/82Xns0rm4WV/b0EE2SKePpUiCfxRYs12EsDMk7+TisWN1jb2NJPOjQeiX&#10;VmfYjgtzG54Z8t27rqN3c/73TFEf0UlVUnRtu9uorjXlLHXedbEGsIhs1lHqeNASrOqjWsWi2Nrt&#10;xONIXdJvQNMKV9nlaHmdnbzO78TmbTPd/NvSutz7rpu6mPikTTl+dLz7XWn4QH1baPpmqx37EkOn&#10;e98yd1rHzTN0esU+7a84wud7+HL5f9kgXTKyf/BIli8ff746uMvD14s39CmHyOZSkX2sjgmDtmMT&#10;15KY8co+kjHZcW4HOHoy7ul3eAcl5AG0X1b2fGEAFehY2T/qHFQfbd/OZAPp4QPYGptROTCuDjlm&#10;uQdVH8VVAOnah9XKkI6s9IQFP86K8gdH65D8LI8xLu/Rf1obnlv3/PnLGpOhffLmJP3qtUgUEHzX&#10;7v+w2rh4JIFHJFzywC49hMhHzQXQ4TngKCL7d/cZpb7pbwX06B15Sb+Mft5aWF9rpNkTZ4YKvWX8&#10;V9c4m4CQoaPEFh9WC5TJ8d9+/5qzrOzj3TSflcQDptiePH3KWQJ7LMPxAVGW2p5xsnSWXzIIlBTn&#10;zCppVCo7ygVppJOQAyYxGZMpHSXAUDYKJc0GYKVSOtco38pQTo2IsU5l2DjKWBh8fKrXgDAacWhQ&#10;DmDyIB0rUnjjChQM8GLc9MBwhcKgU/calAaRmoDHTH1iEE7rOTg6rHvSeLx46eDYTQof9NpI4nhB&#10;T288+43Ugv/lAf6wJwJEGGQ/w/nynwdSeoz7088f8p22ciTsCHJqKLJ6IBN/E+Rl3ORiuiBx8gKk&#10;NAY0i+zlJNjIyuWSDw3BMgadDY3gkLODXvFR3bs02OuHW6uf/viSjxsfcu4HjpKNw3oDPsX5k/1W&#10;6Ewa2aNGvntyLqkT69KzNfL9IPKtynyDx8LeYwv+C77UhyzBt3pydq5YzD6wlBidwlRu8KI9icQZ&#10;oZzoCm0qGvo2WI2dugIgDhR5bubb05mGlieRW5/qwsbhFLVOts6tmyi1NQ+05Gj11Z0H91ZHfBbG&#10;N0JdU3ffFCKCu2i5PKeGtZtsquR13Ts8bChTnCumvnXc6P6AcmqdH16RnYtajezKz88QO5vipbOk&#10;j/y+j54sD10txLrVLrnFZuRvDql38kMrAAVGEsH0ai/p+MRVrMwIPnAnH1NQpSNeV2qaeLE+Iw0/&#10;UyHz57xOXqZtwjfMx65dTr2Iz36gQ+NvmL6a33leoyNl6vuBoODh27whc+OociW4omWWBXsbYBO8&#10;CSX5sH9xB6j10bmkiyhhXEc76PQUSzWWzpuXzp94AkfrIXKOdqCc2rB1L4WUh2bKES/yxHMfCKEC&#10;13Ws/fRDcWwKsOivIPkrnrJV76XhT6zR0aQPbsa9yx/pn6Wc+pOnkjF9OuUz+wS8IMGHbnIFPjYd&#10;mlKs/JKw4vNf8c4xdRT9pEyli1PGvKSNCM/NUiZxh58UKbnESymytD8L0S8Rz7YBHuj2ObLl6ZPH&#10;q+9/+wcA3/JhWx7MJAK4FNNT2N9akjrWPTIb7NBiXxH6cG+Q4259psmxsvbl+BmUbR0ZGbbvDb+M&#10;Zz5M0jXJQ4/fdSRQ9ZXqtlwHHAQ8g/BPygH9o+OWn/EyXUn6yCHfcOvtB47VLoUJcc2szjW8ZdYK&#10;e3v4+AGS1IrQ4R2PyUFO8NkPXzAenZ96TEHp8RJBdymLxIwPigBtJljM1w9w3NHmLO9MkPuq/d6s&#10;xx64pBd/gwroFQ5p5a18GeB+B8fHGSqHj5q5cnuJ0xTqWtsrmT7DUfIsvVI8Y8Xf/f3fRXlWvp8k&#10;8RgAM0txVo4rZgw05Ed5JCwNpQysOiaJ1B6SggEwuGJw4PRp3KTqyOIdIXR1ZnGuYJSxM8EB2F8M&#10;RGsxnYj81C3ciJMKqhQUHcPQiIQS3HuF9b8ymV64snEM2sKkUrh678/BVscpOOSZCvLtgM4XS5w3&#10;bhxwfbMqjUWHi0HX8lawm+wSGLAdNjUcHYorljU1hscP7q7YzJ+KhERkgwj/pWlJK04ZCk1JQb61&#10;P4I8LUOcHJLAkHKdb7tRufJ19+6d1U+/+wlv/ZhjA/ZWb7bOmT5lNhFCgjnTdM2ya9W4+hAXMUlR&#10;vpfRqhFqwNYT9QDTwsYOAM3eIPSnfst+SIw8hbPsQLzwhe78UZzZuLIJ6YF6loO6tAqVMVUJWD9t&#10;SUsd1muuvtVAxMaAvne1JfTdT0le4/xBJx+VxMlScDubo7t7OJJs7GaKfI8zsHaZCnb/k/u3tQkb&#10;k5Yh3nQ4YcSaUXelMTeeK68NVCacZo+sA5bEhDRMShpKv32fpOjFdJmLLrhqbyPXQvUjoUqOnFSU&#10;pcgnIyjM8t7LSIttWLBRCvMLgygm3OIAL5a6IP4LEf+ZxdRX6awKLvXaqDq/24bpnZb7Voi6SZgV&#10;1HCWjbwN26BcM9hbdpRPmaGc1ImwySPRyhhwJk9hqrQphRvgxfOeMKGRt1vLV0HhKt/+oCzXHGVK&#10;nQGQ5RXhAlx5M6NA0Q9o07JvCFuKMyJL3b7vXudKPDPeopeHmyCsfiL9HYzYv9vuWrZy+AUcTMhM&#10;2ofxIIhMslQwlVbl677yyB2C9LXTG3erc1Cas7mzO7ZpV9lhf8abr1wr5l9xOHP07ddfr/7rf/vv&#10;q1dnvAWHI5NJAfmGF2XNIcpEfdCLOKT7j7EeenynkpkXXyJySDPOWh69TW0VSddDIXnyn5Mg9o+l&#10;lupPoFKOFgwFirpwVUEV5usLgLuPVeeIR8Y8+Ovc0JUGTbYcUIfaSo4poH/UWZKm/XFPbOjQOR7V&#10;wzRn1XlINeVUnE6xbw1uXeNMUcen7EV6/YazpRg3nABRLPduOTvlXlAD6COzExp70HN80e84PcXp&#10;ZEuG46xHFhh82z82k77Xl4BUghvPz/FrlLrwObngSgtuZo29EkERVe8wQdg5ZZnNn8QCrEYBtBEp&#10;dDszNbBJiMoqDJPhlpHAAmXNs0yXCxXo6sGZV/k1U1N45saiUFZDw0mreZCtNGxwxBsM4qJZMwtj&#10;wBbDoCNINcZKq8atTM66ME3IlJsV6OZx8wzrZYu+6fJR/AYoxplKSmOHDxs+M0LRhT0Mig5O9ahM&#10;/M20IfDHGMN3Xz9ZffH0CyraYGUUfaRMin8o6t9chRCT/+VDOv0TSqDQNj/4kvrOH3Xsz4144rt3&#10;997q+IADGPc994nGQ17296CjtoHwp3w8Jblvzbp1GQ8fgLOZlN1OzY4vDIdm66r1mXiyoYow9Z02&#10;HI/YW9iPI6KcbT+ZrUQd1pbpOr5xiqTljJQzUPyzOdvQij4FjNKQfEOynlDpnGyw6N4GXnpzrqc6&#10;i3wbSGeNxhhnzzqlcWXQA8YladNbphxLAL1LZuGsY89gcnkuDjS6gUK4coYuU9XAzHogT2EI4Zf7&#10;4qd153UABGrjT+CV710Y8cx04HegNC20xDzKNc0us0Hlg1Hrr3FvAtanB0qCprkJ8y8ZX8rXdJby&#10;m9Ywnd/Xj+liWa5xLqshaVZL2sG79QNhLGMjiIDEKX0Us23OiVVGmCUPpraO35deJT/tb3CFEf5Q&#10;weJs+ZZ0Iufobya6kS0cfhqxBVR1GwjeNB2kGLScQem+IA+Bg5mup4l2cJXizCteva7rZx2+dRmB&#10;F9z8stuSYS7b+jLFtjKqlSt3xO0/v+ZTJgcM6s9fv6B/4YGKfi0KDzz8Ozs9HATL5eEKQvY/Cuf3&#10;Lx3H3I5g/5aOFefJPZh5c5k+sPVBr15OwGBRvTo2XrIFxFkV4c7zcO+4xayMU1CwqiNkv+lV54e1&#10;hPCxM2abWk4nNoR3Cc40+2nflPfonMz06BRl2aw1oftUfgEeFvpg+wJljw6Psun7+PjN4FRnCT59&#10;aMUm3GCuv6IPsO1yXGbwrUP8Dsaua3jPGAYcIqIXSnnOkvzTR9fDAZvsD+/ApyRwOlmalF9X2Ay+&#10;2JVZNPi37/dtcdtj3obr/RciEsOOyuLsB2cIFDheq2iRrkCGE0XEQwxjAMnnrlsX8ShyxE3PLn3K&#10;ZPOUZa1kfg44Vp5C6nFmSQW8EutBqp9kZCJrh1y7orxaXhr9g3zwLZ0l4bqMjmHDZIbAVxWR27CE&#10;kzfjzb/f96n9PEMHGLN5MdbwpBEgD6hM50/kc7lGWdxUfXW2vfri88er+7xtmLepUhXUrBXOff6n&#10;Iovf4Emu+OSQwDUOgzRSJAXglUGf2wYrYP7Ct2viiniGV32fpaYHdx+s/vTbn5kG/V1erTxnmdCp&#10;1GsOd5Qm9mgx9CKWEAm/ab/gsXFf0Kjqu3EL3VtWPfGTD3UYGURBPWl43Qla59bFHh3ABeU03CKq&#10;20j56Jd7cdH41ZD1JE/BO3A5263T5hNb6pEEzz7CWjJdW3VWetDG1LsngCvDNU9ohbNsyoabw9fw&#10;BNNROEVLmnUZR0GbJX7JmxOQyDq4tt1y+t03PyPk3oTYPOWU01qhKOKVzZAQXchl2yWgCV3ngRnw&#10;qC+Oo+1DsMaTstaTPxB0e1XPXT43489MCzzAK3unLeF+yX3wUXCIMTj4JZj+sjItz1KPjVHbMyzz&#10;Gt4r/28NDe9VuLqmJqb4rQU/kth4PwKW7ObzU2GXuPt+iaPT3oev87tMy70JX/3sGOw3M98TF7e/&#10;Zd+tEUtDfD5sOKNgPjtG0qa0rMqveqL4qMcqJ6nitfLr3jRzbIOMKaM/ajhz3hfkr+nRsNbAWjcm&#10;Ni752Qz2GYZqnw7+OBwslT2gD3ZJaveVb3h5tqH9hP03zol9HciyGgHPmWkCh7z7lYHMnrCZuj7l&#10;MWaTMGuPYalGV7p1sM/sjasKY6xSFdUfcQMtcZrmy1vq17g6tx9xLyYgjDXdl9G3Cc1/aoex0Jdt&#10;qBv6P8vEl6Ccb9Vv0eelfpFX58btGz0LpZ7gDAeFN+HcyA1sXpoBxvPtLJevgADnzOKlX5hAJ/L0&#10;5uRkdcJp5zpOPsDTPedQT/c9KYOfDjvcP4qTk+/lQcmtCzp7OwdlR26/kIPUIfWq3hVKXbmvy6+O&#10;uMFcuTyB3MC+WCeeAIOJ2pdCZTHYRxumoTgL1CDnklwNpCpUDzaGPoh6PxkWZYeFwlPh8Wq5beGk&#10;rgUT90O755zZBKtQFmZYl/mUKVRqlzx+ceqSCI6QEZsG474R7lCufKgIUShLXSWZBIyMikXZwtRb&#10;ULOz1TKYp0PnEpyzT8oXbOIgL05Wbkvp6jLTlpYDsI2uDVOjcpOfBvK3f8P34HzNUU9dDptBCVC+&#10;eC5eTVLQJHPXsKnoZbnAmR9oIZMivLy6VBanjtS79++wrr27esFx+i4XuT/n1SuP0WeWhHTfYghB&#10;yiqHeogjhoxOxfpUo/GSkYaEttGPU7ijc4GGdaUkhvBaNzhR6qbksc7lzbcfvJemsPKss2XDFAu3&#10;wAFro+d+T10OWJ0kO6I66qHs9RAdC+MmwRucIvl3Nsu3MtTBLsc2XHKeWDcaZQRBnvg8EkAnSgfX&#10;jeNxvsJ7yZE9U9gaJGMXXtMOIhPcIou85XDXIYvFlUk5/Mlw5M29uRV05CZdhcKsO+GjiwbmOtmC&#10;aepjkde3E8yCl9BYxBv2l14VQ3uLbKkveL2NmY8S+NRCRfF96No2On/WaaeU7m5LV47bgnqc4W+H&#10;ua3cbWmW/lRJbytv2sxLQXS863tZTvue+Z/luA228chh5a9zax1nJmFJIPdlu02ncYvvtnuLBHPn&#10;G/EXzagd2jp9igOZS+A5j4888aVPWlPgTKP5ls+ZrvfqTPwfD0sZ+l7eunxxt4lH3ua0KqdA8Gay&#10;DHhxrALwIS9UPX3yxeqnZ69Wb2j36RgHkSrrwyFjrv0qZe0bfJDzsN9sjSE3Yy5AbBggn0dDBvmt&#10;aycc6Ot9YKNPumF5bodOU4dFeHWXDd/0h86guJ3Ch8MrZrt0TtVzHCAcOGdrLnnpJd+PhY4Oh3TE&#10;65jhq/r2p423tmDUEQM6dI6tOlA9xqTfQxbh7B9zejh8REPgVDvKWg+9ztrvrM5YXnOGKMt6QDx8&#10;yJFGD+/Rf7PXiQ+cY3U8ZDM+M2S9wYm6d/f+6v/8T/8JZ+tg9eOPv1398NvvxRrdbeuIRceO1dSH&#10;gwn6cDzSt0kNDTkZBDIGuBqRmSmXoQJgwSGEH7KT7TJI71CS02wUjqIqKfcWWwaV64BpZTjYqSjL&#10;BIy88t9ART4ajsNFdpQpnqxTqrSBWB5UYP2EA598kFIzF81TDYifMfC72VoDlW4cPcqIzrj4dF5q&#10;pqcGVoCTbl4ZZcFFmUMGjWEJFwayiS7Jk7FABB6RGxr5EnIRju68dZP8fbzbb7/5SnXGEYuekVEa&#10;yq8z0UGeO4QfIlZ871syV3DhZlgalokDT57SMArrpI6v1+NHl+hJY9zDcTg70ZEikYx4+fBioxQH&#10;WuIqVWQTLY2rPjWikdUMnTTkzzqpWaBykHWYlnzHTU6/IDb+cV8NTCHcL1WNPk8N4pKgQvJHupmW&#10;hpbTwUx7ljMPEh0ll+k8GiE/DFyn9DN07ZNBjqtA4e6Hev3qTaZhz7AVlx7tKFzrrnI+1dAh2fhw&#10;Gl3K8y1B+VQW9WP7svOWV/mMjcqj2dCgK0ok9Qp8Ta9bVB5FhC6B9bFkrjNlNBSiSi+bq/T1v63T&#10;Tm08XpMHGmkkyLdh5GkWeWK1Tvm1nQTmE//MuJcFZtolhkxI7VODfDbTn1LmXdy2IXXQuu92K7bW&#10;UeqL+KYON+Mf5qBoq9pPFbG5bTrGm6fbaG1qYhlvXJab6nwDX9PZxG26v6a9eW1423TVx9y3FE7j&#10;1VcWHmzaYIdGaH4ar/bV90u63lsXefgNT+AdsOrVvOxbpcGlHulvHdT6gW+Jq+thmVb8hyW5Sln5&#10;aP4qZ6nJhi3bEFeH4CVCaf5W32VeNlp7nfRpmVFTy054pNmH+OKX8DpLT3jJx8Odt/m0CD4NPNJ3&#10;pJ+zf65xi4T0UdLzqw/q2X7Gh1Z1K0XfEtc5Kp1RN7aDZJbuTHdaJHqEvXZ6dnctTZwHSz/lFGcJ&#10;vB5ImTe7cSB2Werau6rltUl/lMkmcORox80Xh/x23KQ3UMtX+kT3CgHb/gCVEFrSFl69yENsAd53&#10;cGrkVWfOUceZHo0DySKv0hywp/Rg+0GcwEP6bxhaPUCnr16+Xv3zb75f/T//9/+1+u5X36z+X+z4&#10;hx9/AL99uU63TiOTFPbF0L0m7qHM9omGQ95OjIOHnpzhs47lEe2qrBrY+nwFn8A9+LEM3Ebhk38p&#10;WM82szJ6u8JQCZaPErm7YUC2YsTaSlsapwNxHBjK9j2gVXmWgkHxKkThzSXKzMwFMI1PZcYI4AlZ&#10;ovxsNNbXpLw/LItfoRPetDQ2GmA3uk6XH+9N7xklHT//FY7RCRPJYCHR/OcPITSR3Sk/y9C2R7od&#10;gmWhT8U/evho9ZRvwjlj5ZAZ/Dpe0IqxVLG1v5pIcVF6FTb6DX+Vljg4vaadih157PMAS3mfVcyP&#10;AVD3R8wwPeGsp1cvv8cgMSScB1+ndD8O6oBn4F1T9Oo/WNb4NWzfeNM5Mu+aadLQh6Z8htcA5674&#10;ME4ITm4zLYxexGdZvXedRcG8yoBvU/oafhwV6tI3DJVFrekwut/IU2vVq3WyzfHid5jaPmR2KEch&#10;AL+96wGgB8T3kfPV6uqu5ymdZ7r37Tn79eyMUdIlx/rfv7wLFWbXOC324OCIt1aO4E9ecYrsUMAb&#10;nSr2sPOq97Kr6MDZKJkEkzCljKqLpNqGUp/IHrioJX9ah14tugwNa17ft+0a92de/0iY4MSzhNXW&#10;DY0nkV/wR1pTGLed5rXxd1rHu0zz3PG/9Nptuun0temLv/WwSWvJS5cTZilHx7vsEm+nVdl13Xfe&#10;Jvwm7oZbXmNDJAj7MfilbLHPUT9r6douP23RAcM8Q/CbSDCt6Rpvuq2Xxtfx22C6jCw0jRke2/Ch&#10;wfF+yMUN7RDe0iaKEceeHBfDh9v3GDDzAdkhU9MUJgOffQJ52vZS9qIJ4tEQJ3oioB0ahPFnXsdz&#10;s/HH/JYheN7TjtPOoVeaLSTBj4A5WZslQft6Z0l80Ds/x9mhf1EHugTRF/1h8DBT1PqTJr0KroLj&#10;BXp1aRGnyubsHs5r37Rzc7OTG4Te32s5H/Ay2bCQVZ7ipDCeqx8fDv1lLESvlnFiI2MisPJhnlyq&#10;d/8ZdDR8y4wk8j3nqfSYerCf5t8FMpZNteNKfw0+MXhAtbyoE/HXUSzQ0AHjgV7nxdUOZ85c7XKc&#10;F1aHkRoBg+MHPTdj2M31ndXzFz+v/uEf/mH1H/7dv1/9x//4f6Ren714ho+g84Wk4kBmSMZRUh7/&#10;ly5qTGZyDlh4pY3UMiKv+WSXurJR0oxuQCrYpbYUALl7XmRaJYkm+3JyV40hxkA8r/uDy7jKUQiV&#10;rBMkM3GwwC3TwaerLaf+Jb0NXUESVIo/yjugy2P9mO5DWTp5ZIMfYVWW9/zxqcSpNZ0sQ9J0hAKr&#10;DMxksC5pAfnQMJRNxWQAJ5/mUwYxvA83qRV+OxN40QApK6saoiaqE1FnVFCee/XwloMgNQg/9vr0&#10;y8d5ZV8TEn85h8oYF0Ci7wR579kk74VJ2tBb6Z70EdbzMAj40CqVZs+NbJT3y9L3eCPvLqd4n/Dp&#10;E50NnZN9TjM9vzzV6pGtjNdXFnSwLGdn5uxj+IkySCYeHuRz/LSDbe6tc+nbCPzpRQIOnuI3Dcsy&#10;8OfMTxqoDU8gOgD3/hTuEk6ePLJAOu6vc0eDb4nt82mSnX3531t9/uQRNLUZZs8O2CuGo+STxfYu&#10;xwKcH6yOXx2vTl/xbTfsRSfNNXEqK3ZlnbgUt797AF4bpnnqxlm3em2Xie3wZN1rUHYm/dYoBRJX&#10;Zu3WhuKsnTLAVOyFiDVftmP6IgSOuEVDGLjILxyJ/ms/qtuSuuhQ5cVv2MTdJcEiLitdqFEXifwP&#10;+jNY+WTqH2J5qY/bEJrfeu78LrOZJ1z0v9DxZpnWeWt7ibv6B/ROZud3ea+3pZne/MTGTBih02+N&#10;b/A44W7bGfniaDn7GliMpvVaV63t9tB8tH5AGNhOt1TdD9sfaIrenLeE0xFwsDV035NZE2d3aZ+t&#10;i6V+bWfG89BjeyQseUjC0LLpnbfEUTB/zl/HLzQT5ZSGZj0VD2bOLVW61Q+jjZRzFeQ+R7gc8Uby&#10;2RsGfR8UKWqfFWeHAtFt0suZcTY79oTMJXfFtSJngqIfymWvEU7U+RWHSPtwS15wjUoufVUfWjND&#10;9lXSkGb3EcTc9uDeSxqn6ZYruuQRd6Ui/SP9pLw5xsh/zdzQ7w0DnHUjHmejGIfoe+VXbekj1DIr&#10;5eHfgyYdK7LPyTE79et41HUN75TzM22+WZ4Hd2b5XdlyTPezVd//8JvMJH33a88zfLDSWRKP5Xwj&#10;PQFefDPeysnZVuQL42qDe6DUnXG3gjHWMABYpSoChnUa4Chx2YliqAgHg1piKSZ9JMhyG85Clnac&#10;LqN8fnChAiSSgRV83ObJXENVoPJ4ByPCUlYltTFnnVoliTP/AOLeJwsVK+4KCD9adwwNHJ2n8mvp&#10;oyrYipEfK9cBXFpOOxqaLqQmGNOUO94ste6UYIyxCMeb1lnCmZ+ChpclRlOoFdncYX+L9C4wgEve&#10;OPjii8fMWvgtHPgbVtQDBSRTZkL4npvm1+ZYmmh9FN3ky8AIxivKXhpmYhA4s0c6aHkzDZ06a/iW&#10;GSXhnP1Rj5azE5JR4+7HkVflosKqcYt7hJTh3nKCeNXoQ594nIphX24+lJYy5BnFaefgsSMgHSPy&#10;CUJ67SgGOsXoHAXQFuSdcoc4S4d3sA/O3tjhTIbMgoJwh7cstG/L3n/gh289hHV79fvUh5u4rTOd&#10;euwcHXiExt1H7FvaelhT4TrPTNNqd/KnDUUXxLvzartQPqWZQhRlk6qp9MiCTsoOS1phxdchuku8&#10;07yOey7qQgqWySzdct12QhKAudxIn6uqZGhwdfMvGZbySadlbLv4a9Fe4tuk2TSadsc/5bpZxviS&#10;VuGgbajHKLnaywxj/f0yHTcO++K+b55bRtM38zouTKyHa6f1tfH0VbjAjuufx3GXrPoVZ/PnfYdK&#10;exezds3IEDVp197YrnSWDlimso26qrGOU7mrfQnrL/Km/TTF918tK+j79NEl12nO8NWOw3KDcn1X&#10;tjnTPPm0X3u7esyy0QM/OcWmZYtJRxl28xZTOS02b8c989oGWsbmSzlaBimAJBWZGXqirY6a1S+9&#10;hhb6zFlxPvhDrnUhDwZ17hu9Mhee7cBG0JGoz4uUvyACW4DLeS4Jpn+mj3al4tqjEciXH60xH06H&#10;UcfobPtxrId4/6xny7sHOLyQp1xOLPjVBn0Ig9zkrCfGEs/Eiw5Qhr6Ke5L/8Z/+iW0XL+202Xpx&#10;AA4nWC7YmoHc6feRW1kdS9Qx+FwK9eGW0V4S4WmL8xA526+ElyErYspUMAikcmBctqJ40oR1NsCS&#10;en6g51ebpSd8eHwOfVbyNd6nTtg0q8TA679uEKlcMIi3cLdDZmUJR2ZC0XaGpjdcwyGKH8YE4BZC&#10;SysDPBxqRMrg1KKGbbC8hZxRK9gqI5mcHQG8Sm9+sqxGWXGQWGXIV1YrT7il7kKEP1PFka+O7Aru&#10;UGFfPPkcA1RqygkMWzpNsle22Boxs0I4R/ftNIR2cFBGEO+7mPhGOdPpg2J4Ojre10ycg/fu6jWN&#10;1FcxXbI6ZwlOB+biHJnc9sWMiP/CPtH6EnUZtZ2a8pWMTayuE22i5ussqSN59ufmRvkSrnUUPaD3&#10;Mk91S13aOY5y8mDjSbp68B8I2sHG0KifLTb+3aGjAZtzqFn2ZEM9e7J8vd+G6dTrPrNMDx48paHv&#10;rn74p9+tTo59+sLdAu8VewKu/bglm78v+VaQB3Xm1VKfaOA5jjp8p5Ej1yGzcJlFNA9HS6fMGVei&#10;qdA4bDDfS8iLmgFAkLmDWMaTecsfW4Zyq7sOjcO4+nSJBcSTOTRc53fccoZRHZ380WvoS+OW8KG8&#10;W8D/VSa1PmObcOi1dSXDne59p/e18lTOrKDkzVGLrYVN/GYuaTTwZlrT7Pxl3Hvhu0z68ffIIWzD&#10;Ny6vKTvyjC/xT/mL9NgRccs1vuAg3vCbtCxjH6NR26ZtY5axvcuzKwOnZyer+yvO4QFN8AVb8SPq&#10;LMlYgLDJ4wCdLsvydS9vy9ZUoM2/sY/hTIkIX3J2mWB1EA5+5KN/GR08aToC19m39C2fvfrh5+/r&#10;wYwlfMFCf7DleUv2H5mlznh7O081OVAvloCcPm0LB+EoOpSnzFh5Az/2qz7YOQPlSzMZvzKDX/lt&#10;L8aEi/KtH/65HUHePUfQDdw946Q+/fkA6VjpRMQNjtLWHmMmuIWVL8eDvCDA1eDq1QXpvpCjjL4o&#10;pcoYARR0nnGCZ0s4kyR/6ggvRcHCF0WjQ6QDh2WvVyenx6vvf/RzXrwUtMeWCscVyu2yJ+qKt5nd&#10;uyWxyACQOAxOwGyxpSM6J9+z+vBfVYAy1KAvoIcMVmUyeIxlrtQbXwvWY5PJOD5cvS8PshGLAGjg&#10;MrghiIKFqPAhoOM1Zo0CVzhNEzZHsuNR7rBWaaWmCOlxMICXV3+GGDwCOgiKPEqijOniqz1MslSO&#10;n/jk5YLB0MansqSZN9UcZEfZhg8R/vSg3QYRJ1E5CcIaiiY4wkh1VsmDnt6vVfvV11+tvvzyKSDy&#10;n+6Bi4yL4UNh6E70JXrJBO3SwahlqaRRAqaelBs6umVoED74/IrLntBzSVMPXj407jfXJziQ1j31&#10;7uzF0L160knzA7Xl4I44cpWeKDPsp/VjejmEs0zNZzW25rdEN9b0YivQzqwisqRh2LlkOUsbgXno&#10;xf2koef7SHQyTt1e39xZ3bl3nwal3ekQYuTUr8un+2wI9IlH+IOj/dXf/u2v8kHGH97+Ia/jbl87&#10;s3ZGo7oHL5er16851ZyZKtpXeMusoad9I1ucJXg8wFlKW1AAHyCsH4NxfqWfSlSHFAWmOivlWobo&#10;TACCuqhOqiCiVz1diqSc9wTTLRHdJqX+JD5wLZKn26YVvIVqyvuUG03WoJPf95Uyx5MHf4EbvCz5&#10;9L75qLL2Rn+9sKS1xLpOc84x/X1lhGr73ISb8WnzyD9QNlzkJM2820JoahcLHXWadd08Bc/gsWGX&#10;+BpuSdd80zfzTBeu8SxhGjYwWNcybprBtLbfzm9cnd9XTaXzGta8CgseRpuv/S4sxfAyzE9/+imH&#10;L7oSUe1vfoBqXF7rvnB1vOVr2sv6M63LNyeferVc40wZ4pshY59w6m/o2f43Wy6o09p75Qz47urz&#10;zz+nz/nD6g1nC7nROP0Nkw1b9MnZ6sE4ptPotgaty4Hd4INb7sin46vlskWfkn3HOCAta8tfNtV1&#10;os4ozjhww5lLmfnJnsvSqbJaTpiybGRwzBiGnjzkQpkZV00Wv324dDMeqwV4dkXDPUYTH/CdvhO5&#10;RN/l7FCUO+XBUTNahU+86tCxoa/brBwI62qUV/tNaei0OQkQ/0Tus8wobscFjgbAeXNCKMTRZPwF&#10;y2dkwRlUrLHHydksjg1CSVZAtF5Cz8YGMETFpld4cO9uBlWnwBTA5be33Ps5EEOm2UAa00lF1qju&#10;IKFx9MyO9ELTvzKn4CghSyEI6h6SjAXkKYvCMkkwykAIXE6YSUevOI4TAqRi4aUUhkDg7AHHvGxg&#10;1/lDJne5Ow13gfOwx74tB3AH4XYSNBr5yrlDoxI07OhD5uDNIC3LGjI1GD5CuipcAQB3WlVVfv7o&#10;Yc44suLEgIlFDo1soCS1csQ5h2GMySu65qnHhL4UW1ieRq2BhXz2UuUOJ00HQpNwvTdvG6AqZfMp&#10;4/SYD+heWkib0ChAjPHiYpLENXyqe/MlRhfAdZuZl+g/9lIsoQDaVPGdFMDFWW+aUd8wp/765/Kl&#10;+k1dcf1MvfMwom2qJ+FtUDFweJGLrI3TV3yGc1SnebPfCCd7h6eCq2s2FDJTFl6pT7+c7fESV8ym&#10;uRHSvVqPv3iwek0n9ZLXd6MV8Hu8wOUFJ5tzwvnhyd7q3v27UYN/2llUP9qWP/nvpcas2yOsnYR6&#10;AYxI8a0M3CYo4xRITD2q6k4UcMCaaL5FlNp4d5imiEsepmDR4KyUOb9gGrR4EG/ZyVR+YmKkLFBL&#10;22DSEmxgTt7an3gI5g4k49KFoTzlLfGt4XhvpJG9F2BkiNnfu/DRKcnRFyClt7LBxjpzuC6z+aXD&#10;hiwJUkcqWb0Kk+zOa9hOL5qmimuCteBIK0tPjPYxYMRt++vK7JIKNELZRNmHyUGpXdCfVl7RFNx4&#10;26sUhE9/nYKDmUY8rsJNvC3oNr4Gjz7C35AOWNlOevgv2k7JZktAxKpvkz7jg9937tyhc602NuGM&#10;HK2z0klxWffhLbjV8zpdcTS7rYfG+4uug07KNuI1GubAQ+SGS27zKj4vkdw7Olp9882XvPj/nxk/&#10;GLvDozu7AABAAElEQVScqKBe6brzkBcHgrHWmfFtnBnr36CsOgSpgfRx9jGjn3FMByxbWUIODaQY&#10;eo6S6K/pn6ovM614cuyLP+DYRFr1C+Tx3wdOx2rpOx47G2TfmnQBtCloABUc6auh4RYHx1u3w+Ss&#10;JvC4p8h+vvpzXBPeyANDPUyAx1WhbAsqZuHV8VW6tW1GfDqeyucSGpiRBRiQZDM64xunbca53mdV&#10;QUdQfPlALv6KkwXZTxv8+h/wQD+urlVTbTXROWKsolz2betgdSNRUWEwlaBgMuCeDN4sYunoPk/r&#10;+BdxOE5cYmMdOdwBNzk7wFvGJ4AoSOIImGk+N17zT3rZ58OTu/HyGqkENhADHmPJ5zOYwhOPinUW&#10;x3I6IxmE0ArspvK0rTgwxlF0ZACRypcv3LqUu5FneJEfjzxXxfwBDtoYmQbg5BSE4jSYbS72QA1U&#10;OQ9ItCKlrbOWzkqcQiqnsjHkmlKGpo8K/kwecqYPA/qXfA/I74hdX56RNwZP6GdMATbI9VE2QtjR&#10;YQSwDVkaEMqvuDCfgvCRZO/DnfzhKatzGlyMhtkVjjsN3Dm6MY+U6EWdxFEkdpXN90EKa0pXjmHw&#10;wnco0LjEmelRcWjA1hdXg3/Vgv+t7/BHmt8ASrr01JwGYN1RThld3nL6luzBF9nKRlIdkuZRA9vM&#10;JLFX6ZDvZe/itKeh81SBw7R9Q0NB9y6x7Tld7DQw+I/Yt+STxfnW6eoxX/92BvO//H//dXX68pQG&#10;cWd1fsLesrMDZIcXvPQd9sPfXFgpCEDQMbrinKlt6tEgr7XHThj5RYP5WfvowXLEsUjuqmOwnQSd&#10;OuS/mGNPXA2Wt0zsSPsQyFAsJK8SCib4ASl7K8B0UMDHTkhSy94nPuxIyJBqvCZsho28slXxLYOx&#10;9RRtMWKTXlILXzDZWJ7ZVeLYlaH2HhaxxmSs7wNkPCCbqZ37viu1YKMYwftMvYdB8xb4TJtBo9PE&#10;SROs8US+SR4L2IEYqrYaTszZOwnIgkogm2zDdtz6N63Sg4HKNS4DxZ73+Se/o1JiN8HMnyArmC7T&#10;Z4At4UIHANusDPbqgXarPUEU/rkuQuLyKBn1arYNM6H6/REZ+cJoBaOuLZNCXEiyZ6ER5UHKVQJf&#10;XXcMyWwKdHJmEFf7FNtO9y3ZUkALy8DvUxU05Fpb8p/S+6Ano977t3QqlPDFZaURVabwVun+XcaX&#10;epjT7atGfXUxeQ0FqEYvMMB/u8QtzwOkbuK08sLPFxxOfHf/evWK9uBDNI97jCXIz9jq22AMf1kB&#10;YXdEgltT0r+iL3FSKGOg45oqUOrs+UE2x/V+6C2noxm0mPTsay1XMlziZMD6pGN1rcxyBWrG7lhE&#10;luDyWr0MUF9uacmmcnhxK4OHVVsXDqAeOCxXjs2yqxJixupM/GD3BHMdMevksy1fKtPREjf8IRdK&#10;w+egf4dPy9iP+6DqChHDamCr7hwT3COsrbA3KQd4luO053dY0bF1oE9ha5Un+58rD2T2cxTYYVaN&#10;7HOh6cHGzAkBx71vFcmAg1UsB0XlabkctQw6WCpfDX6WWRhP5nRGSUH85ZgBRYOoM0M9fabGw/wQ&#10;tvafoNRWFIpxalWDSxlwWMaKv9AR414+DJVspTvD5TJKdUriysBMGajBgwJWZaaCyff7OTYaB2Ir&#10;PoNUsOo0UUHjXoPRYYphWZPwpm3G4wS/jppvA3YDkXa+L2eafACjCC6vpeHCoh6pbwx4HoWN2g/o&#10;PuWDxTmVmo6v3jCgSDFhYSmiAyh7uwhGM6YA2zyYvbw3HullZfCjY9fo08GoH+TLrKCGBDkd4UeP&#10;zlfHz3+PPmFcPdrwbKzimTAYVyumoBMbopVjnEatU1INUl3pDFsrohNO+6qQjsXy4IIEhfmDPuTZ&#10;qLrUnmp5C1uDpbBFbta71Wm8WOunGo1PXocss93lKVSZfHKzU3GZbJdPc+/xhpx16UyUT6ruV/r5&#10;55+yNHf/MQd0HvDa6TUfkuZIAd+AO+dNwd0TnPSr/dXbN9S1bcQ3cvinHu3I/ZivNlpr8JGUPMUp&#10;vbRu0g6UcYRlepWd7bLzGvZTrptlus5Km6N+1C36Th5JiLMItmPbYdVR4ys81t8M3GmLwv/T3s6y&#10;xAgnOaK3ubpinlPmX3RjHcwImmrrV35MMz7zZkJDzmXX78RbNtfpXb5aYKfO1034zpF289Npv+T6&#10;Pvziat4KL7zTj9imNLPu069of8+fPVu94Qv1T548sbeYynX5tMMx658neXsb2m4/dNi/qFD3V6oH&#10;Wllkm+RTrQTxNb+Nu3Le/buZ3+XS/w9cE/53i6e/qA3VrFLIG7LfuXN3deTs2U9sRCa+Q9+Ulkgj&#10;tV/VaSpZKICIzswbambGMUz5kEO7obw8+YtzYsYIy7p1e42rKvZrWWmIzYGTPiBjJeOsr/XbZ1ox&#10;jmXpl2WasGP/zM9Y60BS2QM1YPSIsp/TzkaeEMrRw2qp7R+K41iu7YLJclzFab+uLuxnrWf14Rji&#10;qd6ZTBFUXuMjlLyApJYjPwNGxhzxgbfrRBLBR9nI6ooXTpFOai3/Qgl2hZeP4OLO/ag79ZqmZmSG&#10;A70GVcKoHFYyOEmRgfT16zgL5qkQoFI5Dmj5dgpMxfkBXMQqyRDnA2GFUSHiVIhUJCAykxkF3LU4&#10;JJmxckZL71uNBEsq1IHFNyOUwicO4yk/FBZgeeaXSubqvzaSXJVPLUg7qGlGDrimu5EuqSpYQy4a&#10;epo51BB6Gqo001CHAUUeDTu8lkzqabAeA3aT+12WMb9gZkmHJGZWKgp/slKOSPEcBky8JUi/w2wE&#10;lWZe8tG5mAzygkbiHPpBRRtrnBN1gDIePn64evP67er3P/6ELnwqGTgolU391k0MV8NmUxx1nk54&#10;6MF7eXcaObRJ98mwGm444E/zXErqOlHOakDVGZoOqXLCmf0Sj/WpNtW5s406WzmyAQN3qpSqC30b&#10;zgGzoAdsyl4xg0ZtpRI8rVubDBZgrG+p3vC1b+aRV7seLXC0xXLbI2aMPDj0bT7kePL6fPXzjy9W&#10;jz6/t9q9Q0PlddQLFrI9q8N2YiPz2gecil/9qp/NoFylm1RGOvSkWU/I178uN8GToNwJ4DB9GVrf&#10;nZ74AKi0KlP4tQXi2Go6J+AaXjk6dFpfTbfcMt6wH7u+v0zzNWNQMnX4v2JQD+s1N0u5qaPATsDT&#10;TSknCrJPq/LC5ofm1m0g1j4TGXehtSi7CVC0Z5qBB6hxL+E3YW1sxVfVbcPWQ1XH1q+ZqR/2XTam&#10;vd+snuEo/fa3P6yOWKbSmbCPtR00P9qr9902LNs23Lx2fs/Gw9U6cWPD4LpM8bBuhU3TvE24TfjO&#10;h7VFgG7i1pUOCQ9YygI+Z4M8XPGrr56u/vE3v8OhYCyir3ISQ24ZkqpfpU/eznEq9sU1Tk/yApdx&#10;VopWgHxqFxQOPyIaoXXo2OZkgXt6Wj77T30UGKRsOSni6jLCtbz2ofbLExz3PjxmdpJ7g2M8UkZ2&#10;k+y7ZUVnJ3R8LucfWMDl+JGRgD6ZIthAwcpQ3ZdTpw7lw07fTdt7NZ4Br18CVXA5gSEP/lRH2Ybl&#10;/LeMO4lxQZ/d/WEmbugfo9vIzqQJfLmS4afOBmAptpRRglmhnhhKmTgfR+z5yLQecZfHsiQCgium&#10;zWpAU886W4oJqxFqKFDjGLMByXRaC43V026pzHL+3GwshjhD6M8d9VnnRDBntlSxuFXw7ngtP46G&#10;sKZDq+QYHx2khDvzTVfhzvZoXMUlZZQTRygGR2L4hrec4TNwKZfOXOEYgy+V0sFqkR+n60YdgQ/P&#10;mspz6k/RPevhDgN5KoICrZ/GUdeq4PW022OW76C88ubPUCbWuXW1gcQodU/gR/4ODvdXP//+5erF&#10;y+cZ5P2uzjEHNSqEdRrPHYekDvBS79WZiVGaufInesVbbP2Hs1Gf8tScdpm2E/FaRrxdBsRJc1N8&#10;OaDVQKgC27HZoe1Txv4+zg9yOGPk4ZVoIE8l2hB32I0netdymd8N8u02lXNx+ZbZpR1moo5Wr1++&#10;4XDO/dW3X/2KN+MuV//0j/+8Ojs/4yOXnD/1ig3fNML7OEp+kuf0tBh1I6YcVx1gt9rTokNXTn8t&#10;W8vdclratDwoKNAIha9js447xfzG1Wmfdi1+qmzXxlxyibN5blry/NcOzUeu4PdqR/a/Rmi7WJdG&#10;Pc41vZ5nLLoAoPSvLqzrml03rQIA2kue+Ao26QvE0WVozYnBPTD8OZfZBtbtLvxYZxNfYlVu7Wym&#10;UPmVUDyslzGt+BU/DRO+6UZXL1++zN7Bb7/5Jv3SyXhjN/0w/YkORQYx6AfvwOO9/VbSBht9r31B&#10;LamRK52gdbLO08x93XX5zfTb4sKu60Solp/+yal0YHyg8gsJvijiB1yf8K3QfRyXS8cm65b/DuRR&#10;Bj1ZHuaHXl3WcjJAWr6sYrL9pCsBOjGOy3HGlJf75l++/NkfC6OjYb+dCQD7aMmqu9xXWeOOw3Gk&#10;oNnSuIrgmJsJjZaQ/KymUEb5PEA4DpC8Qa8cmBorrpCzxxTrXcdKnvznx317HJt5j9qKP2BBmKW/&#10;zIgT92gXeY3iJn2PtEFfZ02YPulcGu3wOSaER2TyzD1XJUTjzJurEMrDvl6/T1ZK1BMtQ3N2iAGG&#10;gSwFqADPr7GiFd4Bt2aDdBCsIGeSVC7luM/gqGdHDU7KcpQblRcni5iOhbiSTj3ggoQpElB6DbDi&#10;umTtUUW7oczGkgqF2C7fMdOJIoE1R3iFT1goGG5Y2cnygmnypTLiEDmo8ssaKzJmXRyYGvDLOISV&#10;zzg25ElDA3UZUDpu6lY9NzpvUbRGXvDaeo6iV15gd1H4Fmf/fMtbcH5eBAnA6wBfeg9fNAhpkMV/&#10;/sj0LUHZyygqM84E4BUsZMTy/LzAU+jALG4JVMSuM2l94TzC3xnOkWu/N2zGc3nLzc86HZY3xKCg&#10;Ky4ZyyySjiJ1kVkU+QY42UKoD9N4gmgcLv1ZFk1gK8zMmAXgNR9spjUGTOdGtkMDyEsQZr1/0Ba/&#10;v2zadlaJzmUXveooHR3d4Zwl3n7AHjx237M9XLdOvdMhRA84S+5xygxm6o1N7bxCennzcvWIE9Wf&#10;/vpznKOL1as3L1Y//+FnnGWW8fa/wA6YSYOwHYGdUE812/js7ExTgn02N6GFdBJX0a+6NkXZ5b0a&#10;b0xeJblk4NWA3La/NJMCT3L4Bv9kh0MJjavbqwikk04zOiRl1EsQFbb5dtw1zNqeHTHBQ4rn3vjM&#10;VL1V0qjk3zZcYZAesRjCbRlW8Ry8n+jdDj4Dw9ey7DLjvffw7xrAe8OH8t5b6JYM8aiBdS0EMPTn&#10;PGcMluH9Mqnb5o97ynVd0FORp03lMqiKWCBb+oLIdDvdALcMld72MNnlAGmayxKb9+UolY13XuHT&#10;MpFhoZbqhZRs5iemTQOo2Wy+AYYD4f6eN8e8pUv6IQ86zu4mn7jtz/HDGZLMFoNAvUqz6JZlqj35&#10;95+h89JWFvFkfuRPl20w4+pqM53GLNH6DWDrqZy9mQf3OlpPR4yv+4e8jXvCETyMd2ihijtO+IYy&#10;ZQNJv+cYFmdC/Iu2t1Bl5N32rahIjeSWkVd+OgBxtri/ZCtGaWWuN2Vx7EtnJDzjnmlOKuS1fu4t&#10;ZN1ZpY4B6tcZf50X6YR55SbNI2cYpSnLKhTy0mES8SHZUWbUiuYhIxTt4gyPiAcs/EpPp01588F0&#10;VgRgjH6epQBk6/5RPrNNRxL0weUzoEPS5T+rYqO+wjNl3XsKqsjgWOlPRpxc8Owmxwy7aYaTEjKN&#10;VwXJjgzjWWkEKsqCFneJJlN7EDCuVOZbcSQFKkoNY0BQXiIyJXyve2a6TAVQTviiKroSqJbYalYo&#10;e2DG+T8RjopJRcoPeC0bI4AP70MLPOJ2EItzRHqXyZJhlEHZKF9do2zKe5UHhRGnSlPSbgzidjCO&#10;1y5uhKs34ZQPeIxApzEOJZXqG4Q6Ra4774H/199+s7rj6dlsJAtv0hJeOlGCtGB2EVoe9bcZ5NWZ&#10;PgXPPihZXwBFnxbEKEMPQA3bTdvOnBg0Jo3KNfOT15erF89fEi8m0iApI5syZrL30dG4RgSy7bjV&#10;B4oPUPb44BHlSSp1UfWcagfa+onhWm+jHrAQcI/uM7S0h6pjZVSX2pnU8sFI7p1yPTg4RC4dbetQ&#10;uOIje+hsVMArk46q9lqv4UKfYwAueIq4oFHc4bMv+3d81XRv9ff/9m9Wjx9zUNzPz1evjn9imQ4a&#10;j76gfD2NycsVjqV0xBuxodLLwuGD9NKf/Ko+Co2r+jPPtNgc6V5Ns54s30HYkkcpUtXJsqOJ7sXL&#10;TePvciSQLEzR6fzUXTCJbebL9IZpHB2vMpXaaQ0zX6mrMKidlKyJzwBrdzMfa8lTRBzCbNKecRf/&#10;FljCdv6EKDe341k6iI2jyhX/6zhujw1R3+GzOtxFmeh35nmRM8oiL//ko2RQ/oUzRIE4I93CabPl&#10;bJf9ZekhCpeGdunV+p9lad0snZrmX8ua68s2YzlxlO6W9tp4IEK+fAk3XxPhT8uiLhqm88RfxUte&#10;8YuGFkE74IZ+AG2sjo+P6QNuVoecdO3+Q9uveD0mxOUT+zPfhHL5xKBs2XfJfdGv9p/M5M923jx5&#10;bZnko0O3O+MN633D9r1llrCmTyFC2aehK+7VVNq66d77gA+LX335ZVYeTs9fmOh7KvWgn74xikm5&#10;Ld6gc7uDIdq33yBOM0dz0rFPBB6eauyb66j0oeMAUPiqPHGppWv6V/9FB+jYh0ohHBvDu2X4Zbx1&#10;hizORNWHZXhHK0E6yqjzdEG6Ewz7bx3PWY1iNv/lKc4vD5lbjKUZH9FKT1g43vvZFGnHCsGjCWsL&#10;u+gqX9BAAOl5SvclD7T2u+WruGKAHRF383m2A7mkB6seUKk+5Ktl7DrNpnqAar+tY6Sb68ExNJrx&#10;n/iO5+7omZdBo5iBsB/fypsrYbIGSa34qp2M+zZTL00J5z6ScAZz2aDl01QaLck4ElkPlHP/E09X&#10;gEKJYvhsxDaBoEkxZ4FwtUxxg7KtNRUUJTIN6cxWKihPF6qSQNpUqYnWa+pilPc2ltRCGpUGVRUb&#10;I4jHiyqtbPmiUlRo9i5lak55SBeO8lE+MqsPp0zzTRz4CU7ohUf0csqXkP/Nd09Wv/4VU8roLdOR&#10;yGojUR2gXAS1sQgjGhAB/S8P0aONvGEBNE3teU2LqDz1ZI4zeXF44VUjlc+T1yc4Abs4B3zQkSWo&#10;PzDLIo7YgdUJHje+jb4ZevUUEUaidTGX3YQIaRpb6RD94yh6r8+i2gyynA6RfWzRBXHUEvate/8J&#10;ZcdpqJhyGSuBldv19nrBzWln7A/nJ9PzyOuTyzYzPX7apWcVjjgF2ODm74N9n1L97psOGuA6jfzu&#10;3D3I0txT9pb9+P1vV3/6PeefnL5a/fGPvMnIzOCjx4/Au7U6ZQOqnHmfN1tEDCK5Du8wqNyVXI07&#10;EXNHesetr9TZkC1v1tmoqZ+1IJwUUt486786N8t7P+OJstaKfyxSZT8Gtcwf8pm0qJslxKfeF22R&#10;FN/K0vJ47bDJ4zJved/w07VRDLXMepogFjcNvEh6z21sNfWyAJh0MYiNeu3YAjK3kROSZTudK7R8&#10;vI+XOd3yXRZW0Jum2GXVo2ltG42/r43Ha9Gc9VhlCl9xr946fxOnfYah66ivSxnmtAEnv9q6fRT3&#10;4tD+3Zv6m3/+npmDy7Q7naW8Ps/AraN0wvEfvqmto1R8yKv9sn3dzGPRLt7D3MafJT8bWZMcH0qv&#10;8q3DGTI6KsWNumn9zrwIU7Mf26svnz7h0yf3Vj+uniODgz8zGs7EWIy+TTr2lfnaADpK3DR+jm0U&#10;AFB8c3/gxJLLSdk6A1z0TJ+iE1DwXoAfeOTMuGMDTNBHZ4QOfR2GkIg9BjJ1BWDKO8bASHJhCl4Z&#10;Wxm3dWgOmB3kZWWcEVZZ6IM9puaPz362aPiQvv23Y6M4vHquUe1zBqf8SD/gjLUORpDz5bI6K8mt&#10;NYDwRxfkWkeJeMZkXiH0Db6lvpRNOU0rfZWsJaOwQIw8QKMHae9k+YqEKlyK1uQdqHSA3OvjgOB0&#10;lLMFFi6DhPmBMAomP5kwEeEUBqN3lkXjFVfOoHHA1qgR3o3TJYR7j5iFoGxmncBroynnCI+QvJQZ&#10;ac5Q6ZWmguSVcgZxdfDeSshgRqLyxLkB1oHaZTIHRwjF2MJHOAVHKt2Kl3dghuNheY3ASorBkWte&#10;jmsH7+SQmYxD4goTnDPV+ZYj7e+sjngjiw1YKMZ9YMVflqvCvxWH3PDqa6M1KxDqMj/qpyo3MoJb&#10;8i6leVsR7kZ6dFFqSS6AyXJ5ypklTU+dWD932UB5l+WoV895DRM4nbwr1zDFqk6pLqnYHrZJ78ap&#10;gUZvgTEfvaSubIw2ZErxAx3B+sShoYzlgw+b0BHL7BZAWeaFjjhVSdpIsTGlWdc2Op1ZYbJsSOey&#10;zRtvPgHZ6K5xZHY4uyM2hHy9ZKw9+hThmr8zaZ/xcc6LSztd1u75Dly+VSRtYO7c2199892XzDjt&#10;r16+eJ49ba/fHKfhucfgLdO/B0ccL4AzmDM+KKdt+EBgZ6MuSg75RNPaTuSquPd5ENHWyO+8PFFj&#10;U71Rsm07dZE6Q2iuUcvQQcOIwx/Z/k8wr/O9Jn/kbV66/BL+Npg8GCFnw82zF1C1bYd6c7CJoeJV&#10;tmBkufhSqkg26UO4mc6cJxbTLdf5hfm2v9AB1oCG8s/7mn2Z0yelmfmJQWyFeyFLykpTfrmmJ6/b&#10;29CabdisGzvvZYi8NkJ7iaii9GH7LN5p1QNXJZTuKq0ySl/rtIJ3EGqdVtQy2hTYhq4tr20bN3S6&#10;90v+Oz/pI2+Z1vD20Z7V0zO+4nDG6Icfflg9+/nZ6nMeTh4/ery6f/9+nCWdJGeb8u1G9pL0TFMc&#10;idFPp88Pf8pfPErvQ2GT9457te1+KGzKFVjVQ/3DARq0goxWfQQ3jMmb/aPjmf3ukf2JD7K8C69d&#10;Sdf9Nd7XZEbpPH0L+OxvvBeuegQfGqElz+IffNuPxhK5pi+0n6TvbRmz6gK8MDlyYeC1v3bmrmjX&#10;7I0cuOTpuAeZ0Jroaa8A+Fkvx3bHxQte99875E1j+medJ1/8esqJ5Vt8D++feRh1b6lP0s6mO/ar&#10;jxyaPGyu+lHooMNMtkQGPKIIZR+K/tCZPFoPPjDLht/CKz1vc74ep4mz3Fj7nWEROPF20IY6qu+S&#10;fcc4mZYvfhhf6O94S7HWEa0QgbyGsBUMAypLBVjpDgLFnISiqdAzT0OoinIAa+PC2WL9VRw7EPPE&#10;aM9vUsltYMV4rTNqWlvjcMOuSNekrSD5ElbBzMtAIyINRaGGtPGeVQZl8s0XWRmsWk4l2UBBlsFV&#10;AZytMl77CJSmaAU3+WSlcpzJcENdgomgydsL3EtC/lxHzzKMMxU0litfYUeFTx5xqjS8GhedvyiC&#10;i3T1TZJm+i1BlqMT4cKQFMPC+FOF7J+VwH7DMmVk0MXw7VB8k0tdVnD57ZDlpmOmPjn0TF2CW4/+&#10;Ek+vdAq26BDughAdjivApc+he9emtzkM0v0S6tlaqA3cGqAN32tJKY/ak2VaAM+7Ug/Nn23dNxQT&#10;KGdRHascG4Cg6sPvEFkv2kU+eosj6Mbta950Uxe7KD9nRYFbvDpLPpG6RIrFs2Gbjd7YpR2VjuOu&#10;DAC7QwO7u3M3e81ckj4/Kwc3b4+A+Oz8ZPXgMw+rpBNxyQDd6ifcIPsFn0m5vqETAFXaT0mAvDoY&#10;VX+KnQaLrmtJsdpM1W0VUD5/3Vm3kzrQJa87iWW5zv/0ayxew0mAtdiB11sD+lGQzpe28vylQd1M&#10;THDX8m+i3pRVuH8toXn7q7Hk7PxaUFYVVdeJzqi7NVChBoB8NW9VdhOy6nw9tWhUvWzkiHciXmWb&#10;1hKy6FaK+ca91n0/FNobdF9ytTrjRQqPDPCYlV99++3qAd9Psy94/vx58sR29y4HJGebg/op2bqd&#10;2Of9S4ZZj7N+35W962hworrGrWNaHjAQKmqE3z36sMccWGwn4sBOJxVdZYM/qPJQPFSunNJzf5Cz&#10;bY679tn2Rcmz77U/BK6dAu/9TfqXF4kPuyj+5bAMSTjHgxr/HRNqhUB89tn+a5OruqRe7WPpQ6Wd&#10;g4e5t3aO2d5xsTphm8MhM0x3V1fskf0MeX3hi5ECx8qVIvwDMOr4iNu47Bl0HeUnYwp9L7f8lE1f&#10;w3s5Kd7r1g/xeiCxMjM3Ae8u8wm3fACRb3G2v+L2jC368Sv31NrHycngQZ5wAD3vod4Uk16RrAEx&#10;XjuFrFxnSlh2RBwEgUOZsqM2xXiIImAJ5KwRgyPeYjaSRQLrxo5fBTm4UMGUdvC0Eh0wHNSieOMD&#10;J2MPT/F43uCSfQnrHGV2SU2oMQP3PdM1GQVpoQK8nCZIrzDFSVIZ5slPBmvoykNKmJk8r+oh0XjA&#10;OljOMF3jfOhYVIVRMc6ewJIDtQOzh2I9vHdv9etf/ypyXjojwTfMXCZyUA5gsAsPD/DXenL/TpwN&#10;RQRhBmR4alqpfLIGW8Xc+BsYGPZa0leHogOXr1PjwEVm8O0zs3LJW14aaOnOJz3Kui5NyIxa5NEJ&#10;sg5pEKkM8tQnhitvCTjNOh2quBqbb1Za09S6TnR0WoXNlzf3/8ilbx+abZVGB9VMgivyEI+0qi0o&#10;ypGwQTvb4/lJyuST6Z27h9xjO8zq7fAiQM9wwkQ5WOxf8m0760Nn0NO9Izs8uS8tMqOrLeAe8HRr&#10;PUvbpTy/iXR6xknf4M5yAJ22nZoN0T0FOvK2K9uFv9hT5B76BC6zY9qnNgTPJV80OJUZQlaifyN3&#10;6W5OnO+azhJX30u+62wu0XfaifdlI1NqeO5YXcUXp21Ud+d2+cZR9KzV24O8pi4ViiDewpFo4gVT&#10;8dv+dn7LKEzfd15fxd33jct4w38orfNuu5acc85M45Z6UuSRLF1hAz8EX+dFhtd5rvxCoK01rfQb&#10;w4aEaTxRMSTNrzDzJMxcHkKDhwG4uBTTDb8sY1/etCxg+zEIs4SzbXR8LR92pvLyDb5jnKQff/xd&#10;9id9+eVXfPGAQ2NpS8+ePU9b298/YMsAb47RXlWm/2Y9NT8tr9SKn4lOJX30r/D9axzLQsqqTI23&#10;ZZ7LVK8rj3GMhB0Iuu6m8qofx8HPntgvXPAx813OfbNjsgVlxNKxoI/tMXLJizSt48yIkNE82K+E&#10;L4G570kB8+17qbDk62zZb8pg94E9pufB2DwDMvQXCsI7fE/5jmUNQ/9ZY/Zu9uievDldHdNnnpzd&#10;rP508mp1/RNjg44uY350IW+Sly8lduynb1Ze6cTpYeXKz5Sksh3BIRe2uOor+CCqAK1bv+ggrOOS&#10;bx06ibHHkiA9dHC2g2RfLR1pK3vXq3QtL9464JLxqc5Z4knaJ20K5QwewKyofBLETXQZ3K2Q9s6G&#10;YgDrBiMRGUrlQOdc71hiCCJ0zUaIo5RSnxdRaHNhlhkEx1LjlUYqwPmnwky3gkWgUKMCfRtJuHoN&#10;0inDUkxVPrj1PPNPKpLCEeRimoqSv8jOvWdbREnA+E/YsCeL/HTQDPJivm9d5U0MMlvuHWYpNDSd&#10;JTdd7+1cr7759uvVt3wTTvpudnPDd5wfOJEPpJIUASLehKjxCtIS3zLIkkHjoFDoGy++c4Ns5eBF&#10;FyTZmNSxS3EagWvZvmninqVd3le4z0myTm9fXrKpEsU5Reo0assW3cjjCFM9wZz35ud1f64aWBtf&#10;GjkG61sMLlvlUDFwlKjKXDirayAjuKINNNS1pc4tEwlT3/sHbByEXzuKtzxJrJjpiaODh+2bM74l&#10;p0NzhePnW5/ycUS6Z7egBfgrp8/G5oyRMminRQMN0Oj3UdjRXT7Oy3dXfPLIngGq7yGduG3F/RPK&#10;4emwLu/lmIK8hefxF7OulKb0Nep3ZLUdwlDsxiLRs2DdASm3ABLirvWumfhrRzXlAhZoS3xyUO6e&#10;9fuUQk1rhlW+OfaX3IlbGf29S0c1/Pny3c7PX4fhTX5k78/B3PL2VV4tjxby1/iHQvQUAPUyU676&#10;UIf+BJhtJ+Af+NMyFQ7bRAF3+m1FN/PaTst4byuxTHO/yQ5fiD9e/emPf6Jd12bu09MzvtH4evXy&#10;zbNsF3j48NHqHofo7jE7XHq2X4C5ZrAYJqqsM/7wtojPOe+5C/J1G1zKt7x/D4bwMFdHE7fFi9fa&#10;GMF7+rDPefvv4f2Hq2eceWdbdJbF+vTBNeMf9zdZgqgJC3nwn/2sD7r2b5kR0cmy74CAjoarQY7N&#10;hnaSHCfjGJgInuAHz+iKw5/15+iiM5W+gbhp4srEBDRTx8I55nHN9g3gPaLliDr0wWr/yAdYmOF+&#10;ixl3v5gQ/flgLe6ha8QjWJ9eiIxBz77JvWvm+bAfvuA1LzXwEKsceViF2dItOmOs82Bksgjox3ft&#10;jYBc/HUi/FhlCWvK6gqFK236OcPmYSOTAUzt7KDHKKK9K/lTEGTPJm5cPIRRChtcWIkT4L6aGqhR&#10;Jsj9GZyCSxWCQ6YsYRCnQhpLJZs/fkJdj630Cu5aqV6wStJB2mcwDw4U5nRazmESF78cpQ4ckeBr&#10;j9iDBUkYgyew4HGXfM5TgscobuCQXp35ICfOdDjDA0WVwRWwKp9X6/Vgo6Q0bl1Bf+rPGRRng7Cc&#10;MtqrU5wjvizN5zh2dt07o+OBXJTf4lMcvpoO4Vr+kwiY1KIetCL1E6FsZNy0Av0nKOEapyBTogAD&#10;ErbCMCxIw1/SzSMgWbIxBcnSCOigWPff41C0q3PM6YA0zrj4DIfv+oqZE2b6sgo26I3aC14R6UNb&#10;RzChglBXee0986BtKQi1WPojig3nHA350YY0Yx03bUH4sinhBYZPNmBTHJrqxZlCHDGOC/AQST9x&#10;cnTk0Rc6MTpqF6tDcBlOzt5kdil7mqjf8wve/gNf3ojLhj/qY8hlnR0e3MsMl2VdO9cGpKtTv4tD&#10;lqM0LrZZBjghnfoE1yF2dMRXvc95OcHgWr7158xdeE9iVYtOn7LlR2XGHukorHbf/kgHRMQZ1NHc&#10;0Ek5nHYoBm1Ah3NUdNLaUUrborx6nEPFK2+u/znfO5VQNWvM8sIb+jq30ySn3tKZYPMNFyxEPQ7C&#10;yjIeJz2GW+WWf2kxC/wl35L1lnlZpu+XfHVaeCRip+695UvukkXc3V+Zb2g8iYw/pqUDx9YMxl3u&#10;6PvcjD+FueA6XdxRn0XsCzZC0+6r2VgFurKVEAYtbcAWbOLMJ0hHGys6AllKINqZ2djtDD+XDU/i&#10;B2uXXcKlMDw4u256/2itVSp4q++rfsl+umjZLsNX6lRuBpwygWuINPB4kd9Ec6VLDE/7ex4+uc0S&#10;3GnOtnnx7Kc8jDjw38VBevzoKQ7TffpRj7Wh7xAHfHnNYK5sPCA5lIQniYR4ydNyD8rpO6+7E1jY&#10;cvKryktG7oMfQunvGoHkwa9uW7/zvbTpT/lj/RqmOuVevfjwqg6z1QQdHrFv9DEPrCenL9P/uCri&#10;HiLzc7q0PPG70Umh72FoV2JR24nwhlnZS/oQ+PKf3aEOlFsU0jZkcOik7KvaiyjUY0oxTuZQTGDl&#10;0+0Tymk5WGHcq37e2Z/IAe8uv8mJkqojx9cz+uPMEBG3Phy3PfXbvUNVDvkpoQ7UjW/jZXyGRvX1&#10;QRak4QO6pa8YDH0o/HDruNvLlDzfJmQxD91dMoDVhA5fZYCuziNS0VxqHNa2kE6C4dl0P3Fle1Rf&#10;qDUvBEmfXl0dlFF7r7NRhiYTNatQnpZqGAH4VDBJwhItgcmOE9JwXP10iYQcHNzIxy3ABd+NrRRX&#10;FeC9wbx4tAhi5UvEtA5dxrSpkixDRQvrdKHebgxEBgny4Ea6TpeS93qtrrHucfqz8HHU0tCVD95J&#10;a1jxqC/hnMpz7EqeuMAvM1kyxKp0NPZxPL5mOtknIXUmwC4WnIYQvjRAfjocYuLiRmfQh67xmmGg&#10;rCAGynmbehvX5sns6ETcMkZo/quTo3OJ8SMn+c64eD7Qma/QY0zWuXJcnVH3kKzpTXQ/ZqN6cJYD&#10;SWQKV8Am17zRRciHLKzVFfn2T9dpHTZX68+6VSKfTryKu/B77yCXYQeYbTw0l93kUb2ccgSCB0+q&#10;Z53ec+L32EyP5QWPTwqnp29yArvLdO4nK/2UHpx5Ml07UCDtR35sVF4NDvqZlePoAPly6Q4BUsbl&#10;4wsamAeZKa2yiUMatqUOSzsUR9dR1QVyDVjrwOnizk/daQwEL6WX4qvSKs/72/K6vHl/3VCd0F8f&#10;7//P3Js2V5JcaXo3kVgys3KpfWWxijXdnNGYNjOZ/v8PkExm+iB9aE6PyBZ7WFxqYVXlAiAB6Hne&#10;4yfCbySAzGpyTONA3PDl+Nn8uPsJD4+IN+dS2ToYn3lpuefy6+Kdtz3PuLrMNtmGmYe1rMYM0zOe&#10;+DUr0BqzXddUYhFtZC44BoKmmXNUsK29QbZJdv3Ga7rznOjmfO2zg/kewva4kEFmj6+y7Rln15/P&#10;GVFBndvj6V+u7O5YNXqUDdy7p96WZw8h/etTXkz53gcf7J7gSGSMBVH6JmLbr5IavIV3+m6H5ndO&#10;r3HbZ6SWCGnyqs/3RFu2FdwLeFdsbG92ll1JBRdjXXRJVd+C5z6sT7gD8bv/8g23ohjzMk8Mm2OM&#10;hZvMOdxLyYq5dcWjXcYF4O6Qc4/zrOOy45CrSs7J3nnJ2E4d50EGK+qWo6a8jqWlU3hybI1eSybj&#10;2kX2BnsWB2Oy7+XLdhjG45SRv+rN24mOwTX+W0ceg4e82vLhXBuQyOC8e4TD6NPKPurvHO4T9y5y&#10;+ESbYyNE43QpszizbcV6vlaCdMvtBa9OnmnnmvglNpnzjHZnVL2pC3DmrtGQO7yqf+C88BfGz6ax&#10;IsbtCZTWhlCKqEYoMUrYjktA2GxnARl8Mmn4PqHVQIVNIwKXfISAs1yj6Fkamk4YU6hs/K7O6GSY&#10;fCbu7rwq2omvqVi+BOhAKELbWOok5eRb3+BkmBqUWyacq1SuzJjORjYUyQVLeCaXWqpUYwQHcGJS&#10;6a1kO7wTtJA5wCN/Nq7+naLe5xH1X37+Wd2e4apHHJEpU6sYqGnllHh+NZQRkz9kEUe3V8dNd9wO&#10;Ij7TcwjMkFdUyn3CG7xPn9r9uHqjs2ocGlj0pV2AKlymfcsugoeOrlqKaBle6yF0+YljpXjQ8dAW&#10;rNtvgSczedXGo3NDzyuXtAfI60pDjF7hxx3Jip6DeD7qiHfiFcZdboPJTJ6MwHmxo9hOHlm1gfZb&#10;3E6rZWk3ebNMS+dzM+kHH36Q9jljr4BBPnup2Prybjvb9vWoKvaCPfmk6As60blXNgxsfhJHrac5&#10;B56WvZyhKhG/+dUehb/h1JkOXF+0FG37HBrQ9yJiPYNlHTqv0zedhdurJ2CQ7/f5m+oXuDIWbXFd&#10;R/u6vNtw3lZ2E649OYZObsPzpmWNt8830X8TfDfpZ657Hf7KW9u34O1Hc83Xx8WzlWPmqcs9J+4M&#10;MYJw2n0F+2r148bXcPZNQy40g0fbLPsU561hgnNyf/L4SfYkffPtn3Mr/eOPP9r98pe/pH/z9QjK&#10;+6LCMcruUE8iF4UtrchDkWe52HLiaNJ1HD0MXadl7PIqffPfjAObxiq9rzhUTfNGJOPvV199ufvf&#10;/8//e/cch8FXn9jP5NNVmTzAwvjg1hnnL7XuOO1YKS6bynx1Ejk422Y9hknfsSfp1GY+I69W18Am&#10;EkLDzbLnYm+UCZMVTMcx6jjf9YbyvA2ccrfJyEuecBM1MO2shQcvMNkErXz53qvwwIQH2JAHx1t5&#10;yOZsx1XmJlfaDOJwbvJ7qyCIIxbHCDwdcpHN3GCW9TLuWijPnNSDIfnQWwJx/1y/cP1Jm3t08qhW&#10;lrpSK9hKnWfcxvB21xkN+JLJQbhDViSqIbyKhj4IsyKjQePh9tWx9TVymfPzFOlQOEZ2QvF4WF7B&#10;iQ1HA3odLD9/4Qf/mIxUDMGG6qVx66ZxI6BlKBVeZMrGUVBl8VgcJnBkpYuy3NbTOUP5VF5hTaMw&#10;kMMzRYNH8bjk2J9HaaO1YYDMpIk5Ug2JgX3Avpr7bEZcH/FHH5n05UHEPZiVbJKkomQT0qwqb8Ap&#10;n/GchZjyW85UnH6EbXh1pfPnUTo43j1/SpvC/9tsZH7CI7rf//k0t+Lco+N9377SKNLhKI6Sm+8x&#10;NXiV2WoH+THIS17NQNLyPizrJworTy3TMdK2OAq0mSi63Q6iKzu5+mIFCRvKvi/yXSV6+Mj9R2dc&#10;kWCjHCesMjFU5KrET5r4/i6Dq4CuoqWjum+KW186Jb7ozoGoHj9V7w402qw6K1vMnjZwqMOICjOH&#10;PqKK/Si5XfUl9my7ynduDZM/d0LxKmmHbg/hDdqqV1LavreQ1Z/7saqeuNQSPKQnlU5TkR9hX6Ul&#10;7OC5AU1PcaPNx8rZBuA1ya6/BSs9bqltod4s3Tq4DbrpyU/z1PU6va3f+Q1n+Rzfwl9XFhxp2wE9&#10;7GdqapFWoYZ1TRDHFreg1eL7FYrnxlN4t3X3a1SqZe1z1+nzXKfz+hxeWoYBGDwWYPM+ESzswtWA&#10;FSb5wt0QLC8Y1oK5+HCl9te//vXut7873H34/ju7t3kSTjzNtzDBm/G52su+of0b0r85q5mm7dmc&#10;5ofECOIdcOSMVkrM8cL+7MWL7RAcA6DwNY71bP51ZaE7YbdG5Gl8pFlEYxS54lUJT/jM0uHuJ7YR&#10;OI+6on+ZrQjMKvDj3swDLvSO2A9ECXOTd098kKW2IrhPVtwe6qLjo0nCrGNMXhlEyjFVusWPc13J&#10;MMth3DGmcQWJdTmcU50DbRfHZcdT51RXauLckufM6EqZF5gGccUBgtcDZNRwxOV4qr6rJbk49iKU&#10;/BMcZUM2ygvMSpHN/ZLx+Yw9tb76xS0poScOZM8twuyG8AIX+oN/L8zb33Bec/ztVbG2IWGZCdKW&#10;/Eo4el+8EhUiESu0cjou8kuRAlMInbmEr0lF5p34nXQUKI92QySPM2aQpzH4c0Lx5WMGcfEfRZp2&#10;tUHc3SiWG5oHN1PfvULZZMexAY+eZFYNgD2mrktyhVfEKAIGbQC9Z1gNz2IVp7Ku8qAP+SqxrIrR&#10;oHBgfIO0IfVJR7myAXzu7ys7f74aQdk1CHGfczvo6uJ09+577+As3cs+L50gV7JiPPKE8Qf3OBuP&#10;3JIErojCSzGfPKMWe8hf4ExHxpKJKHo0z04gZAUkqoqeQV5LqTUg+P6Ll3wOxM5yghNy6oona4Hq&#10;Yg5FJ9VDOvyqAcnAj/y5VcOrAvViXm7ZwoerOi4t01Xhr4zW9haHexWkfcQR3Xv1BK7sf1JvvusL&#10;ebQtWKVdwe8NZdvJtuD81mM+uvnADeo8uo+taRs6PPd52ZufQ3EV6S6fDvBqRE5/fPoDL63EsWdw&#10;8rtxMB2Z4sxKHBhtxYEztw3NQibbN8Xw6tnNjIe0oU/AKbPl2knZGHI5mhFMG0pedYNMyOMTlFGV&#10;4oAzgxl9zgFoDnUbNwgETFHzYdp4UahaRf9V2lW6/sqWtmCo9lzLKjZjta1qhTT1ALCLSKUw2Bam&#10;gKOal0EmjW/DNVlbkFvTs3wCFtWq0rhb551uhJ3f6dvO1+vktho3lcHh1B8XqNiF3M8BGxttvOZu&#10;pBhVhjWuYJtY66ll9qxdG4x3/qbayHc+sA2LWMNnQ60d3SAOLc/NQtjRbO8r7sFs1ehqNb5S1bGQ&#10;ESljoyvcvvvt/j1vpzMueSspOio+MmaYhqdafSg5RBp6k96a7xC84SdalXXr86Ms9qbmvS5qzd8P&#10;lrce90t+fsqx7eLylPHrPpu8H+7+wvcqs6qnjI4r7m9SZO6uKJ6HI2kxjH6cfxhH5NFx1LOv8+k3&#10;u/tgTXTpxaN7Bei0kTHIHPpqTFRKdaZsLf86RhdeF0XAECaU3/cnlfIc673AdBxlLGevsWNnAo6P&#10;eHJbC+a8w3TIha3zlPOS+VlsGQNF05cX60kgq1mkta9hDkHtSltddMpzX/A6r1GceSjVweCfonPm&#10;MERPiTlnwkf6heWjDELOs6fnvDtqefptqiDh5ZCxMFrIBhiMlLMS8mDOPh3gvAoXp8tx1AjDYUim&#10;RwN0YzTDst2GV0JXWudLGMvjiaL4MoQakJf6wOjhRoNjkjIep4pzSS4XhdcVheZhNnZlqgm9nClp&#10;uedKjWa1K4yKTmUyifriK/5c/WiHLK8GYIXjgiVGX4b1xS8/4+O5GhOb2qIIkJTAZee26MgPhybx&#10;joQVd8oG31ZbZDY+5RONDj13UHQbIE5VZ3LWYVHfGocOBUqN8T796UcciudUodPpvEavTubhpFhx&#10;4h+8tXEBNgJtTJvnRZPqhI4Nw9CCB3BksqejaisXXBEYhLVDiVYd3tGREd4OSVonThw6jLaVVywv&#10;2Wjt/jLvw/skn/Z2xrftqlOBTyeK4MqTw69Pv/mo8SkOEW+TYlP2Y2C9KuFloU+exNa1FSf9vIQV&#10;fg65PQ3Z6EpNt96jU3DLS5wZ+SZ9cszueHitqxY7rco31HnPaaUs9oOtOrgYXK42KEPktmy0j32i&#10;0FlPdfBD6D7Tcc9dJmAoA5rW8yxdgQgNJ0yOhd8U3/gTuVYkA58YQii01E1WLlNaurAXS3PVS/Ej&#10;oUY3lzV/ls/5puewLZvTZQ8FPdNu3H1ufEvdN9BF1w1eEHRd0zZPpxu35zEPzFmJN665QH2l/eZM&#10;4uK9Dr7zrysTxcyPMG1nW/imuQ9fTJRDHWtJhnWFC236Wbk7q21Vra5brbyP1zzrO6tlGEr/ecoX&#10;D5zcHbe84D7iYsZg3R6vG09oO0aMkDQsqms1SJUKw8iaRzPDv2eOBjM/4yXjQ+smtAAQpmUWrkPx&#10;MAiMzG6/lMnJYKRwFqz4Op8hGSg+bM6c8eAtX7BLIUIc+nkT6p7xVHrNfcjknRlX8hkUM9ZmiNRJ&#10;tdIqiWO48joP6zi5AnOFI5P3CTHGLYsN1gJHHBuNdxMy7jIeG4z3XaSezzGmGmsp8wXMyhg4+K7V&#10;nqLl3Rn9A19AnUUDx4mMfy4yMNfCY/RBPXG48BA/wjSwTpixlWF3ju1+SH0ReYyZAIV+JCFu2hDc&#10;gzf5c75xs7ljVW4Xioi4ZbEdx1/qycdD97uKpBqwzgKW5zYmVBgEJ8zKmsJp2MRRtgXWzfe/yPWW&#10;TZbgUIovXzxkMruHw2Oeb/U8VwjrcLaeR5a8TPtHWsFUjIL1cpk81oSBoRD3V5hMrhaKB3hxO8mq&#10;gJIDPAisIyWuCxpSpyfKAFZHwaM3g2tcOgogF2sGFHGX01ArH+EPNuuWns1hHXjFIC2Tvt+rcVXn&#10;fW5rffnF5+Bn4uM9EzF2YTgM1s4vsJChujoQo6F+Exvwyd78FI7KTFsgr0F9xOkIPR1btTYCPaNW&#10;nepWqCtfV6cxj1zZfHPnx+ilPoOzOsVigNMgSVsNOsoQQ4SW+YWpeFDXGjnko0+vIHRmbAdXhvw2&#10;m46Latcxyu1LGVVm/g/Zi1SykCduD2zRK0r1abiP48TSHfnolkHW1tCGy8E1z87sY6GujmpXLlnr&#10;zPFOJewzPILKtoscLU/O8m2blRMjfcSJXYWXwYO8GaThtGGZQXzuIStY5av8TFbAuXysoJ2fSvyY&#10;FpdB2PA48i0zz1D8Jvrqj3zOudTbS1vfclmaCra8CDIH7VeYSGI7ESnM/Jr+/zHcxPs2f5uW5evy&#10;ZlEsb/k8Jz0AXld3xvNfI77wM/i6jcbMa8uzwE8yzoZhHZ0lV2o7aJNth8MaUjTba+GPpXS15bzQ&#10;pjiTIOOSI8xPP/2Q8ceHNQ4O2LjLRlLH9HuDnrx0fxBZy96IHY91NLamqGXaa+RGHE2/47Fc8v9r&#10;habXnW1NkyNj3IvzltEjVpa8dnKcMWT8sb8jv+zZDvbBSxyoTPQ4Gj5BXe1TdVqmrPJls2PpyXR0&#10;F3TDiYmiqt/adtaVUM+dnh0npenGa7fYyKAXm8qQ+QwYHY5cdJLnRafzvHmZx4lbJmppRHZpWJ/0&#10;JY6eY7Ttb12DfoMOVr0ORn7MrbE/c5vjMo5j44zM4FJPPq0sXzMdJcxcbgWCZR61b9kMsaOflCaZ&#10;tDzpWB7Wx/OqopOQt5bsDpn8Ux9AHIo4S7Re7nUywB/xoj+VXg6NJPgzzb1Tl49VaA/2rZAov1zo&#10;LIXRvmmUNA5MexvI2yHeh8WlBj8KdFO3ExC467aKGqMiaUVWkYalkZOyuCYmhVTh8rBMjAM+RkO8&#10;lSwdGySNT76yWScKRCZxGDRKUqqwbsc5kULPXN9JdcALJ/X8vefuoaPk51oibupTV+aDrwZdm8lG&#10;EkdBmsNBpaJKYgqWCd9L9StvxWd0KgZoWOah8WpZmGZIk0NaHaPbELriyoa1F+JHLqWKH7uNEyL/&#10;6EYU4vCv8ZITfdsGolS4CwXUwMKC8krLsmQHR3CRIR55wvTiMLHmHjrK52OcVjN4Ky5LTNofDqiv&#10;CjjjI8uP2ddwn43qR3zi5AJd69i4quQysE9XuAIlb7640pWzH374nk5c71ZS3jhQlOto6bjlZaDw&#10;72sDfPrO9rjAqdMNUq95HBZ479FbVnZUXMaW4NX+UgIrqq1qevCfllNHDkzd/hQTUr8Uk/4j363n&#10;atNoZYErB7toCyfNwBEX8qZQNUZ7DqDCf1ON/XwHK6khKPyhs8iXHNL2UXBHB2nyrNrluhfCQqXv&#10;B6rSzc/I+ptPW3ylm78ZrQ0UJN0mjbHbpmSvduiyOluv9LOf/3NSTbvsxLZuuea267ybMPdY2XUa&#10;vtNrPW1TWlpSWVNNyLa27T7koa/QY/NnXfF0WcVXjGvMSRaNYCpOYMa9APqet3R/88036b9+beDy&#10;pGzJspuCtJpew2zT5stL7A74yEWeq8kN27eTG8d8djj7ewRpbfUsamePXDAyFn/00fsZ3xjF0Au6&#10;HP6p7eY2BOdVV5TgPnKQjQzqkSyOGmtsEyqmLYSr9EudC/6sbah86zNjDSHN8+h517nWuddxzodY&#10;CucqR9oPXK1H58JlzmWcrTmN8V3K4E27O94zv9v+1nMl0XOcPwQRLs6SggV3TsVnHCT9A/KQV95K&#10;N3VxqdPlatDyigL9B/AEn8qSB84ekQl67kM2Ld3Z1jV99WU4bAGtVICT0Kno5AYB/yWo10d+3S5x&#10;ctL7w1jv+AZkiMKYjenTSG6ClkGDTo11pdfN5R4mMlLupFG3XsJdePE2ThgtXgOnIA7OZul8+Whh&#10;rzDo1MmjDo50bLTet5Q9TeSZv8hqWqzKkxNneEfg8KIcUSYaa0WaJ47ITSU31DG3pxMGr9KRvmKV&#10;zY/Taty5GqOOJipPNwV5yWAL3tKS6XCYKsbX1KtYpJ+2Ch4gkSv39INNQ9QgPFtXPRb+ckJ3+YTH&#10;JZui77Mp3U/TfP/TizjN4pWwBudXpHWGtJW2lzoXZ+rRIC2Xdvv2E+BFD0Rq2zq1SlmrMakXlgfe&#10;Ec9LLNFhXokfXaKDyODHNl/mBXX37vmRTa9Myi5OWOrNJ0SAf/ToLcoeRI/qz/1Jl+x981FQb83F&#10;GUY+zBVnyPbWfrE7V07VkeJSLz4+Z+3ZhxzcdOiGcZeJs8rlQON/JpbqdHGSFj1RGBjKIn/ZQbfo&#10;q/osHarLbte0v7zAb+vecvNfTa/5lglzW+j6njvedfrctPqJlMLXeJFvLyAZNPdhV4AZZ9MTg9g6&#10;LbRwc9q828IWvuk4LlyH57q8m/CLS/7SHwaQY5A4Iv1QBWCV3iAac9Em96akyDxe1at5LVdsirQX&#10;FR26zHPLN5/tm8pg+daWGkefu17jNL/kLR6MK29o2Yk27FZ52ULjzNkxRGDH/fCjDFd8E+73vGfp&#10;Kd+Ce0Q/tF/WrfSmL2x4gq53FgyWeSyyOBt7UKwGwxuwaTd4DE/kLxqjbvMpPrGGxjg3bcsMXVap&#10;V38bXtoRkZ/Oy0pPKFhU/IeesMjv9PPpp5/snjx6uPvrjziLMOmc8ls1UwAAQABJREFU44frfQjF&#10;pQynVMeWrLjAex4IIdMneL2tVfyBlX/nVLXgvNbOguW+BDrzI/nq1JA+4tk0MDo8ftA2egtE/cRx&#10;snzofC5PW5LvRm/jzpNedLroka9bIMdd2t59aJZJUzzCqi/nBN8X5YqUDk/vL8oT3gAI6+HtvJKz&#10;2s64fOjgOR7Lo9skxNM4HOulCYKSiTq+ZiHviCIvehlyZexmiHYulyf5Yy8Wk3/YLEYkKLELkShA&#10;I0aQYwj7viAbzfzseAcmG9BI2zo2LPTqtg9lc1AQ6cmwkxVcwLQTlIqHGRyqh0xCvp7c8jhD8gDC&#10;GBQGksnIBCGrFdIYilU5ucUH727ALl7ATVzluQcKqVNXOZVhoEq8FCL/5ALXqzapIKAiGqazulP0&#10;NLb4nF15x4+d/fNf/AJYr7oxGCmh+XKGmmqwhXZiYzTVGZAF8e5DrvDyvg3meegQ5XYietUYDYEn&#10;WjCq3ratdDm5TgJ8zJHv9zxmGfivP9THENMx4F6G6svgyDd4E28MbOCP3iiEeulw8KIjrNMUVqhe&#10;98cdBMkDtbrzMMeVHfloud0AbUKcRuxArgrZ1vd4IaWvA1Bel4T1bx7wgca3kMFNht4WzkBDu/tU&#10;nLjVq/uc/NimOnjOSpOekrZpOYl0anLihKuvcCNDHtDyyiWfR2Eg7/I47JQHBLCKJZIfuc/EWpe2&#10;pkpHK8grseBW7+NQRwbPnedZOEPpP9HiS2EJXd7nrtM4qkb9Nsxcr8vnsiqX5kS32Bjgg280Um3X&#10;WOo88zqXzPlbejPcbXHrbfFs87p+5wt/G72lbAs3dNz4/r7nUuho3mtQV/tasPB3DdQ2yz7RYa6X&#10;MZGC1sVWh9aZ80aXDCrxrL02Wbf+dH8WyLrOOa4off31H+hf1a9S5liGGpqntn3LlGM2OfGEDzIX&#10;foaKTAdfftefwI02nOMN0fU6vT1bfh2M8oVvR4TBQ+lubTNxtT6dNnx6WC7f8UsKzIXPn39D+f28&#10;NsEXM5+zL9PVksxLIHf+XQJoZ/6XOAibRuZ1KuhAeWFoyHw/7ME6fVHhOXHO0hPOuzQMPiJcLvqt&#10;42GZc6+OkXOGc/wyP8sD5HSWMq7qcwArX3FsiBsc1w+4kL3UyYEny4VzrHdOzKuDxryNtLAibeg6&#10;X8gTBz+Rr+c9tZ05TFuBRyk1bfVwynGCI5cL5MxTVS4/CeBjWkFR+C5WzP4j0vH0qCwBlQMGwRJU&#10;hsw5KSjgWSYW/BSuru95hZ3Jt4zeIf2c22kqRwbF5WRksIFluG9viatCOTd6v/WeIOclO2A1tl6u&#10;35JRaSoohgIvKkihz0ZjRe3EDXkhJviV0SAfUbxxG2Pk2QHFgfpRPDKhPN+S6uSZzsksrJOXVQWd&#10;LoB8nbpTqytoHupFOm5Us95nn326+/Dd99Q8eXGVUh5ewo+OIsU8QSLd0YppbNC+GoYMXdCG1LKZ&#10;3wYT50RBQBoDKvFDI09IIC/UF70o40tWaXzp2/ePftp9f/hjnA2fGjs7qw7cqzlFh3YUO06tcmfZ&#10;FRqxGfiUJ+OyrM3wS1xtF0yLIoxm4bkfE+3bUrEzBw8PjNi0DpC31lzR0RnMYAmypzzV5u20+2yO&#10;POG2m7Z1wpvJ76N3b8NJ2Tz3Rz1/7tuBeQUBt4lP2VfnClI9pVmvCbCDq4/Q5xacS+DSWfcWoWdW&#10;3bwK9LZdNkUiolfF/JaO03mVVvnLFqsMXZFXtld0kkHe3I7WW9sS+Yc+zTeEP41nxNPGSe3/WK/L&#10;tvj3ISv1Otgu77O1jPOPGPzpEA+bexN61/Hw98yThz6aV8//Ft5KTtoMnOq/dWB7GoKTMttTfaCG&#10;a0JDX1N0bZZIGlHXrXP4sQ+nvGH2kSw8hqG1bNaJfa9lE+LVOk13pREYkhE3/XpfzyuloZc28rmA&#10;ePcN8Yn997///e4vOExv8UCGFyQG5xAvapzwDMI2zz2Z18V28adsDBerHKOfWNeyzGGbvC5bzht9&#10;mf+6MOsttjBV6LLwNiZki6vtGA8Yqx1vznN7abd7zIs5Hz1hZe0P32Y+Uk9e7ClhjYWOrTV+FM5q&#10;I+dvLy6LvnMSbaseKTavxlvGu2TYbwvWMudpR6rWb14gPaUz/9MGGbusR1mHls+0nNh2ebXPGPts&#10;PzIok6ZRajNGKpxP4WUrDenM425kp326j5Us5Ug554qr7Sb0qeeG8Tytb4ZtzKEuWhZ5r9mw9OB8&#10;JZ/lg4CbUlfkZEvcHjpPChl9A49a3RmUaRNlIQgTW1wGatWTXrX6YKVclSsEZWECZHlHA8z6voN2&#10;inwyyT0dWREA3knQL7HLsEGBNWa/+q5S2unhvk+U2Lf5Amzz6ahwOGm6MTcNQ32DDaeRtcdonuWZ&#10;vFUW+JXY/iwtQ70LpzqiaDrfd4WYzoGM1lG+GA16yTuDnPjJz14MzjCPvpg44cPbU74X8Yo9M8cs&#10;if/qM94461MNVMjTC3fLCaVWGkrDQSnxxqUpOluUoYE85DaTcJnOVXSz52jktxFFQvmFN4v8VdNZ&#10;yUka3SNM0iqeSd15vfaZSIvv+L1g8/mlDgYrMifo+yHe+E/Padfaq3bnEhmtatulq9ERdVZwpvI+&#10;C8rkv/ZEIbG+hO8xcgXSigoGjwZvWfp6AHn0qQyXg20/6yuT8opXjNEuS0/Z7wXTR/C2O+I22B2e&#10;arM9pQuiZzw9c9+BYXeSz7fYJNb1cdxjHR7w1oDE9dQlVxF05gPsVxw+IdJXqMcsHft6AUPnufKF&#10;+079SIgoDGzDVhSrlmspS5yKkXMdyISNTWqX8ghotRA6hE/3JKgLg2WBJW57dshq6ijPCqyrYujM&#10;Dwanw4OXmgFvWibUfVYyTQzcMWzT14S2qS4yLb6lj9g+9mPa1iC/BmmEW42JTD+VUOxg82TJnXpJ&#10;nyKaPls1LEmo+gNhZ85lm7w52bXE0XHLo4tkomMKtvJZ3iFydWLI3UnP1k196sz1wncDaowd5njn&#10;hTv74lprxrWAERHiEuOL7qYC9dltmX6hrg2IoowdBtiig6Zpfb5klDawHaRvz1maQ7vDZjtrqQdc&#10;Li8pbjIZZyEorbLzpj7BUC/DmSSG3OFTuuT5gWrHFcfIv/zpG5iDJ98MHLHsa14gk8TurN/9SUo9&#10;F4k2cw5859UicChPVAAfYwu0ElJfRkiNLGVy3msYs1PUdapmfr2QK8bUm+NKyWRcJ0wc9aqZ0quj&#10;WGgBl9UPMFf/6T7vJScsekUGMscCXzx57+793QdP3t39X+f/ma7GQ0jUV0e+Ny4PyDBw6ETKS7Ep&#10;XxLxXHO0fTK6YqVGPrUjL2acj+N0REh0Sh351glxvvMuUW+Opgp1sXt076LGpfrl8G6QvNgw+RwU&#10;ixi+W+50PJGcFSB4c04FWDSBTb5pccLXS8avC/b3esfnLkahbmpsGHSBW9pF3YoTfnuPpCuQOkUX&#10;6KwXXdrGlF18jdOFDmqjBNomX6OocVn47B3NxS50OZeMtkf1eR0pF3Dcf4vMGqEN7G0qJzjjRGOk&#10;EHFPkglaP2aIc6AQwoQYjBiidOAyeNrw4DwYm2t1inSY9DpVSIzGSvJflckr5pJE2HIOdLRqNUv8&#10;7RjZSFGs9KiwKNXKQ8iavOFTpcs5sHqyEkwTKgPgwaNygbPTeRtQfM2nnckyJ9A88Ycs3sZRzksb&#10;2TIQuULx4tlPu/fffrD74vPPs5R6xrsz1FFklLdNCN+U3xS68efyzsuZup738gDO6hKaqbKqLZl9&#10;Uspl21VnsQPee3CP9xKdcOA4sDro+62u+AiiKyiOX7xiBxy2McjQiwjBEt3UU19AIWwZKuXpwCt/&#10;vpzzJb0/twmxEd8fkkAdW8O2WmwDvE4XGr7ffJKmVwEk4uy4qVteXPVz83dujRHXxpTLegDDG+lh&#10;J16xub3D+/yuLhnEe493JdkWfUUivN+604a1y2UwBNbQ9qb0cVRHvmUOJu0YqbcFFl5LSqHUiUKX&#10;DZae5KXsOfapIhOkaX9yANinHz7BYbBcWmlz8EuDWlY1Gj7b8TJjZdl2EEOFtG0nOHd7dL5NuspU&#10;/IyaE86CsQ/NIbxBuOvPZdt4y7LNN928GO8rReN7DCTjv72f62Sf5SmOV73N8GlK9Bc7He0QPaW9&#10;92VdcRYuf4W1SYbV7VcY5d2iqbVpv64g7tDlPMe7fD6XzYXZgqUwYy19TNt0XP3DH//Agxc/5OLF&#10;/mM7Fv/hGhtkHrJPwo92Xn27bLNkKrtntnNAx+pJQ6fL+ixfrRfzOhjv/IbpvBmuy1ZYcZTGCm4f&#10;T8N7NiCWvzJmJMF6zHJw7K0ixhoGqE8++iTvg3PPkA+zOI5c4ESWw7bWkw/rexjvvqp+Usfve4LT&#10;spqzSANryENbjk8Zh61fF7A1IzAWqm949Rck4Vm7C66MuTV215g5xmnpgNO/ZTXQ9rJFoCt/HsFB&#10;uxv0DVwB6/aNEz5kEa4PYbUVL3Y7iFPGmy8XUPpzL9ZrfRj3zlTGSPShbNYx+Emd+ADA2C/Cbfwh&#10;eMtqH3eHnFeiZCoAp42FEZHU5FADcDsN0ZmNDbDEO8SBgel+4SRaERQcTFguZxEUMhu9mBwtLRrl&#10;Scr4S97SnRdIjlUFhcq9TzzhLB/gfXaQdhuHtHpANt/bKE64cpcORdyOacgGcyMowI3h4pBPz8K6&#10;DNh5OgLOZfLt5AxAbtnklfPixKGqhkAeytxLc8VVEqhYRn2cpVS/UE9lqmpy0OEIAPVbf5l4LEmh&#10;J2CJzysLVtuGyKpcE64ZxqKegGeY5A/A8ECG+kEE5PPFjm/tnrz9GAhW/u48ZU/Pn+IsCesg5tN+&#10;fZtUNNGXQo+g5uMEDEJ1Kv0ro+k4VSQWA+12EAfCl+wAehWBbUi32pUsNcn/g7ce7O7j2Gljj9gf&#10;di9PvdW3keTVdnPVpTogFQiyqbNcAw9tNdrNtu826rdmK1d1wHKKhWmdt8zRX/DSasAXHgepupgI&#10;UX7meuYJa6j6q+6SWSWWcnhVWHbaZU3bdGx2DDxNX0cxeNGdeZqu+qxy8Umv9KE2O2zpmJ/61YAN&#10;lrO11prKYfboT3OBuaO+uObQ+eZty2a418W7rvhkY5/K7bVnHm6HXEut0zTX3L8t1nz0WfxbaW6j&#10;a1n9FR/Nn+fWR/JGWzS3Kbdd2hy64DXnRtP8Cr7Gf75+rPvHP/4x34R7ixdRatfdh+zfLEAwdziR&#10;1wVT5KVO9zfpK4v5GcuQJ7agbITmrWG6rPCsdWfYVOSn63i+LVheMMWHsOLv+kvdIp7kWl59mVnE&#10;aSdjnvtG/WblD095uTGd2NUTtyAI4GtgOrQOpOMWk3YOzBd/zX24YTgwOhl3mONyGwwUPYdljqO+&#10;c37GS5DnYk8i4JGm0rcT0zTzBBvjj20U+QF1tch5NIsZ1HVu99urjt/WqzG19GJaelEJ+MMHZ+dp&#10;8TWdwCgLsPJwNPACGhmVU9joGhhnXePis46H5XF49COAZ39J6gqnHlwIctVOZnRcua8X2SkGF7rk&#10;j+03RBBWhGCUfkIxZrSMJMw46aMIgwwaRKY310xVnhQoz6xfisnExEQFJ2AsnEEgTnD5XqasXYDL&#10;STQrDtS/dBUCXAfLsrZloIZfOZC29U3XpI88ADhRZmkQxdNCpRj5BZ4EfJS8LYercPIlbleSxBEC&#10;Y5VJLzydlWxp2uiHfrtHB4KDpsqtn7dYofjq3/0qkzlSkV+GJq+vBuhQsDd/DaA0vIUEeYTsjWGG&#10;NV7OYg8eevFr1Rm2c/ONNYEYkO4/Otm9zy3EB4/OcZT+sLv6V+pjFt6KEpEGdWHbwpCrN7EfECmD&#10;LaIOUzb0J9/qsvXcrLi8jj/PPjBv9emsQMRBQP6tQ9QOnnbCwc5qzbAVCViWTnV0Z/cOnwh4wH4l&#10;O+2L595Gw4F64hfMaRXqxJbBe983beOMX/miOx2p0KmOJoztan70DXy/oJQWz2qV+V3Weoy+gTXY&#10;OT3kfQ4NM5+X/mKXS18Z/URc6Tfmy6FB/AKuiNP5x9WYEOENGbTL0EmdaDLphvFc+IrnStevOAzW&#10;f11o2Drv1+sycRgXX58b9wzzOlrXlTeelA2+m8Z18P+t592mD8v6cJzx335YZlNlae6NkNGH/WqY&#10;jTrzWN4rM+Az/oz461t+Q2RKltkUhrl9wjvZnjsYCz9jXPUJOFe27XPmC6ote5jnRK7NN47gHHop&#10;+NF/BoHIBM1ZntRVfmEc4x1P/APPll9B5jzTxb6wzCEJ6nOFCx81qgzYgmqeu06dh/wgsJ7TEb/o&#10;gDNbDR6zf/TDD9/bffub3zLvMPaybeURbzW/4raVzpNCzPxJo/VjvuOQ5yPGR/lWj445OkrZ+gIT&#10;jo38gAtYFOYrb2qPExeKrvYM5YnLUHyOedayIbsXmgZPfs3gBftCX7KdwW0Nvl7Fi2PH5uaxx2Pr&#10;tG6cu3tMdP7PfCAAwVtoCiEVYShMvcbnWXuyXT3rNMqzOBqPMJEfucRVTiTAhOgNvL3tpN5mDhh5&#10;XeZnuJZXB1gpRGG0GkGy5iHouA3nMpbB8lacdTrd8QBRPZMd59yTBk5nQ7fCOdGJVQelFMctFF4s&#10;6P1UMrL/55SXWA53j/o12NZqFwoYtpqJGkWCJhOu2c2LyorBUO49yDhXNgIw8plBR6XRkOLPSpP3&#10;0kAmvtwDDX/wRDPdQQfVULU8uTQERhZDQCKN5d233979w1e/ygrM5RX3dcGmIdpAMEd6DZHHbOn4&#10;Q3AQDLidmToec+i8Ob/j1hOnVeC2OoZtZ3rg6rM4swyL86Cxn/N9k3xfB5fv7gmdjePhE95ayiP5&#10;Z7SLL5LkvdnEMVZuy9lfwyg6ywa+2HDbBeXQr9AytxylC+s7WNGHEoRyD4a82IZiqHN1NOlX25ZT&#10;on389KzeZWWdbKJnYEi7OOBy6GS7efAChzt752AhONOJwIdOioaDCbTHABOHA5zaQNlRXQEFljrS&#10;KF5KttZp2TJ49TpHKFsddGwI5DKAAhy0VyRt3VQ7BSs/0jBU+wJJ0sPsaEhdQcBy7dl2yOs4iNeD&#10;Bw6YxaswzZ84g8OBcgT7edNb84qvrayKUJx5NiYe9Sljhad10rgaR8nSuevZ8pvKVqjrY6FF0ZZ/&#10;oWXpbw1qYW2hN8N2nSxb/q6DmbHbhzSZ0l2VOI6pazkq3Wtb2BGASQ95PeWi01wSY3gpXGIwc4Tm&#10;Y86by67L7/KbzunfYR4BaIS5HWKtyoX91jVYOflxAAe/9kH7uLR9DYjcyqfp6/jpPNtJO7ePqjy/&#10;edn10m9VH3QdXxggS2+MYa2DlqfxdbpwmCpY+1VSQ4+WS9cj+39VeFQsLYI/5OWij3zph2b6DDyW&#10;hJnbdGgeP7rHQ0Kf7P7T7/4F56O+f5ZalGWPjSiVb9CVX8cqQ/NumfScIdP353ELHnq80xlzNchV&#10;IMfLY/BknzC6yt4oVZWBOpKA0zkwpDJ+Zc6CliK42ZqnbaoNiJejxDYNV7WoIk/yOfNtPLfFhiMD&#10;gSBvmbxr08E2LLlq1SpzO4XRO3DWVIbY/mib1LFdSFuXn0KnDkIK/SC/F+7xGZhHnO1QZJNNvcPa&#10;NL1RMiAyKqx4U0esg0iViagchRjmqGM8jAPrJl/j0RI/Vpdh2A7xzJNqHVRhCwDLVUDqiYPGTqOm&#10;rHhX4OYhHiJ1XBHoeu1Fv6CzRWk0VNcJbyim9yWJx3dDwVJo5v08ygrfwvpknBtWpZNGViewkScI&#10;iUS5GiMrY6d40x9/9FVeKnaHVZfA0XxIFfnSUNFayTH/wkYCmOhs1kQnI7N0KOHKT+H46RxxGy+Q&#10;yi166rqATUf+kVErL9CjPFd17Ps55B1LvuzxivvmD966l+MZ+7B8lPXuHRyPvIkcmfB0g0Ye6fAO&#10;fOFXWspiYUbo0e6yQNYgjePMpOqOOfVvPjIvOmigFItfHj0Lzgdx4cWQ9uF+/hnf7Tk9usxHgE94&#10;ncARDp6OklckB3TASzaN2oHqFlvpyaVhQ1aYwJ/OCrztaVunDwVi5TntMPL6tNghtmI8fUF9RC51&#10;ZL44YD5hnMlz0KGYQGIKgs45jctc44ZMjsQ7LV3/mseeKJusZ/vSml71rWIH2omLioq/j6UQJE13&#10;QE3yzbLaXiuPsdFmYEH2t0VWvf58PNbdl+Pn4/g5NW6jJx/7srS9FIXmsza4aleWD93aeMoymFlr&#10;Ui6UbTDKgmfbBqPQes2jWQ3WeQMF+Kps5rn4Wyk3rDhW6vKi7XZp0dN2q75lNQtbr/WRC929PsXk&#10;Sl81WK9tvvmxh6cuZQsOEM5yNGxzMpfNecb3y9SMR9HuuDDy4dngr7JW6Ii5KQkG5Q44gI5rjhUe&#10;3kXxE03v8V1RbuXUhQ8onrFiI7x9O4fzFKF1Z1ycPf+Z7zirRrNKQmXznE/Vs3Dicc6tfHhABsfN&#10;Iy6i4ab0nLEZwvCQcYZ5wu0o4rDeIjNwmXPhIePo0IeOkusQGbPgxXPXsX5rJ3MpaXnqIFzny6/8&#10;udHcfFe/Dpj3WyZr5Q6WPAmnvOTFvpDZOsKab4jstof5jMV+HD15yOH8555VYa3vqxv4Nlw1hpoQ&#10;kS+LihK89zJ4dh+EwQlVGIOEXVExxFhJy4JH9u+4KZvlynuuGMG474cAsBomtKzJEhsbd3XSvcqX&#10;KR0elVA0vf3BxBhavIHZe7YJ0qpO1ZvVhGkj0UuMAZAnXZWdV7QPGlUTmshiQ6Zx4EFevLWTvVXw&#10;qFz17ofaP6VenHCy7wVjkp4vRqtG0ADOMfC3o1iWX3I7D+ShA+noRjkNDnqayVBn8khG9+JTFx2i&#10;8yBAas6mhUngbDxHVxjngikaCzxlHR8YImeeyMBnvHfEp0NwhM5YPTo81mHi1tX3z8twuAJx9cAX&#10;RCJ8rlh827XBLqk3bsuIN09ERcKip7SWDP8pHfGlnTCVaRHa6E6esrJ2XRmqH5+qVEeunNjm3r7T&#10;sH3p2QO+uafTeszLJR89YYM2+RptOioDju3laqbOkm2ZW3DYbO990MaMH9CWqQNM29DVyFs7ag2E&#10;6Xh7jaYAZUueM2AiTr00DVmAFXzR+Wg/lRRNYfzRgZWXoF7arqxfEGqm430Wbx9W73xiye8rYMvk&#10;rexq4KNuh7Ve58y4Vv4tbVmMd70+d94MY3wuF2YOzf91MHNe45zzjHf+Fuec3sa7jmdxzHhm/NZr&#10;2G3+FuecnvHNOGz1LhOv7WG7zMH8tMwwjKZPxYDl17g2BCw/w/ZXLOF1bd6loHG1LJ5n6lVPnFQR&#10;N2ScgLb4uv6C2IgXNCNUXzSv0Mi7dXI4USNzVgWUlXHACxl1YdzV8SP2RiZNubA+6tf222dlsb8K&#10;17ibfuvFlaXmNfXgQe3Wxdnatxpmrm+eeNaykq/TXdbtF5oiyCDHGX1ICyp2lDoGgcZhMhdqlDuS&#10;xqmgRXyZ8pOHfNMSZyC3oSjzDo+OjvOr6JTB1ZDMQ+R5NjhmtU5AQ9zX3vhpL8ZvyvPNVVTKelLg&#10;nf+cB+UjK0zMgcJpAtqAY6wr1bap46Vf8fBiWbmVz9XBetJNfZVO5SX60AkEzvlAmeWLioVf5kao&#10;236lozxFR77woQGcMnksOqY8T9GBL84PMDlLgzLjaW/q9B2EkCJfHPouRyyEEKu5WBsSAJaUSZ49&#10;DFktozQbvM2QMQWMQ6RA1LRR3ExmvhONrxMIKgmSH6GjyOrwKkJYFW5cVciYh/k6Imq2G5wECoAW&#10;jQAp6qicgndHXz51ovDAXF25OiTzisc55EsY6flyqRgJiLISRT3DHR9xxHizvwY+bPADVh7u+vIr&#10;FcKkauPkxVRM1hpU+LW+96ZxBviNYVGd9xHBv7ekMILc2xSnHKH8f//rf9j9h//wjzQi1UjLgbhc&#10;ppTTNBpnC9w3oAyBwYu1qeCk8gbvrbtUMc86mxANWLQUF1KpK6uP5BqCy06MkbsCseBG35hTBi6f&#10;vPCxTPm1Xd5++63dF19+uvvz19/yiK9ax/OGR9+vJN8oVczhPbexaEqbSDYl5XKyA4VQho6X6SCt&#10;cOTHMIXVcdX0lAUg9eHTc762oWzDDuc96TMO3pXEm7v9hEk/IaJzJB9NSxt0pdDXTkgptjW4yQCM&#10;zWh7XlHoOAnvwOTAEvuFJ+1Wmg4SBvO1M/uLOtwG8zWb+Y3KwjS8Z0Pq2miRt/Iqn1/0X2yqo30a&#10;nW48jde6HfccjFTN2+MtTBDXSmsQGWVz/oC2TTZySj92JSbKMkA1hsjWtmWmfDTePu/LM6o2hv3k&#10;K6mu27gaYMrvaBf1GTsyzPrreIP0+SYUXe75prozzBwvPVbOm9YVzuZf2kDdv445yrGejAfVvvu6&#10;sr7t16F4CZHQMX/mT9qGnAts8JPs/BS8TgkAhOa38SRNfqeF0olniMR+GPuIf/TRR7vf/e53Ga+E&#10;86LIvuYY3QOI8eqPK08zLet5uKeSYS56cHuDbKmT3C6SNmOLGKQ91ydrCeZvg7g737iN4/BaoNVW&#10;VQern6tHLwAS9uqTDh57iY6VdyPQhXzyVM3uPb4A8R77Mb//3ddZePCF0FfMUX4/Lnpx7Bq3/NVV&#10;428+1ZVH3XWhDvDeNWBVABx8joyByi8QXHobjo3ZLhKgdBRDPfLl1W0YmS8YjZMWBv15K1AeMn8z&#10;V0g/VcHtniGDzoyOmvNzFmUYN60jf46hBtM9psprl7ee2gbUnv5InDnqqGCdbZ28K+g5nos3sksX&#10;+OxPHjRscM2+/Av5JsF/3Y2iHvEO4jAIm3kBuvoeh0esEljUV6BWqkeqMdRMnCBSOa44DYYURCGs&#10;Iw3TfXiLRGLCWvaMW1MKqHIUzJcfOmw59WRFh7NlGopLhhEWBdtDdNwuLlE8tHwvk+ngwnGTfgsV&#10;T5m0oXFapqAn3j+1YZkAYZKOAleli+Cwjo3k7qK7rGK5L0saSmaXUh86RuLKpy3gVRp5A7mOFr3l&#10;mGXJl3wT79/96svdhx+8D34m2Gh/dMpInLYJDzIgCxmziEQOlTXi6rJlIzchLI9GXPJI19ItVW0b&#10;5aPQusLHoeXc7WWbGMrprDrKfsWeHoNXB/Z+DdzPh1zw/qV33n20e8irBL798zM8bJcpbVf0A/MO&#10;SK5IaQcashLaKcKmjBDkRfodjDvAFCd0AG2IwcRJNwYPqHpRgnacT9C9vB/fravP6A2EVE3nPzzk&#10;Q8AOfOg8Tj286NrJm/XuxhmqVUl5sy3lw4HUuDbr2eAq08FFtXFg1Ku8IVfL8UrbUB6dj3PZs3q0&#10;HUv/QT5+6om0NUeYJSBD/qIz8Vqi/gpoq8+l3jZClZq8ql+s9VZchbcqruUrIvuYwbIOrYP53OWe&#10;G4/lDdN1PTes8S7vs3m3hZvgbsqfcQkz057L3jQ+y/a6OtLr/tb8TWpceBHnzFfDenacsY/N5TPd&#10;hjXPFuq052qxVeaMDDJAWebu2Ie2QNjwIF1LgqciAZt/Zp5mug0zl5tn2j8nXoO2ZZ/SMXD8eJu9&#10;nvbDFzz9ZUgZoE704u/+13Fhwh94u7+Z9qDHRn6H+mxmB1Z9hAP6c8MpWkEWf51PdmA8zyEyQE84&#10;Q/02hLQ7fvPZcS50Bx5x1WdbmM+YY528zXM+vI8+3uazJwyM1BljEGObj7NTvcY63yN3WvOt/GUV&#10;iMvfvguUFSGlRNeO0cdH93O3ZbFNWM2qUtoCzsDBUDqEsx78Mo7lIZzwBQhD/dEV7aKTlJlSfnUu&#10;arXG9syLfoXP+Lm2o3TbNrSBrPJDLts8TI9xVris+pOXuZ60X2kw7mG5ae2ig/nyqQ4N0Yd58OGc&#10;fs5WGTSFHrw4Zq5iAcDFoKycNhJU4C1GJ/47x6xwZpFIW2WuaKTgC1InSg+1pXdpUPi+5WaeAmnE&#10;YY6KnmXslCeRVKC3SGRA5yLfl+Gc1SQmpLzs0gZJozCllZZrYBiCKVy8UxUrA5x94ZUJ955obMJU&#10;kV4iS5PgVnHBK06OM45MGJzFkwmRuIqLyRKXd0OWF5FTXBqAHrNGIZ48Wkg0Eytyi+vcp/Swqrs4&#10;V895KeJD9sp8/ovPw6NOpqs1YZSfXMEMHlxdcjUrAxZ4tqHl6nzluS0IXzClD/m9rU7pR4OtwVyj&#10;qy8362j45lV0g37worm19WD3/Td/2r3zzqPdGZupr3ic8uJMBwPj0TlBiHZs5LF5z4AAX/6VEiYZ&#10;5Fdgfjx7tJELqzGbp83xj+FWJ7/kSY1cBUBXp+3hw4c1SALv+0NsRm1O2n7CRGfJTn7EPitfK9B6&#10;0um2/b0f7feWtGPl7nLP8uOEoS2s+fKERBzd4cM36Tmsutf2Wv4ZonB0sxZ8JF7hB051UBqyfuMj&#10;1pXJbZ6KlnBVHq78ETVhLjddDnMNJKYNjXcLW6X1a1nDdX7n7eUrg7DYl6Fx9rnr/lvOTadxNf3b&#10;cHWd22C6TNjG3XmetzjehO5cfzRrsrquZ+1I3H1sae+lbfuotvpX87QHA4WkhxwVT+bKDmigGLht&#10;3eDnxz7QU5F0qj+XHpIeAll/tdVhcCulJdb1EbTG/bCks1BjsIC9yTZjERe49rWaEOnRxNWVoXVl&#10;vPOXPO3eYxMs7/5gUcs9y9L527wNqpFUbtvNc2U1Ts+ht614jd7Vi/AZT4RnzPPNoY/YAvHf/8f/&#10;uPvt77/Z/fjilPGoXtxsl3I+9tH9Q1bg/OTTCatO+XQT1XU63RzvC3ade/R+8l05aBwBL61eOXJe&#10;LvvbZzS8MH7Wx8Wdr4hTz7kw8x5bYlj+SHvl4g+nIx9fRw/WzcIN8DaED+f4gmAto2jR/t2W4tSn&#10;gI/e0tK6F9YgrEcC8N4Wi0NPXFgPHT6hhVpgiXcbeA6ezCc64M4vZdNbi00bgtuXc+oH1PwfZ2nt&#10;MJTFmFw1QTwSRdjPhiBldsnnVgn5IlQh3vdTC96+8irIJT1XWRQm71dASCc3nybT+fBKwtszEcLG&#10;wC5siNqbQhp4y8QfGM6yRatLdBG+l/rIwGjKIxcsfKHM3DYh/0KFUG8JxDUQ6RRMlcl7BJEaDeuk&#10;K4ylebUCRuLLq3yE0AnAdjziPntWYC5O+dTGfd5PxFUAytCY+JVdVRP5+K0ycxSFVP0OI0gKWcHb&#10;K0IB+Rk/ERNdSrspdPXociQAKcbgwsdgUceiV7pgcYr8vvTxnfeexNgfsLp0+sy9QvXuomenbDbU&#10;29Zxgt5LdOI+A50sH80P/RIV5ENaGIyRDrOWJ9/+7hu9hYiDQ57y6xhpK3WVAB3sDLONs22bVzsf&#10;ZCNkNnOzbH3CypNtdo79OYjdg38/f2J5dF5spG11pHSGPCyr9gKAf223O7UqM+4qUduW51mfs31V&#10;fg0ou9w6tkHRqQbzSiicZqceempcnu2D8l4XKjWhyl/DLPUGXnF4WF5nBPNxYPS45KMf4xWMN75X&#10;+VvhBnjXCg+dRyLKHfwlJX4OkL+Ktev9fc+tE5ta2jldQ6LhbpKtq2zLt+lQWfTYtdaz8F2n26Mn&#10;1U6v0BVr3lJOVtVXvxVMr6nK6zrXyYsZXBuCZy6MrRU98WW1x5oOTXSP8DNk3fJ0LYFk2vJyNfQw&#10;8aJVZIwEpyOl84OrBHnkmwv1XlHwZYzSi2M/6Le819EtWGhCS8pN0qolF/PLVDHwU9poyWdsv4+b&#10;4zjmk92WiZuZB/gUjLP9NxlmEs/vor/SY+X7Tjsv2KTnmKUjIuZw7sU845JzwQfvv8+T4ke7Z9yR&#10;UR8sN+Do8OSykIyTL16eZl5yFd5tLt5lEZ8O0/HJvd3p0x+z0OAY5q2207FSVGNa9U4vHkXoSntz&#10;385Ibs3Jo6tb2oaLCN6JIO1tPYO/PV+KwDiKAr4ueOXTlzkrq3RLD8BQMXuyyNN5y1c0rAudfDmD&#10;s46y8hh0oJ27E4QhLe+hZyZ5vSdYGh5ZGBGWeszWtRiAsOfsyXV81WGC4itBXsWfVoaGdyzynXYn&#10;DCt4u+KK214+Ri4hnYYQxStyWfDMyVFm4f0Ok6RlzoMauQ7QEZu544CQ5y0hNBOllTBMgPyde8/U&#10;YDlURSdYG03enUOmjWVQ2Hi/8giNOGApmX7MH5OAMN6rjNHQoAfsB5JWlAouQ652yctKxKiXyQxP&#10;HdVDgzrRYMEgXBrEx89zJeHSnOyRvuJJrAcHF7v/7qvPWTZFFm7oAQ3NQpHOAy4dAW3LptF4YDMB&#10;Cmk06amzXAjY4ZSDk+YcULNEWqnoIvpPYeESp2o7oFHUR24FWi+4xGd921JGSHOSv9ymhKfUrSYL&#10;oksclHc+en93n83TP/zwExupeQ8R9c9ZXbrDN+Pcj837yevWJXm+zTz3kOFaO5BamWIxKX+5Molg&#10;Os3Kh0MLP65mKes9bv+pBJ3uIxTm/jK06Ra23QUDjLcBDxg0Li75MO4F339jFTP2C+zdPAAADCtg&#10;Om2HXG0pVFb2wKHqrmjb3g9xzPfjXBm0YbQJHajWi8Dq185tSMcfafMN3Yk7rZ4NWhnu1Xg5GglH&#10;PXUdjYir6gs/qoROlwtmnzmwI4Myn9oBTeO3fsfJTnxOJw8k5eoLULRpYtWhZIKsgaRN0nxZsMW3&#10;lAVBTxJwTNosKoAVJAZO1e5FL3mBKdiSueru0wlQwOefGaboCbeGudzJF8zFUxgTLgytFYiJp+t5&#10;7ngDLfJaW9kWXJVuuG1Z5zeflredjNX96Lrh0k/Db8lUuhltMfhq2sHZFeHHvw7qe6aZ9hx4ze/2&#10;sIXifHB2sjDUBGPK9KoLx8TkODYEsviSrp9iEba4AH+MC+wBJFdCXUv7B9bg2KNOPDIh54Li7u77&#10;75+yEsJKCWP3Gc6A30W6y8MmksmozWBhf7C71m2rIEvft2m8oMjZlQMGptaZNP16ioLI2sIWieJx&#10;TLaMGd3H03vhWT3VRZJYqEsFV7itFzzIkDYwga6kb0HyKrr8EonMmWeEd1ATPsEMZx5hYJTBzvY6&#10;Yu56l9e3vM+Lgr//7q+Mkcfp06dcGOq0uEp0wLh1hhP08hl3dcTCOMprLJnL/eYao/Ux2wz4fAoN&#10;ltUm7/Z4mwlu0d1oC+c7KSqPQkQxjh7wAmtkJ78dHZAHVpy2l/MNrg44COB0L1Q5OYzp6EXsWcki&#10;7ljt3GC5c13eng2vWb0Bz2Kr8GGzUcHf4HEF0luVKjo2BKvOmS6W+KJKx3Av2n2/oiHOFOUvcMTV&#10;jcO744PSZ8uKNgFO7cl29vNRygqq0WeBztYglhAwQvyQ2gUvk37LS2dFx0JhZCJeLGepiTATjwoa&#10;TPrZCJ0lG1dGhLOu9wcDC+VMQjBr/tC88kYxrhz48dkoCU6dbGs1gQoAqQAPJ48+my88KAJjg8Xr&#10;BFc3RHDAb5QhDxIEh4OTtxEN0nJ/Vt8Xf+nGYVfRghhP3Xuc1NFZ86m4oCDevCr3Tz98v3vCfeX/&#10;9X/5n5jocQDcG5WggJLUiDQXNUTcJCH8VNRUHaMsdUY8IMGxZihDjCX5YVaEg21kJH/BIUwO+wvt&#10;qS6n+ise74m/TFsKb5u5iqaT9+HHH9B/7VwODgwWHN4LP+HjtYes3Ogoo2Jwl904cMlt5B0CV1oe&#10;Bm8RrH66rLNKG+BU4YRDOnz07+02Vq/OuCV7ysoWLOQKqp4SYeCACTtjvvdG2/oOIoEc9JSdvpg2&#10;90m1XKGAf5E/8dJr8+HZdhLvMlCQt9QZ5cLsH9q8XR38rQWFvCFYNzjVVYmcWuFZ2yGvdPkqAuve&#10;HCyrw5YbZtBZy/kW1l5FrW0sNG3LsqfYFHYlEYubcssgnDKW7dkfSo/r2Ro/i5PgE+c2tM4b9zUg&#10;2yqvTXebb89NoxHM5Z3nOW2cVtxvyfD/igjq4vYw0wkOwNd2Kf1fh8E+0Bw0jqi9efDMEZ3ZkMTD&#10;TZcvLbtid+TZ57jSa72CMN2w8tp1Trk4/8Mfvma8ZeU446v0Hae9DVeEhc/ES9px1zkqTMKovSzI&#10;QDjrwJqRkXLP27GnOABqMpDwBS2z5EWaHWr8xKnxdgg440zmqrkhSr6kgrboml74GrQ8dbulXBkI&#10;/mahgbMOxEOuwH/1xefstWU1hIeVUs5v3qemAsmoh5IY6vLHOXlnu6e88sXX2djn8uALjkHmQ+cy&#10;GHCu1Mn1VlPGWrqlZ+dSZU+94dhAKenSp2M9/dm2SfvMcpa+Wo9ZwXeu4GWVvhRY/CmDpm0Y3uMI&#10;l1Okw3LuLUQOAOOMiUNebHfn5/Y5JI1EspaQeZxYtv8M+drn0OZrVgKAKtqXMuTpf87it8Dmdj4p&#10;23PMCmp+dAxd6mR+l8AFxro0KoxSKxOhE5WP7dvRzjBslSlcDBAi2UdEWoIqWVNShBmXRid850Xp&#10;g5PeyLuwtXIYfHddWoS/eI04N+I2NH3peohbXgxxCuxQrERg9oENffjg4kTmyvninA5BPtHoQQM4&#10;5qOyBwflLIk3xoPChHVfj547TQ2iq93nn366e4dPhGQVqS5XyEXLyhFZBh+5Gpv0kmJ+JCwmYYnm&#10;TDShdTFwZfIh3vIOqNCRpvlVbzJu4MW5h3dUTN6I26E0Lj1tlx1dOlVbv0C+f/lP/7L75qe/4pzc&#10;523ZGC4rhM+A19u3vd0o55UfjCAOQqgHz9L1b8goqbYB40sA3Cs36ftyymxMpENdYJwHLNN7O+34&#10;wdHu8TsP2CPGKhf22N/pe8zK1zHvh6r3KElSejpbYJeltr1EGRjAKw+2ZZ/lww5UFYpHy/po+xXO&#10;vOvOyUx5xeSjYbusz423jbnbrfMjA/W3ocs9N37jHeZ45/09ztLqYHt26PyVgy6p88RaMpq/rmdm&#10;y9K677xUuOGn8XRx45vzO8/zlo+ud915xmG5aY/GN9e5Lm8u3+IKvPysKqx2ZHAtvb6qyRnHUmpk&#10;wiHNmZeOz3Wbr+vyCllht64whQOu0vYL5T0+A5cJs+hfj1sdWt4chNlcwBzxUM0fv/7j7je/+Q1j&#10;V9F17MmKN2NZ9cnZRuzOdfFin3G8yEo5KKXdfAfGNH8+YRYGBvkeOxkByC6HyH261q0xAXgnOyR1&#10;TFT+vg0vCktKTnXTeql4taE1ByCn0p8ZxvM76u+XBYCf2AYsePF5eHyy++Ddd7ICo2MBywzs/OSC&#10;lHGapTY4dIpjvOM88GeRAdZ0EOvbps5ZrFgdOrYiKxe/sTirCIMeHEPNdY4xZMwbOjEd5woC1rcs&#10;+oePAy4+j/kguXt1w4CrNZS7KHF2erYsZOhj6Ah5oerqz5gOx1xmm8oL86pjdyUY4/FBeFVByclK&#10;H4s77cjpRDkHVFtAGl7zxnDsosfTzGf4K6otDh64S95h3+jINtFRt2VBkeAikm0bm4gO0LUVRfiM&#10;183nHTYDWuSWSdSlPhtEXXSeSHSaylhLOPMUJIJS37p9dJ71DX2OUOR5b1Q+Xa4zrgea+5jkRRmk&#10;4/1amWCeODQKVzbE460379XaqHqgkvLecHnB8EKGm8O8TSd8VtHISz3quvPdRnlJ40jLdzO9ePoM&#10;Z6Dkh+vku4zpapgd6a37D3Zf/sqP5tL4F7yPKLwNIx2K1wDc1L0X5C3lGmfppMuVLUXkt5wF/Cpc&#10;dJDstcxYcLSOwCOcOBkeLM2/9IK/eljazfartgELPF/eOeejuke7zz7/aPfXb37ktiNOKR0tTwA6&#10;UPjICR9gPruLk5MrF5dha+k1HVYi14RVZPlRs/JI+8cBq44am5GEzim3407ozA/Yh3T/5IDVPL4h&#10;dXi1++a7v+BEfci+p1p6jTzwnRVL7EhRg5v2ztIrOnHgy9WUHZJQutJeixfptr22HoN3MG3cEJ1O&#10;8WTy03U7PZ8bX+dlwOrEOK94i47ZTXMDmuRcZrza7zrIn5fXeGd8ia9sLXyZ1dkN73lY8lRaPDTu&#10;5kg1rjbRubef/56y3k5pv3Sm+6ocN+s/ukDOnGdbWrvuHiFxt067YKEXPJ1bNr6mbo8tOAbYNr2t&#10;XeVbTrZQt6dfbVvwpb8d7H7LKwO+/fbb3ZMnT1g19r14vACXPugE7m0p5mNCXALyqt85fstXnYFF&#10;h8a772l7jrg9j5lWzdaZDxcLHLfqoaYup64OA+ObOK1bc6N8lJ2bl8BZPhNUkXRSRML0JsjF3Kql&#10;W/ik0hh+qsZwQH2K+/5DVmXYbvDsx6fIyVgIjkvmn2znQHA1oyPlZ7fUUzktyo704K07JK7Q6x4i&#10;L3/qKd92k1/SLoh4W265YE665oLwuIhLBLTZZwwOt6w43wqjE+STZs7bzrkG6SxtYt5oMx2nExzl&#10;rNbhf3ihXe2NriFxh3lAtdquPqHs3aPzUmzwSi/+Afid02XPdyqmCYg7p7ofSnrCZnsIK3Paknuz&#10;fLhH26Io5cIEp86X8wOYJKd2DbJ+GGEh0gJpHDoPOgtuMjPfSSaM6QqCQY9R5nWUshdoKME6LpUZ&#10;FmMiLhMxVur2BJpbW+ImL0YOjJz3SybNF8blQhWgY8ZPnCAVHadM/jjcDGYIDbThRKiY1lPbKhJB&#10;4vTF06RO8JMnTCmJW4fUNS7OKAkFHblBGMPFJUsd2jD4YQtfgtcFfPXL3T/8wz9GLskoBoCFx2jo&#10;y0v9SbBWh4QmyFwYTSo/8qBObKHmzwJ5NljuEXlHXgpGWV2NVYfo/OAbsI0nZ/H4N8pqA76301jq&#10;Rh/5fhKDyaeff7L79k/f7Z59d4ajdLl7+vS7oHZzZvYQ2ElwpOodRXQ824T/knXlO3xAMzoCgzbj&#10;oR6KE6IkfapSWJ1db8M9YD/cvROd6Cs+w/Jw9+47b/OhSQZVXk3/7PlPOHCXOKxcdTjAWh+Euaoi&#10;nX1S0oInl2q1HfVnWPVY+vWKoh2p1okwtIbMWiPn0h32a74BGPOS5tx4ZzqxgEG3qoCr9a6+CEWz&#10;6i8wKamyxtdlpptW53kOL4OPLp/rCjMHdRZjG5mRwzzD4Llwgtt2GXl9VowGt0rJoQmXhgRvPoQc&#10;1QVdcFEr9Rpnla24Cucq71Bd2rXrNN0g/ht+ZjzNt3kdF7XpHjebVOx7lEWnXZA8JazIrKsGKdxD&#10;HwIMeluapg19XnCO/OYzQLf8dJsMrgJZOJXTZJjYw7DopViARXoGwFmMGHl7FTYJ6+fiMLq7mw/o&#10;/tM//QYUZf/1iRNX9p17CmFue9HvHSeczM95190xF7XuyREf/wTOY2Uqm7BRvvluJIicQNj/ciFO&#10;X7PdHKN6xahura0CaLdF33HU8djxXyRiWcfW6AtYNMbfGsxxIJJ28QiE8pgdNDVeWCM4KPNPGsJH&#10;G1z0Od98+uFHu08//XD3/T/9Z/JxhpjQXfV4yZ0PdeIj8NbJB3bxNORXPI6951z4Zw7FkVJ38pnF&#10;BeLO4+qhN3F7OzTzlZUJNe9594AxkS0QJ37Bgb6fcRkGXWG6e3CcuzE6TLpqXii72nPBlhZfxeO8&#10;LW82r3FXfqQrjtq2Ue0jH8KZn/lABpAtL4RE99IVxvnb+gbHcWFMy7G4gwdeIhfl8hQ/xfaEiVzI&#10;Q8eZ31uZxnQSlzkBnUVPTr8Z9ctGvBtx6AcMqYcwNanoKKncvPkaBSWQ9oaT34vRkTCIvN9zYB1D&#10;hIVxla8hqkCZNmgQxnWmxG8w3YOLAgUGvOaJS6g4TNTtvBIch24oRgNtHNYxiOfSJ/qAiQFqIuRB&#10;UCYDnwahvOtILDCUZ7Kk5rnveMJBjNetekGhuZGJ84gxcP7qyy92j3nE8/z0KRsLpV58B68VCJ7C&#10;WSWTd9tP8VR4liogKJz7NUvkYA+hci6Rf9KFcpVs4LBjU1Y0TJeuG2s7N0VdaTFsrmbu8+mT9z96&#10;d/f1s79wS/YkGzLPdKjApcPsAwBKSTeFlmc6JczLv9zlLN0R55SwyEdqiRMRzgEL36VuwbEZ2xc9&#10;vjh9xkDKPXDSxziyrja9xXuW3ACuQXvIUzoUG+9rQNQ5wti5QtFZapm1v0U30sexMm2+R+uITHhT&#10;Z2E5vEUO+BS+4RYdN2CBv9Fv6gLZtwLF2XkiaBo3IZthjTd84+nyzt/iGaIt2du0BclTZv+gsR9K&#10;P53fPHie8zo+q6h5LApbytLpvD5LeZ2wWqYVzz5nRXOuu1/+JqlZjoY3r2l33t556EiYwL2isz3o&#10;N0o0PaVZJNo2xWswiUNWqg3E0s7vbYiEU95cNlDfcb3hq+w1ZFO86CLEr3b/+q//uvv6669xfk4y&#10;qfnEl2gLrs/VF+zTTnbZ2OxYTnDstx18jqfHPJ2U6ts1XzmeOw5YNxMs9cSfOw7Eux37lpppmVhw&#10;Z8UmWQJTueoLVZLXRTfJJdhHFvWMXMdeM61nqHaolCXbkBcbQ+8hY+8vPv1k98//z2/1RnZvPXiL&#10;cZC9tTpMzLHi7f06TFML3mwLwXGRpheBwjq+u4rmAoh7O2ucqzs6bi/xo+rqKI4SStUhss19z1DL&#10;Hb2QrHG/dG0d07wJKbfk7uDIuvcnOpYm9PzTUWu52/FiBmE1SbsCAjh9SrfT2GbC9lhs3fganIXW&#10;B8hiDXEAh1NUM7TWIZ8pp+wOjpGXtuLzMIQjaHkxXVtqyifRz7nU6cziUDmHzm8syiBAG5zMEY9R&#10;IrwTDxQrHeMsxnVYegVJJbnEFY+RxrBMVo7ZzFWGVYbeDLbgzbQChXGNeShHhbnZOA2GYNKynrBx&#10;ksIbExsVU18FEO+NYOJLx4Efb6WlUQdf8nSHJUu/L1Mv7KJT6L4jqoYhUj1QN375tm7mz9yuswV9&#10;Xw+1wK5njAPBhP3Zxx+y54v7sig3T3TBG0OKbZfgkqJR6XWozliNZoNFEOGUg6RnByNQxQiUsTpa&#10;YUgaGHWSDiFFifCzDBhJkrau+epZ50P5wa1XX3kaMk6sXra0kZPhB3m4tfbs1Crcq9VRPs57l356&#10;zHLwD+d8FfsBVxTPeIIFJ4l6uqX1aojSPRLElsSmRmzlyFUiQFNilSfvGrKrgOrGwS2Dsb2GtLbg&#10;99+8/eZy7X3eaXXMKlPewkrl+/d4zwj7mXSg5KVWHg+A42ka6kv3EFw6S8WDHRw9RH/qozq8rBmv&#10;1RAHlWozdapuqt3q3HHriLOD+R6hw/m60OXCpO4E33gbZ5/F0/zMOBtH12vcnjtvxmG88/ssvkmE&#10;BX3DCtfxGXbOC66WZ8Egzxpx1ZdG2av06urQeoUfO0VduVUKnLiLlpYkimoj45blSM+qdOMR9NVQ&#10;8K2/2P0EFN5HunFPxQsvnVf87re5Zda9jYbyqYvwapRgnZm+8fAnLEeXN03T6iJpOmfSIsKeOz7j&#10;M6/zBTOYFob/hIKvRJcVnGPHcEbSV5y8qk6xMRCQZV/KO9oCMAFRVvquPO0hYyK8S9d9sjm4sHHf&#10;iK/9yH4WnAIHFLdE8AgugzBycPJbYA7Kjl8+wq6+M+e48uS8QDrOUVaIK+1raRxvdGlaPs8ecQLk&#10;P/rQxtSP6aprfkQCZlGY8SmUA6ku0OmU39HSb6UKYrTxAGieHPOKL/ROWVb5kZMFmt1XX/xi97/9&#10;H7xC4PTF7uje26HkXH1OHR53yStYlJBRERw1P6kHdSWcPLji47xll8wTaxBxzvV2nI6UT93mT9VL&#10;n7/oFgWo1+bTuPC0bKDEbZ7Bh6S8C3XMKr8YlrbH+E+9DeZTzjhC4vK9UYfcOVBpeRINm3AvqvNo&#10;nBzOBuektAPpyiETmikbjZPybijKmqeX5Ikr4ApFiM/D/K6syqcDeYdVM/UlX9X/lEkIlEVebnO6&#10;efoOwolH506j9zE8nRKqZfDyK8Q2QCnMumXoOkr5pg+cqLakfWP2mKDjTYLLs5uzbbRWepgkrWKd&#10;jHzVpJNUGpPWvHL5kLpxPVJXNUmXBvTRUkJ9HkMB4W0oyCVa67m65abwPN0mrNriEE5ZVbVyGNrJ&#10;agWbL3/iyQu+Xjwrh+uKZUWWRvMNOfZEffbLz7gd9BhE5bWCHJxq4poAzgyWo8GEUJaZD+laPcMC&#10;cTG5UpT8Pg/UkYd4oxNWOLuZjlVdCKAveApQzURxmGZ8oktnoq44+QWPuDQq2524y8E8rnrI0vid&#10;I1YdL5/zdMNdnBE6Ly8itVM4CdGS/dAAAEAASURBVMq7HVw8trfOTO7nKxPpaB124tCBV1O0PUoL&#10;0ixZLc9gaDlvUc1yKfi9qvJx/8ePHnFVBH1sTVvWodVhz4syqavt2hZYW/i5ZIXwDoOnq6fS6EFV&#10;Pj26o6sLg3lyB2iCZzirxPQrrsZhdvOfqyxtthGMOp2ezy57R+vRWyOXfuGzLzWPquDaQH7VCNf6&#10;nNXk1/Bs/abfuEreTq3nGW6ON3yfraGozcOKwYlSpktP5nd6hjEurtZx791IK1jd8nEkcc1P8zfz&#10;dA3YIvtNcOFj025bPE2r8rUTuZNRbY64sqSxzN+GsnFh9/EU3MJXC7zhxXLNM+eMN6Ug+/023CSL&#10;9r7QUevQKLzVH+Z66bbAlB3ONByv7dPFixeQ8tUQkVw9gFt6dRsLWqlTUC8ZpB49esxepce75xlH&#10;xFV91MmpnixWWHHs91XHGYPjcwK07vGuO8df6dkHu197WyVTY+Rs8HBIonhRZmnUPpYqm9undeLZ&#10;YLOMaNLrD+WibPTCRk1kMI4WzpVm4Sk99YWEuKzuY+tewDuPvf32o927jx/vvvt//4BD5O1HngpG&#10;R7moxP4y5uA8nvNATOZHEF9e1u0zBBMlMOM2lbglTHDbRFbhHX+AM/uc23pxHBhXDcrsfOi4mXzk&#10;ucP2B19YKafqzX6dp/UocwuHd16OuANxyOqVc5hz5hW0MjfLD22qL+deMH0ACdukOk3uHTadVTMU&#10;4SuNnCdckFGVLp6E/9SpthbeMuEc/92PnJdyYm+xA+RyTpFG5ij4Nq1c7lPuoKzVxlMDUmheoCIA&#10;icynENWgn/OF47wZWaOzjLxTlv6clNoQJaRAPTnIlHuZLjkk5bIZWly8QcutowPjalY5ZOiF+Ave&#10;uuymMT+KGgeKvOCjjo6PdKI8BaTMe5nzSlQcj0XQEs7OLEzLp0LaSJoXz31YLm8aj42scdjJdQhP&#10;4e/0OU6TnwGhIVwa/Z//x/9h94iPHfoBXeHuOkDSGtKI0pehQ8wVmn6aQl2TXb8Ncf0Z0RSKY5Wh&#10;DAYVB0PjEh8GjGOhrnU81INxKwfPIFFGkWzYFrEdSv5xCLFfjdSrDoPDjc7Sx599mL1J3//lWeT2&#10;1phi+z7XWsXxlQM6j6Bz4KMw33cLlpAYMcUZ/Kg24ln1GoNi5IQln7KQt4bNLVGWip/x1vQTXpD5&#10;mAHE7xfp9NP14ak6tZ+t6ZXJvCrAd5Iw8NgPCxfIp9B5ng19rvaylW4ODSuE8Esbz8qmbAsn/ApS&#10;NLquZQbrzPX2uS6YwI0o0FQyQbsPOxxFe3g6L5DAjUpz9h68PGx5m9OSnPlsRKLel+FVPMIG1zXC&#10;Xc9ZY3/zs/ib3+v4nDHdVN71Z9hVbyVXWhE57IP2pwot2JKRoqajnXZceOMFucIPRDeerDPjaMDg&#10;Svt2Tul6hV1pK9+a33BrvX9LbManQtIOqMMxyf2yOkrvvfcerw74I+PsPeYEx2OevmYeyKPmxJ2M&#10;7/NiRsdhx3P3qB6xciHuHrsdqx3jzHPidq5o2p7rT32WjNar+qW3wMBXnastjcuv9DuEf9BY5nVA&#10;Wkq01tXGMvIJr2NkLeKJJMFcWnniSQw8gQl85aWAqGMxEmZF6DEPtPz61/+4+9M33+++/ekZM74P&#10;VyEL+ikniIGNsdhVEtPOh5n7mOGVvVZP0C04sxEaB9K53HZwfge44GHQ1Xv508lETYkXT76ridUh&#10;51XgM+eh95ZFJ0cHODpsIeCHnOhAevJl24hXvvLtWdJqzvlfXNV2qoU084eOj98tTVtDL0/fC0d7&#10;X2WiKh7aH+gHt0BW/kp0TIs4F/En7Xy1Aln9hJYX3u7tKjmG3MjHBAIv2BSs+CDAoQLDZxhC2xFR&#10;YbPJW3gIZm8ScN7GOGBDlw6RQeOUMZmOQwWsG7StH46AacdIQVWWcDkLaz1wZSWAhjG4BKczpNlY&#10;/uzZsyjJOgbf3+TbnFMHHDpWYMJoMFNwpxOSrwPnG7ZVmCENOMqNCyfvlvb90QDyE1k4qxtv6fiJ&#10;DJeGTds5XCr+4IuPdz4Fd6inIBY1aozJetGj+RbzkyvNEtGMJajfGAo8RW/gsUF1WBxEY/BAiwaQ&#10;wFo59YI+BMyaAhgt40c5iwb17d3kyXJoUcOyiuPIwnvitJVXOd6KE7s4pH2Es3TOFcX7H72HPh7k&#10;JXKnXAl4K87PoNjGcn/glRydwpT144RTVjxrI4L5UyE0kTfA6ajQXHhUF5qTdlKPqB5zxUKXw8D5&#10;BAB4j495MSXOkVePL327LJ0gNuoFCiRq45/jgSumcAVy8+MgeoYXeTMY7yMZ/hTK5C95RML3dLbs&#10;urzk+1MkFhizYLlOkz5u5GXUrxrrb9Ncc4wpx35O493PvTk1453jLcicF1LX8CdMH0VJyH3GtC9D&#10;hrKaTZKuvBrg9mgNOu0Mdtlt8jVMcC42v5BZIuKYYZcCIp1/HZ2lHqLN5Z2fukNs+/dsC7FDyziE&#10;qzoF0jTlI2X0S8u9wHQq7TDDdV6f5zLjOhPN1woj38W7ZQbP1acLasYTZit70UvXGdnradhA1amx&#10;rWB3eQP/gwcP6cv/JZPzFRdnudXOU68GaRYPjBvwc8mY7djiIOYYL4/OQ3fledCxjvktRy7uxZPy&#10;whnkRQG4SlG81DHP+oXLcvAVGL+r3pesnxkRbx9WLez2A3Gv+K98dYofz6VffPbZR4y7VU+YYybw&#10;MxxOV9adm7KnhznaLRMKla9pONlT1z7mbS/HZBcanGHV66wn9eio3Ysf7XwKl71O6j20GN+xoVVf&#10;4ALn3Tt86JeFA+c62ypOCyJ1O0lLJ8vD1Sf9Cldl3ajvGH0ur+o93CEhfFe62lInyrtc8q+G5E9f&#10;Qfzq0mC/8Gn3bAxPBvZBXmwBZA0nAiwCHeCwQTdPEObFpNXKostXRYARp4wwp3BF7kRlQOt6x61E&#10;dVNKlhmRlOHKVm0Q4xYeWNuo9uLCgMtVHb+xkr0I5L1gxUrD0PuN8oDJYKnygVXpII2j5DsWZDQO&#10;A3nBRT00G8OPolCyDoqO1Znw0hw8ZTnOBiFt6LJWmHJGkdDw3iZcKmKUPd/+slFcqqNr0sCncda+&#10;+uLL3SNeG3BxxX4l6hok44d6bWRzspYTvaU4P83DmrMfszx/4jQ+DuNzaBk7T7g5dLplTZsNo4m+&#10;yRBGo1foitdqnniCrbwcjLKWRrNKxIrVY5aEj+8+2H33zU/chsNpYe8SysdYtA/0xIsjUVkMPY6n&#10;VwzSE69KikMplU2QyRFsm7QfHeQ+g4UvwPRzKvd4SdsD9iI5eACSJdmTOw+wG+wAPq3j1Us6OgDV&#10;kapT9BWiOskBjg5LXpdxXnQIHvtCh9Zpl/e58xuu803bPE1tP7/sda5jufL/rWHLz3X4Zl5uK29c&#10;wtuEPzds6cwydtmMV3qd/zpaDds8vg7+pvI3pTfXl2fb9ucGeVWN4d2eMXTaPOQ86bllc5RqY0rd&#10;W4iLo+vJn/H52Oe5yua8ua75zVvDzOWWzWqIIwugMF2v4J2iGN8Rw7HhhAsdvyUqTPosw7+vD/Ai&#10;2dstrib5MXQdgRPGL4dTJ0Kg07ctF6/jeJ/Fa/8x7RH6nLfBfMdCYQyOhf3ZLQcsiikbEzG3vZzE&#10;0ULw9XyYim/0Iy/WFeesy9FGbibe49EVn3IImHAYfy53n37yMZ8/+WD3579+Daxjmnd9XOhwFc3x&#10;AuUR1IXzocSIkYEsnHyS2Hmu6g19h5nSl9CtC/XnBbtzWXSJPiw74B1PPliT26CU5+lnt1tQ7q02&#10;x1jnAFevbDM3VruAUuMZTMCv87m3EV25cnzOHAHfBcNiCvV15tI24NCuXCxROu3KBQwXVfIRdmin&#10;HcnXLvQf1IS21G1reeQSFzqo/Wjl8AnjokRwsG/OT9A49JrvqhfoYxcX6PjwSCVrWBBAZJgxgkJV&#10;Iv+uMLk5+QIlWe4SqCaTxuAcRQIrMYPen4xewHRghqIsF8LVgVMcDl9z7osGqZjVoRfn3IaDhm/6&#10;PFBQGgJflVs/3PcEVwvs6wyQNl6zCMXj+3HOXEZTaP6yKgaMq07lYFX9xqHi0vAqVtwqLPwbBwOv&#10;tK83VpcRXGFsPp6pA+XqzJdffLr79//4JTrSSaNuqUpTQx/oov+QwTjksqmRaHQYRfETjWlc5EY/&#10;8GEQXl2LV/3QHOYGl7ElUDeNkYyYErFgo45XnhRbVxyFNB0p/IYXsRqkRk1grC0Xgl9qPLSFuK7Q&#10;sfnn3Hc/5Vt43A7fvf+Ld3d3fTLtTwe8WO4ZgxwdFKK2lwNeNk8WgdDgJ+d0NBiTfYWsqxbiWilU&#10;1EWuIoHx+0N+xoSsHDpDWWVU9yjm+dnz3aM7j6jH4MmgEucfGbRDmAalnZHOpmzYuiRzxUI6y7LJ&#10;L/nVkQNEh+ifCmSroimkQSrfoqWM1qYoNhCdI00aoOqneYOvKqRNINJP4UhATqodHJyLjqfiRRvo&#10;MMVCq3CWvc1wBV/2bfNMtCkqLP5yLChHXLypTho5Km4GXC6wAUAHpcNkT/xMykFO7dADUpLwR2yt&#10;wIGz9EIBaePRTxQQ8GJTHPBhFd9RYxDkFb5SZAHHCAu9SSKLilbhaljPWz7X+pZpryt6qcx4wjYA&#10;cmrvonT8iXngDmvajrQpD7v5WWQVNrgTWWKhFXpkzXwa73RNQlasIPwsQ+Xuyz3L0KqzHbqerM4X&#10;oeFOloMMaeXHeGWkXsSTL1eeHXMpPuQCyL2N7it0pZj1EsZ035Un/06+Xig5r+g8sDmY/q8VMwfn&#10;gukl30xzFr3DhVImXsaQ3pszyyk9mKCMHhCBtCvaRKbkkaaJwyHjenIyB5zjkE+lxbCEJSh3RSkD&#10;NHTMDy5g6h+0RICVnI6IFpA8z8EhPnItZ1wNbGCEczUHppAHKmx9eLl7zEXiB+892l3802+ZFx8A&#10;z3ylswB7jonafqYE+K1xTDpV3zEpY6r7hrj4lJZzl+Op+Qrk+Kme3G8aS42ulFhw6DAGuM/HfVQ+&#10;MXbKnHipTbARP2Mqk0Ju91F+wtcsHHuzX4w+UlssrMf4DS8s5tD2dZdK2Z1f6mWk8umrB9jLzNyT&#10;i1/oZ9O3Z3TlilX4pb4f6fXvpeMsPFKcdrAtljteOJreJcEySo6Ii4adb4DLd/nQk7yL3ynA/a8v&#10;Wf064ZM7aR/gXJYJcpfsVIhNCi4M1gnKGJXzCyOU67XqDCmEQebEJozCCROjZcJ8STzlg0YcF26D&#10;+AFWw+nY1OcOeJfO0iAOpk56KPQOE64hHat54Wxn6IbvzWwa8H3eLq3TFT40HuqKcw7BhQzWb0dK&#10;4zC4R0eLi1n7yAZxjUzjuosWz9yzxDfJvvjlp9xnfwwdH5Qc0w+KL+cw6hgkqwOQw5+donhZ9Uqe&#10;f+R3XnimdmnIhqtYlwOe0OXi7hxVFDgLk6hSo3LpfV+IgRO+hHUCpNA/sfhorSEOoACR34U8HVIH&#10;DMowzrIRHmF94v6y+5H7u+98jQDlDHLVmeiwODDV1OV827HsFFIJTUkkzg98Lfohaadk/TCOrwb8&#10;Agf75MJlXmGRBxuxk7n5+yWd64i2q6ur6gRlvw6w2KPwnD2kETrkEV3SRBMPfuKG6gkVz4gUbgsu&#10;5QA3zwMqtYBYktKoAF1tnzoZuDu7YdUFwItDFzn9qZDYwLXYQhdSb4WE7yHEzJvxso0Vci1vJuey&#10;FY9kGsKzFwVzXhJW9aAISSuerNJR8yRr0uX/2mC2R/Mqrogzw0deERWK4LTOqFu5+7+L/PvZr9Qo&#10;uBrHGvTmuoPPAIbrMDGzWswDMNgV1xyU04NhpoAWKQYcp0xm5GdIGpVnLMFhbfA0/ua5z6PaUt7p&#10;+SxrPclWfvHWilbPhqZhvPkXpngSaAhbscAkb8gmnGOAPkn2MzLOaFU1NttXvcBxhZi4ExrBC69L&#10;npxyAi5+tAsOBh0neUPwahtDp8k0f+jc8h4jLAvuMfaHtWKjxv9RR1yZDwIgDcY/+ZaGfMMDM5fo&#10;hnSJ7v8ErgDU4UAdvhKnumNNgyEBwC5QuLLDOCd+B1e8ok8+fp+VuEMuWOv7cNmfhPzWzVyoPrg9&#10;l43TxN2eInb5ZnpGN859ODzRb42VGduUB/hz9QGgDsQh87J7nFwg6HlfPo+oG4dC/LQVRMBbIodX&#10;aLlgoa7P77iPFA1C0/Nsj9q8DkoCCJgtZJUAH776xzxgrOMFeOsnW2LkkbHfi9G7w+mypn0ljiNy&#10;iNl3Ujkvu+ADlvgutql2JE9eVAdeO4NfyHFG+ziqrnB5cZfPn7BqFo8ny58wpJNTqzGpAjI454ix&#10;cZZ4wzrxmJaY5RpejBQmVXjuITc8ZZbbGYCEJ41cE4Qp6oozS3PC67RxtjxLfKw25eWYwIUPy+SF&#10;Ot7jDFcgcnOgT0r5+LpGUwqpjiZd6SufS7vyrFKzUUy8lJXE5RCorQxelPmeJY3FD7PufB08T8T5&#10;grB7rGhdscJixRgIMAngNWbVIDGhQaisYie8KcssD6VJR4fi4DD0OYnX/IQy1YqDFbhxmrPQbfwI&#10;YEfoIKy33cwzTrejiDblys72OKZjvkSec+T1UVT1/YCPPT5+m0373/yVr2N7dVgvfnRjvnuaQLi7&#10;QKF3vQKJWNRD/kwCnOPI0AZybtBn00jt8HY6N9l5NXEn98TtELR33v5Ke7nHKbVKbsXyKqaceayD&#10;DqXMuRqkTdphst08LMsAnE476JNnkIcKnitvZCwndbToVChpycQIpitUezd8YISjXIjGYSo1JhwD&#10;wY2npjHTvRH4hoIt3zNY82bez6Uxwxtvnc75M62Ov67cRh/dqauUM7Gqfsk3krFntM2qr6h/D+61&#10;dPegK9H4TFn/34LjGrTJalyFF379W2zqplqVP8PNeK6r1eVOcOpqG6p8tm2s9BUbvV751p1Zli/H&#10;XFcELdPZ8SKheXA+8I6B44DBPaI+1q5z5EqF30k7YIO38BlWxdEX28QpWHDt6QBc1mk64nY86ND5&#10;c50u82y+80j4Ty+lbv4Lx1rvej1scXW66CKfGfJPTIy2dfg1ji6cu7761Ve7z37xz7t//i17vJjA&#10;vQA1MBJmPPXR/bsX3pFhDEavYhIiF8amBv/WaZ2Vc0EGNI5wfsRlHdWvesSR9uCM9sKjn7tSd+HP&#10;9hAvh4/ZZB9x2xDyFBwF1LVtAasxtzgbMoKLgV3pj7Pdgk9Ywb+vlXCfsnbpnCxE5ImeKn3GJ1R6&#10;NTH1mXcOvCMFrTM++H6Oox0dW3+0f560hH+fqHYFSjvyrlm3oXeWDvDUnEeu7mJzOI2HZzziJ4dB&#10;RgWdEG9l6Lw4mSlcESql25HiVHHOrQ7qGFRWK6wnJOsK7xKaWg+jY1Upy2vkyaCOkQ1maD7UqBt5&#10;VUwL0GV9zleVKZfnUvMuwp+es/0Xw0o+NHrPk7zIo+9eskEhFhnNM62bJqzBubPouISI0WGYbL3f&#10;ffnlL3Yfffguyi0HL7rzB0brqiW1xUAWOgROPFmGhJfog/RWJmvNwXLr9bnLWnZ5N5TpVGk6lxN8&#10;FVX5gCuI/V9xO3nF+CgSt4f6EIWGWt6NmMvT9tbVgW/LxnhYOsxnclyuPLqHI8SV3xGd9PKCgY76&#10;rlC59KkpusqcZU7jIM+gHCWX7ciLdiNsOoV8kFYYl+AVIyuK2p0OGHuXvOrRQe58+c67wagFAX9B&#10;zpl8HXTzMrYkikw4WgVWCivZBTOtbuoQje1meg5zemmXGYD4FqbTfbaPGe+j28702jIbpJuktP8/&#10;5t60yY5cSc+MTGYm19pYxap7a6+720gt02I2H+b/f5sZLSaNJJOp1X1bd629uObG5DzP6/A4OIcn&#10;WezbrekBeTICgMM3OAAPAIFYy080O30GV4Lgpoz5u3x3XBhD4+0ya5p5RqaQOH/mdO8b1wRK2hzb&#10;3Dc9U5qXTW7hMn3GmeoSfg9O8+wb/Lcb5GEX18swm3Y45+3y1vpp/rWXDp3W8fnaefLSjmTy5Y0b&#10;WpUZ4d9ZbhpRsvMXPaxhUqg4O3gvrz8m5wzv/S584Sxc5ic+0SHFZMLEUyWMuhp8D15af5kZ4Cnf&#10;gdZQSze2eXpjxgqXbUyrz0vx0HVJj8KDa2oUXDpZjjMGnSn7AFpTHo5M63abAXvETTekn0On+Ycs&#10;ylRylvwgjDQtUfMcGGjF3uwiwdXl+hoCO3/E42yJPIXPVX9ggA9n3U2SH28cZ7OUZF9LcPnSb5D+&#10;+he/WH73uz9l1v40soOZ/+rihMFfXcp5zdqAizxn6jVJ+0dn/u165aHt1NmTK4/rId/0zCjBB+zC&#10;Cn6Ay6L+k39+0tA281AN4ixlwWP7DC1jX+VfvHNQVvlwRsmZxMyqk+Ybde4/usGWHc4QAme9la6j&#10;nC9KgEQ9u49Y/rK3mRv9EWmcMfafEM/h2LEVj5Wph+Zs6aGs9nCTYyeEcex3s7nI1LdyakWXlAEw&#10;sDrr8VCiAIDiGMGsQSXE2QBBjAQmnP7KrAx57UTp9KgQi8Wz9MCpka8DZP4zNusJkwMi0U7jcL+Q&#10;NDyv4XB8D0haCpwrOB1wgx/hTFNJXKqyRsVmuQ+hrCgKBE4FuLSXRkK6OLq8SzTSSCMjz3R/Vpt9&#10;kYaSjomUNEBahbNVxyjsr/7Zb5Z37r+J4apcB1AbunCqWEeAiEYgOi2Ba3Qz+Cc1MnjdBIEJAqZg&#10;YuufboDFoyADPhB9j24k1r8VV6VBPnmWjT5JDs/EG3+jM+5UuNPNmba1fkkjFew4KgQbostKN3lr&#10;xbOtjtm75KdHDljHVolpsIKKi8ZZM1WUAUNxLL8MBtSbPGszRKJ7vSnrjf+pI11O6yt2ITQ8a1u3&#10;2PTtE0DZh0+ipfsUlAjl5VuKrbN0cGaNPG4JGx1tdKFeKte/0p6D+Bq2cXd+p3e8rspTCIXvMp0m&#10;jPdyGyhg5qA+DNupQ74JdsbX5U1rfieROnvrGh1P+LYyiQTXS1zsQr0c3+Zro7tdyBnO+9CbhG69&#10;lTy7pX883jiFVMyZ3r7S2/Q29bcPtnE1jS77Ktiu0S7bZXIddZ667/ov7w/GFWDGXPZaYJ1RV9Ps&#10;z15RrSsi25Kh+ekM4y/pS8QD6TZ86anLFrOCFj+5cm/MPUS1V0Wa9C92mcjoeTs2OR/YXnjWGv25&#10;2wQy2NOvpy9yJiL6GH2aHTFBvNIonje2Zrz5zBVAuYgque+84JDX4Ddmubr6t+VJkh1KbiqnInLw&#10;cigUW8ABkld/6fOkleKOJjVmMXkfLu1HPc7ns08+yoHIPzw+ZU/NXdisJTudDXWpAtxsnf2SkDti&#10;ht5gX26nfpU9Quqeftlx3zq32iF8ODpIZ3l8cKWQHEV+9SMPSqAz4bzHMfwYrB9XG9STD6/uabJs&#10;fgKYoZzKxGqRb8O5chAQUsOb9S/vjK1XzOrowPiQq1yZ/QLlOXKpq0zm4BvkeCLKy5fBvFqF8FgA&#10;eeUfOI5e4BThGziuyf9uSB2Q2P287Pp9OvlRNdGtSukOMgxA+BImn2OpMR5Kiaj2tlAQxQqf6Skx&#10;Ecx3h7rBMsZ1XPwArxDiFd5lrys26VlJvSdKZ0mfTQEsK/52xJAy8Z4hCg/g0qjkQaW4vGIDshpO&#10;z54pbXDJg86dHxfUcGQk8kCnZWh6kQ88GouzI9yUkmws4Dmm8v0Yoa/M/+JnH8MthogcQlblc8Nd&#10;KkFDNKYzIcr6E/riMrS+K14GJJzlbfzWiSF85a7+GPefQVQpqaGPANdynn+++eDXm+UvjcAcdJNy&#10;/hk0SifVGDTiNKTQKT51/tx8qWPbRqi+/dSJeG9xzpQzkQcaI0+Df/zDd7zO6mv98liGLl03iWcW&#10;Czl9ipF7VVOdeM1g6je54VOuM60KHWFcAnXGKjakA84TRRxdsGRtfAwEat7aV7+ZSYperMvSyVDT&#10;dFHjFaL/TXQkNp9mVKdgRtVbgfTf0uOo75EYuuo6wWvh6Po3WZiiDd+AbHitcsYjj/W3yx/lu6y4&#10;DMK/Ttjld46HhwnPjLPgrqEx+FP3a5nufFd815Td4b3L78qnbOZJCipGvVkvL6lozdPGK9K414JV&#10;vHAEZhvLBn6j305r/mbc4W/QEmnD2B4arq7Fv/3RZla6mSkehGtaXrXvIXyLnQJp5110vRb+DU15&#10;oS3sqYKGad61Oflq2oVyoxfzDF2u8ls/0tgQ6TfKTFrTlQscdRyNtJCNh1GX+o+Pb2fZBxYSv2Cl&#10;4Jiz1MRouz+nL0lfQJ8kjD1n2gjjRSmnuJGWKdEvgMb9Rafhf1gQvPjPMMvjeGOqaaitmy9CmNry&#10;WT9VuupwzgNsJ4CKUONc8UyCaZk1kZb9n7pxJqQcGsc799VmQzabqD947538vn/4d8D4AMoIyhjl&#10;uJFxl7iDu7MpVzqd2WyNJspnCuv2547LbnFRP37mRIKWd7nPNB9kc74QuF0ZcdtF0lzek1/3p1Iu&#10;tgJNHV+FkW+U4n/2kpar51jkCoFV5NvS5MRJs95rNgsnBnj7cGVxrNFPUKYLZpdO2HYhfrdfnJ2e&#10;xfGxXhyLLuDFJTsJZiYOuZRBKsrjP2eR3E/rFhL5FfaZy3c1UK02ok7Mt3ZZfYO+OPgDL0eeekpS&#10;jFDn4pSB7pJXwXVQZNYfpVGAgxzTUmqA+zb6ICZNuG5AnZalLY3SMlw9KTyVx4CXQRJxfFpQGB0a&#10;vdM25tCzwsDb984cxFEaaXGq5InB04E2x+0Td3DOsp50FRr4LN0kJjgV5RQb2T3oZiYEA+1QA33N&#10;KPH+Fziulk8/+Qnf5eFtPb6Aoz1YGZtgwwPhoGl6cGg8AbJDrLvWXZV9OW3WgfhmeHF0vOG8pkIx&#10;mryuKQzI00lIk/+9qd7yMRYgor9SUXCKxzRh5Ep51Gvqk3S9dzs3n0Q8OfcGX7H2lFmmlzD0w+XJ&#10;s/Pl0ZNT6J5zeBkne/tEo0qse9kQF/VdX3y28VR92/c4i+VmPo8EsNE0H56LdOJBoNYr/NlJyp0f&#10;ffRIfQ+khAOmn7VVN+hTZxAFVYL6sKHbaEyL/cjICgF/5BlM3q2jim90XnCF3bwuWzotXKZFh6ET&#10;1GIHtvB3+zAnT3UDxHKFT71vaDSubvgDPJcu0zAzHwI0j83TXNa8DkV3w3+n93UrXz1FnpJTmOAa&#10;emzYNZ0b00puaToIm7vhr2Kbv82b5YQ1vp0mgg19S4buHlgpzuUbtvBueNjwOHAJOAXzmweTjWdQ&#10;oX/xvn8N09eGLVQbnVd8Q7/jXoXSMRJn4qOuMk6TkPShE7Psz3dD028c5s/3nT+XM02Y7ss7z7R6&#10;AKx6sC4labplqtyGiV3c4mtYceoM6BxRMHaRcUYagavVBOFcMnIzMiXCk4Onbz4d8obTIX2QA3C2&#10;OPiQlfLwQ8csf9Eh+Gv2QWwVhDOYnwCMfDR/rYPObnhpZ/ZayS2zE0xq2PR7oqViKLVCFunSmYmB&#10;lx1mPPhDPIn8aVxDbjLE7zh2l8N4v/j04+Vv//b3OAWscHD2oXszXbbS0dAYdKyUw4dJHRadCPvV&#10;yCZu9Oz0Rvof4HSezPPAZZmwf5eeT3C29bTdCw6lvDwlVkc92B9BJeOgTo8Puo6t1rU/iwuhXB3S&#10;j4/xHxZD1zfa8vKPMoovThf9PAz4z72uymc92rc7Q/SCB3OPlFDPV7wR+YIXfLQhtxZL0fO4fPmn&#10;/YuMJ9rEGOKjB3SiE9p+RfpXeYBuJmhSc3BAPGOfCtHgMs0JMafPbvH6vpWYBsO16k+PD04sYB4/&#10;Q2C4mueOc9N1IlT+c85UKkKkUM6KsNKOub9kE1qUCbOFjycG8hW4OlWYhoR4HSCdktPb9KBJKacy&#10;pOkgSrof7vNYggzA4HTGydmudfaJuHgNyhaFYFRexW+jPL88I4+KNh8qDlhubDt/9mR5/907HBnw&#10;CYRZ3gNHOjIZHHqoS+ETf9OQnvCtL+MJlo0k02XgCp/e87/LiS8Bo+wQ/Y1I3ythnjA0AviXP0/K&#10;DU9KRTy4Br4B0ihTRgNVD72BME6vhoV1S17taLwXGKnOb/Z04UyyFW855jMod3lr7TFvOj7HoVGv&#10;+UgiPMhbfcIA7UG46zkSEbdOIUOeui+H6YgnCcv4weeLy3sxbM+/uENDOeaUX+3Mp06fCAyRmXy7&#10;Ah3yco6kZ52TLzGvRIwbrOuqimivEkdOgC1QAFOeqi1deo09gtB7aQzUUzFpqFkC/IUmt84AaqvG&#10;1zLTXRMM3gAUVOQcmd0GhenQ+bk2Pwosf0PwvlrGkhv6jWX/NcXFOfAIFdrgDgek78O14W+j+06b&#10;ca34BvmeddmCHQSkZx0nz6t69Gr+pI+B6kcvM435fregNPy17s1vGUJ/L23tZbRL4At/NLaL3tzA&#10;CjPj63jbswUl1bSb50rfrusua94cukzj6HY5w+zeW2bmXLmuC41/zneAsg+xv3Zgtg/2MxsvGJwd&#10;2NykXA6UY8XzbPp1z0ryKJuZA/QvzBGOhjqwLpwZz4dQ7f8kCEyC/JpvEv/sG8rxIcHC4xKHiCKj&#10;VGAjaNLoHzSskSlsOxMm1mv0s1aCdu+fWSfqvXXfwCETUoUvD0/KAs1bOBef8amtu3wj89tHfFaE&#10;vtCH5bQD+2X2IQvqklMcJ/kkNA3h/PxTrtxbB+q1g3Dq2i7VFvXcIxvQs7oWVi0ybZE8naTE8Rvs&#10;9xzDhbVOHbuic3jikZVtE+5BWpbH9OU5E4+PJ/tJFAPVRjVwjqFjOXSzNNuKNh+equ0wEQJjB3wb&#10;VN/AmUj5skosb1+h2+k3BOt8J+oamvELooaSV9ieXWu/AAOiZI078QGgaZCOp5MfFZLNzJB+sIg0&#10;PAX1+2toLo6HtCweBwVEhco30dgwDawGrFAefFVrjHj7pCFNlBfvjgHVIF0rKxWG4V7RUHRuxBkc&#10;3Lv8pfJgKD/py5evjZvnxi6/k0MqPOEnW7sEG4EKjAEMPlVIKZwnE2EJURjpeuPONKWTgANIZJrR&#10;5naTfTi0xuXnP/t8+fnnnwOrV1sDcXQ/9BWE/JE/6cxBuKrISvdenus6QxZcYAv5ynPzHuggrPKN&#10;OzoaqKQiDv/lP/catcZmuwn+bbIvxbpenICDiaordOWHLfXsfUPhAmfoHKfIZuObiU4k3XvjNt9u&#10;u5VPnnz35Q+KiVHikLLEl2lY6dOqNGplip1BQnoyq2o0TgtqYebXFLz2xRMEOQbTwxe2oN3woMlU&#10;rLZQuGA1+NOwLGTnCAlp7tYPqWteFBYs/pEnfy+HrfrYye5SgRl5qXLuO6/jzVcLtvK2Auwg3xOd&#10;eUndImNfBW8JWne7KJqnTm8exPGPFRpn45t53s0TZl/adrpcxzhNXuHDcwtshSuD11ZwoOuPyU1n&#10;n6ydNxV56fZ1YLYLzTqt+66rvgov3uKpYDpe9DZOUDspnW/ZGU/hKHxVVohXhy7TUJt4K7ZyZpoN&#10;e921cVgmPwCRIvd37tzNtoxLBnmf4B2os2eJfiMPQanCsdxDB5aJB8rXpyiqj3ALgP2dZzZJy7HL&#10;4IAZucGR9NGv0KPRJ1SacEB5GTB77MJqsN+a4FJg/UP5qqo15XVv5FsO5jDIjeQNXftF9fTpxx8t&#10;P/ngveXbh79DVvpk5NeRU37HTOV3hqb2npa9qAf7TcdGBM2siuN2xkniOg95LX+k2XQyQwWe9Nnw&#10;6BgpfBwN+t7AWBb2dWqNqwi3Ylh3+gZ+9urq3BWHdMPJ9+3qA44VUEC3vtRRETXZkrcd2dahXuIz&#10;wHfsgKtBG6ntGxb3A/fMdPFPB8exSPdNvHoDyqwvIl+OUS7ltV8gzugCuJpJ4gqTcZ4ooA6jH6+M&#10;nRw+DQEK+XOKz93mIohhyRz5bpS+yc8BzfQoa9yL8IxZH/OaUMqSbl50BzOmGaQzbhM34kAenORl&#10;lgevMIM1A2oOo6IS4gA5AwQf0smZQZRVGeKLYGB0oJWWdCqvcBexUl74A6avV7zd5VNCviGGsXmm&#10;h7MpaJB0HaPL5SOOC3D68znOQm+Cs+paPvG7lKR3/ZeE5mUua9rrhF0+sJPI1k8b6gFBytMfKGfc&#10;3gs7p2mE6lAdiN+/GrHr+ABy75Qr3hHTnxrUC3R0h+/l2QCOOd37vWdvL+dPz5bTJ5yg7qyS9QRc&#10;/H4QatKpH9P7vuUlP08lxJ1Kvcnmf9+GMdsO0g8k5vwQZrMuLvlmFEc68KJoHNzUSBpH1a/607FW&#10;BfVTmgrVnLyf9WwTM5g2pydx60/0OlL63mtTUJ+RMVcBK2dLz1sYN5HGt0mBGxWgECM0/obdxdtx&#10;NWzw71Q8af/Uf5r35mPleTBa+uvczdVsl7kNcy3N+IJLEH8zkIV2QtF5NdAuTNOa0zttB/1rRS3b&#10;5cM28aqzSq/hf4MqL2CMaB/MabTxNK5OG6DrRf3swpjW6eZFh2uJuqky27yp5H2wO0XXaNNxkM05&#10;e0P2mab9PBzWgMUY4Cx1jT20ac7WmccjyzmArmOXbYVQvHrDb1QvoGtIn03ctPTdXKfJoxXOPFF2&#10;X2WBwmOBSg8CCs/4VwSvuKFEs8aV+yCo2m6duuhZIgl9tdzlxZpf/+KXy29/9zVnLjnA4ySxB8e3&#10;g92fk9ftcQxcwnRsi+MU96EY0aHKGEm0x9SmFTVpB4IinjP7z55trE98z10GDSfaUM0z6a5SKVkW&#10;dULijAdq9eu318oZYSKFOrUeb7MCAXB4yPdHiTKaZPzOW2yO48CWDbgc61jEeDA0JQ8XfiDddCpn&#10;VHf49TTxzIyxhUN7YQiJs1ObxWFIH2IUkEbNZjlpMrb86PRRB+ole6uBcZKAN/d1XnRY9DA9M6nW&#10;CjMzZCEEMN8Pleq4RKHCq0euepPPcZZE6gbuODnkaTFxshi4YC/KkkE37nZQyTk0CtryofqCj7iB&#10;uo6n65kJxR/TttA6g0+dKtdjVaI8GRem5TFNL1k+TjEiQ3jnKpz8ZiMb/EtTvp0xYdQv3olbCWeU&#10;fe+dN5Z337sPHA6UsPzLE52CEbpBGkUkW05w8HfQjNkZTUiHMO6bpxFdedRUzev8+bqNrcgBuMI2&#10;Lq8rrPVRjAVOHWx+2uFwpkjXi7bD8NCuksm6sTO0mXL1Kc51ZqbKL2+gk+ifTd53WAZ9jiMDjnvM&#10;Lr35Nm9qAOubhD4NeH5GNQmMDxiRp5MLw8V/1G4PisPqUoMfzExd8/RRmxh96uT7gGz6ZEI6Du6d&#10;O5xmCw82DB1egxsQrfu8LUNcu6inEbsjm+kmGK/gXWksdZrK7DxnMYrf1B/05hB4Eqwn79WtwfvO&#10;I5a0+Y8ybmOq3E2ZDfSGu6JjTtNrOsbbVpQ5eEKg5JbYTDEcqfQRGp/RfTyYnunwIUvDFJ3CHD6H&#10;fmZ8lpW65NRPl630+mvanO69qOa0yCimwTYqDDf9sLLSHHLZtqs2iob5c5hxqzPtaE7bB99pDdfX&#10;xtv5xjvPtL6f07tMX1eYV/Aprm0pNnQa94qnEb/mdV+5kqf4l63q/6iAoeNC3ba3LWfz47VFWgcr&#10;EqTXNG2j1ma3VWc2ajB1aKb3oB/xwS97Jp3xoHzX1wFT29WF20v5rzTU+PvQXfFbLgM4/Zj/XhW6&#10;fGQd8lq+eXYQLhz81Rh/JKzlGhfkHbQz8FO28k1UX0PnM05ernlxcLL86pc/W/7v//Tflt//6RvG&#10;QcZZl6boY7P1QT0y2Lsx6QrHJh+OzctL9vU1meAYb9uwUnplqFeHnDnSwmgO6NfZrOrna5YmjNFF&#10;l98AQBwL245BXI7tfrvOdv70qStOjJvUnfIYauy2LonIT/ZslbPkUTTnlLO/VxYfmMXt/iw9khPS&#10;Sy9VVj6zP5gHaoO8H8sLsrncp8vtvrYX8CQ5odInQLdKlM71CdS9b9c7gdPBNH8xlfMMZiJzAPRb&#10;X+Wx3cZJkaDLHO43akFFo9cVQjB1jGA6HCpGJQinAau6qngqCBx2WCpbDWlc1TBqSi0z6uDKK/8y&#10;p7DAiTMdK/Ecx05DQYWhY6OJV+vMgbT4GbIvRhxjx73pKls88haP1Qoizc3g8ppNgNadm8XBHycM&#10;DM5o/OrnXyzvvfs2Cqe8FUKvXLpo1Ut1KFchX2ow5I009WHZvloyweIDhZwbygg0hMpoXSZz/TMV&#10;HGmBj/xFqzomsVrHQRxl9WxSZvZ0kNSNP58ciHvOhAdz6XjYYJxVc+nzPB2YcDguwORfZMIWcG6u&#10;2Ah4fPNwecdTznkD4eLyh+X8FD6dHaKMTwjchFuX6Fa7hDdPrK26onOkwVsPiXPGlW9jyJc2eZP9&#10;Sndxku7duxtnSm1pH9pl6lWkwMVO1UX/Wm/Eh5pHCrxxV5ov3UdVJu6Ero852bSuHxtnF9uky8Om&#10;BOCEhtqkd+pujkWDf0+5PDnaOSb0VUB+/F878CCp5IKtvyXP4BmY4rkhGl/HS0dzasvttXANvFzE&#10;WrD+DfPA1G3yrBf+mTTrh2jCBt9MsXgUYKtMoa+C099rkgdE51p/4i27LB28THOWcRdmzmudTGxw&#10;K77G2dcNhPTnctqR4ELKpb+5VN9bRg12Wfmyr3Nw2tLPIFU1vWuPpLYNU8j7wEHE+pK2f+vacZM6&#10;pfqPgG39WblMakOHVwavPEDT5xp3/HGLRfpXJMoSCP2LfUD6H/od90fKhPLRuIuRRgovLkcdZrO3&#10;DzdDDtLFb18QAcLS6HesbpI7NKo4FKNc582SeC9spxlZP1kyMrbyB5IV3jgAsGVBbkVQfFqbYs61&#10;AIpO7tER/+wbfdnovXfeXL785htKM15mo7ez7Ux62HeCD++SPlwnAWdHrOCIc8ekgLbu/s+s2qAb&#10;HRE3RstU6ifwNWHxnLoKeThxvKSQ3XmC8WyrwXk9YXyXrH+032zz4epEixu5uz9OrocUA+pLP1mx&#10;CF3HanwEMuSTovgkNf7AaegVb+DCVgTRB7CPM31jw+XkBZH00TFgCbKX4TgCmaePgZ8zZtsEyp4p&#10;ySsMBQ+PeFhXQVLUWXCqTqEioEABhAHSwgQK9apyJKgH51N/KoAKciD0QKieznJmQkOIYcOY3p3O&#10;UJweVHl+xnkK4NPBchbqBuXdIyVeCoVWNXoaiwLRECAG4ygnVaGgpLEkpAcaORxQfUMAuFO49JwO&#10;cWYWDN5sgOJMwwTGoEw+dTx3WQctuk1JvXoa6ltMd/7z3/xiued5Qs+fZYblCqOMccb903gjZmZU&#10;oqdoRyUP/PIB3nITTS+a5toglC2Vp775+W83tCGUs2MLF0Z47jH46FitRG+a6aAtzrotjQHvRwzD&#10;G/xl5oX69wPABvlXLNF6OJjT+z6BWW9xiD2cjLg4daaeu4cr5Wva9AabrUHmSWGkP19u3T1Zbp+z&#10;pnyA7s+Ap6wPOH5ZPG+1WDdoUH5ZBcZgXVOvxnrOt6IOb9zN1LLpdqSxDdkHRsdMm/NNP7/9oxKv&#10;wJvyOtDIZ0drNaQqkKXfjFN32p5S21m0flMPSRSd+uWnXoLDjArR07i3rKHTMsNBW7K89WtIdyiu&#10;Aesl8CYFov6kfue4OAAWRt68DpZWqJQfHmeeFAcNIIGhLizl/xRUeWvRQAiHNpJYHY/1Qf1V0gY4&#10;Ba2tqp8pI7fRJ7Qjl9e0M9ua3buds/xI3vLEtRNxIrQsyYWsd10ENrK0HKaYzx/1Mv5ZTtwmd0g8&#10;gJ2yuc71JdxgawXo/DVh3KQeBs7G73U3BG4kBq4BUra57OtGXlH5s3xkalqRM2qKDazohE1EaNqH&#10;Og0O/hCKNSHUs71UBfsiBxkVGXsf6ass0g9i+RAODA6qckUBaYXPUa4uRbN0570/SnBJXZvCvQNT&#10;52ovOvpu8rUPsR+8iNHRtmmT1VZ9LZy2TbqzJ1mZ4N6x4IV9vgLQn9X3KyFCkgRo+XVDRLqmxUK8&#10;am/gjyFJj/9uLBcsYlNAnjusegG2LFVNAOnsN2Diq9KWAJn1pg4bwXxN4oaWvAluu82hlOihnBBm&#10;ZdZyajyckSJN9tgyNr3JBu9ff/Hx8j/+5m+WZ5xNdMSGaQ9kzvlE8OrWmedBVuOu6nLSwn07Hufg&#10;JInK8dubfuor+3m0E1cDZIxfrvTLUvflKrc0PKdf13kdQwblannULSsX5zg24HVSJM4MerWecQri&#10;vA/xM075cWAdIYMvusThkaw6Rbee2+TkjctqDvMuKeoaWAfxV9QbutCG9APySRz6nPgn0JS/LKOB&#10;i2FrOXGcQn+1LJeNJdGxjpECiiP2CazOU03mhLvQOHKZ6ZgP2vaAqNPi8pVOhU6TzpBLcCpZj1XD&#10;8eegbMPQX7WiVZib6Xz77MwKkTF/GnYGV2B4gvBshju8bXdKZT97yttyGG32B7VpqVhxgi/tADqZ&#10;KRj5VsIV03RxDoB175KyZpbECqR4nevBGiQGcMUykRXdfHuVV3HKdyldCGHAA69HpDdf79x/sHzw&#10;058GRzqCeOQoGtms5iqZ4qEBluABxRqsIgcYQ/PhvfLlKvCQ27gw1ekke+vePGHT0UxlCnLztyq9&#10;6qrAJLZhKngGuLowdJ0quyk3cELFIy+mObjpjJCUYLrPBkY1zOfkp86pDzf4Gb86pmPGqTm+h33c&#10;oHHiMB1z7ocbOA+cwXTATOvgLIw8NVKnNFaqKJ2HZ2p88P6D5VSZaTD5xM2Q285Vp9fZrkMasW9h&#10;qEqDdetPHqmqNUQLpDkYcIkuWxcFa3Oqf2uhAlyj+24sa/DqcJC6NW3U8bisdds09+HqtIbxGlsT&#10;36AjTOc3/P5r8bU/r1NLTx0L3pCy7Fy+4hn84Ek45e1rl/+xq9p1YC9ZwIlyShZuBr7G0bgrv1MF&#10;m/naxHfhNiVe767pvR70NVCTbrb51AraErb536SL0/rwMmC6SLLI80pYZTWfROP8T5BuF6+UzV/b&#10;hWGGN968Bm8TMYPQZSq2/2+Xn3Ov40H0/nwY8+qy2vGNOpJF+7AvslsqHnkYspNHNsekEx/qKeO2&#10;iTrU1qwqQzJI+Z8+zYdHbI17+6/0b/RfUo6MAS6ddd+XpD1MC++gHWYDtPmzlt2fvQH80btyQvUf&#10;aqbEXlheLVh5xqXnA+8tdPbpp5/wZvDN5eG3T3CWkMXCwwgcj+XXiQSXtGxzl3aGysJ9JjqI29s7&#10;nqQ/Fbc6U93iAZ8OiTp0bI8jRv4NVxDQv3q/lY/NUh6nJBvCwV36l3/r5TKv+duz6mTpcOcrITDn&#10;dgzFy+fEiNstOCPmeUjKLJ766fC5elV9ByMLwwbTD06O0P+HZ2DlWf04xiunD/bt+GWcQSfud/Xb&#10;b/oM2kW9PVl2ocrE4bh3xfgXFY6BWr8gxES8BhJ7+UPnxIbioCSMjNsovKbSYEbGejbKdJ8IVExG&#10;VYqJwzJZzkFgD4OSGRuIVIu5og94HBaXx2LXKCevg/pRP9LcxOaapqeBGzdYXudO/PLS+1bMy2yW&#10;+TSyWipUhuJfWo0j7FLZNrR8oHXMUH3y8Ud5srm8Oo1joC5SUcVujFE6cwDkpRAZSfW6G0ybi6ir&#10;7nj62mWEE1rJY07KTfnG21fLdSOO3gNjCUPx0OVi9ORrdB2CZ6QVzcrJkl0MHvrUoZiiT3jSmbHR&#10;6bjcvnsbIz1cvn/0ZDm85VsRPB2ypk7lL4c4TIe+7s9yXQzblolEZ8+YfaIObNh6G/L1+OFTGqjL&#10;wjeWJ+C6cwfc7I1S8fLr1OkdpqOrsUEffURnQ4fe838Nqz5Js6GvcTECmKcU0tOQoJF8cQwMgUHG&#10;udyKnBv1FofRRO67Pow2jjnN9N2gTmcYaVk2tQZOQ9KGYKvMyak8b5WvQ+NLu1w5WXMDveGwcGhn&#10;jaLklYvipPF5NW9fvHlMPu24YZQm91S72EAQHNWuimfbZcMLYuh48VJp/bfzOv461xnPfL8P1740&#10;aczlmqYSmD7nXVe+ywj7Khjz8oSOxqKzpjGujuN5AqDCmm7jAzVpUiqecsZcIxnl136wwLrajW3J&#10;4izKdaHpdZm+2qZeCiQ502kPokSuRsiDg3j4JT+mztV2rvNwzuy0/fmNQ17nINP+nGE2E9k0e/qd&#10;ElT57ac0XseD6A4AxzRD8Wm+QbusO/9a1n/C9C9pMjWF1nHyBt7KnpBN8Fu3gkzoQsckaDRv9ZBq&#10;qaqzSq/76IzyTl68zedPPnjwYPnzl98vl67UOCPCQ6djrnuG/JyZe20lh1sgwjhNjgQ5b5A+9pyJ&#10;C99YU5FObriMqQ5coksfj7Nj3+4KkPyc8mbbTcA9kFJnw5FIft3+4mnh4iVBzdb4yoyKjq0vBLmq&#10;gJT8A4SyTszkHtkz3o/KcJzVHlzxkXd/wvUDcteRkzXqRj6cGTNoQ+EKmnCQ9MJSztqmPsvPEf4G&#10;jLkK5fE40Z8O+eAlVxg48vtr53z8FApoERIAyKQzLHbCV77pRlxm4txYoQ5IxIu18BdnJGkYZwRz&#10;IEXZKimCiNNyZJ5y/pKiOwC20WV3PqmpEOA8Mdv1aafRLPccJ4kCuc+G3+HEtZMmraJbRt54UxGU&#10;92q5ani+xu70XlWas1ipHJhzZg33kJm0i+Wtt95cPvzop6iEhibjYLF5F27pkDRSu0NougEfuZkF&#10;StkkrH9CfeDoRMt3JXWaV9O60ub00IO1oluNac5PWblGB/IfGejwGl/RqnJNu6+BHjoSrmjIB3ZB&#10;ZhrSUIIPLDpNPjmcMFN5zEGVZxffc+7SzeXmvRMaJE+P95hef8aSqxv+4ETHN0cPaF+sX9MSeLMS&#10;QEJ1nJ6jcbY8efxkefOte9DD0Wam6fHjp/BS1md9Wq/uz7hiX5OIm1f5LVmqzor/0pW6T36o1Z/o&#10;IvJ23ig/YLbKr/ooeo0mtCNdp/xl16Zl6eZT3C3bjHUXds7r+xVm72BnbbSuqkR0MclR8ca2Y7Sd&#10;/BrXksVK2gA3b3CwSZzutmlv61uwOb9xTcW38uf0GVYcc3yG8968Ob/v+zrzsFu2yzdMl3lVOuxY&#10;JSNorX3LXXjJZQNCduMXsmnUdS0dJGLLzJ6xECr4uXwApz+Nbyqy5lpuzvfen6jNI3eFXW9MKlHS&#10;99qh2JZdntcOembFftk834LNbAF9hSc2HzDAZ7YkD1oOxqTZjzjoi3rwVHxU/+dYGhkHOwUT8K0/&#10;gZlwbGWOyBYMaaGzqaV9RV4rTTwdir9N3HQfxDIBQF/pNhEfFP/FX/3z5X9wQOUzZuv9bJgzQY67&#10;ZzyUOtFgv+w/ayIrSOhGGFcDTHeMxU9gjHDM1wEFkqsP2T6Eep6e9/brqU3K6QNk3ETnLplxAQ8r&#10;R/I1Jibk1fFcx+2Cvt4JC+WL48ISnL5ueQvMGPLQa11nEoeKqpUl+QAuY1eNNxmfGaNrJkxnGFi3&#10;YMTYwE08D9vw62dgIIiEyqkNaJCFJ34ATFveI23kX33L+xH7cPogVNMkH1k0QAWQ+FxRqRjScwWT&#10;XmEcjMoIrMJDO4JlJgoYl0IcmPXQZFTFCNMV7wyVpzJbGTKfp3Dh+FnO5T6N3gZCUpQQ54084/m+&#10;HK8Mqlz5Nc2BM29MpIxpxXccBGHA53di9Hif+UkUGQpqFKHc5Lsfxo/6qlaI0/oul5/94mfLxz/9&#10;gHyMITl6m8VHKJioUwgOQ/ix7FawsirfHMsNCgWfCEbBNVBWKEGc/dPVs/Pgb+jzJ3wHkD8tb8e9&#10;dtnOy3V1knZ5bBzFXc80Wac5aLTrKvpW6JLBq3QioR0drFvfdbYGM4EnT5aTO37VmXqjIbmEdvPg&#10;Jku3vPrqm5MLy7FPni4XnPx9dspUre8TkOpp7kc36uUC9zLoHN0Gzz02Mx4cMCsJ+9YIJs1N6SR2&#10;QEr+E0nDC7+l2MhPXPuLlFxLrxWPvhQIegb/pr4i30gwY09oHZsVW62a3AP5clI5fVXnocwfr7X/&#10;pNItJX9yVD4i98oib1zVxhoSH7GRPPMXNCvwyzc72F4GIKV4qawZ917gKXGFVUb0rEWHxWZK4lMQ&#10;PvUy5OzyTd/4btpU/LVvG5/Xptl4RdJpr41wlBG+cXr/OroVbg552qak1ZqBBI215rKXYwBXVZfw&#10;9GM1AABAAElEQVQCm/e+zvhaVnE1PymF7LaZuT5sH7ayhhVPVRVwRWqDmozgps9omeW54LkOSHkq&#10;vgYt8Pug44yyg5bf38z+Jcra0/hA5lhwxOn8tTfIccJlFx5w2TBsewsvTQhKDm46CPLhGFA05aH2&#10;qSiQ94Z2Gjd8oRf7gDGWBGj8AdsQZPOQ3/nJSwXtKqYhXn3d1lnxrAZKV11WeRhzoeMgr5y+dPQz&#10;Pu7+gBeQfsfskv2DFuIMk+Or+nMW39UWdzxcUCi8gvLSGXvrg7FRpwWqRQ+9pf/EUYqD6sZsppKs&#10;w3OObfF4Auv2knH4Bg6Jsz8Za+E38MC5PKpMOiWOsf5yPiG05EVcOkL1Pbmqx2zOJ1391wyU1dB9&#10;HBmE1OnAlwkdMPkpFH2KvEQWxL5UpJ6cTdR5JpH/eBfRm3vDLnmwdonOVQt15CnhHZyoQRPooJxw&#10;rcUplMzL6cXp5sVpQAvtdWU9mbiep2kyqoBYosNUKYO4isombdJcFlkD8HhSwwmp1HiJwKeCYEZj&#10;b4/TwVkegm+ssaoQa8b0MA2+S5dvFBDn7ACD8JVCjd4ZhnJmSvnZ3Y4T1Aant03BzF5Y4flWnfIQ&#10;Ih9K1AjOcaiOqa0vPvt4eefNe2TyOjzphsIlJ8g/ykI0ef4VrulVovjlR+PxjqAeR5ke1Eu3mvl2&#10;sNKs6fKKNfTSe+CJ5UwJZlyKZpU2r4wXcZG3dFKdWMoN2lJqI/deuJ5mD1XlC69FMwZv47MOnNqF&#10;maMavXOSt8tu1cD1/OsJUOdEnqk+hL/iW3J824dGdueNO8tbvMmm3Z3ziZSHPzzGeG8sX/3pu+WH&#10;h5zwSl0dcZYKPeLylJml87d46225sxxxANmdO/fi+NZy3RWnez/F+N0LB7y0+MWGR6V1h6js6kl+&#10;UieTsjfpydz6U/ClAzO02cBPeuwCa71Yb9CSBdOuDehTIHE6MFrDu9Dhe7KMqmuLVYck7k5rGZte&#10;pxtPW8MeOsx5YZSMzi3cBdlwsxid1ri87qZ1vPnv+Fxm6x4CL0tfeC3bepzxdNqMZ19+pzV8X033&#10;1/G+Nr7OazivthnhOq1hve4rP+fvu29c5omzg3WxP69qaYvWKLePJ/FV3Y3a3ZBY6YkrP2CDwzIp&#10;t6FVvG0Kz7wCyuBUemweqm8p+Oa18zR7LD4P2h43cs6DlMtqLhEesZHX/v05A5gzFQekOwviOGR5&#10;B7F0KNzbD/kCgXualDE/hwxAMmZIp3ZMp96avleD/aMvhBiaR/nWSTQunPGUEyjETTdSZfq+Uupv&#10;cK0Z1Q8EHq1Wn76BFnePA5vUums+U1bhKC3PonamXYfnNmPZT3/y/vKHP33N29p88QDd2ZfruOSD&#10;ttB0iewQfdoHFA4cGvIdEx1jPRTSiY7oD/jIDx2vN3iwzbgNzYzz6Dv7V6mzzObjrJCAvkENi9HX&#10;6CN1gMO1DINcOUGZe4WQT4O8wIJC+Z+gPRaYy3117APwLgmSYf+ewL0TCemT8Rle4AucM8Oms5ZP&#10;qIDHMVJ70k848GUC/pUeNuNE1736FvcZNqm9mR47hs2jx48f43SgRJiVu/bkLKQAAvoTgUrVYxOJ&#10;m8dEFOVxzXSZhHSWuPqxU5+axSNc/aAI4+qilWa+Rn2St5nKaPK2FRr1mzbStUG4pp3ZK9L8Bo4f&#10;6XUZz+k9eT6Enl5kdumj7a4EcUvLWTGXfUo+2EillCJ01kwXr8tvz/n+zfs/ub988vGH0FV5Grj1&#10;WEaauk6dl2xVa4htQxqyttyBjcTekZ17wWIRibV+KrdKZICvIhBuCi9fxacshc+GVE7tNmQj2qQ2&#10;vHxSG6lj00p/NRhY73EIucqbBqcmvBoy82T9Qd83WmrTnPo+Wn7gQMqHj55yxpX2YJMTg3LTiNng&#10;fevuzeWjzz6iLHVL7v/87e+X3//2j8xkXfK5nfqQosauw+5bb89wiL79+sXy9rv34HZh/9Kj5S6O&#10;lwdSaqfqvTeGOxWfxgNv8p+39SjTAbThx3j0oAzjvvTRkPuvlmm4vu/6tkTyEFacLfeMqcua1vaQ&#10;BkmZzHxRKMu6Fr4mND2vlp1xWqTjnS+fkTXaK6QVr3vQbIXK204UBjQr7q0CU2TGOyX/g25nnH3f&#10;Mop4vu/8v5TgdbjEO+eJP33CRGg3f8qSydXuOl2cze9u2diACl+Drc9QaTP8DLWCX3Mzl8v9oBFe&#10;KLPJV95qu9eguja5ZNrYj32wPM7y2o342O2A+ogHokte/vEN2exTgW7r1r0zjgk6U1l2oU+2J4rM&#10;Y4yRT+NdRpF8mDNNmuVg1CBpXBn9VdspmTst8ltwlF2v4uwaGDoLbCC3/yj5QJG7At/oY4ZWkuLJ&#10;B9rtnObP9MCQHSeQBCV27Lp7543lVz/7Yvn3/+m/ZB+Qe258K93FHV/l961i8Zwc6SjQ/6orlG+a&#10;5PIRXXTs2I6iI2EcX8orXxyZLG/Zt7O31FUdy+l4gSAvVBG3rxVnVpVYZjPItw/XFAz/ADPZ4doC&#10;daAvQH6W6oDJh23Bf+heK7b/KG+2WCCP98744IVk8sXJh+xZw4s+Y6+Wy7TKav08z2GVOF/yDI+P&#10;n/KtW/iStvuznGRxpUx5U+fg8p/1kPiwC23JFRHPqLI8G7wRm5/OSBhCEWWUw4GKwGVkKkeYODAQ&#10;0tu8DVGXxhROpXpomN6qjaO8typjuTgoVEpeAZchmIsQ0OhrHCFwyKiDsoO/dHSO4pAxDQiz+X4d&#10;zCRNR8jXFc+EG3Qz6GfdkqMM8Lwtq1wqvw/PtDIjP1c/yqcOHjOr5Mdcf/nLLzKrdMUGOeloFdX4&#10;tA6jxLkgpMx7pzS55j5lBAPe/zEM8ZSBeOegr+4L/7hvnQQ5WRKdQvQ4cGu42aw58jtPXQ6Q5EjC&#10;zqLSC59y12yX39PztUt1XfVg/YZvSgun/lMfA695pqtLdd/jbzXG4+UHNmL/3R+/Wh4+9qRt7Ip/&#10;zOTWvbiYQvnu8XfLg5/8K97o4AO8Dx8t/8dn//vyt//9t8u//7f/efn6z9+xr82DTg/YJ8cXyJlG&#10;Pr84XR49dGP/QWaaHrvR+66HsL293OEr5VQZAUroufmXR38qY3We5IO01mryU7LSxTIHHas5rDhH&#10;4hwPXmhFP2UdodM0GlXHRWFa85J4A5knn2tFls4HWkFLtumaRP50mb42vbpOBLpA9NZcTPmp51jp&#10;gJzy1rKbm6a3SVG+qgOva2hSa0LdpPwMFvqzDrYLCK9Ms56ah5a543PJTvPa9w3f1xne+4brq2my&#10;6oyHYaeZJq3FnERK+u4fac50m0Yd9bCh7cxs4QJe5HsQd9mZBujBL55KFaZ5M2VGM/OxVWczQsuI&#10;cArBaX1MY0QGycAKX86PbdN+SNymydhT3oo+PT1fnvJ7zhtIdin37nHQLAv24shDsh0IIecCUeZQ&#10;PHlIUi7HkpKDbi5ORPNjGd8c6747tAfvcQKGGK23ztdFNE05+1q41Fz/xK0uheO+iCe79RM9A2OQ&#10;1F6dMs7ZzxSdzXgpjhpDW7qgKThounfJWZXn7Dn+4MH95V322P7xm0e8hcwMHPWQt9PQtaFk1VFB&#10;bzgyJ7zB5oyaY6Ls6RzVns/R3tPxOSZYV/VGmXr0n/WWzd04uj6glnjwYt2jA3Xhn+pzu955KPaI&#10;Ahyf5y6BUcixQz3r8LFjP/A5Uwkeo3c1i/P2gk+f6CTfYhzP0RLgd2LE8Uvxen+TK0n6C1b2lUcp&#10;8M/DLW+w1+oWtiK8m7j1KzKmDd1oPB4d0foObfjLP3TTcVYyymBVSv/aoFWyQsmMBusZC56eqWMk&#10;jDM/Mu3HVE1XWQngUol4HRUfeIyowF5HjKEBa704GOvodIiXWjaWJGFhhicPZree4nVS7sSvDo/Q&#10;g6FR7zOFdsWSDx/HdUYscpDesqiA/rn/yZ/y3WTW7I7nV/zy53mDCxeLCtXgykhiUMSiQK7yIdfh&#10;b8N+xYXzH+mTKKSOMMnbFVJiaiRVwmvuvQKvRn0VsnkXk/JaHwbTpVpl0C2xYNrhzbq2zHMOnawy&#10;lq7y4rN8HCHSmoeyj3K61K+/wALjNLp0nQL9/Z+/XL759hGbvO9gE3rwzC7BhE4oZh44D5i8pPN/&#10;8OEHy/0Hb5J6tPzr9/4l+G4s/+7/+o/L3/71H5c37ujEi/X58ubdO9QEe5twZr/99uvlzr1j9jJR&#10;V6TfvHmB81xvR6ZBIJcNQt7sJP5XhVlv0mg91Qxj6b1tOvUBTNdbxy3XabVvAP1av2bsCXM5s3d5&#10;6LR9cAVbmHfz95C6Nqlp/kNw7EMuXjuoDk2nr52+e5WP5mUXdje+W3ZfXFxdrq/CNQ3vTd9waspr&#10;hHg4G9yWEA9NkWtj8+ovPYcgmwCs/+aw8kTePzREVmnwax2sbL0G8pQfcPYVme2JLtOIV/0FP4Mq&#10;WekfnuEk+cB2xSDsJzIun/FwxQDnkW0uu7hx2HPgzh3oHYwZdPMmFw94fKGScqzfMPAL41Ey9iHt&#10;KOgQdB8g3ZnH0J/Upswtdzt6s9ipocgzp+6/Ty2KT5pbIJvYXHepf5XNzxK4QClVPFrGMcigDIwC&#10;4VWxgUXXDx68u/z8iy+W33/573AiGROYRcoDMuXyYpb65mdwPLxkBt8VAB947W+e+xFjyfPPh/D0&#10;YegR9KQzvlAPl+wr9fgfN1E7ErkHlYO5Mx7Jg11t9i+ByHOwpBuHxrGBvl/6fpQ3+4kYxz0+QFra&#10;ygu21thXOusjjOmpD/jNhEBQ8PCMs6WDpwx11EG1J/v6nMMILu3FUbmOJWB7BocXOx44c3XC1o6b&#10;LBu6ad0yjoEZw6LP0o90s1Ec/agbl/RcKWPLiYJjZCoQh0GPS4PSwCKEwAogc+QLa75KFmmW3RDI&#10;Tb0K23uWhImTgrKtapUZwijaMTMDgjDgsPLFF7oKDS1DlEXeIYOqaQrlrNAxsws6bIfwI4whOMjP&#10;ciLxGtjthco4AKAcr5wKw89yq3zI6h4qEuPkvf/gp8sDPm9iQ/O4dL1hqejUKb8uCBhIkHIFeccc&#10;O7pem7+UX3nV1NTKkHGkr4W4kTeDWaDmTzUQI1n+IkPc0jX0tZ8geqZIlmyIGrV+Sp2D0bQtaSMp&#10;blof4so9xu3VuE5a3oYA9vimvNmo6gd2GhFnfTx6tnz57Q/LQ74qfYhRHmCUOZBQ4UGQPWOQljcP&#10;JEvD82BJzl/SUX1xdrB8+MkHMeZPfvr75a//63/PFOrde/eWN+7eXU4voef0Lvi0hwvW630q8RVZ&#10;9y+Zls8h0Mh72Vbe+b/qB06iN682ZEPXUWCTsp02ktZL672vljM0ngZM+qjbFfeAXeGJr+WmvC0c&#10;BawQw2q25RF323SXM24wT/xr3VZq/m7+VJuuuLJEYZQrmSJHMq3IkrVg9/9d5TG72Fj1v5W3p3jT&#10;ar772qCdb7xxzWm7cLswxhvnXG7fvbANL96GaV0bty/4+4bmqcvZtPehaXrChY90nF2qrg3TXBhf&#10;0zpxFOn0xtCw1ujMk/f5ke6Aa2jYRPgTfqDVwfyZnHHHDA3giFkh+/8u47VsTDq8is4brg5sd27f&#10;jfMEcMoe2IfEFum6fGqimOOV/Y727D5FENDP1IAbcmKGZ/tB60k+yvblpMY1eTYtPAyuhWv4tJ0h&#10;TPFa8lpeOEPLUjgqnoy/8I94i5b9LQYB/YyN6KLziqZjl49VyMOfPkfomLOWPv304+XWf/h/FnzN&#10;9Lv4IqWrrLC4D4t+UWeH0vbZnk93Yj+BDr2Pw4Oe1Xmp1vrxodOHVnwA/qmbOGEU07fzIEzrwyWy&#10;BMdrYXCQyhEpnblBv5BSxrEWOnlrT96suOCo4wVesKKgI6Tc6c+pz8sXddi1OumH+Lx0hiR52Qv+&#10;Gq8P5c4oZV8tOJ6ePkt9KweuBDbkVh40gAw9XurI+c+QemjTDj144R++A04RzMqYy2kCqrR2Hizs&#10;WQg9m6SiHOQUIqdvAu+H77IMp0ETqlKtEGeRyjFBM1lKS/6A0dBWQwCv/F2AT4EMMp8pNmYnIoe8&#10;kW5lqBgP1Lzl8hl7jfJqIjI4de1MRqbpbDBM6/K/ZkHIV9EaQB9bIC69aM+H0Km4Yr3z559/vrzx&#10;xj0aMGcrQVBJSo0aUd2X4xQ2t/5E9pGydb8FpW0gLXoOXv8QFV5Bk+cdccHCwQpovELAOzKullWm&#10;KlP47JBKgaU7QQvOpVedF5xEymiIRYa//uekVgwhdWCVWBdUUxpLDJZIGgZ5Tp+f8uT3zXc/8GSA&#10;MdLRebCY9sX5FDQojVqj94njJmd1uH/M2UGWcNnXJJ5DluQ+/Ogny1t331g+4i3EJw+/X/7wxy85&#10;wuEuxn3Aki/TuDSkW9gpoxRr1NQ7TrPT+NkzhezRiXLkJspT3FcGdVG6TiXshZ3rRIDCX9fOazyl&#10;RG2x9Nywyd/FPqrGxuprvqmqXZhXxJv2FsiQZ04rm4Bf9DbzIwzg/MldbqK6RNWHNxXW9E7YuTbe&#10;neTXj4aRDcGWTbx9PyPrtL6a1zz0dYb/S+/30g+vYPQalovvpjvz9Cq6gafoq+EH7vSRqahXofzR&#10;PGn5z9D8zjJ6n18BBG6Ar+Uq8dV/dUhaTSVBwTdu+xP3rzx89NjOBSVUH6Sz4BEi93gD1jb+gmWb&#10;2tpBXy3v/LRFtyjYd1faBre9anpA8gzlGGlDjEXpGwt2VFxHInPhBrYFXnO3b5RrprudS54J8rqb&#10;cW1cnZvpnzEAcieNFY/4/CGXnyV5gf4QKeOly08ec/Pu/beX//kl34rDN/E7rzZ4+1xD4cJBQNfu&#10;K7IeHPvPmRCwY08fIT1ZkHE6o8CA27PzLG88AFzzkha8JA14yyvxTfr3Y2b/OhwwiGamiPqil6ef&#10;q1kh8+MfWA48Hn7tvmK/9KDzd5xxnzEDHlc/gjI9UWMdx0GCF18I0uGTfR0xDz2+yWqDY98ZYw1c&#10;ItMRY9Qp2tUuWxbgyQJD7CQ6IkkFuOrmfqULznVUriOVrJCZjsO4MzMkIu5ThPt6QkAZ8QYt5uCI&#10;0wG3GqIORl2dskJwBjYNU+9S4ua1gC7PPffscQJZGYBzjABx4VS8/Kggww0q2/QIAbyVe4OKzkwU&#10;FXwDZeSePGGcGQMBvEFXBYQUvGBcDs5h3ikWT/dmcDpBJmcn2P++XD55zHLP4fLJR+8CgQOh0YI3&#10;03nBg67kmV+U6z3pxR/MakDh33XZoT9m0nRCylMGHoTy6RWpouc4pyMNULkuA5R4oV3j6soWUrJi&#10;5NKkrD9D6dAns6KfRJGSLVXrW1jhOqQsaTmpnXTzbGw3mMr1TJPnTG/7+QEPAz3EEfUVTQwlTy/P&#10;qI9LDOGKz5I8fHLBWR8YN3S0DRABe87roegNm3Cjtp+4QSVR4vc//IBd2whZY4eOe5SecjTA6YtH&#10;y8XR+fLgF28vy52z5f5b78SWnj07WJ485U25F7ydSWN4xgGXfiOuNvgxw3TbNW0amk9B6h9+j3Dc&#10;4i2nY9VgS1/KXg0fvQz9Ja6uqIHWZ8MIbzB9N21Xlz7ZphbBlQ5olMuTIgaT8tYHPyhhT9Wmgr+q&#10;KjYmfNLyB7r869A8eJUn7X7NNQ1A8Rq2YLU86U15lV94fJCQjhzNMEHEH4spb+fN+BtmvrrpPzCD&#10;u5UXWpc0pBekU6HG3bAdD56hE+87fdb/hGbrtnF1omVNaxymd9yWaVBWu/eMRsDa8dqvmFqBh4LR&#10;zk2ZaTRE4Iauq9hGr+Kxrc88DMRi41+11fCKzhOgv0UHvvJ0bAnaqfZmfsFU/VuuaFS85iWCLX/C&#10;qzwOPpuffOoo8pIFXvNjWeghtjzwNj99XcvT0O2GMtg5sFO+xxKsiH7DB9cbyw9PnrFpmKV8bRje&#10;T1h/4/lquX2PhyL6lxc+7b7gTSZY9A2wc+Ssc3DAR/34iF4rIti8fJLgUk4eVuC1P5fS7UEe1Fnz&#10;6wSAD8r1Ov6oe523EYQTL1TBmZZh9dD/0b8BE9WQuxvyCZY13fLoT+/GwvxAhU7FUDjlAVL8rAvs&#10;AsTFDYkDfXUt7NsFDV0tfON+kOdXLe7zwssXH76/fPXlV1nqOqATz1ArDP90mmrPkDRSk9GbfSKD&#10;IH0+MstD+IMt+yrvtXEHOuufcqifarEfZ/KhGI7+lMnx3eNmslVExSid9W4ees82Fuo5kyCQy8wV&#10;Y4NxV32uHAuwCYNbbjLrxH1oUd568KefIt4Dj0Vg8sa3/QILP4cwGMeYvsdlymP0APeU024c2ZW9&#10;/mW1Q2KE7tfaNpzx9L7qHj/Dj6O64SszBRKHmOus7ck5kD9hU7UFagpPoqMSyXOJzkExXiaILVfI&#10;uRJ39sm4U2XiFTasCkdc5SuIgssYN+GhO8AWwHyX4Fi4ThkdHGm6thgnaOBQaOn5M2hwTlXW8iAN&#10;gtNJ/XfJGwLm+Z0kz2A6ZS/MGYdl/tWv/8Xy0ccfl2OAQmv9Fh7xMDts7jplupIpz0oVwxr3GRBt&#10;lErrf+jG/pV3/IQ3EKVscrmWQXmThkJ+O7Ly5nquRhI9DtgqU/SzTozRpaMfCOQvPAY+VZJ4p6dD&#10;o4GwCik34UH9XeD4vMiV3UPo38/J2BjP0c2zZ0+XHx4/KgOno1H/9YkCGsqpS7y+zonxYi+eFeIU&#10;7A/fP0SvdgruMWDGCcH9TpFvMbgX6V//m3+1/PHBH5g1xAnjjYaTZ2xKvFXTuW4SfMjMEzs9GcCq&#10;k333/XdSv27Wiy2pK5VRqsz9uFWwvSHgAFmu62Uv4CsSlb3LN9gmXniN+7NzWhlsYK6mGgJTt8b2&#10;gW7RWvEW9FrSG+Wpsb2xb/Cb9zpB/LNeZv724Wj4xh0elPsfIcy0/xHQvRoF+kl7GzVTtB0sqx23&#10;nK2DWc7r+Ew6arfdzeW892f66wTxBBd9hkvqhqrOarvmFa7Cm5l1AEyf6c7xwgE88llbwb9etZWy&#10;lzm9cUmr0u3T7efLQRdn98vOZjPM5ZydfCNUWXUQQGtfcHhwQn/B0jwDXz142qaKj9IX/R4Dn+OW&#10;5+AxlFGG8QY0kAzXwosv8qZsBIjMLav8NN/F86Y+i85GzpZ1laOyjO4JVSfizi/6uq6A9VO8Chs5&#10;xZjEDX9N5IA6tlaULbzjBFjGmZDPP/90+T//43+uMcK+hf8ddCA8/Nm+USdCJ1FrSZ24KgQeX69X&#10;7uiFPPcdXdDJxzkREXWSfOTprku9q+M4rOjTGZ4wJP8w5oqVeeJoneI1ZDzzweQIh0fN6IDnBTFs&#10;Ixu9wRNexcn4oTMVuYGWL3HpjF+wROc4IqwuqfZ2k3FCfNI1XYfdZTknBOJ3ILv/xNG2oHgG45bL&#10;JArlnCUThzwnCKCC/Ank0QBBytW1wXmgTp6MkyeS2Yi8LwYwZgQxiNPlEmvXQdInlmZIIOuTrPzR&#10;WVPI8DGU1QKFL0UcAro8qLEoWPNQxlb4vReva9oeke9SkPxaM06vaUk2VB8iXnggGvh+85tfZWZi&#10;OcBo4uhpcDJXIfi5Db2RbFqF6nzaPjs9XQ4ydRA65YceOn2+hk6X4apOjEqKWAa94B8wGn4HYdRf&#10;dIwRW48RFwA7In/JQz6dqLwNhw5jXCPfDxiiJQzMJ8N+KuBpjXx6pzGb55M1ziqN4I9ffr08Zabn&#10;+IRDKH20g6Y6drPdXfYbPWNGyI4tU5vw7NKpU+2xIe5tBsqjQ3z/3fvVeHCqPvvi0+Vbvqr97Tfw&#10;h1w2LOvJ6deLFzWzJI2zs9M0xhNODjfYMWSvlsogtO7qvmgl4/+DP20HfymptbyilDhbqGwf6nuF&#10;28rdjgjTP3O0g9gi+t8XKm9fzuul7eNpTpvvG+MuTeMN57Xz5/Qu+/e5Nk7LzDhtYR3QjrkjWtdh&#10;Uknr6mhcjafLz9eGmdOugze987pcX03v+8aV9m4DgVfztYnak7dJE7bLNe4u39fd9FXylZ+S2Icw&#10;ae4LK42R2f13wxYNxg7Gle84XuT7H77Pg7VvLdk/O0viCyBnbMK9xSB+wK9nxMVtfyZtORG3XVW9&#10;GYfs6ccc92tgtcFk60jbzaS7jZ6qr5Q/8ZeExa0wLU/ZwZB/Sp911qXnNDFpR+VctEYLf+VBF3wQ&#10;2iSmTKVbongouX1DLHymj6sy0Q9j67vstb3Lg+azH54oeR5Q7ft7BspxOOM3OlWHzt5ckibfbnyW&#10;Bx9qycwZTod8KL0205NlGsikmLqvJ6/wIvvKnI3Q1GvGGGUwgyC/9tlHbJuxrPVWG73LXsNLxhyc&#10;PvWgHXCNDwKOyEeaTVGPQRhXfHyij31xLw3tJ+MdY5tOtsuuOjnZsE88egSHM0rNmzz3WUymJZ2r&#10;9ulPP0Ohj3ydT+EF6KUyicNBrYnCgK/VG9zEBVhgVUHguFbFMSA7kBY2jDbmMdIsyzIJA6EDmwdp&#10;GXqGxPXKMfoHdxQLgwqtJ+h+pExJwlM2eGMk0lIx4nWPkoOu5boihPPchQsGXJl2ypSb/PMLy36B&#10;2FkZG6KbuF3D/eyTj5YPPniABMChTKf+NBwraogVvsVzXZCHroT1Xt4soPJyKT7C10hLxpq30W3j&#10;Mr/w6eBoPNVZWbxgwJl75SxSXXYmoX6qngK290/wI6P1K50YI3H17d4uPXQN+cD9BMwFP+ZQye85&#10;SNInEI9pcNr7krfstAFfVdVBWmcAqTvL5q1GdH6Ks3rHDdqUoZeEBnuT7t6K43OB83XnzVvL7Tc+&#10;XA5Yojv+7iGbQO+E/2fMAt6/9xYzULf5PtLby10OuTygrLNUygiJsgdvCB1XSerxulBZ2lLr+/q6&#10;vg6H+uq6lxdDx9Wt9x3PvdYxV9KE2Dawwqeb2M9P13XDDmOYMPVt2ckag27xJN6X9dJ8Nrzxlm9O&#10;6/vrrjN/18HM6dfBm35d3lz+H3I/PRtRLwMTdJ3Bjn7Rk//ogolXe2t66mY3WGY3zDLs5s8yNlyX&#10;3413WZ/s86LGsJdsZqWtVbBP2ra5xhd5Bn+7uIUxfzc9su+IJEzDzTh9ABN0Ny8DLzz9+Zuvlz/8&#10;+U9Ydg1ozljTIbOUUn0cAxR9iLj53JV4SNfrOKCvyMqCDkMyzEMHdNW+DRa9QNtM66TGBdteDfSd&#10;Jlzbszym3NCHaFsWr6KDin8qXeQTrOnhD7WXfRRs4FdYud2kVx5/d/AIVWm5M7aG0mWlW6z5lvZ7&#10;D95bPmLf5x++/C84OYyLPLhm8oHpNmf6neVJ/wg25XYm55CtDJnJwYbSVzvfpO2kDnQq0Bl9v2+6&#10;sUYDW+Biq8MF34hzibRn9qM78Dpm6giJ3zEj/JHu2+tapLM8ptVMLRg9JwmnTEJKlXod/WZwQE88&#10;XU+upGQlC95ZyA0eJ0QMNV7hX1DG9hrHqQTAGWRZF0sTRvriUxfqLf+EI3Sfrd508JRL5yp7ltz/&#10;IZi/rho9qhbewVUGex/RAUTQPAKwdwSluGziPhGTLWMF+skKGfLAKRnWEVNgFelmYunUU4AGqmeP&#10;ENCQlszq7BxalnsXsC0rrVW4IZizDCAN3RZS7zkVJCMUFzePKijPqVvoI2jeKLDRuWQD2PGtk+U3&#10;v/zVcv/ttxKvZbCajguv6sYbr3WJvsbteoke4c1/huYj1xWKGyrIn7ho4kKOXErmtqmO5EE1kPYs&#10;BHFWJ2mqjXkYQoyhMGsQkkojFgohLKdiSp7xhEgkS7Dk1ayMs4zqBzg26GW627LSdQ8B/rqbuh/y&#10;KZI/f/099UZ57SG8UZ/8cwre5Tdn7WIb4LKObhzeZg9SncHk/rWDEzss32STh3JOj2nYR2/cBb6M&#10;933W4rOESsI7b7/D9+IeF//w5FOocsYWlNFCBhsM+Ykpn/wbUYhXBMASSk+l524Lryi2Zs2wqXfp&#10;pq6sL/ho/qJMiA16K4I9N8WLgDMwCLRh8NvGQmuUjawTniqvLBQBRcfVm0Gsndb8J808C/wThn8S&#10;+vGYhtwxmrKftNbYj3nqLpFVO9H7qOt9fLeOqwA4oFN1YsWsaMpWzXjNkK0IAS/btw0XbyL1IbKu&#10;oqMXXOu0qrZs6DpqLVP1GcUk2hBVQslU7bZNpZ7kbbtwgZq25bZ/IJGO130hj+hDfLjy+5/280ee&#10;Qs0+2AteZ3ffZPou9yxBTTsvR9BBbNPvS9d+zkMt7YQ8KNHaoWfJdpvsFUo9zjxbpmS3EuRxVTkI&#10;7ZedDSqNggsdahb2bdKLiVDAPq3rWpj8EyD0B37KJKiMugHhSBvxHnPW8iM7E4aj1OZiZgHItw6A&#10;+7pu3n5jef+DD5iB/6/ghxZ7gFwlwD3J2VT2ifaXLlsZ7DP91IeqydaUjKWgol/wRRxxX5w7dtKH&#10;Mx6AKA+u/K2ZG8Zkj2vQJ/BFHhUobGZluLevi8NCvlfzS8+MD+Qdc0ae+5haf6nk+kOamgcXdelC&#10;nf6BurDOBHGPFQu12I52oQOnfwFf2I2q0cpcdbKy1IF7ab1aX/7kw6vB+0zAMO60/uVXvsI2+s3b&#10;cL6Wl0GR1Ag0CgcLf9xv5FqnBVcPbzg1epyGDMowJkwzIE6X8EzLYMa9ZzMotByoUCV1c5bSWa6Y&#10;K8WIF5mVJI6a5fQoHbhNM68Fli+DApvvUt9FaAODhqk26Lo3C7M5YJaLM4B0knz9/AWb1e6//cby&#10;2acfcc6SnjgHWrk2xyZBK97zO8ASnjU2KzBPMaaanGu44a5Cy5LBCCBhqm2UYW/KmFFyWDKNMXYs&#10;vgptXKFApbWOtvM3sDUAglS8JHd5Ibzvq/crbFIrv+rQJwINEzSi4o/wrk/rZWsPZ0yX/0BHd86T&#10;39HRbTZe1lMHFoBjy4Z5G6T8Vq9SFMDnbOHZsycszZ1SX+iSNO0uvLlvwUYJ8zaANFL0fcKnTN7/&#10;Cd/pI0ebusmMaNaVccp9E9P18DQenHZtsg1d5qn50G7Zi5HNX2XrIC+ltZK50xvmOhwN57VhO00d&#10;aw+WNc+faV4lF5wjL2Vkwjyu0UTnkfaqEHyWJTSthjfPsDpqI6PaanVgu+gL0+BvwAfH4M378M61&#10;8Zu2L3R+wwtTtKvv6DKzDJ02l+m0664zbNPch/O68qaLQ9tDqgnMe+tkk7TBOyVusnO3gSkdNU8z&#10;mPRmvjtvhp3vzW/4TtfKq2+qPPNzsvIswkDcZWYc3leZ0Q4HbKeNaC6Wn/XQeW1Lxgt3EW/cDZcH&#10;PCxbHE+f2Qc4lPswTP/ubAFt44w3XL85/oHz0+4sd1meO2IPUx7MoR3+6Zf5H5mN24/ooDnAOphK&#10;M4O2wyz5UQ/XtV+gaPo+2mXGPGFG6LIWUqZ2yjpffPt+u/mR28ShrKLQdMSRTLtI+kj/DLyxM/oH&#10;mR4hMiQd2/RKlkW6H/GTLlfOwKFLx7H7b72xfMNRLp5XRY8LrOOs7gN2QQpFc+8MUJGBmn0nPMiP&#10;eF6gzzghDNOWy1iIM1KOt+MivIzN2erc/tir9ZA+uOmQrg/hxm/HfJ0a4eyzj3GMXXFyPHVMcQVC&#10;5sCUl3PcyG86jkeWw9Lnp+JNom7hx5WOaq+UYybElnsO/06iqFOdsnwOBxoeet1HCuTLJUAbNxh3&#10;xsx6wyqGjl0dYYxhLxdf8/BJnywHIH5+aE+jROK1AhWcKah0tFVpyAPCp5ynI8POAlFrMSCJxghh&#10;MoonPcY38n1KsHGoLEMGOXD4pl3jSIc+8rti2zgt4yxVGhg4UQmbjZ12K8NKg+Ve+BiSAy//b6AE&#10;3amrK9ZssQ6XAzE5ZDzkS/YsBTEV+c7bfKiVtDQejAvzoEChLnaKhobjv2FlXGcY78WyCW3QkWVk&#10;dEMqjAVrWhnupuzuXXADF1gyh5oCZl4HDR7LQV71LXxt4o/eUkiTUh9uvFNWJ99wgni6azZc89Ux&#10;Cg7rkZ/G6KwcVo2jyUFfp56QfosPLOKoigQcfuvJIC2RUbvI5ewU7xzi2Nw4BgYD9KnSjkgb0rnF&#10;KKBFh4kY1SC5EnGZNU8Nt2j0zFJ5f4jR5zh7nNuHDx9yQCUzTTQO159FlUYHD7LUelFnfS9/HVqX&#10;FbfEdmidb6deH9vGt4Fr2lv5MYricaUz6nGNb1DkblNeXssWGta8vXQah8rZE9p0Gk9AAruxqS42&#10;4+/7ztu9zvyY1/h3yzXcRrbC1Om7eI3v5u3Gu8wuzk5/1bXL7PL5qjL78hpPX/fBRCf2PGMQMJ40&#10;qsp66bJVdZv6e5k3bWGmYGRTf+J5uUzBN40u/SrYwlmE5nK2WenPaXVv+hZj4Utn4BRnyXbLUGh3&#10;ZReQhx9nWZ7gMP3pz18tP33/wXLn5lhtUJ7oiRmN9C84STgKypU2D46S0TRnu+pBxauzzIzYtcQ3&#10;dC3Dwu/yZ1z+Vu3JP2Oi4TodJnP9sysvbCePv/yHoqT3hvCyEh4gAOcfehlcyMjKC6pn24x97uXy&#10;6UcfLh9y9Mq3D/86My06Eue+nKM89MMZ39AD8/Ho235dXtSNDop9J/0sZZQzD6tUTJwz8mtsdqyn&#10;zuhrTzhnyQdXD3x0LO9PmHTfH12p36H/I+Rox6onPVylMKQMV/MV3/Uu9xyt42eYgz/GbHVnemYd&#10;4eUEHqRx5pjCPx0f8ZjmuKZMsFFvvzP5IW3HCoMOVx2UrWkxTvEAfszyrzrtfGfZjjItpfrxzHPq&#10;NsidAfEDqfHYKBEHhMGxjKWEFYl1LTNWrow7Y6DjdcbbcxFY7vwpPFcZ9K2yTI1RtpWTWSEqzScK&#10;78VpOXH1xnDvMxMVXE7f1eZuKyj4ybcihdOZkh/Ta1d9eZ45cdxBlnSVcoO3qPLGFt73F3yn7I07&#10;t8nDMFyu00tCwK5sxTDEuCxPHn9JGRnJTRHySkeWjeGTl8mSwGgI6Ix7y3sVmcYoqoavZIkMKuDy&#10;n3yVcaekYATpwO8I0pWeb4ugZWQQFn2iW4OqUT/+rIPUobyONGUTR3QgVfminK+D1t4wm+sR+5S+&#10;X/701Xd4orwxgQByKs7y1Jltgr4N1SlfO6qaZsb4m6aECD5NvsCREqtPTUXNCDbDlKrdQ773RtYV&#10;Dab3Kjjhp4N2m3OZbvFxXc9jUUYbcmEGR0J1L4131TXl40sPPgSVukGYvq+Ul//GNoQd5fvaJTvu&#10;NfYI7Fym71/GvD+l8XVuyMJo5J1k2OQP/VqB14TG2bx0/BrwJAv7OnACN97Gt1uu47twM/x1ecJY&#10;fuanYRtvXzu98c7XOU94htdka9HVjjRF9Bx1ti0hG/FtO5uxvszbdu5OTINbl4msL+O0qB0Cxjf8&#10;Vr0GpsDJ2y5Q8pvmb9Qb7aNCpZm+bSIFX7SkJ/xc5+a/KhT8LoS8+As+CDoenLL38ISXQg5P7i1P&#10;feuVB9ds2fDBCFjj33J22/F7t5a7t2+nj1LEGzduylF+oePIpl0SsS+0vR0wDiiD44oflM2YRNw0&#10;g32Fg6jl7D3z4hGyqgs0knHPMSX9hXxbUBoDwXztvlW8nW5d2OcVuHKTByGvZUzeSMs/dW9Zac8h&#10;R5GYBPk4OtxXDTKWCq0zQzm3xUjADcmffvTR8t/++m9wYHz4HW+wUUhe1IOHRN7yzTY6UPeJuR9Z&#10;nemcHIKDXpR+3PFBByikw5UOaY57MZ9/Pky7HUOeHUt0ltx3mqAs4kPHzixlRomMtCXSXsCnQTvQ&#10;piFTEzXqgnKXzOYw0COPhxsXn/X5L85OMu9MR5n6g46P5656aDty41hl6LbiNaeQ40zXbBm2gQ/g&#10;SQBxlCJjlcnMWDylmmhwO4ky8TCgE1KGmVOxYTLTYioUwjX4oIpRmREeGJ2Sm8wouWlL1Siwr3fH&#10;m6OsTozKzzqjlQBMBmWubjKzQnXCdHrST1DGeAuvAsRlMD0DOfG+RrnEvd6kEXmCOARDV2dMuHLK&#10;XBKqWY0rHT+UqygXLBlFeSwX3XG/0q9/Fa9TR4lap9IdpJ0V2Qx0YWbnj0ZaXA4dDZ4bTP5i4AUU&#10;focpNch6Da7AVafSOjDdJuWlYAaytWTdxNinrOhfXUw8qcvwxNW69ee+sgR4zRq2BkjQNtw4p3Ni&#10;uvaQ+hq8POJ8lNMzl8Ewdp3POGfV7q1fDyfTEItv0qHpmxUqrO3F4xrshGz86ik2wNUGigHUj4s6&#10;k29nQqXl/TGNyMBtZNAGtN1Zxr4XxjIddnU561XSHZ+vlp112Xm76dJpWhv61t/GlhqmcXRd9VWc&#10;PxYah3DBrc1OtLt8p3mdg2X+V4Smcx3dptmyd3yGbxydN19bR7vw6vo6nHP5vp/lb3qmdZ3FDia7&#10;aXhtMwPIK9TX+KQlPn/XhcY755vWOLzvX8O07B3fvVZVlx3OsI1T+Dm98Xs1zDybps776r2hYRNJ&#10;fJMW2FFuk19yVHl4o9X39g5nBmCIroEBCju276bbzgOfSyrObrv6IYxfYnBl4BarAfmmJ/fptxyv&#10;6BPs05yhdvBuOZRVnq6Tf+ZRGt03Wr7KyNsmiKt/pnqfwMX7fqg2DXQjWB99P1+301dcE4hp8iE/&#10;YIeGdQCfatE+0R40/aWu/hUf1v18uce5dhc4m+p0dQiCZyCW12BhTKa/PmEchQC4uKBLx1Cdo9u3&#10;GF/pV6VvnrS8tp5dMTBEbnmAhnxmbGFMOKZc9i6TlskN4tKzznoFQdzCG3o5zPHCyQ6dFRk95Y1n&#10;Z4483sBy+hHiyJgEXR03g7qBhfDQY5b01M8pEzn5/BZw8hhblGX+WWc68lm5IK+Dcvk7kkAcphhY&#10;ORsCybyEQoR7HSnfYPJJXuYlcsUu9qhuIHaJRaH4n8px6ipsyDnBQVePFnQI7Sbs0ejExS8Bpyse&#10;KkAvhsfpjFIqyYKiAtbBNpVjg4Afz2BQuXwZOEr3acJ8jwaw4dUGdIQOHQ0MVNA3//NPPlneu8/B&#10;hzhKVtdVRmpuKI/PzhVg8KoTcSpzGOJuXwhMihR8SY+xiyoCVKkNvn1YKq3oWc/ox/JUeJczr39b&#10;GAZt04RteK/quXEab4NPenSzoRsvPswXjuCBDZc0Hz85i5N0k1f1/ayJm7NzYB97jm4ExlklyvHU&#10;EaWC1nbkt+O0n9vsRXj46NHyzTffLp+yefs508StneqggEfgnh7ViOuJpFQvLzmIDJ6rkdlYyoa6&#10;fPhNfZVMr/3XMuhwDuIy9HW+V5/X0Wpddz3N5YNw1OFMru+7bOB2/ryEp1rIQJlK2+J1p3ii2ziq&#10;zD64v29a891Xy8/3rSuvfd8wzVPDz/nNR8N0vGEbR6c33D4cwnT+XM60fkhL/qj3xrl9VWf79Tbj&#10;7vuZz208FWu4ztuFN7/T+tqwf5+rZWdajauv23liVsai3XkN27gqfb8uxGC+v61yPEg5MDmAXR0+&#10;S59u2/XNWN9QzoM5+c58dL/prHU+QeWUHw6WD0cuB7kVBKkYAOnBHY8YZJuujlUexMi3r8hnrALL&#10;OIYuiiZjHeOMfY7/up+U5/QnIrOtBmv9aVkqizzyDSVr23zp2rTkQTcDgQ5ON3Qpzog7zoCB1oIv&#10;hfuPsEOXaLRSifvQaVzV+Hmo+2+9vXz3lJn/EeI80vfq7CifY1sOkeReHyBvjMsT5ZXFsbInUtzb&#10;lO05ZN/wyw6Mia0b0ctFJiIcWOUlaU6aMM6zV8ptNnVUwBVfXHia+qiHdOGLXvpx6sAXznz7WTzS&#10;dNywnrWVM+IXOZEbOXiQT91S35aRi5yHGN4svrE3icT5yuZvuS1nKas0mIyTPwe8ZKAPcMBMXNWh&#10;cqAjfAzf+mZ20pmWMiIuGKxTb7XhKV5g0OrcYNDC4bnr7UnkBoPk0ArCMJWKF+n0WFQFcU981vDd&#10;kNu4ViNEqa495rBKaOTtuVQaTw4opkMNhCWYTFve5TR51pE7xUFToZ4kaprBilYxxjy7I9NqRNyP&#10;Y+OI88XVp4+7vKb+bzj88M692yicWQ5MKMYsIhGIE1xxmEwjtJNXbz4UWKXHygIz8yLPWe6x1q1Q&#10;mmTnB3jnTzc6advIdVIpRKjK77KtS3PWMonomBQto7shDSH5oxz3jbPx2EGU01gN2fz8MFjfjvj9&#10;H/6wPHnG7CF7DeopO8ZER8QbFBD0DQc3HKpDnwJcRrP/0hjdY+Cs0JOHj5Yvv/wSfD9Lnaqj6Nwu&#10;i3v1RGmSkLtu03G1PFZPOjJ4s6i2LK2Sr6Guu1piE1r+Tcr2Xee3fsyd7403jPXSoXipDrl5Na/T&#10;9cNL6OJHHOalbkeOttxhl6bplskPXRkad/MzlxnVHrjtP9v6ME+97wuN37zG3bR24Tt/Tp/TGleX&#10;b92ZHpmQzTDfd5mG7bLCqWND02jYGSYA05+G7STxNh7TOv86fXS5+WqZGU/zMcP82H3zLC8rD0Mf&#10;c9ykl2tP7NV2K7fvk/pK0o27gKwH6W/qQL722VGxZn2VPdoHRWejrHKoE8tKw/7zDoO6D+LPD54x&#10;tjCGsKRPRvYx+aWAp4w7dMzLb5+zFJexBOeJGQa3ULhM45jAfDJFmAmB8s2b9gHlcEEs98bbWUpb&#10;ksUhQOvWh2/hdZbky65aOf05aZDRBDyRrgQt9fC3ZJJ6hYxZ6a+Uv2StHGEcS9RQKFXydX8FFwGh&#10;68SrM/iiLz06lshrJTjzbuY7b725/G+cGfh3X/3b5XzIKp582cHxhL7Sh97MypDvg6bLhkdOcFhH&#10;KEDnR/iLC95WdF8wnVXS3DJBnltYrnCEcgQPcrmZnI040YdjQuhxo6Qy6xvOVz48E1pn0T/8uh1I&#10;WT2a5oK3r91+kzz41OFyt00tAcITtNWDm67PcZz6JTJqObipvvCqbfgGf/WfSYyznLOgkF22rniy&#10;z8wc2dEhvChr5JUfJndcIXGyAt7wprnxa88ykJkXSsmoU59+w8upUvOOUYanI3uIlcr1u2yykCUY&#10;vLxbt3jV+5T1Sd4wU0GWt8FURdQaNdUVpnRY3Kfi7EUMAHoQjTDm6UVqwBqq13ywl3yNPntVUMIL&#10;PcFYHlf4kWeNu6+maVh6nzpjlxw06aB9xKZgh9fzh+eLH2n96X2+en/1KBvkYBeY6pysb+Xz+3CZ&#10;2uNeDUepuSOWhiVkgJJXnYnyl3NHYe13LSd+EcerteQoXtSMJDO6W2eUgl4swpfOmo7xNXCfp6/y&#10;d4UOnRgOegwsRm9n4H3hSC2O+8E3+a6BH/BG4MWVZ5yQbvnlNm+o3MMA+b7b2dN49yc+uY1pdOkY&#10;rqgk6z0GH1p1hpKe1SGvsx4dQxub+fbht8uzS77txnegrvD641SOBqaz5vOPxiwe/qTuI5P80ZBU&#10;njaWfGVdZcIy1vSARQblNdiJ50msK9M07rUZr1hR8AbW6qgarKoBryGNLHf1R3r5FYncJ8fy8kLE&#10;a4fcUxGhJ01+nS+UcYN6TLAX4BcdDTzBa1n1E6nCYrWr8Fw0G28hKtyNX1pX636ZgkD1YDPAH39X&#10;WOjSgk1I7gACahOk5c8yOX6CrDi7GxDylbV0ndkAEFW8+G16U5HgNN6y7MLMdPte+LIN714vuF9z&#10;FUg5UkwJS8pycAuXn0zqkPoNFA+VlGq6sSnSPZOp7EjIKah7FS7+qR7si1vGoe01nr2DA4X9iDP+&#10;mse2bqyH5q/7DgpBS/2nH+oKNBkLLf4Kj7TtLyO2rFmvYQRI07EvzaB4VDY3Lfi46dN52YAyHNMX&#10;9N6dnMhNyUP6jB8ePVm+/OZ7HnRpdzyk38Cw7d9f0Fe7ReLQLQD0//6+1kH687fLJz95l4MqediC&#10;HyVyNeOMceTGM2eseSBm/JF2L8/cOPZNpto2Yn98wtJU9r9CJ2MQOAym+baWsmQfK/c6PWsdKlns&#10;ddQdNBBK4XONY0gF5EE8OgIpdam+0GLJRZJN2dfbdcjUhfTUOZiCSnfMcVO0moT6c7yzcr04G+S3&#10;1aSdJazYCznu7qZQvq3qp0h4e/CjD95b7r9zZ/nqu8foGL7RI4iW54zPbityH9elM/rc64hSY5Ap&#10;G3Vcc2+SdM7go5e4QBCx7efFkc9vAeP2FQ+KFId24phtHfi2XGwyeCEF3mPOOTx/7l4qaxAni/gh&#10;G8WjJ/p09f8EuS3nrKG27llMHrV1m33FljFoM7apfphUh5BHP/ZR+hm6Ty71MkliHNriE15YYbRj&#10;nUTrJfYdWarNX/Hi0yUquIkd6MSxakXlOFMEkIbhxqhMfWksKNe0QwdJ4BLId+bnSGeFe8unHDj8&#10;IrwfOb3i5ywOAMm3s7DS7fTz+n/j4qpChdPYnJbTS/QDuZYx3cMHpSFNG5KheTVdgzZu5Xk1btkM&#10;2sRV7BX4PDjLyn+OIV5gTEdY8TFO00cf/gSemS0Tlp8469ZKJ8nKiJnGFkNfGC2sDUOjHhnBIR8G&#10;waifVIzym1pluekyAo7Q5TruNbS1DfgeaLmWQb7qasnofcCKy3qqNB0h6po6K0cUfWHsrUN5lKQd&#10;FhU3ymjYdiQe/c4TBG/ACX/E15vtEMQj/o0M4KAuxOUJ38JaN3ZKoAl8OcJl1CaqT/Pyk29kNsl0&#10;8cp7VC/IuGmaRbfqzzw755S0HL8C3yjdePPauCgQvB0vPFUGFMHRZYTdrdOtPAtsBePyVbI0bNPa&#10;Ar0m0mWKF+UbeiBB3SSev/6BzmqYA85UYF+LpnyWklaMwRriu7IV3hm3HZB0rFXlXssaM52fqOon&#10;jL/qh4TtUHDmbULrwbzd0GldruO7cB1vXB33+mNlZtj991XHu3nVh77Mc+Bir9sl9vEx8ztrRU3v&#10;gzdtu16kP2aquwJC1vLcTEgT5Q/SkNH461p8TMCBqj7CctINbXHHNEsnimm+yzvuTfqKQyl9ncZV&#10;Atsplpy+wo+fLozjJ/QzRzhNsvoQ5+ri/lsslynBC2aReMAiI+f8gNSx5Yy9qM6u2B78HWVJpY4b&#10;0SYvL9GHTxt2zINH+5D0TfRPhpppkEvtc7u9GHeQ9w1jIZSxy0delch/B+nSW+HIt9Kkx7/0Y97B&#10;hhr0Z5k52Pc5qDvmiTIO0wAKTyiyHrpLN9Ec1aqfX+Fq+fSTj5f3H7y7/P7PX+NwerB0jYE30Nsx&#10;8lMF6MwVIJwGdBLWTccxuGTDmJ8Ysbu2buyrfXDPyzrwlvED59N+v2zBMcXVg3pYlodO937tn3CG&#10;njKmM/IAgGB8PF2fQXkzaYPze5M3H2/DYz6AG/kdd8rRU1H+01F0oqccndFvyFfSYBo2dCrdjhPa&#10;jk9j/ImuRjq5HIEDN9CF4fgg0lL3R3wazaXDp9iiPsLRGV6XtRVPHCCRZ8kNBZZhlLHUoAQP7jkB&#10;LmvEILeszpVrkmfOQFE+sz+kqWnfMHBWSEdJGi7lOXAqgMz3gJNpPeLajHStBH8GKyGGSHo2jHMV&#10;xoZiRXpvfsPITz+N+7X69Rwn6VlJ/mUK7y2W4H79619nk+AhH3CFJXI2uCJcnjLLkMqiY9qhGWbD&#10;YVC+ZPBmhS+ztbrXCIgCMFXITfQPP/lfZF/CEJgUqizjhtZJ389xdW88myaRz/OR0hAGzSCAaDlP&#10;UQqxmtq+dZsP5j4951X9p5lp1F6YBB/40iums3HKVDo6zU6zuxnPeozhgs3G5p62c55yToG5y2ZN&#10;sASPLV4x5NF//n9VUMcJFhrBpMYxcjsr1wl0TQ89MlZ8a07dmG+YrzZc49eVEX61ARqzocvvljG9&#10;8wK470942JZIPHPZXbz70PxY2srzHsDNbMUms/n2uqGvPMq/gZvviu9NSuPolA2ebZ3N6Q3b15n+&#10;q+AavmF2aXf+fG3clvkx+Ibtq3hUA9qZUe7cvyqvQK+ju0+OTpv5TXkd2Zf4oKKsq4mjzA5N8b4V&#10;R81MbXiqOt7Yb9Perfy0AIhkVgRq+To8+x7r6Bj2oNBH2Df4cOtSzDlnkpyd4xgxc226n0B5g1kI&#10;+/QM5jwA53MV4PRB7u5tvh9pXwuhLNswPhjR4bJ/cRxzfBLEe/n0amjdZuxw8Kb/Mt/Bc4ZNGbDN&#10;ZTs/Pi+0HYQNwmwCZWSNLHH3CzGVTyEKp/woN5fc4Bh34nVWRKlA6FUedDy5Td99cvNoeeuNewoW&#10;180ZXB1UZwuVlRJs3ubzVIzHORMP/Thx4thz7qwK4zZnC6F7vguJQwAAQABJREFU9qXinHh4pV9c&#10;kMljlkz9mG715yVnjdfyMc3IIadBuZyF8usOz6nH52zlcFZHPpzxs77kwTq3iEtfXS+OTfmKiPoZ&#10;daJe5UnZ3OIjrHStex0dl2P9nBauaeLyIB4PEJJmO3Xhn7jqvGCm6gVnLBocq4JTXtGP45TuWgrr&#10;IJ2FgfKyZaYdGY8EcFnMNBWiMwLu/HReFFRzM02qRFclxgBJk7Bl29lRyChj5BlX6CjB8sQt65q2&#10;CoiDNdK6gqJY6KucNJBwAF4bHAZuyGFdwwL15K0gpwvd6/QOG4s/+fgj+EDxsTElkPuqfHkxPi5J&#10;jzydRkbFk/XSH/OipyCobNO6TF9fKkhC4OTF/5TJzQSY/KRXYsWj/vxRJvVk+nyNg2RdjM7AOoic&#10;JXbdgzI6hXs/elv7jeAbvZ7zxPEVxwX4aZMTTl+9wHG6xPBv8s22nqH0a+LiDG7wqneXNnzie4Hx&#10;4SZTn/VEcqFXDy9u/qdYC1PyK598xbAUi3oa9wNy61L1taLITcpwN5eb4QQq/dbVPON9Tf4EY7xD&#10;qb9gO83rLv45b85XP027Ybqsddb3nRfYWZDO4FqWOtEOnMrbDjPObdrU1y44OMRrW3yF2kNgxtsU&#10;o8e5Ajtjula5QQcqzZPp/eu0qdgrb3fhw8c1emtE+/jvvP8/XHdl+jGedmXeLm9Fa7ej7Q9kZc8/&#10;hrnzy1iaTuHfthIHcQdChrHUq/i1JKvC+0ccmugg5BKQfXY+qM2AJRTdxPLCqQ9jAB9zkvfp6TO+&#10;I/d4efDWPcYj6dtpC6/jAV7gMj6lUM1eCVVVj6zgdUA9YUXBFtM6sYz37RRVn1htyfv+BS1wsRVk&#10;aPv0mvZKnyv+7m/Tvn1AQpZsJQCu+BkKSFydlYOiDAlce2YWci8FXR91pENWZw4BpANMA04fGx6R&#10;F51+/vGny+2j/+DxUuD0KB7PJGTMth++YoykqCsIcM4t4zv7w2jwZOMs4KBah47LDqG3mO2xnlz+&#10;0qF0BSh+ATqiaMq5OpTVG8ZXg8lOrGQMhy99iszc8IhdbzPrF7i6AAcA+0bzFYdk96ySOrT/Meg7&#10;eCcPpQFlcumTZTKcZk0h9a9PANwB9Sw/5p0yOaJ9mFGHJFdZ8bZvc8Bh1TrS8tdbaLzP+YBMKh1d&#10;wSg1HAYsqNH4C5PEJaqAmapDwTKr4+IvRhRma3MdWYFVuDL+aiS5J0/nJh4b+QopnShJhWCw7o3K&#10;chvKIANczm64X6mMSVi//5XzMOCsBAJH3FbLaAPlYcYK5FVDULNmIodnSGiITDgtn3324fIG3xTz&#10;mHhYKWH/X9LetMmOI0vTu8gNCYAgwX2v7upu9jLSaMZkJtP/N33Ud9mMqqZYxaoiWVwAEMSSe+p5&#10;3uMnwu/NBFmSHMgbEe5n9+PuJzw8PICL/ipOcvpUfpAl30xdylSO3wOM6HOSRhJHz/ra43yuTtI0&#10;pYzOJfD8Zio2wjdOcV7xlbXxhJGSQQlHdcZ5bLj1DLzcK52XDQG+Pt92p1ZTbKt9x5/2N3LPV8w5&#10;30f3a56D//j42earv37NOgGd6phglsemOCIuB0rxsM6aD+yxnVG6EX3RP3N3b58jc2fi1Ho+eWJj&#10;pdznzdaPjT/6R7r5Z1hfHZF/kVcd/Bv5XlmWQFjDjGTjb/vV3W2X1LHLvOpz6fZ5Qd387XKP8u3U&#10;5ynXGJR13hwQNb5483nT8SiemughfjvLc3+zqHMqL3nJSJfSNim6zdvSrQQS0pH0IPhQ91ZDW245&#10;6jNARhYyS1V1KvqaunlksMQnpIPVQzss+FET/cVcFA5OBm8JTKnt2TbpozxKhoLv/IaXRMvheZd7&#10;3ul1sF3ucRevcZo2UqBDyeBNABj5W8rLQORaVm2Nk78rzZaYz29Ftl7Gn+Xpv+3v7Lh2kvWh74em&#10;P8Pm6nJbWilUfdXgtQsL1CDowfHBDH3c9VTUcAZceXF/lH7nux++2/zMm1HpoPU/CuJbway7+7Zj&#10;1iax8exdOjfX3xzS9+x5d0V7dnB3Y0v1dwD3zWcHUOV08FQt6yZr0RhRaTEaoHxu1Jk3hM5cVV9V&#10;Gms67WcVqofJ67Kztbndd5rfcC23mkcAftWtZ+Qs97qMUvUhfWnwkycwYlRCgEEmeOocMOtcuQpO&#10;XMdCZ4/M2+P8008+3Hz28XubP3/D484r1n1hF0YITEKQwlOi4KM7wGXH1JOBo6/kVyBzysahyukk&#10;ictkrqmD0qXskrWj4Hlj7WMrYwpfz8/EhMEV9WogmH4FO8rTCZiMCdSdNlP2bBzNwOxu7W4TYF78&#10;l/JXTOZcMtvl+G4QeBf8PA3BNFlbhcbaxqUlyunapPDj2hqHWP7klVkyaAjf606NSwgTyyfIt0wb&#10;KoMBU4K87J6awawcJIEQzBSoZmtwChXRcyCQ1/24Nnhy9saozIjPcwkbEO3hrGmMXItjXhnDQbNm&#10;gdqpvHbglkfDcIKgRJl+4A/lXLDsTIfleJGqk1+O2vKojI1OWWwgBmgVMQo9In/OlOuCBvX22w83&#10;n332cQILqKEfMIDiE0keOqI1Q97lmKqEDJFxAAdDoADys3Y7xX3FEbcqQh3KSUrdIC9lCQCtEmUC&#10;oHi2HDqYBUVL/KLRfAoO7Ni7ZK9z2Mc+7tBaNtvWQT7WSWS0TdKz4l44IR/MZUfdP/356xwPj9/M&#10;eoJrAiWd9tTpWVIcC3mUL5t7Dh0rkCre1o8NzFc0X748zcZzqpNOE4XTCIZCLY+0tVcaj6AqMlLX&#10;xZQ1SkY9tXEaYQtvtZE0i9Y24GvQkQE5+LebbqPhACV0p6qT6gxmXbr87zmGj3472aXx5BSTLkaJ&#10;AF184xjJgjRkBJwa3IKb9VrPi5M2WvPW8wrUi0xTK4yRB6J45tXeZlssl4vX1c0CME5mW87ns2wz&#10;TngvNiq5Z7wZts93ccyvvIb4tWPbuC0yw4+yHdvPELed3yaTcOab2n7RbdRVbkqG/ePJzToY9bOV&#10;JR7/Kk/Pr36pIZuXAHVedTv7vbCOOQY/X/7xKx7TMzb4Bi0dQF4tZ3Crm5iirW/rQw5qd3nj2r7o&#10;lJmNYwbDWjfE2IRcwvWjfWcQMvtAH5Nxi8E9j+GA842s9CHRpWaf1KT6vH4sVDcD9AxRTRP6p+36&#10;r6un217ytQiAC4y60j61V+X3senawVZfW3URdiGtDg7ywZY5dDolb71MtjwFk4+2Qghserl5xCzc&#10;f/nP//Pm+x/+j80Lvrjgo7+sZaRDSuADvHGtevhoKn/0z05QXF4xIwQdgxiT/Xb2NuLFH7+awTBB&#10;Ho/W3IeJt5tPoHnJ+IzZeWGqxmfH9mw6DB95ZCkOR8ceHxmqi7KbrHfr+sQP9BpQwSCzWpTl8SBl&#10;CVpGLBA7iAe6vmBYZF7FJQRTyOA4Z/BsLKB9wopjYorBV70SYAPjuWNVzSi5fAj90A0jSIMpJwMM&#10;H4GRoYCuMcljGK5NOpLTbg7gnKbMjaZ0yKxDAV+lZJCZI3CkV+aqimg6Hp1Fcq1LHFTaI8DRmAZW&#10;8nadUxochpAm+iXFObnOwvCRpwUMbIQJzjhKN3tHYECjWCuFcArZzjb//MV/bP6RmSXCgFRMGb65&#10;SNiuIBS9SCVCPTIng59M63GUp39iWO3+WTHie25qmLq6/TplyNh0lcm7hNLJxlB8tIFOhXJwsFxM&#10;8rzWScmoz5KkIGQLp9aKCa8ThK5kQqBg23FFMjJ3Xws/kHuOM/7+y69YkPkz6wvcvIxv9jClaxQP&#10;40GjGpS8pGO9+acD6lOem3IHx/GAqXUbwe9+94fNZx99wF2jAVxtZqq/6R/KkPpHxtZf2iVzyGEL&#10;76T0x7Z25dvghHMPrjU1TNGbabXuzUf+ppnXSscC/1PH1tmQKbMl8DV1fi4EhnXzqLxREvvfft6y&#10;hL4gg8+EcoNmy1s1WnT7t8v6ejkO4NYDpZV4od14c96Cu3PSsJ3t9WyL4rHa1etfS9LYpTPzaRpz&#10;XvnF6yk3vRlH6L7uY9NuSub7Fz3iAX1duLbK2xIo4Mig9PXatORzvs2r6AboV35aHsFmGnO+ZV6H&#10;oXJzfpusgRGYtKVJ4M3V328UDksMHhYLLyD65sC1qju7ccIjuD//+a+hn+ZLPyB89rrje2A+mrMP&#10;sO9w0POzVA7KBlrffvd4c/TRIwIm50jsk5FI2qMf8kaMy/QL8qUHQRpnjWoscSxwzEv92Y8qorzp&#10;49Lkua7k4E1x3emsOsDTvrlT+1mPZ+Z3H6iCXR/KZGr7Vr50rIuIkfLIRXZ0MgclYsuc10/TbKzi&#10;R2+pqhg5N/rg+Qmz99lD0K8puB7ncP8eM3Ni+citRuh+41Ec3xw3OLC/PmMDyENW05ddtF/1h5k1&#10;pI/zMZpvNTuzE/tlTKqZGGMDxwb1ckxygbr69FIb/cC3HlMXGFna6qBMPpnooCXBLTpYphy+KWeM&#10;Ipx/PhnJozZmmrSk8PqNGkKGYQpbgJcF9syeOaKYEuNwzCQPcp+PpSMpHGOpMUbqwnJfCtMRVUpD&#10;udjLSFLmCutfzRSoscMyr2oyK9M7ZzrgOoga3BgcSUOBcft8Y04DaoT+s9L9OnENJUaDOKzl5Auj&#10;4O0E2TiMCpEe3NEduaiANmqUgH4PpILEoaDR5+Mkhna/hCMa2tnpcwbPO5tP3n+PBd73uWYaGJlS&#10;efFsuBlvpAFWk8DcUo8MyrOb5rxE9QAoi0kKyurbZp0s61mqzluOllE54QwJp1INgmoQNshhslBS&#10;iATZBD3aXXZG3aENfo3XyiAunYPfxBvl5nWdKNsed2p+iVqC5ktDWJ2u7vbubJ48fcHCbrYKIEjy&#10;TbhT7jxOmSrVLsJKR1+xTg2AvKNK/UqTP2Vzc7lMj2JbP6h8QKfoF8d//z/+uPnf/7f/ujl4QAFO&#10;q0+635dfpNYnKqlLBXjyUgdT2dIyTILcBlerDtiRjk6YNc21JX6VFM2iZ07TNT9/PGZsOn2caUqn&#10;aVV9wSe0xV/5V6ex8kSjXNykOTQcZKKykINJ46lvZa88kjF+pNu6ebyNzy5+wzR88wpJ2dlYbk2V&#10;3/wEea2f34Kf2c4pf1cOFEkpFpVy/rZ5kTdEa9wm14/LW6fOF26msVvecB53y8StNw6t4+qESwDP&#10;/bPfUKAWajondzsNmCXTuvJixrHh78ItCDnZ1aVLt+zhwElB6d76o0sDv4bFFo1h/0bJ0baifNrF&#10;DH/w/fQPBjD0Cb5NtUe7f/bsOZ9LYrsWfMnx5oz+RPpuV9L9lP29QU19H8zxx8dCm82PPzzdvP/o&#10;jc19+gc7utyCYX80YdzB8lS2ckjHvkB1pG3/4CJiDqCxjMTHSV6M8jq3DwJjsUGUGD4yMpMVTbdw&#10;zVbeJH2V/+n7hq2CERsNEA9ZcyUosnDZXoQQyCY/cp06qbPIK+mIkNz1x27GscPS0AF/n/700Zv3&#10;N2/cP2KDSr+w4aLnGt/tnw1q/Hi8Y8SdvTHjr+Dx56qT2e99YUdY3xSrz5A4C2NgJCxagGc50x18&#10;Bes48hr8KFMks05iG/U1iMFeow4yjlHu+JFABSz7fwM4ddtnDVUtDdE242kXZT5eNS4xGOsxKPWO&#10;3bTcGXXtBI26umDdZADt/k2K4nfg/H7cOY/65Ks4Tgw5BknHFD/1+aLPD2svAR2OO36uxXCw7Man&#10;cFGWo3mylGhtEGbUSgUBb7RnwOVuqHh+GUZYyxBYPIOt0OdamgZamaUCJ41Dg0mc0rUTshFQMUSx&#10;Z0TINgRTH8vRJVsBlEGUZVcY0jVHRqNWkm/zvck6pU8//Zjo0s3N5AIvjJNpQGhqn7APfzIoE2pO&#10;21cYFxBx5Bn77FzHfkU05VaXqeUeF+GiPEbDbfscFRF8z6sCRyeEfu5PYuhOmFFrkIBRHmefin7j&#10;KJt1NcK/QbPlUHbhrSfPrX+nNy/okJ7SuR3dfRD5XmYL/Zo1siEc4sQd6WfaGZlCEx299u7BINIt&#10;BKxXvzcEaURWnj0Wer7I47iH7OotPXeVdRp4363AUUTfUW/NV4Nv0W+5ldl/9jsG316XLuUjZYOI&#10;NP1ALNpMWZwWn7Jb6EIr9hdaPvyZOi8XOz+LDwy4nmK3MVsnNvyq/dskKGLSb1nMkW/nFUTlzWUN&#10;Y17jemyYnLzmp+Es7vO4vRmlsme/mBa8YaMG7vy+ft2xbbtbvptf12v92R52YW7wHPaTdpd5bLyu&#10;s+ZtWcOZJ1zDNszuscv1xTq/abiGmWnPvDxvmG360lT27dy+muk1/pzXcK87FuxN4k2rjrNs+uNK&#10;reHMSs3EB7gaJqjHJFqG/oC++eef2fuH+z7fQNo7Ao6O2G7M0Ma27xuyvunsV+K9wXbgysyRMwUw&#10;9q04+xZvHHNzBl8f98hPWXqQawnN85+PjXzTDk3S/1jedtIHTI4D6mH+/CfxzOinrH4aN3BkDXXL&#10;NsNAM0zMAtxuUj7BE3BQqATV/pSkkmduPyFMJ6yS07VHLLlTH3SI7qP06M2HLDt5a/OX757k5nqP&#10;G95qM/b3BBLeCMqPviljNPof+6Yy7ercMZJ/B/TxhwSymSBh7ZDrTJ1Q0KaOrcpuvbquaLmb50zd&#10;IyG27RtfeTu2JHCG5pKwgXyyZxMBXB5/WQgBYxLXQBngyczgxydhD5zgMW4A94Rg0GDJP/mmTaPL&#10;AW/xXbEjeMviAnXfrrvP3n7ZzwtFrPlrZtHOGNvuMYni53dcJ2V952PBCcpw0r7rvxxBklNbDjoG&#10;PZ1U0LwIQqYzDgruW2VICqc2mpWMYA6QIqOQxqR28uqdhvMRm3sk5I6CRiGtzB/IDyOqeFVmzAxp&#10;q7J4dqfmuhYDq0tpg6PxTdLMtCAjkhV/zdbs10a6wp/waA+cjz76MM4zQoYavGQNfhqkR3kqDyLU&#10;QQkqxRH7Yueo8xROw5Ojffpygr+Njnk380O18qGjbWQSuDIR5yVz4VOMMpE//GxgBikGHcL5zJaZ&#10;HurBx562SrqB1JFwTlFqO6dZ77FVwJNnrzYvXvBNHTqxsws6NRz8DkErBMMo2BIludjYBmUdVJRe&#10;cjp9frjHpqbCuTBTWHzj+Pg+Tsm6JRcRbu7HF5VTatmK/8Dp8njS0KfOQweY1tGjJja/y7hM8rrh&#10;tvP6qvC8arg+mtedqOdNq3kI1+fzMbIA3+Vez6lhAViyZ57zuQC/dr0Q2TlpPn3cpbMDfuPSehCn&#10;8W8A/L/I2Kax6v1rJMTblVs3qrUtt9f5r9Hs8lk3+fhX7Wu1eeeLI/yME0cdqtwmZ/PxaDm/N3TZ&#10;hSm4Oddz+e7m3bxuXI99PkNtyT46pV24mc9adtMHVEfYBUb1TJOcgSFDGPv1OwQ/rlf66s9/oU95&#10;xTjg1xoMdu3Di5av/Pu4xg2Rj9zVm7HkwDdy7EdJ9tM/PXu2ee8t9gvyhovHOd4sHjggDhqLTMB6&#10;rpwGYiZt4I1z2cLyVY+SE6BxszqPQ0HmRxjjFanNfCzftq85/99TpFVw/5KQmaMzsBHac/7SIwrT&#10;9g9s/Ti2204+ZpnDl3/9jn2oKjCwT3U5hGuPNOsh+x3tsXYsYyoBVN3krv1uFl8bK/Bvn0Virvm5&#10;ythRMG5M7LYArFjO5AcDLWMEgRD8IwMzOvb3Jm2kLyhuNEK+bDpNvmuHjngDPhsrA5PgCDiDFtgH&#10;VxpOuOhHz/CDe/fvZ8H3HnjaKhKB61c98ukU6PdNPJ6Iweqph8GXdC94xObs0jUxCSNi5FS+A8a/&#10;rk8D+LEpJfsI4Jz7KGahDmKUqEM5UCRa49rnfnncxiCpw7qexufDeTTEdRwNeAW4s88ME4LtAet2&#10;69INY8pD37zB5x5CalAAUATenEc5jgZeytGG1lA9eAUfeGWpN+Qog98rXjHVyDrEnlu9UnGX7PZ9&#10;wYD84MHdzb988S8M5Mrt4mSMAltlVmfvWrAl18pb1SnPxROBz1XrtJYkvx7D2Tko1eoM1agKNwXT&#10;z26Di92RwVQ2HXgcdDFltc5nPCFiQ47iZ2E2Mhp42NmYAg9gzQJhW8pTFzqNwaRESda3eti5aAun&#10;KF/xyO303PDSPTeceVRAglynNflP6Jt6sY7zAV1sGTrUT89Uyc962WcK17sjd7CNhYBJ0A0zQEje&#10;heg9+FuCtuane4hb/iRk+5W+w3+S9ik/tszrTvG/YtBZyzG24aqPoRt5wPf/hDefLwR2cDtf2JKr&#10;c+q4SCbd2wC2wW9ctQyhT2lfC9h6dl7Z4QaJvzuj6awI1UGu13W2migVMYrLz3Zhf+26ebYurcP2&#10;ddVtw76W5lR/4jetGa/pmjfnS7OvG6/52N7c4BCKnRXYXbil8BdOmocg3lxV5257KB1/AfVGkTit&#10;TxfOMl3Sr3U/pe8VD41U0NFmqFQDT9nARxNp9gAq1rbbmidSteEiNX6HPPZLDtxPfuKN2q/+Eqtl&#10;wCIwuWYQz5pDZn7qEXx9JNU+PH2YR155d+dvX2//8emTzcfvvrl55w2DKW7a6Bey/oVey5lrdbL/&#10;MXkj7exCamqtqpSphzJDgL/yVfXsGzRLTdKzLyyNCqNKtEMRjR3nc/WOPRpLjB0BmghH8cuX5I9N&#10;xpXYoRBhZ1rFW4pNNTSQoevfyYG7PK784osvNv/tD18zu/SYbQQcm8DApk5qtPzdb/pI7YJPnOiH&#10;fpPt0E/QkJzti44VjoAHPn+OuafY2L7ZpCxOhjhm5wado7NFjjuZEQIuPMGtOmJcEBcaxhdkk0pP&#10;aQp75ZYGJOtSGvmAMjwcH0558ciJnoLDR8j3PPyB5yJxio91DcJNyswL3Um2hRPezvYFk3sPWPox&#10;xkvzpZF2DpkDlc9jN9EQzFmgLMyCSXZGJVvGCq1gQUylko8+NI0cXVlvsGG057Cb4VnFEAB08FUA&#10;IUHyaDCh0k6zJjigkcARGiP4SX1iqJhe09WaGKdRXWd0xDSaUagSZF0NFaw3u8eD+03Ybvd9FkvQ&#10;ZlB1R+Pwyvr773y++ed/+JxZDgZ3pih1yhhZm/ocGzwIJV+ezrg4DRyhKfEapUbDsWMofP04jpQW&#10;ZaOjAQNXyaOPIMuZdAoAsKWlGtHyMDYDSPNymh/nbwTWieSjncqxC8bpTGVVj8gAoHWgLQwGdQxZ&#10;Z7Gb9YqtLPOtRb/vV3VK4CNPOi6lvMJhjGVesCHcD49fbl6cQNP1SnmdFMeCvo9vLy9wQOhLe48O&#10;z8bhXUimd5mqPaCxZYEm/Gy4CAMMdRkYqSAfd4YvX7KFQDpN6o1gLFPq4UK9YadMySoQ9k2njR5V&#10;b3VMo4o50Fz7kizXkB24dl2lDJ/QRn6qpzuJGJ1rB6rUiGRSFehGUOh0vzTKxgUDcvkXvLT1ksKb&#10;K+ukyKRIEKUyX/lqLZs2b08PWHxHHw4vsiK7RdoxIKVjOih9WKrypDBty+OALH5BqjzhTEMXr+rG&#10;ILn5ieoJZtc8z8qmopYUfW3ZnNfnSnGzLFliBKc0Rwr/t2yWDvmi40BZ6VbGfC3ufD1Q6pCGPeqs&#10;Gl5Es+/ptPKu9hQVrYQ835V2ybfwoJ35eYjS0X6gKQ0fyaXnlV9vIamt9QVWwyNP11UgZcmJe+hs&#10;p0bYzm15PPq36jHD13kGuMhTtGfcUVUQB3bIjLtValLpq8hE+OLXstCeYifbiE8VkMW2NGQykNHL&#10;7UP+/M33m798+wOBD5tR0ofYto7ZNNLZBB+p+Bkk+wwldIDVrnco83V2u5BL7HLJjdv3z15s3uLx&#10;UuqQdpgWAZ57CuWpSNsDP/YDq1q5gsSSmZ4I2uNGciism/QGlm3HtGtoKYh9g6BVd9Yj1+iZvoRy&#10;H1lZpm28gbfzclY9dk+tUjhSn3lU9vJfTvTP4RypH+04/kE4/U3o20/BonAHUeD6KQtFkMFWnPil&#10;ikcP726+/Or55vDBm9DwTXN8DNkSgJy6ySczLDx+UkXHfn3SWMCxW919YuBY6nhhQNGfDnEhuGO/&#10;47C2qHEKXOBcxO3jMj9dY13q0tI84JGX9e7CaQMSbZ665eeSGCKP3ch/yOfIsqYauvEnjUW+34Xz&#10;c2vHbELq3lF+6cM6d3NT7WF/Gr8A1pTtVfQN+THmuWeUN+6uLzWAPz+pYO4eS00S61Bmn+iYpD5u&#10;bn0gIz8mZ0UJpOAOriqq43Zn4oBSjaMqy3z/jNbO+OZaKpWay47aOLWG1tx+hy3PnRFYukZ9Bl3y&#10;i3NgzFNeaXQAj7JMBRrhadjMTKg85wZJjFU4PRUC7onGYcB1qkzeh0zLRYaYBnrCkXyUs2GzKcIm&#10;rzYffvDe5tGjR/AYgRHG0uE0SJLONzpTdagFnJSPYg+ei8OvP0mIFH3i6J3ZR4ALZ4XvovnY9q3j&#10;4Bm6xcl8ZYue5JeYo5MYhOruTjh4IZQcXcxoc84bAeDZcflpGgsrsOCuQAGFNTMNlcZOXT1/dkKw&#10;9Iw6oj7YysEG40dy6ztJ2k4/YGG3j9bgqeP55/5MBhd+YdrF4wfwtDz/0vgVL9LlUaCzgXYILvAU&#10;30apHNL1saA62wDSQIfv6D+dbMDdSM2byxrmtuMunNf+03aaIubgJ6JOBFIHfY1sTaePa5FEKi04&#10;Q25hLVWL2GWAeq0MKRMG+kk5RrqUtYApV2TAqv4LPDpwOrAHifLFAbGUyfNmigTJjqxDDvn5N+va&#10;MnaeR/8yC7pwaQ7SLRqFNyww2l0HR02jaTfP4lH4Uuzypv66ozbuJI7+1DQ736Nwqz3qLHBTbsFT&#10;FpIr3ZXOSmEApSiyYhdTzjlGn5nEQF2D/IAvP20XM5rGUjhOykaWb5fU9SzbKL8Bt12/5aVNq+22&#10;XteZdeLZNjG5Kaf/HHx8oeMZgc7+Mf0w/YLjgXXut8rsli5Y9+K4YYP2xRQ3TD7Aubm1o0+qGynX&#10;ov7w+MnmE74V99Z9Z55dB+mYZWCC79l/DL4K5RiSgT79JxKl3AGd/gy5fOmn9yvLMoKBHxr80GVF&#10;B9dV1VgytIR2WqQqT2bdykuZBKR2Sxr+MJdskeOiQarLlJZ/VQ9lWb25BBB3SdgU6XOz+dGHvHH8&#10;f/8hUAZQ6q3QGR/s09HZcddsl2BcseDbi9SPcYExgDfDBE8OEe6gnjGaMuvXWOCSgDm2BtNHc+7W&#10;fXryEpvVZImBU8Zk6Mr9kqDn6mrMboWv69SY6XE8QOk38kiOmSvGAIbvzeGxb+ARQ/iYFr9wjPJt&#10;Z7cZqkdu9eTBj8/X2AYTE7K78N9xwm/Xeq1RneTx9A0e5b2Ep0GXgZr7OaY/5ecON/eJdYqSzyyP&#10;sig7swQolEXYFGoo17Wc6zw6nUxhAv0o09+NydoX8ym3Hr0zyAcJgYuAVIJlGlfDpnF4VwHOHRxd&#10;ghpHWB/vCSvvdAbkV7IBE/mDJxPh/aaLMvtB3ENkVC4rx63Oj454zolh3UI/Bn10vXnzzTdoFLAj&#10;WEqjUr7QGvyRvTspvUoYcor9Lb+FK0ylHhyS35njKCltcyORaXYXxb6xY+V4nXKDDE7SyQMfO6Xx&#10;6wTVcKStDLGbF6QOsNYZKIJiZElkbUeFc8rDCN6OIrzgYsf2ww8/bl4w6+NbcIhE/dV0t2/peVfm&#10;mwoGOCfn7MZL1G7qzs/G+Ip1B5GfOsijXeSsRlodpw3LR602PPke3sVROdYdIPXJs2JbibIihMSL&#10;jo18GNNjeEiAVHVW57vXM876JlPVn2VLhyNt/w8eBpqmrdkjrrvcY58LN8sw51s2J/1c7lnX1wVx&#10;lL5Yj9pfPTMbSv3op02bU5kmTw8J0Vi08BvOq/k816/JG0QESZp1MqPp9NFyz/tYWPX7OtyZjjI3&#10;nHT868CpeXR+TET5nCyb8S3bvZ7h+7xp97XHJS885LP6yArXPrgtR8onWWZ45TYt9Mf5fB2AAC1n&#10;y4lw6tR/XdD4fQw6sIrfNvCYcmSY4UJDuYYaXeaxxBWhzpYjJfqfMybyKOQmAt8Q5df/4Hrz7Vfp&#10;Lxh4nvEWXHwZRNt13eEXhh8vtQ0eXTIeHe9t7t+7lzHh7BU3XVevyLN/q9fW93lq4CN/ufoVgARb&#10;9DPeGEbaYezWp/QvfIuMIyIpcgjjLEtyOE+7bPzoQluzjUG5tiYoebWHNNrGudFuPOgsSTvwT8G6&#10;j+kyoRYZI7n1a2ZDbB+F3fqT/6AtZMsSdIV27Ibexx99VN/T88aVa7pSAhNPqEMyZOkXFaRlsOHY&#10;7gforwPoDA19N2ucDviMijysU8d9A5aM24O3ZfV4TVmcgKnHodot7fmagIdxpJ58AKMzWG/4wgGf&#10;sjmWr2upkOGEpTOOc85QOkPn7KJ7Iqr/K8alCx7BuV2Aj+Wc6KmbbFWuoEk44wWldzF3zXYht2/C&#10;kXdhGTNN+o67AeirruXK0ypthxFja2APHtyvxVTnLrT2eSHE59kfAc3PvkggOODp6Tq4RrFsdqwW&#10;RkVd96OB3HZcOiYHUlN3gk5rRpkstqph1LLMcGlEYeU58I3w5S+Oj3KuLlkYjCzONGX3b2TSKV3N&#10;bsAnDNVKpb7cPHrj/ubzzz/COBChMgwYTMopT8dirmKw1VNLbkvmBBs9YcmKQZExTrvk/vKJ6D0T&#10;0Phi6LZ5FOQUIOztp9IAJn6Bs4wKlYb4whRN87y23IavDnZsBrPVETQ/nUvdfRzk23Q65BWPz4xR&#10;LpjPPrXzwkHv7vMNIeykkdL5GbJB27Vu1wS7Wf9FvXS9ySsywNmF3ubHxhHKgFu+8MjjSmcPnVl0&#10;Olb9bbDisyg8uPUIOL7j3YWzidDJDBTH2AY+iOPvcu2VSTl2U3dcu2XL9UxXmsozaAvja9Am7RmV&#10;KNN7zfXus1PVScF2Xh8XXp3BsXXprBlGPtajFupkuXbtvMKPdoveswxNr/l4LbW+brrmtW923m1H&#10;8Zum5dKZ86qsDaKcnvtXOoRvmPFTWZRV2pXJ3OYF29h9gG4dZv5zwUyv6czlv3Z+EwfbDT/YxVW+&#10;vzc13T7Oct5G4za4zmv4ul7bRucX7b9fuIXuDZSdyoKB/m8dps8aBnDZRdqpa4Zo3969v3zF90hH&#10;+5K+/XsGQ20JjI9bHFMcW9zJOWMKnbV9zd4F/Tp9+z7rl85YRuGeQXQmaQM2A3qyLOy172g7Vt8+&#10;rpFHnj1mwTmm8dobIQfi8s/ha9XoAiMe/8u/beuxSeHHTrnWBJUn/5YhBMi+rWygBeTv+WmaoT8Q&#10;7MebdtOIFMiQAI7x+P333tm8x4eIv+ZzVZf0vw4LBizXjIXHTJZka4eLk4z1dwgmbK2uD9M2h+yq&#10;7adIzqFXyyzIox7yCE6jwN8nAAZJ8lW2fiKQMcagDDDtZFnFAfbvFXgJc8YNs3EFsU/Gd8Ri0gNf&#10;MYETG3NqPTn58eABj+iANzm+ZDKAcQSNKKdmxaFMefSBU+h7c66XxHbKQV6uyZP+BWOuH/Y1YNI+&#10;JgNBx6sDHc4NwGRmkrlTUx5VSEBxvKM1aTiJ5uj1EFacqjAyESxBlwNrRFVwZ5UwP3Sk5CBoipNC&#10;06NOLw1WnUeZBGIa1z+BOSaQO61vCiUYkg7wVrpmUTanCUVQNg3EQ1Cm7J5v/uOfPt98+vEH6MV3&#10;XqSnZhm0dSga3NC1VNXQ1ThK8yBs/XTl1VH+FdxtAeUCCgloqkR4/kfWypGD+P5yVBf+utMRVgTr&#10;IpCcu7WA64IMfiNf0NXfQLbryPKqv0RcITPqDngdJh1Z9IS29scervkS/ufnBNCcGs3jLnEgOzI5&#10;ytOZp9NTgyVKcZ+iV8GXded132GkfsGJ3wB/x6gIKofcbZ6cP4cOs1LUPc0z1B2oE2hD94qgLTZD&#10;L+949vhb/Uq0ahSpBwTzcW4FiEBxHvspMH8eQkud1YX/BVNBR2gAY76Nsq9dB9HnWiB1Ae1OoQl8&#10;5WznzzCey8+/OreTk7Y6zHgRIfkB5Md+vGbQWi7rQf0oUKj6KXBJyaeubvy2LhZ4PryEqyBCSR8q&#10;WRt597rz237S6XPruc7tnEpfVZZGruWDgwcGH479wEn2sI0dnH/dIe7K3PJIo1MFr8XPvPIDyAam&#10;4DzNJQSaRuOHR8AGzeV8QQJ0lDXScux86HLKb+mXcvFLzwV8nLRefezy19Ve69ttSnj5LWmcl61L&#10;hogsf//Shge0GTXqU7BQGCcSGn8epqSsqTvzukx8bSoh6ArjP5ot7d1g6c7mb9//uPnxyVMCHgck&#10;ZiRoV93OHBNc++hjmgx+wJ++4LNI0Mkib3yBM/onP3WhHvgWMHfd9y034eVzJYN1T78ETuwlPH8R&#10;teXlStq2KWGdWVdOW2Lt7eQgWb4Uf07/WLXSNnSWN25r1wX9JITrIDo20A7yli99qxS6rmvNlIiF&#10;nN90/LfXfqprYTT0AbuqUCZSkD4HUtuWuZLNe+++s/m3f/9XNhb+P6kTlqawfMLgwOSsmm+P2Q9k&#10;mQZ2cIIkdUffb8Dl1gFH2No3qbVV62AdHzPl5+x4+6Rt1r4/dWfUkw4URhghfZixAcpYz7E9SzU0&#10;T/u2CnSMYLCcSELllYky4eqphjfYxCvIc4rf2C/n5SBgrHtnq9Qw/gNP1zmhbcrkmxgHWGtF+R3L&#10;fDMbUJ5KMeYBG8HAypqle+yMqmAiKpgRoYGG565bMqJUCBW3zJROjDyPfe0dgjM+GsPNq4SX7iEN&#10;I5uA4Sg9kHcH6AyUz6izoBd4p+RypwHRNEbyNETzMKKUp4/eYEAd6KzONB3BlwpnVbvGcQB1tsSK&#10;txLc9+k//tO/YSzgeMGRNmd9kGhgmaSTnJVgXqVu7FNWFwXXuvOkKngbKnnFYOAEeMGfT5YGheQ2&#10;wrQVcJd8z80XCZk9t1I9j+MhyOK4wauBLnXIdXPmdIFr/jqFszoS02aYMvbHynRqPzJl/hI/4IrX&#10;ct1DIzNAwGlrrpZgSIO6QNN6tQGofwfg3YBaH7uBDqbcIVY7+gqrU7480Yaq/mkn51n5mm9l+Gqq&#10;d6bSy4JRdYNP0UUDDKdc6hnjeCBJq4KBskXVl/VddpptFxsXWn5DmzNMvtiu4FfeAjZNua3nITHk&#10;i1CVMcGXnmAN+hnsB41tjJlH0zWPCiyFF9p9MuvSOnZZH6OfduyMHOVc3FfSDeFxlaztv4V+60Xj&#10;VyEeHJ7Fv/JitwFmvr7UcvdxJj3nzTZX5vXatuL1ilk6kWk+2dKZ9Vit0UgcJVANfhCqspIBQknm&#10;ee5flZtdpeI3nKcjdxZM4Cm1XFPWpFflNp20mUGr8bSxcnhtP2Gyj+sUXC5fL0IFE61B6dT40pt0&#10;nOgWfcsK1htgx2Sb85d8BeAnPoZ7Z7xhJWzfUEnPtamufVG2l64foc2rh7PJLhHw8YyTDXRBroKp&#10;TyU9fMCCYfbuY8Ney93WpHRz8K/kG2A1EoyMHKqtWvf9p8ytoSBNZ8bq/NXHqjSwOYXCRMQ2bd+6&#10;FNHY7QP7uk7WX1FH6Zq5dTYRN59L61B5nMnrqlAe8x1PHTPcfuHjD97nkRVLHXjM+ZK9qtz8eY8v&#10;KbhWyTfCsiYUS+VRIzgXfE/O+jnjpviSNUx71JuxgIQNYPbyAg/9KHx9CceZQMsce8QzADmjz/Zr&#10;DVrWOnR9cpwBLRPQIGdsp7DCMB5VH1+BbmxBmb6gjkYc9nvyWNoq+T42lL4+7l8Cbo4J7CiXf72p&#10;XY8Nsw4KWsY4TvZkd3Bku0JnmfikI59BU1zqj3Vt9XzulQtxCUoiDAoaOHmuYfzavKkHQs9VRkP0&#10;wCisSeV19mw0SZ6CGChpuPgLi60z4A6aGucKJ3d2C4YMGqWcC/hsZHmjIJQtdjCvAO2IqM83rZSv&#10;Ha9mVQy80BR8jXfnUv34Ftyjh5sP3nsbSi4WdlA2lcyeibLjguEXEGSK4wGnwQtLuasTip0MXkjh&#10;DXzkHDZRrrUhBSzX5cyjoZItjkl6RbMkEq7/usx6y9snSCNeAj0lS8PRnbALSvkWoEFv0y06lCJT&#10;ZmSGrN71ORjkTofbvQvmt588fQUadx/U3zVBsusNrunM7vIGgjxDi0biYvpsOwGtmD4Ns2YnlVef&#10;ADo8c8dFeeuhPe+xLkHf0vnx0PIPVSDNenv3Y4M8o7dc+IenjcqmW3aP3qgjjP6ZoIiyqreYKLDK&#10;AINVFs4piFu0T0UIfwDtPPEM8pWtzif7Sjl1UNyUYdF1wGuPxtMumJC2WbI0v9AGbtE/52UPJWke&#10;0ZuLlsVjxB0yNj2P3THJe0593ceyrTBVCZVfONLf1cnrTi1vXzeNvlYGU+EMmsuQRkGJH31WuFX2&#10;mXfzVb4+F6f16HPVtbztbr5ptlXl1K99SgYYZGl+ylXw1udwztDweuClD9AnvF59Y5YnJaOOmr/H&#10;WTZ5mueC44YRb6bT55bnT4ApKUP5RuG13Rte0NDW3rF5e3cRSVlXBlnFT3ms6yBsyeYUkbMs+YdM&#10;Dk1zcvD9ic1nf/+HLzcn9CF73Mge8Pje9SJuetvjSGY7nCGg3HWScIZucZSGN/bnDOq+Sg7E5r//&#10;/k9ZBPzOQ/JfMWbBVhmU17+mC0H/g0E5/Y8zWibP6T2rj8Lu2sxHMKam0efaULtkyxz6FfsZ8e2L&#10;QzhYhTfbuwOlzNwPwLJnIahfmWvoipzpn2PT0qPqo9tByWle59cYA5meuYKkPFKOjAl+yHufMfCQ&#10;Pvbpi2fY/j7SVCAbWgzQvj3nW+rKox2dnNAmBtuO5S5rccJE2r5RppznPH7wG3/O9DjO25e7kFsY&#10;A5Lyw+o3Uh+uV7L24CEsAKU/R184Y8jOfUkCLsdwH4kRrF0RvGRCZtCupT6sXSKots3k0Rvy7kFY&#10;2kvb1cywcGbMulXXtn8t3YE+cpw4AwYPxyNjlgR2Y+bt0g/HW5HZwhwmRlfwKMac6wyZuUCQWvBU&#10;jVpH0CimhTGKauRUDvkaRVpLOee5q8EBVNKZCJU55bVDfc3Xxxs3U+f6q2tkSEZ82Q8CipBFISJB&#10;Gk5F7Dg3sqiszTgBFOcln9NHRs/Xm3//93/hNcT6MG9IIK+OgkbgaTxgcSoQ+Kuks/iv78oiXxy0&#10;oDpfPWa8BT+w2wNJl5Uj2ymSQx2EFheu4XGasQd4O27lM3LXGu0gaRzo4DSj+dJTDuFDdOiSKDvy&#10;Fed6O7DrbwQ6cT7QsKmv9Z/x5ts3f3vCbA+7onpHAf9z6uw+G1Q6x2edmXyE5u7hl8jfNtU3bAAd&#10;taeDqWqMfMrolg/ONnoH4R4ebhx6QmNzZ/BDnNU37WpKFOMM26ifd6ZOsTIZzE0kHSO8rJPoTCPI&#10;rBKymrSrZ3ZsupKtxTxbUYnD7zRT4JQwLMqWAyJYZoK4T7no+pkdQXU+8CazG15kBB6WUyq+VRaK&#10;wam6sl4BFsciiBUtdVI8/UMe5MtIRSLOEBSgtJWgUu7/0ACMtgOmVBf5wjPl4E+pcLbzIi/othIH&#10;hBDPr5nqVHJJpmT2rPkXrdCNLYtGLagv41jWacbvvPm4y6txG0+9TJEZ2eb8hp3p1XkN7kPSRR/h&#10;7XZc/2DyuukWrVEJRWT8SqX8p9Sq64KvcwFb5Tw2DWbjaUszvDbJo/KK9/DzQaD0U34gaR/Vr9qn&#10;Fg/L5d2yV37ZO74pG32/qyDtAJzwV28B/ONXJotcRT/55jkieQy+3afXTbSh7GMdDw42T58+2zx+&#10;8gShaeMMXAz5mQmy//bRufLmA60OzvYo3ESrlX2hfYo3Suen+jxtmiDL/ZRe0Bd9+ae/bvY+/3Dz&#10;gJdD7t9j52mCMH3WQTrLFaCSheDwsL2okqJX/XhS5/JJGRkOyvKJ9vQzprrGrtBVJwiUfbiwnQQ4&#10;2SEYugGUCCe5IfWUOkMp4FNQPDgvW5tdthDUVHLW+fqrBP5JwzqzB0ZeTntG3l7Z4El8+8hrJire&#10;4kWoTz58f/Pt978nGKAemKRoUQwmXL97zozTJTNx9t2OS06cGIi4J5brxuwD7YdduuJGxQmmgHXc&#10;yA2tq/DhqT3tkw8IqnwTTRxplMws4fAGnH5cnNBTDWi66DzbDCg3//yu3f5d6wC7o8dLnlq5iaWb&#10;UUIwvmG+I+EhtPyUFgTylMs4RN/RN9EW/RhfKU6QTJ5PnJTJJxbn3IQ7WbDPG3ixauIU5EEH6yQR&#10;j07g4JREpgxMCXgisAHLuibJWaP+EG4A+dGwGZg1JvRMVlKE5Wg0qtDlCA4CVgYOwp8r2X2rzcFT&#10;1tKyvwAtedmkjB1G24lKkTVSjdsAnNXyEPB5c2AoePXy583bfBvHLy8/uM8MBgvYUkbE2Px1/eov&#10;QJDYTkojwS7iIQTGtWPRNQs4zth4Ch0w4aE78tvh69p8C0IxDqDt/DewQiM/gkw0PB2XoeGskc7a&#10;dp1tL3nz226yTLOKLnay1vvoFHAS7bzPR3JfnTzbfPPt9zgdwTO0L53a5p8zSA4ivgEhTem7r4X1&#10;Zf0tiTLrfXnmDB+Tja5S1Z3nfoz34vJ088OPj/kEAnX14N3wENYpYjs1G1Pzk678zmjh7U8+kjPF&#10;psikfWLH9AJatfwhMCkblo8dzN1OqU9wMxZMRZCOb9uxI9BSt+ZHPo/8dV1zmvMuG1yTFx6jzgPH&#10;j7hL4qJhzPPcZiVrIbd5rHzU3bLyUOGLasN7TDn5XdbHGaa4bEk06EJ/yCaMacaXhvXjn75YVa9U&#10;pKqYOgVuTjONOb/lbZm7rGXt6z6+Ln8ub17asdIqS+Qe/jrzVvjG87jKU3ZUnZm318P05Mulechz&#10;l1bllSyrPUW5iVt5zb/KC7P4r35ZPEvHVbZxvcjTXLeP23wtm2VsHqWTbW1O4ja/2Cro7Iv0+Ece&#10;rZ0Q0LyBDzGIMdB6I+zbuLbSUrZsm7EEQt0vSjNPKxgvXPta/QCDKv3Ol3/6M+sYTzf/0xf/xGDO&#10;QH4XmvQZi4pEEPb1yuQ/pe26dJD15qdEXPUQtmFSyE9uUDkmVJKWFaxg/PdP+P7btldTKNCVi2fR&#10;PLJV72xfV/CSzU1SZ6xkcibrNQV65FeBaNpPhdMW6WuP797b/K//9b9sfvenbzZPfuZTJgIRyOZJ&#10;kkEsf3d9YgPSFf29/fNR1gDTx9P352YRnPS5HO2DtYFriT361MjPkeWlLWixrh/aFRPYthhwmJ0y&#10;6OGRGG++6TuOo7VcRrnVn2toZxzn6E2xNeTLRj32WD/n0DWAtq5dhqMsUvBm3MXiGlJTytczpMOH&#10;CKrgrT2Ejx9R/x7ZUhDxKlA7yriG/MN++g/fl+WZcA90EI+QApDiXAFm8JMh5SaZO0jL0DzhzDOg&#10;6gHR6S0fxwmTvxEoFb5TdQyGwDubZbojPHQiXDJ0I/UthTSKo9cJrwoarbqhorC+Bedro66r6lX6&#10;kQ/6wjvQ+/rpA74D49RtD4CpHBosROBidRmX8m/oqAhJqGxW6yl8rDPyGkxpQ6rRtAu6dxK/ZgHK&#10;tskHoQKusqv6tE0XPOzqo0idUM7SUR55GeyYxNP52nbzbEPnyUHo+i4QsjjVzT/rwFkjRzXvKMx7&#10;9vNLgkzehji6t3mDjcyecDforOEpz3L3ufMgFsf+tQHpxYlBDY0A/ta9trfue0BV29xRkB85lRVJ&#10;fJR2wN2hWwb4Qd6z+zim/xRUBYXijYxrn6nT4uLU1I9lllYdIzcpj/aGWZtH4EKn7HOjXoNZdNpG&#10;4alNoaUc7SvS8u7CuhHWo/zTkQ06FNSZwu2kpj/L3HnLccKpOpbQoJky/cebDU0wMUHQXJHX+dL0&#10;fKGtzVu+waevgyOs/8SjvOk0+772qE2crZtT05qP2sgk3V06M25gduQLH3jNSdozfc9nuRp2hjOv&#10;aSlPy2Q9pIwfyPi7wAUeKzQvr8VTHG9K5tS8CvamvIviE1LLY1bjmzfzs8y8IdyNssJb+17haZJb&#10;cMKERgrrJzzQV9JdJ5YUbLOLQZr1KBv2ArFplt0mup62CfBJeythbZu03nzS6C9ff203wZ+zz7Yl&#10;giVmM+S/bGhoO6NMQO3uQCiODVLzH7HG0YHMhcku9D7iNfZrrn9mIfhj1kI9YAbiiLJ7BAWZ1aB/&#10;c+COaNCpGXppKx98kM92HFmjn3qUnp2naiZyLQpsMoJXA3HD5ig3GcKv82P7INVP9VmRapBSSVMd&#10;q65CIDkdNJnvn3Q7Fe01r8uk5Ll2NtiwL3X+5Te/+Wzzwfvvbp4+/2vGaG9hsXTathszuzbIPt5b&#10;ZI1PDwxy0fcGOLM49PUJlMS1zPHddgW/XmN8ZZ8vX2i4cN+kLFc8Z3PrHo0U2SmKnIKA0O1UeH0B&#10;ijxxod+BZ7XFwgsOMNk3yd2E9BtEyFvVyOl4dMLkjXHJMU9BbPd5AoVfmed1xiwcKzEF/B3XXE9r&#10;QGd9+yhOnYAwPgFRA1gJEMmmVAjQglhJBkaJ2jhPQEK58DESRxl4rbESIKGx+D7ek17eWmMAVdnQ&#10;RQAHvzzKAC8bTCK8PHRiP0XizJUVE9nId/GwC3z90N6VgzpwWbiFLAZKgQNHY2qQRLo0hrsMyJ+w&#10;e+kbD98AkkArjRfVr3zk6ABeQcP1HZ5XOtHWD7PVcfwzgJxTKtiK5p8ptkOPHLmOjn3NcU6FWzhy&#10;6CSO/0z1GK7KqHscGUiK/NM+2R174JY9bfzS7D9xq360Uzuf9FE/KbqBcEFAot3dONIm9ewpXwN/&#10;/BS4fT5BYvBkEOzCOt9gZHaRPTl8TpFpagLZax7bGfg6VWrgaxDq0UcZ8tW/cN+SFiLWk9/pc0dd&#10;A3DluYKujULHLXjKgLXD1fcWK+HU1SBxanA7OJaPrm3qOrHO3IXWnOSPeij6lSutpm2+fx0gVX0A&#10;10bFjnYcWUdiHVgroR/yy0/Vb8myZI4Ty9JgY5dqIxDZBYtMRaelK5BmN/uXmni9ncSjtkd+0dqG&#10;6CvLykrNy6tqF4txGtgjTqj2u7RDB367+U3D8sjRBk7BttxNo48z27C2Lkihk5Pip1+bZ7F/LUOA&#10;b7MvQMIEtoDiq5Wndm2LQSF2rHbUMCvt22xRcvC7Jcsi98JTmSvomWWO/sC0T0e/SabSdaW9K+8g&#10;v3XY5b1VyEXZTr1b96qbChBvqVftOvWV0jP20O+kUNVctiSW2TznEdzfvv0b7f/u5oS2HhjsWhsL&#10;sq8f44M3cC4kTtNCoJbZ9ax3GRPcONItbty9+Y4vDUHEZRcuSj49/3nz7PnPfC/uQ8YO9tkDTrs5&#10;zhzylQFfc8/jFDuchfZN/4sdbJ+pc/XZTvYZ0k19xYcQgv/mtbzWqV8zaOqdH0oyENb+pBBzaC7l&#10;B1W30uwULHHXrC7aOorvX9hAPzNL+hhyp3rge481p7/57LPN77/6RidD1urP6ch5cZzQiScM+XoH&#10;dNLnc7PagZG0LetxOvIaxMCwPlPGeEEfr93tz03pZx1nsev8BOtgrElz7NFGBiwIj9Rq61MlAzCt&#10;oL0qaDHIMZgRPjbE0Y5ZxzY8Cp6MGdenjEHIgM4vhYWvs2W+cU1WAnBpZkaKcctzuC1xjLOdiS9Y&#10;GuQXHhLYAnFgQCNsjMkAZvK1ToOkrmQ7+D63FTgQZTAy6KFMgzlgefTPDQvbD2pgJFrFeN6RujbF&#10;gMUASiEShWoQ6LgZlXQMdlRWvqqR6ThEc1A25xwZrli0rQwu4nbmwpYag4Hg9TGNy1fb3/3g4eZf&#10;/+UzGop+ARw0TO5CrYxWjHIwH1IVoH6BGD/YwTt6ZQFM6JKJYm2SiJ+jtBCnytTBsoVEFWoWIWJL&#10;zn3mK6KS+9/82FonEZRr8/ovgRKyaMc4CmWVt8JIzzum2mekaBYpYMHzL4u4vWMzeAXerRrOkdkA&#10;84dnTzbf/3y6YW9UZpLY5+RVOdGhz6GBu2L9l7ubuieHs1R3dSwY+Aw5ETkzgHmjYugi78yA4XTu&#10;X6H1qHV2Pyv3tmIMXF++PM1u4Xtsw7/B2TWI9syMmh2LJrSaKbEezHBGyztUG2U6QitZHHTpZGef&#10;O1VsElyRIayfKnfXgbXlX+oeEP3Cc48mF6HmXCLAGQym7r2cEu5DR1s4nZ365qLbifme5wgtzzCX&#10;mTJM0n+UpzIKNmtd9P2hX1+KHJ4AAEAASURBVOimrtVHGs0XXTjtvM6XZ8tc/IYc8hplaol2oWX7&#10;UorGj2DQzd45ka2kSzk0YtPpKLzrz6RYGpRcSqmlSz6hhq7Dxk3HEtNizlbPQVqCFJRs0PU6hKVV&#10;iWUS4SH3LR0EVc4BtxzIk7DupmyeL49vyBMnAyE+JGhoRIaGL0qF27Jpl4K1dJWjBRZO/JIm5dIW&#10;h7zgDklr4Btl0LIfiGWFi0DSiLY5Okikb/MuGZjmbXuEBYT8EafLK0ueozDHkkngkifHNI7V1vZH&#10;waO91TrK6pu8qbq4c7h5Svt++pIZZMgod3wLHGcDvDF2UKq7e+SEtrJrmOTR96bvp7/h3ix9nk8h&#10;7L+cRXCXf/eGO2Wh8Z1j3oxzvxN4ZGCmfZy5GJy1Tr5R5xt09hvStS7VPZ6gwWMj+wSzhx8Akq1U&#10;1B6cDOixA3jayfoPQqjEpO5CvjitusCn7O8RPHWT3cgH2suqQ/rGBKjoZ56ixMpcePTLE8m3vqdU&#10;dbvmVbHwCmOqYMlHXK7r+eiDdzZH3uzSx2/u+Kaa5dCmD42soqCX2/BkLyZ1BNftBfxMyV6WxRCE&#10;8HF0e2t3WXeuyHE+4za2NLAxOS4EXd3J1/t8pHeXWcEjdt5+wctlBkauVcLC1KcLy8FFUR+97jOb&#10;aLCjwWvZScnoUxFtwf05TsWTEd+mRrcrgr0L9DpiouQeb79nDICm1okuSOqki5/uytY3CJfHbNDz&#10;bUyfZPi4z7fpUbm2MqLOmBBwQa+zKlQkQAmaEgRhJGcdPMcAaXSppREIGMg4YmhmAwlgdE4r7cLo&#10;lEV2zhA5NuksOrua5ZzT8z2+0UKgI76LfW17ptCCjkkDJrqE9iGGrAaJobg+xsh3fdaKjOfn7vKJ&#10;obk2eACTgR5cHu988ZuPN//A32EEkW68l6Nw6OyZp2ksHJNvrqcUWJYfjO1lgJHFf5xrTCQaMH2Y&#10;rkUnVVVxMkiHJOcLzYU2IDiUkkrfD/u6nULx7TIcghbpK5gRB6La1T8HUvNcMG+nJGfp+c8Ffqgc&#10;Wex47TS9W/MZ7zWOe8XGk0+fPd88pmNzriazc9Qx5GBsh8UMlJE6uD2NmQ7ccurMuzz9xyn1uR71&#10;B5uIM06qX8+MNRxc8HRnsc55Hv3qBeue9EGjIpMBTimYRmNgrS86RQpQQMouqY2SU2Fji6F3hFfn&#10;0rs+Bipu1WHJX6Xm9bUUU6/Nx7qSBj9ijr6D850k0MCZS5RT++2m4ItDEianHGldg8wuB7grxEjV&#10;CYO3Zo3zKWPACqO/mqTaf2ZVh28JLoL9lg6T65lSLI1+2kn8WZacq/sQxmttJVxxm4/2FdWRD/AB&#10;oi7t79qAP9rmzMdrpQJKgiORV9lcV374M/J69E+fNEnTNNNc5avy4AJWsi2ExUqe5bY1aQ5yodk/&#10;lhd9dVzlb97mNV7xKMzgoJ//chOFKqmLGQjQ1hwugbWdVK8xF6pAuHOs88gF5ZFb5YueZltja1rr&#10;ouQQT7m77hZI2irDDJfKYSdD7dBIItXB8ea//f6Pmx/pW+6wJvKu25DQFhx0D6kf+5Qs9KUv8msA&#10;JocWX+JpezkOXfD9Ms3g0woDJW/KfdHD7/NRFcwsnfBGEwO8zUz+HPbYgLjGL2/qgB8DowNTaDuA&#10;A+hCcL8lGhchwzx1XX9zWrBSQgb7OgM7Az9BgyJibCi3wi8/iOWKXmVzDh/kcWxds6Ri/awpdMel&#10;FuV+tXiRF9b+dHkJ3pfUiBgFL5cEatTUP37+CdsIvLP56psfN5es8SLKrGADQzqRIeEz1ped0Xf7&#10;HVW/11f2YjKCPvic/Rn9htulxqa/dtIiwb1VD0MXbxs0O4boKwY8BkDt005o5E05ZPJm1/7k6lRa&#10;+oC30zXblC87ZOf2e5sjXgYyWOp2XI/oiDfI08Z+Isd+82pMlPiozxlF60lfcdIl1gA2n1M5G77O&#10;9T7jjjRiSsx5j/jilCU8jmX64iXB14GVlSDHvXR0XqJvA589IrU0LAn4Z/1VX5OKMKqjjhNMtUNn&#10;4TcG8m4/oNcYedSjZW4c1ga3+jS6ZF1I5gBqmbxhHB6ZctMQ/Emo7hTqmSQZeVPLb8VVx438zBy5&#10;xkkTuOmWQnzw4YebNx++lYqTj59E4SK6+RzVu3Wn+DTIEDVlEYAfZUqk3xkc2/mnrMDxQ5kaiVMN&#10;4DbYGe+28wp4qFbs4J/6eYQkmiE/uvXswozf8OZlxgloU+f3J1681vB1d+UpzkmW33F7QQMR18Xy&#10;PvZsPqk3aOmo5nlt/djpeZ265Gi5f/JIh8h5l9VjNgct7VpyaaWsm4L2K+5O0rAAsA7VNf5AmbRq&#10;Wlf8WoMQPSgzCY2hQpjfJQVGfQdPC6KTlV0GXWSxTL430gJbZdL0rGq49BBHsP6dZTM3OMpBavto&#10;w124APijbDupeO5kjstdOsWqaAy2kIwiwSj4uh5a3SB8k2ZBOgtgqt9Ck3br0/le2xqW1AVLxnxC&#10;IfBaNvKmP6CcPO80TS0PVTlsneySY8C01YT1PDhDNqHLBuuxaRal7V/LQmfCl03nb0Ov8pnfdOdj&#10;28dySC4wXt9MxbvxW+5duNflN9xueWTXc6OTULESsvT5tm12279QwrZtm755DoT2pz5NsFLsV2yT&#10;Tx8/3vzhyy83L56/3NxnDaQDaDYOdmxkEMkjOPoOZeOQ9ik97/aln0XFXEvTtpNHLXnbibeb4bVH&#10;9OAM0ys+ifL0p6ebdx/UI5j0MxICMbTKU8In2SrBX/hmTPAmzczXp5IRTXOTh49JfgdHGFPGFE+t&#10;7PoffVJoOfKI75IEZ9jrRs6MghDt/2+iOjJ+VL+mTzlxcbl55923N7/97T9kN+/IAaO7jP3uU+hN&#10;qXZ27SnPCXh6cMhbh68KF7ufsim0M0hITKBbwaoLrK2rmjV0dojPpEHHuSXjhASpBMku29AWGXvw&#10;jVODLmePxlMlYw1GbiJif/ElxwINQb4TLsre445xRlVA+Q4GzYJyZ5QMbrIYXCcgHbH+1icezmRi&#10;BQIsfI3zegoSkIxT1l3kuXefWTP9oV5mMkDn8WKtF3GgUj7XEVlZWfnu4Ae4Avpc0WDFXS31BV8z&#10;NGJzLVEGSxSyjlWsaCA5Oa6uF0+ndjtoP5InvncQdzGQ35xzas9/DoxW2KkbSxpwGTiRusEqRxJC&#10;+Qq836yxEdRgrMwGY0zvqRMf5/WtiQ8/+CDTjn4LxlmMK4Mp5ufr22ZUQknNdcmQX+RLBVFqZSlw&#10;y1AC1G9XYjcOaXkuVTuBKDoQyOZSm9yexGs6zdvjojNo0iCyi0Mmqh5OlPyUCyCcnYNnLrAvm4U+&#10;7JWreKljBT7OWp9gr798/R15LIZjiwDfKml5lUM7uzZMOxi0mCcd5fNaO+nE5gvjtfUijHmWteO7&#10;5sqmptxOm7q3iuWnzBCKm6ngNBTkLxdY+DV/aZUeq86eaXuAA+/pkmQ2ZF7yOLHBY7ElK3Stx1GX&#10;8hDPRpnzCVaklkEdTTlOfJTXNMPNeY1XtANa8Dt8QgNadn7izPAzjT5vGOE6r2QoHnW+lqVHG3QN&#10;zmGw4K1SrWcz/zV3+6z4Vj0HfjUzgNpVK5PKdMmixdVl/LfsVo8+hm2FR7Z0ecpJCvqOTVIwfixv&#10;G7TtLeq8AXbjMOvoufCN08eG8djnt9EWfi5X2bpWhzaAmHUdegOmcfsolKmvPc6p+fRNXplp7cMs&#10;n3G6vOVouk2nea04K61tvl5Jm8pDpHo0vs+u3d/xkshT8l2YXQOb7c6B8SYPq7f6Ffuv7jM8mvz8&#10;hbNQh0f0LQx43mTb1dqvuYPzd999v3mbbQT2j6ofOuKGODf78FV+bwKV0WZZsywM6MysS798o/q6&#10;yFWGQZ6w3pK1+kbqVEXpk68zI15w/oqid1sz/plBjwqo/XFykBt8TmNXyoWfU/EoW3adzOXb50Vz&#10;Ow+ag6RHeYW1fSzbtXz26ae8+PTfN+cnLuV29p+ggtkfP3yft5ux7V22Yzhhlsjx0wCpZmrY/NGx&#10;1mCDGSIfe2mv9Pc++3aMYYYv9Bgz3KvphL7dN9R8uuB44Z99vn/WgwGxyTowfshkDEfpmictAxbV&#10;kY+2czsCFtFGR+lpv0u3utHH7HZB8sWwmmyAhnVuLUDTR3AJ7PUrrv2X7SsIWsHePH/+DHxDveHr&#10;0EIPokAew9khaQhTpqgIi/X5Q6I0HUzH5weDE5Uh2L5vlo1AKErAsJMLvLJXjjNVGN5Kd5rTfREc&#10;dJ1lUoH+VouomSrDAL4OCGcaQe0krpNoHJNGi/GQJQ2NPK/tYHPngEIGf8cY4gTbf/jee5t333k7&#10;FavSFcDENjioFCvFWTldnJXCzkvupJsY4Rn8iUiRWn4Ds4OXQvJWSy3gy4l4pdOqb+UBYqNENve8&#10;MGSv79qUDI0jIdkaydedHnqLg1O6kM+gNbCB0S202d3NKxZHfv23H4mjuZegzo2q10BLn/DttfKP&#10;ehSHCDo6BKRv0CRd6yqNxgKSZfrYnOedYaZs8QUb3T53HP0l6aWDCF3xQmbhIbz+152n9P3rpAzR&#10;ygZGvlLoKzacnqGsTOTSnymLPcj0KF3OAlL5Urasgp668tdUOtZ5/YbfyFjxK2OWs3F2YX4pP1IN&#10;lo3n0b/b7NBl0owtAtsc6rjQiYGK1pI36M74TaewtXsJlF/gG9ajg9lautZR0SjMlj3w4o+6TP0q&#10;76DT+cI1zzofV4N305MHhlmgzW+9Gu/Xjq3rjNeuJuk6V6/yo6JX1yVV66wc+qki1flKs2HWslmu&#10;6DEyxGm82/NL3xV/93rwWOQAEhCqiWQmPk7/Xr3Citt2EDZ8V5EXeWKPkLH3lg+wPnbh+NevvyXI&#10;YY+fR29vXjCYORthgELzC37fEHY/79H6N7/LPGYXf8aWGqvYdZobOhn4CEXZGKE2z1kX5U3zvf37&#10;8GE2xCcm3DQLkPZv+wY2CFRI3qCyj/E89rVs1Ce0XRGQtYJiFGJgR+WHTPLTPzgLIn7BznXUeS6r&#10;GAKULatgPff6FxPDPVEPXWfZ+RdhqQsDl+hrwAES+puhmB9+8B57D97b/MS3+lyiccY+d9l3yFL+&#10;nxAXXF3zUhT/bMvErsm37lwKcco6MNxlWdDt+Oy47qdXHc8dH2KgyMjY7p6Kxxyhax0589OfLHM2&#10;R+PtMX4b4MhPGG0rrRo/8E949FIQF2irk7GCyUDMPf9cmoNCCbjsQYKPDs52mayXTDYAK41L/FHZ&#10;dSCvM2GDbD7eM0A0ReeceUEAcoSgWUOCsonOysoRAiosrmNWg0dABiY6kINQRW0gSANHzuK+1Em8&#10;LCvQU1swNXCqAV6nAkgdpQNvH6cZW4pvBOpCtFQceAmSEFyDiadBztkvKUm5nAXhQqP4gObkzCnD&#10;y82//ts/bh699TAGjqzQxhYxiqrZeFIZ0ByqllzKZjmZyR+FkZkiHSRBhzz9E96UY51XA1IqsnVQ&#10;K+MXUvFaO8PXgbbMlstX+6cRcN00FD7n41i0hlzKEb/AqdIADjbPX51x9/eUzb6wI3diuE508U4w&#10;pkCNC6ZLnbWzDpwVNGDx7QL55JM2PCe2nuzUUl/k2+H13+Lg2iIJGRHJwNyN0Kz/gjHI0Xc0mXIU&#10;tHTko+81D0vM71Q6g4eczhzq+CpgfWEofuRZ13YiIW/2SAnqOS9ITuBdda5/FGDKyIdS8Clo9OBB&#10;lTuYIbQkNOB0zAU/kRXcLp9hxEigMWgXzEqzZWla2kmYmZZlMw/LZrytc2ClkTvdSZ+m4XFOgjQ/&#10;z0NrmKHyHZC0EGkVu0goB3lVHQOJEuGpbY7+kuKC6EQdJmiX0UipT6jXQFD54QdM1o+Irj4UmR/d&#10;hxx9bd7rkjCzX8UPF+CyY9NZslFUEcMrfPXNtnnXTcm6GqVkUOVYy0uNY1K+IbuX8puPuZjyy9iv&#10;84NgLjSiO3yKppwV2Gt5Kp10ikPpA4SyOB9M21oH4NJ3QNYBAuL46BStadNXmz999Zd8lsS+5YD1&#10;S74gYJnMhG0eHrWZyTZuH6PtE1g5c+MNNwt2z/ZHPkGQ623df8cvOjjY/exCctZGvcnbz/ZTrmdC&#10;eP7b1wMCPTXMBACDvn2FPBxI+3MakUxg5OtASRxtUP45pNds5HlVUls+fJsM9fmllL4bGGm4v08e&#10;w1kBI9VZySCptlOqiWvLd1nI0fIl2Vj8s8ExztYecdj36mzzBht4vvng/uaQt58zGZK1PlebFy/Y&#10;goGNGTXoGWODbSGPSvGL8/T59dQm/YW6I4Q29Jhv/qGLN+buheeC6XP20TtxqxjoOA67vsmbY3HU&#10;PW+1g2uZsYDi+zhPH4iOzMY5hWI7WSZRgPExIVWYMVBfMXg+5k2/Pb9fh1847uatSAjusxDdL4X4&#10;ZEt9lNVjP6FpHex3fITn7JqTEsqXcYd+6OD0xUvVjVBGfHv7QEsIod1w0Np3iizRHou26YIqeKJc&#10;rdI5SYioTuFybcPTAZ0lUrDk8xTO6Tz+pO+ga3BkWR7HEVi2wcmWLX82TO5AgDWpUBb6eUeRcjs1&#10;pB8zBH4U+Ay5zk+fb957+43NP//zPyXgukZu4dXJIEznIZaKIaSrQebktU3AJE9+c+6Pg1hIkN9Y&#10;wogT+YVZoOuk6QeOLJ1ihrHcivOog5ik1X9eKwZZgRF7GUwhZODWePIoPAqooqYtDR03ukDIDs/d&#10;s8/Z8+InOpe/MquEl8Xed7gbs86hWg4lY1Jvc5+tGqhv66XpG5yqgzM/dmA6mOXKYhBkmZYR3j9l&#10;2+ctGRuhU8L6AZoIQTnycWV9maOsJmloB1PT8SgPedVjh7pORzR46t9Vj4Wbc+0GHhQXesvgNphE&#10;zkKJXJ6KY4osUWnok9xVrtK34Hd5S0Pawni03L+ZHwyXpE20XfvhDGsHUr2j9V60RCyeRUS6LXfz&#10;8Nj8hecynY7nzSePzskvXcpO8giNkC76lvhn21ecrDExj2vbq1DVCQKlvkJrAxpS26mO+L/5wCuP&#10;fPQrYS2HXOUFgnNkMbVO87m8lUm99QWpFo3V1o0nbPvqrp2kWbb0rGUqvpWz/jZcyb36RV+n71nB&#10;t87a1j3SqWsUGFDSnuU1e74W3D7Ao8sXSpaygXC51qikspvOa8IHqbQq0jYaXl5VquXIqIvxW3xn&#10;eSzwWlhutvJ4hhtvBpxvf+DDuY+fQJL6y2w1swX0LzhLqPnGMlWUuvGof7nA1/pwxttBMLPiQOdm&#10;itfp/OcNlcGN24eoN6RhXTuAn/DZkyue30OJYAja+JD16sss+oILx50UUMdopij6S4lEfhWMy1xX&#10;3XmjVr4IAZDERm//IbvjkEl8fa3sJGnyB/GmLdxcpw7aPVPSZZq+3qxdbQ1WkxJsK4V79Cg9601U&#10;QbR91bd7DYYGec4q/S//+T8233z/A8GIY/fx5vkLPnGF/LbDh+z2fU3M9IK9DV3MbZ1cE2w4E+Pg&#10;XQFPtbF66qC/GSBpDOpIG+iT1NHdQ/Wr8SBCUxfqqy9aN8qeZTfwLnz6fujUh3u9KWc04s8e5sDv&#10;iTLO+Ea7G5va32hvXxJyF+7sHZk6xAMYp4w5jEU4XepEGar2Sn7rYq6zE3YJ8I1ybXHFWKbRD3xl&#10;3IwsfML53JQqjQUljnToIXyvH8r+Nwk6UAbY/kK0AxsWJroz4FqfAWvge+zQbYSnws4+mTSQz0W9&#10;vkQLr40wNfARjwPlp6FtLCqcRejKiYYOxrLLYIr4zix5J+M3y3hoCZ2zzVsPH27eeesBLlCdpZWh&#10;vy6dknruJoFI5cSeoH4qUr6aVnNwnhPOc13wZok3SGzBV5m4lhYd8zqJZ/bCY9SJ/Vb0pi7yyiON&#10;vpyrHCxRMRp2Er/uxuxMcMRRoG2LNo2dgCnPjakrt8I3OuepmGFRZpq8e8sARV35SLQdSLp2SvXo&#10;rfhLXtmbfgdsNpysD0NuzeYdXpwdnt4JZJ8UgmB18o1JP0fjWinrJgPtHffkolHTMKsuLK8Ow6M+&#10;ZZJv/6mffmJgJYx/Zes6r468LJLh2HIuK6dsr6wgSjqp6svrNY8mFVsiavLXkqBEXztW5TIpl38t&#10;U+d7nbIhgfXqdSEFcWFLNxb8piNM4/d5H5sG1MyCpj/815lIUBqZ8jenNHAWxtR4erKzc5WpbKOU&#10;k777q8L1N/Jx6XGQyzkIdVxyC0aiWCoEoBpR9ObmZUEkgFjE98i/Kud8df3Qn+0TouIvvCun7eOV&#10;ZZ2sl7ksOjSjHdjG6ePMd5eGMGu59WjOqHv1l0eCk2GxwVPZIvuoN7FiPmC7LFmi8UdLgEzZ0GrT&#10;snbf9nLhD92ytNfqLqLC1DG8OBU2Mg28erNHOC3PYJVTfkTjpwJ0K0L7WV79wR2CFWcSvvnmb5sf&#10;n/5Em6UP5/G+A6FwjgeW279oewc623X1FfYZ7r20+v05fYfM7YeyZxLl3dcpb/VT2nWfT3k83jx6&#10;+9Hm/fcf0V+6DpJ+C2fJjTztzH4z+mggHD83AGhn/5UBEpn6EaGyLToNhzMvbylrAgb8tIdRpm0h&#10;YkkslhN/yNN05q6/Od3+sQ6sm5Ao2G2AukqdpjLWUlH6RjyYlDfIUqcDRizX9H7+ycf5tt4TPpju&#10;2/B+ew8TZWx+deckM0XWvLT91Il0D5lEUV3tkBezcLi2k588iR9gWwNT68gxzHG+x5LIDo71cYbN&#10;pe44ZDIgdiyXn7QNdLKGVUW0K0dn4S4JZKTnzZj15pjmbJhgypKnXMPm0r5ErgRv+J48nN2yfzvz&#10;RTDgbRzZggi+ypuXmwjI3VpJGdxqgD8IwYzQJdOdtjA77kR9IMrYmnPnbJ+OKIQGM9DxA6vWq8Y0&#10;z4Euj4mY2szjDiQ3L696algEtREo9KENAwWFd/FYIlDyNaQ8LfOtCQOoNkZkodwZABVLJXpnolEQ&#10;QOMdHR4TL+1vHvHhXCs1VoCePIcHclCnSrtO1x2R1SVYpgbht5va+czvc3FTocizlcxP9a+5hbPS&#10;bRqBAN06MBkQ4g6D7siX/vjTdtZAO2LJX52H9m66kQ05pJq3CMSCtvX0kqlV+w8fy+3lbUL1qE4C&#10;MOB8S9J9KWomyDzrwoZQ/NbGckxgbEDVHZlm9zo+Bn2DDYNpZbjL65kV+ODsBE0GUdnJVym1mX8j&#10;zXqoqyk6cVSW+Ab+6DYE5gvv3ayOv2P6XK6UQyo/wRmXsf5Uj3qMjbtoy4/gLH6xUmoZlaVlbOpd&#10;5nFLbtDVpsfElIeX9Q5X9fDfkMVj2awod37TbH4q2WXi+9/kQLpKvMIgcHyucRpItgW/yiCxQa6I&#10;jt9dGRZa0SHch/2q7qKSonEyVbUZAoSq7aDlbXoNX2BdWnS25aoyf1s2j01niF18IsyacxvMWlpn&#10;JUfxeB28+V1WvMVd85pm9aBcrepU0WKftWBH1MDZB4qr/tUfVlsPT/zR/JbFq/bPsoulptFuFgYS&#10;LLqRb1xKzOppMNuCnB0kHTfsm/UQ+xdvuFyj5EaG1wxS9AbVH5DnOkhnlu0fTNWf2Gfj+8wc+JkM&#10;+w37QHkdMqPgliiVapxwttylHRfw9Cbbt7l/ePL95smznzcffvQ+NODBjZlrbGy/9umOSWmj4Ng/&#10;KGcUgrD2qL86105rHkqrvL8I5KM8H50ZqCrgHjd82qVnwgMjz2GoqmNhAbLvIL+oQVBELqYc8uSU&#10;H09+JUkJXv7KT3qeh39O8xMbcKZMzhC9+eabm7dZqvLtd49Z3uIbbW7jAy54BgpOTDjD07Putcjb&#10;R1rYnDpSdWeO2kYVMPukiVkkeGhrZ6nuuODb2AG6/lnX2TRY34Sd18rkuH9hYIOMCXgcmIA5Bz+T&#10;KeBqN+3neHTg49koLUbpJYg36/qO9vRltD22RzgkODRwrjEm4JEvRoPHHgFY6goCebsPv8nSJK4d&#10;rw6OeAbszqkXlzgO054aM86UOwBZ1b84VaLoknVxgCG7iuiAyq2Q/im0wZAbVnmh44lnYIQJMDLT&#10;ofzFwJ5TbkqA5EDMddMse+h4CI1BXRiG+ycQgxIf6/MZo47NRxN5Fvubzz/l3ECqBn3Py3GghCzX&#10;7FOUmQPPlQXjl7nL4BHEH5UIxJKTE2mZtnGgpH4pqZ+Gm/PW4u3c1ablUMJpx3RG6LENXVQqEKlg&#10;QfzqcOouSYzmHx2UWZsC56u76u+Ouq94Lv3Kj9iyodsrFmD6avgR9sxnBUa9SqdpKVN3ch0YyNfz&#10;kncEL4iY+oafddv1T3dKQylZ1cIp9MbVnkb+TiHbFkFLat5eeC6tzvNog3YtxGx//YjIIo3f/rBx&#10;66zqTlxl5BB6qQOu9c+BsvARr/Xp8/m4e+61cmoT8Vp/803hJePdpEzUgf9Wryz46IqdTeKv8hcd&#10;rzv1efh05i1HyECs8JAyPp08s4Xnp2gVv3XAqvzmI6ipr8PXYAeZpB7RIrOy46OBrp+SsXwTyLK9&#10;CPWfY4SM7/rmahWUzAsZ4Gdd9fNcS2M4gNf9F7kilPKUnNIyP3jjfKE/Trb02y3cgXlN8ZJdtHb0&#10;WErXk1k+z20vprkdrNB1Jpz9b8Oam3P6utbPyrUuAgu8o5+H1rEqrejt/mq6gq1jvuUIPccKv/0W&#10;08LfFuijOVYlZibAx2DeVNmHyFcd+kbMjW593L8MnglyGCNQ134B0OAo3wPW29hK3fVbvaSVt7iZ&#10;wfr2h8ebTz79eHPsmhZgYy1g9MTIbLAiseggbtlAOsqdVgBgy7er+3ItLL7FYSspH9jBl2fKoyt2&#10;CW/yAmMNkBTKBGDgFYKskVtlv/KrrKauu9A3K39DQmUgQ1D/XAP2kBkZWh5dJYGK/YB/8E8MiTTZ&#10;D3Gg54bR4NggRhmhZSDV9jdIUYdFd2DKR+VXbcybPftEk0t9Ip4XlAvjkygDLNvvKWuTferl0jOT&#10;tMz3CYizk6lCf0jVz/r047BmwYTDf5TTTS3dOogcIB0fObCGzskV4x2fsqh/2gf6GYCzQ02WCKm/&#10;C9ArpFc1CPunIJFeWgBdE0S5qNuIT49tJS3jJSZwiPp40yEbQymKTpdBS5HqkUkEUEaqRHwbRj/W&#10;S+RJnoOzIN34e22TfHy0J55R7V0Wb1Ul0XgI8gz0dD6/MaTNXvLh3N98+snmt//4W8dJ9osS3IZg&#10;6KCOWql0LUV1WgZyKwM6BWP1FRt1ENekfeZjO2XbLtH30D2A4yfOENTC77LgcZGBcdg/PDiXtjrX&#10;LNBNvpb7l84Bx9JunUpOaaAD+XY86Xzi/Tgv+VkXgAP99OIFa5Z+JoPFmDiTOhh0ynsfbylawk8z&#10;NshnnfonX2EyjcqxeRnEzY1CWXtGJFs3+FrmGACt14uzk3SG0lJnh9IxbKd+1MWylkddm6a+dEmQ&#10;fMXjV2cxlan9KPRwfu9X9ZPG95g7VmrcxKW/8UFPLa8Sxaz6SJ75BbwF03lSUdb4vBekxtOmba/O&#10;A7qAJrjQQmY91tdo1XOF36ZtWaeCs+Mvnm0Dy0MT2BW6sMw3GO9HbqsXBQv4whFPe1hlve+REC2b&#10;SrfOnVdm0l4FJ3wn+drakjjPHa95IyuCihi44ms7MVCKzvKznDSj5Lrzg+4PNqPdizf/KW/kIL/x&#10;LJ/16PwZLvwp8Gj+bUnvySA6aM8w4mzhQaJpCtdlndd8ZnnbjwIPL3EazjzbcQY2+C90tDgGLru1&#10;ztqA/HRx5tHqlkpQN/747+MO6ZRP6YPys7xsYJmPrvbIs491rammyb5tQDkQeVdk8MagAhzlQzb7&#10;CvsNaRgQeW6SV5JiQfzQb8ExuyRh9T1jRtxtR8K7BzqE3WcAdJH3199+t/nNJ+94a8Ybc44RtTyk&#10;VEIXZhKcabA/7CRddcuNF0NF14Xl2km7dkq/zcDhHk/KAISilS0d3cnqPkxLeZ7lLuRfu5jK//ZV&#10;ww5N97Zj0a+SrutdOGEgGZqW1Vi+1r8yREaA0t7sZ7HrF198sfnjn77e/O3JiwSW7mNnnyy8Xzjw&#10;EyhInkmK+J19P4pqiv7YrTOKeaONKut+/po1RbEfznV0zL5FjDfKmMkYaFjX2tCUeAA/8NNnVwfa&#10;DrlHP26frl7GAuYzQKRMTGcWlS34lGVDbGGJB2wvtkFnN33TLzuPG3xDN99GRS55WGnKr/ViQ1g4&#10;+4Tq7E5OGYFT4o/MWlDZB3q6SWEA0Bh+yDSEVYwo7pAyn91JUKcILtBRQizyB5XgeYeh4bxTyMwT&#10;5dJTMZ8xmt+PXcwXPoM05XeYOVIRjX3pHlAY0SDLZ6qOs75lYaNKx60w7OOwj/JXNKB/+s3nm0e8&#10;DXFNkGdz05j2BdJK5ZmHETsI4lIgoKAT9a2GkaLT0IpzkIb+wjRcnStG9zPNJzyDNsMX7eTgLLNc&#10;lmQ2rC2pzEunVDpof1lXh1UVbCSuU1l//tMHh9SxuW8peLeHUWmwzrhgFez7hz/+j9SBG3ldZDUk&#10;AhC1yyOPR1WK1DJaZ9aVKbON0Dsl0AE43+hx8bffexLfuvcYX1IPnRdcG6J3FO64Kj1nA5XWzs8F&#10;nyoX5wSu0ujQS5TQtB68VMfoScu9ojMkXEt5+MLPBlPT0vgXsprfutTAAf4goqrpw8jwnxziJwEY&#10;zAES3LLK4WrIoqzmaZ3mIT/TwM7RsuRY1rhkNY7wFrUM1m37amEigychDVSAy87iFjPlr/PCEdx2&#10;UDwt0i7pUDnHUovvWpYE3bAQDyKeB24U90H26iGtgq+S2C/W8HotySATEIiGLpDg6pudHJgs9F94&#10;6yIC5zBoyVi05bJ09lKbxH72CQNPFo1Qmg1Es4d85sdn8KeqJzCgMTh7Ae3qVcTu/Or0LYPCkCtk&#10;p59ir0aVpB9ZzeDcQyRSUGhogu5P5BR+lNXgKuyQUXj/c5R1BWkGAsJUG/AsN3NhEi6BjyRhZ17l&#10;m9e6S7h0W+smOP0jb/CCCXMfwTnpkCAEXI/uLXQ9AiUDFgXzTVrrtWyAbNjUgCw3yVDMDRADoeXO&#10;QHmz7kdzfTx3ySLl9EHwu+D8lL7HlCcOwBqI+Dj+2bOfNtcfPVpu9N2+RjkdGDWUkyBZeE5e1Sll&#10;9E+LfUd/IU7U5Mdj6jd5XKiry06oLPtD6Vb9W5/6o3XSeQN3mLkst9KDpOYe/b0XA9DTX0mRS+TJ&#10;byU2akaxShoBwxjJEPeaQOK3n3+++fjDD5iN+10+SuwaVh+xaa98xQEn1C6pB+g7eZH2abCBjawr&#10;bebSGsekBDfh53db/YAtgZdtiL8Lxu1XbnCJPgZNLvrvpz4+7TCoPmE88aj29tlZw2y9UG/LzSN8&#10;vLnvGSifhvim2z6PYSsYF16713jnEo9DXiiKHaClr+hbmkNeBlRukInzZGbL2aSXvBXYWxv4dOzg&#10;EsvEeaKQVYsSIOS7KFBOJI2Qfj8skTnHakg0BJRV2MwqkJ9vdRnAkHdMUHWEEGnwCKzmOvw+ZeIL&#10;Y7Bjx2TgZDLSPGEH6eP7x4G1LI/kLKTCYpyTlwyyGIWptnO2WjdYOiaK3Kf8CGYPwP3knXc2D6kk&#10;vwlkB27bMG6sWRpIaXgHVyMoHQpc9UYjM+KsZJUtyMvrluZDywo0oe5IhSm0O7F2tkdLdN7Kk+Dg&#10;45E/U2gOYuqbPHja4Zjspq0PR3EnxeoOzzs0zvVqHR4GwcXOfl+nOiqcBHyd3KDFzuiaHdVlccXd&#10;2Sm28cOWPzx9QhB6f/OIr3T//OIkHY/Of+Ez6dx1wYDUgav0bPzyw80pIADiaF2eEtD6rR9tfsa5&#10;9WlKcIzz+dg1uuDk184EoZOy5tl/aKirNrGu4M+iz9yhSmPw7WPsB5/YFiTmFbN7azoLZLO8GygU&#10;4aM1rOvRcXllHYRAfmIvBwarQz4WZiEnYHvcJdnwojv5+oq29FoE66mIeU4wSnZx9LeKCpfrsMtP&#10;HnnqFQMqMkVG+UeHAQ8P61k4/1Ir8sVR/RxBpfIrOy5TaAqDTqUqOTqOZWZMKbMEU1b0KkGpA+GN&#10;obUjj8FHexE9s24cRZVyeCurGSLG7pxLCzzx5V30zV+ZOqgqeQJW5wJLjcjfs3t5XM7bVGWxqn9b&#10;2KIP5ELf9i1+7JiKGjBkCsO/yOD5qHOlsaP3vrHkN4dz5C55wYr8ZspbBvypr/SkM9p7yoCJdqGH&#10;7svNTKkWbHDsX+wPw5Rz86OPPi8H8kKIQ+wL3XzXMcQBIFV/Jn/6avryeiEEOPVTGfKtH/9KKM7l&#10;SdLXBfFHXvqLf/YZttfotsAVU+uj2pcy1SyyursQu9qOcjvI2v8Cy7n9/xU7OLsORn53XNeCTV6c&#10;v2AMoH+g7wIs/cYd9v2x3/IRnv2MsxRnbG2izMrYN1XSzWe10MGUWa3B10dM93np59pBkODJ/kbl&#10;faHEfssbK6KD6Gnf7Ut6bo1gf6VpGL7K3taR9EUfKT7m+agb5bAOq+3pD+gCfPUZw75klC0ts7Cp&#10;TcdkUwcxs/Vhn1PlqUcp2BFwvJHILphBOogV0Aib77QGD/tBIzc+0H9w/4AZuPc3/9fvfsfaL8d8&#10;PkCL1V+xU/c+/fBdxnLtevLqGcET506usHwjb9tRkXkZB5vJznWy52wqHR+g7MBX+eF9Sp0nloCv&#10;MlY/AC/+5VFx3efn2k+Z6Uu+jJSnWrwsEN/FvowKZTsVgqF+YGCcrzqgyzGziuesU3MR/zExgHQM&#10;uA4e1I23Y5LtzacmubkLDf2q6wr/40Lftg482p727t1LDBSmfn8sAxnKqOg+EbpOY7XYMIwOdRiV&#10;9E9Hzs0e5Tq8ruer4NVYnZK72LzizyS8tMRxNsO7BwVyRspu3vJMvcJHg2d6lTwv7iPkXWaTnL3I&#10;4xmVIzpF/zQkF5L5jJORfXPy/OnmvQ/e3rz3/ns02ooSrRjvNHTSdrDk7ThcnExlSTbYTnZdlpk3&#10;irsoxzh95wggrAf+LCu+45zM8Bnw0rYy685tZHLIc18xoWUSDo8IPWlqL3F0PoMnoeRKUcnKSQIk&#10;BlElKKfwNqoc+4zA5gUbkT3+4QkO6eZjzBbRCGACnusIHOx1KOoY2NCSL/h6RHSmHhO1W0+klsvt&#10;J5w5SiCtX1Du3iZG8s4MSs9O1EWfSp3vANGBGvhFXZRRL6N9724oiSyW2XFqk+g/Bp5YaNg9eNwu&#10;OaiX7aru9OfIHEnLRuM0B2H7L41cyYxMkyS+prJ16RsXoqhdqXgKqx+Xnda8lcZ8BmfBfzFJQ3qR&#10;cUDmmvPO92gSxnrCcKRt2QNbvXDghDAtNCb48FSw5quY0iXVr9fz1co/QPkpmZv+QFiLOWuaZmKx&#10;SCAl/6Qf+3Cul5nnhnfaW9bBHfJxmevITZ4+giOZHWDbSddtsiAut5l/cIJgSyg8+zW79AgzNDeE&#10;EdYyZyZM6sj/W1PzEKZT8oY9HWS9bjhhoqP54BBrhL9jPU2jEnmRzTLyYrvIsOoU+w26CW4adfBt&#10;fn0sHdRj6CIv6avnoNOwsYd8G1YhSNrFPNceYXIwacu0fd9SUxfLHewzxphv2+SfgZnt3Tt8YSwP&#10;z6kz9to+xPKakS5Z7VvMW2a0WXtxyM3YgzceZmbghDekvTmDPQE0fSJ0iIkUPnlDdDJKT+vDfi5v&#10;zQGbPYiwQ+ueI/mFXDpH3shadkiNyFCq8hvnfZ2C8G94cjjVFibhtZODtd44oaf87/4JnVRibNT1&#10;pb3JgEyN7e+9+05I+njKKJGPxhJE8SUHZgAByVgAZI0lyJSXZ6B9Pvp4dZSL/b4BY7c1A55zxpPU&#10;Dy+JZYaQ2MJrTZg/e3bqOzEAuO7p5+M1y3xJy9hhnQmqmas8zoWfeG0zv5V6SZDt5M8RwZA3PlfG&#10;CtDUrD4uvcA33IPp0senjHlH0M42AcgTy9PA6obITbRZV+dM1Uh8G45okFkGBXOQ81spebxCRgIi&#10;iCACAQ4wblop45EUwmkqiWdPJa4t9xGKAhwZYOncXLsvhm9DaFBrvhQoeCle0UicedAo3XkI48f2&#10;NIiLtnxckygU+Bp0DQAquLommNJsH77/Piv83VBLJzBHjjZZeRr9cg1DREbnSFOyABVQfsy3C0wp&#10;510Zgpi6/dpZFYXK718HqwSeZOiO8lSXTPk6CA/904gUZjVpSJQjKYcyVHAAcmhYJ+rkrE/Jb75O&#10;ZediRRu44mA0Bmf6hHFWUEd66eNMgxU6sj3efDgjQKl4lqlPnunqLsJnoSYN5gz4uh71Qj2iWPLM&#10;zxS7QpIiF3x8rEr3mHpsB+/6bFri+UzZ5Cyhd58GvcqMR1Qni+GsP6kXLy3ZdkVn+WpHiZCEy0wV&#10;Dq39TAZPqfNcFZ1xmkN8kDPpm+q6zr3ufPnY0XdtC64O1kmi9gLm2hMPM72JThUvv9J3IGw5gkue&#10;+fPfkq+yyLGbbG/ayhQ86ig0K2uiBfpAbp7NJ1IP+QcIeGVz15h1UJBOFk8RzzQOQ2dttK0vtUme&#10;9VC+teI1s5ao7JCrpg2u7cg7x05KVAM/+CtqF9+wpQVyan37GL138vXhJOt2JNu61dx6yrI709Ag&#10;wxtE6TZtURc9PfcfBFIunACk0DR/2Cd50hMCxrnJCRDXHK/x5wTCyiSevsCffW5gHQBJ+r926hnF&#10;SIAdbVstY8uXa/sNeQ45pSFpryNKesNVP3G1gbPYAhQNdaxHYWKa9B9nh/8fzs71SZPbus/vzM5l&#10;77yLkkWZlGSXHZedD07ZSVyVcqWSfzzJp1RSThw7sZ2U7OhOUqS43N25z87keX4Hpxvvu7O0Ysz0&#10;293AwbnhADgNoNE+xe8d8GFSPqkkrFP1pnmts5Q1P+BxNsMy0MakoRw6R+kT4uwgAfDau3k9hBfW&#10;dk1Yj3t4QtfstffwIRtT2iESRwOIoxStoKvSQ9bpoWf5BtWCU97DW/QRSchDXuByJ28c6j0aSDuz&#10;6mdABa9ZZl0vNka8NAydnkKjCMXqw3Cal1AI2P/3T2Ffs6UOK6dtBYzZpsUxRDeP2VPpMQvmf/Uc&#10;h+becfpX2zYHNMTjlJZm4OipWpRnv/VqP+y1MM4wefimfJdLt03iyZc7KLvYMHXs8MhRIDahBt4y&#10;FgcFnPJVC9lWhnsHFPy7xEeAWOzCtv2Y/MJd5BMn5Vw5MiijjEnFJuRNXvKG5shrH+XaOt94k6+H&#10;xGdbBBio6UfsEH70OeSr/Bdm1qo+cIEjpFFpoI4Kea1HbYFpoF4rlJ6WBunoUCoohKri0AHD1I0O&#10;EXHZuJA8wrr+6IxpmQiLKDKg0O34aKlxlMjv/LPe6n06T+FU/Cvoy0NGK1JJ7ezrSUUn7uKWbdQp&#10;8GMK9JOPP0IWh1HlwycMGwKDjUsuvMy9v22wqRzwNIBNohi2bhP3TfELwM6FaAtTNXAaaVgZ8U27&#10;eLHyehQSIZeOkMGYSqtE46tDK2dFI3GfkMJTT3FOZ6GyjORcsrO5Srh/9IiF3S82z549xxAZqmQS&#10;y0etjOhRNDZetRdJ6Uealr2Grx2I38ZD7197iX1QdsbroElDWPPpTMeh5tp04xyRctQKKckvDioc&#10;8D6FkBkcGuhFFDDUUNfklS/j4CL4TBCv+pSnVMQRJy1Dn4X7plD8pSkAbBt24UMeuLEjMqDxFK00&#10;JBcc4bDozjSbj2TkJ3mkQ8YZznT1aug8ne590Rj54aMXmHaajUvQTvmDzHv+hvUlKrhkfIT5vmiq&#10;h5Kt+JVeyVlZKr3zv3Y2eeij05rPpAx5pBVMEy8N3+fQtwyBsV26KxTPpAAnvCGg4jfvHKZb9d3w&#10;ytfBy44XUztqHZfzkKHzGLekm3/ILzcL6sFb5/Ec/gZA9DHwpJ0l3SyZMhywgVkxJr9xoS/ChCq7&#10;ZIaP0Oik+Twxt/A+8bibr+/7rIzLDtTJ5wyCU2e8aevnNNxLjVHrOAuuMaDtcgTYdiJOkg+y2G3J&#10;h561YQMnYS5oD1wzI73mz2vxdV0x3f7GB3fXrpyPNZBpTxYHuGyicGtzRWcSv/QIQEGSvms3ySxA&#10;lbNVdc+pPc62Tk7zwNnAU/jltXU1X8+yNNq7zg13V1rHNYz4I4/lEPaHzpQDJ8GpMjfX81V+FB6d&#10;f4tPn/zu7/xw89l/+ctMozlckHYO5L555hSl01HhHewpN5wOdd9l0E5FjSSWrcUnAM56E18AHmqd&#10;cvEkz2qoHDj4lR8qd74Zap9CWtp8Htgil/Dqkj/t5gBHXEco09LYjNPPLjS/pS8RZ/WRDAo42DNo&#10;yYf7eamOTMvhZ/jortZ0lmrNFSNcpNtP5aGbdGfBQtxRJSQPoVTOsTBLJqKQdG6kg8yKIRMP6Aj1&#10;6HVuMJE4ULX4q5wlr023s1Rpvj0X3OSVVp7IZIBgB9pG7xomF5bpud9nCk56+bgucNKNguiUrWx7&#10;8HnLl2Cd23z37ce8LuqHc32QcHxFe1a5dVYd2IrEMn/rPaj9TTApwQyjM4QJrjvhn36OIcPLQmNC&#10;ZcE7dKj8gETGSi7OYiRWRAxJo9OQDoGLwepsJM5GQ7WWvDXNxagbRqKj4264cVKVh+OM+f+zC5wg&#10;Gi6NTgMOffSmo+JTyKFOC7qQd41K3dtTlizWN/JCH84XnuVfJ9gQoya/NuBhpSpZTIeeFcPmxfVA&#10;2NDVYT0NSEedlLJAOHhIWVCRohVQqM0qX+Iss4mm1zWMLUNVwcL3gLHU642Ucvz6SbfwiIt8U7CB&#10;0UZjLT6Neg0IscTBjDwKb1rE987DPHOQ57qXZlmpMpUMpCaxeRU2POVsUqX7lkruosNqvDqPDXXS&#10;cIDV5BrkWd6JgU/rQucRxvVPmkeRkJMIwtnIcT30LPxvGrpspNX05rPpdY8O5GlmGSLeK3UOrm24&#10;vfOUNoBzZ0kbIo8e0HPqynzqoWlym2vjDSv9uhdHbH2kyVPjF5N4tK3Y6UiouMq/+9v4Z/oZUQQw&#10;MoGvFF98RV9DaO3CkgivFEGXp7YYuIFDAO9nWvIo5xUnra4H1jnksEijq6Jb3CSS9BG3Ch65yTHo&#10;0BEFPT8Dtp7q1QvdCscXn3+x+clPf047NaZO9myHGIGgL7HNUh/yZjvWwftuJ6pDHiPoFHa3I+rd&#10;vKa3Tr12Gi5xIPOtqJ/87Beb3/3+d2DFtpVIacqsBRq9pocwIXhIHueyfJ0/q7k8dZivQ5tM6dMA&#10;SccafSdTsrSMfTayebZsxdf3SbPfAZcUHSSJA2nCPyFEysgMnkGnbMLiqRkc33z2YdW3Cj/67m9t&#10;jv7if2RgY4/+IssaKEfbKdd0+bkz2x2dIvt2Olnaf03Xfrpe97eM5N0RG8tRxyXrAFWu8dBNehxf&#10;+hhGJ7u81YNl65vxXsepGvky8sO1eP0MmjizfhcjPOajyudO9cGnRWXd6IcKaWoTVW7il7oOEDYC&#10;bxd89iWOHOuysqQFQ3GWJs07ZeELBAesa5OfOEtcbU5evsyrfQ6j2dld8DRwfTA6UDRyDYyjPy7q&#10;MuidGaI0OJQJERpvY6N3abk/9zsz5HE6LgwDo7Jj8MA5nVQjTTSCLtbC45MHhWb8AQFUADe0kJ7z&#10;xAGO2DwSHeM4ZE6ap4nf+SHfgnMKjs5fZTDGC5gdMkEdcVSRIYM4doJkNGDl0JHzHKWbQPDeoGvY&#10;mLwPnHm8IXhWPkM6RMkhh0LFg+Y6U1Ok9whOgPmphqDzUqzo3JBqTn5HEaQkjdIL/GKgOjM2SjWS&#10;hFGjfJ0keWtj1NC0gnOGLU/4hpLTcdc4TM7nV6gG6FqP3cdrys2KAJJMF7mraQeHynUU6k2HGgYv&#10;3uW0+NYWYkvwYZAXeXboNroAtcO7qVTMU2dkSD0RxFWGDW8gDNY0JMguT04NEZ+NN7FP+VieTE0n&#10;pOPMVf0k34hPhUrlKmfJES7T5cUyk2LrvlEs5QycFJTTimhRNz6uwpfnAKRyClz8to7SIavD6KQp&#10;rGd5mfkv3qUoKhXiNYdkci0PZbvJJ4OaEefKyzWhYZWxO95ilTKGH1GZVTjQQaH4EEc6aIS1cWlc&#10;hc9M5lrx52bwV9f127zIY+Ec9W3wXliAlbblTZDGyrdx6l/INb3xbsOZu+TJefDotXDRvZgi20J5&#10;6KFwC9uhcXvf7Z04DMExcHkvbPFU5Z5rYT2gV7TLzoXtA+ItlWgSmq62I5fNb+EvWgI2nPhLmtJt&#10;0lKS4552cRAJrtXOio/GG3Utal7beLGnbsa5BgC7qVB1lwgch4NsSfLVV8+iTz/IzvKRiC+sNBxJ&#10;lvbBWCDuNNk9Oj5nL2y7TKMVCK9dF+MMDd22vLYbBuF1mHzAPoD+l18823z94nzznQ+epM25pp2z&#10;9TSkGMgGB7R/lBVkdKxbtzo+PsqI03Yu8UOryU98+kPkqA0vaxRDdaEd4KVh7TFmDYkjsemIv0PH&#10;9X041Tb4q3ZDJ1e8tlX14Nmw5tURcsmHMHIRHrwKjqgxgstRRpcExDFIWSL/x9/7aPPBO+9s/uEn&#10;P0dubJMFgo8ePeACf4C3yZzlocGO7aZsUJrdU7XV9rXgtW0nmK6z470DMb7Ec59pM0duVElmICiN&#10;8Ev7felnSrRvmO4RqkyfgitOE/iyBgme9TmUwf7MN7a1CYNxDsrYjtlvqWudt25zS/c6h9R98KUP&#10;Rk7txzfuyTF8j9KhOnBE6lU+x+U0XKhUg5jdoJE4G0XBwLnDmQiQUR6ZoSKLWKIyqCKcNtM7PeAT&#10;FdkDA7g2iJqPLsOQYbcfsARVqgLXVAYeGyMYNXSHIhViCH9LRxrlQzfGQN406KRfwYOKcaH4vo0q&#10;fB2zS2fVWzWgcRCPBskm930RpcZpMZqQ5LrkV+6mAJ3w7FmMOa/pb7pvHTS6pictG8r8ySPXXaAW&#10;YOGzMItWkYM29+6plPVlLlgXB4dTm+YTByXHtYZjmnO+7j1VDVneHkERrh/4+uuvN8+/Zk+NvP6h&#10;gXq0w5Ts/CA2ZO3rQR+nZ3mt1/LGGXb4s/BXOdmgKRtSgI84ykmtyZ/3OnTy7MhhKgVlppNDNmtP&#10;cDnCJk7T+a/GUhzAigyxFtlbB9GnI1xxjou2+XUIxNFw4m0dqxblJhHsXgNIENbLpA3LME+UAWjh&#10;rTzCVy7yAZPO3caKsopTb+oAlYy4gwoCNsbiCu5BV3y7ofip8h4sAtJUhfa6ZV3pmWLoTlkorw1x&#10;doJs4BkyJ5EfaVagDMZVxZWMPjC1XY3k5bSrn2Ba8DXeBXy5KP2X7rI+LHmkPnhehU8UkEtaHPqB&#10;KfRNGTSb4i5fATexBRz5PXWeKeqOS3Qu5IJDRJZDgTa93JLU/NyBaI0KiirrwlP6L90UDvGJy7Ny&#10;d5rnvpaJwAxeQnviwbah+ZnP83XjarUXayPfwNVx1pWiUfbsA5Aj+2en55vTl6fwyhtRtPGH1m1g&#10;MzuBDTW9+EORCYatavzZvijlLdNF1n0/Tj3/WX8M8imMaR18EchRcReL/9Vf/e3myb/857wZ9QAy&#10;PhDYd5Ud50GVds9+BET+J8iX9VLnrXfoTptk43NHsL67qWGNsttHCWQDswKHT/D2eU2p8pzjvZ6D&#10;d/3gkGvkqGA5h3VuO09BVHrHDfDdk3TUu3yhXwcaPv7tjxiRw1mi7d5nalGfwOm3clyyaiebQdre&#10;+dmZ6A683a5KMQMNnNMmgts0P60i14cs97G/v8A5ennyPJs+Hj9kOyB4yaJuYJwlInfsW/ym6ZP4&#10;przOlnGOLkkn7Rs09B/S33DtTIl9ZcoROXSqMiBDmShyHaUb+8v0W+Nh2Tz9IOT5gLV28q99sc4W&#10;XxvEen7AxXtzX4MDprfQVJhBnTg3jDIpQOBKATLtVNwZTtArXjO8umIkyIYUUWVAg32Ely/clYKq&#10;NASMYwQuzJw0Ol1yyFA6YyTJ0CBCnpyeggPFMMTXygA1inNPHjpeKp6b1DlV+JiPAr7/3jt0QioD&#10;3Jzzqijp/q2hrktVa2xdleGosDnIm4VXx5oSIzN2wOccekLOOMY1aenYyZOKT2EIN3c8TUuUGluN&#10;QAGFL+M38BwWjCOl7zDRqgpWIyOhruMwGqTwaYNGpXZa7Vdsbf/s2Ql0jzH42l3XPakc981TOUkp&#10;AABAAElEQVS6oW7IoK/ocm8jZ5A/+Q1tcKkZpdAxc82Aw6X5DA5pwmR6F5glD3FWvFQorl08fMOb&#10;ixqmrw9LLE4ONKys6in8jwa+9FP6ky8bap9SjDdfKg+01YdxnKJH7xcnHLo22GkABQieypMbqUbe&#10;wlsSwgv5SpfFUzfsRMeXItH/wBTtbSuTB/M3veK5cHacMA3XsMVT6T7sootiW+FITSOuvOprNAjo&#10;02fiUBs0u6wqDnxk1yGuEERpoEBCGLxCqO1TfhYdD5xCVjxp0VvBm5whf8pEfLuyzHLOOIAsfGlF&#10;yGqDiFwdit/iNRRLEQv+8NLA07np9zlJkXPlTZ4MmXKFxEhOeSShdcJNyqgilbr+Rv4RveRrmuoO&#10;wISqTUU7PBOf0gOHNuxhTK8RbByWRdK17SbEuW3GqOAjf1D0vQkjLB0vtMQR3A3cQA1LfB5Qg28t&#10;h+Jn5SB8pTUoXpwhcKaA3NRPpzGkw0F9Lz1rw9gKdde/PMEzzsOjE1vC1EMVmRMCH9VVnjhKIy07&#10;9+OYCZM1S7Qh59RtR8sP6Zt+8YsvNv/1L/5q82f/6o+Z3mFJB9M12TrAOsRYgX2EVb14KqTKlkEB&#10;eLVdailLT8VTO/SmWY8N6Rtz5Y/6pw7xJ+7SV+na+26bhCzalZZ7aaaOm890cIQ14r3ABqA61Qsd&#10;RwHkprnlMtfdBnhfIahAbN0KL0T7TVgXNH/0Wyxjcc0vg0i2q/YLypCyMw9/voxze6Pu6Avonz3n&#10;WnwDZzjhWs4QN337ObNVWQtN++++RVUffIh2lkPYFEToRgoyqlOdK9vjwyPWTDMoU+UgV0itUzcc&#10;MG3QNr7qjn0W/aEzZfDd7b18ZiABH+eBNnqkQ2jfB7YBd8QIWJw7yiBva7N46crpOJXuhXqNUsjk&#10;HKbepCMHuHvgwBgsn2hZo6i5SGLixBw6qkFcVpwvUy7VGPtxW4U4vWDjQhB4nYoF0wcI4siVjFoY&#10;OlghwY1nRyCM8xs1dMWjIByVYrdn3qzIsBiKPLs43XzyvY83P/zkY/CVY2cjc8BWBiwXD90onytD&#10;5ISAcSoyNLm2UOdgPPp6Y0g1knFCF2DAF5xWom0EgTMWYl6n4lsKOqwWLvLq7RbcmlfeulKF7ri3&#10;KtxzWJ2nuXoKQh7yK6XwVnZUjUHgZGGOxjmqdMbXpfePaaQs3/BvOZuPCoDuyIlHXnO17bF3Iyu8&#10;Y0bymtEiOrM2SunZ+Emn8wnnYbl7PvM7gzZmlP8rGi+fNq6dO8YOfHKQTsE73KzhwdWokOJtHfbZ&#10;dHXiE4UaE8bQ6dLte9M8SsfKW/cWo/H7VEbjNPlqoWwAwIddqajg5FYdaBtFqeLN3zRJ3ro2bY4T&#10;Tpl2wy6OzjcypyFQ1jksPIFTMp1nOQNsjuRS0DtCRVdd6CHsSCk4SBtXRjNokDrM8nbc1tlGqLQF&#10;Dur3oN/4FlhtGNtzSmQ3mEeZIwO8+BaTUJlKEHjS7S7ert1Nd8Z9lx4rv3yUxqKzZPKqeGuJbBRr&#10;nc6Mdfu66Xo234pvhZOmqc175Sno2FiRjb2tmldb1SyHs6HXFevdV+LuOtUQ23RV51red+lPHD2q&#10;NcN6bduhXVPNs/ZFod2I0AqVgWzLmfxx7IWnbtpu9VIMhUqHB47gpu7ZRqZu27aMuiyMQRjbKdsL&#10;+XI0yYfpaxy1IxaU7zOF8vKFH1fn4Z11ONb77BsUlmiPcBD8DIY8521w8KSM4Fvcc1AXtk2RUwFH&#10;sKO3U9ee1EsFdWh59/2IXdJVw1rmI9NyqiUFy+03Xtg/75ZpMqjrkB8G9BoW5IEHg790Idmg8hM+&#10;E/PjT3+dtcaX6CXdf6on5aadWl5D/m7DUlbIlvLkHBtQL/ThhiuXWeBXWG76D/b9zIvEKXVGwMGa&#10;LCGhn/INafnJYAHwbgfglKe6Na+KdeTL9JQRwG46qQ3kIC/FX2U66Je9KS91RpsTP9L02l5tDLTE&#10;6aPoDLpxKh97xrHLd2z9MHSmZ8io0yKhNpDME4pQBknLeheZgEnhQnUo2gXch4xEOfrjcc6IkMZj&#10;yJttwD/k+zOOAPmmnW/MZXEWc9ZXMKgCDtmI6j57KqnkGBF0sO7QkXElUVmOPon7ESNJ+VK9nSuO&#10;xrtsRJkvJvOV6TwNAEsSgoWNrR8VlcId5060s1akNqCG63vhbLwSgOvLEZOTeEkibfwOHUWvpLmQ&#10;2ZQ8uVDxmt5MY8bnddLI5LnwFP/eqxPP95KGQcWyaSzSGKhL83FDsLM6P7vmkzBuPkk5uucEupMj&#10;R3gUyLJ1p1OvbcCkp9F0uaSxEim87/MEkuFyyke7CJ/AZ8oMesvbKZYfQRwemBMw4MBY1VPWyVGZ&#10;ij6J/o9OMxVEnMoJb81HcIEjNMFU9oZ+By3p5QviymbeAat8XhMlhD8DhzDFezc83mtLCWZIvnE/&#10;8jVueffaN0f66cp8Tbf5DK7xs+Tl3muDchk6zXzROXHF7YozgPmhQzH74MEo83U5qMOEPtfd8gso&#10;uLUV+Nc5bZlFSJCn5o+LxO3KU+nbacYZswsbBDs/gcEGS8aBh7t0TonkZ+CLaQDSegl/d+EzrlAl&#10;dZGBu9Cb+Jt5jB6iA+2BugWSErvu6wbERhbDwe/PjKcj1zjtLo8SlVXFE8KX5TX03Hy2HdpBRTOA&#10;94NUdCv/xdhrdFeaBdOaDcHRiAUHsvHcvfBR+YAuo6iRIHShGo1T5+bTKUrd4LpG/pCt+jEBqQPu&#10;zu8DWDIGJgto3d/GqP6zDeTPB22pOFIkfutptTUWYf157+GSA3Vl2+O9fBXf9k+sf+Hh34+nmstO&#10;0y1Szs9ZUsI9BZqFymnbWNdk3+NmvfYhjqyXbMgHbG01oH7koYL0ojd47LNtTx4wjROMDMpkZ+FZ&#10;uERHGaO8E1M/psv/AgePoZ1yasprhoZd4CO/eCE5aKzQ6xUUlhvzatu4tsTKJ1aGXt979+3N7/3+&#10;728+//V/CUL1cp/+XXGyQSQ8+caZ+T3itA4FWSYGeVh4BHdmGohz9kFNCmeb9ODBw+p/mFlwPZNv&#10;sJ3Rvx+ysWQeVsgjrHxmtkm88KgvEh8EbJaHgruQXCvO0hCkarswf/E6dANslqdwdgPVpMuVZcjh&#10;mmCdNu1Iui4dutGvwZ4P8j0wgclsSEMPkNpRdO9psXBS6Aw1TA3VdA4XXDkN5jCrC/L2ua9X+Mrx&#10;spN2bZJjSg6/6bvklT4MlJnLeIcZ2YAxlWslUAkejlhIQ2PWGbPB0Ju0oLB4puZ8DVW6m81Dpune&#10;ffedojE+vKed+dSnXKBJUMKSTNRirJjITsJQQQG/4df85kpOEHs2BEdFVsT4bUNMgzIRsDrmKRo+&#10;ukDN4vXALtIFf+K8twwEXH5yYcyIGuWWmGo8LCd14IJu961ygfcljdIBO6DrhLhbt8bo04yV3m8w&#10;Odpo4+ZiyzhE4JOyznCeHtXfUKwjgI6MWXHkz3wGdbJ7aMRHLBpUSrNfw4dDspbtwT2nbC2vetOh&#10;d+a1c/R13EwbcZaueLRD9ZWKCb44feIN7qrQXCZdGI/WdcorXJiegku6DUJ2hKXiVNmBjX9pURMS&#10;UubKVhpPnDRBkOvFOcnd+hNdCOYBbFEtPRWU/BWOhtUGhE0I4bqcf0s2YpIOrHmCx6a66Anv3TYK&#10;U4nhXxJki0bqQ7XeF+2FvjjAu/v8EV0GViriKrziMzSeunv9V3hBw3LyeF+Zg6kRmRXYhR8LRIBx&#10;ModpIyrxuz/hdcB12mv8hV7Rj1Ia0HwcxZulb0dzd4hMM98T2G6e+f4u3o2rsitI+dVRsZ1ceE+7&#10;UUQW/Qj+GsKVWopJkKHTVTfV6ZlXmODbkUXYht8mAn7aEPPYntv2aDBZq0J8HHjah9gnMthm2Nb4&#10;uSVqfRZ7p26PTq5l6bMSet2yhwdJDv4ygu4IOfgueTD3MytfPz/Z/PX/+rvNn/7xP0vc6dlLOucj&#10;Rpge0p4N3piWsd2Rdr5UAZ1rRr0Nto22efykfbL81WJ04FkggnypbtsrrSPeo/GVyLnsunlNwshs&#10;XuNbzrqvNsjsu6FxNPxuet2H8pTUnMqT13BEpSvVeV/7Wn307Q/Rz/Hm2YsTIHhAdSG+fSl/9VBK&#10;W0vZZo1zYSkaigya+AwVE0fpmlEf213300PMXKfP4LraKYG5ie4xFi6ztGKUaQZLgFAbrl2SiH5I&#10;+yOOOtk+G+eDfXbopmAtS/WTl8SkQJ+l3py9SBna11HuNV3MwAH53UU+Tj16sf+RFx0nih6PRQQY&#10;lEHDTWcIkRsOY1NoMKOUzg/e0okYVIijJOZRETLkbpsKYPDDlTYmRGcaLQvGxAsTzoNq7DaOBwyV&#10;+t2yQ96CcBRKAeN4qShxgUAv05EvFcJYBztO6+jw3RYEveLzJ/f2rjbvPHmQAtzPHLRQ0HZrdH5F&#10;pZKyvon7jLQYqSYMpnOqYX3iFEF5OTIFAw9lnKgYpi0Mc5aE5je3Xi2OAgpPGKjLmMkXEH7QtXpU&#10;LymkQafgzDQycrXk8ZrS8njFbtfda4OGiglvFI/x6tvcVuxb9plyjxOdESwMffM2CpOZX7z4avPC&#10;tU+U4xUw5M7TnIWhPuGKb6xpKLQi1HqnyS4pL9+Q8w2XV3osOjRqDN7jQKkPjhgnKcqig2V4wVuW&#10;lqf7bnn4ZHx+zcgjDpnrGu6xbuqWJ4tbpuF8g6UGuMANvjjGuVR/0ABvyopraWuf0jSYhoXw1KjD&#10;YXlhv+Dz2jTPczDd184TQGfIWpXE80CAPmMzYHWO3jn9uEtkEZ/+VXKnAqoNylXbNk025XEEr3PX&#10;9Dh7n/i0rJ3PjP6DbclOGniFpcqSqFzVCEircGPpA0aQYkw7GHjlq3kZ+vLWumh+fijzPHeHL5/G&#10;w9/gVx0LJ70kBFkxWNnHNbpQy8EJxUzrSi94ioNKKx0OllKGWpRaGSTBA7yyWB6WZ5OG4B6jE2Xj&#10;JZ/8VZlXmYXPgdx8CbZ2hE4LHxDr5CTyIx7rsXAe2mPKOowVfmJIk0M5Lrzmj4UtekKnydOY1Uvp&#10;UbjSdtFDAQFqHTdPaafAr/Md2wNKiobwBD7LTj5u0YnkxJF2AcEzMjXYKz0AC/EbpjWWkKkaIsM3&#10;sTkP+anr2c2flq4+KVF8zvbgdehLPLpjl2Sufc73YPYCPegE2dbzsOYIMraWp3jqlR2xSyV0lMQF&#10;snRmrm91Qtx+wj7Gskgdhj8qQHCKQ0fL9sU6ekSbtX+vlmdYW5yK22eU3Ffe/+Hnn21++/vf23zr&#10;3YebW94APmedTB7OsQtHtqVjcI2KbVd99NXyUtdgk6xlwVyidMs+yIBC89mptME+LDpFZduJZVgf&#10;LHPOlkvKY5RR9IZMVS5oEJgayV5tQduSTgqtKgP38gPefjtcG1BpAzZrmmIj2oUPrTA+Qs2cDJtN&#10;NnkSn7zKGFOYXL/z1hM+G+ID8C1rgR+xBoyNIxm8cNTmHgXq/lXy5GyE/oLl0vKk/qCf+AWhjzOq&#10;Q4ICne6U1yyvMR8084FrSPdGlr62r6+gvtLOwb/t1DU01YU+hw8Kyw7ffLrrFc4YJlb916hjURTU&#10;dKT8Fqq0lK0dKxXv9JpTitcMsBhMv7Kfo1/SjvbQh+26jptOf3q0jBCpNJmOUnA2FAQEFqKCx5Ax&#10;ZneDjmEhgI5B0jSkVAQLh1GKKBDBECrDq+SzyCKsDJHPTjPzhMDAZZiRgRgHsJaiTkWYpJDqDQtG&#10;qagYefoHJI0IXp+jTG7NLs82bpN9iJJQFc3rWhNRdAIKnQTT+MsvgBqxvJjH6zL2gtUgwqc8CjBC&#10;GsfpvuMjuzekxUByXTjD7ELLSuAhLDTEb7eRzq7KoenJT9CYN/Cj4SVSGpZLyoaCrnJgOg0n6bPP&#10;foVR8VTF9+AcXTpFnxoDucDjfD47sNKAKYZ6JgpF44FnStSG2PUIDnNWmemgtL5jI7C1D2xeF4VH&#10;bUVe88SHHHrrNm5W5Hv7rlfy20HwCiE9fm2nGsgSSnln3fd166HP6sKKhzbCm3BxLE0g5IlImdBL&#10;ld/Kd0HUb7c9qtfDoXk4WEC0kfUuRTpsQH7NMxog+Ja35j9pgVh/kg6+WQZ12HYtrsZhLmkbenpt&#10;yTd0lMTxgxWFOWteN2RJogyCV/lAt8gCjg5eemdDsqSPxK4XzVvnmc8LX0SKSxzGbefZxhx6IonS&#10;pW+d5VeCdwRLxUPkOg62IXZG0c026uS+Iyo0RDEH+dQ+EmQeAvJtyG2uxo/xI3/LbF7hy4arkxc6&#10;OIK79CAFsVo2pnndOuIyoXH2WWLCxkYib/ElG7Kc+h581YG+hg8g4WLjTWTnbJ46SrSiVSMrzWtG&#10;WaZ84R+ktgnmTXsCU5ZF2hQekuTtmv3b6ssDODR0xk7xdPsgujxgUYXPz1nwCx6dGfN1m5A3qOmf&#10;4iimrg+9kjf40UO+BMADqe2WuH0R6AC+HL3+m7/5m83TP/3DjJrs08lGGQCat3Wlw2IZSsu2StlM&#10;M2QdLDgzjYOe0zdin60XYQ0N3/elny6rwidNQ6e1njuuEss+9AQaZwylrIU4cW4bcMvReNLWcdO8&#10;mG4OBw7CUfMsDAk6SE+fPt48xWH6xedfZcsAnQf7anE5rqIzo+w+0Nmuqo/MLKBL7wNr+eHEuMxH&#10;p8e9t9KucW1+Chc7HHnBK3/i1y+QhwMcLF/4sQzpsPLAdHZ6gs/hEAiMSttRAoIvkjmNpq+RkcxR&#10;XpEdnMIqa9Kg6/dLHcl0fZsPzEW3bFG9MCubr4/cvvKBWvtzF3hmw6h6kNaoKXQY00DPeHNNZagE&#10;Gc7rejB2gIHp6Pgpk0ONBQYyHEyazOpBy6fEVZgsahQlUhm0nabKQztKy8Jg9+KhItExO8LUq9Y1&#10;Avd2SOFiFPJVDhaKdz4aFEHDzzGbWKUzl6Ja4YgpDKURM/BUmkCL8ZlIqHs0gQxtwBamppX57ALL&#10;r+nK3nBkTn7vG3eRFsrDk7hXOjbsJVulz9cFG+DkDm8jb/E58IgTpHESKAONIc0uMjgdmqFvptHw&#10;fVI+16xXch8SK2aeCKgdBxjmgwd+q8fpp6hOifPEZ0eV/YvGk5K0NF7LV7nUuY2ai+Q80miApBdK&#10;pkEg3cYuNMmrjpza23OqD8bCD87SLU96PnkkDSkcenXIddExFOtaZdZ1n1snWAZGAX8uGCTRz0MY&#10;avG8NucdFo8DpHPGrxEph1yM68JXna/wda/Mha9hU97J0zFAaAMptYpr/pMTXTSvnjv/mntcgWOb&#10;kijNCw8x+u3U4Lwjj5ZV1jXO0pwwz/RtKBtr81jcEEu+DskTGUvWbdiRY6R3nobpc8e/6Sycf81P&#10;89n3yTfx1HjTOU/xS74dft5E1/jO09fqS/xz/Jy/0zq9z9YRrz2aP2VaCuQOnjpvwzcPnjtO8Rpv&#10;x8/5ip+Gr3JrePtWycaOzIxspdP6bRpJUv+Dx86fHMQlfvBhXOfzbBlkhB1HSDg50DG64o0iH8LS&#10;odHhufbUV298cLNtMK99gw66X6r33ja/catP+yci4iSnXQK/bYuHfYMOzgUd4PFDRqv5c0Qy9Rw8&#10;vvjz+a++2Hz6y083P/jkoywHEdcxfU7rwzbZkSXvpefojdVNHuLUKSyhecrsChUn+qGtaScy+inQ&#10;bfihz86/gKh+FFXtqlVcuhIetFI8VUaJk+aSuS/U9E4sfN8d0A5pr/NJH40OH/CZmD/4gz/Ifksn&#10;fHnjHpsFZ3E+yK5weHWI5FVf4PoFD9g4H3kYRb4bpz6Hk2kZxUtAFmdkIBiaKSuaMmeimoceaDCP&#10;zqGWadnZh7R9OCCjCZhn1mH6aexG+9FmhO8+SA3IW/rGlKnteFQbWBDFBkOfdAco3ND06qam8/wk&#10;ypEbOkPb8cJijE7TYUxHZZ26kdghUzcaSXfCKsjhODuyA54WXOl+jw8kypwOleuSYqB6jmC1bW+D&#10;jyOm4CjoEAZUnCNTF7wlp8P1ys+T8Gdxk6QMVAKG0LjRI83QHHQe3Me5AsanF6uiuX77e9/bvM2a&#10;pagg9kJF5c4gLnmRxxpSt9BQIAmtcJXv6EsaE37KkKoCF47yegMHrLiwFhw8KnBoFLXCJ1f8GaWB&#10;7ISkGY+Aws+HzoghlRXl2XAsHcCESv17W3wqS0wSnVCcKp18vQmo5XEFXjd+O2Mo85S34M5Y7LhH&#10;43XmU1cMoRxhdRrnlnK9ptHJa5MUpR/evWJUStRUJ0TXgJXTvVPw6qGv4yQ/TmU5b9xTb+osxgtO&#10;0918LIu3lQF8JKesNNZ6gqzRgRolKjfbfHMQZ4c5LRUNbI5IGtSLcVQ5aJde++lGbzt2BR/a9YzH&#10;a2l0XDWmxmmf/DXT4VxK8lM8mS58542tjNTGK71Zhr42PQfpFvAkZsp7K0KyI4RXryeec5syMt47&#10;wlCj8IniJzyRRLNVILOuTU8sP5Wcs5fNc58FU67mMTQUwLgpGC/Nu0JkHwnl7hb96HTlpCBAHbsf&#10;Oms+Wt8zjfl64WuHgYap9DXRh0iD6dr5HFoPjdNz4+k8nju9pc79uFngRbYThFOeBYZCqIes4kft&#10;mNbpRad49LqD6QsuIsmRpOTjUlBA1jiupJMDdPJgGbRuBSz8Rbvt2baGRit47OiEsZOxLTjiE0um&#10;2T5k5ImW0/refNnRufcOkx6ZJRBJPSDXiLqwOla2E1lnO4pCGPuoqvuOhPOQzXcuj47YTJExiLQ1&#10;1AP7nBum+k9PzrM8gV49I06tG+nZpqkL5fZh0tfHDcJIo9cutR7UcF9Hl0YgPi1K9OWoRdG3Hety&#10;ksbOAXTpq/VaNFMm/DjdhWVxrnKw/EIPOnAQnsnJdYVKCyuy8xq9grJvgT9vFJogrP20Nv87P/hk&#10;8wEvTV1+9mXaz2O/7YeufaDV6dU/0JEwU9pUnWP7RfR/w5vO0WOIm44ND90aZT/Vb5Gqi+ZXHsTl&#10;m9XakmUrZ8JooPJWo1rQID0ObPoseGJNtU55Oc7V/lqekUeiSBHcLgdx2Q/le47vIb574BLOMsja&#10;Oa6vMtVIOTEi5mBDdvJ2JEeGYijDE8zqd+JkRqkdftQ7syOVroR0lHqqLh06cDLThiCcheo26AYV&#10;oiDuFZRF3aRZr2Lo4L66ZsNKmXa0AnifEpxfzHd2nAqx0Uon5BAuIxPgyygUDtX3vvtd9nuSDqMT&#10;/JanSR6vOTo472ww73YAdgKEHArRQCVJRUEuDV8ZvLaggptrCzGdhLBcowGuklMkxga3n5KgLMKf&#10;edWNWKSraL1+JnxgdPsxOhLgJfDCNVryz6EMrvRvNSU3isXDB3H2okK/8vKc9UMXvinCkxumU+VL&#10;inqEdc7klTYGonG555IS+YaKC/N5PItkNnZpJKggvqa7R7nGsNUH/Hrt3hdtC20X8iwdny6tqBqg&#10;64ruM416w5t5WdNEGfuWoxVKvUonlcXMI0TP0iLspnnfDZjpwvpXoZ6IxKvt3bKeAemwWyBkTEjj&#10;aWQ7GA84OKVX9r2ga6DpHHrBtUZ2XIpvSpPXfHIFmpGDNJMt53IExJFcSbcUm4fiNxH50S4NSzy3&#10;6tjQ+t9z3NwoTtqpsEkjqtxLoUnTCNGJOjKsdYN4bSvQlSiOyCEudCTvxQrpgkfRnH+DEB0At8jA&#10;tdlF85rOJZ8EE7kc8ve5YndwAdMsIXhAmpb5kkZsSVYYdvE13vksjDbXuEzrfN02VFzDQEl+h+6C&#10;ayaaiMLReEYUp7JBsg49t4zqv0Zw5aPeBKWsoienNsxXWORVm5Z+gk/IC30tQdiqd2mfrYMp9wLv&#10;3+Kt+IkObGciWhHyoUlatUVINWTqw4dgQ9oMOzSGLbRVZzG0PfOJr48A05bZ/9h3yPctr5c3Dh0t&#10;2/98YQAcTmWog4xQkc8HYdfEXpyyhpOH+4MDXjAJGka3mL1oGbus1JP6cQpJ/uXDtFfyRB2KjaMw&#10;dWR9UFrfKrYdbztIvxUOt3/kS3y7wTjTOn/B9chLlxNypVKW7HfhUHjzflNACvDAA3DqXW7CEbLa&#10;xzrLcHTMHolPeAvuczd75u00YHzQfcU2EHgEtPmUK/FuMSQeB1EcwcdRAFnxFxLm5KLXWeqcxKEh&#10;T9ZAyyjXwnTwwVu+fEi3fWp5xKGTJmymZMElnH+2PeJVf9pJbAdezOPm2haofkHKE0JeS8dlKHvQ&#10;caoWSiRgn6TfY7TMtln6Dupc61xbwiruvptQApyng8G1BiLReF0w4HyzRtDbCERI8gunMjvIkEHy&#10;Kk7nJH+czSu+67ER1QFTaNdO6+kkEe8wIBLFs2+jIlsJykUWUAcnhYqhM/uULyanntrRyoh8Q9GK&#10;5y0sRw6VXoovmeXR0IXR57XYKr0rkXeRVYbuCOFXGqEK3hmRMqhL/lxwGN2Ao1GpM53OOKAarDgG&#10;mfAdWDAPXScumcEE3urgqurqhrl3hQ3LJeV2D6O+YGjxOW83ZEJWLtChnwVwUb2NlvPzksvbaVQK&#10;55uRNg2d03lpUBx5pD50I+dU7FpG1QhYjsrSU2CdrgEbdIgcEtfmdIrigCOHzvhDdnKViUwJxoRs&#10;YClDyxOcUQkFHJwWKkFjJqL0Ah5jl2le7lNe8hnoUQbAW6+dj1Yug3Aero2zrs+jQ0WiMQxbGoVj&#10;OZSM8DCubUS9NvRZmBXDwCGMeZRtK6yQrb8+i7Vxhh73nSaKvm4bNC5yST86JGXwJqyUIt8UFy2G&#10;hao/4ug8XG01YOLotOBbWU986mNoYPvQn2HF2/zKY+6nuJa1aZi3aMjXthy7eINs50ca3WgreWjv&#10;8kuehc7Ei6O+6qlD5zUq1yOh+VhwqOMp4+61951HFJ2v4/rc+aqDLpppM2K31i1tqBhs2MLn7zYP&#10;oSHsoF002waFtVOpjrpHAMRikGayQq8XE1uHpOnCe9uwDqdsIeMIjW2Cc25+o80OyE0I04aYR5yc&#10;padzs4czk6l52gOXcrhpMsnAM/J0Xh8Cj87IWUs9tEjqvDxwNs2OLU4AxpfFxdo2h6zZDLGTQNo/&#10;N0RO3zTZ1TpqbttR9qY8kZtz6QqHyTzo3nt5Tzs00o3Lh4PhSN6yPCX64obQODx30KGbyy3x4uFC&#10;+VW6d/WVgqFj46Nvy07Ild+mERDxcChD6Q5Y7md65s5yBesoenv8+HjzCfsW/s+/+d/0AsiHE+qo&#10;3x6Oru2jo4XROS8DidsHc/tu1/fURqr1SKVexF0DJBKBd2jo9OQLH5z70VT+up+Q7ywVocB0sIYS&#10;qh8Cp44RP4oBPmjxMC9P0nMwoJdzOAqWjUsF5BC/fdvDW9Y4q1P0d8W3ZXsa0a0CXFLkSJqoKWlk&#10;Y100eQ9MuHaKhRu9Nc/x/IYhqNAomHhyLo2NXqFFJAPdOdnBy4wOl43kA/ZWUugoADwicKhLxtyU&#10;yhjzO82HzqKUwHJ/RF69Vjs0v14tD3Ha9PLozPvpxI/oHbKWKlN2bNpURRO0Yl+CBaFsVoAULtez&#10;sTSgaQl94j4NLJFJ63Tuw39BVxbSlvxTPDlR+TZ889BnwcUnWXXkhwvv4o/IwAmb0S7zab1EaFQ2&#10;Vq5XYqAm8TUHv795yeK4Z8+eExe/mbzSQjbKwqm0LGYESWwBHRU+DYnXetkDA5DibdBwY8B+koWF&#10;2Iz8Ls4H0OrcoXOfFF3nZjC9KiVPeCIl+MaNXwrXUdE2NGAb4jRWGeGjVOWJEJ1HUXWf31EmrXv5&#10;KLiy3W7IzK/N5pVTpbdsrbRTmVpSPqUgJjwEC+nmrLDAkmS6OizNNMR6FrZxcKGgSUy+RjpobMWR&#10;lrzoz7DgyN2g27iAKS4rcRt2pdfxfZbtRRbBwl7Bj1tAGnPLUfrsvI3L84Jr8Lh7aljj+7rPW3p6&#10;PeNWTOcxsvPNcQ1sXPM0p8/XyrHcD30mT4sNDv8Kj2UCduM4Eqx2pbImm7Pw2r5B2AWe++ZJZJ3V&#10;9I7PtZofccZ7PR+Ndz2bnjt/EgKPtTuirZPsaIDOovHlSLSQnaN5tUOtJ/AlRR7u6swBKLLFnw9g&#10;mWUA3hR5t1O0E9v4OSwelPYYxc53wIhPvyEocHa01/B5n4fnB+y35xSJmxGrR9so2wSV3Xr1ixJ7&#10;fpndMOh4qYy2g7ZNpVNw07Y4/Udt33z55Vd87unF5p2njJaQT33YGVZAN7QzxqXzpC1If0SifWJg&#10;yWM+6aRdgb+iU/LWtW1xPeBVKat/aPj0DG65bjhxGqpsdmwG3ZguSNo/7n2FX5ydL5n5GWj69hvP&#10;sH8nfMuTxd/o/Dsffmvz9Mmjzck5S3SQ//jwAW9G+xmbF5Zu9IyiIk9G0nCU1JOOcAkJG9iN/bvy&#10;GSKnjSsArm3TZizT9huy7sg+x4dqbOSKvt49TV0ilIEWYHspkDrMtC5x9iXZrw/crdumh/aq3wH+&#10;KlNv2pHTiH51gnXS2EfywKPOlS+LvsLnsA91Pa8SyjcDOyywI7VHlFK4KNPMGj6ixHB8OrinwXGo&#10;DBc9d6E71abHaVF3XCoXQvSUlxXWkQgdMvPr3EhTOhpmpnasQBwae/ZhGIbrqn/AKGBHnJiy4cmk&#10;OlT2WEKp7t/g08S9jNggAZVK+LyKCUMxODirjRcRnCHpAMSFUaVyTZAGR4coEEQxzHG2oVmD1yOv&#10;V1hsbEIY6aIRK6Ka8glNfHWU0QQ/+ZJn8IJ60bsHehEf56JZdLuSeGe650y3ceEruzfMtfZsSzbO&#10;xTkC0+bZ85ebL3/9FTD1naaaTwcHZUJhslklr99icDpGltXl1T5PcvAOP5EL3Hl7gCk5nYky8DIu&#10;G0PLw4qicxQZ43DUyI35ax+nKuesf6KMpacMeasSHMfkrxEudVXyId52SNEpdfHVOp2BWq9zXOnN&#10;srI8yQ9dOxBtKg0x1/u8nZfGEVncb8NQuKRXNBPZPzDZ5dFRnuHejMm7m26TUZgrx9Y1PHXwyryd&#10;3/tqYgrC+O44jGm4voZ6WFa/c1rlJmmQaic0wB1Jmvo3n4dbAGTkUjseCHZx7t43nd34vhd/l1PH&#10;aedEZ/Ta/NIKDPGhu/AzZDOWS2XsoDyNL9yOPE4o00yQA1izmW9ksky6LpE52094NmTKxXzYiYHL&#10;HGnfuG7KsyzSt2w6znzfFGyIG2/gGulOpsJbbWEnrTR0cip2jZNvJTaN8wDot4iUxLiCN10ZC7Yw&#10;DYQjn3eNp6/DuPEqVHxSAz6dng9ttO34R3lgyjRAnC4gKSe3DbC9T3uDDtSZnec1W4m4ebHBvsJt&#10;RgyOJOVBfPAcJ4x4+yYtp9pBeGBUXdx56Cc9HbHtDdMQJycXm2e//nrz7luPAm+bmbLnrJ2rC2Xz&#10;7FXZVrXd3eGTnNCwpZ61XKKjyFn5lS8BQJue0nfpMjgKwYKz02EBeJ0ykoTpvN6PYJk1faM6b5f1&#10;Crdmmsh1cs41yFFy71EG3/rgrc2H3/4gn4zJFCntcz5bhm7tn13icUnh5oFTbVHWV641gWH5iP+g&#10;DNy7hUNGiKDkLAcWgkPEy0d4JMYLn34AO9BZNhjncgwfpuNwcS/vvkzEJeXOjAe43SLnktf83TtL&#10;XWuD2p/51YP8zW2lgwkG6doX6NCrHbdQ2nN6105PPjC7+3Smb7/z9ubpo4ebAzcp1EBdR+Kwl1zE&#10;08aw/LhekJqZkCFROhUsFlebCOLhOY6Toz73medD0gimALcI5ULjJ48exwPMG1PHCAfNqgR2ngjC&#10;QvJrPT7Qyodvu+nhaeSpTAisIrOgHGU4KqInKz/iimdIIflUcA/hNSAdhhhSvPkydmVTkeIMsXZQ&#10;lHmktZH12emieMOcDcZ7qKPqaMRZIVNLAbJyYCwklF/GtUYE39LRIQqYeLhP4BwnSbgRTJN2VVKp&#10;DNqdZ8D5On9MfJSHe3ugxTgo1zQc7lD7/Otz9EkGWFP393SS05DxhhyGhUKC7QAc7rzrHHzeVPG1&#10;UfTlMGocoZhIvWWSUUIbOA51b3lZHtrTHmVj0GgNPimYbpnIvk+GDPGEh5bzEaOJ0nKK1gLME+Ww&#10;QXGkA5rKLOUwdFTlon6HchU0Qf3i/Dhfyzn6lwHUqS1UsXoedgP9jM4xb99lI4x461Vd8oly5M86&#10;HQsuuMDDpfKTg+ObQ9uSUH0tTUs6Db3l6b0McNghLQ3vyJO8/kwhMkJfPIbk55z4wVbTS0VJGnqD&#10;RtOL2tUT/8okrhxGDcTiEL5D0+mz8c1D0R6yEL+bzzzWabGZxyYveYT1nkjv1UE9PAx74L5xA7Y0&#10;ils8NO5hG8GDzSbcyT88kAfEAfHacvY2tJoXYQZccHItrMdux1rEXv81312haLYNFz8dt/Ax8See&#10;1A/OdQ1vapL75smzodsz7zufsKJrGgHkRysKJmDT4XAOPksIwwj3I59rHy0o2/CLi5NMp0nLdsNp&#10;tHPerMo0jm1A6mThtF0QtzZve5HpO+rhzJ92nwf6wQfcwp169szIOR/src4P3LSh8uI3RbXV8Kh8&#10;wJ7ypvdXfEj81c23+RwKq1BYN6kObsfrXiln5TaOsy3rAW1R86I80YPU4cUgbOvU+8BCy1G9LGx2&#10;7ZN6Q4bwwo+61gQb710jd+lj1D7/5bSVvmyfXg9iLn5Ma966rjS8vFboc6fIj2WKTony99333t58&#10;l0+ffPrZV+iTdpxG4ZCHb7fpEeaCLR7kS6fHh6k8TFOWluNCH31Vm192KA37Qsstfoa01COHIz0u&#10;tjZEp/Bqms6wZZsXABgxtF9wC4HQwU7k1s5TH8SgzDfYmw/ljkhpc3lJjXhhXEAuvWxtAJxTdt5r&#10;h/LmlN5D8n3nO+9tPnjnvc2HH7yX7RQOTPDrFnpzFsI53+3K9uQQzXyzIwUgEZlFoYAKkPlip0gG&#10;ERsxP4aocahAPb4LPpznSBKLUSKsCnBRr0xZgdLwE1dPJTBPh2yaSvDssFoUOXhR6cZnJAvabjYl&#10;H8Jljn2yIVggrSqOlYnuPRYqvvyhcC1XnjxCRwPva2UdabtmZbzBPH0d2IrNr2XumJKgjafoeb/G&#10;JT8RkCa+OkcrXlfK8KswhDmfN8UFvykYTuhcg4uTyMS8nbvDjOeMEj1nZCmbQPL22wVlblBWaUqD&#10;LyqD5jbfc7ryK95U9LxdgG7DCzD3MCC/JG45pXJP+rY8Da0T7arL0wqiwVt2XjuvraMkXreM4DES&#10;+6BRxaEiITgU2QpVjUThnfE3nY7zbN41DO2otIT1rGxR2tDrAAjd7evOg8UEtsohv/xEz2IiTTKB&#10;4SJn+zni2j7MY3zyDpjcV8bK08TNSrz6MQi34Jmuk7jzs8Bp5d3XSoMgbdODLzGDZ6+HqK+ljXhB&#10;IkMuIoVXCY3TG/N3yHXTHvHN3y7skoeLyjfhGjialaYRflofE922mYUGadbFDnN+iFX00Mu4adCh&#10;922ZrHnBYV4rLsF7D+Xro+k0sllP0m2s1gmxtHztjHa+xt34+tzpnpum1+IziB9O61peCY3La/N0&#10;MNn2YsZd19pRdaLCLvlH1mBt3NCqNqUeyKzvPdpjm33BG0tubqtDYv1Xd9q4cN3Bnl+e59r7PHhB&#10;24fse4z0NremicKHRJ2iLCQn0fgO8iluFyLbmVv8vtZ+yUP5Bf1U1hm5kacPp6PdVW+KokzmX/Wz&#10;Xne8Z4Mw0skD+MiXhLt+yGNf13LMIOJZ2iUSQhv4PHjqdCVT0bLtXYNpltsa86arovFmwMhGZjnM&#10;p03Y1uc9HCYZvuAB1rfdHbBwxOWKaQvbZzeTtHxcXG+7rg4tl9ZJcKVfLydTGrabLg/RVvxMV9Ym&#10;WVbk9QUv88prdAA/2odxoUG6614tc1Wic2M/b99kENbgiJT8pNbbxxkJbWHlQdqRlJNX1pj4I/Cq&#10;XA/YfuJ3Pv7e5snjx+ShHFhZdXDIq/g6Shrj2UtGH4YxF8MIjTHKgAJBJk6Pr8xj9hCECYzeEYZM&#10;n0DIJwO3B2jjgTIeqPs2jYoBfnfO1MHRkXLEyEEx0zOnrZK4b8GUyWFYjUGeHEJuj5Ai3Xz00Seb&#10;t588hQ+cPvPlt8SPQZsRjI61mCR2aaW/FJr0blwijygIyTudu+A8J79pI73TuE1aYFA4RWwUIRIl&#10;zYJADK7LoNpBClRkt3nToEqapie1OY6bOBI6sn5FO/4PZMoYKClsh6KjHdjffPHll6SXThC2Gg+s&#10;w7lfZc8UKMnqOg0OylHXGbECxpxWUJ8OLWsF12AzxEeaTpHw5u0Gy+FZQz1VVro2IT1h/I6fm8+d&#10;X7BoE4Q2aE+fPMm19CRqZy9PqqLLqayj9JpyGOXXZSBsXwfNKC+vxVFHdU5WIe9jV6lEyj0cNJxw&#10;aTeuGlVaG03xvSmErwhRNIVLaYJQeiLOeQeBupEXgzi878N4K3jnCw1w9XkHFXAr7YaJrGPNQ3Ap&#10;f/4Gf9L1CLOV3zzWFThJ/Rc+nz6QAKEbp8DJD3HNY85kDo0BrxwzP+JY8iLfbmjYPgurMxTqA14d&#10;zaHpr3FYzShXbVBc4WPgEVccAjMYB6xx29yoa3gPCDDCQdc4fsyZYLz45an56DKdYZK/I8bZfIYV&#10;26qbwEtzeMBNp3FLb9ZRobSRX8PMk7HCN00opR1ovEXPFn/IGtpV5ubl9s7QZXHGKJJHllrQPtiW&#10;ZGdk6tWlI8eE7gSlZb7FNqDptQ9Yti1qxJkG9WInabwPhed8vcGQB2/KLGVr/aGt8m3AfsPYNtE+&#10;yW/EHbLMwK0F7KeOdcDQgaLY9vtdMHlJP6CdEm96v9nbuk6eHQUEbpS5OEQ6g4jLBeHWbkvFtC4P&#10;8/pn2zPnkQHjdeY85eEMAHF1MG+gkLecLeGU6O5wF+8rJLijPzDKE3SfMiv0mOOGjxHbT5xRdte8&#10;uS5Zxnz4YSSeUR56hrTrrhXT0YoTikPkqM3+ffwBy5e+6mysXUXjRWv0CXM7EpmUAV4sJ/M+YMCl&#10;39KXx+5XnB1xJsWysU0zLQ9L5I8e6K+c8TE+36XFDuOsg9M2PfmBceTJNiJtHfC+Ic24I7L5XdRX&#10;mwf7jzcHTp3JjBtRKowdmRXErj7TCSDY50ADODW1x8WhQ2F4cvpy13jpzgU73eY8pg1NFmDFuIth&#10;McqUh98d06hdMKaCVIzDpRdUrL4+OznJtI+VzflElaBh9eEr7mc4YD/85Lc2//bP//Xm/fefUrpO&#10;/2iAUov5bA4YNrwykuDvnh9MtJRzrxnSlJAQeOJ9S8tCdFQkVcU0eFbRWbA3CkAo8VgonlNInFW2&#10;lIMTXOqnChFsRAtbzpFVBjAKxDjbPwspi665d32PFd0Gwicg12Bl0bc44AVGYwguAvdDxCxVMwo+&#10;nOZS5/AMDo3o00+/2vz13/2Exd04LHxA4ITh6uWjxdCwgroHSX2aonBcuNMutLP4jTdQLK+HGOsl&#10;Orfx6g7HaVDLMGf4ckO4ayqY+1jIh4beQbtaGgc7bGXnfMAC/RtGvvTBKGxk1/aU03TsRt0gI5xG&#10;zyXfqAiWEjKkwzKPxCyzlKgRlGkiiOy4gT+g8CqsugMUEPTK06auQeGtRlvMGTGVpwACwllOQwuc&#10;mk74kF9QNJ8NbzahE4ZQgUFw5TMIa5zBX/VlMN46Ks2sKyBugQPea+3Ms3mEVxzNMXAgS0Mf1IUz&#10;+JRLGPOwN4ohdM3stTg5W4Wy5s7IpEmz6JgjjQ9ncaHB+lMO7lvmlq353u0YTBfXkh7eqGMUTmSD&#10;R3kJnsDKjHwZW6FqFdcjfUkDtW/oGMRVtLghr1SF99zXYd04DnFY9knnWmrG+Veb1VrYo6wASkcL&#10;fPQdaNLoNAxpnC1H4/m33egQXsdtnEHpjnRptV6LSXHJX8kCKKHayCqBUTaOOJCStZpNiHzR54yf&#10;a8sYjqKEoq9M0iABvooG5+AEv5HNn6aZex+g0RnrIl/Qn5w4TUP7ZZ1SBTe3dLKuS6AMXLN6aLuW&#10;h1weoAC4vjqHTsvhaBJ9hDzJGf0P4sa+07HRtNgmui+OddzZEB++fcPN7UwATJlbB25xkvxy/dEx&#10;D9rsL/eSfuX0/Jr1rg8iX96ARUDbLtfVKkrryLauyhIb4lq9d8fe0z5dTmFUXpHPYBvsQ6ay8x9J&#10;0mdIAHqRfZRRK1hcsTkVvhzwZH0TKdFoIn1PrBAYVEZQ75St6SHPheMDQcOPuR3NS25viw5XI5hG&#10;nCcQikJ/4P0P3qF/MKtvGNJv6+zyuTHLxvb7yM+NQPCKEcFXr9APDMqPbYp60C6ip+As+Gv7ZUak&#10;Yv9Dnz58Z0lNfALaIvRinLpwEMX1rU692cfZdpCNNJiNk8g1/BxJc8jlIIy63HfNrvWEc6ZF6TP3&#10;GHGyjzdvvyjm58Ac1Mnaa/KenFxufvbpLzc//MEP2XQTBTA4mbErO0CZiicPs16rDFXstQxI2DlJ&#10;7/dwlDQcjSbIjePIU4RlZAdPXgMpY6SpDCc7t9qJAm+DfUtJ6AA0PhVmiGOkcVry0Dao/NBESfL6&#10;1lssQPvwQ5LpsKVDw5oRsPBiNbOwqkOUPw01AXx2aPmeUvByH3uKlUWWApS0ldcRkaooVQBKRZq8&#10;7QQ7DjdGUxeG6AtoP/Lndd4aQO7oSrk4UqEpUA1BJyFvbsgj8MFlfO7Bp87Am3t4OtJeyCOOrtiu&#10;N3IkiSnbzZe8AfeSjdjOXVRHA2V+y9snNB0Y8egY0YqR5rwzo4O8gSC+m5saEl0aB/JKQ77Mt5YH&#10;03gDl7DOLVs+HmsFwAkERsW5+JIPNIEHY8WWrtlWXsMtZ4pL5LPxFn87DOrSIN0OllnzknjuTa7S&#10;aaiCATC0+U0Q3rxzMM6/xhsbROYEcaOUpi9vURKJcM7vyleMw5jBa5/DGci3eE6+lQ9hTW+YPufN&#10;R+LT2A688iW8lIVrXYU3UBIVmYVLIxjZilbaGeXJnxDARHd17W8wF/JEJidIQ3PiYSGyZt2SfZZJ&#10;EHl1GH43CGcw3cPQcbnhp+Pvut/FOMOqE+/F13oSx934V/0LE31aqMXeFg8+UOogCdO4Zvzmn0Oh&#10;4Nf/Ie9dPBnX8bYp/u2GwQ5wxWPJWw5uYIk330zHeOH6mO9FNMebr+6rDhRP6rHa504PLQSyU7RN&#10;tA3wMyM0Qzg7MEEnV3ToA6RtG2n9AU5kjhKps3wagzZcu/NpXqN1KsWOLe0BBnrM/j924j6IHZgO&#10;Te8NoQ/PflPS2YvIYzX1wV+80BL2hP2WTngg//Z7b+FgnYbnvCFLXp2N2oaltatuS2ckL0HZbWd9&#10;cyz9GOe5nVROYWwb1MkNjue6sH5Bs1yULouOka1b8cRYBmT0pjLgxQdOhFssQ7/Wu2Spy4KDj/Aj&#10;cDJ6WoXZoiFe9a9s8OwMgA4RVh6HhdhaC0Z+MZg3/gFn+xXRLp8pIV2dvHLPP5jTubWclcF+RDgH&#10;WOwjPKKvpb21jWAdNNve2C9a3n7x4dJpWhyne+RVr+ogy3ig71okcdi3uojbvk7+ahPM4XyFZ/rA&#10;A3A6yoVpH7EERWleXTkwg5zY4ysWuP+fH/2YtUrvbX77o+9ExgM7LoXV0JxXPkA4R4vUu4Ts8Bwf&#10;cKdtFZFOUfPDqspjCyAGTSfLYTCPQeVJ3I/gXVvAMKYCFFKnSZoKZT5pHUNfuvmIIt6k3ynz9VE0&#10;nPhURPJmsS7CvDx5yYjJs813vvW0DJECTuHEaDSQctzCjD9TZ2ehdUF7VjgL39CNnYo3zKNKpqVQ&#10;yZPKZ4GZV1gO9ynSKMwzh9HcFKzp8OKwYKY9qfShFHri8A2QITMpxY9CRTC0P3iVJPRVbJwY4nWu&#10;rlgbsM9o0SVvs/nRQ1f5uymbo2RoPzvg9qhPdKDzYoPCX8oBA43TySidTpX7nqhXPf12ijR4D3k1&#10;j/KnIoOpcctTr2VKuYBD2Jrq5c03KkqPrj1i5Mrydv7bEJlL3Nz/Jj/qUPyIWGfxDN528zfPfe70&#10;LsvS+YrHeGH7SHrbE3L1A4VwlpxwBu87dFyfG6fpxvW917uiL3ka2R1nYSyD4IoSBCq+iVxoQGjE&#10;Q5crkhL1Ok0dWB20VQ9i9EHDMMvmffO4m9bxDT/LOcN2esObZti9r9j6Na3zzfF3Xb8Jbhf/3fzF&#10;uu5Cu8Q1Hs99LIm/wUXnn/nUsUADS+7mbYnIxWpjc/yaa44tfTYtU8Ir58biffNQ526DAh344sP7&#10;OWi3Pgjebl68eDnaBkZ+6NhusobSfsY2CM5okwCDDsYkPeJsc2zOim+/BFDLBGzfdJ7kq+tl2jva&#10;zTgqZgJD1qjYJvH2lHlq9ABs0DTfhW0hKR6fffb55nu86aWzpSw50q+Zk34OeEPJqT6K11lvARgw&#10;u9e7cE1DWb8pmC95R7tR9LdzBJdw29F33CmX0UJ26arukqcziK/S7R1K5upPcIBo22xDLT9HVywv&#10;F/AL14u6beN1Tu3H7f+qbKotkkb2OdJZBMZtI86ZBs2nuHB81f+l+KXDtcH+yrVop4wAJlCmOjCW&#10;9YPsxSdfVWb6HQb7Ets++5nYiDiRK/s2kq7M8qWP46CP/ZYP6ha2PooCaX+3OGXaq/3hS96c/Psf&#10;/xSabmOUdb14VTguvoGgpbqAK4um8N4MKlIieoGPHtRr5d0Z2i3sk6eDcClIKWPIjsbEKcDQ82Vm&#10;FOYisfb44hmC38JwDZMKN7/Olk7UKYznnk5aZeoxKrSe5X1e5fvyV19u/tN/+I+bf//v/oxXQZlT&#10;TBGqGIvSUAWmqVQ15or8lRL9xIxSLYi3wgrpv3Rza+WlkCIXcRaI8jvKIAa92owScV2VE5gBZx7h&#10;owNfhx3OnPFlsKuDEab4UYcWtumlJ9nwWs+9HDON1XR16kRTGQWfGBlPc27R7ssLP/npLzeffc56&#10;JYaefeOwnkTKETOPjlD0qYzoLDLDgw2aQd6NkyeDhuj9HGd+08OvOhzwiwwjLgaMypA48tkHKIef&#10;FHgFf0/4eOOTp0+TH6AYc5y70WiJ39Bn6YyoJS5pVXxrXArRjFXe5usg/Hzvtba4IB70duE6f/S5&#10;onuN5oy78zT/3tf1tlxL/MRndElCnp8jN/bQwg880rK8Kj91L+U57geMei205A/fKkUbLt0k8/RT&#10;qpC/KnNpmH92QOWjeenzhKL0SYT2Zph1Ml9LZRIpsP0TvNIOTOmr8/a5Yd90Fq756+vdvB3fOBo+&#10;tmtkPboveKLPYidxwotjF2/jKQkae507rc/GNh7PtcAXIkN/M1xjCtyoJ+TO38Bu0S1hzuv1Fq/c&#10;G9eHmXblMK7TTfN6DvWAaFu52XzF6/nXTNccshrYqbIL2r9+IwnK6Rh5lKq2MzyiHRqFHnH3tXTt&#10;0mUVBpsg6fWD5JHfFB26tu2yz/LL9oZqe2zDHC2nI6VvkYQP3kcHLBOhHfvlp59vnn3/4817b/MC&#10;C/1tixLtjZuWr8/iNvS9Z4/Wk3Sbp7v0U7n/8d/GJ2Rdo6/qpJL5LjvaxRondOhDI3Bkp2UsnNtl&#10;V7RsL4CDlvryoV/5lOvSAZR752wNQD6W3Zgunm5zLuwX8SPUX9eXzmuZ+sa6/UQW69O/mM9lHXv3&#10;h6M0dBk+KE/7vsYt33Kmv+Bia0Nk4ceHd30D25f2S7IQnbQsBxo20jrNWjf4tO979Ogd5MApYt+t&#10;DA7AX97GM49Li+4/3fzyixebX//n/x5/5EDPS8EV0M5QLpz/g3p1wsQppAusskhOxmAaTZXCyHtA&#10;Hg3daRXXNwkvvqtbngyYK1RprnqPF2decMTIuI7nqvSkV6eP10e6wrku6RjHKU6VsPBqYWRROdM4&#10;p6dfb370o4vNn/+bPxFD8uf1Y0hBclG2N3KbBltdg9uYJZT+uU1iaAuvQxQ+vZY/eIjSuXaO/Ab5&#10;5AWEiSeGuIIxv3lRAGeumWpy7YA7sHYQxtCerddlaF0BxUvkwp+XpOF0lXEwpBwDhTcdMebdblgT&#10;Jo2f/PTTzd8xjPj1c4Ytjx+DlzyMEQKJrWMIHAkhUHR16spIdVaYUx7yt9FqjPJnXg/l875Hj8TX&#10;I02RfdxrV8njE4nyI49ky/mqIXun/m7x8NSJDR9ocQNX2ODPTgAAQABJREFU0dV745ROXa9lGL2J&#10;10RghY/js4BYDkN/Ep9C4/UlATsnU1MmnE3rQ5z+5Z9r9aNtLnYBvHzc9eHlkmQtyBWnjKz8dLxW&#10;Ens1mSCEabmGdmMSxiM2Ju8AatuOblHS0UXrIToMBs2ynrzskDwWhCPdk7Zm6Da3cYvXLIY8SHgG&#10;X8clgR/vLW7p2tiFD1kSYMjiZcrLs3HBEy0DZxnSaBam/I62MmlgXPFEB/AgkztB3rS/Oa2vW999&#10;v3vudFG+hlr1EGmehvO6ceywEW3OYpvufcGv+cSVqTdkD17JTMiMM3T55Dpxxhu7pr+mayCav8Yt&#10;E5ZN4+10bUhLC1ynp9PtuJl/SaNn2uvLy32muU5jGz4wdydmGSiJf9Z9RyiNs82otoZkU6No3+Tl&#10;AZqHdF/3F95765fyZY8mHrQ0XqV11CFtANdddx1tUH55sLP3RifM/sVRkHPaznv3fFObdlz5HPPK&#10;GfzU7VqzVf1ZrdHTitey5mYJ8mw7EP5aV6QaB8nYcevXTMJ7ry7UW8U5MiJd6jFR1uDYeKUGLGvI&#10;UiPUE+U2oFSCEhhs6VPuZG+dmGpoHkrF4ideYiMUT1WPZMvPyLili3JnkID+xWkxR3Z8PV8nQ2dI&#10;hyVlkDIeckc+2nl07WdiLGdhehsZ67b3hnaSYTj4lcVBE/lJ+woNnbRzRxuJi47gKf0VgwauNctM&#10;FXyoKB0myziOMnl1lOVVetqcONw2SWepHTNtLM4469uyB+AxtkFfdAJNVw0w7QtbKpXMGpGEXMz7&#10;CuOyQD1CyCErFnA5PDYbRobOYljlILmhmF5bhNE4UYQC5xjrFGTKoBJkPkNoxPlK+wVbkfc3Y+yI&#10;ss4FWPE5ZBdDF4YF3S4S/6M//KPNO2waVQs4dWAkagXC6KCnjjUflZ8FYVyHK+Hgaw7eGm1o2T13&#10;ZMeZT57tzjV2nap44fCYvMTVTtjlOCm7BX/PBeb3aoSs4bIyOLzBZYiXoVbBlSNxiU6t8H5HzfKS&#10;jxhXRPHHONiMPBrUq82P/v4nDIXzJHWMoTvCB0++7XHPJzL4jAGSKWWAnlJeKEte1bNnDUdapmlg&#10;HsJ7b3qH1otxHd/4TZvjO2+eCMB15RAYvCmAMltOyrP8DjqNV5riFMZ8jduzscGVc8GJKXnFk//S&#10;3wDJqfBVTPjm0nI1eN/nyBK6lV4US3c6q5mWDvT6E77Cb8X1fXhK1OB6gjG6YkuGyskvMlhPTYv0&#10;5PFsIIVDWUn1nzStsfEUjCg6B2ZB5A33xqyxBROdjITOY4Mnesx9gV/S5GvIYFzocu/Zw7iy3crb&#10;+cwT2IYBzmDdT/AWgMbh2TzF9cpr0itHZZOefEw8Tcm5nNP6OriHR9ZxhafoNo7m3/umM8N3fMP3&#10;OfiHjB23m7/yVudf9VLpKsx01zh567vtc+B39TABBz9Z7DB2kcR+1MWkSzu4DjtiUGak4B07euAU&#10;Sl5QoU67qFu7zYdo6Uf8zqRfds/aIJH5gEmn5IsqWoOOoizaAV/bkWNwthdpQ2mDXL6Q9YPE+2kk&#10;RU8HaLvFtV98wO2odox7O2v7MB0gUNIc0o5yuAbG/iv7uUkPm5Ou+LzICyZDd6lXxo9QZQ0MwPZh&#10;3ptffe+WUceJt8t/F0a0nRbcCqKV5+x1WArMUvmK08Ev6TqO5WUJnTx1npCM2Pm08ELZdi71iVFE&#10;N/WWsstDUB4PvFmrZRplYl75VQeO2tiqiMO+w/bctDp88Qfnl1kiYbOlEAvx7fNMl0NtMH2MI1cj&#10;r3zWejPNsPpbMgS220IHLvaZnWj7MP2CB/s4cPDobBnecu61S2n12/g2aNL0kA/tQd7cXPOQPZXy&#10;csYRa3mxn4P7vBFwqfNBQcdZApEe5A2HQncliuePARokZiVTGS5wMyYNL/cqyY55n5Xzmdv0HtwN&#10;72aEXsc5I6e789jwxeCAO+BNKsMlzFoQChqlQMfCkZq7TF+dXW0++f4PNv/iT/4k3u/NNSMoFGAa&#10;dBi04zK/b2JAjb9hxBiTBijN1G0wpgPgrLI0rowOUbGqkEc6vG0FYIUWU2UTI9f8OdrkTBbO96AF&#10;GHz4pqBPNqaFEjg1Fr1XeTXkehSeDhIZsLzheZMrHy6kMdlznwtGqjaMWLlvCKSD2yk4n5henlIW&#10;OLfH99CnxiJfSGw53mROH91SDjp9V+ydVMHGRAfV6bFaxC9MB8vR9UueLft2eIyTf+99+oveuRfO&#10;4HmVr64zNIvcBkno8L7/3vvoEnux7MiaNxFV7tBNgPkRV3TOdSpa7oUriKaVW6JTriNDwwuZ+Ols&#10;PnlNyXLdlb3jYSwEOp8OehoVYrXfIU6KLID8NC8yV856p/RZLguvMY2biwCYv49Osz50sHS0+5Id&#10;zldUiQr9CZflKZ7GZQdmlnLUq1437obxvMgh7YnGDGO+BY7r5Et9W/kVpvPMsMbPodOatvceKZ+F&#10;n8IrzAwnnoZvnA3juYMwHe+1YTe945M6YJY47/Nfec2/lWbECDPe3WvzGDfnDeqOF4cRU9jGsSZU&#10;/IqrUxq39173fZ9343OvqlIRiz/jjNL+qhyMGeUc9oSz3jjF77SLbz6zWDb1pnjyTep9PlNyTj27&#10;4qHOtSBHvFV7wv5+Nxf1cGZv4uFsxSUj3C7QdTZOElljS97YPGc7RBuQ1EPvgbE9tx8SXnt3UbAd&#10;oDB+f84+T+fn0k8cEGoUCZqtYzKiIf6q7VNWg8nCtO5rPR/3xPX+SZ2WDOaxrebc8Z5t1wxlikkN&#10;Xnkt/Eke6TqPVWeNzQhXJS+/jVtKcZjkW7QEeU8/kjv7mq7jRTfR48d216KCXPiVvyM+P/PJxx9v&#10;/ttf/i39iuvBapS214elHUfX6c89U1D2A7cc/bDtvV/YcFrMOL/d5vqxV6eO4LjIm/6mR5Egqv9R&#10;gzLSsr+k/8YG6swD+/Azuu1VP/Lhpqe9tilyU94qUZ06mhUniL5RAdVZpiqxGNdIeW8etRI/g3sy&#10;4lT5QV2XBrGeWz1JnKR0dGbI5pLEyYRKcNrGNUQXjCo5LGpZuF2ABZe3dEB8haJFYldzwNSb++aI&#10;M68ISgQuxK2AEZI8/WaYMPKGXcU5k66fYXGEQ4Z95c9u1Q/u+uHXV1cvcObONh/91rfZBwJnjymc&#10;YxTusGmPvGQROHmrK0Ax4oaj/EGrDKzupeG902ie9UE6RImOGqhFDqtx799hPiuJhTFXIhXRcTmT&#10;VZetcOBo4EzlSYVC0sBToVRfcFWFKQcKPTAM6rfvHLk6O7/anJyxtgz+1KUNkx+mtKOL22FDhO5/&#10;/oufgZUy4JXHW51W4hknwlgYjmSfDMtIg+hKKC6D2tA59ulRb90nMhd1RwfACJ+KoI6E4yiey7Ho&#10;NxmzwSnwOhutF8+hQV7DycsTGsA99vjCXR4VTJ04xAvS2Fw1siSPEUn5bL0W7aDKj9i7XKJTy4Q4&#10;D3mcQ/NsXKfVucqtnlrREjqQZtZwlYoW+MaXCifPyodDnJCCbog3n0s3le61TWietIacWznbUbPw&#10;CaUHryh7nq7Vh8H4Du0ALXGkyaEYWiPRjxlI65wL/IDL/YLXulLlYDZDw6vDbX1Wur/GC9cwnafP&#10;wvT1DGv8XO4LXJjVkrnAbmRPn3ENXbc7pqRexCC6r2Nzua/G2dEKUsfBySD+QUv72AqCEpp/r1vO&#10;jjfHnG78XUGYghtI7wK6M26UP2lLTnHx59R3jYxQb7lXa4aG84wK0x5rH14vIUoywmPgiQMFlth5&#10;pVnF8h060nQezmmTs3kwMDUaVcso/FqAdmm/csj+cHhIVFyme8Dv56rqC/f3eL3fbUr8MKtrLWmL&#10;bODIl76K5Qb3WAulnnyhBQlj/9pJpoqAs2M1vWYipEnfQ59lu8rYAMsXTjandNh2wqUJHS7aMdq8&#10;2cFRrozWIIf72VmuBnF7rSnkg7rEWQKJm+pveETBsU1gk5t8haXwCOOxBul4V1DirHTPxHXmNcPW&#10;VXic0SWDddb22nIDPOn+cGN5YiONN7S8pR7svTrcfJs3zt9++63NLz//IvLpfInHNsd+Kfvx0Xlb&#10;rm4BcWO/gA50XNSn/IRlz8iZja/xJbQL694FH7I1xNGhz3fjam3L9UmOFpk7gzmjb4iO6ZNVvo5n&#10;FmqDImumdK7Io2O08ABd7yGYPjh+BXBxtOFBPpySUxZnq+RDR/gKQ3EXcN/IO3rAy03umKqBockw&#10;7E8aJ8UrGVJQdnzeZ0Ezne6+ew/YQBuPYqyE/rtLtPd5KhcZMC7cVig3uEwU945I6RChlc3FDTyA&#10;R3L5DAZXj2RajxRl16vmFigOHcbtni9+xqOcLZ08aDIikSd3YGIsocRPsZW4auOkUuLmHrmrMC0Q&#10;0oQnzqMbaW6W+DhSIy0Mk0ED7s9pKI/evbjkR6WHnh0MF9JCFWTljmtxA4V+TKx0tw6ILMBYuamS&#10;ufcNgpvbo437UF0wQpcvKzNU6PeDsssohfzihD1E2EvJYWa3prfxcxPPW77Bo0ulXJlm09DRufq9&#10;T77ICx49dKdRkQDecZrUP3EeOrmtG8+xCfBbTrEhrh+z46mjS+6RZd6GJyn4xFG4kBn80X34ryne&#10;QxVcijILXFToMvUsX+IVsPKXHiuuMjX8gkCJhn7FuOQb18YZtvm1bMtBrPJdYXIlc/Deb2Y0ffsQ&#10;chaIROsqNMdNxSxpgy6xlavuZ9hcD7wLHfIrhx2DYY5XPbBefAykddIuA14/2i5Xqb8DR+tA3IWz&#10;ztEpwHnYGSgSN64tl743n/d2UkQOiLKBFW9FN9/emeZhXsNSB3O3yjjn8do83wQ7wwtr6LNpnT7H&#10;RXsDd19HWZP+ssh/8Oap8XiWn47r+ETc8WO6tD2XfZf8u6AkA1exM87mexfee+HaFuxrtc3EjTTz&#10;elj3XZ+Wr8aTFjL+TPJyl7DSFlfF2elYT87OXrLT/ynnU9oo4qgQgjj9dsVIkS/CuDfb8UOe1mnH&#10;n7Ip8iPaoEPaykcPn8SJ+erF6eYZDtMpndjhATMJtINy5Ki3+7m5xrHbD9vP/rK8naz6s5MV1jW5&#10;V9z3A7C60+Ll86uvnkWXtleOdOgs6cR5mNAyRldDxroe9mbnfcOoCPnkpdNKG6stpGw0BYsUHYW+&#10;jERfBSeM+bssuGk0a9yIobRyJbyhz7lRPgtZ9BOOgpOGVzpM8psc9UOemslQdPob8qdfAsbZise8&#10;UKVerPu39C1XjByK4AGjdG4VpFOqc+IsVT+khRJx4UM8wKeOUs72GUXeBCBJsz/xoATwDdSpugU3&#10;9tIzLqlT6Moyk95V+xTo0oEc1Wp/p8OjDYrPqb/UKTpebRwALQCa4HHwx6D+ObkBado38HRfdYod&#10;n55iewI5T6cgXVDZ0ZmOFg7LkydNmEdOsYDQ+V87whgVMOANcRdFZUQJR8EO/5TpmWuEcT2HlUOP&#10;vQ1RQTUWMzvMatAjdJdOFeJhB+zZPBaYAsrnPh4+S/b4jAf7B9EpP8TzyyJzNUXwN8Y37sLfUIbx&#10;hlJWLpefFGolBkloUQkcpiXDTuiIYLesoWltqAayMxTOAYP8e4z02MGq98I58HAvnfBHVDWYlIke&#10;tDLDh8VpAbro/YzK7bd5dJL2cFDzJgkof/X555vnvLbr9+DUnaMtWYjOWyBOuWR9GHlax+pWQ8+r&#10;slzLbwwKHjRoQ2iDx7Qul/BBWcXoidd4hbORcg+T3m7APMJ4VANW2xG4+M7RSjJG5mOGe906Yv+W&#10;4XjWOMiTI5oWZsoSPIbSp6apntXrGrdcq1uC+cppHTpO7Df/iHexEWhK701HeFPHrpuQ1qBLab2R&#10;iLgaroBWXiFU8nEGqK4bU+NumMQr18jTcMaYP+eclvu6246beel8DTffN5xnKDbIgtv4coxW+gsQ&#10;F43Ls4fwjbPT5vv5utPvwjfHNc674Mteio/G7VnYPrwXbqhvQb3gq6Ja+F8ApovGaVTn63PT7bQZ&#10;tq+bl3rIGuW4hb9uhEODC40FRHlwGAarS7QXod8yTCnNn9SkW3/Fv7u1f3PYpqTuTtjSxU7Kdv/o&#10;IaMLbGWS73cS5zOhX5u3M/vg/fc2v/eD728OePD74he/2Fy8fLG5+PoZTcL9zYdMyx89uNj8jNGM&#10;czbGPcKx8uHQB+eHXLvmyX7IDlUnzabXqSG/ednrajNjYd8DjH1NmvE8lbo7+NHmV3zZ4Cs+Lv4B&#10;+y1lAbjyj77QGhwdYxOGtotxW2m21/RFOge+wKTDNIfW6xzndZX1Guv90t6LRyV63BFShiPJ61n7&#10;lY+s1s+7sw+MQLyWXpiKZxK5bT5+8bOfbn712RfRs0tL7Lt92UsH1TXG6hmh0n/fUC722/YP5k//&#10;gE05neq9h7I6nOjAi+UgLn0HfYqMCBFvyEwD5RdfQVhwviJv9keCB20om5GSz9kXaZEpvkdGCMHh&#10;NkS3+CFZh41QvR5afqXnrJQDMPZNlqP9xSVThi7614G2r/WTOa7hdpgmzkixFx6JKi/ZNAtEpDKi&#10;kHrqCpy36DC8w/sYJ0jP6Lj1SB/fMrKAcepCKYh+AVVlwwJzFheXMFGYnaeeIMyJW6fKoCepQtzv&#10;QLqGbSXrXDEPTT47ZeegnXpivDCw3/RjtQ8uhHXITZnbsDBRE/lFYcisMk01KHfmc7k29rWgDonM&#10;fDG6i7PBvbTKoDmrU311nJYM/1kwKIdqwh9YIeXr3ojFHY4EaXJzoM5oCcI7PMfzhp8H7Lzux4qv&#10;mec/QAcHes2oywL2ONjjW386RTz9MBEHN77dBioaUg3e0Qj1XoYozZK2h6ATQZzBhsLDCmAer5XL&#10;StFOkToKPuIdVfLeI2XNWXhHrITPKBS6UUZ1hdQ0oE4XapTwy1nHMfob9OVDfIbSqfyOhmXEVUxK&#10;csCVTMJTAED7V3EjJXB3/TQt07xWb8EzgAsnNxo4IYsQodMw8m7oe+mlXlEmKWQ5AaYsR7jSqcPU&#10;v0nQmpTUBdrVkIsfbPCaN0JJrRHKil/5uBu7+PwrueDNTvMNvDg9aqcq7AIj7FCuJ0MejqK3cX8H&#10;vi0cBRac4jWtyyF8kd7nAZpT89B5jOw44TtPxzWc547bhmm5Kj1pLdRMeKIzRzcu45qGcR5Nz7R6&#10;CKy64b3BdGX2yENaRf+jv3byzaflaHB04K7QPPQ5fAEoP9qT5di4dEKM6jDLYNstqU63Pu/jXNnm&#10;HDDab522rl/xjVAQMur8cPP+u29vnjx5vHnE8eTdtzbv+pY1D723J483X/PpI78wYOd5dUGbgO34&#10;tfevWc/kh1zdSsbZCOWTj5KZ6RdGCmg06uEKRu1k7TvsMB1Rsu3VobKd1FHzcx1OrTgb8X9//OPN&#10;k4e/m7YtOCO/MtjPtH14VgPWUZ3pdXABJCmn2qqDTELRpll+rV/5gd3wXRet0Io3zY2V29bFUfBc&#10;tHKNJIiTXHWz+2t0yqNgIs/gw2vbMIPlbNux8lfxSZbPQdM89lUvX7xgZIVlE+ie8T+W49BGa280&#10;feeO3gCnI+MCbteouRN2y+Ka43ZQbNdd/hGnBD5cdyYe7+3X4oQBoxiZNuOsEyNMpvoGP407u61T&#10;ji9YluOIlv1PeAeBdiceBwe0g+BHrrlccLPpj/BbcPqO6E8pOISvPi6blOKYq5l92zDj3Qo+Q2hg&#10;bsb8QG2t/7DzZoRHA6GjvsQoHQ6ze8siNQTzep9RgUNgzvAwTzD4Szw1FeAQ2UNGH/S4ZVYB9Cbz&#10;0VbyuMYlFRTawUMDfMrml5mX1ripNBpe7WiNoBaQtMGho3VJJczursQrqAZuCbYx9ZlYbTqNR0DE&#10;geL881+j0HzsUA01R61xIVtlDZ82PuIUh/mCUP3CvSmxseQBhloqfDk9ZjCIM5BlGFJ1KNcUgOXB&#10;yqgs5RaUU+MnTfy0ifP38q1+fGp7wgZdzy5fbF4+x1DYHuDkgs3gXmJ0wL1i2s35/Lxii/O6t7kf&#10;B9EnRe+CX16Q+ZiGzY4tjhh5qoFhSJVF8wp7eHCcNBfo3fdTJuQGM08UjhqOURW8YefudX6E0RlV&#10;IdqUwU1N04BZKcivk5vpWRs04t5ClkN4i/yL3ruRCorwlRrKrbpOZ8MFLEYvatCi0PY6WKQZXVKv&#10;BBu1CoGO3iMkkVWKlRp7hM884WOLzuuDCv7MJ1/QJYOk3JlXmqbHDnk4IEPuUWsF0tVa4EkRjzdy&#10;E1wpf6/HPcbc1xlxHHxbH3xYqEWJ0OYPy++MVY6iHnglLq3Q82YK0rXxWNIH7YCE7zWfsB1KJ5CM&#10;hKFUWQBRrBXUtJInF9NPNYA0RitwUrWt6HfBvdJJOZqaPPJTxEKFOOVIOQycAyLx6imYSEt+9Cmv&#10;HVo/0tZhrdIUZ8kkXNUZIcRUoW0tDfjgYcE1+Oh7FVPtnPbENWXZn5SRkHzZoaRNJK2p9IJgKdpe&#10;i88j6FsGG7/OQ0LzV1wqQwGSs9QGnQ5dBrH/wJGbf2GjtcpSbZTxqUtE6kyARJkM/rrA95KF2zcs&#10;1XD05+b6bPM2e6h9wAdZv8MmkI+o55a9owKH7A59yZqQk+enmxMf6N56n77mxeYrHrZ8mt/nQdFO&#10;S/gznCXbD9+023OuUFkhaJsVXaKXS2B00GxXLI8bH9qBsy26z7IR93ST9xsbBdd60vF/zj46Z6yZ&#10;OeAh1s9dKYOlPzsWezyI6/D4kMlQUkhH90Kqd/ONMlGtXmfaCKDYBXA6acb74pJrMLXHtA3Rt6rU&#10;OdYRI832RlI5+B3xqfOm0Wd0mbWNWBDCp00UsTcE+5VcKrJX6oX4LPNIm0LCoBfbB0YdFf7qE/AG&#10;Nrxslr7WGR64zbpkjeMVOq5lHNCifPyc2S19s2VlP+06YmcRZMmaXTbPTMRwOO2j/Ntj2s12TnUa&#10;soUCuvCcPszBAEcDCN3ui/cWvYIqZate3fDYLWhcmG66gwgHOHnRQnRd5eBgj2udXDZiGUIFW2Rr&#10;A8q6BmAsgwexL3XlSwlKHsU5laDjYeduoeqlWQAqNhVYrw1FZzEbhafjohFesejYKZhHT5/wsT09&#10;PAxW1tDOA1aQz42xePORSoYuHbpzCk0jydtXOlWMEFlIkEXzw9uUPy2QSEUS3zG7UW9Y56S3aWUT&#10;ViVbOBp1bEBZCUP3XAVrYI0PFZQrT/4FkOuEnIQ3HtxWSOgKa2HHpxrJC0xA0Zbp/smQ+Dj4TV7z&#10;D0GWeOlV40PWwKJbsxnv38iCYNGNFUl1ZKSKNKfPbEg+/eUvN7/++mrz7PkLyoV0yiZTWcCLHy1j&#10;OHjs1nh4Cy2QR9/iBs9QWcpIl0ZGfIpK+Rw+irPrIkmd3npSwym+pvFQP1QojcwysVK/srHUWLGb&#10;NI6cH7CpqfcuVM/wJw3mzatz7Gtv8xYNKkx3KaVB0UnWq18bBrVlgK8FshQU20IO7zpUHBq3pnaI&#10;QvvmDWfwrKFshCY3tmpSP/EHFbrup56oDP34zSRtcMYSfE1bvRMRexhADevZozthZa9RHE2wHjq0&#10;QYP5jZv1o/xlcYHgpzA3TGiaNAXTzLMFMytyB7Zvt+lU7Ky66H8Ab+EmbuZjTWvM0xk+VjrGt4a8&#10;LNkm6Dk16bFp5VOeBRyMb5CvcBX8HegHqTVzUDbgNyMd9NV1BcuYKlntm2fwtC4GyHLf+trSRSMS&#10;+A20F3zRARnk9Q2wpilPyk24hCJSco6oIUGDmMs8PjToZFziJL1khEgyvuzx3Y++u/nw/bdZ38LC&#10;WRC5gP70lDee+AzTz376s80XbC5sG3J0eAz8483zM2YqLl5m1iI9oQ97tGcHdNRO/ThyWouMeWjW&#10;/kG679oorpXBTts6Iq19OlM75gcs0LWTvWTk2gRfFlL/L3mofP785ebDb71N5+qICLgQ0w6yOm/x&#10;cOBMVcrQCrLF6YkSRpmCL/1DVKZOrKelm/TzNuzwZHJ6iegMvrk3Lmfi7F+6vP9fa+f2XNdt3eFN&#10;kRQpWpItOZIcO2qaW+0006dOHzqd/v8zmSadPjTOtJ1xEjm2ZVuybpRIiaT6fb+FdQ7OkZxOZwLp&#10;cGMD64aFBWBtABtbJZZdKJM/6Qk5ECqW9EpTlghQsAMUaaOnsgcZFGJg4VG43hGP3KXLOABETXdJ&#10;y7PotNozHTZj9OcK5mZoD6bc3WG5jckS68JJF2fcrx+yD80P0uKMOPb4IWPHae0lZQPmkmN6Hkgd&#10;bz0JHEeohCKOY4MNGHqSxiVYa+QyLwjpHHsUgEG9iScNx5XQSPmq/vQRevZeR9uZL/2Xc9/C1pEV&#10;h3JwBxUcJMYoR0YnAZjkwcOnsDouGp3GaKbrvxbIypKhzpF7THSGnC3wVbx1RcJAgSIUwAQHRXHK&#10;sKXHUlsPssR1ylAphUcJ4Dmwq3SnzQI7lKWBbwe/Nu0be9dx0K4ynZsn76guqgl4GQWkJ+RQCj1j&#10;VHpEpnxEqpuYgKeog72y9QBmYxPHhqHOjHuSuZojNbRMp+4HbdGrHPI0aEzripO2lTMypYlRhQfp&#10;OiYeE+BsUhxCOwWhcW7fv3mTCj9e/vTFfTYsPiPVk9aPWEt2EOeVfv8B71RkNspTp9afg6wzexol&#10;IJxcakcHDwX0CiUdLB1l03290+AMV57miPtNHWVWHBuwRXTWw2UadaZ+/AnvlHbPMklPfcjLvOxd&#10;QgjTDen8aBxu7DNprTvxho4CKd+yz8I1r/QcOtH5Gl46g0WwQ3eAr3gD0/yqG2se8ilaFIly0bD4&#10;N/MLUf6oWwon4ppPQ8pvpAtnp9n8UpYJx3R/LZvE+r5hvUqnYbwWPfmLsdZf3a3vC65Su501nTmv&#10;aXSe8q/ib6G/zafv56t2sR36idr0mb5x5elf7gdy53lrvjMRhsbvcpA1wqjF1X0lm984K0j4dig6&#10;VW4kgdfI8WHEfwNWjMgx6Wgtw7ouGz4D/MCJ3Qyy1gelzl3DjqwVr77va/Fpwdb13Pl9bfn6Xr5z&#10;Wsvb+V5Na1m935Yp+kAXvnnrw1TO4qF/ODq6Stt3P8r58h1LOdnGQf/2ktmc//7s3vL1/fuZhXrp&#10;/kvGnMvMNoHA2MH4QR+/w6yAH223VD6UuP9I3fjQnRdViPsw50s/CJXfK2zLvnGPfbLWjv3cCwZz&#10;ZVRuB1ZfinGl5JRN5E8ePeT7Xx+QyUMg8Gm7FhKu1qduQTwYk8Br/ehQZZsqfZJvHdufZTKBvrCW&#10;5ejj7AfAd4ZFGpGBtMCiB7sQ+0rlEjL1nvimzYcXADXmrOt2thnFS5AQIXUaqvJVgxVSl8hezsm6&#10;bJEJOGmqfzSsQKlDnZ4zPj7sEqnjeg50ZG+PszY6MDuMHzoapzqj1FNOWIfOCU6NW2w80kcaSLJc&#10;eYfxJ3pUhuoDFVknRf8iqw7Ukct3mXxBxOgImIy3Q0Zx3dMrzdgjcF3OjJOOQdCIvSCLY5TjasZe&#10;7rOf+oTxZ78OPD1i3DTNH1WQctonSd+wJxMLv2JiBv/15tRnLdFRuRqgsDARVsfHNO81RtM0Qj3N&#10;Ga7pCpuBEY80AzSKdVOXgzHIDJhIFyMJ+wjXuNlABoz3+V2w/8YvVAfV9WlPlgalyhRcZdgeWJOx&#10;+iNCWVX4EG1+azKqqSpCepbBn4yEjS7AM01v1QoiIxyCSXSbptnSCg0hSUBS2kw5D+EnCWe9cEyK&#10;mtBUXtAkIKLlqw3fd+78YPmOI9sfP71He6c+4vDidF7iLQ90s2uDhWf+YaQGHRedUmnEiyffq3yq&#10;U/QtL1/hxOD4lzcSgMnmUa6WnUsaAL1JNvrZWOqYgtKPtK3zKq+H1Umv5K43+YRTBQXfeV4V2Sn9&#10;rsPQEFj5BrxxZahuxjvvSZiCsNaP16bf2bSdBPMM4zawSZhI5SOY8gr9KkMN7oVleuwA+w6tJDfF&#10;kllhI0ceQirNhvy2IFz/tsvUbbDT+zrTqTJp45uh0jfT+m7Oq/pFs5M+53zj5m2neV9tpMq3jd/w&#10;DSPvTis53tTHzGcFG7CpgkYhzJ95Nv3ttAH+Fy/Sko2DyBx0cNMBmwyAUE2/5ZtlbtzkqTM7bPU0&#10;yMY+bU9FrsG/9ypu82ugNd9O2bzO8DP+Gm9d16ZVuiVzMKowlyk0NlmgCAegJTPHO76lS6/mdyq/&#10;/fbh8uXnT5fr166wZ+l99lseMqi+WP70+Vdxahykdi54yILRiX0XS2QupdT2DsZe0nzDSU2fcdSA&#10;MxR3f3R3+ZuPPloePvhmOX76iBUO3rJjHFKL6vGS7RBnyz7p9vV38lDtA+Px8yfLIbMRN99/nzzg&#10;ltPlxjUO7j1ns7hLPuD1A2J6llH3Lt05U2HY1FmSBlfz1V31SdWfOi7WVgQfsOYQcgIjSJYGjRO8&#10;6BRUvOtCysqLblJC0WosDiB/Uidpk6Zbn44Pna5M3X/VGFYpJhaFmnTwlgRnefJgyswQExJ+wePZ&#10;8ZMAageuXPhGtk4cf0Z6TZJ4Uw/IPmC7h5VVIOZq9nGe3XPmUmmcEHB79q7aWLULcdMvOqlC3+2s&#10;UnQOG5fWjPcEhoOi20FOnrIZm5UN85zl0jF1EqjwHIeYFMCzjbyO1xSx6tkPK9c36JzZFD4/9K9/&#10;onP1iplQZ6r4kC7Lb1oNIY0W4Gx+tkFTVhXjFJQFkEi9yqf3RcWnYmqw9S02gxVokFaeIkZcXPMo&#10;duhJV94voOMs1eqphXTrbiU0eGf8SAhNlZgZEqCucgy7M0yX9lWySMW7vIpQIfH7gzwStI1hnNUh&#10;kCq6yuUiWXXSZbCzjK4EAU4cI/HMSTMMyomHlDCEGCTx8AHKyrNDWk2tAlODOBRSHGC42pk4Zy8Z&#10;Z5iUT4Nx+ZRpp+XvPv75wqz28rtPP2MKnBmmHTYwOjsIrP9cr1fHLsNZDuvTX4cuW98rn59P8WkA&#10;3xtnqQzQ+q86rgajINEFcJ6aus/arpv88tbdsBudMuF64/dlXjc1uEfAjZxHGLmzhNIp/VddxwAt&#10;6IY2HSjEzp+Rtda25Uh9jPyKT/BG3xJS/tQHlCVdTKIr82JTQ3eim5a9bcEpfWqbmeIFN/U6xIoM&#10;TS/w3aXLpuojPCa51IWh842n70I2YW3o9dQaoNStMEN4Ips6SR5/UlfKPn6d7lNdp8mzZW4qq6tl&#10;BKnlapymM19DYyQIZ+g0bajjA2SIPOp1lWifAm46/+Y7ZY6o9Jte8zLLNH9z2pvYlfJ9MJ3e9JU9&#10;abStLLcP5ZjW0m/jeN91anz+iSOJ4JBnaDrGTe9yeG8IbEX5axmtv5KL4iYUjDLp8AwhyTG98fv6&#10;fTqSFNSLIJfgUh+OCZ1cNIq+L934Sr59i7NLDx89YObGWeiL5aMPby93797NGPLo6R/qyd2ZKGB9&#10;0L7EA5zL9y6/v2L8uXjurIQHCvpRcJwkxyTZcH3y+PHy7q/+fvnVLz9ZHnz15+X+F3/mG1+P2fpB&#10;n3fgVg0GTkB9rf/u3Q+XG5wTpI17hIrHF1xmP1QNuKTZw+Ek2Q+L5EzJBTNf6q3KTqKOBx0yVT90&#10;N3SifpAnX2agvNpqHqLsu9WXVymlfsqWM9YoHCH65GpPbK9gTXn1f/WzQnG7qlR4hR/XYdet/3Ju&#10;tDPKY78PT381o1O24RjgvQx6mVCOFSxT2VomNBSCb4o6e3SZ2T0nVezLHTbcLP+S8dsKydiNbvOw&#10;7H5ZeLtS5ayQsmVoRX8W2ZUknVZv5OZEh1oWN84d8jn5YvCTJfJLWUi77NvSKLTkR2fQ8fyjgwO2&#10;hpw9w0nCjpBzHxmEe85blG7zcWLA1Y59lmqLa9kF02Rwrv1z6vSMsVTHTFmcHDhh6bBXf5SdZWD3&#10;slA9bMrVe4qHpxM2KsIK0zFSsF6+ESbLZQhBzSynQ2FZvyRPXNeNawqtOokMsvBSKL1Dp+mO+Jqv&#10;dIX3FUQVbzzrhFYqv1ZYHDZgVb5e6uuLveXW7VvAo2poupzYe0VqVFHdf41gJasqO6NhwBoh5c7g&#10;ZRbBQTJGMaBj8k4FkU+R8qd0GvDQKrqCUG7gMvhy1XiSF9rE1Iv5/Ku1emhQJ9E3cvg2iF77x7/4&#10;6fL42Yvlxf98yZMbMpqOw+Qmcqcrfc01JEuEGKXlsF57mtNpS+vXjXKRQQzkty4odmaHbOwa7IHf&#10;ocP+XvLpGd1gZVSmGCd0qhFjZKS5PPeKneryUw/7TJG7pu290+geYKdS6r5mJ43T11nwKfSNSt0O&#10;nWf6Zmdi3XWasaI5w9tZdQa4idef0gMoVcEpV+rE8QLbszwJMNGJ0YHtsptuvB3pOFSkrXCCON1L&#10;CrHmjlI9RCB0mCcucYBT+sgx4iM5g0nOWpmKN8sj3F8KkY0yidN4xWeUE+Tt+6bXOMo843Z+X2f8&#10;Od75G9dVOZp/ybWtww2ccSNM6+lt+aY11e38lMX8rt9tgOCOtjrympc0Z7qhYaa0yhgHRtW1A074&#10;kdcyi2+awbRKJz8p8x9hsJHkbNYZFAZgX9d4M7916joWfjQKRW6Z1rlvj9kXPXrk+UU+YNs3nXOG&#10;0sHyox//iMMNP0i/ofPjbItP7nsMxjkHDnL2bTsMaGcuv1Ful7IctLP9YLSz/lL8l199tfz2N79d&#10;rv3rvywf3L6z3Hr33eUFRw/oLJ3v1obifLKLtniVN7Z3uV5hk/cOfY2zX0hHe2eZB53p2Fk+977o&#10;qGUwt0cD1g7OPPXoA7PX0pvlx7lhFixtFRh6XPpwZsPRWY404NBd84SXhmOgD12BH/VaeVKyfqWJ&#10;bFSVkwqlg+KfB2RhbFf0Q8J0f1RY4osDrv3EkLucaOvePGgRjUyULyKQhpQhAeUiRTlrHyawAiGX&#10;/Zdjw2v3bkE7317b5xMg1KNjwSuc3GADbz0e+sk0nCUdKsdzNBvHxbp20/bljCHIBC3UhHj8UWbq&#10;meWujKWW37pxJjYaouzWf5YBccY84NRlQY+cOTo8yjjoGOq5Soc4y/loLzRz8Gh0ozGzlwka7n/T&#10;VnXApWdwDOy9cJ4q73KcQX0ph4/8CQpmoTROO3zfZHPpQW9L4F2Y663vKQTrkN24dXyKSVWqCtKx&#10;kZ4KldYcMhiTL3OXZXS6FMpBVhyNygpqRZ1yb1obtLJkEKVCdASEi1cKE3Wewlv5mUa0DlKFyTNW&#10;hl/ptU+opDO9YXtwEt60yCRfGlLj5+khBj4svMiIULy4WtamCWJwi0/JWQNopZsfXPEx1sBJif+Z&#10;QSA7chQYRl9yCeB6+DknczvT9skvfrJ8+/XD5cFDugGMeJ8O6SWd1jmnS9sJHTLlbfPwSS2b5uLI&#10;lLFEPzZE4GOfQKr32icADP91EG2k/jSsC9atOxzgcOvZzzrzBHCdJ0oRp8k8Z7c0ZDd8eq++rVeD&#10;V8vpL4VHKNNCs4QasNXpqMPoZeCHyPgjTvBCS3pQbL1x23aW+iavZRAyndHAF48CBxdmdaXu3Sdh&#10;p4v2yeceMKenm8fMP3Hym5f3hjjckW/wJ7nKnuzqHIVTFq+jnA2TdDxK6a70ENroJTKWDqQmbOtX&#10;+OAOOczvYLqhr3O6PNrx6/T52nKtdDnKNtMKDfh3aFka1/TGn8u1TUM402Y80wyNb56l0ea/Lwgz&#10;00CTwV9hjDI0TekolySrH6g6C68hT8vVV3GwbP8AXPDrPOoF+5K+0mp/5sm/aXpfiNYn0RFa7pLN&#10;jP4VbvDhab5tOXQh0Hotuk2trutyKknJ0tfws+izEGSWnPbTvOJ/6uv/7nisB+19nJRr716jH6oz&#10;eFwuOWRw88gX+25XFmKryHlCv+CA7pJXNhSb41jE1b1PDuL2JQ54n/3hs+XhN/eXf/6nf1w+/snP&#10;OA6AD59mMOblIc7P8eGfJ0b6umfQ42U7ji7YP2RApL0cjEOVSz/07YxjzmSnfCksLdvTxXWGGGd2&#10;2dKQ/TFD96WjshNVHr0awVacJLjgYdX+xXI5U7LSKX2GD4Y6GL4846RB2rS8gbeMg0XK6kOPuHG0&#10;kCt00E0Dld4Lo+PzrLbzYQVb/YD9mkGnZKsKAxYHDFk0VGdjNHNXFeyv3dR9KXryczXohqAd2R8Y&#10;LIfbc7RcJy8c/3wByfrWj9B5RR2UmVk/+knrHu3GQRXf07Nd2tPBi+sFbfWqrnrvs7WvjqV/BefG&#10;fM/Iit8BPydMdCgtgW+6OdFzlpkqbBPZESdBvLThkBtjieMeP+vMyYdcmaXSFv1HWZz2gplOj4Ma&#10;gljoXfaqqDg/XeLaH7BUGF6k/2JUgDLoqdBsinr1PINhvVpeNSJtKzCOEFeVatzDLdWaO9qfc06D&#10;JrXPdFpUB898gV6WKDa+HfxrOsxyWoHMhuj1i0Eng0jBRf9GAwMrCi6IFckPenre3lnGMixvCJaP&#10;YJr/lGP8D2oyTQj1QS+UNDhogufV7O6U4+A0TVCEMRT8uDdJVgPXXsIBWAk87yTyYDgovAAlEDm8&#10;kA+sr7K2DL7NcefOe8tP/vaj5fGj/2Iqm5kgGu0uT2/4NTzNHWQq85hlOmlnrxq044jCwqvGpX6l&#10;qRPsHiSvOtH+PGZA796pXhuRTzHuP3ph5wSenVnPFNlJZLMneJndkmdsQpO38NCmU33n6pV0Gr6N&#10;CWA1jJSvHFRaUww2naiqSCAPGqZZX3VVH50/X9eJlis/s0fc8s31k3zrC90YTzAumb6Xt5xX94pe&#10;fNruvV/lE48jT/k7bc43zZ9pnT6nKUOne51DN/rGT556GTQ7vfHm9KZjmqGvne5VvMb13gnTDrY3&#10;84IdGsRHfviqJ2x41S6sIID7iTe4KbcUq/Uam/lty9T80Jigo4lbH1ZZpSVj5JleuZ36f1+bv7yt&#10;zzl0nmmte+Mpr7pIeYZORrr52qiSrBTkHbfaX+FU/kzflCgsZcXiRRhBnPR/ls5+ImHKH/oRp+UU&#10;p/bONFzbY98rU/MxbVOfgSJJmuqly2q5zPO8PZfiLJN+jefTOLukBZyjgFPHGZZLnnEqssthprts&#10;Im7OS+Jqd+fY47JXBnUdC+7pXgIXvvLHiXnBmyy//rffsG/p2fKDGzeWI8aWx8cP2Lj9ghddrixX&#10;GVcc7Dxk8NGjx8wsLct7N64vH979iH6KAd0VDfKdCYpu6DQzEw6cn4Yy6CSdsfmbQTIOgO1YWPtD&#10;1ePY5KxT63jWt6+w78JUfN8kPuRAzZQDnD0/jyQtSpVlQMrptzFzxo8PZ5idcgnTfVE5M2ubVI7I&#10;CL26Vj/esrRtCZeHQ/tfAMXKFbz6xz1xZ2ZQR5wc2xfuda1AOEPIgzbbg6iT2sKhS4MSoouWw6ui&#10;6DRFD9z48VrMIWOLD+jqN8c/QFtdxrkhbQ6ORTqIkTuCausltWOUOteXkJl8BHErUMYy4i4DOrGj&#10;w5Z6Ik0HHtCqJ+RRNwZxpC3dU5burJ9Dz10inPFZHL9l58RMNnibKGO96yydQaQ7fPMyTTUakIQ7&#10;RDC4X+HE1R32oTjz0gJo+O4n8gwGZxbKu6OSEMrZJh0sp8+uMfDqTbuJqo/Cj0FA101ZzlJZwF6P&#10;1Xky/fKF5zS5gU+Faqy2JAExMmCyDKEGRzArKjWNG/M1jMCBoVyZadrACRLgXFNRRUzYpA3a3hs2&#10;00RRFhsDMo/8IlXGbiNUlgBIgOBtlYD4oBsvm7ziG7AVjg5gNh/T8DBhkF4uv/zkp8sf//jFcv+b&#10;p7yS6XH06NynN/SeU21hkrVgrnrSGQwQUh22YdXSGbq1BMB12axz69gnYc9sUqfpsJHVPJ2lKzQq&#10;4aVVaaa7jOsJ73Re4PjU9+TpE2BOeAK4lXq0gZdTjBLkG33AgdFZeqqDy+BZ+dt1oXZKbVUn63tj&#10;pcMR2bz3DuL1NJisEOq6zdOTAq0CMsU2NxJXVdn66qt08tqrBRgheu8brnNZmq/Zc7zpTWjJD314&#10;dH7VS0F1mnfGG9brnLdNs/NmuOBOZRBnpelBuxMKb8qfGJgX3HGtLHVTMnV+pW/+TZ6gQ46GXckh&#10;+CTjRvomqdVd0zBB16ju13VleuvD+HYQvml4jS1zbX0Lv5KDiHFFtJ6SN/DrKd3cQCSv+Hq/Gd6U&#10;p2Tooptf8c1yyHUdKl6wbRuWX4g3eZrafOcyhhEzNo+fPMneRFccfDPXz1+5gfbL+9/wUMQeU9I5&#10;R5e9TE9o1/RLjg20Ix+qfEjXgZFWZl7Yr5Tz6ki3p1FuejvGqox04PFNUPoTv0n3H7/7HWONr5HT&#10;x71m5YNB+N2r15ZbHIJ5473rGfzdh8LOgeXFt094lX1nee/mjeWQb4teYm/qs6cvlkecHi6nH9y6&#10;wcDoWFbbB04ROA+G8Pehz3J3v1Z1XdsJjLvEeMiROcroL58Dod9zBPaNMMdC2700PEJBnHIMa8w1&#10;T62brh5axyQl5J5B39D9h/UR+KQWbt8Xvmk4Co5Hbq9I5dYDolpFy8Esx7vqV7t0XLHPeuedqzwk&#10;H+D0PM/YfSEtUORbM6JSoP/PspZylRNiORzra0XGMY/6ZuyI/YAfpx1Y7x17XrERXP/DscdVKR2d&#10;+BMMk69wXC2vnyPxwGptxbbS23iyzQfaltd+2e1F4rdulMP6cLx3z/MZS7XWRZY3kSW2gXy+vZkx&#10;ENq+TemeOb+UcYpNsV0JxfsjuAZoaMcpG71VCPlWqP/i0CiMzBFO2KusT3pat+cnIGkKIZ2uMA3L&#10;WYY0BgzadcsTGk02U0XxVdnSc3kozplGxM80r0mDrwra38XDPT1e7n3++fIPv/p5puBc+OxOzqrH&#10;JsChuqwxQmhYwRqGtL1axcS9N1jxyTfP7L8UQrrwUvkDtuOIGbLOxClDKJPYlaf+MvsUQJAnfpF1&#10;yARCKPs3Bq83n3ihOPNj7Jw3BDXGC65HR+wR+PDW8uSZHx62UfIE95KnGyDVo0e/e5p2Fb3qXpoa&#10;qaE7AuPSL1l1WoctRLZqyE6PWkDtyHzFdYN5O0rS1ChfsWEy+9zg7xKv07pxhn1iYflQGNyrrq6o&#10;Q1r4ggnqZLANHxNb1+ZFS/xJfRZK/ra+O92yGAIv7YEz2IR/koVDn4bCxVaArTJWPdow/XUQThvP&#10;VZkswAjWXRyx6KjShWuYllNw05XTtOrsqi3M8MKZ3/hv3CO68HOYeczpc7xhmm7TaN7RH238bWGG&#10;7fxO277fTq989dGQb7+2HFZcy7pNq2VvCpX/dpkbZr7On07K48AklPY483OgNZjmb+Y9xwNE2YI7&#10;rlZPfXx2XU+SyyeRTKJPNRTdRAufaNNu0Wz7QK7yhXYAK+d/094igwCEpmPc9OK1hjfdsMoborZ9&#10;im+e9w6i9mm+2bzHA/Q5A82eb7khyf2vOUuJPE/v3tl5yIPcQz5hcqUGPWaaLnjYs8kxrxKnIrMG&#10;+YDumO228cEnWwLoU3xFf+/IM99cHuIlERwjX2c/ZqbJOjpgtuobHKBvHz9joK/BN8toe77W7kz7&#10;F8v1m9dxpm7wtte1nBz++08/XT7+5GfL7R9+wBjF9zdx8pTZh02npHYYY7LMjqCOS/ZZOd8Hp8fZ&#10;B2fYTVcnjiXZX6Ne7CPiQFgjpUD1dckZf+Baf2lb6lqY/K/6MH8OecGpuurgmlc0auJA5CznqbOE&#10;wm863nW/anbbQGaArYQRYlM4jLc/YE/YrVvLvT//J9/zuxZ4y+QSm/2+dOthkrpnFUD5V+O2eYx+&#10;7uNUP5bR8cWP9DqUuTR3ynhwxMSJ/JOHDfjJK20X4jhHWhCw+AyRCRry9yefF5wYvkNdaBPevxz+&#10;ho60Y53O0wm28ZLv4OoAKevx02OOMGBFI7Oarq5xLhhF3+MA5gOcXaceMqZhkSuHzDeUFLCDzAy5&#10;ImEUqbEorReMx2C6wlrZz5h29clAD9KNUypEY3eqTegcMwA8CPHSdKwkqQPloB08DNqBRr7OqJAd&#10;XHklXSVD3/Mz9Brl+5zNzBEdYF83VbHKpI5l1zJLQ3mT5o3Bm8GEnCS1MbXxmGha4RZMAEf6THAb&#10;R+Y0Gf5RqQNevaxkg/klOojX6mgSLDJw33auLjRfDa6D5uitM2N55VR44PDNoSW3fWaXfs7egWW5&#10;d+8+Z4yITaOXJ78zndqhI6X0TYc8dYzO2bqzHvJGG8avTrWRtolSrF49dUFj8l7nyM7DYJ1aVn8G&#10;ZTOukWpvVr6GeAljvkSHeP3a9eT3OnrpIIhQ9lo01B3/q+68jpD6IR686Wp6pdXVuL/Wd+vYegxd&#10;GUzB/O5UQgc4Q+NPoCO6zm9eKxhwC69kMH2DjryGvBsyTjI1fOeveEQvo1yKMO5XvKeIOHPo+6Y9&#10;531fvHHelj/nVXmEmnhO0TfxFd66MqcK4qyxNMuuTR9xsnugMfWvGf4/upj5ite4sx4aZkv1UUv1&#10;CdU+Cq5oqIIqt3p4M3Re01zreoLVnmhnecgatjXL13ExpDfLbF7RfLPCCq7qpXFHA0p/7FtJO6+d&#10;QXFmiTEBR0Nf4QHHm+jMOKA627TnJ0cI+24apg9yPPBbYfY7CciUOA6Rw5IfPXXWQofJPinfhnOJ&#10;S4cJhAOcngPkfkWjTV9CX+ixKc/ZIgBpRlv6UeYD9pxZIPLwxRn949fZWnDVGYXzXY45eMLbeyfI&#10;YZ+XKloOWM67vM/xBjtsWObImn4AjDOkswPpnNCNzVo2+zbPjMqezvTHdbCvvXj0CowzZ3EGUlDH&#10;Lx2sccMlTjOU5350lYteum+VXttQtZHRD4z2g9CRT17agoEozsuK2iqiTmNtjAN+AgQNs20DnGqK&#10;mf3JbI/1Q1/v0mZmBJWHn9s8MqYhUwf7/Lal7G9GX44Z1mX2RJ3XsUO+4FX9fylBB8e34LWE7INF&#10;dnnLz3HIT6rU29fMTJLuhm7TLYPOsD6HY5YP7urHeMvibNIrZD9/Cqyb1D08W6VQAdqgqyOqyiXU&#10;zPpZXsrBhJ6DrPrwC7wYKh5yT19ZIBuGAkRQpmvyIIUurBh3umfAAQYVwAsOltXfUJj4CuubBgqr&#10;QThoC+IfB2aG6lFwjAqFy8vfLm9RCG+jeKmBceOw76ndLk2doOCnx0+Xm9dZYlJGhIkDP9jrhLmt&#10;J9bBpUyhal7dREauQxpuRwdAOTD7ZEtzuDshE5hRNh2ZTPlRvhgEMggkh7W5cEOQnTNdGoRvA6g4&#10;B+Ic6JVc5CMv+s7zVWOJW8aIIHEk/WCvUhUBp1XB1RPHCG2bF3jrN/kQ5Y9/fGf5+uv7y7Hr8nRe&#10;r+m8fApzydPNls4cqn87JGd5LIMzT8ru1aeTaI10DVHDiVF1Gbme8xRZnafLcBqZp+XyxIhM0Qm4&#10;Trcajx3Jg+ld6bk060sDHhuQpzdb8AoPzr45Ytn5ia9gXsMPBvLoEDv0ZqR5v4JD0f1PGuZp78KG&#10;LvWN6gMf+pQzTlLLIjR8fTLNVVmKQnBCL7AKoHzSNd40K27aWmYlWOvOplONqWCVVxKQCpzx0n0S&#10;Kk5UQfNPnvwueOPRsOYjTFIGDtCRr8pUdVcI8loFgKLTFjqduWngJUPZCsb9dbZT7w3t2FiC6Jc0&#10;+YRXK6Yg81dMQ9qnUeQVNnUhbZO42n9gRLEHUcJ/0G0+6sDidrmSXuRX9MhO3P7K9tuyaZ/hG/hC&#10;KjrVF4hn0Xu5ovRatJKHLPPVeMuVjCpJRUt6/jKwWhiCsGXrtAPT/G/5LBC/5KoHmwl59oeRH0Af&#10;dgw9YAYBIPsJqdsHS1+8qNG+kZvoYBRkljV54QmySF4suxHTSVvJRqoPsn6ixMHGU07sofcZbM5p&#10;w+55tX27KvHsOYOcDhM0rlyGP3LZ13u13yg5wSdN+vLOOUUwt8/wPrwR47LLcfSFVxizIIcUwAPz&#10;2i0g/NSP/dEBM1iuYpzxzUzVlGMKnN3mh0+Qh/oT+DFyLt9+94CvIHy3fPTBDfB8OaV4+sq79J2Z&#10;UE8uF/oWuX02ooePqkETxKlFFUW/Z5s1brsxNzMjxoAxnjwp246DRF6uEiCNvx1aH44jnVO8gJI8&#10;f6qOx3gET2WzcZpdtsIV+vVPOR1TCfxJHwy8WztMc3n04f2vll//+6fL55/fYyaGTfmMIRZFvLIX&#10;H5RrD7Fl9aUiHRVlN2mgPl8AAAOdSURBVF/92P875O26+mMdStu+lKufvHHT+Amfw4JovnmasQje&#10;9ck18HyYB1j5s5IBnFt4Qoc0ZckhmSQYV2e+rGZDOWZPtHRd/dpnIid9F7OLh8hhe3f5j/OTRl2g&#10;D4Y89Wu6drlHeQ+ZJfXbc6oG0gzgOCA5+MsCAuQMgEtiDoBO+0VYGwSKF77WIQtXpWQwRahSIBCk&#10;2XCtTBuknYAGC0jwJajhOrWpMtxQdYjidNAsbWY3hrHXoC1eGf8uDpWcT5hWi5KJaxQhLdgIkcG4&#10;wH1ZAa0ilTn/nbJGCYfc8CAvhq9CBpwV9NaQ5AYaELmVqpVcNDSg/mVDXyy8xO5OUGyN0U2CtbqI&#10;UaSDVM/VQO04/OfG+1OmFT+4fXP54Yd3bCsxfnloRPtuXiPR/QJ2Jk5l68QZNG4NxbVjPzJoh5J0&#10;6vKUJ7S81UBcGJUumrNj4uVFAWyn694SpEMH3mC6xS+nyX1MdFDg+wpxHIFAFVxFC34kF11uIulQ&#10;a+dtX83OD531vyCC3Pepy4FYNLFf7uVq9RpSFhsOOrbR98/0DpjeeiDpxI2r9Ipm4xV6OxO2ha0C&#10;5RYeq+R1PDQkkCQAuBpWoHX7lr8N0dc3QWZbTkc/QMQIVtiG8ZphMrdpKtQQbIvNTKvKsCY1Y7Su&#10;NsiELHZlvVqBcpnqYqgFguTxaynedt0Sa3UbGVZCFo9iJU97MtJCsPJWiCPScm2n130THlfo2Pa6&#10;DEWxpDVt8yfb5skVoQYVSHe6XFKCYrcRN6nwtiHm+4G4QXFglp0HWN7NXT3XAO1eVLN9wLSv8N4+&#10;xIcz+ws33bqPSdnjWI1ByXI6VhjsH7xXjyk/FD0g15mJHI6bTsftGPSb9C2+LZdN2ObngcaBWBpK&#10;4aBbD/avHLSh7yDsZnNGGcYf3szCSTol74RZoyvvHPKR36N8aNeHyHyzjX7KckjVM+TUYfow+8CE&#10;6v8gu5aZvGhFdQtjXv4VhuWyz6y6gk4ZWGXyd6XZOX0kai/REUSjH2j5z/94A+nvG1+C4Z8/3k1h&#10;yNRbKWQlPYOrBFdwMh3/f//p75fHzAqWczecbpg5w3aF4398oUc8Z3he4fRkqw76sn+3DvQN3E+W&#10;b7Qhn5uvjxlbzvA5elk1hxkjgEOizmyXS1l0LK2uOrqhyhOaOECZxSPflQ2X47Sp2AlXHdwjHHBh&#10;zZdm+HFvmmOhtN3H64OYe678Ooh00h0zNp7y6R1VotP0v75IvrgGIHUgAAAAAElFTkSuQmCC"/>
  <p:tag name="ISPRING_PRESENTER_PHOTO_1" val="jpg|/9j/4AAQSkZJRgABAQAAAQABAAD/2wCEAAkGBhQSEBUUExMVFBUWFCEXFxgSFxoXHBgWHBsXFxkV&#10;Gx0dHCceGB0vHxoVHzAgJicqLCwsFh4yNTAqNTIrLCkBCQoKDQsNGg4OGTQkHyA1KTU1MCw0LCw1&#10;NTUuNDQ0LDQ1NC4pNCwvLCwsNSwwLDE0NCkvLjUsNCwsNCw1LDQvNf/AABEIAFwAWgMBIgACEQED&#10;EQH/xAAbAAACAgMBAAAAAAAAAAAAAAAFBgAEAgMHAf/EAEEQAAIBAgMEBgUJBQkAAAAAAAECAwAR&#10;BCExBQYSURMiQWFxkTJCUoGhFCMzQ3KSscHRB1Oy8PEVJDRiZHOCk9P/xAAaAQACAwEBAAAAAAAA&#10;AAAAAAADBQIEBgEA/8QAMBEAAQMCBAMFCAMAAAAAAAAAAQACAwQREiExUQUTYSJBgbHBFDJxkaHR&#10;8PEjM+H/2gAMAwEAAhEDEQA/AO41KlBd5d5FwqAAdJM+UcY1Y8zyUc6i5waLlSYxz3YW6q/tPa0W&#10;HTjmcIvf2nkBqT3Clafe7Ez/AOFhEadkuJ1I5qg/OhwwV2+UYyRXk/zfRxX0VQcvf/WiOMxaxRtI&#10;2ii57+Q9+Q99Zuq4u9xwQDx+yaR0rGa5n6KlJs7ESZzYyc90J6JfhnWg7sx9rzk8zM/60k4ja8zu&#10;W6RwS17KxsM9AB2VaO92J9sfcH6VB9NWOz5np5JiIi3RNybIkTOLF4lPGQyDyarmH3gx0H0ipikG&#10;pTqSW8ND4VzrFbcnka7SNpbqnhHkO2nPdHaJlw9mJLIeEk5kjVT5Ze6vPfV0bOYX36IUkLSO0Lp2&#10;2JvPBiriNrOPSjccLr4g/iKLVz/G7NjmbiVuCZDlJGbOjWyBtr4GjG7e87mT5NirLNbqOMlmUdo5&#10;NzFNaLiLKnsuyclc9LhGJmmyaKlSpTRUVU2rtNMPC8rnqoL+J7FHeTYe+kjZkLu7Yqf6aTQHSOP1&#10;UHLLX+tXt7p+nxcWG9SMdPKOZ0jU/j7xW2svxmrN+Q3xTeljwMxd58kq7XnjxpMcUlnjN0DGyS87&#10;d/I/lQUbamSPoHRXVT6MqE2t2a9lGN4N1TxdLhxne5RcrH2k5eHlQ/g2h/qPOuU5hMYDSCNnGxBT&#10;JuG33VfDbxSREmOKFCRY8MZFxy1ra2+s/sx/cP61lsXbU3TjpJHYKrkqTe/CjG3mKKzxyB4i00nz&#10;ihmCHMGzNZFtpoO2/bU5eW19nsGm/wDi86wOYQOfe2V1KskLA6gof1rTFvC6qwjSOLiFiY1IPxJq&#10;/t3bco6IpIV6rBuEcN2VipJBGRy0rVFNjyAR0xBFwQozHPSiMazBcsAB7idvBdAGyubBHyT56dyn&#10;SCyxjNmF/pGHYBrz/CmjaGBXERCzWPpxyKfRbVWBpW2bu5NiJS+J41Hbxek3cOQ7/KnSGEIoVQFU&#10;CwA0ApVWva2QPa67+mnT8/SDIRe4OaKbp7dOIiKyZTxHglHf2OO46+dHKQjiPk2NhnGSSnoJff8A&#10;RufA5eFPl61VDU+0wh/ektTEGPuNCkHZz9JPipj6+IKD7MfUHxvRChe65vhge0u5PiXaitqxNY8v&#10;qHk7+SbHLLZeUFx29cUMpjYPdTnwgEaA86NEVzjegf3uXxH8Io9BAyeQtfsiRtDjYrDZWPSPE9I4&#10;JS7XAFzZgRa3vog+2IeJSsswCZJeNWKrnlfiz1yJGXfR1NzcPYdVtB655Vg+5+GvYLISdArMT5Af&#10;GmJqqeV+QdfTQKZew5pU29j4pOjEIYKiFeuM7k3v38799NOxt6ISIohx8VlT0cuKwGt9KuQ/syVh&#10;6Dp9uT8gDVjA/stEciydPmrcQHBlloNbmrrqLnxYcJFr2vZAdUwWsXK/UqxidmlCB0iEns4GvbnZ&#10;eKw77Vo6MjM2tfhupv1teEggEHxFIZuH1MLS5zch8ChNlY7Qoft7D9JhpFGvDxL3MvWB8xTVsrbC&#10;yQRP7cat5qD+dA5R1T4H8KS8DteVYkUE2CADwAAFNeCSENe34LksPOaBsmLYI4Ulj/d4iRPdxkj4&#10;EUTvVXGw9DtCVfVnUTL9teo4/A1aApRxCIxVLgfj80QOxAO3Xtc43nW+MlA9ofwiuj1X2Tu6izti&#10;pFLySN8xGewADrnlzudAR2m1W+DML5nEbeq6JhDdxRDBbKZ1DOejjAzvkxFu/wBEd5z8KJ4GeBBa&#10;EXHaY1LX7y1ut43NSbCpYPiGVs8g2SKeQU6nvNz4Vg+8MYNlV27wth7iSK0cUdNQttcDqdSlTnPm&#10;6+SunGD2X+6aq4jb0QDWccYIUK1x1zYBTfvIqti94LoRGjBzkCwFhfVjnnbl2m3jQtYgBbXnfMk9&#10;pPM1VrOLxQWEdnX2KnFTYs35IuCYJc+NlZLnhTiLyXzJYaZWABsADQ/EYvjvbPr8TEZjisFCqe2w&#10;GZ0vWmQFhZmdh7LMSPC18x3GvQKV1vGBNGY4ha+6sxwYTiOq1YycJG7H1UJ8gax2NuoDhoSwzMSE&#10;+JUXqrtlDIqQL6U8gj/4+k58OEHzp8RLAAaAWHhVzgcP8bnnv9FGqkMYAb3oJvdsppYlkiF5oG6R&#10;B7Q0eP3j4gUJwWLWWNXQ3Vhcd3MHvGlOdKG2NkthpWmiUtDIbyousbn61R7J9YdmvOx+L0JnZzGe&#10;8PqEOlmFuW7wW2FQTdgSq2uBq7H0YxzufhrlVn+0uEkghpT6beqg/drzt8TcnlQWTbdkVUilcEEs&#10;8a3BLZEKbjs6t+QsKHzsrkk4fE5ixAUAW0tk2lqoib2OIQQ+93nI5/PuVnk8w4n6I/I5Y8TEseZ/&#10;AcvCseOgRZbWMGKzPEerncX7+8566Vg5Wx+axQuLE8A0ve2uXL+b0odCXuxOJJ/OqOGgI90tZBqX&#10;0ZAQehxV7g5qTmNO3LQDLsyr3jQ/VYkZWsENtSdPEmo+zD8/alhTBepQ9dsAfVT/APUxrLBIcceC&#10;MOkINppCCpPOFO89p7BUoKKWZ4Y0IbuyLu0RDdbC9NM2KPoKDHB3i/zkvvI4R3A011hDCqKFUBVU&#10;WAGQAGQArOt1BC2CMRt0CTSyGR+JSoRUqUZCSxj91SjGTCELc3aFskY80P1bfA8hQTFsruFlMmHk&#10;FxwueG/2W9FvEGuhVqxGGWReF1V1OocBh5HKllTw2Kd2NvZduFdiq3NydmkR9i3z6WXMag27Scve&#10;SfhpXs+y+K/zji9tLeqBbXsuAbc70xybnYf1Okh/2ZGUfduV+FUzuxbL5TiPOP8A86VO4TUg9l4P&#10;09FbbVxlBW2WSvD0snpXv26WA/ntrUIkiYAyyO5IPAvWdrC3Dwrna3De/s+NM8G58Rzd5pO55CB5&#10;Jw0WwOzIoRaKNEB14QBfxOp99Gi4RIf7X5dAovrWD3RdLmE2BNiM5rwRewp+cccmYZRjuFz3imjD&#10;YZY0CIoVVFgFFgBW2pTqCmjp24YxZL5ZnSnNSpUqVYQV/9k="/>
  <p:tag name="ISPRING_PRESENTERDATA_0" val="TMOqIFRodSBDw7pj|R2nDoW8gdmnDqm4gdHLGsOG7nW5nIE3huqdtIG5vbiBQaMO6YyBEaeG7hW4=|dnVvbmdteWR1bmcxMDExQGdtYWlsLmNvbQ==||ezY4QUQzRTY3LTZGN0ItNEQzRS1BQjk0LTRCRTg4RERDOTg2MX0=||SVNQUklOR19QUkVTRU5URVJfUEhPVE9fMA==|MQ==||SVNQUklOR19QUkVTRU5URVJfUEhPVE9fMQ==|MDE2ODcxNzM1ODk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ai elearning nhom chu cai"/>
  <p:tag name="ISPRING_UUID" val="{179BC26B-499B-4449-8B62-5A46641F3028}"/>
  <p:tag name="ISPRING_RESOURCE_FOLDER" val="E:\BAI DU THI MN PHUC DIEN\bài elearning chữ  cái nhóm\elearning chu cai\"/>
  <p:tag name="ISPRING_PRESENTATION_PATH" val="E:\BAI DU THI MN PHUC DIEN\bài elearning chữ  cái nhóm\elearning chu cai.pptx"/>
  <p:tag name="ISPRING_RESOURCE_PATHS_HASH_PRESENTER" val="ece5abfed969babde7915a8a11702af7c4d719d"/>
  <p:tag name="ISPRING_PRESENTATION_INFO" val="&lt;?xml version=&quot;1.0&quot; encoding=&quot;UTF-8&quot; standalone=&quot;no&quot; ?&gt;&#10;&lt;presentation&gt;&#10;&#10;  &lt;slides&gt;&#10;    &lt;slide duration=&quot;25044&quot; id=&quot;{B2FB07EE-5B9D-44C4-8730-A0A91BF42414}&quot; pptId=&quot;284&quot; transitionDuration=&quot;0&quot;/&gt;&#10;    &lt;slide duration=&quot;38602&quot; id=&quot;{90B41285-05DD-4B97-8C83-AC7B5ADA0948}&quot; pptId=&quot;285&quot; transitionDuration=&quot;0&quot;/&gt;&#10;    &lt;slide duration=&quot;16372&quot; id=&quot;{CB90FE3A-0975-40BE-BA14-FC517C44DCAA}&quot; pptId=&quot;260&quot; transitionDuration=&quot;0&quot;/&gt;&#10;    &lt;slide duration=&quot;29492&quot; id=&quot;{BB5C1C71-64D9-4910-9E89-E060FC50E19C}&quot; pptId=&quot;288&quot; transitionDuration=&quot;0&quot;/&gt;&#10;    &lt;slide duration=&quot;28802&quot; id=&quot;{EBB587D7-4C37-4365-9C29-CBDBA92C1B30}&quot; pptId=&quot;286&quot; transitionDuration=&quot;0&quot;/&gt;&#10;    &lt;slide duration=&quot;24416&quot; id=&quot;{77F2BBBB-1F20-430A-9224-1BB93D03885A}&quot; pptId=&quot;301&quot; transitionDuration=&quot;0&quot;/&gt;&#10;    &lt;slide duration=&quot;23999&quot; id=&quot;{79525134-7E1E-4446-BA2E-12F126DC23CB}&quot; pptId=&quot;275&quot; transitionDuration=&quot;0&quot;/&gt;&#10;    &lt;slide duration=&quot;11829&quot; id=&quot;{49DB4DC1-F497-4882-B35D-09E65FD531C1}&quot; pptId=&quot;291&quot; transitionDuration=&quot;0&quot;/&gt;&#10;    &lt;slide duration=&quot;27030&quot; id=&quot;{504A9393-9751-4E5B-883F-2E6BF710857A}&quot; pptId=&quot;297&quot; transitionDuration=&quot;0&quot;/&gt;&#10;    &lt;slide duration=&quot;7881&quot; id=&quot;{0CEC0431-2592-46F4-8D90-14013980D3DF}&quot; pptId=&quot;266&quot; transitionDuration=&quot;0&quot;/&gt;&#10;    &lt;slide duration=&quot;23350&quot; id=&quot;{425D057B-7755-4FE8-B82B-5ADA7523D0E1}&quot; pptId=&quot;267&quot; transitionDuration=&quot;0&quot;/&gt;&#10;    &lt;slide duration=&quot;5000&quot; id=&quot;{01B662BE-BD70-4A17-B096-27DCC23CB96C}&quot; pptId=&quot;268&quot; transitionDuration=&quot;0&quot;/&gt;&#10;    &lt;slide duration=&quot;8638&quot; id=&quot;{868A9E18-BD6F-483C-BC87-940253A57A61}&quot; pptId=&quot;274&quot; transitionDuration=&quot;0&quot;/&gt;&#10;    &lt;slide duration=&quot;8359&quot; id=&quot;{FD711BCD-134D-419E-97D1-9CA7ADDC81C1}&quot; pptId=&quot;271&quot; transitionDuration=&quot;0&quot;/&gt;&#10;    &lt;slide duration=&quot;51380&quot; id=&quot;{D538DAAA-D0BE-41D7-99AA-686397BD285C}&quot; pptId=&quot;269&quot; transitionDuration=&quot;0&quot;/&gt;&#10;    &lt;slide duration=&quot;9605&quot; id=&quot;{487F54D9-CD5F-4AE6-83E4-4428DAF0E475}&quot; pptId=&quot;309&quot; transitionDuration=&quot;0&quot;/&gt;&#10;    &lt;slide duration=&quot;4721&quot; id=&quot;{F8967A24-F1B9-48E7-A02D-CD8FE4180F5C}&quot; pptId=&quot;310&quot; transitionDuration=&quot;0&quot;/&gt;&#10;    &lt;slide duration=&quot;8038&quot; id=&quot;{E3CBD838-4E95-41A7-A7FE-8CE54F95340B}&quot; pptId=&quot;311&quot; transitionDuration=&quot;0&quot;/&gt;&#10;    &lt;slide duration=&quot;7098&quot; id=&quot;{7F0B350E-3D6B-4C00-81AD-616FF9A30A5B}&quot; pptId=&quot;312&quot; transitionDuration=&quot;0&quot;/&gt;&#10;    &lt;slide duration=&quot;8640&quot; id=&quot;{30A711DF-7F12-4109-AC2E-BFA404B7916B}&quot; pptId=&quot;277&quot; transitionDuration=&quot;0&quot;/&gt;&#10;    &lt;slide duration=&quot;25201&quot; id=&quot;{CA0C7F6D-A11F-4C5F-B692-C1574F55F92D}&quot; pptId=&quot;313&quot; transitionDuration=&quot;0&quot;/&gt;&#10;    &lt;slide duration=&quot;23215&quot; id=&quot;{D4F3435B-CE51-4B12-8CF6-D85187C55F43}&quot; pptId=&quot;307&quot; transitionDuration=&quot;0&quot;/&gt;&#10;    &lt;slide duration=&quot;5000&quot; id=&quot;{CF1ACFD4-A064-468A-8CD4-A70FA34E0924}&quot; pptId=&quot;306&quot; transitionDuration=&quot;0&quot;/&gt;&#10;    &lt;slide duration=&quot;21309&quot; id=&quot;{7C0B1EA9-D031-4837-8944-FB0EE89E16D1}&quot; pptId=&quot;281&quot; transitionDuration=&quot;0&quot;/&gt;&#10;    &lt;slide duration=&quot;5000&quot; id=&quot;{E9A1069B-0679-4EDB-BFC6-EAA7F69572A6}&quot; pptId=&quot;282&quot; transitionDuration=&quot;0&quot;/&gt;&#10;    &lt;slide duration=&quot;5000&quot; id=&quot;{C0E8E32D-58B9-4755-9732-F17E7BFE4E2D}&quot; pptId=&quot;316&quot; transitionDuration=&quot;0&quot;/&gt;&#10;    &lt;slide duration=&quot;16875&quot; id=&quot;{29D0FFBD-9EC7-4B5E-AA51-FAEB6EB5D359}&quot; pptId=&quot;317&quot; transitionDuration=&quot;0&quot;/&gt;&#10;    &lt;slide duration=&quot;5000&quot; id=&quot;{6AE54B54-5013-419D-A49E-BDCEFD93AED5}&quot; pptId=&quot;318&quot; transitionDuration=&quot;0&quot;/&gt;&#10;  &lt;/slides&gt;&#10;&#10;&lt;/presentation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hình ảnh bánh chưng"/>
  <p:tag name="ISPRING_SLIDE_INDENT_LEVEL" val="0"/>
  <p:tag name="TIMING" val="|4.572|2.836"/>
  <p:tag name="ISPRING_PLAYER_LAYOUT_TYPE" val="Full"/>
  <p:tag name="GENSWF_ADVANCE_TIME" val="9.605"/>
  <p:tag name="ISPRING_SLIDE_ID" val="{487F54D9-CD5F-4AE6-83E4-4428DAF0E47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ữ ư"/>
  <p:tag name="ISPRING_SLIDE_INDENT_LEVEL" val="0"/>
  <p:tag name="TIMING" val="|4.212"/>
  <p:tag name="ISPRING_PLAYER_LAYOUT_TYPE" val="Full"/>
  <p:tag name="GENSWF_ADVANCE_TIME" val="8.038"/>
  <p:tag name="ISPRING_SLIDE_ID" val="{E3CBD838-4E95-41A7-A7FE-8CE54F95340B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ữ ư"/>
  <p:tag name="ISPRING_SLIDE_INDENT_LEVEL" val="0"/>
  <p:tag name="TIMING" val="|3.045|1.788|1.587"/>
  <p:tag name="ISPRING_PLAYER_LAYOUT_TYPE" val="Full"/>
  <p:tag name="GENSWF_ADVANCE_TIME" val="7.098"/>
  <p:tag name="ISPRING_SLIDE_ID" val="{7F0B350E-3D6B-4C00-81AD-616FF9A30A5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528|1.904|3.368"/>
  <p:tag name="GENSWF_SLIDE_TITLE" val="Cấu tạo chữ ư"/>
  <p:tag name="GENSWF_ADVANCE_TIME" val="8.64"/>
  <p:tag name="ISPRING_SLIDE_INDENT_LEVEL" val="0"/>
  <p:tag name="ISPRING_PLAYER_LAYOUT_TYPE" val="Full"/>
  <p:tag name="ISPRING_SLIDE_ID" val="{30A711DF-7F12-4109-AC2E-BFA404B7916B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ác kiểu chữ ư"/>
  <p:tag name="ISPRING_SLIDE_INDENT_LEVEL" val="0"/>
  <p:tag name="TIMING" val="|0.861|3.606|2.316|13.948|1.646|1.363"/>
  <p:tag name="ISPRING_PLAYER_LAYOUT_TYPE" val="Full"/>
  <p:tag name="GENSWF_ADVANCE_TIME" val="25.201"/>
  <p:tag name="ISPRING_SLIDE_ID" val="{CA0C7F6D-A11F-4C5F-B692-C1574F55F92D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478|3.313|8.269"/>
  <p:tag name="GENSWF_SLIDE_TITLE" val="So sánh chữ u - ư"/>
  <p:tag name="ISPRING_SLIDE_INDENT_LEVEL" val="0"/>
  <p:tag name="ISPRING_PLAYER_LAYOUT_TYPE" val="Full"/>
  <p:tag name="GENSWF_ADVANCE_TIME" val="21.309"/>
  <p:tag name="ISPRING_SLIDE_ID" val="{7C0B1EA9-D031-4837-8944-FB0EE89E16D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GENSWF_SLIDE_TITLE" val="Trò chơi"/>
  <p:tag name="ISPRING_SLIDE_INDENT_LEVEL" val="0"/>
  <p:tag name="ISPRING_PLAYER_LAYOUT_TYPE" val="Full"/>
  <p:tag name="GENSWF_ADVANCE_TIME" val="5"/>
  <p:tag name="ISPRING_SLIDE_ID" val="{E9A1069B-0679-4EDB-BFC6-EAA7F69572A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RESOURCE_QUIZ" val="quiz5.quiz"/>
  <p:tag name="ISPRING_QUIZ_FULL_PATH" val="C:\Users\Admin\Desktop\elearning chu cai\quiz\quiz5.quiz"/>
  <p:tag name="ISPRING_QUIZ_RELATIVE_PATH" val="elearning chu cai\quiz\quiz5.quiz"/>
  <p:tag name="GENSWF_ADVANCE_TIME" val="5"/>
  <p:tag name="ISPRING_CUSTOM_TIMING_USED" val="1"/>
  <p:tag name="ISPRING_SLIDE_ID" val="{C0E8E32D-58B9-4755-9732-F17E7BFE4E2D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với chữ ư"/>
  <p:tag name="ISPRING_SLIDE_INDENT_LEVEL" val="0"/>
  <p:tag name="TIMING" val="|6.81|11.242"/>
  <p:tag name="ISPRING_PLAYER_LAYOUT_TYPE" val="Full"/>
  <p:tag name="GENSWF_ADVANCE_TIME" val="23.215"/>
  <p:tag name="ISPRING_SLIDE_ID" val="{D4F3435B-CE51-4B12-8CF6-D85187C55F4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02|1.581|1.52|4.333|4.478|2.287|2.109|3.506|7.32|1.766|1.805|1.952|4.042"/>
  <p:tag name="ISPRING_CUSTOM_TIMING_USED" val="1"/>
  <p:tag name="GENSWF_SLIDE_TITLE" val="Mục đích - yêu cầu"/>
  <p:tag name="ISPRING_SLIDE_INDENT_LEVEL" val="0"/>
  <p:tag name="ISPRING_PLAYER_LAYOUT_TYPE" val="Full"/>
  <p:tag name="GENSWF_ADVANCE_TIME" val="38.602"/>
  <p:tag name="ISPRING_SLIDE_ID" val="{90B41285-05DD-4B97-8C83-AC7B5ADA094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DC6B893-6123-4D44-9017-5D6489C52B9B}"/>
  <p:tag name="GENSWF_ADVANCE_TIME" val="5"/>
  <p:tag name="TIMING" val="|0.001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âm ngũ quả"/>
  <p:tag name="ISPRING_SLIDE_INDENT_LEVEL" val="0"/>
  <p:tag name="TIMING" val="|8.057|2.972|5.609|2.668|2.559"/>
  <p:tag name="ISPRING_PLAYER_LAYOUT_TYPE" val="Full"/>
  <p:tag name="GENSWF_ADVANCE_TIME" val="24.416"/>
  <p:tag name="ISPRING_SLIDE_ID" val="{77F2BBBB-1F20-430A-9224-1BB93D03885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8.09|5.101|1.53|1.667|6.059|1.398|1.769"/>
  <p:tag name="GENSWF_SLIDE_TITLE" val="Giới thiệu chữ &quot;u&quot;"/>
  <p:tag name="GENSWF_ADVANCE_TIME" val="27.03"/>
  <p:tag name="ISPRING_SLIDE_INDENT_LEVEL" val="0"/>
  <p:tag name="ISPRING_PLAYER_LAYOUT_TYPE" val="Full"/>
  <p:tag name="ISPRING_SLIDE_ID" val="{504A9393-9751-4E5B-883F-2E6BF710857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1.938|1.918"/>
  <p:tag name="GENSWF_SLIDE_TITLE" val="Cấu tạo chữ u"/>
  <p:tag name="ISPRING_SLIDE_INDENT_LEVEL" val="0"/>
  <p:tag name="ISPRING_PLAYER_LAYOUT_TYPE" val="Full"/>
  <p:tag name="GENSWF_ADVANCE_TIME" val="7.881"/>
  <p:tag name="ISPRING_SLIDE_ID" val="{0CEC0431-2592-46F4-8D90-14013980D3D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0.681|3.225|1.79"/>
  <p:tag name="GENSWF_SLIDE_TITLE" val="Các kiểu chữ u"/>
  <p:tag name="GENSWF_ADVANCE_TIME" val="23.35"/>
  <p:tag name="ISPRING_SLIDE_INDENT_LEVEL" val="0"/>
  <p:tag name="ISPRING_PLAYER_LAYOUT_TYPE" val="Full"/>
  <p:tag name="ISPRING_SLIDE_ID" val="{425D057B-7755-4FE8-B82B-5ADA7523D0E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QUIZ_SHAPES_ADDED" val="1"/>
  <p:tag name="GENSWF_SLIDE_TITLE" val="Trò chơi với chữ u"/>
  <p:tag name="ISPRING_SLIDE_INDENT_LEVEL" val="0"/>
  <p:tag name="ISPRING_RESOURCE_QUIZ" val="quiz2.quiz"/>
  <p:tag name="ISPRING_QUIZ_FULL_PATH" val="C:\Users\Admin\Desktop\elearning chu cai\quiz\quiz2.quiz"/>
  <p:tag name="ISPRING_QUIZ_RELATIVE_PATH" val="elearning chu cai\quiz\quiz2.quiz"/>
  <p:tag name="ISPRING_PLAYER_LAYOUT_TYPE" val="Full"/>
  <p:tag name="GENSWF_ADVANCE_TIME" val="5"/>
  <p:tag name="ISPRING_SLIDE_ID" val="{01B662BE-BD70-4A17-B096-27DCC23CB96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ìm chữ trong bài thơ"/>
  <p:tag name="ISPRING_SLIDE_INDENT_LEVEL" val="0"/>
  <p:tag name="ISPRING_PLAYER_LAYOUT_TYPE" val="Full"/>
  <p:tag name="GENSWF_ADVANCE_TIME" val="8.638"/>
  <p:tag name="ISPRING_SLIDE_ID" val="{868A9E18-BD6F-483C-BC87-940253A57A6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281</Words>
  <Application>Microsoft Office PowerPoint</Application>
  <PresentationFormat>On-screen Show (4:3)</PresentationFormat>
  <Paragraphs>72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.VnArial</vt:lpstr>
      <vt:lpstr>.VnAvant</vt:lpstr>
      <vt:lpstr>.VnBahamasBH</vt:lpstr>
      <vt:lpstr>Arial</vt:lpstr>
      <vt:lpstr>Calibri</vt:lpstr>
      <vt:lpstr>Calibri Light</vt:lpstr>
      <vt:lpstr>Times New Roman</vt:lpstr>
      <vt:lpstr>Verdana</vt:lpstr>
      <vt:lpstr>Office Theme</vt:lpstr>
      <vt:lpstr>Default Design</vt:lpstr>
      <vt:lpstr>Chủ đề Office</vt:lpstr>
      <vt:lpstr>Bitmap Image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ghostviet.com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elearning nhom chu cai</dc:title>
  <dc:creator>Carcassonno</dc:creator>
  <cp:lastModifiedBy>A</cp:lastModifiedBy>
  <cp:revision>202</cp:revision>
  <dcterms:created xsi:type="dcterms:W3CDTF">2016-10-10T04:16:32Z</dcterms:created>
  <dcterms:modified xsi:type="dcterms:W3CDTF">2025-09-30T07:45:30Z</dcterms:modified>
</cp:coreProperties>
</file>