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40" r:id="rId3"/>
    <p:sldId id="258" r:id="rId4"/>
    <p:sldId id="259" r:id="rId5"/>
    <p:sldId id="280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4963-0404-4721-8554-9963A0C6541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4D68-BE83-4412-986C-2710B5B8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748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748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8"/>
            <a:ext cx="9144000" cy="1655763"/>
          </a:xfrm>
        </p:spPr>
        <p:txBody>
          <a:bodyPr/>
          <a:lstStyle>
            <a:lvl1pPr marL="0" indent="0" algn="ctr">
              <a:buNone/>
              <a:defRPr sz="2250"/>
            </a:lvl1pPr>
            <a:lvl2pPr marL="421072" indent="0" algn="ctr">
              <a:buNone/>
              <a:defRPr sz="1875"/>
            </a:lvl2pPr>
            <a:lvl3pPr marL="842138" indent="0" algn="ctr">
              <a:buNone/>
              <a:defRPr sz="1594"/>
            </a:lvl3pPr>
            <a:lvl4pPr marL="1263214" indent="0" algn="ctr">
              <a:buNone/>
              <a:defRPr sz="1500"/>
            </a:lvl4pPr>
            <a:lvl5pPr marL="1684281" indent="0" algn="ctr">
              <a:buNone/>
              <a:defRPr sz="1500"/>
            </a:lvl5pPr>
            <a:lvl6pPr marL="2105352" indent="0" algn="ctr">
              <a:buNone/>
              <a:defRPr sz="1500"/>
            </a:lvl6pPr>
            <a:lvl7pPr marL="2526424" indent="0" algn="ctr">
              <a:buNone/>
              <a:defRPr sz="1500"/>
            </a:lvl7pPr>
            <a:lvl8pPr marL="2947493" indent="0" algn="ctr">
              <a:buNone/>
              <a:defRPr sz="1500"/>
            </a:lvl8pPr>
            <a:lvl9pPr marL="3368559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63"/>
            <a:ext cx="10515600" cy="2852740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6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1072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4213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63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42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053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26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4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68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3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7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9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37" y="1681167"/>
            <a:ext cx="5183190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37" y="2505093"/>
            <a:ext cx="518319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6" y="987460"/>
            <a:ext cx="6172200" cy="4873626"/>
          </a:xfrm>
        </p:spPr>
        <p:txBody>
          <a:bodyPr/>
          <a:lstStyle>
            <a:lvl1pPr>
              <a:defRPr sz="2906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1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6" y="987460"/>
            <a:ext cx="6172200" cy="4873626"/>
          </a:xfrm>
        </p:spPr>
        <p:txBody>
          <a:bodyPr anchor="t"/>
          <a:lstStyle>
            <a:lvl1pPr marL="0" indent="0">
              <a:buNone/>
              <a:defRPr sz="2906"/>
            </a:lvl1pPr>
            <a:lvl2pPr marL="421072" indent="0">
              <a:buNone/>
              <a:defRPr sz="2625"/>
            </a:lvl2pPr>
            <a:lvl3pPr marL="842138" indent="0">
              <a:buNone/>
              <a:defRPr sz="2250"/>
            </a:lvl3pPr>
            <a:lvl4pPr marL="1263214" indent="0">
              <a:buNone/>
              <a:defRPr sz="1875"/>
            </a:lvl4pPr>
            <a:lvl5pPr marL="1684281" indent="0">
              <a:buNone/>
              <a:defRPr sz="1875"/>
            </a:lvl5pPr>
            <a:lvl6pPr marL="2105352" indent="0">
              <a:buNone/>
              <a:defRPr sz="1875"/>
            </a:lvl6pPr>
            <a:lvl7pPr marL="2526424" indent="0">
              <a:buNone/>
              <a:defRPr sz="1875"/>
            </a:lvl7pPr>
            <a:lvl8pPr marL="2947493" indent="0">
              <a:buNone/>
              <a:defRPr sz="1875"/>
            </a:lvl8pPr>
            <a:lvl9pPr marL="3368559" indent="0">
              <a:buNone/>
              <a:defRPr sz="18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37" y="365167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71" y="365167"/>
            <a:ext cx="7734301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4F4E-694A-4C6B-A60F-521FFF3FF3D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9"/>
            <a:ext cx="10515600" cy="1325563"/>
          </a:xfrm>
          <a:prstGeom prst="rect">
            <a:avLst/>
          </a:prstGeom>
        </p:spPr>
        <p:txBody>
          <a:bodyPr vert="horz" lIns="119767" tIns="59885" rIns="119767" bIns="598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19767" tIns="59885" rIns="119767" bIns="59885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842138" rtl="0" eaLnBrk="1" latinLnBrk="0" hangingPunct="1">
        <a:lnSpc>
          <a:spcPct val="90000"/>
        </a:lnSpc>
        <a:spcBef>
          <a:spcPct val="0"/>
        </a:spcBef>
        <a:buNone/>
        <a:defRPr sz="40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536" indent="-210536" algn="l" defTabSz="84213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3160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52680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73746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94823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315889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158034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579102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2107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42138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6321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84281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10535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52642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947493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368559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829010"/>
            <a:ext cx="11144250" cy="30424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9" y="898276"/>
            <a:ext cx="5538037" cy="5861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5" y="0"/>
            <a:ext cx="262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6374" y="1920665"/>
            <a:ext cx="4110527" cy="411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938863" y="3159331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43205" y="2836481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00B0F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5142635" y="325600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43205" y="4580172"/>
            <a:ext cx="166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B0F0"/>
                </a:solidFill>
                <a:latin typeface="VNI-Avo" pitchFamily="2" charset="0"/>
              </a:rPr>
              <a:t>baûy</a:t>
            </a:r>
            <a:endParaRPr lang="en-GB" sz="4800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9981" y="442624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9981" y="384112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141068" y="3250400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48414" y="442063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48414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34910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5323" r="3057" b="14157"/>
          <a:stretch/>
        </p:blipFill>
        <p:spPr>
          <a:xfrm>
            <a:off x="387316" y="2574183"/>
            <a:ext cx="3848641" cy="283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2627235"/>
            <a:ext cx="2118566" cy="20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viết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76" y="394243"/>
            <a:ext cx="54197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04693" y="2477986"/>
            <a:ext cx="8858655" cy="1022859"/>
            <a:chOff x="1212808" y="2334296"/>
            <a:chExt cx="8472259" cy="957900"/>
          </a:xfrm>
        </p:grpSpPr>
        <p:sp>
          <p:nvSpPr>
            <p:cNvPr id="14" name="Cube 13"/>
            <p:cNvSpPr/>
            <p:nvPr/>
          </p:nvSpPr>
          <p:spPr>
            <a:xfrm>
              <a:off x="6090204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3646501" y="2337455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ube 20"/>
            <p:cNvSpPr/>
            <p:nvPr/>
          </p:nvSpPr>
          <p:spPr>
            <a:xfrm>
              <a:off x="4834517" y="2334298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ube 22"/>
            <p:cNvSpPr/>
            <p:nvPr/>
          </p:nvSpPr>
          <p:spPr>
            <a:xfrm>
              <a:off x="7437159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ube 18"/>
            <p:cNvSpPr/>
            <p:nvPr/>
          </p:nvSpPr>
          <p:spPr>
            <a:xfrm>
              <a:off x="2390814" y="2334299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1212808" y="2334300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ube 21"/>
            <p:cNvSpPr/>
            <p:nvPr/>
          </p:nvSpPr>
          <p:spPr>
            <a:xfrm>
              <a:off x="8784114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3293" y="145069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5636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7980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6067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74154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75593" y="145069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77033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96878" y="359066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69221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1565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9652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7739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39178" y="359066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40618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1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1354" y="3429432"/>
            <a:ext cx="3761688" cy="3047755"/>
            <a:chOff x="7276012" y="3148650"/>
            <a:chExt cx="3761688" cy="3047755"/>
          </a:xfrm>
        </p:grpSpPr>
        <p:grpSp>
          <p:nvGrpSpPr>
            <p:cNvPr id="5" name="Group 4"/>
            <p:cNvGrpSpPr/>
            <p:nvPr/>
          </p:nvGrpSpPr>
          <p:grpSpPr>
            <a:xfrm>
              <a:off x="7276012" y="3148650"/>
              <a:ext cx="3761688" cy="2450340"/>
              <a:chOff x="7276012" y="3148650"/>
              <a:chExt cx="3761688" cy="24503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276012" y="4135950"/>
                <a:ext cx="1449977" cy="146304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725989" y="4159584"/>
                <a:ext cx="915552" cy="963745"/>
                <a:chOff x="8725989" y="4159584"/>
                <a:chExt cx="915552" cy="96374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8725989" y="4159584"/>
                  <a:ext cx="899481" cy="57378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727848" y="4733365"/>
                  <a:ext cx="913693" cy="389964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9587723" y="3148650"/>
                <a:ext cx="1449977" cy="146304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9549976" y="4733365"/>
              <a:ext cx="1449977" cy="146304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Cube 18"/>
          <p:cNvSpPr/>
          <p:nvPr/>
        </p:nvSpPr>
        <p:spPr>
          <a:xfrm>
            <a:off x="1685376" y="715031"/>
            <a:ext cx="942043" cy="101948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72917" y="689949"/>
            <a:ext cx="7626923" cy="1022859"/>
            <a:chOff x="2728849" y="1432940"/>
            <a:chExt cx="7626923" cy="1022859"/>
          </a:xfrm>
        </p:grpSpPr>
        <p:sp>
          <p:nvSpPr>
            <p:cNvPr id="14" name="Cube 13"/>
            <p:cNvSpPr/>
            <p:nvPr/>
          </p:nvSpPr>
          <p:spPr>
            <a:xfrm>
              <a:off x="6596957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4041804" y="143631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ube 15"/>
            <p:cNvSpPr/>
            <p:nvPr/>
          </p:nvSpPr>
          <p:spPr>
            <a:xfrm>
              <a:off x="5284002" y="1432942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8005343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ube 17"/>
            <p:cNvSpPr/>
            <p:nvPr/>
          </p:nvSpPr>
          <p:spPr>
            <a:xfrm>
              <a:off x="2728849" y="143294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9413729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55850" y="452981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7561" y="36241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814" y="52043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Cube 24"/>
          <p:cNvSpPr/>
          <p:nvPr/>
        </p:nvSpPr>
        <p:spPr>
          <a:xfrm>
            <a:off x="10495097" y="2160755"/>
            <a:ext cx="942043" cy="101948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5704" y="2133639"/>
            <a:ext cx="7626923" cy="1022859"/>
            <a:chOff x="2728849" y="1432940"/>
            <a:chExt cx="7626923" cy="1022859"/>
          </a:xfrm>
        </p:grpSpPr>
        <p:sp>
          <p:nvSpPr>
            <p:cNvPr id="27" name="Cube 26"/>
            <p:cNvSpPr/>
            <p:nvPr/>
          </p:nvSpPr>
          <p:spPr>
            <a:xfrm>
              <a:off x="6596957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ube 27"/>
            <p:cNvSpPr/>
            <p:nvPr/>
          </p:nvSpPr>
          <p:spPr>
            <a:xfrm>
              <a:off x="4041804" y="143631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ube 28"/>
            <p:cNvSpPr/>
            <p:nvPr/>
          </p:nvSpPr>
          <p:spPr>
            <a:xfrm>
              <a:off x="5284002" y="1432942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ube 29"/>
            <p:cNvSpPr/>
            <p:nvPr/>
          </p:nvSpPr>
          <p:spPr>
            <a:xfrm>
              <a:off x="8005343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ube 30"/>
            <p:cNvSpPr/>
            <p:nvPr/>
          </p:nvSpPr>
          <p:spPr>
            <a:xfrm>
              <a:off x="2728849" y="143294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ube 31"/>
            <p:cNvSpPr/>
            <p:nvPr/>
          </p:nvSpPr>
          <p:spPr>
            <a:xfrm>
              <a:off x="9413729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201244" y="464289"/>
            <a:ext cx="35093" cy="1470806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441860" y="1935095"/>
            <a:ext cx="35093" cy="1470806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等线</vt:lpstr>
      <vt:lpstr>等线 Light</vt:lpstr>
      <vt:lpstr>Lato</vt:lpstr>
      <vt:lpstr>Lato Heavy</vt:lpstr>
      <vt:lpstr>Times New Roman</vt:lpstr>
      <vt:lpstr>VNI-Avo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62</cp:revision>
  <dcterms:created xsi:type="dcterms:W3CDTF">2020-10-02T05:14:56Z</dcterms:created>
  <dcterms:modified xsi:type="dcterms:W3CDTF">2025-02-20T03:18:55Z</dcterms:modified>
</cp:coreProperties>
</file>