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8946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24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660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91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53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01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25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423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6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2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78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179BF-F98C-4ECF-B55F-B88DAEDEDD40}" type="datetimeFigureOut">
              <a:rPr lang="en-US" smtClean="0"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E2592-1A26-4C96-ADCF-A3A898AC13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17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kids and sun&#10;&#10;AI-generated content may be incorrect.">
            <a:extLst>
              <a:ext uri="{FF2B5EF4-FFF2-40B4-BE49-F238E27FC236}">
                <a16:creationId xmlns:a16="http://schemas.microsoft.com/office/drawing/2014/main" id="{7738956D-9681-588C-F0AE-E213A6CF7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vi-VN" sz="27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ỦY BAN NHÂN DÂN PHƯỜNG PHÚC LỢI </a:t>
            </a:r>
            <a:br>
              <a:rPr lang="vi-VN" sz="27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</a:br>
            <a:r>
              <a:rPr lang="vi-VN" sz="27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TRƯỜNG MẦM NON HOA SỮA 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/>
              </a:rPr>
              <a:t/>
            </a:r>
            <a:b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/>
              </a:rPr>
            </a:br>
            <a:r>
              <a:rPr lang="vi-VN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/>
              </a:rPr>
              <a:t/>
            </a:r>
            <a:br>
              <a:rPr lang="vi-VN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TimeH"/>
              </a:rPr>
            </a:b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  <a:t/>
            </a:r>
            <a:b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TimeH"/>
              </a:rPr>
            </a:br>
            <a:r>
              <a:rPr lang="vi-VN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Lĩnh vực phát triển thể chất </a:t>
            </a:r>
            <a:br>
              <a:rPr lang="vi-VN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</a:br>
            <a:r>
              <a:rPr lang="vi-VN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</a:rPr>
              <a:t>Đề tài: Bò thấp chui qua cổng  </a:t>
            </a:r>
            <a:endParaRPr lang="en-US" sz="4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8956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MGN  B3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(4-5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l"/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vi-VN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vi-VN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vi-VN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   </a:t>
            </a:r>
            <a:r>
              <a:rPr lang="vi-VN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Năm học 2025-2026</a:t>
            </a:r>
            <a:endParaRPr lang="en-US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54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914400"/>
            <a:ext cx="6400800" cy="1752600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6" name="2_khoi_dong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6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41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762000"/>
            <a:ext cx="7772400" cy="14700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TẬP PHÁT TRIỂN CHUNG</a:t>
            </a:r>
          </a:p>
        </p:txBody>
      </p:sp>
      <p:pic>
        <p:nvPicPr>
          <p:cNvPr id="4" name="3_phat_trien_chung(nang_so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3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VẬN ĐỘNG CƠ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Bò thấp chui qua cổng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4_nhac_van_do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330427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00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vi-VN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vi-VN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Đập bóng 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5_nhac_tro_cho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5063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40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HỒI TĨNH</a:t>
            </a:r>
          </a:p>
        </p:txBody>
      </p:sp>
      <p:pic>
        <p:nvPicPr>
          <p:cNvPr id="4" name="6_nhac_hoi_tinh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12441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64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41</Words>
  <Application>Microsoft Office PowerPoint</Application>
  <PresentationFormat>On-screen Show (4:3)</PresentationFormat>
  <Paragraphs>10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.VnTimeH</vt:lpstr>
      <vt:lpstr>Arial</vt:lpstr>
      <vt:lpstr>Calibri</vt:lpstr>
      <vt:lpstr>Times New Roman</vt:lpstr>
      <vt:lpstr>Office Theme</vt:lpstr>
      <vt:lpstr>ỦY BAN NHÂN DÂN PHƯỜNG PHÚC LỢI  TRƯỜNG MẦM NON HOA SỮA    Lĩnh vực phát triển thể chất  Đề tài: Bò thấp chui qua cổng  </vt:lpstr>
      <vt:lpstr>PowerPoint Presentation</vt:lpstr>
      <vt:lpstr>BÀI TẬP PHÁT TRIỂN CHUNG</vt:lpstr>
      <vt:lpstr>VẬN ĐỘNG CƠ BẢN Bò thấp chui qua cổng </vt:lpstr>
      <vt:lpstr>TRÒ CHƠI Đập bóng </vt:lpstr>
      <vt:lpstr>HỒI TĨNH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Gi¸o ¸n  PHÁT TRIỂN VẬN ĐỘNG</dc:title>
  <dc:creator>Welcome</dc:creator>
  <cp:lastModifiedBy>Sang</cp:lastModifiedBy>
  <cp:revision>8</cp:revision>
  <dcterms:created xsi:type="dcterms:W3CDTF">2018-10-16T03:58:51Z</dcterms:created>
  <dcterms:modified xsi:type="dcterms:W3CDTF">2025-11-09T13:20:58Z</dcterms:modified>
</cp:coreProperties>
</file>