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5" r:id="rId2"/>
    <p:sldId id="259" r:id="rId3"/>
    <p:sldId id="257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2E8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1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1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0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2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5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2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2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4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9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2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F894-A20A-4C34-9C29-C2649215F8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THỨC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 PHÁ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</a:t>
            </a:r>
            <a:r>
              <a:rPr lang="vi-VN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vi-VN" altLang="en-US" sz="1800" dirty="0">
              <a:latin typeface=".VnAvant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176858"/>
              </p:ext>
            </p:extLst>
          </p:nvPr>
        </p:nvGraphicFramePr>
        <p:xfrm>
          <a:off x="690716" y="188278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1146802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UBND PHƯỜNG</a:t>
                      </a:r>
                      <a:r>
                        <a:rPr lang="vi-VN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PHÚC LỢI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51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2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753"/>
          <a:stretch/>
        </p:blipFill>
        <p:spPr>
          <a:xfrm>
            <a:off x="471054" y="676091"/>
            <a:ext cx="5202381" cy="5115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401"/>
          <a:stretch/>
        </p:blipFill>
        <p:spPr>
          <a:xfrm>
            <a:off x="6714835" y="391277"/>
            <a:ext cx="4591915" cy="56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hủ tục mở cơ sở sản xuất nước đóng bình đóng chai - Hệ thống lọc nước  Daichi-p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02" y="439016"/>
            <a:ext cx="7639916" cy="61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02" t="12025" r="7492" b="14936"/>
          <a:stretch/>
        </p:blipFill>
        <p:spPr>
          <a:xfrm>
            <a:off x="249382" y="230902"/>
            <a:ext cx="11804073" cy="64192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1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ước cần cho sự sống - Sách Khoa học lớp 4 trang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049"/>
            <a:ext cx="12192001" cy="68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Vai trò của nướ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2"/>
          <a:stretch/>
        </p:blipFill>
        <p:spPr bwMode="auto">
          <a:xfrm>
            <a:off x="1523999" y="-26988"/>
            <a:ext cx="8820727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Thấy gì từ những diễn biến bất thường của thời tiết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80" y="0"/>
            <a:ext cx="5450274" cy="356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ạn hán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700"/>
            <a:ext cx="5765532" cy="35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673" y="3715694"/>
            <a:ext cx="5580109" cy="31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y định về xả nước thải ra môi trường như thế nào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9"/>
          <a:stretch/>
        </p:blipFill>
        <p:spPr bwMode="auto">
          <a:xfrm>
            <a:off x="0" y="0"/>
            <a:ext cx="494145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hững dòng sông... chờ chế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0036" y="3288117"/>
            <a:ext cx="4969164" cy="345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ì sao dân xã du lịch ào ào đổ rác xuống biển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8117"/>
            <a:ext cx="5009630" cy="3541712"/>
          </a:xfrm>
          <a:prstGeom prst="rect">
            <a:avLst/>
          </a:prstGeom>
          <a:noFill/>
          <a:ln w="63500" cmpd="tri">
            <a:solidFill>
              <a:schemeClr val="accent1"/>
            </a:solidFill>
          </a:ln>
        </p:spPr>
      </p:pic>
      <p:pic>
        <p:nvPicPr>
          <p:cNvPr id="1026" name="Picture 2" descr="Huyện Bình Giang, tỉnh Hải Dương: Dân kêu cứu vì nguồn nước ô nhiễ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36" y="0"/>
            <a:ext cx="4969164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oạt Động Bảo Vệ Môi Trường Nước Mặt | Luật BVMT 2020 – Trung tâm ứng phó  sự cố An Toàn Môi Trườ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71" y="-1"/>
            <a:ext cx="5373456" cy="35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ảo vệ môi trường nguồn nước ở TP.Thủ Dầu Một: Kết quả ban đầu - Báo Bình  Dương Online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1334" cy="360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ết quả hình ảnh cho tranh bảo vệ nguồn nước sạch | Khoa học lớp 4, Lớp 4,  Viế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64" y="3609340"/>
            <a:ext cx="4939866" cy="324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2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hi nào thì nên sử dụng hệ thống tưới phun mưa cho cây trồng? - ATESO.V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8255" cy="343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ẠI SAO CHÚNG TA NÊN TIẾT KIỆM NƯỚC HIỆN NAY? – HYDROGEN MALL 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4" y="0"/>
            <a:ext cx="4984459" cy="343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áy lọc nước công nghiệp 30L/H giá rẻ, chất lượng tốt, chính hãng 100%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36" y="3576118"/>
            <a:ext cx="4477443" cy="3281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1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40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LY</dc:creator>
  <cp:lastModifiedBy>A</cp:lastModifiedBy>
  <cp:revision>25</cp:revision>
  <dcterms:created xsi:type="dcterms:W3CDTF">2023-03-13T01:18:58Z</dcterms:created>
  <dcterms:modified xsi:type="dcterms:W3CDTF">2025-12-18T03:14:38Z</dcterms:modified>
</cp:coreProperties>
</file>