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4" r:id="rId2"/>
    <p:sldId id="304" r:id="rId3"/>
    <p:sldId id="307" r:id="rId4"/>
    <p:sldId id="273" r:id="rId5"/>
    <p:sldId id="261" r:id="rId6"/>
    <p:sldId id="277" r:id="rId7"/>
    <p:sldId id="262" r:id="rId8"/>
    <p:sldId id="263" r:id="rId9"/>
    <p:sldId id="306" r:id="rId10"/>
    <p:sldId id="278" r:id="rId11"/>
    <p:sldId id="308" r:id="rId12"/>
    <p:sldId id="270" r:id="rId13"/>
    <p:sldId id="271" r:id="rId14"/>
    <p:sldId id="276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0" autoAdjust="0"/>
    <p:restoredTop sz="93979" autoAdjust="0"/>
  </p:normalViewPr>
  <p:slideViewPr>
    <p:cSldViewPr>
      <p:cViewPr varScale="1">
        <p:scale>
          <a:sx n="69" d="100"/>
          <a:sy n="69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7FFE-0F56-44C0-884B-249259792C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87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7FFE-0F56-44C0-884B-249259792C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75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7FFE-0F56-44C0-884B-249259792C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43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3.wav"/><Relationship Id="rId7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3.wav"/><Relationship Id="rId7" Type="http://schemas.openxmlformats.org/officeDocument/2006/relationships/image" Target="../media/image2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23.png"/><Relationship Id="rId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yukibackb2c9bcd2b3e01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1672245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  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2743200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NBTN QUẢ MÍT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NT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G.V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làm bánh mì đỏ hấp dẫn từ &quot;thanh long được giải cứ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2944"/>
            <a:ext cx="4800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944" y="1032761"/>
            <a:ext cx="4343400" cy="275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át lạnh với cách pha chế sinh tố thanh long ngon và hấp dẫn | cachlam9.com  | tinbaihay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7" y="3886200"/>
            <a:ext cx="4800600" cy="299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883" y="3733800"/>
            <a:ext cx="4343400" cy="305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95081B-F493-7761-3F9F-322E8E1607E6}"/>
              </a:ext>
            </a:extLst>
          </p:cNvPr>
          <p:cNvSpPr txBox="1"/>
          <p:nvPr/>
        </p:nvSpPr>
        <p:spPr>
          <a:xfrm>
            <a:off x="1905000" y="1524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057400"/>
            <a:ext cx="7315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06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 advTm="34819">
        <p:randomBar dir="vert"/>
      </p:transition>
    </mc:Choice>
    <mc:Fallback xmlns="">
      <p:transition spd="slow" advClick="0" advTm="34819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dmin\Desktop\red_app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55" y="1145003"/>
            <a:ext cx="3001523" cy="241534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14400" y="98340"/>
            <a:ext cx="556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C:\Users\admin\Desktop\3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2476" y="4228974"/>
            <a:ext cx="2895600" cy="2514600"/>
          </a:xfrm>
          <a:prstGeom prst="rect">
            <a:avLst/>
          </a:prstGeom>
          <a:noFill/>
        </p:spPr>
      </p:pic>
      <p:pic>
        <p:nvPicPr>
          <p:cNvPr id="17412" name="Picture 4" descr="C:\Users\admin\Desktop\1259549007_anh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592" y="4228974"/>
            <a:ext cx="3048000" cy="2521325"/>
          </a:xfrm>
          <a:prstGeom prst="rect">
            <a:avLst/>
          </a:prstGeom>
          <a:noFill/>
        </p:spPr>
      </p:pic>
      <p:pic>
        <p:nvPicPr>
          <p:cNvPr id="17413" name="Picture 5" descr="C:\Users\admin\Desktop\dau ta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30497" y="4215877"/>
            <a:ext cx="2962223" cy="2540794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CC3F1E-7474-03E1-703D-6C79B7ECA6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6592" y="2553886"/>
            <a:ext cx="1447801" cy="1006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4F0D14-5C2F-A281-9054-68ADE90E96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4746" y="5791200"/>
            <a:ext cx="1379666" cy="9590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6A6753-ADC8-0312-4055-D6AF40D0B6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7526" y="5791200"/>
            <a:ext cx="1407852" cy="9786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478870-7138-4F02-0B5E-7F4FB01096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4801" y="5715000"/>
            <a:ext cx="1219200" cy="1054894"/>
          </a:xfrm>
          <a:prstGeom prst="rect">
            <a:avLst/>
          </a:prstGeom>
        </p:spPr>
      </p:pic>
      <p:pic>
        <p:nvPicPr>
          <p:cNvPr id="18" name="Picture 6" descr="C:\Users\admin\Desktop\1316512591-20110323.n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58697" y="1104341"/>
            <a:ext cx="2971800" cy="2456009"/>
          </a:xfrm>
          <a:prstGeom prst="rect">
            <a:avLst/>
          </a:prstGeom>
          <a:noFill/>
        </p:spPr>
      </p:pic>
      <p:pic>
        <p:nvPicPr>
          <p:cNvPr id="19" name="Picture 7" descr="C:\Users\admin\Desktop\2_qua dua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72200" y="1079239"/>
            <a:ext cx="2920520" cy="259080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E07EBA-6F0F-286B-1C79-6DA09921FA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4836" y="2553886"/>
            <a:ext cx="1329899" cy="1006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97466F-6A06-2D42-0D3B-F96BCA20BF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0698" y="2553886"/>
            <a:ext cx="1362022" cy="1107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25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434" name="Picture 2" descr="C:\Users\admin\Desktop\phuongntt201155233530277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37" y="1387762"/>
            <a:ext cx="2895599" cy="2819400"/>
          </a:xfrm>
          <a:prstGeom prst="rect">
            <a:avLst/>
          </a:prstGeom>
          <a:noFill/>
        </p:spPr>
      </p:pic>
      <p:pic>
        <p:nvPicPr>
          <p:cNvPr id="18435" name="Picture 3" descr="C:\Users\admin\Desktop\110518afamily-AN-bao-quan-hoa-qua-mua-he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1128" y="1387762"/>
            <a:ext cx="2743200" cy="2835562"/>
          </a:xfrm>
          <a:prstGeom prst="rect">
            <a:avLst/>
          </a:prstGeom>
          <a:noFill/>
        </p:spPr>
      </p:pic>
      <p:pic>
        <p:nvPicPr>
          <p:cNvPr id="18436" name="Picture 4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0628" y="1407678"/>
            <a:ext cx="3124200" cy="2767800"/>
          </a:xfrm>
          <a:prstGeom prst="rect">
            <a:avLst/>
          </a:prstGeom>
          <a:noFill/>
        </p:spPr>
      </p:pic>
      <p:pic>
        <p:nvPicPr>
          <p:cNvPr id="18437" name="Picture 5" descr="C:\Users\admin\Desktop\Chonchomchomngon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" y="4302774"/>
            <a:ext cx="2819400" cy="2457450"/>
          </a:xfrm>
          <a:prstGeom prst="rect">
            <a:avLst/>
          </a:prstGeom>
          <a:noFill/>
        </p:spPr>
      </p:pic>
      <p:pic>
        <p:nvPicPr>
          <p:cNvPr id="18438" name="Picture 6" descr="C:\Users\admin\Desktop\jackfruit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54928" y="4319509"/>
            <a:ext cx="2819400" cy="2430143"/>
          </a:xfrm>
          <a:prstGeom prst="rect">
            <a:avLst/>
          </a:prstGeom>
          <a:noFill/>
        </p:spPr>
      </p:pic>
      <p:pic>
        <p:nvPicPr>
          <p:cNvPr id="18439" name="Picture 7" descr="C:\Users\admin\Desktop\091004102956-381-54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3701" y="4319509"/>
            <a:ext cx="3124200" cy="2413635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07958F-02E3-ABFE-3CB0-536298B640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7800" y="3141337"/>
            <a:ext cx="1447801" cy="10064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DBD4EA-5025-9E45-FA8A-87E8D0B492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9699" y="5743188"/>
            <a:ext cx="1447801" cy="1006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F08D21-CC0B-EADA-557D-9D386A648F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3691" y="5726680"/>
            <a:ext cx="1447801" cy="10064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9981DE-B03B-382D-4D46-6878C1F24C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8278" y="2877263"/>
            <a:ext cx="1329899" cy="1329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771FF-02A1-580D-BAE0-92E2F610ED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91075" y="2777834"/>
            <a:ext cx="1329899" cy="13298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7EF6D9-6E35-540C-FE39-A97B85488C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91074" y="5403245"/>
            <a:ext cx="1329899" cy="1329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ờ</a:t>
            </a:r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học đã kết thúc. Cô chúc các bé chăm ngoan học giỏi.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057400"/>
            <a:ext cx="6629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1.Ổn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14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 advTm="34819">
        <p:randomBar dir="vert"/>
      </p:transition>
    </mc:Choice>
    <mc:Fallback xmlns="">
      <p:transition spd="slow" advClick="0" advTm="34819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057400"/>
            <a:ext cx="6629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2.Phương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8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 advTm="34819">
        <p:randomBar dir="vert"/>
      </p:transition>
    </mc:Choice>
    <mc:Fallback xmlns="">
      <p:transition spd="slow" advClick="0" advTm="34819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0277" y="1143000"/>
            <a:ext cx="6360723" cy="47705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6324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6188934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2229838" y="311979"/>
            <a:ext cx="518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021CFFC5-05A6-51F1-742F-E6F64E147905}"/>
              </a:ext>
            </a:extLst>
          </p:cNvPr>
          <p:cNvSpPr/>
          <p:nvPr/>
        </p:nvSpPr>
        <p:spPr>
          <a:xfrm rot="19607307">
            <a:off x="7757569" y="4309096"/>
            <a:ext cx="185086" cy="835759"/>
          </a:xfrm>
          <a:prstGeom prst="up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701545-6506-1B64-41E0-CE8C3DA4F4FA}"/>
              </a:ext>
            </a:extLst>
          </p:cNvPr>
          <p:cNvSpPr/>
          <p:nvPr/>
        </p:nvSpPr>
        <p:spPr>
          <a:xfrm>
            <a:off x="7086600" y="4953000"/>
            <a:ext cx="1676400" cy="609600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Cuống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F82DBF4-BE3D-DB89-5A39-6AAF0BD80891}"/>
              </a:ext>
            </a:extLst>
          </p:cNvPr>
          <p:cNvSpPr/>
          <p:nvPr/>
        </p:nvSpPr>
        <p:spPr>
          <a:xfrm>
            <a:off x="1295399" y="5194774"/>
            <a:ext cx="1768011" cy="553176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Vỏ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mít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452E4579-4EF7-366B-07E6-C3E6B8FA6022}"/>
              </a:ext>
            </a:extLst>
          </p:cNvPr>
          <p:cNvSpPr/>
          <p:nvPr/>
        </p:nvSpPr>
        <p:spPr>
          <a:xfrm rot="913484">
            <a:off x="2144195" y="4512213"/>
            <a:ext cx="310277" cy="802182"/>
          </a:xfrm>
          <a:prstGeom prst="up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8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6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19706487-bai-thuoc-hay-tu-m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60" y="1596351"/>
            <a:ext cx="4419600" cy="3505200"/>
          </a:xfrm>
          <a:prstGeom prst="rect">
            <a:avLst/>
          </a:prstGeom>
          <a:noFill/>
        </p:spPr>
      </p:pic>
      <p:pic>
        <p:nvPicPr>
          <p:cNvPr id="7171" name="Picture 3" descr="C:\Users\admin\Desktop\qua-mi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3360" y="1580322"/>
            <a:ext cx="4702175" cy="35214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9038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Bé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nhìn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xem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bên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trong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quả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gì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nào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  <a:p>
            <a:r>
              <a:rPr lang="en-US" sz="2800" b="1" dirty="0" err="1">
                <a:solidFill>
                  <a:srgbClr val="002060"/>
                </a:solidFill>
              </a:rPr>
              <a:t>Qủa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hay </a:t>
            </a:r>
            <a:r>
              <a:rPr lang="en-US" sz="2800" b="1" dirty="0" err="1">
                <a:solidFill>
                  <a:srgbClr val="002060"/>
                </a:solidFill>
              </a:rPr>
              <a:t>nhiều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hạt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4F62FE0-74B9-40E8-6DF5-DE5D626EA13E}"/>
              </a:ext>
            </a:extLst>
          </p:cNvPr>
          <p:cNvSpPr/>
          <p:nvPr/>
        </p:nvSpPr>
        <p:spPr>
          <a:xfrm>
            <a:off x="7397524" y="4466896"/>
            <a:ext cx="1768011" cy="553176"/>
          </a:xfrm>
          <a:prstGeom prst="round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Hạt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mít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761C78E6-2593-089F-FCFD-257C938FA780}"/>
              </a:ext>
            </a:extLst>
          </p:cNvPr>
          <p:cNvSpPr/>
          <p:nvPr/>
        </p:nvSpPr>
        <p:spPr>
          <a:xfrm rot="18989341">
            <a:off x="2600151" y="3950244"/>
            <a:ext cx="286098" cy="805396"/>
          </a:xfrm>
          <a:prstGeom prst="upArrow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613DFB7A-4AB1-7EC9-2F98-3D4299066732}"/>
              </a:ext>
            </a:extLst>
          </p:cNvPr>
          <p:cNvSpPr/>
          <p:nvPr/>
        </p:nvSpPr>
        <p:spPr>
          <a:xfrm rot="18989341">
            <a:off x="7641164" y="2894941"/>
            <a:ext cx="338674" cy="1967455"/>
          </a:xfrm>
          <a:prstGeom prst="upArrow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5D2A90D-601B-0DAC-13FC-7C9CEFDD19C7}"/>
              </a:ext>
            </a:extLst>
          </p:cNvPr>
          <p:cNvSpPr/>
          <p:nvPr/>
        </p:nvSpPr>
        <p:spPr>
          <a:xfrm>
            <a:off x="2912631" y="4614439"/>
            <a:ext cx="1768011" cy="553176"/>
          </a:xfrm>
          <a:prstGeom prst="round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Múi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mít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4" grpId="0" animBg="1"/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món ngon vừa lạ, vừa quen từ mít khiến thực khách thưởng thức một lần thì  nhớ m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" y="998744"/>
            <a:ext cx="4736690" cy="257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ón ngon hôm nay || Xôi mít chuẩn vị thái - Món Ngon Hôm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51" y="1000401"/>
            <a:ext cx="4407310" cy="259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533"/>
            <a:ext cx="4736690" cy="328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3583840"/>
            <a:ext cx="4407310" cy="327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0FBC34-5D1A-C475-D565-A8F0C1BB9E6B}"/>
              </a:ext>
            </a:extLst>
          </p:cNvPr>
          <p:cNvSpPr/>
          <p:nvPr/>
        </p:nvSpPr>
        <p:spPr>
          <a:xfrm>
            <a:off x="1383970" y="228600"/>
            <a:ext cx="6685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9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8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hanhlongJPG1324285465jpg-09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7696200" cy="4724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867400"/>
            <a:ext cx="6119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Qủa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gì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đây</a:t>
            </a:r>
            <a:r>
              <a:rPr lang="en-US" sz="2800" b="1" dirty="0">
                <a:solidFill>
                  <a:srgbClr val="0000FF"/>
                </a:solidFill>
              </a:rPr>
              <a:t>?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Con </a:t>
            </a:r>
            <a:r>
              <a:rPr lang="en-US" sz="2800" b="1" dirty="0" err="1">
                <a:solidFill>
                  <a:srgbClr val="0000FF"/>
                </a:solidFill>
              </a:rPr>
              <a:t>có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nhận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xét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gì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quả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thanh</a:t>
            </a:r>
            <a:r>
              <a:rPr lang="en-US" sz="2800" b="1" dirty="0">
                <a:solidFill>
                  <a:srgbClr val="0000FF"/>
                </a:solidFill>
              </a:rPr>
              <a:t> long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8400" y="152400"/>
            <a:ext cx="3966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ED47D6C-6158-0D76-98D0-6B5C445F79C1}"/>
              </a:ext>
            </a:extLst>
          </p:cNvPr>
          <p:cNvSpPr/>
          <p:nvPr/>
        </p:nvSpPr>
        <p:spPr>
          <a:xfrm>
            <a:off x="1295399" y="5194774"/>
            <a:ext cx="1768011" cy="553176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Vỏ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thanh</a:t>
            </a:r>
            <a:r>
              <a:rPr lang="en-US" dirty="0">
                <a:solidFill>
                  <a:srgbClr val="002060"/>
                </a:solidFill>
              </a:rPr>
              <a:t> long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420636DB-A721-9D24-5DC0-3709BE281530}"/>
              </a:ext>
            </a:extLst>
          </p:cNvPr>
          <p:cNvSpPr/>
          <p:nvPr/>
        </p:nvSpPr>
        <p:spPr>
          <a:xfrm rot="913484">
            <a:off x="1993452" y="4458401"/>
            <a:ext cx="310277" cy="802182"/>
          </a:xfrm>
          <a:prstGeom prst="up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A40417-2601-02F6-C3EA-0B0E70F515B0}"/>
              </a:ext>
            </a:extLst>
          </p:cNvPr>
          <p:cNvSpPr/>
          <p:nvPr/>
        </p:nvSpPr>
        <p:spPr>
          <a:xfrm rot="19490159">
            <a:off x="2893566" y="3049439"/>
            <a:ext cx="1768011" cy="553176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Cuống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F0CC5159-A11A-D863-9102-1DDB4BFC9147}"/>
              </a:ext>
            </a:extLst>
          </p:cNvPr>
          <p:cNvSpPr/>
          <p:nvPr/>
        </p:nvSpPr>
        <p:spPr>
          <a:xfrm rot="18239901">
            <a:off x="3109392" y="2608417"/>
            <a:ext cx="371260" cy="757436"/>
          </a:xfrm>
          <a:prstGeom prst="up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69561"/>
            <a:ext cx="6172200" cy="44520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74" y="5943600"/>
            <a:ext cx="1079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4AEF46F-9199-82A7-2903-2C9977A51A45}"/>
              </a:ext>
            </a:extLst>
          </p:cNvPr>
          <p:cNvSpPr/>
          <p:nvPr/>
        </p:nvSpPr>
        <p:spPr>
          <a:xfrm>
            <a:off x="1905000" y="3913327"/>
            <a:ext cx="1768011" cy="553176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Ruột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thanh</a:t>
            </a:r>
            <a:r>
              <a:rPr lang="en-US" dirty="0">
                <a:solidFill>
                  <a:srgbClr val="002060"/>
                </a:solidFill>
              </a:rPr>
              <a:t> long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D3CC5C86-F21E-0470-939C-E278A69B159D}"/>
              </a:ext>
            </a:extLst>
          </p:cNvPr>
          <p:cNvSpPr/>
          <p:nvPr/>
        </p:nvSpPr>
        <p:spPr>
          <a:xfrm rot="913484">
            <a:off x="2919283" y="3226677"/>
            <a:ext cx="310277" cy="802182"/>
          </a:xfrm>
          <a:prstGeom prst="up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463827-D0DE-03E9-0672-3525B72C3440}"/>
              </a:ext>
            </a:extLst>
          </p:cNvPr>
          <p:cNvSpPr/>
          <p:nvPr/>
        </p:nvSpPr>
        <p:spPr>
          <a:xfrm>
            <a:off x="4054011" y="5148342"/>
            <a:ext cx="1768011" cy="553176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Hạt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thanh</a:t>
            </a:r>
            <a:r>
              <a:rPr lang="en-US" dirty="0">
                <a:solidFill>
                  <a:srgbClr val="002060"/>
                </a:solidFill>
              </a:rPr>
              <a:t> long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41AA862C-4F15-50AE-DE3E-7742695FA26F}"/>
              </a:ext>
            </a:extLst>
          </p:cNvPr>
          <p:cNvSpPr/>
          <p:nvPr/>
        </p:nvSpPr>
        <p:spPr>
          <a:xfrm rot="913484">
            <a:off x="5068294" y="4461692"/>
            <a:ext cx="310277" cy="802182"/>
          </a:xfrm>
          <a:prstGeom prst="up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175472"/>
            <a:ext cx="46482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19400" y="381000"/>
            <a:ext cx="5212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Thanh long ruột đỏ 1kg | Yes24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413" y="2209800"/>
            <a:ext cx="4473678" cy="32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26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4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14CA2B5F-042F-4BD2-94E5-E409D8FDC5C9}"/>
  <p:tag name="GENSWF_SLIDE_TITLE" val="video giới thiệu"/>
  <p:tag name="GENSWF_ADVANCE_TIME" val="34.82"/>
  <p:tag name="ISPRING_SLIDE_INDENT_LEVEL" val="0"/>
  <p:tag name="ISPRING_PLAYER_LAYOUT_TYPE" val="Vide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14CA2B5F-042F-4BD2-94E5-E409D8FDC5C9}"/>
  <p:tag name="GENSWF_SLIDE_TITLE" val="video giới thiệu"/>
  <p:tag name="GENSWF_ADVANCE_TIME" val="34.82"/>
  <p:tag name="ISPRING_SLIDE_INDENT_LEVEL" val="0"/>
  <p:tag name="ISPRING_PLAYER_LAYOUT_TYPE" val="Vide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14CA2B5F-042F-4BD2-94E5-E409D8FDC5C9}"/>
  <p:tag name="GENSWF_SLIDE_TITLE" val="video giới thiệu"/>
  <p:tag name="GENSWF_ADVANCE_TIME" val="34.82"/>
  <p:tag name="ISPRING_SLIDE_INDENT_LEVEL" val="0"/>
  <p:tag name="ISPRING_PLAYER_LAYOUT_TYPE" val="Video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193</Words>
  <Application>Microsoft Office PowerPoint</Application>
  <PresentationFormat>On-screen Show (4:3)</PresentationFormat>
  <Paragraphs>37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58</cp:revision>
  <dcterms:created xsi:type="dcterms:W3CDTF">2012-02-06T13:30:08Z</dcterms:created>
  <dcterms:modified xsi:type="dcterms:W3CDTF">2025-12-09T02:34:40Z</dcterms:modified>
</cp:coreProperties>
</file>