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09" r:id="rId2"/>
    <p:sldId id="304" r:id="rId3"/>
    <p:sldId id="283" r:id="rId4"/>
    <p:sldId id="286" r:id="rId5"/>
    <p:sldId id="287" r:id="rId6"/>
    <p:sldId id="289" r:id="rId7"/>
    <p:sldId id="290" r:id="rId8"/>
    <p:sldId id="261" r:id="rId9"/>
    <p:sldId id="292" r:id="rId10"/>
    <p:sldId id="293" r:id="rId11"/>
    <p:sldId id="294" r:id="rId12"/>
    <p:sldId id="296" r:id="rId13"/>
    <p:sldId id="308" r:id="rId14"/>
    <p:sldId id="297" r:id="rId15"/>
    <p:sldId id="276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0" y="1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CD1FB-93B7-4B08-9CAF-7C0DA34D92E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398DD-97D4-4818-AD2D-C44BEA2EFA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A5E61-1E2E-4B6C-9A10-FFCF4EE1C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hangngan\Desktop\nhac%20le%20hoi.wav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304800"/>
            <a:ext cx="8290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QUẬN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/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402692"/>
            <a:ext cx="834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343400"/>
            <a:ext cx="83415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 Project (Time 0_15_15;1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48669"/>
            <a:ext cx="4191000" cy="3338593"/>
          </a:xfrm>
          <a:prstGeom prst="rect">
            <a:avLst/>
          </a:prstGeom>
        </p:spPr>
      </p:pic>
      <p:pic>
        <p:nvPicPr>
          <p:cNvPr id="6" name="Picture 5" descr="11095359_434274613405893_28898520110787195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34846"/>
            <a:ext cx="4343400" cy="3346554"/>
          </a:xfrm>
          <a:prstGeom prst="rect">
            <a:avLst/>
          </a:prstGeom>
        </p:spPr>
      </p:pic>
      <p:pic>
        <p:nvPicPr>
          <p:cNvPr id="8" name="Picture 7" descr="12096639_513731132126907_654914028540947118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750879"/>
            <a:ext cx="4191000" cy="3107121"/>
          </a:xfrm>
          <a:prstGeom prst="rect">
            <a:avLst/>
          </a:prstGeom>
        </p:spPr>
      </p:pic>
      <p:pic>
        <p:nvPicPr>
          <p:cNvPr id="10" name="Picture 9" descr="1896927_267832113383478_321445924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0224" y="3750878"/>
            <a:ext cx="4407776" cy="3107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15550565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0652"/>
            <a:ext cx="4191000" cy="3323897"/>
          </a:xfrm>
          <a:prstGeom prst="rect">
            <a:avLst/>
          </a:prstGeom>
        </p:spPr>
      </p:pic>
      <p:pic>
        <p:nvPicPr>
          <p:cNvPr id="3" name="Picture 2" descr="11081269_434274190072602_77699947431412868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-31652"/>
            <a:ext cx="4476830" cy="3392129"/>
          </a:xfrm>
          <a:prstGeom prst="rect">
            <a:avLst/>
          </a:prstGeom>
        </p:spPr>
      </p:pic>
      <p:pic>
        <p:nvPicPr>
          <p:cNvPr id="4" name="Picture 3" descr="12828423_569337219899631_1168505632544197060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96291" y="3657600"/>
            <a:ext cx="4218709" cy="3200400"/>
          </a:xfrm>
          <a:prstGeom prst="rect">
            <a:avLst/>
          </a:prstGeom>
        </p:spPr>
      </p:pic>
      <p:pic>
        <p:nvPicPr>
          <p:cNvPr id="5" name="Picture 4" descr="CỜ-NGƯỜI-ĐẦU-XUÂN-TRONG-LỄ-HỘ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575" y="3623603"/>
            <a:ext cx="4509655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447800"/>
            <a:ext cx="8153400" cy="18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Trò chơi 2:Bé nào giỏi</a:t>
            </a:r>
          </a:p>
          <a:p>
            <a:pPr algn="ctr">
              <a:lnSpc>
                <a:spcPct val="20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(Tìm hoạt động không có trong ngày hội làng)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Untitled Project (Time 0_15_15;13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109" y="19929"/>
            <a:ext cx="4468091" cy="3399295"/>
          </a:xfrm>
          <a:prstGeom prst="rect">
            <a:avLst/>
          </a:prstGeom>
        </p:spPr>
      </p:pic>
      <p:pic>
        <p:nvPicPr>
          <p:cNvPr id="9" name="Picture 8" descr="12096639_513731132126907_654914028540947118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689" y="19929"/>
            <a:ext cx="4648200" cy="3352800"/>
          </a:xfrm>
          <a:prstGeom prst="rect">
            <a:avLst/>
          </a:prstGeom>
        </p:spPr>
      </p:pic>
      <p:pic>
        <p:nvPicPr>
          <p:cNvPr id="11" name="Content Placeholder 10" descr="thumb.jfif"/>
          <p:cNvPicPr>
            <a:picLocks noGrp="1" noChangeAspect="1"/>
          </p:cNvPicPr>
          <p:nvPr>
            <p:ph sz="quarter" idx="3"/>
          </p:nvPr>
        </p:nvPicPr>
        <p:blipFill>
          <a:blip r:embed="rId6"/>
          <a:stretch>
            <a:fillRect/>
          </a:stretch>
        </p:blipFill>
        <p:spPr>
          <a:xfrm>
            <a:off x="1323109" y="3581400"/>
            <a:ext cx="4468091" cy="3276600"/>
          </a:xfrm>
          <a:prstGeom prst="rect">
            <a:avLst/>
          </a:prstGeom>
        </p:spPr>
      </p:pic>
      <p:pic>
        <p:nvPicPr>
          <p:cNvPr id="13" name="Content Placeholder 12" descr="1896927_267832113383478_321445924_n.jpg"/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6100689" y="3648222"/>
            <a:ext cx="4567311" cy="32004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081269_434274190072602_77699947431412868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008" y="0"/>
            <a:ext cx="4518991" cy="3352800"/>
          </a:xfrm>
          <a:prstGeom prst="rect">
            <a:avLst/>
          </a:prstGeom>
        </p:spPr>
      </p:pic>
      <p:pic>
        <p:nvPicPr>
          <p:cNvPr id="4" name="Picture 3" descr="12828423_569337219899631_1168505632544197060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45911" y="3529818"/>
            <a:ext cx="4419600" cy="3352800"/>
          </a:xfrm>
          <a:prstGeom prst="rect">
            <a:avLst/>
          </a:prstGeom>
        </p:spPr>
      </p:pic>
      <p:pic>
        <p:nvPicPr>
          <p:cNvPr id="5" name="Picture 4" descr="CỜ-NGƯỜI-ĐẦU-XUÂN-TRONG-LỄ-HỘ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7655" y="3505200"/>
            <a:ext cx="4621696" cy="3352800"/>
          </a:xfrm>
          <a:prstGeom prst="rect">
            <a:avLst/>
          </a:prstGeom>
        </p:spPr>
      </p:pic>
      <p:pic>
        <p:nvPicPr>
          <p:cNvPr id="6" name="Picture 5" descr="b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0"/>
            <a:ext cx="4227443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hac le hoi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10600" y="472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1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962401" y="1724025"/>
            <a:ext cx="4995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971800" y="1143000"/>
            <a:ext cx="6553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1. ổn định tổ chức</a:t>
            </a:r>
            <a:endParaRPr lang="vi-VN" sz="4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0" hangingPunct="0">
              <a:defRPr/>
            </a:pPr>
            <a:r>
              <a:rPr lang="pt-PT" sz="2800" dirty="0">
                <a:latin typeface="Times New Roman" pitchFamily="18" charset="0"/>
                <a:cs typeface="Times New Roman" pitchFamily="18" charset="0"/>
              </a:rPr>
              <a:t>Cô cho trẻ hát múa bài: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8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31501"/>
            <a:ext cx="10972800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Đây là hình ảnh gì? Khi nào con được xem rước kiệu?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Mọi người mặc trang phục như thế nào?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Con đã được xem rước kiệu chưa?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927" y="2098964"/>
            <a:ext cx="9144000" cy="4724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04800"/>
            <a:ext cx="8229600" cy="12954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Trong ngày hội làng còn có những trò chơi nào nữa?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Con thích chơi trò chơi gì? Vì sao?</a:t>
            </a:r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/>
          </a:p>
        </p:txBody>
      </p:sp>
      <p:pic>
        <p:nvPicPr>
          <p:cNvPr id="4" name="Content Placeholder 3" descr="02-15550565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600200"/>
            <a:ext cx="8991600" cy="525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Các hoạt động khác diễn ra trong ngày hội làng</a:t>
            </a:r>
            <a:br>
              <a:rPr lang="en-US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rồng</a:t>
            </a:r>
            <a:endParaRPr lang="en-US" sz="3100" dirty="0"/>
          </a:p>
        </p:txBody>
      </p:sp>
      <p:pic>
        <p:nvPicPr>
          <p:cNvPr id="4" name="Content Placeholder 3" descr="an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209800"/>
            <a:ext cx="9067800" cy="46353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Múa sinh tiền</a:t>
            </a:r>
            <a:endParaRPr lang="en-US" sz="2800" dirty="0"/>
          </a:p>
        </p:txBody>
      </p:sp>
      <p:pic>
        <p:nvPicPr>
          <p:cNvPr id="4" name="Content Placeholder 3" descr="775115_557971874369499_2446549350812500749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752600"/>
            <a:ext cx="79248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itchFamily="18" charset="0"/>
              </a:rPr>
              <a:t>3. Hát quan họ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4" y="1417638"/>
            <a:ext cx="9712036" cy="5440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688437_569916563175030_3484771922589524632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00200"/>
            <a:ext cx="8382000" cy="5257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38504" y="533400"/>
            <a:ext cx="2314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dirty="0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ln w="0"/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14478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Trò chơi 1: Ai nhanh nhất</a:t>
            </a:r>
          </a:p>
          <a:p>
            <a:pPr algn="ctr">
              <a:lnSpc>
                <a:spcPct val="20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(Kể nhanh tên các hoạt động diễn ra trong ngày hội làng)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</TotalTime>
  <Words>142</Words>
  <Application>Microsoft Office PowerPoint</Application>
  <PresentationFormat>Widescreen</PresentationFormat>
  <Paragraphs>19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- Đây là hình ảnh gì? Khi nào con được xem rước kiệu? - Mọi người mặc trang phục như thế nào? - Con đã được xem rước kiệu chưa?</vt:lpstr>
      <vt:lpstr>- Đây là trò chơi gì?  - Trong ngày hội làng còn có những trò chơi nào nữa? - Con thích chơi trò chơi gì? Vì sao? </vt:lpstr>
      <vt:lpstr>Các hoạt động khác diễn ra trong ngày hội làng 1. Múa rồng</vt:lpstr>
      <vt:lpstr>2. Múa sinh tiền</vt:lpstr>
      <vt:lpstr>3. Hát quan họ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C1-HS</cp:lastModifiedBy>
  <cp:revision>92</cp:revision>
  <dcterms:created xsi:type="dcterms:W3CDTF">2012-02-06T13:30:08Z</dcterms:created>
  <dcterms:modified xsi:type="dcterms:W3CDTF">2025-02-04T03:16:49Z</dcterms:modified>
</cp:coreProperties>
</file>