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7" r:id="rId3"/>
    <p:sldId id="256" r:id="rId4"/>
    <p:sldId id="263" r:id="rId5"/>
    <p:sldId id="268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3024-EDAC-42E4-8AEF-7039FC868DF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BEB8F-E4E3-44F2-8C09-71FEC5445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88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26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8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25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32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8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1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2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8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1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0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2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6.pn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-1066800"/>
            <a:ext cx="8686800" cy="7924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PHÒNG GIÁO DỤC VÀ ĐÀO TẠO QUẬN LONG BIÊN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TRƯỜNG MẦM NON HOA SỮA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    </a:t>
            </a:r>
            <a:br>
              <a:rPr lang="en-US" sz="4000" dirty="0" smtClean="0"/>
            </a:b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r>
              <a:rPr lang="en-US" sz="2800" dirty="0" err="1" smtClean="0">
                <a:solidFill>
                  <a:srgbClr val="006600"/>
                </a:solidFill>
              </a:rPr>
              <a:t>Năm</a:t>
            </a:r>
            <a:r>
              <a:rPr lang="en-US" sz="2800" dirty="0" smtClean="0">
                <a:solidFill>
                  <a:srgbClr val="006600"/>
                </a:solidFill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</a:rPr>
              <a:t>học</a:t>
            </a:r>
            <a:r>
              <a:rPr lang="en-US" sz="2800" dirty="0" smtClean="0">
                <a:solidFill>
                  <a:srgbClr val="006600"/>
                </a:solidFill>
              </a:rPr>
              <a:t> 2022-2023</a:t>
            </a:r>
            <a:endParaRPr lang="en-US" sz="2800" dirty="0">
              <a:solidFill>
                <a:srgbClr val="006600"/>
              </a:solidFill>
            </a:endParaRPr>
          </a:p>
        </p:txBody>
      </p:sp>
      <p:pic>
        <p:nvPicPr>
          <p:cNvPr id="6" name="Picture 2" descr="C:\Users\Welcome\Downloads\logo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899858"/>
            <a:ext cx="914400" cy="10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242455" y="2286000"/>
            <a:ext cx="9525000" cy="61722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</a:rPr>
              <a:t>     GIÁO ÁN PHÁT TRIỂN THẨM MỸ   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419100" y="2895599"/>
            <a:ext cx="92583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 </a:t>
            </a:r>
            <a:r>
              <a:rPr lang="en-US" sz="4800" dirty="0" smtClean="0"/>
              <a:t>           </a:t>
            </a:r>
            <a:r>
              <a:rPr lang="en-US" sz="2800" b="1" dirty="0" err="1" smtClean="0">
                <a:solidFill>
                  <a:srgbClr val="006600"/>
                </a:solidFill>
              </a:rPr>
              <a:t>Đề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</a:rPr>
              <a:t>tài</a:t>
            </a:r>
            <a:r>
              <a:rPr lang="en-US" sz="2800" b="1" dirty="0" smtClean="0">
                <a:solidFill>
                  <a:srgbClr val="006600"/>
                </a:solidFill>
              </a:rPr>
              <a:t>: - </a:t>
            </a:r>
            <a:r>
              <a:rPr lang="en-US" sz="2800" b="1" dirty="0" err="1" smtClean="0">
                <a:solidFill>
                  <a:srgbClr val="006600"/>
                </a:solidFill>
              </a:rPr>
              <a:t>Dạy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</a:rPr>
              <a:t>hát</a:t>
            </a:r>
            <a:r>
              <a:rPr lang="en-US" sz="2800" b="1" dirty="0" smtClean="0">
                <a:solidFill>
                  <a:srgbClr val="006600"/>
                </a:solidFill>
              </a:rPr>
              <a:t> : </a:t>
            </a:r>
            <a:r>
              <a:rPr lang="en-US" sz="2800" b="1" dirty="0" err="1" smtClean="0">
                <a:solidFill>
                  <a:srgbClr val="006600"/>
                </a:solidFill>
              </a:rPr>
              <a:t>Cây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</a:rPr>
              <a:t>bắp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</a:rPr>
              <a:t>cải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</a:p>
          <a:p>
            <a:r>
              <a:rPr lang="en-US" sz="2800" b="1" dirty="0">
                <a:solidFill>
                  <a:srgbClr val="006600"/>
                </a:solidFill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</a:rPr>
              <a:t>                                 - TC : Tai </a:t>
            </a:r>
            <a:r>
              <a:rPr lang="en-US" sz="2800" b="1" dirty="0" err="1" smtClean="0">
                <a:solidFill>
                  <a:srgbClr val="006600"/>
                </a:solidFill>
              </a:rPr>
              <a:t>ai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</a:rPr>
              <a:t>tinh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</a:p>
          <a:p>
            <a:r>
              <a:rPr lang="en-US" sz="2800" b="1" dirty="0">
                <a:solidFill>
                  <a:srgbClr val="006600"/>
                </a:solidFill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</a:rPr>
              <a:t>                        </a:t>
            </a:r>
            <a:r>
              <a:rPr lang="en-US" sz="3200" b="1" dirty="0" err="1" smtClean="0">
                <a:solidFill>
                  <a:srgbClr val="006600"/>
                </a:solidFill>
              </a:rPr>
              <a:t>Lứa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tuổi</a:t>
            </a:r>
            <a:r>
              <a:rPr lang="en-US" sz="3200" b="1" dirty="0">
                <a:solidFill>
                  <a:srgbClr val="006600"/>
                </a:solidFill>
              </a:rPr>
              <a:t> : </a:t>
            </a:r>
            <a:r>
              <a:rPr lang="en-US" sz="3200" b="1" dirty="0" err="1">
                <a:solidFill>
                  <a:srgbClr val="006600"/>
                </a:solidFill>
              </a:rPr>
              <a:t>Nhà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trẻ</a:t>
            </a:r>
            <a:r>
              <a:rPr lang="en-US" sz="3200" b="1" dirty="0">
                <a:solidFill>
                  <a:srgbClr val="006600"/>
                </a:solidFill>
              </a:rPr>
              <a:t> D1 ( 24 – 36 </a:t>
            </a:r>
            <a:r>
              <a:rPr lang="en-US" sz="3200" b="1" dirty="0" err="1">
                <a:solidFill>
                  <a:srgbClr val="006600"/>
                </a:solidFill>
              </a:rPr>
              <a:t>tháng</a:t>
            </a:r>
            <a:r>
              <a:rPr lang="en-US" sz="3200" dirty="0" smtClean="0">
                <a:solidFill>
                  <a:srgbClr val="006600"/>
                </a:solidFill>
              </a:rPr>
              <a:t>)</a:t>
            </a:r>
          </a:p>
          <a:p>
            <a:r>
              <a:rPr lang="en-US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                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6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438400" y="121920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1.Ổn </a:t>
            </a:r>
            <a:r>
              <a:rPr lang="en-US" sz="3600" dirty="0" err="1" smtClean="0"/>
              <a:t>định</a:t>
            </a:r>
            <a:endParaRPr lang="en-US" sz="3600" dirty="0" smtClean="0"/>
          </a:p>
          <a:p>
            <a:r>
              <a:rPr lang="en-US" sz="3600" dirty="0" smtClean="0"/>
              <a:t>        </a:t>
            </a:r>
            <a:r>
              <a:rPr lang="en-US" sz="3600" dirty="0" err="1" smtClean="0">
                <a:solidFill>
                  <a:srgbClr val="0000FF"/>
                </a:solidFill>
              </a:rPr>
              <a:t>Bắp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cải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xanh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9000" y="2362200"/>
            <a:ext cx="449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Bắp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cải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xanh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</a:rPr>
              <a:t>Xanh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mát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mát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</a:rPr>
              <a:t>Lá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cải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sắp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</a:rPr>
              <a:t>Sắp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vòng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tròn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</a:rPr>
              <a:t>Lá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cải</a:t>
            </a:r>
            <a:r>
              <a:rPr lang="en-US" sz="3200" dirty="0">
                <a:solidFill>
                  <a:srgbClr val="FF0000"/>
                </a:solidFill>
              </a:rPr>
              <a:t> non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</a:rPr>
              <a:t>Nằm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ngủ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giữa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53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44917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</a:rPr>
              <a:t>L</a:t>
            </a:r>
            <a:r>
              <a:rPr lang="en-US" sz="3600" dirty="0" err="1" smtClean="0">
                <a:solidFill>
                  <a:srgbClr val="FF0000"/>
                </a:solidFill>
              </a:rPr>
              <a:t>ần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>
                <a:solidFill>
                  <a:srgbClr val="FF0000"/>
                </a:solidFill>
              </a:rPr>
              <a:t>1 </a:t>
            </a:r>
            <a:r>
              <a:rPr lang="en-US" sz="3600" dirty="0" err="1">
                <a:solidFill>
                  <a:srgbClr val="FF0000"/>
                </a:solidFill>
              </a:rPr>
              <a:t>Kết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hợp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tình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cảm</a:t>
            </a:r>
            <a:r>
              <a:rPr lang="en-US" sz="3600" dirty="0">
                <a:solidFill>
                  <a:srgbClr val="FF0000"/>
                </a:solidFill>
              </a:rPr>
              <a:t>, </a:t>
            </a:r>
            <a:r>
              <a:rPr lang="en-US" sz="3600" dirty="0" err="1">
                <a:solidFill>
                  <a:srgbClr val="FF0000"/>
                </a:solidFill>
              </a:rPr>
              <a:t>cử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chỉ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điệu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bộ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0"/>
            <a:ext cx="35092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2.Phương </a:t>
            </a:r>
            <a:r>
              <a:rPr lang="en-US" sz="4000" dirty="0" err="1" smtClean="0">
                <a:solidFill>
                  <a:srgbClr val="FF0000"/>
                </a:solidFill>
              </a:rPr>
              <a:t>pháp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52400" y="274638"/>
            <a:ext cx="5029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 2 :  </a:t>
            </a:r>
            <a:r>
              <a:rPr lang="en-US" sz="2800" dirty="0" err="1">
                <a:solidFill>
                  <a:srgbClr val="0000FF"/>
                </a:solidFill>
              </a:rPr>
              <a:t>Cô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hát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nhạc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kết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hợp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</a:p>
          <a:p>
            <a:r>
              <a:rPr lang="en-US" sz="2800" dirty="0" err="1">
                <a:solidFill>
                  <a:srgbClr val="0000FF"/>
                </a:solidFill>
              </a:rPr>
              <a:t>với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động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tác</a:t>
            </a:r>
            <a:r>
              <a:rPr lang="en-US" sz="2800" dirty="0">
                <a:solidFill>
                  <a:srgbClr val="0000FF"/>
                </a:solidFill>
              </a:rPr>
              <a:t> minh </a:t>
            </a:r>
            <a:r>
              <a:rPr lang="en-US" sz="2800" dirty="0" err="1">
                <a:solidFill>
                  <a:srgbClr val="0000FF"/>
                </a:solidFill>
              </a:rPr>
              <a:t>họa</a:t>
            </a:r>
            <a:endParaRPr lang="en-US" sz="2800" dirty="0">
              <a:solidFill>
                <a:srgbClr val="0000FF"/>
              </a:solidFill>
            </a:endParaRPr>
          </a:p>
          <a:p>
            <a:endParaRPr lang="en-US" dirty="0"/>
          </a:p>
        </p:txBody>
      </p:sp>
      <p:pic>
        <p:nvPicPr>
          <p:cNvPr id="5" name="bap-cai-xanh-karaoke-beat-melody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1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69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34200"/>
          </a:xfrm>
        </p:spPr>
      </p:pic>
      <p:sp>
        <p:nvSpPr>
          <p:cNvPr id="5" name="TextBox 4"/>
          <p:cNvSpPr txBox="1"/>
          <p:nvPr/>
        </p:nvSpPr>
        <p:spPr>
          <a:xfrm>
            <a:off x="1828800" y="1063695"/>
            <a:ext cx="2228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 * </a:t>
            </a:r>
            <a:r>
              <a:rPr lang="en-US" sz="4000" dirty="0" err="1" smtClean="0">
                <a:solidFill>
                  <a:srgbClr val="FF0000"/>
                </a:solidFill>
              </a:rPr>
              <a:t>Trẻ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hát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3" name="bap-cai-xanh-karaoke-beat-melody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23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69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286000" y="1676400"/>
            <a:ext cx="335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 * TC : Ai </a:t>
            </a:r>
            <a:r>
              <a:rPr lang="en-US" sz="3200" dirty="0" err="1" smtClean="0">
                <a:solidFill>
                  <a:srgbClr val="FF0000"/>
                </a:solidFill>
              </a:rPr>
              <a:t>đoán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giỏi</a:t>
            </a:r>
            <a:r>
              <a:rPr lang="en-US" sz="3200" smtClean="0">
                <a:solidFill>
                  <a:srgbClr val="FF0000"/>
                </a:solidFill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0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200400" y="1676400"/>
            <a:ext cx="2190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3.Kết </a:t>
            </a:r>
            <a:r>
              <a:rPr lang="en-US" sz="3600" dirty="0" err="1" smtClean="0">
                <a:solidFill>
                  <a:srgbClr val="FF0000"/>
                </a:solidFill>
              </a:rPr>
              <a:t>thúc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72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136</Words>
  <Application>Microsoft Office PowerPoint</Application>
  <PresentationFormat>On-screen Show (4:3)</PresentationFormat>
  <Paragraphs>16</Paragraphs>
  <Slides>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PHÒNG GIÁO DỤC VÀ ĐÀO TẠO QUẬN LONG BIÊN  TRƯỜNG MẦM NON HOA SỮA                 Năm học 2022-2023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 D1</dc:creator>
  <cp:lastModifiedBy>Phong1T1</cp:lastModifiedBy>
  <cp:revision>101</cp:revision>
  <dcterms:created xsi:type="dcterms:W3CDTF">2018-10-09T01:27:08Z</dcterms:created>
  <dcterms:modified xsi:type="dcterms:W3CDTF">2023-02-24T01:58:29Z</dcterms:modified>
</cp:coreProperties>
</file>