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Năm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</a:rPr>
              <a:t> 2022-2023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9100" y="2895599"/>
            <a:ext cx="925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DH : </a:t>
            </a:r>
            <a:r>
              <a:rPr lang="en-US" sz="2800" b="1" dirty="0" err="1" smtClean="0">
                <a:solidFill>
                  <a:srgbClr val="006600"/>
                </a:solidFill>
              </a:rPr>
              <a:t>Thương</a:t>
            </a:r>
            <a:r>
              <a:rPr lang="en-US" sz="2800" b="1" dirty="0" smtClean="0">
                <a:solidFill>
                  <a:srgbClr val="006600"/>
                </a:solidFill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</a:rPr>
              <a:t>mèo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- TC : </a:t>
            </a:r>
            <a:r>
              <a:rPr lang="en-US" sz="2800" b="1" dirty="0" err="1" smtClean="0">
                <a:solidFill>
                  <a:srgbClr val="006600"/>
                </a:solidFill>
              </a:rPr>
              <a:t>Trời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nắng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trời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mưa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1307555"/>
            <a:ext cx="2717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1.Ổn </a:t>
            </a:r>
            <a:r>
              <a:rPr lang="en-US" sz="4400" dirty="0" err="1" smtClean="0"/>
              <a:t>định</a:t>
            </a:r>
            <a:r>
              <a:rPr lang="en-US" sz="4400" dirty="0" smtClean="0"/>
              <a:t> :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242192" y="1891049"/>
            <a:ext cx="31101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Đôi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mắt</a:t>
            </a:r>
            <a:r>
              <a:rPr lang="en-US" sz="2800" dirty="0" smtClean="0">
                <a:solidFill>
                  <a:srgbClr val="FF0000"/>
                </a:solidFill>
              </a:rPr>
              <a:t> long </a:t>
            </a:r>
            <a:r>
              <a:rPr lang="en-US" sz="2800" dirty="0" err="1" smtClean="0">
                <a:solidFill>
                  <a:srgbClr val="FF0000"/>
                </a:solidFill>
              </a:rPr>
              <a:t>lanh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vắt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Chân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móng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vuốt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Vồ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chuốt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</a:rPr>
              <a:t>gì</a:t>
            </a:r>
            <a:r>
              <a:rPr lang="en-US" sz="2800" dirty="0" smtClean="0">
                <a:solidFill>
                  <a:srgbClr val="FF0000"/>
                </a:solidFill>
              </a:rPr>
              <a:t> ?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65" y="1133245"/>
            <a:ext cx="534673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1: </a:t>
            </a:r>
            <a:r>
              <a:rPr lang="en-US" sz="3600" dirty="0" err="1" smtClean="0">
                <a:solidFill>
                  <a:srgbClr val="FF0000"/>
                </a:solidFill>
              </a:rPr>
              <a:t>Cô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</a:rPr>
              <a:t>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hợp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bộ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thuong-con-meo-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684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hát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3" name="thuong-con-meo-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676400"/>
            <a:ext cx="335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TC : Ai </a:t>
            </a:r>
            <a:r>
              <a:rPr lang="en-US" sz="3200" dirty="0" err="1" smtClean="0">
                <a:solidFill>
                  <a:srgbClr val="FF0000"/>
                </a:solidFill>
              </a:rPr>
              <a:t>đoán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giỏi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134</Words>
  <Application>Microsoft Office PowerPoint</Application>
  <PresentationFormat>On-screen Show (4:3)</PresentationFormat>
  <Paragraphs>19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Năm học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Phong1T1</cp:lastModifiedBy>
  <cp:revision>99</cp:revision>
  <dcterms:created xsi:type="dcterms:W3CDTF">2018-10-09T01:27:08Z</dcterms:created>
  <dcterms:modified xsi:type="dcterms:W3CDTF">2023-03-10T04:39:26Z</dcterms:modified>
</cp:coreProperties>
</file>