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AA829-7F2A-4868-9417-EF25DD80881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96EE9-CA5C-43EE-BA72-B2E29C120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4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335A-77B8-45E2-9195-C330AF72125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61F-1B8D-4FC2-B731-C99C6416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8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335A-77B8-45E2-9195-C330AF72125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61F-1B8D-4FC2-B731-C99C6416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5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335A-77B8-45E2-9195-C330AF72125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61F-1B8D-4FC2-B731-C99C6416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335A-77B8-45E2-9195-C330AF72125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61F-1B8D-4FC2-B731-C99C6416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3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335A-77B8-45E2-9195-C330AF72125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61F-1B8D-4FC2-B731-C99C6416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0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335A-77B8-45E2-9195-C330AF72125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61F-1B8D-4FC2-B731-C99C6416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8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335A-77B8-45E2-9195-C330AF72125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61F-1B8D-4FC2-B731-C99C6416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8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335A-77B8-45E2-9195-C330AF72125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61F-1B8D-4FC2-B731-C99C6416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2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335A-77B8-45E2-9195-C330AF72125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61F-1B8D-4FC2-B731-C99C6416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6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335A-77B8-45E2-9195-C330AF72125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61F-1B8D-4FC2-B731-C99C6416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8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335A-77B8-45E2-9195-C330AF72125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61F-1B8D-4FC2-B731-C99C6416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0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7335A-77B8-45E2-9195-C330AF721254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D161F-1B8D-4FC2-B731-C99C6416A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5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5393"/>
            <a:ext cx="12192000" cy="84908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1492" y="1974558"/>
            <a:ext cx="5780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5266" y="1700237"/>
            <a:ext cx="9048083" cy="19965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 </a:t>
            </a:r>
            <a:endParaRPr lang="en-US" sz="5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4524" y="2844225"/>
            <a:ext cx="6814686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32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30-35 </a:t>
            </a:r>
            <a:r>
              <a:rPr lang="en-US" sz="32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0" cap="none" spc="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49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6419" y="1491232"/>
            <a:ext cx="958719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TC1: </a:t>
            </a:r>
            <a:r>
              <a:rPr lang="en-US" sz="4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gười Tôi Yêu Tôi Thương - Hát tập thể gắn kết đội ngũ - Tuệ Đức Schoo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553335"/>
            <a:ext cx="609600" cy="609600"/>
          </a:xfrm>
          <a:prstGeom prst="rect">
            <a:avLst/>
          </a:prstGeom>
        </p:spPr>
      </p:pic>
      <p:pic>
        <p:nvPicPr>
          <p:cNvPr id="2" name="Đồng hồ đếm ngược 10 giâ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93029" y="59394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97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8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9072" y="1452043"/>
            <a:ext cx="814197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1807" y="3333095"/>
            <a:ext cx="8148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1-1-1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529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689888"/>
            <a:ext cx="12193057" cy="7980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0546" y="1608798"/>
            <a:ext cx="8146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2-1-1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4" y="3108960"/>
            <a:ext cx="926352" cy="147610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856" y="3108960"/>
            <a:ext cx="839102" cy="14997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964" y="3121153"/>
            <a:ext cx="951057" cy="15009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252" y="3097138"/>
            <a:ext cx="951058" cy="14997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4279" y="3108960"/>
            <a:ext cx="951058" cy="14997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192" y="3108960"/>
            <a:ext cx="951058" cy="14997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407" y="3121153"/>
            <a:ext cx="998238" cy="15241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3914" y="3108960"/>
            <a:ext cx="842177" cy="1536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9074" y="3145539"/>
            <a:ext cx="951058" cy="14997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8598" y="3121153"/>
            <a:ext cx="951058" cy="14997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9656" y="3121153"/>
            <a:ext cx="938075" cy="15241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0714" y="3121153"/>
            <a:ext cx="920543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99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6187" y="367826"/>
            <a:ext cx="8352415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4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5400" b="1" cap="none" spc="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Ai </a:t>
            </a:r>
            <a:r>
              <a:rPr lang="en-US" sz="5400" b="1" cap="none" spc="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54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ọi tên Hạnh Phúc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42709" y="2834640"/>
            <a:ext cx="1058091" cy="899160"/>
          </a:xfrm>
          <a:prstGeom prst="rect">
            <a:avLst/>
          </a:prstGeom>
        </p:spPr>
      </p:pic>
      <p:pic>
        <p:nvPicPr>
          <p:cNvPr id="3" name="Đồng hồ đếm ngược 10 giâ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0012" y="5697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7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101</Words>
  <Application>Microsoft Office PowerPoint</Application>
  <PresentationFormat>Widescreen</PresentationFormat>
  <Paragraphs>15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HAIP</cp:lastModifiedBy>
  <cp:revision>19</cp:revision>
  <dcterms:created xsi:type="dcterms:W3CDTF">2024-04-24T02:06:17Z</dcterms:created>
  <dcterms:modified xsi:type="dcterms:W3CDTF">2024-09-17T05:25:31Z</dcterms:modified>
</cp:coreProperties>
</file>