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5" r:id="rId4"/>
    <p:sldId id="277" r:id="rId5"/>
    <p:sldId id="278" r:id="rId6"/>
    <p:sldId id="279" r:id="rId7"/>
    <p:sldId id="280" r:id="rId8"/>
    <p:sldId id="281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8875" y="892096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61" y="1534718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494" y="2707522"/>
            <a:ext cx="8805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các hình học thành các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C3 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945" y="54155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3106" y="418636"/>
            <a:ext cx="51593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ỔN ĐỊNH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óng-tròn-to-karaoke--bóng-tròn-t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6129" y="24627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 HÌNH THỨC TỔ CHỨC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1076" y="2891325"/>
            <a:ext cx="805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-TC 1 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1076" y="3599211"/>
            <a:ext cx="5509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41901" y="1984554"/>
            <a:ext cx="2392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784" y="149090"/>
            <a:ext cx="1080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Cho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/>
              <a:t>.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1416676" y="1996225"/>
            <a:ext cx="3490175" cy="32325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1416675" y="1996225"/>
            <a:ext cx="3490175" cy="32325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5218" y="1976906"/>
            <a:ext cx="3432223" cy="1596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05218" y="3573889"/>
            <a:ext cx="3432223" cy="1596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375" y="285362"/>
            <a:ext cx="9972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chắp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127" y="1403797"/>
            <a:ext cx="2550017" cy="23439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7126" y="3747752"/>
            <a:ext cx="2550017" cy="23439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5950039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5950038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8165205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8182377" y="1403797"/>
            <a:ext cx="2215167" cy="221516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4353058" y="2347174"/>
            <a:ext cx="2163651" cy="216365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9308484">
            <a:off x="3063905" y="4709480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200741">
            <a:off x="2934804" y="1933978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4597756" y="5233115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58380" y="3187522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7969" y="3187522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567593" y="1171441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338485">
            <a:off x="6075735" y="4656560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8934092">
            <a:off x="6118664" y="1768766"/>
            <a:ext cx="1674254" cy="528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" y="92228"/>
            <a:ext cx="10947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* Cô cho trẻ xem các hình mới được chắp ghép và trẻ nói xem hình đó được chắp ghép từ những hình gì?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0930" y="3773510"/>
            <a:ext cx="5447763" cy="15197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3791123">
            <a:off x="7751937" y="3627850"/>
            <a:ext cx="1573513" cy="13452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3000209">
            <a:off x="2304173" y="3589193"/>
            <a:ext cx="1573513" cy="13452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2857203">
            <a:off x="5099742" y="2327639"/>
            <a:ext cx="1284310" cy="114709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3604796">
            <a:off x="4876262" y="1514817"/>
            <a:ext cx="1979716" cy="182209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2304" y="2897747"/>
            <a:ext cx="3747752" cy="32068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7975708">
            <a:off x="4933395" y="1079191"/>
            <a:ext cx="3385566" cy="362492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9594" y="3245475"/>
            <a:ext cx="528034" cy="7984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03065" y="3245475"/>
            <a:ext cx="528034" cy="7984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36782" y="4685385"/>
            <a:ext cx="978795" cy="13651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3" y="-90152"/>
            <a:ext cx="1203415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25" y="655681"/>
            <a:ext cx="2704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4225" y="10557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1: 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2, 3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254" y="3804098"/>
            <a:ext cx="55099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KẾT THÚC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170</Words>
  <Application>Microsoft Office PowerPoint</Application>
  <PresentationFormat>Widescreen</PresentationFormat>
  <Paragraphs>21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C3HS</cp:lastModifiedBy>
  <cp:revision>73</cp:revision>
  <dcterms:created xsi:type="dcterms:W3CDTF">2022-04-27T15:39:45Z</dcterms:created>
  <dcterms:modified xsi:type="dcterms:W3CDTF">2025-02-14T02:34:47Z</dcterms:modified>
</cp:coreProperties>
</file>