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1" r:id="rId2"/>
    <p:sldId id="267" r:id="rId3"/>
    <p:sldId id="268" r:id="rId4"/>
    <p:sldId id="269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3339B-3DED-4723-9345-1B171BD69A65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38AC5-1AC4-4E86-9E20-6BD3ADAC5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7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6115-4B7A-4A24-AE59-04AFAF875AFE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AABD-750D-4A63-BF43-FC5DB15B0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51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6115-4B7A-4A24-AE59-04AFAF875AFE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AABD-750D-4A63-BF43-FC5DB15B0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2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6115-4B7A-4A24-AE59-04AFAF875AFE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AABD-750D-4A63-BF43-FC5DB15B0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56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6115-4B7A-4A24-AE59-04AFAF875AFE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AABD-750D-4A63-BF43-FC5DB15B0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5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6115-4B7A-4A24-AE59-04AFAF875AFE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AABD-750D-4A63-BF43-FC5DB15B0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92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6115-4B7A-4A24-AE59-04AFAF875AFE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AABD-750D-4A63-BF43-FC5DB15B0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04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6115-4B7A-4A24-AE59-04AFAF875AFE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AABD-750D-4A63-BF43-FC5DB15B0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56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6115-4B7A-4A24-AE59-04AFAF875AFE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AABD-750D-4A63-BF43-FC5DB15B0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7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6115-4B7A-4A24-AE59-04AFAF875AFE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AABD-750D-4A63-BF43-FC5DB15B0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1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6115-4B7A-4A24-AE59-04AFAF875AFE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AABD-750D-4A63-BF43-FC5DB15B0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53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6115-4B7A-4A24-AE59-04AFAF875AFE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AABD-750D-4A63-BF43-FC5DB15B0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27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F6115-4B7A-4A24-AE59-04AFAF875AFE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EAABD-750D-4A63-BF43-FC5DB15B0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1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HC\Downloads\&#272;&#7871;m%20ng&#432;&#7907;c%205s.mp4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HC\Downloads\&#272;&#7871;m%20ng&#432;&#7907;c%205s.mp4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HC\Downloads\&#272;&#7871;m%20ng&#432;&#7907;c%205s.mp4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3581400" y="1981200"/>
            <a:ext cx="5715000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en-US" sz="4800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3336925" y="4379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 b="1"/>
          </a:p>
        </p:txBody>
      </p:sp>
      <p:sp>
        <p:nvSpPr>
          <p:cNvPr id="2" name="TextBox 1"/>
          <p:cNvSpPr txBox="1"/>
          <p:nvPr/>
        </p:nvSpPr>
        <p:spPr>
          <a:xfrm>
            <a:off x="2365514" y="2007704"/>
            <a:ext cx="89054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NHẬN THỨC</a:t>
            </a:r>
          </a:p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5.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C1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21075" y="17526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UỶ BAN NHÂN DÂN QUẬN LONG BIÊN</a:t>
            </a:r>
            <a:br>
              <a:rPr 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</p:txBody>
      </p:sp>
    </p:spTree>
    <p:extLst>
      <p:ext uri="{BB962C8B-B14F-4D97-AF65-F5344CB8AC3E}">
        <p14:creationId xmlns:p14="http://schemas.microsoft.com/office/powerpoint/2010/main" val="55833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7662" y="3572607"/>
            <a:ext cx="1295400" cy="1371600"/>
          </a:xfrm>
          <a:prstGeom prst="rect">
            <a:avLst/>
          </a:prstGeom>
        </p:spPr>
      </p:pic>
      <p:pic>
        <p:nvPicPr>
          <p:cNvPr id="3" name="Picture 2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53662" y="1820007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97262" y="1820007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01462" y="1820007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49262" y="1820007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73262" y="1820007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921263" y="1591407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/>
              <a:t>5</a:t>
            </a:r>
            <a:endParaRPr lang="en-US" sz="11500" b="1" dirty="0"/>
          </a:p>
        </p:txBody>
      </p:sp>
      <p:pic>
        <p:nvPicPr>
          <p:cNvPr id="11" name="Picture 10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9262" y="3572607"/>
            <a:ext cx="12954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73262" y="3572607"/>
            <a:ext cx="1295400" cy="1371600"/>
          </a:xfrm>
          <a:prstGeom prst="rect">
            <a:avLst/>
          </a:prstGeom>
        </p:spPr>
      </p:pic>
      <p:pic>
        <p:nvPicPr>
          <p:cNvPr id="13" name="Picture 12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73462" y="3572607"/>
            <a:ext cx="12954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9862" y="3572607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997462" y="3191607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5</a:t>
            </a:r>
            <a:endParaRPr lang="en-US" sz="115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997462" y="3115407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2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32931267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59015" y="3704492"/>
            <a:ext cx="1295400" cy="1371600"/>
          </a:xfrm>
          <a:prstGeom prst="rect">
            <a:avLst/>
          </a:prstGeom>
        </p:spPr>
      </p:pic>
      <p:pic>
        <p:nvPicPr>
          <p:cNvPr id="3" name="Picture 2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5015" y="1951892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78615" y="1951892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82815" y="1951892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30615" y="1951892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54615" y="1951892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202616" y="1723292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/>
              <a:t>5</a:t>
            </a:r>
            <a:endParaRPr lang="en-US" sz="11500" b="1" dirty="0"/>
          </a:p>
        </p:txBody>
      </p:sp>
      <p:pic>
        <p:nvPicPr>
          <p:cNvPr id="11" name="Picture 10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0615" y="3704492"/>
            <a:ext cx="12954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54615" y="3704492"/>
            <a:ext cx="1295400" cy="1371600"/>
          </a:xfrm>
          <a:prstGeom prst="rect">
            <a:avLst/>
          </a:prstGeom>
        </p:spPr>
      </p:pic>
      <p:pic>
        <p:nvPicPr>
          <p:cNvPr id="13" name="Picture 12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54815" y="3704492"/>
            <a:ext cx="12954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1215" y="3704492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278815" y="3323492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5</a:t>
            </a:r>
            <a:endParaRPr lang="en-US" sz="115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278815" y="3247292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1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2186530353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0185" y="2066192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13785" y="2066192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17985" y="2066192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5785" y="2066192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9785" y="2066192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237786" y="1837592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/>
              <a:t>5</a:t>
            </a:r>
            <a:endParaRPr lang="en-US" sz="11500" b="1" dirty="0"/>
          </a:p>
        </p:txBody>
      </p:sp>
      <p:pic>
        <p:nvPicPr>
          <p:cNvPr id="14" name="Picture 13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6385" y="3818792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313985" y="3437792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1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2289003443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4400" y="1524001"/>
            <a:ext cx="4572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/>
              <a:t>5</a:t>
            </a:r>
            <a:endParaRPr lang="en-US" sz="23900" b="1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524000" y="0"/>
            <a:ext cx="9144000" cy="7086600"/>
            <a:chOff x="0" y="-19"/>
            <a:chExt cx="5760" cy="4377"/>
          </a:xfrm>
        </p:grpSpPr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7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56797887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219808" y="0"/>
            <a:ext cx="12411808" cy="7086600"/>
            <a:chOff x="0" y="-19"/>
            <a:chExt cx="5760" cy="4377"/>
          </a:xfrm>
        </p:grpSpPr>
        <p:pic>
          <p:nvPicPr>
            <p:cNvPr id="3" name="Picture 2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2212730" y="2256692"/>
            <a:ext cx="7924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Arial" charset="0"/>
              <a:buChar char="•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Ai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5827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inh anh con vit (1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914402"/>
            <a:ext cx="1219200" cy="762000"/>
          </a:xfrm>
          <a:prstGeom prst="rect">
            <a:avLst/>
          </a:prstGeom>
        </p:spPr>
      </p:pic>
      <p:pic>
        <p:nvPicPr>
          <p:cNvPr id="9" name="Picture 8" descr="hinh anh con vit (1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914400"/>
            <a:ext cx="1219200" cy="762000"/>
          </a:xfrm>
          <a:prstGeom prst="rect">
            <a:avLst/>
          </a:prstGeom>
        </p:spPr>
      </p:pic>
      <p:pic>
        <p:nvPicPr>
          <p:cNvPr id="10" name="Picture 9" descr="hinh anh con vit (1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914400"/>
            <a:ext cx="1219200" cy="762000"/>
          </a:xfrm>
          <a:prstGeom prst="rect">
            <a:avLst/>
          </a:prstGeom>
        </p:spPr>
      </p:pic>
      <p:pic>
        <p:nvPicPr>
          <p:cNvPr id="11" name="Picture 10" descr="hinh anh con vit (1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914400"/>
            <a:ext cx="1219200" cy="762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39001" y="1653064"/>
            <a:ext cx="1977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………………</a:t>
            </a:r>
            <a:endParaRPr lang="en-US" dirty="0"/>
          </a:p>
        </p:txBody>
      </p:sp>
      <p:pic>
        <p:nvPicPr>
          <p:cNvPr id="13" name="Picture 12" descr="hinh anh con vit (1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3581400"/>
            <a:ext cx="1219200" cy="762000"/>
          </a:xfrm>
          <a:prstGeom prst="rect">
            <a:avLst/>
          </a:prstGeom>
        </p:spPr>
      </p:pic>
      <p:pic>
        <p:nvPicPr>
          <p:cNvPr id="14" name="Picture 13" descr="hinh anh con vit (1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3276600"/>
            <a:ext cx="1219200" cy="762000"/>
          </a:xfrm>
          <a:prstGeom prst="rect">
            <a:avLst/>
          </a:prstGeom>
        </p:spPr>
      </p:pic>
      <p:pic>
        <p:nvPicPr>
          <p:cNvPr id="15" name="Picture 14" descr="hinh anh con vit (1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4038600"/>
            <a:ext cx="1219200" cy="762000"/>
          </a:xfrm>
          <a:prstGeom prst="rect">
            <a:avLst/>
          </a:prstGeom>
        </p:spPr>
      </p:pic>
      <p:pic>
        <p:nvPicPr>
          <p:cNvPr id="16" name="Picture 15" descr="hinh anh con vit (1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3400" y="4191000"/>
            <a:ext cx="1219200" cy="762000"/>
          </a:xfrm>
          <a:prstGeom prst="rect">
            <a:avLst/>
          </a:prstGeom>
        </p:spPr>
      </p:pic>
      <p:pic>
        <p:nvPicPr>
          <p:cNvPr id="17" name="Picture 16" descr="hinh anh con vit (1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3352800"/>
            <a:ext cx="1219200" cy="762000"/>
          </a:xfrm>
          <a:prstGeom prst="rect">
            <a:avLst/>
          </a:prstGeom>
        </p:spPr>
      </p:pic>
      <p:pic>
        <p:nvPicPr>
          <p:cNvPr id="18" name="Picture 17" descr="hinh anh con vit (1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0" y="3352800"/>
            <a:ext cx="1219200" cy="762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971800" y="5410201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1</a:t>
            </a:r>
            <a:endParaRPr lang="en-US" sz="4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257800" y="5410201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2</a:t>
            </a:r>
            <a:endParaRPr lang="en-US" sz="4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077200" y="5486401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3</a:t>
            </a:r>
            <a:endParaRPr lang="en-US" sz="4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9067800" y="762002"/>
            <a:ext cx="76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5</a:t>
            </a:r>
          </a:p>
          <a:p>
            <a:endParaRPr lang="en-US" sz="8800" b="1" dirty="0"/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-105508" y="0"/>
            <a:ext cx="12297508" cy="7086600"/>
            <a:chOff x="0" y="-19"/>
            <a:chExt cx="5760" cy="4377"/>
          </a:xfrm>
        </p:grpSpPr>
        <p:pic>
          <p:nvPicPr>
            <p:cNvPr id="2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2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2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29" name="Picture 28" descr="flower[1][1][1]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pic>
        <p:nvPicPr>
          <p:cNvPr id="33" name="Đếm ngược 5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372600" y="5715000"/>
            <a:ext cx="9906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3815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53333 -0.3666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00" y="-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3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video>
              <p:cMediaNode>
                <p:cTn id="1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video>
          </p:childTnLst>
        </p:cTn>
      </p:par>
    </p:tnLst>
    <p:bldLst>
      <p:bldP spid="19" grpId="0"/>
      <p:bldP spid="20" grpId="0"/>
      <p:bldP spid="21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61546" y="0"/>
            <a:ext cx="12253546" cy="7086600"/>
            <a:chOff x="0" y="-19"/>
            <a:chExt cx="5760" cy="4377"/>
          </a:xfrm>
        </p:grpSpPr>
        <p:pic>
          <p:nvPicPr>
            <p:cNvPr id="3" name="Picture 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pic>
        <p:nvPicPr>
          <p:cNvPr id="7" name="Picture 6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59002" y="806451"/>
            <a:ext cx="1422399" cy="947501"/>
          </a:xfrm>
          <a:prstGeom prst="rect">
            <a:avLst/>
          </a:prstGeom>
        </p:spPr>
      </p:pic>
      <p:pic>
        <p:nvPicPr>
          <p:cNvPr id="8" name="Picture 7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1" y="838201"/>
            <a:ext cx="1422399" cy="947501"/>
          </a:xfrm>
          <a:prstGeom prst="rect">
            <a:avLst/>
          </a:prstGeom>
        </p:spPr>
      </p:pic>
      <p:pic>
        <p:nvPicPr>
          <p:cNvPr id="9" name="Picture 8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1" y="838201"/>
            <a:ext cx="1422399" cy="947501"/>
          </a:xfrm>
          <a:prstGeom prst="rect">
            <a:avLst/>
          </a:prstGeom>
        </p:spPr>
      </p:pic>
      <p:pic>
        <p:nvPicPr>
          <p:cNvPr id="12" name="Picture 11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3601" y="3581401"/>
            <a:ext cx="1422399" cy="947501"/>
          </a:xfrm>
          <a:prstGeom prst="rect">
            <a:avLst/>
          </a:prstGeom>
        </p:spPr>
      </p:pic>
      <p:pic>
        <p:nvPicPr>
          <p:cNvPr id="13" name="Picture 12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1" y="3505201"/>
            <a:ext cx="1422399" cy="947501"/>
          </a:xfrm>
          <a:prstGeom prst="rect">
            <a:avLst/>
          </a:prstGeom>
        </p:spPr>
      </p:pic>
      <p:pic>
        <p:nvPicPr>
          <p:cNvPr id="14" name="Picture 13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1" y="4495801"/>
            <a:ext cx="1422399" cy="947501"/>
          </a:xfrm>
          <a:prstGeom prst="rect">
            <a:avLst/>
          </a:prstGeom>
        </p:spPr>
      </p:pic>
      <p:pic>
        <p:nvPicPr>
          <p:cNvPr id="15" name="Picture 14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1" y="4343401"/>
            <a:ext cx="1422399" cy="947501"/>
          </a:xfrm>
          <a:prstGeom prst="rect">
            <a:avLst/>
          </a:prstGeom>
        </p:spPr>
      </p:pic>
      <p:pic>
        <p:nvPicPr>
          <p:cNvPr id="16" name="Picture 15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1" y="3429001"/>
            <a:ext cx="1422399" cy="947501"/>
          </a:xfrm>
          <a:prstGeom prst="rect">
            <a:avLst/>
          </a:prstGeom>
        </p:spPr>
      </p:pic>
      <p:pic>
        <p:nvPicPr>
          <p:cNvPr id="17" name="Picture 16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34401" y="3429001"/>
            <a:ext cx="1422399" cy="9475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553200" y="14478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………………………………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296400" y="685801"/>
            <a:ext cx="106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5</a:t>
            </a:r>
            <a:endParaRPr lang="en-US" sz="8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048000" y="5791201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</a:t>
            </a:r>
            <a:endParaRPr lang="en-US" sz="3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486400" y="5715001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</a:t>
            </a:r>
            <a:endParaRPr lang="en-US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848600" y="548640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</a:t>
            </a:r>
            <a:endParaRPr lang="en-US" sz="3600" b="1" dirty="0"/>
          </a:p>
        </p:txBody>
      </p:sp>
      <p:pic>
        <p:nvPicPr>
          <p:cNvPr id="24" name="Đếm ngược 5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448800" y="5715000"/>
            <a:ext cx="12192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4103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1 -0.05787 L 0.21389 -0.391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22 -0.20232 L 0.37222 -0.5356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</p:childTnLst>
        </p:cTn>
      </p:par>
    </p:tnLst>
    <p:bldLst>
      <p:bldP spid="19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12282854" cy="7086600"/>
            <a:chOff x="0" y="-19"/>
            <a:chExt cx="5760" cy="4377"/>
          </a:xfrm>
        </p:grpSpPr>
        <p:pic>
          <p:nvPicPr>
            <p:cNvPr id="3" name="Picture 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pic>
        <p:nvPicPr>
          <p:cNvPr id="7" name="Picture 6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685800"/>
            <a:ext cx="1281768" cy="990600"/>
          </a:xfrm>
          <a:prstGeom prst="rect">
            <a:avLst/>
          </a:prstGeom>
        </p:spPr>
      </p:pic>
      <p:pic>
        <p:nvPicPr>
          <p:cNvPr id="8" name="Picture 7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4038600"/>
            <a:ext cx="1281768" cy="990600"/>
          </a:xfrm>
          <a:prstGeom prst="rect">
            <a:avLst/>
          </a:prstGeom>
        </p:spPr>
      </p:pic>
      <p:pic>
        <p:nvPicPr>
          <p:cNvPr id="9" name="Picture 8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3124200"/>
            <a:ext cx="1281768" cy="990600"/>
          </a:xfrm>
          <a:prstGeom prst="rect">
            <a:avLst/>
          </a:prstGeom>
        </p:spPr>
      </p:pic>
      <p:pic>
        <p:nvPicPr>
          <p:cNvPr id="10" name="Picture 9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9600" y="4114800"/>
            <a:ext cx="1281768" cy="990600"/>
          </a:xfrm>
          <a:prstGeom prst="rect">
            <a:avLst/>
          </a:prstGeom>
        </p:spPr>
      </p:pic>
      <p:pic>
        <p:nvPicPr>
          <p:cNvPr id="11" name="Picture 10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43800" y="3124200"/>
            <a:ext cx="1281768" cy="990600"/>
          </a:xfrm>
          <a:prstGeom prst="rect">
            <a:avLst/>
          </a:prstGeom>
        </p:spPr>
      </p:pic>
      <p:pic>
        <p:nvPicPr>
          <p:cNvPr id="12" name="Picture 11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15400" y="3124200"/>
            <a:ext cx="1281768" cy="990600"/>
          </a:xfrm>
          <a:prstGeom prst="rect">
            <a:avLst/>
          </a:prstGeom>
        </p:spPr>
      </p:pic>
      <p:pic>
        <p:nvPicPr>
          <p:cNvPr id="13" name="Picture 12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800" y="3200400"/>
            <a:ext cx="1281768" cy="990600"/>
          </a:xfrm>
          <a:prstGeom prst="rect">
            <a:avLst/>
          </a:prstGeom>
        </p:spPr>
      </p:pic>
      <p:pic>
        <p:nvPicPr>
          <p:cNvPr id="14" name="Picture 13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685800"/>
            <a:ext cx="1281768" cy="990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43200" y="5410201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1</a:t>
            </a:r>
            <a:endParaRPr lang="en-US" sz="4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257800" y="5334001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2</a:t>
            </a:r>
            <a:endParaRPr lang="en-US" sz="4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458200" y="5486401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3</a:t>
            </a:r>
            <a:endParaRPr lang="en-US" sz="4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372600" y="533400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3</a:t>
            </a:r>
            <a:endParaRPr lang="en-US" sz="8800" b="1" dirty="0"/>
          </a:p>
        </p:txBody>
      </p:sp>
      <p:pic>
        <p:nvPicPr>
          <p:cNvPr id="21" name="Picture 20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685800"/>
            <a:ext cx="1281768" cy="990600"/>
          </a:xfrm>
          <a:prstGeom prst="rect">
            <a:avLst/>
          </a:prstGeom>
        </p:spPr>
      </p:pic>
      <p:pic>
        <p:nvPicPr>
          <p:cNvPr id="22" name="Picture 21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685800"/>
            <a:ext cx="1281768" cy="990600"/>
          </a:xfrm>
          <a:prstGeom prst="rect">
            <a:avLst/>
          </a:prstGeom>
        </p:spPr>
      </p:pic>
      <p:pic>
        <p:nvPicPr>
          <p:cNvPr id="23" name="Picture 22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685800"/>
            <a:ext cx="1281768" cy="990600"/>
          </a:xfrm>
          <a:prstGeom prst="rect">
            <a:avLst/>
          </a:prstGeom>
        </p:spPr>
      </p:pic>
      <p:pic>
        <p:nvPicPr>
          <p:cNvPr id="24" name="Đếm ngược 5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448800" y="5715000"/>
            <a:ext cx="12192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8164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0600"/>
                                      </p:to>
                                    </p:animClr>
                                    <p:animClr clrSpc="rgb" dir="cw">
                                      <p:cBhvr>
                                        <p:cTn id="8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0600"/>
                                      </p:to>
                                    </p:animClr>
                                    <p:set>
                                      <p:cBhvr>
                                        <p:cTn id="8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8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</p:childTnLst>
        </p:cTn>
      </p:par>
    </p:tnLst>
    <p:bldLst>
      <p:bldP spid="15" grpId="0"/>
      <p:bldP spid="16" grpId="0"/>
      <p:bldP spid="16" grpId="1"/>
      <p:bldP spid="17" grpId="0"/>
      <p:bldP spid="20" grpId="0"/>
      <p:bldP spid="2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Madonna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66563" name="Picture 3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" cy="636588"/>
          </a:xfrm>
          <a:prstGeom prst="rect">
            <a:avLst/>
          </a:prstGeom>
          <a:noFill/>
        </p:spPr>
      </p:pic>
      <p:pic>
        <p:nvPicPr>
          <p:cNvPr id="66564" name="Picture 4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1"/>
            <a:ext cx="838200" cy="582613"/>
          </a:xfrm>
          <a:prstGeom prst="rect">
            <a:avLst/>
          </a:prstGeom>
          <a:noFill/>
        </p:spPr>
      </p:pic>
      <p:pic>
        <p:nvPicPr>
          <p:cNvPr id="66565" name="Picture 5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1"/>
            <a:ext cx="838200" cy="582613"/>
          </a:xfrm>
          <a:prstGeom prst="rect">
            <a:avLst/>
          </a:prstGeom>
          <a:noFill/>
        </p:spPr>
      </p:pic>
      <p:pic>
        <p:nvPicPr>
          <p:cNvPr id="66566" name="Picture 6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"/>
            <a:ext cx="838200" cy="582613"/>
          </a:xfrm>
          <a:prstGeom prst="rect">
            <a:avLst/>
          </a:prstGeom>
          <a:noFill/>
        </p:spPr>
      </p:pic>
      <p:pic>
        <p:nvPicPr>
          <p:cNvPr id="66567" name="Picture 7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"/>
            <a:ext cx="838200" cy="582613"/>
          </a:xfrm>
          <a:prstGeom prst="rect">
            <a:avLst/>
          </a:prstGeom>
          <a:noFill/>
        </p:spPr>
      </p:pic>
      <p:pic>
        <p:nvPicPr>
          <p:cNvPr id="66568" name="Picture 8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1"/>
            <a:ext cx="838200" cy="582613"/>
          </a:xfrm>
          <a:prstGeom prst="rect">
            <a:avLst/>
          </a:prstGeom>
          <a:noFill/>
        </p:spPr>
      </p:pic>
      <p:pic>
        <p:nvPicPr>
          <p:cNvPr id="66569" name="Picture 9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4400" y="1"/>
            <a:ext cx="838200" cy="582613"/>
          </a:xfrm>
          <a:prstGeom prst="rect">
            <a:avLst/>
          </a:prstGeom>
          <a:noFill/>
        </p:spPr>
      </p:pic>
      <p:pic>
        <p:nvPicPr>
          <p:cNvPr id="66570" name="Picture 10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29800" y="1"/>
            <a:ext cx="838200" cy="582613"/>
          </a:xfrm>
          <a:prstGeom prst="rect">
            <a:avLst/>
          </a:prstGeom>
          <a:noFill/>
        </p:spPr>
      </p:pic>
      <p:sp>
        <p:nvSpPr>
          <p:cNvPr id="66571" name="WordArt 11"/>
          <p:cNvSpPr>
            <a:spLocks noChangeArrowheads="1" noChangeShapeType="1" noTextEdit="1"/>
          </p:cNvSpPr>
          <p:nvPr/>
        </p:nvSpPr>
        <p:spPr bwMode="auto">
          <a:xfrm>
            <a:off x="1676400" y="2438400"/>
            <a:ext cx="87630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spc="720" dirty="0" err="1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b="1" kern="10" spc="720" dirty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spc="720" dirty="0" err="1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kern="10" spc="720" dirty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kern="10" spc="720" dirty="0" err="1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b="1" kern="10" spc="720" dirty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spc="720" dirty="0" err="1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kern="10" spc="720" dirty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kern="10" spc="720" dirty="0" err="1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kern="10" spc="720" dirty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spc="720" dirty="0" err="1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3600" b="1" kern="10" spc="720" dirty="0"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solidFill>
                <a:srgbClr val="FF3300"/>
              </a:solidFill>
              <a:effectLst>
                <a:outerShdw dist="162639" dir="3080412" algn="ctr" rotWithShape="0">
                  <a:srgbClr val="4D4D4D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72" name="WordArt 12"/>
          <p:cNvSpPr>
            <a:spLocks noChangeArrowheads="1" noChangeShapeType="1" noTextEdit="1"/>
          </p:cNvSpPr>
          <p:nvPr/>
        </p:nvSpPr>
        <p:spPr bwMode="auto">
          <a:xfrm>
            <a:off x="2743200" y="1143000"/>
            <a:ext cx="6705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73" name="WordArt 13"/>
          <p:cNvSpPr>
            <a:spLocks noChangeArrowheads="1" noChangeShapeType="1" noTextEdit="1"/>
          </p:cNvSpPr>
          <p:nvPr/>
        </p:nvSpPr>
        <p:spPr bwMode="auto">
          <a:xfrm>
            <a:off x="1905000" y="4800600"/>
            <a:ext cx="798195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kern="10" dirty="0">
              <a:ln w="9525">
                <a:solidFill>
                  <a:srgbClr val="FF00FF"/>
                </a:solidFill>
                <a:round/>
                <a:headEnd type="none" w="sm" len="sm"/>
                <a:tailEnd type="none" w="sm" len="sm"/>
              </a:ln>
              <a:solidFill>
                <a:srgbClr val="FFFF00"/>
              </a:solidFill>
              <a:latin typeface=".VnCooperH"/>
            </a:endParaRPr>
          </a:p>
        </p:txBody>
      </p:sp>
      <p:pic>
        <p:nvPicPr>
          <p:cNvPr id="66574" name="Picture 14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6221414"/>
            <a:ext cx="914400" cy="636587"/>
          </a:xfrm>
          <a:prstGeom prst="rect">
            <a:avLst/>
          </a:prstGeom>
          <a:noFill/>
        </p:spPr>
      </p:pic>
      <p:pic>
        <p:nvPicPr>
          <p:cNvPr id="66575" name="Picture 15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6221414"/>
            <a:ext cx="914400" cy="636587"/>
          </a:xfrm>
          <a:prstGeom prst="rect">
            <a:avLst/>
          </a:prstGeom>
          <a:noFill/>
        </p:spPr>
      </p:pic>
      <p:pic>
        <p:nvPicPr>
          <p:cNvPr id="66576" name="Picture 16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6221414"/>
            <a:ext cx="914400" cy="636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671013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mant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mant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1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mant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1" grpId="0" animBg="1"/>
      <p:bldP spid="66572" grpId="0" animBg="1"/>
      <p:bldP spid="665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09801" y="802006"/>
            <a:ext cx="8458200" cy="5334000"/>
          </a:xfrm>
          <a:prstGeom prst="cloudCallout">
            <a:avLst>
              <a:gd name="adj1" fmla="val -44338"/>
              <a:gd name="adj2" fmla="val 42653"/>
            </a:avLst>
          </a:prstGeom>
          <a:solidFill>
            <a:srgbClr val="00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 descr="unnamed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1" y="3316606"/>
            <a:ext cx="2133600" cy="2133600"/>
          </a:xfrm>
          <a:prstGeom prst="rect">
            <a:avLst/>
          </a:prstGeom>
        </p:spPr>
      </p:pic>
      <p:pic>
        <p:nvPicPr>
          <p:cNvPr id="6" name="Picture 5" descr="unnamed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4401" y="2173606"/>
            <a:ext cx="2133600" cy="1981200"/>
          </a:xfrm>
          <a:prstGeom prst="rect">
            <a:avLst/>
          </a:prstGeom>
        </p:spPr>
      </p:pic>
      <p:pic>
        <p:nvPicPr>
          <p:cNvPr id="7" name="Picture 6" descr="unnamed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9001" y="802006"/>
            <a:ext cx="2133600" cy="182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1" y="3392807"/>
            <a:ext cx="114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/>
              <a:t>3</a:t>
            </a:r>
            <a:endParaRPr lang="en-US" sz="13800" b="1" dirty="0"/>
          </a:p>
        </p:txBody>
      </p:sp>
      <p:pic>
        <p:nvPicPr>
          <p:cNvPr id="9" name="Picture 2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69" y="0"/>
            <a:ext cx="19079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23540" y="-2428142"/>
            <a:ext cx="782518" cy="563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791200" y="1981200"/>
            <a:ext cx="1143001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210800" y="3028511"/>
            <a:ext cx="1981200" cy="380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813239" y="37315"/>
            <a:ext cx="34467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4000" dirty="0"/>
              <a:t>*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7012075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1905000"/>
            <a:ext cx="1905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/>
              <a:t>4</a:t>
            </a:r>
          </a:p>
        </p:txBody>
      </p:sp>
      <p:pic>
        <p:nvPicPr>
          <p:cNvPr id="10" name="Picture 9" descr="con-lon-crop-153936685627216669016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9800" y="1143000"/>
            <a:ext cx="2514600" cy="1828800"/>
          </a:xfrm>
          <a:prstGeom prst="rect">
            <a:avLst/>
          </a:prstGeom>
        </p:spPr>
      </p:pic>
      <p:pic>
        <p:nvPicPr>
          <p:cNvPr id="11" name="Picture 10" descr="con-lon-crop-153936685627216669016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67600" y="1066800"/>
            <a:ext cx="2438400" cy="1828800"/>
          </a:xfrm>
          <a:prstGeom prst="rect">
            <a:avLst/>
          </a:prstGeom>
        </p:spPr>
      </p:pic>
      <p:pic>
        <p:nvPicPr>
          <p:cNvPr id="12" name="Picture 11" descr="con-lon-crop-153936685627216669016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0" y="4267200"/>
            <a:ext cx="2590800" cy="1676400"/>
          </a:xfrm>
          <a:prstGeom prst="rect">
            <a:avLst/>
          </a:prstGeom>
        </p:spPr>
      </p:pic>
      <p:pic>
        <p:nvPicPr>
          <p:cNvPr id="13" name="Picture 12" descr="con-lon-crop-153936685627216669016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3800" y="4191000"/>
            <a:ext cx="2514600" cy="1752600"/>
          </a:xfrm>
          <a:prstGeom prst="rect">
            <a:avLst/>
          </a:prstGeom>
        </p:spPr>
      </p:pic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-61546" y="-228600"/>
            <a:ext cx="12253546" cy="7086600"/>
            <a:chOff x="0" y="-19"/>
            <a:chExt cx="5760" cy="4377"/>
          </a:xfrm>
        </p:grpSpPr>
        <p:pic>
          <p:nvPicPr>
            <p:cNvPr id="16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17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18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19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62783007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908207" y="5606942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6" descr="Natureza_016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56407" y="2138363"/>
            <a:ext cx="2209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hinh-anh-con-ga-trong-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33601" y="1371601"/>
            <a:ext cx="1435701" cy="1533525"/>
          </a:xfrm>
          <a:prstGeom prst="rect">
            <a:avLst/>
          </a:prstGeom>
        </p:spPr>
      </p:pic>
      <p:pic>
        <p:nvPicPr>
          <p:cNvPr id="14" name="Picture 13" descr="hinh-anh-con-ga-trong-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4001" y="3505201"/>
            <a:ext cx="1511901" cy="1381125"/>
          </a:xfrm>
          <a:prstGeom prst="rect">
            <a:avLst/>
          </a:prstGeom>
        </p:spPr>
      </p:pic>
      <p:pic>
        <p:nvPicPr>
          <p:cNvPr id="15" name="Picture 14" descr="hinh-anh-con-ga-trong-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71801" y="3581401"/>
            <a:ext cx="1511901" cy="1304925"/>
          </a:xfrm>
          <a:prstGeom prst="rect">
            <a:avLst/>
          </a:prstGeom>
        </p:spPr>
      </p:pic>
      <p:pic>
        <p:nvPicPr>
          <p:cNvPr id="16" name="Picture 15" descr="hinh-anh-con-ga-trong-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6001" y="1371601"/>
            <a:ext cx="1359501" cy="1457325"/>
          </a:xfrm>
          <a:prstGeom prst="rect">
            <a:avLst/>
          </a:prstGeom>
        </p:spPr>
      </p:pic>
      <p:pic>
        <p:nvPicPr>
          <p:cNvPr id="17" name="Picture 16" descr="hinh-anh-con-ga-trong-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14800" y="1371601"/>
            <a:ext cx="1447800" cy="1457325"/>
          </a:xfrm>
          <a:prstGeom prst="rect">
            <a:avLst/>
          </a:prstGeom>
        </p:spPr>
      </p:pic>
      <p:pic>
        <p:nvPicPr>
          <p:cNvPr id="19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2194448" y="5875943"/>
            <a:ext cx="925321" cy="77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3263142" y="5820314"/>
            <a:ext cx="988780" cy="83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6089806" y="5606942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5392352" y="5949279"/>
            <a:ext cx="841661" cy="70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4261006" y="5606943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7141853" y="6040328"/>
            <a:ext cx="737797" cy="62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7620000" y="1905000"/>
            <a:ext cx="137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/>
              <a:t>5</a:t>
            </a:r>
            <a:endParaRPr lang="en-US" sz="16600" b="1" dirty="0"/>
          </a:p>
        </p:txBody>
      </p:sp>
      <p:pic>
        <p:nvPicPr>
          <p:cNvPr id="25" name="Picture 4" descr="sun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469" y="70340"/>
            <a:ext cx="18288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7842407" y="5606941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9121995" y="5864491"/>
            <a:ext cx="711459" cy="64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493677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5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3653" y="1796562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*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vi 5</a:t>
            </a:r>
            <a:endParaRPr lang="en-US" sz="4800" dirty="0"/>
          </a:p>
        </p:txBody>
      </p:sp>
      <p:pic>
        <p:nvPicPr>
          <p:cNvPr id="3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1560775" y="5777850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4303974" y="5777850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5904174" y="5777850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7580574" y="5777851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9104574" y="5777850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2856174" y="5777849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-131885" y="0"/>
            <a:ext cx="12323885" cy="7086600"/>
            <a:chOff x="0" y="-19"/>
            <a:chExt cx="5760" cy="4377"/>
          </a:xfrm>
        </p:grpSpPr>
        <p:pic>
          <p:nvPicPr>
            <p:cNvPr id="10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11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12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13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76920124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6223" y="1679330"/>
            <a:ext cx="1295400" cy="1371600"/>
          </a:xfrm>
          <a:prstGeom prst="rect">
            <a:avLst/>
          </a:prstGeom>
        </p:spPr>
      </p:pic>
      <p:pic>
        <p:nvPicPr>
          <p:cNvPr id="4" name="Picture 3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7823" y="167933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9423" y="167933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17223" y="1679330"/>
            <a:ext cx="13716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65023" y="1679330"/>
            <a:ext cx="1447800" cy="1371600"/>
          </a:xfrm>
          <a:prstGeom prst="rect">
            <a:avLst/>
          </a:prstGeom>
        </p:spPr>
      </p:pic>
      <p:pic>
        <p:nvPicPr>
          <p:cNvPr id="8" name="Picture 7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02423" y="3965330"/>
            <a:ext cx="1295400" cy="1371600"/>
          </a:xfrm>
          <a:prstGeom prst="rect">
            <a:avLst/>
          </a:prstGeom>
        </p:spPr>
      </p:pic>
      <p:pic>
        <p:nvPicPr>
          <p:cNvPr id="10" name="Picture 9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97823" y="3965330"/>
            <a:ext cx="1295400" cy="1371600"/>
          </a:xfrm>
          <a:prstGeom prst="rect">
            <a:avLst/>
          </a:prstGeom>
        </p:spPr>
      </p:pic>
      <p:pic>
        <p:nvPicPr>
          <p:cNvPr id="11" name="Picture 10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69423" y="3965330"/>
            <a:ext cx="13716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17223" y="3965330"/>
            <a:ext cx="13716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41223" y="3965330"/>
            <a:ext cx="13716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41423" y="1450730"/>
            <a:ext cx="1143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5</a:t>
            </a:r>
            <a:endParaRPr lang="en-US" sz="115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041423" y="3584330"/>
            <a:ext cx="1295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4</a:t>
            </a:r>
            <a:endParaRPr lang="en-US" sz="115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117623" y="3431930"/>
            <a:ext cx="1295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5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241164492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2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3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3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7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build="allAtOnce"/>
      <p:bldP spid="20" grpId="1" build="allAtOnce"/>
      <p:bldP spid="20" grpId="2" build="allAtOnce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11770" y="3625362"/>
            <a:ext cx="1295400" cy="1371600"/>
          </a:xfrm>
          <a:prstGeom prst="rect">
            <a:avLst/>
          </a:prstGeom>
        </p:spPr>
      </p:pic>
      <p:pic>
        <p:nvPicPr>
          <p:cNvPr id="3" name="Picture 2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7770" y="1872762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31370" y="1872762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5570" y="1872762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83370" y="1872762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07370" y="1872762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255371" y="1644162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/>
              <a:t>5</a:t>
            </a:r>
            <a:endParaRPr lang="en-US" sz="11500" b="1" dirty="0"/>
          </a:p>
        </p:txBody>
      </p:sp>
      <p:pic>
        <p:nvPicPr>
          <p:cNvPr id="11" name="Picture 10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83370" y="3625362"/>
            <a:ext cx="12954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7370" y="3625362"/>
            <a:ext cx="1295400" cy="1371600"/>
          </a:xfrm>
          <a:prstGeom prst="rect">
            <a:avLst/>
          </a:prstGeom>
        </p:spPr>
      </p:pic>
      <p:pic>
        <p:nvPicPr>
          <p:cNvPr id="13" name="Picture 12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07570" y="3625362"/>
            <a:ext cx="12954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3970" y="3625362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331570" y="3244362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5</a:t>
            </a:r>
            <a:endParaRPr lang="en-US" sz="11500" b="1" dirty="0"/>
          </a:p>
        </p:txBody>
      </p:sp>
      <p:sp>
        <p:nvSpPr>
          <p:cNvPr id="17" name="Rectangle 16"/>
          <p:cNvSpPr/>
          <p:nvPr/>
        </p:nvSpPr>
        <p:spPr>
          <a:xfrm>
            <a:off x="9331571" y="3168162"/>
            <a:ext cx="1037907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1500" b="1" dirty="0">
                <a:solidFill>
                  <a:prstClr val="black"/>
                </a:solidFill>
              </a:rPr>
              <a:t>3</a:t>
            </a:r>
            <a:endParaRPr lang="en-US" sz="115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006699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15054" y="3634154"/>
            <a:ext cx="1295400" cy="1371600"/>
          </a:xfrm>
          <a:prstGeom prst="rect">
            <a:avLst/>
          </a:prstGeom>
        </p:spPr>
      </p:pic>
      <p:pic>
        <p:nvPicPr>
          <p:cNvPr id="3" name="Picture 2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1054" y="1881554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34654" y="1881554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38854" y="1881554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86654" y="1881554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0654" y="1881554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58655" y="1652954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/>
              <a:t>5</a:t>
            </a:r>
            <a:endParaRPr lang="en-US" sz="11500" b="1" dirty="0"/>
          </a:p>
        </p:txBody>
      </p:sp>
      <p:pic>
        <p:nvPicPr>
          <p:cNvPr id="11" name="Picture 10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86654" y="3634154"/>
            <a:ext cx="12954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0654" y="3634154"/>
            <a:ext cx="1295400" cy="1371600"/>
          </a:xfrm>
          <a:prstGeom prst="rect">
            <a:avLst/>
          </a:prstGeom>
        </p:spPr>
      </p:pic>
      <p:pic>
        <p:nvPicPr>
          <p:cNvPr id="13" name="Picture 12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10854" y="3634154"/>
            <a:ext cx="12954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7254" y="3634154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234854" y="3253154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5</a:t>
            </a:r>
            <a:endParaRPr lang="en-US" sz="115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234854" y="3253154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3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408115646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6261" y="3440723"/>
            <a:ext cx="1295400" cy="1371600"/>
          </a:xfrm>
          <a:prstGeom prst="rect">
            <a:avLst/>
          </a:prstGeom>
        </p:spPr>
      </p:pic>
      <p:pic>
        <p:nvPicPr>
          <p:cNvPr id="3" name="Picture 2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82261" y="1688123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5861" y="1688123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30061" y="1688123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7861" y="1688123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01861" y="1688123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9862" y="1459523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/>
              <a:t>5</a:t>
            </a:r>
            <a:endParaRPr lang="en-US" sz="11500" b="1" dirty="0"/>
          </a:p>
        </p:txBody>
      </p:sp>
      <p:pic>
        <p:nvPicPr>
          <p:cNvPr id="11" name="Picture 10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7861" y="3440723"/>
            <a:ext cx="12954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01861" y="3440723"/>
            <a:ext cx="1295400" cy="1371600"/>
          </a:xfrm>
          <a:prstGeom prst="rect">
            <a:avLst/>
          </a:prstGeom>
        </p:spPr>
      </p:pic>
      <p:pic>
        <p:nvPicPr>
          <p:cNvPr id="13" name="Picture 12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2061" y="3440723"/>
            <a:ext cx="12954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8461" y="3440723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226061" y="3059723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5</a:t>
            </a:r>
            <a:endParaRPr lang="en-US" sz="115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226061" y="2983523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2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10137731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119</Words>
  <Application>Microsoft Office PowerPoint</Application>
  <PresentationFormat>Widescreen</PresentationFormat>
  <Paragraphs>49</Paragraphs>
  <Slides>18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.VnCooperH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8.1 Version 2</dc:creator>
  <cp:lastModifiedBy>ALY NGUYEN</cp:lastModifiedBy>
  <cp:revision>11</cp:revision>
  <dcterms:created xsi:type="dcterms:W3CDTF">2019-12-01T06:22:46Z</dcterms:created>
  <dcterms:modified xsi:type="dcterms:W3CDTF">2025-03-12T05:31:03Z</dcterms:modified>
</cp:coreProperties>
</file>