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14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A7273F9-434B-435E-B5DA-FF4CBB3A3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16" y="-61659"/>
            <a:ext cx="9248501" cy="6886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664FB-2FCC-498B-848E-98475A9AAAC9}"/>
              </a:ext>
            </a:extLst>
          </p:cNvPr>
          <p:cNvSpPr txBox="1"/>
          <p:nvPr/>
        </p:nvSpPr>
        <p:spPr>
          <a:xfrm>
            <a:off x="753666" y="312955"/>
            <a:ext cx="813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37140-C4E4-4ADC-BB47-CF3DDA58A362}"/>
              </a:ext>
            </a:extLst>
          </p:cNvPr>
          <p:cNvSpPr txBox="1"/>
          <p:nvPr/>
        </p:nvSpPr>
        <p:spPr>
          <a:xfrm>
            <a:off x="1519745" y="1723224"/>
            <a:ext cx="614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en-US" sz="36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US" sz="36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CF9AB-AE40-46D7-AF8E-E69EBF98859F}"/>
              </a:ext>
            </a:extLst>
          </p:cNvPr>
          <p:cNvSpPr txBox="1"/>
          <p:nvPr/>
        </p:nvSpPr>
        <p:spPr>
          <a:xfrm>
            <a:off x="2414067" y="2624455"/>
            <a:ext cx="5950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Đề</a:t>
            </a:r>
            <a:r>
              <a:rPr lang="en-US" sz="3200" b="1" dirty="0"/>
              <a:t> </a:t>
            </a:r>
            <a:r>
              <a:rPr lang="en-US" sz="3200" b="1" dirty="0" err="1"/>
              <a:t>tài</a:t>
            </a:r>
            <a:r>
              <a:rPr lang="en-US" sz="3200" b="1" dirty="0"/>
              <a:t>: </a:t>
            </a:r>
            <a:r>
              <a:rPr lang="en-US" sz="3200" b="1" dirty="0" err="1" smtClean="0"/>
              <a:t>Thơ</a:t>
            </a:r>
            <a:r>
              <a:rPr lang="en-US" sz="3200" b="1" dirty="0" smtClean="0"/>
              <a:t> “</a:t>
            </a:r>
            <a:r>
              <a:rPr lang="en-US" sz="3200" b="1" dirty="0" err="1" smtClean="0"/>
              <a:t>Xe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đạp</a:t>
            </a:r>
            <a:r>
              <a:rPr lang="en-US" sz="3200" b="1" dirty="0" smtClean="0"/>
              <a:t>”</a:t>
            </a:r>
          </a:p>
          <a:p>
            <a:r>
              <a:rPr lang="en-US" sz="3200" b="1" dirty="0" err="1" smtClean="0"/>
              <a:t>Lứa</a:t>
            </a:r>
            <a:r>
              <a:rPr lang="en-US" sz="3200" b="1" dirty="0" smtClean="0"/>
              <a:t> </a:t>
            </a:r>
            <a:r>
              <a:rPr lang="en-US" sz="3200" b="1" dirty="0" err="1"/>
              <a:t>tuổi</a:t>
            </a:r>
            <a:r>
              <a:rPr lang="en-US" sz="3200" b="1" dirty="0"/>
              <a:t> : </a:t>
            </a:r>
            <a:r>
              <a:rPr lang="en-US" sz="3200" b="1" dirty="0" smtClean="0"/>
              <a:t>3-4 </a:t>
            </a:r>
            <a:r>
              <a:rPr lang="en-US" sz="3200" b="1" dirty="0" err="1" smtClean="0"/>
              <a:t>tuổi</a:t>
            </a:r>
            <a:endParaRPr lang="en-US" sz="3200" b="1" dirty="0"/>
          </a:p>
          <a:p>
            <a:r>
              <a:rPr lang="en-US" sz="3200" b="1" dirty="0" err="1"/>
              <a:t>Giáo</a:t>
            </a:r>
            <a:r>
              <a:rPr lang="en-US" sz="3200" b="1" dirty="0"/>
              <a:t> </a:t>
            </a:r>
            <a:r>
              <a:rPr lang="en-US" sz="3200" b="1" dirty="0" err="1" smtClean="0"/>
              <a:t>viên:Nguyễn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Oanh</a:t>
            </a: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B5F72-6171-474D-8D03-2F816AB8BE21}"/>
              </a:ext>
            </a:extLst>
          </p:cNvPr>
          <p:cNvSpPr/>
          <p:nvPr/>
        </p:nvSpPr>
        <p:spPr>
          <a:xfrm>
            <a:off x="-1729093" y="312954"/>
            <a:ext cx="131022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4A912-CE05-49A3-8D56-DEDA56B5DECD}"/>
              </a:ext>
            </a:extLst>
          </p:cNvPr>
          <p:cNvSpPr/>
          <p:nvPr/>
        </p:nvSpPr>
        <p:spPr>
          <a:xfrm>
            <a:off x="-1985838" y="1371600"/>
            <a:ext cx="12930944" cy="16595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DA3011-6EAD-4DF3-BD60-6A87E1E2F2A6}"/>
              </a:ext>
            </a:extLst>
          </p:cNvPr>
          <p:cNvSpPr/>
          <p:nvPr/>
        </p:nvSpPr>
        <p:spPr>
          <a:xfrm>
            <a:off x="4387268" y="178709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D7B493-EFB9-4721-919C-DD450C55B02D}"/>
              </a:ext>
            </a:extLst>
          </p:cNvPr>
          <p:cNvSpPr/>
          <p:nvPr/>
        </p:nvSpPr>
        <p:spPr>
          <a:xfrm>
            <a:off x="822939" y="199711"/>
            <a:ext cx="77219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TRƯỜNG MẦM NON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HOA SỮA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FB3DA-3400-4C33-9D21-5F6333071866}"/>
              </a:ext>
            </a:extLst>
          </p:cNvPr>
          <p:cNvSpPr/>
          <p:nvPr/>
        </p:nvSpPr>
        <p:spPr>
          <a:xfrm>
            <a:off x="4387268" y="1371599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AC4AB-8ABF-4F94-B367-DC31396AB265}"/>
              </a:ext>
            </a:extLst>
          </p:cNvPr>
          <p:cNvSpPr txBox="1"/>
          <p:nvPr/>
        </p:nvSpPr>
        <p:spPr>
          <a:xfrm>
            <a:off x="661299" y="1371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FILE_20211112_153347_Bản ghi của tôi# 001">
            <a:hlinkClick r:id="" action="ppaction://media"/>
            <a:extLst>
              <a:ext uri="{FF2B5EF4-FFF2-40B4-BE49-F238E27FC236}">
                <a16:creationId xmlns:a16="http://schemas.microsoft.com/office/drawing/2014/main" id="{61E35059-61C2-4278-8570-40F8C330AC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46571" y="6341845"/>
            <a:ext cx="304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" y="381000"/>
            <a:ext cx="8994098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298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Xe</a:t>
            </a:r>
            <a:r>
              <a:rPr lang="en-US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đạp</a:t>
            </a:r>
            <a:r>
              <a:rPr lang="en-US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”</a:t>
            </a:r>
            <a:endParaRPr lang="en-US" sz="2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" y="0"/>
            <a:ext cx="9104978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01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2203" y="610627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đạp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thân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thiết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5815" y="62370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Qua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khe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, qua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suối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0957" y="5867400"/>
            <a:ext cx="312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đạp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chở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người</a:t>
            </a:r>
            <a:endParaRPr lang="en-US" sz="2400" dirty="0" smtClean="0">
              <a:solidFill>
                <a:srgbClr val="FFC000"/>
              </a:solidFill>
              <a:latin typeface=".VnArial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Đi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xa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đi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vội</a:t>
            </a:r>
            <a:endParaRPr lang="en-US" sz="2400" dirty="0">
              <a:solidFill>
                <a:srgbClr val="FFC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188" y="5867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hàng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củi</a:t>
            </a:r>
            <a:endParaRPr lang="en-US" sz="2400" dirty="0" smtClean="0"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!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!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70</Words>
  <Application>Microsoft Office PowerPoint</Application>
  <PresentationFormat>On-screen Show (4:3)</PresentationFormat>
  <Paragraphs>13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ALY NGUYEN</cp:lastModifiedBy>
  <cp:revision>13</cp:revision>
  <dcterms:created xsi:type="dcterms:W3CDTF">2017-03-10T07:45:13Z</dcterms:created>
  <dcterms:modified xsi:type="dcterms:W3CDTF">2025-03-12T08:31:07Z</dcterms:modified>
</cp:coreProperties>
</file>