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8" r:id="rId3"/>
  </p:sldMasterIdLst>
  <p:notesMasterIdLst>
    <p:notesMasterId r:id="rId27"/>
  </p:notesMasterIdLst>
  <p:sldIdLst>
    <p:sldId id="608" r:id="rId4"/>
    <p:sldId id="270" r:id="rId5"/>
    <p:sldId id="568" r:id="rId6"/>
    <p:sldId id="569" r:id="rId7"/>
    <p:sldId id="600" r:id="rId8"/>
    <p:sldId id="588" r:id="rId9"/>
    <p:sldId id="578" r:id="rId10"/>
    <p:sldId id="589" r:id="rId11"/>
    <p:sldId id="590" r:id="rId12"/>
    <p:sldId id="591" r:id="rId13"/>
    <p:sldId id="592" r:id="rId14"/>
    <p:sldId id="593" r:id="rId15"/>
    <p:sldId id="594" r:id="rId16"/>
    <p:sldId id="595" r:id="rId17"/>
    <p:sldId id="598" r:id="rId18"/>
    <p:sldId id="596" r:id="rId19"/>
    <p:sldId id="599" r:id="rId20"/>
    <p:sldId id="597" r:id="rId21"/>
    <p:sldId id="607" r:id="rId22"/>
    <p:sldId id="557" r:id="rId23"/>
    <p:sldId id="371" r:id="rId24"/>
    <p:sldId id="360" r:id="rId25"/>
    <p:sldId id="5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53091" autoAdjust="0"/>
  </p:normalViewPr>
  <p:slideViewPr>
    <p:cSldViewPr snapToGrid="0">
      <p:cViewPr varScale="1">
        <p:scale>
          <a:sx n="63" d="100"/>
          <a:sy n="63" d="100"/>
        </p:scale>
        <p:origin x="84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E-4644-8D21-0C9F1D662D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98-4AC3-A992-68DC35E8ED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E-4644-8D21-0C9F1D662D3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E-4644-8D21-0C9F1D662D3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A0E-4644-8D21-0C9F1D662D3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A0E-4644-8D21-0C9F1D662D3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A0E-4644-8D21-0C9F1D662D3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Ô số 1</c:v>
                </c:pt>
                <c:pt idx="1">
                  <c:v>Ô số 2</c:v>
                </c:pt>
                <c:pt idx="2">
                  <c:v>Ô số 3</c:v>
                </c:pt>
                <c:pt idx="3">
                  <c:v>Ô số 4</c:v>
                </c:pt>
                <c:pt idx="4">
                  <c:v>Ô số 5</c:v>
                </c:pt>
                <c:pt idx="5">
                  <c:v>Ô số 6</c:v>
                </c:pt>
                <c:pt idx="6">
                  <c:v>Ô số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1.4</c:v>
                </c:pt>
                <c:pt idx="2">
                  <c:v>1.4</c:v>
                </c:pt>
                <c:pt idx="3">
                  <c:v>1.4</c:v>
                </c:pt>
                <c:pt idx="4">
                  <c:v>1.4</c:v>
                </c:pt>
                <c:pt idx="5">
                  <c:v>1.4</c:v>
                </c:pt>
                <c:pt idx="6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8-4AC3-A992-68DC35E8EDF7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944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13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6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14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07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05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013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95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68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62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37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148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802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57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563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6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5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8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6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0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07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3081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tài: </a:t>
            </a:r>
            <a:r>
              <a:rPr lang="vi-VN" sz="1800" b="1" dirty="0" smtClean="0">
                <a:ln w="0">
                  <a:solidFill>
                    <a:srgbClr val="00206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 “ Sự tích cây vú sữa ”</a:t>
            </a:r>
            <a:endParaRPr lang="en-US" sz="1800" b="1" dirty="0" smtClean="0">
              <a:ln w="0">
                <a:solidFill>
                  <a:srgbClr val="00206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 smtClean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 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Thị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Hậu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8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5530199624106316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949" y="228600"/>
            <a:ext cx="11273245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99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9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546055549977981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705" y="209006"/>
            <a:ext cx="11667935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983499483275700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816" y="202475"/>
            <a:ext cx="11257190" cy="623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0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quay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0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7816766593321828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437" y="209005"/>
            <a:ext cx="11629889" cy="632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95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6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346498812509009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45" y="235131"/>
            <a:ext cx="11791217" cy="595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88" y="15339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771793" cy="2857500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875088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63542" y="571499"/>
            <a:ext cx="11921490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 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48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       Câu đố</a:t>
            </a:r>
            <a:r>
              <a:rPr lang="vi-VN" sz="4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:</a:t>
            </a:r>
            <a:endParaRPr lang="vi-VN" sz="4800" b="1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“ 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Quả gì gợi nhớ mẹ ta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Khi ăn bạn nhớ xoa xoa cho mềm”</a:t>
            </a: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AE66D296-5138-40B2-A643-63A606E8AC47}"/>
              </a:ext>
            </a:extLst>
          </p:cNvPr>
          <p:cNvSpPr/>
          <p:nvPr/>
        </p:nvSpPr>
        <p:spPr>
          <a:xfrm>
            <a:off x="1332411" y="1084218"/>
            <a:ext cx="10345783" cy="372291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0CE13A-9431-49CA-847E-32754AD378D5}"/>
              </a:ext>
            </a:extLst>
          </p:cNvPr>
          <p:cNvSpPr/>
          <p:nvPr/>
        </p:nvSpPr>
        <p:spPr>
          <a:xfrm>
            <a:off x="2246812" y="2406735"/>
            <a:ext cx="9246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7072" y="6085840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0359" y="4562709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696835" y="1438244"/>
            <a:ext cx="8303260" cy="1990755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667072" y="1963483"/>
            <a:ext cx="6314218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6924" y="1328323"/>
            <a:ext cx="494127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 KỊCH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3900" y="4336864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078" y="4840724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9971" y="3092330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4235948" y="235131"/>
            <a:ext cx="5885472" cy="2557523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843" y="-214938"/>
            <a:ext cx="2008444" cy="2003016"/>
          </a:xfrm>
          <a:prstGeom prst="rect">
            <a:avLst/>
          </a:prstGeom>
        </p:spPr>
      </p:pic>
      <p:grpSp>
        <p:nvGrpSpPr>
          <p:cNvPr id="8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4140926"/>
            <a:ext cx="12192000" cy="2717074"/>
            <a:chOff x="0" y="3698571"/>
            <a:chExt cx="12198968" cy="3159429"/>
          </a:xfrm>
        </p:grpSpPr>
        <p:pic>
          <p:nvPicPr>
            <p:cNvPr id="12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14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15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16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18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19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13909" cy="2416628"/>
          </a:xfrm>
          <a:prstGeom prst="rect">
            <a:avLst/>
          </a:prstGeom>
        </p:spPr>
      </p:pic>
      <p:pic>
        <p:nvPicPr>
          <p:cNvPr id="3" name="Me-Oi-Co-Biet-Be-Hieu-K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59410" y="875345"/>
            <a:ext cx="638547" cy="6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20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42939"/>
            <a:ext cx="10086975" cy="518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982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38" y="528638"/>
            <a:ext cx="6743700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96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34641771"/>
              </p:ext>
            </p:extLst>
          </p:nvPr>
        </p:nvGraphicFramePr>
        <p:xfrm>
          <a:off x="1907177" y="497541"/>
          <a:ext cx="8252823" cy="5681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sosceles Triangle 4"/>
          <p:cNvSpPr/>
          <p:nvPr/>
        </p:nvSpPr>
        <p:spPr>
          <a:xfrm rot="5400000">
            <a:off x="5994025" y="2897717"/>
            <a:ext cx="349624" cy="880780"/>
          </a:xfrm>
          <a:prstGeom prst="triangle">
            <a:avLst>
              <a:gd name="adj" fmla="val 197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67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226" y="5573307"/>
            <a:ext cx="5212715" cy="740410"/>
          </a:xfrm>
          <a:prstGeom prst="rect">
            <a:avLst/>
          </a:prstGeom>
        </p:spPr>
      </p:pic>
      <p:pic>
        <p:nvPicPr>
          <p:cNvPr id="4" name="图片 3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514" y="3644903"/>
            <a:ext cx="3406140" cy="213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A10F3-E5E3-416C-8A64-9616476FA4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626" y="-131416"/>
            <a:ext cx="1569661" cy="1569661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183218" y="676170"/>
            <a:ext cx="8143625" cy="2592976"/>
          </a:xfrm>
          <a:prstGeom prst="cloud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6A911-6813-4C73-92CA-71CA078E1771}"/>
              </a:ext>
            </a:extLst>
          </p:cNvPr>
          <p:cNvSpPr txBox="1"/>
          <p:nvPr/>
        </p:nvSpPr>
        <p:spPr>
          <a:xfrm>
            <a:off x="3037699" y="1280161"/>
            <a:ext cx="65575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A98DFE00-2D9F-4315-8F2E-4A4395816F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234" y="-348094"/>
            <a:ext cx="2008444" cy="2003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037699" cy="24558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7" y="4138948"/>
            <a:ext cx="12193057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1072007874834775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943" y="130629"/>
            <a:ext cx="11861074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2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213</Words>
  <Application>Microsoft Office PowerPoint</Application>
  <PresentationFormat>Widescreen</PresentationFormat>
  <Paragraphs>36</Paragraphs>
  <Slides>23</Slides>
  <Notes>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等线</vt:lpstr>
      <vt:lpstr>inpin heiti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</cp:lastModifiedBy>
  <cp:revision>164</cp:revision>
  <dcterms:created xsi:type="dcterms:W3CDTF">2021-12-06T15:13:01Z</dcterms:created>
  <dcterms:modified xsi:type="dcterms:W3CDTF">2025-02-19T03:38:49Z</dcterms:modified>
</cp:coreProperties>
</file>