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9"/>
  </p:notesMasterIdLst>
  <p:sldIdLst>
    <p:sldId id="693" r:id="rId3"/>
    <p:sldId id="272" r:id="rId4"/>
    <p:sldId id="1808" r:id="rId5"/>
    <p:sldId id="1806" r:id="rId6"/>
    <p:sldId id="1814" r:id="rId7"/>
    <p:sldId id="1809" r:id="rId8"/>
    <p:sldId id="1811" r:id="rId9"/>
    <p:sldId id="1810" r:id="rId10"/>
    <p:sldId id="1815" r:id="rId11"/>
    <p:sldId id="1812" r:id="rId12"/>
    <p:sldId id="262" r:id="rId13"/>
    <p:sldId id="347" r:id="rId14"/>
    <p:sldId id="1837" r:id="rId15"/>
    <p:sldId id="1838" r:id="rId16"/>
    <p:sldId id="1840" r:id="rId17"/>
    <p:sldId id="1842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A117"/>
    <a:srgbClr val="DEEEFF"/>
    <a:srgbClr val="3E830E"/>
    <a:srgbClr val="C0FBEF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DCA68-592F-465E-9BB0-71941787586C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EA2CD-CA99-4490-8662-1093B07E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6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32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6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6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1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3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36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3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EA2CD-CA99-4490-8662-1093B07E2D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09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95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53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E5CBD1E-58C8-5E16-E4CE-C6300FF72174}"/>
              </a:ext>
            </a:extLst>
          </p:cNvPr>
          <p:cNvSpPr txBox="1"/>
          <p:nvPr userDrawn="1"/>
        </p:nvSpPr>
        <p:spPr>
          <a:xfrm>
            <a:off x="1978522" y="666226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4307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12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42.sv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46.sv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21874" y="3832778"/>
            <a:ext cx="3356456" cy="28228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86182" y="158110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80">
            <a:extLst>
              <a:ext uri="{FF2B5EF4-FFF2-40B4-BE49-F238E27FC236}">
                <a16:creationId xmlns:a16="http://schemas.microsoft.com/office/drawing/2014/main" id="{1CF0F0CD-7E40-495B-95A4-545570DC125A}"/>
              </a:ext>
            </a:extLst>
          </p:cNvPr>
          <p:cNvSpPr txBox="1"/>
          <p:nvPr/>
        </p:nvSpPr>
        <p:spPr>
          <a:xfrm>
            <a:off x="1402420" y="3025900"/>
            <a:ext cx="9399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nghệ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múa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rối</a:t>
            </a:r>
            <a:r>
              <a:rPr lang="en-US" sz="3000" b="1" dirty="0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E830E"/>
                </a:solidFill>
                <a:latin typeface="iCiel Nabila" pitchFamily="2" charset="0"/>
                <a:ea typeface="SimSun-ExtB" panose="02010609060101010101" pitchFamily="49" charset="-122"/>
                <a:cs typeface="Times New Roman" panose="02020603050405020304" pitchFamily="18" charset="0"/>
              </a:rPr>
              <a:t>bóng</a:t>
            </a:r>
            <a:endParaRPr lang="en-US" sz="3000" b="1" dirty="0">
              <a:solidFill>
                <a:srgbClr val="3E830E"/>
              </a:solidFill>
              <a:latin typeface="iCiel Nabila" pitchFamily="2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C8DFEB-2CC3-44D6-A86E-F4FBEA7D5A13}"/>
              </a:ext>
            </a:extLst>
          </p:cNvPr>
          <p:cNvSpPr/>
          <p:nvPr/>
        </p:nvSpPr>
        <p:spPr>
          <a:xfrm>
            <a:off x="1612651" y="2574007"/>
            <a:ext cx="8978992" cy="5847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164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iCiel Pony" panose="02000000000000000000" pitchFamily="2" charset="0"/>
                <a:cs typeface="Times New Roman" panose="02020603050405020304" pitchFamily="18" charset="0"/>
              </a:rPr>
              <a:t>HOẠT ĐỘNG KHÁM PHÁ</a:t>
            </a:r>
            <a:endParaRPr kumimoji="0" lang="en-US" sz="4000" b="1" i="0" u="none" strike="noStrike" kern="120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uLnTx/>
              <a:uFillTx/>
              <a:latin typeface="iCiel Pony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AB2DA-C858-4416-B1F8-B1153CFB6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3" b="96364" l="1707" r="95000">
                        <a14:foregroundMark x1="57927" y1="4773" x2="58537" y2="9545"/>
                        <a14:foregroundMark x1="57317" y1="29318" x2="56951" y2="40909"/>
                        <a14:foregroundMark x1="55488" y1="27955" x2="54634" y2="40227"/>
                        <a14:foregroundMark x1="29390" y1="90455" x2="63537" y2="85455"/>
                        <a14:foregroundMark x1="63537" y1="85455" x2="65732" y2="85909"/>
                        <a14:foregroundMark x1="24562" y1="84303" x2="31707" y2="84545"/>
                        <a14:foregroundMark x1="23902" y1="89545" x2="25366" y2="90000"/>
                        <a14:foregroundMark x1="23902" y1="88182" x2="23902" y2="90455"/>
                        <a14:backgroundMark x1="11951" y1="25000" x2="13902" y2="92727"/>
                        <a14:backgroundMark x1="17805" y1="32727" x2="18293" y2="90000"/>
                        <a14:backgroundMark x1="3537" y1="85909" x2="11098" y2="96591"/>
                        <a14:backgroundMark x1="11098" y1="96591" x2="11220" y2="96591"/>
                        <a14:backgroundMark x1="24832" y1="91399" x2="26098" y2="94545"/>
                        <a14:backgroundMark x1="20976" y1="81818" x2="23537" y2="88182"/>
                        <a14:backgroundMark x1="26098" y1="94545" x2="29146" y2="94545"/>
                        <a14:backgroundMark x1="94756" y1="34545" x2="89390" y2="98409"/>
                        <a14:backgroundMark x1="89634" y1="64773" x2="88902" y2="90000"/>
                        <a14:backgroundMark x1="2561" y1="70000" x2="1585" y2="86591"/>
                        <a14:backgroundMark x1="1585" y1="86591" x2="3537" y2="99318"/>
                        <a14:backgroundMark x1="5000" y1="94091" x2="6707" y2="99773"/>
                        <a14:backgroundMark x1="9146" y1="82273" x2="12927" y2="95909"/>
                        <a14:backgroundMark x1="15122" y1="83182" x2="16585" y2="87273"/>
                        <a14:backgroundMark x1="6951" y1="85455" x2="10732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69394" y="4146817"/>
            <a:ext cx="4931595" cy="2646223"/>
          </a:xfrm>
          <a:prstGeom prst="rect">
            <a:avLst/>
          </a:prstGeom>
        </p:spPr>
      </p:pic>
      <p:pic>
        <p:nvPicPr>
          <p:cNvPr id="34" name="图片 38">
            <a:extLst>
              <a:ext uri="{FF2B5EF4-FFF2-40B4-BE49-F238E27FC236}">
                <a16:creationId xmlns:a16="http://schemas.microsoft.com/office/drawing/2014/main" id="{2C9C4E0B-7A5C-4F1F-BDDA-4B19DAFC8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" y="4757763"/>
            <a:ext cx="12192000" cy="2162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A962E-B56E-4A4E-B4BD-B5523E20C2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1" b="90210" l="5464" r="93212">
                        <a14:foregroundMark x1="14404" y1="44056" x2="15563" y2="90909"/>
                        <a14:foregroundMark x1="84603" y1="44056" x2="88576" y2="76573"/>
                        <a14:foregroundMark x1="93377" y1="39161" x2="91391" y2="70979"/>
                        <a14:foregroundMark x1="82450" y1="58042" x2="84603" y2="68531"/>
                        <a14:foregroundMark x1="14570" y1="52797" x2="16225" y2="69930"/>
                        <a14:foregroundMark x1="11258" y1="49301" x2="14901" y2="69580"/>
                        <a14:foregroundMark x1="5464" y1="39161" x2="7616" y2="43007"/>
                        <a14:foregroundMark x1="35099" y1="38112" x2="40894" y2="82168"/>
                        <a14:foregroundMark x1="36589" y1="56993" x2="36921" y2="73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00" y="6105753"/>
            <a:ext cx="1609258" cy="762000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C540EB87-761E-E6EB-7CE3-E47EB2E2E8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09" y="5241872"/>
            <a:ext cx="4569479" cy="15705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0" y="152400"/>
            <a:ext cx="5625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HOA THỦY TIÊN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7342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9023" y="42124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2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265">
        <p14:reveal/>
      </p:transition>
    </mc:Choice>
    <mc:Fallback xmlns="">
      <p:transition spd="slow" advTm="26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4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75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75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3;p19">
            <a:extLst>
              <a:ext uri="{FF2B5EF4-FFF2-40B4-BE49-F238E27FC236}">
                <a16:creationId xmlns:a16="http://schemas.microsoft.com/office/drawing/2014/main" id="{B3A05D04-E80D-8F9B-C3FE-74E6E55C28DF}"/>
              </a:ext>
            </a:extLst>
          </p:cNvPr>
          <p:cNvSpPr/>
          <p:nvPr/>
        </p:nvSpPr>
        <p:spPr>
          <a:xfrm>
            <a:off x="3133993" y="1412738"/>
            <a:ext cx="6778357" cy="3735705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rgbClr val="0070C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3" name="图片 38">
            <a:extLst>
              <a:ext uri="{FF2B5EF4-FFF2-40B4-BE49-F238E27FC236}">
                <a16:creationId xmlns:a16="http://schemas.microsoft.com/office/drawing/2014/main" id="{F0E12F91-6C08-9029-75A2-D8E1AC4448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707899"/>
            <a:ext cx="12192000" cy="2162808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24394805-B380-FB07-5CB1-142ACB0009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CC53C4A-6DB2-60D1-048E-2DBAEBF6C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C3FC0F6F-D8BF-EA3B-3932-E79B1A8BC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195" y="469265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14DC873F-9036-61A2-A55B-3B269A708E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40156" y="-498953"/>
            <a:ext cx="2741295" cy="2768600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770AD8CB-C86E-D8FE-BD12-E8257B2A7B38}"/>
              </a:ext>
            </a:extLst>
          </p:cNvPr>
          <p:cNvSpPr txBox="1"/>
          <p:nvPr/>
        </p:nvSpPr>
        <p:spPr>
          <a:xfrm>
            <a:off x="4060629" y="2848892"/>
            <a:ext cx="57052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Cách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tạo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sân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khấu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và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sử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dụng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rối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bóng</a:t>
            </a:r>
            <a:endParaRPr lang="zh-CN" altLang="en-US" sz="4200" b="1" dirty="0">
              <a:solidFill>
                <a:srgbClr val="FF0000"/>
              </a:solidFill>
              <a:latin typeface="iCiel Mijas" panose="02000506000000020004" pitchFamily="50" charset="0"/>
              <a:cs typeface="+mn-ea"/>
              <a:sym typeface="+mn-lt"/>
            </a:endParaRPr>
          </a:p>
        </p:txBody>
      </p:sp>
      <p:pic>
        <p:nvPicPr>
          <p:cNvPr id="14" name="图片 1" descr="51miz-E1178702-E41561B1">
            <a:extLst>
              <a:ext uri="{FF2B5EF4-FFF2-40B4-BE49-F238E27FC236}">
                <a16:creationId xmlns:a16="http://schemas.microsoft.com/office/drawing/2014/main" id="{FEB2FB09-7123-C50D-A9E0-E958D40E85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889" y="176210"/>
            <a:ext cx="4251960" cy="3188970"/>
          </a:xfrm>
          <a:prstGeom prst="rect">
            <a:avLst/>
          </a:prstGeom>
        </p:spPr>
      </p:pic>
      <p:pic>
        <p:nvPicPr>
          <p:cNvPr id="17" name="图片 5" descr="51miz-E1257743-198240E1">
            <a:extLst>
              <a:ext uri="{FF2B5EF4-FFF2-40B4-BE49-F238E27FC236}">
                <a16:creationId xmlns:a16="http://schemas.microsoft.com/office/drawing/2014/main" id="{3D78AA2F-3D05-3331-5EB6-32782CF262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961" y="1726695"/>
            <a:ext cx="5144012" cy="5144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0DDB5C-0EF9-D32D-1264-4358DC7ED9F9}"/>
              </a:ext>
            </a:extLst>
          </p:cNvPr>
          <p:cNvSpPr txBox="1"/>
          <p:nvPr/>
        </p:nvSpPr>
        <p:spPr>
          <a:xfrm>
            <a:off x="3103961" y="2309818"/>
            <a:ext cx="10679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0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7"/>
    </mc:Choice>
    <mc:Fallback xmlns="">
      <p:transition spd="slow" advTm="447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46" y="1658291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184977" y="1809441"/>
            <a:ext cx="928516" cy="831459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A7F5CC16-C3DB-4D7C-B743-CDB1537525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436543"/>
            <a:ext cx="8817428" cy="440871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E415B0E9-2DD7-459D-B934-989C0996CA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363" y="3360842"/>
            <a:ext cx="2871333" cy="3452927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5D39AF2C-F486-4177-A96B-5A007B0F82C4}"/>
              </a:ext>
            </a:extLst>
          </p:cNvPr>
          <p:cNvSpPr txBox="1"/>
          <p:nvPr/>
        </p:nvSpPr>
        <p:spPr>
          <a:xfrm>
            <a:off x="2717025" y="1948402"/>
            <a:ext cx="570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altLang="zh-CN" sz="7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Mở</a:t>
            </a:r>
            <a:r>
              <a:rPr lang="en-US" altLang="zh-CN" sz="7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rộng</a:t>
            </a:r>
            <a:endParaRPr lang="zh-CN" altLang="en-US" sz="7200" b="1" dirty="0">
              <a:solidFill>
                <a:srgbClr val="FF0000"/>
              </a:solidFill>
              <a:latin typeface="iCiel Mijas" panose="02000506000000020004" pitchFamily="50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767">
        <p15:prstTrans prst="airplane"/>
      </p:transition>
    </mc:Choice>
    <mc:Fallback xmlns="">
      <p:transition spd="slow" advTm="3676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" y="0"/>
            <a:ext cx="12192000" cy="6858000"/>
          </a:xfrm>
          <a:prstGeom prst="rect">
            <a:avLst/>
          </a:prstGeom>
        </p:spPr>
      </p:pic>
      <p:pic>
        <p:nvPicPr>
          <p:cNvPr id="22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1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1397" y="6106138"/>
            <a:ext cx="20764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Nguồn</a:t>
            </a:r>
            <a:r>
              <a:rPr lang="en-US" dirty="0"/>
              <a:t>: </a:t>
            </a:r>
            <a:r>
              <a:rPr lang="en-US" dirty="0" err="1"/>
              <a:t>Youtube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356863" y="923732"/>
            <a:ext cx="9427565" cy="5577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52538" y="-2487650"/>
            <a:ext cx="1482979" cy="13641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09200" y="1163543"/>
            <a:ext cx="8922890" cy="50646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06281" y="6159087"/>
            <a:ext cx="20764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Nguồn</a:t>
            </a:r>
            <a:r>
              <a:rPr lang="en-US" dirty="0"/>
              <a:t>: </a:t>
            </a:r>
            <a:r>
              <a:rPr lang="en-US" dirty="0" err="1"/>
              <a:t>Youtube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0" r="56100">
                        <a14:foregroundMark x1="30800" y1="61019" x2="29100" y2="69074"/>
                        <a14:foregroundMark x1="26900" y1="72315" x2="24300" y2="80000"/>
                        <a14:foregroundMark x1="30400" y1="74352" x2="32500" y2="78796"/>
                        <a14:foregroundMark x1="33000" y1="82870" x2="33000" y2="82870"/>
                        <a14:foregroundMark x1="22900" y1="86481" x2="22900" y2="86481"/>
                        <a14:foregroundMark x1="8500" y1="52963" x2="14200" y2="54167"/>
                        <a14:foregroundMark x1="38200" y1="49259" x2="43900" y2="45278"/>
                        <a14:foregroundMark x1="29100" y1="35926" x2="29100" y2="35926"/>
                        <a14:foregroundMark x1="16000" y1="33148" x2="16000" y2="33148"/>
                        <a14:foregroundMark x1="16000" y1="33148" x2="16000" y2="34722"/>
                        <a14:foregroundMark x1="16000" y1="35556" x2="16000" y2="35556"/>
                        <a14:foregroundMark x1="47800" y1="22593" x2="47800" y2="22593"/>
                        <a14:foregroundMark x1="51700" y1="44815" x2="51700" y2="44815"/>
                        <a14:foregroundMark x1="52600" y1="46481" x2="52600" y2="46481"/>
                        <a14:foregroundMark x1="35600" y1="10926" x2="35600" y2="10926"/>
                        <a14:foregroundMark x1="52800" y1="23796" x2="52800" y2="23796"/>
                        <a14:foregroundMark x1="41700" y1="57778" x2="41700" y2="57778"/>
                        <a14:foregroundMark x1="39700" y1="30556" x2="39700" y2="30556"/>
                        <a14:foregroundMark x1="11400" y1="25648" x2="11400" y2="2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28" y="3100510"/>
            <a:ext cx="3828396" cy="4134668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8132" y="906741"/>
            <a:ext cx="2346240" cy="1277603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19" y="957066"/>
            <a:ext cx="2346240" cy="1277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78" b="89352" l="46800" r="96700">
                        <a14:foregroundMark x1="55000" y1="19259" x2="55000" y2="19259"/>
                        <a14:foregroundMark x1="55400" y1="20741" x2="55400" y2="20741"/>
                        <a14:foregroundMark x1="64800" y1="8611" x2="64800" y2="8611"/>
                        <a14:foregroundMark x1="52700" y1="46481" x2="52700" y2="46481"/>
                        <a14:foregroundMark x1="51600" y1="24074" x2="51600" y2="24074"/>
                        <a14:foregroundMark x1="67500" y1="6667" x2="67500" y2="6667"/>
                        <a14:foregroundMark x1="71400" y1="42963" x2="71400" y2="42963"/>
                        <a14:foregroundMark x1="47500" y1="22222" x2="47500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15" b="8920"/>
          <a:stretch/>
        </p:blipFill>
        <p:spPr>
          <a:xfrm flipH="1">
            <a:off x="358819" y="3029405"/>
            <a:ext cx="1996088" cy="382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9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2"/>
    </mc:Choice>
    <mc:Fallback xmlns="">
      <p:transition spd="slow" advTm="4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78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11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5A6C1ED2-BD09-4F31-9EDD-6174C909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0" y="0"/>
            <a:ext cx="13784066" cy="69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artoon creative text box, animal, creative, dialog box png | PNGWing">
            <a:extLst>
              <a:ext uri="{FF2B5EF4-FFF2-40B4-BE49-F238E27FC236}">
                <a16:creationId xmlns:a16="http://schemas.microsoft.com/office/drawing/2014/main" id="{B6FA72C1-9443-41CF-9ADE-502A6F52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8" b="90439" l="10000" r="90000">
                        <a14:foregroundMark x1="42500" y1="35530" x2="68152" y2="31912"/>
                        <a14:foregroundMark x1="68152" y1="31912" x2="75000" y2="31912"/>
                        <a14:foregroundMark x1="75000" y1="31912" x2="84783" y2="36176"/>
                        <a14:foregroundMark x1="84783" y1="36176" x2="88804" y2="42506"/>
                        <a14:foregroundMark x1="88804" y1="42506" x2="91087" y2="71576"/>
                        <a14:foregroundMark x1="91087" y1="71576" x2="83478" y2="86693"/>
                        <a14:foregroundMark x1="83478" y1="86693" x2="78043" y2="90052"/>
                        <a14:foregroundMark x1="78043" y1="90052" x2="30109" y2="92506"/>
                        <a14:foregroundMark x1="30109" y1="92506" x2="23478" y2="90439"/>
                        <a14:foregroundMark x1="23478" y1="90439" x2="16304" y2="74935"/>
                        <a14:foregroundMark x1="16304" y1="74935" x2="15652" y2="55039"/>
                        <a14:foregroundMark x1="15652" y1="55039" x2="17826" y2="46512"/>
                        <a14:foregroundMark x1="17826" y1="46512" x2="23261" y2="40698"/>
                        <a14:foregroundMark x1="23261" y1="40698" x2="43152" y2="35917"/>
                        <a14:foregroundMark x1="43152" y1="35917" x2="44565" y2="35917"/>
                        <a14:foregroundMark x1="42500" y1="15762" x2="42500" y2="25840"/>
                        <a14:foregroundMark x1="53043" y1="13307" x2="48696" y2="22610"/>
                        <a14:foregroundMark x1="42826" y1="13695" x2="39783" y2="28295"/>
                        <a14:foregroundMark x1="30094" y1="18992" x2="30978" y2="20155"/>
                        <a14:foregroundMark x1="27935" y1="16150" x2="28803" y2="17292"/>
                        <a14:foregroundMark x1="31630" y1="18992" x2="31630" y2="21447"/>
                        <a14:foregroundMark x1="31630" y1="12920" x2="31630" y2="16537"/>
                        <a14:foregroundMark x1="26196" y1="22222" x2="31304" y2="22222"/>
                        <a14:foregroundMark x1="34022" y1="22997" x2="37935" y2="28553"/>
                        <a14:foregroundMark x1="37935" y1="28553" x2="45483" y2="28672"/>
                        <a14:foregroundMark x1="50093" y1="27888" x2="60435" y2="25840"/>
                        <a14:foregroundMark x1="46762" y1="28548" x2="47160" y2="28469"/>
                        <a14:foregroundMark x1="60435" y1="25840" x2="68261" y2="25840"/>
                        <a14:foregroundMark x1="68261" y1="25840" x2="75217" y2="25194"/>
                        <a14:foregroundMark x1="75533" y1="24902" x2="77174" y2="23385"/>
                        <a14:foregroundMark x1="68696" y1="25840" x2="69022" y2="31912"/>
                        <a14:foregroundMark x1="38804" y1="29070" x2="38804" y2="33979"/>
                        <a14:foregroundMark x1="30978" y1="37209" x2="24565" y2="38889"/>
                        <a14:foregroundMark x1="24565" y1="38889" x2="19457" y2="42636"/>
                        <a14:foregroundMark x1="19457" y1="42636" x2="16739" y2="46512"/>
                        <a14:backgroundMark x1="44565" y1="30362" x2="58913" y2="30749"/>
                        <a14:backgroundMark x1="58913" y1="30749" x2="63261" y2="30362"/>
                        <a14:backgroundMark x1="76196" y1="25840" x2="73478" y2="27132"/>
                        <a14:backgroundMark x1="50326" y1="28295" x2="47283" y2="28682"/>
                        <a14:backgroundMark x1="30652" y1="16537" x2="30652" y2="1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50" y="-1670574"/>
            <a:ext cx="7252972" cy="61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9">
            <a:extLst>
              <a:ext uri="{FF2B5EF4-FFF2-40B4-BE49-F238E27FC236}">
                <a16:creationId xmlns:a16="http://schemas.microsoft.com/office/drawing/2014/main" id="{D6CAEEDC-A7B4-49ED-9AA4-871A1F4B6DA3}"/>
              </a:ext>
            </a:extLst>
          </p:cNvPr>
          <p:cNvSpPr txBox="1"/>
          <p:nvPr/>
        </p:nvSpPr>
        <p:spPr>
          <a:xfrm>
            <a:off x="3773493" y="1305759"/>
            <a:ext cx="5511964" cy="2258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47"/>
              </a:lnSpc>
            </a:pP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Múa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rối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bóng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tay</a:t>
            </a:r>
            <a:endParaRPr lang="en-US" sz="8000" dirty="0">
              <a:ln w="28575">
                <a:solidFill>
                  <a:srgbClr val="FFFFFF"/>
                </a:solidFill>
              </a:ln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4A8E50DE-7738-44AC-8866-027714A361D2}"/>
              </a:ext>
            </a:extLst>
          </p:cNvPr>
          <p:cNvSpPr txBox="1"/>
          <p:nvPr/>
        </p:nvSpPr>
        <p:spPr>
          <a:xfrm>
            <a:off x="3139462" y="596412"/>
            <a:ext cx="683692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300" b="1" i="1" dirty="0" err="1">
                <a:solidFill>
                  <a:srgbClr val="002060"/>
                </a:solidFill>
                <a:latin typeface="SVN-Appleberry" panose="02040603050506020204" pitchFamily="18" charset="0"/>
              </a:rPr>
              <a:t>Trò</a:t>
            </a:r>
            <a:r>
              <a:rPr lang="en-US" sz="5300" b="1" i="1" dirty="0">
                <a:solidFill>
                  <a:srgbClr val="002060"/>
                </a:solidFill>
                <a:latin typeface="SVN-Appleberry" panose="02040603050506020204" pitchFamily="18" charset="0"/>
              </a:rPr>
              <a:t> </a:t>
            </a:r>
            <a:r>
              <a:rPr lang="en-US" sz="5300" b="1" i="1" dirty="0" err="1">
                <a:solidFill>
                  <a:srgbClr val="002060"/>
                </a:solidFill>
                <a:latin typeface="SVN-Appleberry" panose="02040603050506020204" pitchFamily="18" charset="0"/>
              </a:rPr>
              <a:t>chơi</a:t>
            </a:r>
            <a:r>
              <a:rPr lang="en-US" sz="5300" b="1" i="1" dirty="0">
                <a:solidFill>
                  <a:srgbClr val="002060"/>
                </a:solidFill>
                <a:latin typeface="SVN-Appleberry" panose="02040603050506020204" pitchFamily="18" charset="0"/>
              </a:rPr>
              <a:t>:</a:t>
            </a:r>
          </a:p>
        </p:txBody>
      </p:sp>
      <p:pic>
        <p:nvPicPr>
          <p:cNvPr id="1026" name="Picture 2" descr="Premium Vector | Happy cute little kid boy standing and clap the hand">
            <a:extLst>
              <a:ext uri="{FF2B5EF4-FFF2-40B4-BE49-F238E27FC236}">
                <a16:creationId xmlns:a16="http://schemas.microsoft.com/office/drawing/2014/main" id="{BA107661-9215-4B7A-9EBF-CDFB7E1D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" y="513672"/>
            <a:ext cx="6101818" cy="61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Hands Stock Illustrations – 176,869 Cartoon Hands Stock  Illustrations, Vectors &amp; Clipart - Dreamstime">
            <a:extLst>
              <a:ext uri="{FF2B5EF4-FFF2-40B4-BE49-F238E27FC236}">
                <a16:creationId xmlns:a16="http://schemas.microsoft.com/office/drawing/2014/main" id="{492D8FFB-B809-4086-BA04-1C315984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9867" y="1116479"/>
            <a:ext cx="4896205" cy="489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9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5"/>
    </mc:Choice>
    <mc:Fallback xmlns="">
      <p:transition spd="slow" advTm="1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3E40B-ED23-43F1-9055-ECF073FB1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241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52712-39D9-440A-A05A-49ED2E2C4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0" y="4521579"/>
            <a:ext cx="6340767" cy="4672841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EB39EDB7-8CA2-4B85-B7E4-C9C9003A186A}"/>
              </a:ext>
            </a:extLst>
          </p:cNvPr>
          <p:cNvSpPr txBox="1"/>
          <p:nvPr/>
        </p:nvSpPr>
        <p:spPr>
          <a:xfrm>
            <a:off x="4902830" y="1867309"/>
            <a:ext cx="35184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Đồ</a:t>
            </a:r>
            <a:r>
              <a:rPr lang="en-US" sz="4400" dirty="0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 </a:t>
            </a:r>
            <a:r>
              <a:rPr lang="en-US" sz="4400" dirty="0" err="1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dùng</a:t>
            </a:r>
            <a:r>
              <a:rPr lang="en-US" sz="4400" dirty="0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 </a:t>
            </a:r>
            <a:r>
              <a:rPr lang="en-US" sz="4400" dirty="0" err="1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chuẩn</a:t>
            </a:r>
            <a:r>
              <a:rPr lang="en-US" sz="4400" dirty="0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 </a:t>
            </a:r>
            <a:r>
              <a:rPr lang="en-US" sz="4400" dirty="0" err="1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bị</a:t>
            </a:r>
            <a:r>
              <a:rPr lang="en-US" sz="4400" dirty="0">
                <a:ln w="28575">
                  <a:solidFill>
                    <a:srgbClr val="FFFFFF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BD1C1-EFAB-4E88-BDA9-00E8DA0A6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42" y="3221526"/>
            <a:ext cx="2175841" cy="2175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2F840-DCF2-4D16-8449-9B3564C8BD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2" y="3221526"/>
            <a:ext cx="2714163" cy="2714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8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9"/>
    </mc:Choice>
    <mc:Fallback xmlns="">
      <p:transition spd="slow" advTm="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5A6C1ED2-BD09-4F31-9EDD-6174C909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0" y="0"/>
            <a:ext cx="13898946" cy="69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artoon creative text box, animal, creative, dialog box png | PNGWing">
            <a:extLst>
              <a:ext uri="{FF2B5EF4-FFF2-40B4-BE49-F238E27FC236}">
                <a16:creationId xmlns:a16="http://schemas.microsoft.com/office/drawing/2014/main" id="{B6FA72C1-9443-41CF-9ADE-502A6F52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8" b="90439" l="10000" r="90000">
                        <a14:foregroundMark x1="42500" y1="35530" x2="68152" y2="31912"/>
                        <a14:foregroundMark x1="68152" y1="31912" x2="75000" y2="31912"/>
                        <a14:foregroundMark x1="75000" y1="31912" x2="84783" y2="36176"/>
                        <a14:foregroundMark x1="84783" y1="36176" x2="88804" y2="42506"/>
                        <a14:foregroundMark x1="88804" y1="42506" x2="91087" y2="71576"/>
                        <a14:foregroundMark x1="91087" y1="71576" x2="83478" y2="86693"/>
                        <a14:foregroundMark x1="83478" y1="86693" x2="78043" y2="90052"/>
                        <a14:foregroundMark x1="78043" y1="90052" x2="30109" y2="92506"/>
                        <a14:foregroundMark x1="30109" y1="92506" x2="23478" y2="90439"/>
                        <a14:foregroundMark x1="23478" y1="90439" x2="16304" y2="74935"/>
                        <a14:foregroundMark x1="16304" y1="74935" x2="15652" y2="55039"/>
                        <a14:foregroundMark x1="15652" y1="55039" x2="17826" y2="46512"/>
                        <a14:foregroundMark x1="17826" y1="46512" x2="23261" y2="40698"/>
                        <a14:foregroundMark x1="23261" y1="40698" x2="43152" y2="35917"/>
                        <a14:foregroundMark x1="43152" y1="35917" x2="44565" y2="35917"/>
                        <a14:foregroundMark x1="42500" y1="15762" x2="42500" y2="25840"/>
                        <a14:foregroundMark x1="53043" y1="13307" x2="48696" y2="22610"/>
                        <a14:foregroundMark x1="42826" y1="13695" x2="39783" y2="28295"/>
                        <a14:foregroundMark x1="30094" y1="18992" x2="30978" y2="20155"/>
                        <a14:foregroundMark x1="27935" y1="16150" x2="28803" y2="17292"/>
                        <a14:foregroundMark x1="31630" y1="18992" x2="31630" y2="21447"/>
                        <a14:foregroundMark x1="31630" y1="12920" x2="31630" y2="16537"/>
                        <a14:foregroundMark x1="26196" y1="22222" x2="31304" y2="22222"/>
                        <a14:foregroundMark x1="34022" y1="22997" x2="37935" y2="28553"/>
                        <a14:foregroundMark x1="37935" y1="28553" x2="45483" y2="28672"/>
                        <a14:foregroundMark x1="50093" y1="27888" x2="60435" y2="25840"/>
                        <a14:foregroundMark x1="46762" y1="28548" x2="47160" y2="28469"/>
                        <a14:foregroundMark x1="60435" y1="25840" x2="68261" y2="25840"/>
                        <a14:foregroundMark x1="68261" y1="25840" x2="75217" y2="25194"/>
                        <a14:foregroundMark x1="75533" y1="24902" x2="77174" y2="23385"/>
                        <a14:foregroundMark x1="68696" y1="25840" x2="69022" y2="31912"/>
                        <a14:foregroundMark x1="38804" y1="29070" x2="38804" y2="33979"/>
                        <a14:foregroundMark x1="30978" y1="37209" x2="24565" y2="38889"/>
                        <a14:foregroundMark x1="24565" y1="38889" x2="19457" y2="42636"/>
                        <a14:foregroundMark x1="19457" y1="42636" x2="16739" y2="46512"/>
                        <a14:backgroundMark x1="44565" y1="30362" x2="58913" y2="30749"/>
                        <a14:backgroundMark x1="58913" y1="30749" x2="63261" y2="30362"/>
                        <a14:backgroundMark x1="76196" y1="25840" x2="73478" y2="27132"/>
                        <a14:backgroundMark x1="50326" y1="28295" x2="47283" y2="28682"/>
                        <a14:backgroundMark x1="30652" y1="16537" x2="30652" y2="1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0" y="-1558279"/>
            <a:ext cx="7252972" cy="61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9">
            <a:extLst>
              <a:ext uri="{FF2B5EF4-FFF2-40B4-BE49-F238E27FC236}">
                <a16:creationId xmlns:a16="http://schemas.microsoft.com/office/drawing/2014/main" id="{D6CAEEDC-A7B4-49ED-9AA4-871A1F4B6DA3}"/>
              </a:ext>
            </a:extLst>
          </p:cNvPr>
          <p:cNvSpPr txBox="1"/>
          <p:nvPr/>
        </p:nvSpPr>
        <p:spPr>
          <a:xfrm>
            <a:off x="3340018" y="1355357"/>
            <a:ext cx="5511964" cy="2258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47"/>
              </a:lnSpc>
            </a:pP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Múa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rối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bóng</a:t>
            </a:r>
            <a:r>
              <a:rPr lang="en-US" sz="8000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8000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</a:rPr>
              <a:t>tay</a:t>
            </a:r>
            <a:endParaRPr lang="en-US" sz="8000" dirty="0">
              <a:ln w="28575">
                <a:solidFill>
                  <a:srgbClr val="FFFFFF"/>
                </a:solidFill>
              </a:ln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4A8E50DE-7738-44AC-8866-027714A361D2}"/>
              </a:ext>
            </a:extLst>
          </p:cNvPr>
          <p:cNvSpPr txBox="1"/>
          <p:nvPr/>
        </p:nvSpPr>
        <p:spPr>
          <a:xfrm>
            <a:off x="2611289" y="677027"/>
            <a:ext cx="683692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300" b="1" i="1" dirty="0" err="1">
                <a:solidFill>
                  <a:srgbClr val="002060"/>
                </a:solidFill>
                <a:latin typeface="SVN-Appleberry" panose="02040603050506020204" pitchFamily="18" charset="0"/>
              </a:rPr>
              <a:t>Trò</a:t>
            </a:r>
            <a:r>
              <a:rPr lang="en-US" sz="5300" b="1" i="1" dirty="0">
                <a:solidFill>
                  <a:srgbClr val="002060"/>
                </a:solidFill>
                <a:latin typeface="SVN-Appleberry" panose="02040603050506020204" pitchFamily="18" charset="0"/>
              </a:rPr>
              <a:t> </a:t>
            </a:r>
            <a:r>
              <a:rPr lang="en-US" sz="5300" b="1" i="1" dirty="0" err="1">
                <a:solidFill>
                  <a:srgbClr val="002060"/>
                </a:solidFill>
                <a:latin typeface="SVN-Appleberry" panose="02040603050506020204" pitchFamily="18" charset="0"/>
              </a:rPr>
              <a:t>chơi</a:t>
            </a:r>
            <a:r>
              <a:rPr lang="en-US" sz="5300" b="1" i="1" dirty="0">
                <a:solidFill>
                  <a:srgbClr val="002060"/>
                </a:solidFill>
                <a:latin typeface="SVN-Appleberry" panose="02040603050506020204" pitchFamily="18" charset="0"/>
              </a:rPr>
              <a:t>:</a:t>
            </a:r>
          </a:p>
        </p:txBody>
      </p:sp>
      <p:pic>
        <p:nvPicPr>
          <p:cNvPr id="1026" name="Picture 2" descr="Premium Vector | Happy cute little kid boy standing and clap the hand">
            <a:extLst>
              <a:ext uri="{FF2B5EF4-FFF2-40B4-BE49-F238E27FC236}">
                <a16:creationId xmlns:a16="http://schemas.microsoft.com/office/drawing/2014/main" id="{BA107661-9215-4B7A-9EBF-CDFB7E1D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0" y="513672"/>
            <a:ext cx="6101818" cy="61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Hands Stock Illustrations – 176,869 Cartoon Hands Stock  Illustrations, Vectors &amp; Clipart - Dreamstime">
            <a:extLst>
              <a:ext uri="{FF2B5EF4-FFF2-40B4-BE49-F238E27FC236}">
                <a16:creationId xmlns:a16="http://schemas.microsoft.com/office/drawing/2014/main" id="{492D8FFB-B809-4086-BA04-1C315984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5795" y="1349152"/>
            <a:ext cx="4896205" cy="489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2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0"/>
    </mc:Choice>
    <mc:Fallback xmlns="">
      <p:transition spd="slow" advTm="94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B6F1A4B1-2D73-8F76-0D76-4A3324174CAA}"/>
              </a:ext>
            </a:extLst>
          </p:cNvPr>
          <p:cNvGrpSpPr/>
          <p:nvPr/>
        </p:nvGrpSpPr>
        <p:grpSpPr>
          <a:xfrm>
            <a:off x="2877360" y="1270680"/>
            <a:ext cx="6622122" cy="4036197"/>
            <a:chOff x="4214128" y="241783"/>
            <a:chExt cx="6814749" cy="4391384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83EC2E38-06A8-89D5-95F5-2557FED73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128" y="241783"/>
              <a:ext cx="6814749" cy="4391384"/>
            </a:xfrm>
            <a:prstGeom prst="rect">
              <a:avLst/>
            </a:prstGeom>
          </p:spPr>
        </p:pic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C91A3466-073B-6E0E-1ADD-AA6088BFDE8D}"/>
                </a:ext>
              </a:extLst>
            </p:cNvPr>
            <p:cNvSpPr txBox="1"/>
            <p:nvPr/>
          </p:nvSpPr>
          <p:spPr>
            <a:xfrm>
              <a:off x="5555285" y="1925710"/>
              <a:ext cx="3940908" cy="803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/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4.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Kết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thúc</a:t>
              </a:r>
              <a:endParaRPr lang="zh-CN" altLang="en-US" sz="4200" b="1" dirty="0">
                <a:solidFill>
                  <a:srgbClr val="3E830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3" descr="4">
            <a:extLst>
              <a:ext uri="{FF2B5EF4-FFF2-40B4-BE49-F238E27FC236}">
                <a16:creationId xmlns:a16="http://schemas.microsoft.com/office/drawing/2014/main" id="{D77AA775-04C1-5712-D52B-A3324A5455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04391"/>
            <a:ext cx="12192000" cy="295211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60431472-E9A9-18E4-1D13-4E1111AEE6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195" y="469265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DFA9F129-254C-AADE-80D1-9B77759872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7020" y="-67310"/>
            <a:ext cx="2741295" cy="2768600"/>
          </a:xfrm>
          <a:prstGeom prst="rect">
            <a:avLst/>
          </a:prstGeom>
        </p:spPr>
      </p:pic>
      <p:pic>
        <p:nvPicPr>
          <p:cNvPr id="28" name="图片 2" descr="琴键">
            <a:extLst>
              <a:ext uri="{FF2B5EF4-FFF2-40B4-BE49-F238E27FC236}">
                <a16:creationId xmlns:a16="http://schemas.microsoft.com/office/drawing/2014/main" id="{AAE137EA-2A69-8B96-7BE6-8234FD1E04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05" y="0"/>
            <a:ext cx="7970520" cy="127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6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1432">
        <p14:reveal/>
      </p:transition>
    </mc:Choice>
    <mc:Fallback xmlns="">
      <p:transition spd="slow" advTm="2143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B6F1A4B1-2D73-8F76-0D76-4A3324174CAA}"/>
              </a:ext>
            </a:extLst>
          </p:cNvPr>
          <p:cNvGrpSpPr/>
          <p:nvPr/>
        </p:nvGrpSpPr>
        <p:grpSpPr>
          <a:xfrm>
            <a:off x="2877360" y="1270680"/>
            <a:ext cx="6622122" cy="4036197"/>
            <a:chOff x="4214128" y="241783"/>
            <a:chExt cx="6814749" cy="4391384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83EC2E38-06A8-89D5-95F5-2557FED73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128" y="241783"/>
              <a:ext cx="6814749" cy="4391384"/>
            </a:xfrm>
            <a:prstGeom prst="rect">
              <a:avLst/>
            </a:prstGeom>
          </p:spPr>
        </p:pic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C91A3466-073B-6E0E-1ADD-AA6088BFDE8D}"/>
                </a:ext>
              </a:extLst>
            </p:cNvPr>
            <p:cNvSpPr txBox="1"/>
            <p:nvPr/>
          </p:nvSpPr>
          <p:spPr>
            <a:xfrm>
              <a:off x="4794209" y="1466179"/>
              <a:ext cx="6097554" cy="1204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200000"/>
                </a:lnSpc>
              </a:pP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1.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Ổn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định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tổ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chức</a:t>
              </a:r>
              <a:endParaRPr lang="zh-CN" altLang="en-US" sz="4200" b="1" dirty="0">
                <a:solidFill>
                  <a:srgbClr val="3E830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3" descr="4">
            <a:extLst>
              <a:ext uri="{FF2B5EF4-FFF2-40B4-BE49-F238E27FC236}">
                <a16:creationId xmlns:a16="http://schemas.microsoft.com/office/drawing/2014/main" id="{D77AA775-04C1-5712-D52B-A3324A5455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04391"/>
            <a:ext cx="12192000" cy="295211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60431472-E9A9-18E4-1D13-4E1111AEE6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195" y="469265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DFA9F129-254C-AADE-80D1-9B77759872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7020" y="-67310"/>
            <a:ext cx="2741295" cy="2768600"/>
          </a:xfrm>
          <a:prstGeom prst="rect">
            <a:avLst/>
          </a:prstGeom>
        </p:spPr>
      </p:pic>
      <p:pic>
        <p:nvPicPr>
          <p:cNvPr id="28" name="图片 2" descr="琴键">
            <a:extLst>
              <a:ext uri="{FF2B5EF4-FFF2-40B4-BE49-F238E27FC236}">
                <a16:creationId xmlns:a16="http://schemas.microsoft.com/office/drawing/2014/main" id="{AAE137EA-2A69-8B96-7BE6-8234FD1E04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05" y="0"/>
            <a:ext cx="7970520" cy="127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6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533">
        <p14:reveal/>
      </p:transition>
    </mc:Choice>
    <mc:Fallback xmlns="">
      <p:transition spd="slow" advTm="24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CD2DE4-4DD5-E977-4517-74F59107AE13}"/>
              </a:ext>
            </a:extLst>
          </p:cNvPr>
          <p:cNvSpPr txBox="1"/>
          <p:nvPr/>
        </p:nvSpPr>
        <p:spPr>
          <a:xfrm>
            <a:off x="3953022" y="1463040"/>
            <a:ext cx="513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938E3-C18A-40A9-A0FD-005CAFB04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12192000" cy="68551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3F9E137-CD6B-443E-81E9-7A605E5A39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732" r="1105" b="50445"/>
          <a:stretch>
            <a:fillRect/>
          </a:stretch>
        </p:blipFill>
        <p:spPr>
          <a:xfrm>
            <a:off x="7492662" y="2637001"/>
            <a:ext cx="2011680" cy="1909341"/>
          </a:xfrm>
          <a:custGeom>
            <a:avLst/>
            <a:gdLst>
              <a:gd name="connsiteX0" fmla="*/ 0 w 2011680"/>
              <a:gd name="connsiteY0" fmla="*/ 0 h 1909341"/>
              <a:gd name="connsiteX1" fmla="*/ 2011680 w 2011680"/>
              <a:gd name="connsiteY1" fmla="*/ 0 h 1909341"/>
              <a:gd name="connsiteX2" fmla="*/ 2011680 w 2011680"/>
              <a:gd name="connsiteY2" fmla="*/ 1909341 h 1909341"/>
              <a:gd name="connsiteX3" fmla="*/ 1472584 w 2011680"/>
              <a:gd name="connsiteY3" fmla="*/ 1909341 h 1909341"/>
              <a:gd name="connsiteX4" fmla="*/ 1464332 w 2011680"/>
              <a:gd name="connsiteY4" fmla="*/ 1827479 h 1909341"/>
              <a:gd name="connsiteX5" fmla="*/ 1005840 w 2011680"/>
              <a:gd name="connsiteY5" fmla="*/ 1453797 h 1909341"/>
              <a:gd name="connsiteX6" fmla="*/ 547348 w 2011680"/>
              <a:gd name="connsiteY6" fmla="*/ 1827479 h 1909341"/>
              <a:gd name="connsiteX7" fmla="*/ 539096 w 2011680"/>
              <a:gd name="connsiteY7" fmla="*/ 1909341 h 1909341"/>
              <a:gd name="connsiteX8" fmla="*/ 0 w 2011680"/>
              <a:gd name="connsiteY8" fmla="*/ 1909341 h 1909341"/>
              <a:gd name="connsiteX9" fmla="*/ 0 w 2011680"/>
              <a:gd name="connsiteY9" fmla="*/ 1417221 h 1909341"/>
              <a:gd name="connsiteX10" fmla="*/ 468000 w 2011680"/>
              <a:gd name="connsiteY10" fmla="*/ 949221 h 1909341"/>
              <a:gd name="connsiteX11" fmla="*/ 0 w 2011680"/>
              <a:gd name="connsiteY11" fmla="*/ 481221 h 19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1680" h="1909341">
                <a:moveTo>
                  <a:pt x="0" y="0"/>
                </a:moveTo>
                <a:lnTo>
                  <a:pt x="2011680" y="0"/>
                </a:lnTo>
                <a:lnTo>
                  <a:pt x="2011680" y="1909341"/>
                </a:lnTo>
                <a:lnTo>
                  <a:pt x="1472584" y="1909341"/>
                </a:lnTo>
                <a:lnTo>
                  <a:pt x="1464332" y="1827479"/>
                </a:lnTo>
                <a:cubicBezTo>
                  <a:pt x="1420693" y="1614219"/>
                  <a:pt x="1232000" y="1453797"/>
                  <a:pt x="1005840" y="1453797"/>
                </a:cubicBezTo>
                <a:cubicBezTo>
                  <a:pt x="779680" y="1453797"/>
                  <a:pt x="590987" y="1614219"/>
                  <a:pt x="547348" y="1827479"/>
                </a:cubicBezTo>
                <a:lnTo>
                  <a:pt x="539096" y="1909341"/>
                </a:lnTo>
                <a:lnTo>
                  <a:pt x="0" y="1909341"/>
                </a:lnTo>
                <a:lnTo>
                  <a:pt x="0" y="1417221"/>
                </a:lnTo>
                <a:cubicBezTo>
                  <a:pt x="258469" y="1417221"/>
                  <a:pt x="468000" y="1207690"/>
                  <a:pt x="468000" y="949221"/>
                </a:cubicBezTo>
                <a:cubicBezTo>
                  <a:pt x="468000" y="690752"/>
                  <a:pt x="258469" y="481221"/>
                  <a:pt x="0" y="481221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3BE9430-E565-4717-9C87-59C798A684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94" r="26128" b="38299"/>
          <a:stretch>
            <a:fillRect/>
          </a:stretch>
        </p:blipFill>
        <p:spPr>
          <a:xfrm>
            <a:off x="5455475" y="2648288"/>
            <a:ext cx="2479680" cy="2377341"/>
          </a:xfrm>
          <a:custGeom>
            <a:avLst/>
            <a:gdLst>
              <a:gd name="connsiteX0" fmla="*/ 0 w 2479680"/>
              <a:gd name="connsiteY0" fmla="*/ 0 h 2377341"/>
              <a:gd name="connsiteX1" fmla="*/ 2011680 w 2479680"/>
              <a:gd name="connsiteY1" fmla="*/ 0 h 2377341"/>
              <a:gd name="connsiteX2" fmla="*/ 2011680 w 2479680"/>
              <a:gd name="connsiteY2" fmla="*/ 481221 h 2377341"/>
              <a:gd name="connsiteX3" fmla="*/ 2479680 w 2479680"/>
              <a:gd name="connsiteY3" fmla="*/ 949221 h 2377341"/>
              <a:gd name="connsiteX4" fmla="*/ 2011680 w 2479680"/>
              <a:gd name="connsiteY4" fmla="*/ 1417221 h 2377341"/>
              <a:gd name="connsiteX5" fmla="*/ 2011680 w 2479680"/>
              <a:gd name="connsiteY5" fmla="*/ 1909341 h 2377341"/>
              <a:gd name="connsiteX6" fmla="*/ 1473840 w 2479680"/>
              <a:gd name="connsiteY6" fmla="*/ 1909341 h 2377341"/>
              <a:gd name="connsiteX7" fmla="*/ 1005840 w 2479680"/>
              <a:gd name="connsiteY7" fmla="*/ 2377341 h 2377341"/>
              <a:gd name="connsiteX8" fmla="*/ 537840 w 2479680"/>
              <a:gd name="connsiteY8" fmla="*/ 1909341 h 2377341"/>
              <a:gd name="connsiteX9" fmla="*/ 0 w 2479680"/>
              <a:gd name="connsiteY9" fmla="*/ 1909341 h 2377341"/>
              <a:gd name="connsiteX10" fmla="*/ 0 w 2479680"/>
              <a:gd name="connsiteY10" fmla="*/ 1417054 h 2377341"/>
              <a:gd name="connsiteX11" fmla="*/ 1656 w 2479680"/>
              <a:gd name="connsiteY11" fmla="*/ 1417221 h 2377341"/>
              <a:gd name="connsiteX12" fmla="*/ 469656 w 2479680"/>
              <a:gd name="connsiteY12" fmla="*/ 949221 h 2377341"/>
              <a:gd name="connsiteX13" fmla="*/ 1656 w 2479680"/>
              <a:gd name="connsiteY13" fmla="*/ 481221 h 2377341"/>
              <a:gd name="connsiteX14" fmla="*/ 0 w 2479680"/>
              <a:gd name="connsiteY14" fmla="*/ 481388 h 237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79680" h="2377341">
                <a:moveTo>
                  <a:pt x="0" y="0"/>
                </a:moveTo>
                <a:lnTo>
                  <a:pt x="2011680" y="0"/>
                </a:lnTo>
                <a:lnTo>
                  <a:pt x="2011680" y="481221"/>
                </a:lnTo>
                <a:cubicBezTo>
                  <a:pt x="2270149" y="481221"/>
                  <a:pt x="2479680" y="690752"/>
                  <a:pt x="2479680" y="949221"/>
                </a:cubicBezTo>
                <a:cubicBezTo>
                  <a:pt x="2479680" y="1207690"/>
                  <a:pt x="2270149" y="1417221"/>
                  <a:pt x="2011680" y="1417221"/>
                </a:cubicBezTo>
                <a:lnTo>
                  <a:pt x="2011680" y="1909341"/>
                </a:lnTo>
                <a:lnTo>
                  <a:pt x="1473840" y="1909341"/>
                </a:lnTo>
                <a:cubicBezTo>
                  <a:pt x="1473840" y="2167810"/>
                  <a:pt x="1264309" y="2377341"/>
                  <a:pt x="1005840" y="2377341"/>
                </a:cubicBezTo>
                <a:cubicBezTo>
                  <a:pt x="747371" y="2377341"/>
                  <a:pt x="537840" y="2167810"/>
                  <a:pt x="537840" y="1909341"/>
                </a:cubicBezTo>
                <a:lnTo>
                  <a:pt x="0" y="1909341"/>
                </a:lnTo>
                <a:lnTo>
                  <a:pt x="0" y="1417054"/>
                </a:lnTo>
                <a:lnTo>
                  <a:pt x="1656" y="1417221"/>
                </a:lnTo>
                <a:cubicBezTo>
                  <a:pt x="260125" y="1417221"/>
                  <a:pt x="469656" y="1207690"/>
                  <a:pt x="469656" y="949221"/>
                </a:cubicBezTo>
                <a:cubicBezTo>
                  <a:pt x="469656" y="690752"/>
                  <a:pt x="260125" y="481221"/>
                  <a:pt x="1656" y="481221"/>
                </a:cubicBezTo>
                <a:lnTo>
                  <a:pt x="0" y="481388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DD884B1-4C8F-49FA-B47C-4EDE74175E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117" t="37613" r="1005" b="1029"/>
          <a:stretch>
            <a:fillRect/>
          </a:stretch>
        </p:blipFill>
        <p:spPr>
          <a:xfrm>
            <a:off x="6992684" y="4100668"/>
            <a:ext cx="2479680" cy="2364120"/>
          </a:xfrm>
          <a:custGeom>
            <a:avLst/>
            <a:gdLst>
              <a:gd name="connsiteX0" fmla="*/ 1473840 w 2479680"/>
              <a:gd name="connsiteY0" fmla="*/ 0 h 2364120"/>
              <a:gd name="connsiteX1" fmla="*/ 1932332 w 2479680"/>
              <a:gd name="connsiteY1" fmla="*/ 373682 h 2364120"/>
              <a:gd name="connsiteX2" fmla="*/ 1939408 w 2479680"/>
              <a:gd name="connsiteY2" fmla="*/ 443880 h 2364120"/>
              <a:gd name="connsiteX3" fmla="*/ 2479680 w 2479680"/>
              <a:gd name="connsiteY3" fmla="*/ 443880 h 2364120"/>
              <a:gd name="connsiteX4" fmla="*/ 2479680 w 2479680"/>
              <a:gd name="connsiteY4" fmla="*/ 2364120 h 2364120"/>
              <a:gd name="connsiteX5" fmla="*/ 468000 w 2479680"/>
              <a:gd name="connsiteY5" fmla="*/ 2364120 h 2364120"/>
              <a:gd name="connsiteX6" fmla="*/ 468000 w 2479680"/>
              <a:gd name="connsiteY6" fmla="*/ 1872000 h 2364120"/>
              <a:gd name="connsiteX7" fmla="*/ 0 w 2479680"/>
              <a:gd name="connsiteY7" fmla="*/ 1404000 h 2364120"/>
              <a:gd name="connsiteX8" fmla="*/ 468000 w 2479680"/>
              <a:gd name="connsiteY8" fmla="*/ 936000 h 2364120"/>
              <a:gd name="connsiteX9" fmla="*/ 468000 w 2479680"/>
              <a:gd name="connsiteY9" fmla="*/ 443880 h 2364120"/>
              <a:gd name="connsiteX10" fmla="*/ 1008271 w 2479680"/>
              <a:gd name="connsiteY10" fmla="*/ 443880 h 2364120"/>
              <a:gd name="connsiteX11" fmla="*/ 1015348 w 2479680"/>
              <a:gd name="connsiteY11" fmla="*/ 373682 h 2364120"/>
              <a:gd name="connsiteX12" fmla="*/ 1473840 w 2479680"/>
              <a:gd name="connsiteY12" fmla="*/ 0 h 236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9680" h="2364120">
                <a:moveTo>
                  <a:pt x="1473840" y="0"/>
                </a:moveTo>
                <a:cubicBezTo>
                  <a:pt x="1700000" y="0"/>
                  <a:pt x="1888692" y="160422"/>
                  <a:pt x="1932332" y="373682"/>
                </a:cubicBezTo>
                <a:lnTo>
                  <a:pt x="1939408" y="443880"/>
                </a:lnTo>
                <a:lnTo>
                  <a:pt x="2479680" y="443880"/>
                </a:lnTo>
                <a:lnTo>
                  <a:pt x="2479680" y="2364120"/>
                </a:lnTo>
                <a:lnTo>
                  <a:pt x="468000" y="2364120"/>
                </a:lnTo>
                <a:lnTo>
                  <a:pt x="468000" y="1872000"/>
                </a:lnTo>
                <a:cubicBezTo>
                  <a:pt x="209531" y="1872000"/>
                  <a:pt x="0" y="1662469"/>
                  <a:pt x="0" y="1404000"/>
                </a:cubicBezTo>
                <a:cubicBezTo>
                  <a:pt x="0" y="1145531"/>
                  <a:pt x="209531" y="936000"/>
                  <a:pt x="468000" y="936000"/>
                </a:cubicBezTo>
                <a:lnTo>
                  <a:pt x="468000" y="443880"/>
                </a:lnTo>
                <a:lnTo>
                  <a:pt x="1008271" y="443880"/>
                </a:lnTo>
                <a:lnTo>
                  <a:pt x="1015348" y="373682"/>
                </a:lnTo>
                <a:cubicBezTo>
                  <a:pt x="1058987" y="160422"/>
                  <a:pt x="1247679" y="0"/>
                  <a:pt x="1473840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883B83-FFD2-40C7-8542-23A13B1F51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22" t="49218" r="33515" b="945"/>
          <a:stretch>
            <a:fillRect/>
          </a:stretch>
        </p:blipFill>
        <p:spPr>
          <a:xfrm>
            <a:off x="5443656" y="4538312"/>
            <a:ext cx="2011680" cy="1920240"/>
          </a:xfrm>
          <a:custGeom>
            <a:avLst/>
            <a:gdLst>
              <a:gd name="connsiteX0" fmla="*/ 0 w 2011680"/>
              <a:gd name="connsiteY0" fmla="*/ 0 h 1920240"/>
              <a:gd name="connsiteX1" fmla="*/ 537840 w 2011680"/>
              <a:gd name="connsiteY1" fmla="*/ 0 h 1920240"/>
              <a:gd name="connsiteX2" fmla="*/ 1005840 w 2011680"/>
              <a:gd name="connsiteY2" fmla="*/ 468000 h 1920240"/>
              <a:gd name="connsiteX3" fmla="*/ 1473840 w 2011680"/>
              <a:gd name="connsiteY3" fmla="*/ 0 h 1920240"/>
              <a:gd name="connsiteX4" fmla="*/ 2011680 w 2011680"/>
              <a:gd name="connsiteY4" fmla="*/ 0 h 1920240"/>
              <a:gd name="connsiteX5" fmla="*/ 2011680 w 2011680"/>
              <a:gd name="connsiteY5" fmla="*/ 492246 h 1920240"/>
              <a:gd name="connsiteX6" fmla="*/ 2010430 w 2011680"/>
              <a:gd name="connsiteY6" fmla="*/ 492120 h 1920240"/>
              <a:gd name="connsiteX7" fmla="*/ 1542430 w 2011680"/>
              <a:gd name="connsiteY7" fmla="*/ 960120 h 1920240"/>
              <a:gd name="connsiteX8" fmla="*/ 2010430 w 2011680"/>
              <a:gd name="connsiteY8" fmla="*/ 1428120 h 1920240"/>
              <a:gd name="connsiteX9" fmla="*/ 2011680 w 2011680"/>
              <a:gd name="connsiteY9" fmla="*/ 1427994 h 1920240"/>
              <a:gd name="connsiteX10" fmla="*/ 2011680 w 2011680"/>
              <a:gd name="connsiteY10" fmla="*/ 1920240 h 1920240"/>
              <a:gd name="connsiteX11" fmla="*/ 0 w 2011680"/>
              <a:gd name="connsiteY11" fmla="*/ 1920240 h 1920240"/>
              <a:gd name="connsiteX12" fmla="*/ 0 w 2011680"/>
              <a:gd name="connsiteY12" fmla="*/ 1428120 h 1920240"/>
              <a:gd name="connsiteX13" fmla="*/ 468000 w 2011680"/>
              <a:gd name="connsiteY13" fmla="*/ 960120 h 1920240"/>
              <a:gd name="connsiteX14" fmla="*/ 0 w 2011680"/>
              <a:gd name="connsiteY14" fmla="*/ 49212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1680" h="1920240">
                <a:moveTo>
                  <a:pt x="0" y="0"/>
                </a:moveTo>
                <a:lnTo>
                  <a:pt x="537840" y="0"/>
                </a:lnTo>
                <a:cubicBezTo>
                  <a:pt x="537840" y="258469"/>
                  <a:pt x="747371" y="468000"/>
                  <a:pt x="1005840" y="468000"/>
                </a:cubicBezTo>
                <a:cubicBezTo>
                  <a:pt x="1264309" y="468000"/>
                  <a:pt x="1473840" y="258469"/>
                  <a:pt x="1473840" y="0"/>
                </a:cubicBezTo>
                <a:lnTo>
                  <a:pt x="2011680" y="0"/>
                </a:lnTo>
                <a:lnTo>
                  <a:pt x="2011680" y="492246"/>
                </a:lnTo>
                <a:lnTo>
                  <a:pt x="2010430" y="492120"/>
                </a:lnTo>
                <a:cubicBezTo>
                  <a:pt x="1751961" y="492120"/>
                  <a:pt x="1542430" y="701651"/>
                  <a:pt x="1542430" y="960120"/>
                </a:cubicBezTo>
                <a:cubicBezTo>
                  <a:pt x="1542430" y="1218589"/>
                  <a:pt x="1751961" y="1428120"/>
                  <a:pt x="2010430" y="1428120"/>
                </a:cubicBezTo>
                <a:lnTo>
                  <a:pt x="2011680" y="1427994"/>
                </a:lnTo>
                <a:lnTo>
                  <a:pt x="2011680" y="1920240"/>
                </a:lnTo>
                <a:lnTo>
                  <a:pt x="0" y="1920240"/>
                </a:lnTo>
                <a:lnTo>
                  <a:pt x="0" y="1428120"/>
                </a:lnTo>
                <a:cubicBezTo>
                  <a:pt x="258469" y="1428120"/>
                  <a:pt x="468000" y="1218589"/>
                  <a:pt x="468000" y="960120"/>
                </a:cubicBezTo>
                <a:cubicBezTo>
                  <a:pt x="468000" y="701651"/>
                  <a:pt x="258469" y="492120"/>
                  <a:pt x="0" y="49212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CCB0AE8-4B39-4E67-8468-03C2F8633E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8" t="49152" r="58584" b="1010"/>
          <a:stretch>
            <a:fillRect/>
          </a:stretch>
        </p:blipFill>
        <p:spPr>
          <a:xfrm>
            <a:off x="3443795" y="4503153"/>
            <a:ext cx="2479680" cy="1920240"/>
          </a:xfrm>
          <a:custGeom>
            <a:avLst/>
            <a:gdLst>
              <a:gd name="connsiteX0" fmla="*/ 0 w 2479680"/>
              <a:gd name="connsiteY0" fmla="*/ 0 h 1920240"/>
              <a:gd name="connsiteX1" fmla="*/ 537840 w 2479680"/>
              <a:gd name="connsiteY1" fmla="*/ 0 h 1920240"/>
              <a:gd name="connsiteX2" fmla="*/ 1005840 w 2479680"/>
              <a:gd name="connsiteY2" fmla="*/ 468000 h 1920240"/>
              <a:gd name="connsiteX3" fmla="*/ 1473840 w 2479680"/>
              <a:gd name="connsiteY3" fmla="*/ 0 h 1920240"/>
              <a:gd name="connsiteX4" fmla="*/ 2011680 w 2479680"/>
              <a:gd name="connsiteY4" fmla="*/ 0 h 1920240"/>
              <a:gd name="connsiteX5" fmla="*/ 2011680 w 2479680"/>
              <a:gd name="connsiteY5" fmla="*/ 492120 h 1920240"/>
              <a:gd name="connsiteX6" fmla="*/ 2479680 w 2479680"/>
              <a:gd name="connsiteY6" fmla="*/ 960120 h 1920240"/>
              <a:gd name="connsiteX7" fmla="*/ 2011680 w 2479680"/>
              <a:gd name="connsiteY7" fmla="*/ 1428120 h 1920240"/>
              <a:gd name="connsiteX8" fmla="*/ 2011680 w 2479680"/>
              <a:gd name="connsiteY8" fmla="*/ 1920240 h 1920240"/>
              <a:gd name="connsiteX9" fmla="*/ 0 w 2479680"/>
              <a:gd name="connsiteY9" fmla="*/ 192024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680" h="1920240">
                <a:moveTo>
                  <a:pt x="0" y="0"/>
                </a:moveTo>
                <a:lnTo>
                  <a:pt x="537840" y="0"/>
                </a:lnTo>
                <a:cubicBezTo>
                  <a:pt x="537840" y="258469"/>
                  <a:pt x="747371" y="468000"/>
                  <a:pt x="1005840" y="468000"/>
                </a:cubicBezTo>
                <a:cubicBezTo>
                  <a:pt x="1264309" y="468000"/>
                  <a:pt x="1473840" y="258469"/>
                  <a:pt x="1473840" y="0"/>
                </a:cubicBezTo>
                <a:lnTo>
                  <a:pt x="2011680" y="0"/>
                </a:lnTo>
                <a:lnTo>
                  <a:pt x="2011680" y="492120"/>
                </a:lnTo>
                <a:cubicBezTo>
                  <a:pt x="2270149" y="492120"/>
                  <a:pt x="2479680" y="701651"/>
                  <a:pt x="2479680" y="960120"/>
                </a:cubicBezTo>
                <a:cubicBezTo>
                  <a:pt x="2479680" y="1218589"/>
                  <a:pt x="2270149" y="1428120"/>
                  <a:pt x="2011680" y="1428120"/>
                </a:cubicBezTo>
                <a:lnTo>
                  <a:pt x="2011680" y="1920240"/>
                </a:lnTo>
                <a:lnTo>
                  <a:pt x="0" y="1920240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7AB11184-36EB-48A8-A8E4-D20D7628B9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:a16="http://schemas.microsoft.com/office/drawing/2014/main" id="{A6AFDA7A-0AE6-4E70-BB89-40B93D8544D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>
            <a:extLst>
              <a:ext uri="{FF2B5EF4-FFF2-40B4-BE49-F238E27FC236}">
                <a16:creationId xmlns:a16="http://schemas.microsoft.com/office/drawing/2014/main" id="{668A532B-82BF-44E9-BEEF-6D9CF5B052FC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7" name="ISPRING_QUIZ_SHAPE3">
            <a:extLst>
              <a:ext uri="{FF2B5EF4-FFF2-40B4-BE49-F238E27FC236}">
                <a16:creationId xmlns:a16="http://schemas.microsoft.com/office/drawing/2014/main" id="{11664441-A77F-4C2A-A9F2-AA57D3EA58D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8" name="ISPRING_QUIZ_SHAPE4">
            <a:extLst>
              <a:ext uri="{FF2B5EF4-FFF2-40B4-BE49-F238E27FC236}">
                <a16:creationId xmlns:a16="http://schemas.microsoft.com/office/drawing/2014/main" id="{4BA1B748-EE88-4FC0-B758-0E9E41B199ED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4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2627312"/>
            <a:ext cx="12191781" cy="4230688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10" name="Graphic 143">
            <a:extLst>
              <a:ext uri="{FF2B5EF4-FFF2-40B4-BE49-F238E27FC236}">
                <a16:creationId xmlns:a16="http://schemas.microsoft.com/office/drawing/2014/main" id="{E9B75939-462F-4EDE-9F90-CDD8BB3919BD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9AA2E6-3972-4EAF-A71B-3E2223C37EA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F92EFD-AE72-4141-BF6B-F9560E21C1F8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2DF677-BCD5-4571-A847-E97BDA26E22E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818E3A-B7E0-4111-B976-92E9D31FC5E9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39B0D-C992-4ABF-8F8D-ABD462EFB5E8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E5FDF8-9617-49CD-9751-A80FFF290B9B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546BA0-7172-4179-9723-141C606D245B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22B3B9-DC65-46E7-923F-AE1EF007AF04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" name="Graphic 153">
            <a:extLst>
              <a:ext uri="{FF2B5EF4-FFF2-40B4-BE49-F238E27FC236}">
                <a16:creationId xmlns:a16="http://schemas.microsoft.com/office/drawing/2014/main" id="{9AF86EE5-700D-410A-A89B-32EBF3C114B3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356B4D-3784-43F2-A28E-F75020CB9D06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B476EC-8FCE-440C-A1E7-2768425702B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31C83-9929-4985-BEEA-C1C535C3D6C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CD860E-64BE-4740-B45E-DF93D446DF4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DC15BE-3AC2-40FC-BDCB-95D853ADCDFE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5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9FEF3030-06E7-4044-AE60-FEAC52AF4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7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166391" y="3206820"/>
            <a:ext cx="1876002" cy="3664187"/>
            <a:chOff x="10445531" y="3270549"/>
            <a:chExt cx="1876002" cy="366418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9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1253698" y="3411922"/>
            <a:ext cx="1734183" cy="1380521"/>
            <a:chOff x="9167261" y="3475651"/>
            <a:chExt cx="1734183" cy="1380521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40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429537" y="5431263"/>
            <a:ext cx="1630724" cy="1255169"/>
            <a:chOff x="7982733" y="5589867"/>
            <a:chExt cx="1630724" cy="125516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6742" y="783647"/>
            <a:ext cx="2444487" cy="1145318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4E125F4B-7A9D-4C42-B965-30BF58A30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63726" y="653783"/>
            <a:ext cx="1460633" cy="684352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BF2441EE-AE8A-4F53-8549-3EED6C91F9DD}"/>
              </a:ext>
            </a:extLst>
          </p:cNvPr>
          <p:cNvSpPr/>
          <p:nvPr/>
        </p:nvSpPr>
        <p:spPr>
          <a:xfrm>
            <a:off x="2691198" y="1357663"/>
            <a:ext cx="6948819" cy="4469328"/>
          </a:xfrm>
          <a:prstGeom prst="rect">
            <a:avLst/>
          </a:prstGeom>
          <a:ln w="190500" cmpd="tri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aphic 4">
            <a:extLst>
              <a:ext uri="{FF2B5EF4-FFF2-40B4-BE49-F238E27FC236}">
                <a16:creationId xmlns:a16="http://schemas.microsoft.com/office/drawing/2014/main" id="{84002444-56AE-43F4-B6BA-BE81CBAF5413}"/>
              </a:ext>
            </a:extLst>
          </p:cNvPr>
          <p:cNvGrpSpPr/>
          <p:nvPr/>
        </p:nvGrpSpPr>
        <p:grpSpPr>
          <a:xfrm rot="21068396">
            <a:off x="1068475" y="357164"/>
            <a:ext cx="2095552" cy="6030346"/>
            <a:chOff x="2283958" y="833662"/>
            <a:chExt cx="2095552" cy="6030346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D3765F0-6731-4915-BB98-8F233AD82B33}"/>
                </a:ext>
              </a:extLst>
            </p:cNvPr>
            <p:cNvSpPr/>
            <p:nvPr/>
          </p:nvSpPr>
          <p:spPr>
            <a:xfrm>
              <a:off x="3128666" y="2624308"/>
              <a:ext cx="558594" cy="558694"/>
            </a:xfrm>
            <a:custGeom>
              <a:avLst/>
              <a:gdLst>
                <a:gd name="connsiteX0" fmla="*/ 531560 w 558594"/>
                <a:gd name="connsiteY0" fmla="*/ 153111 h 558694"/>
                <a:gd name="connsiteX1" fmla="*/ 403483 w 558594"/>
                <a:gd name="connsiteY1" fmla="*/ 519157 h 558694"/>
                <a:gd name="connsiteX2" fmla="*/ 31113 w 558594"/>
                <a:gd name="connsiteY2" fmla="*/ 445316 h 558694"/>
                <a:gd name="connsiteX3" fmla="*/ 137685 w 558594"/>
                <a:gd name="connsiteY3" fmla="*/ 27249 h 558694"/>
                <a:gd name="connsiteX4" fmla="*/ 531560 w 558594"/>
                <a:gd name="connsiteY4" fmla="*/ 153111 h 55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94" h="558694">
                  <a:moveTo>
                    <a:pt x="531560" y="153111"/>
                  </a:moveTo>
                  <a:cubicBezTo>
                    <a:pt x="603346" y="273598"/>
                    <a:pt x="522389" y="448320"/>
                    <a:pt x="403483" y="519157"/>
                  </a:cubicBezTo>
                  <a:cubicBezTo>
                    <a:pt x="284578" y="589994"/>
                    <a:pt x="102899" y="565802"/>
                    <a:pt x="31113" y="445316"/>
                  </a:cubicBezTo>
                  <a:cubicBezTo>
                    <a:pt x="-40673" y="324829"/>
                    <a:pt x="18780" y="98086"/>
                    <a:pt x="137685" y="27249"/>
                  </a:cubicBezTo>
                  <a:cubicBezTo>
                    <a:pt x="256433" y="-43589"/>
                    <a:pt x="459774" y="32625"/>
                    <a:pt x="531560" y="153111"/>
                  </a:cubicBez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BE55A32-2DB0-4847-B23C-81A76E37FD36}"/>
                </a:ext>
              </a:extLst>
            </p:cNvPr>
            <p:cNvSpPr/>
            <p:nvPr/>
          </p:nvSpPr>
          <p:spPr>
            <a:xfrm>
              <a:off x="3092944" y="6072409"/>
              <a:ext cx="396398" cy="396366"/>
            </a:xfrm>
            <a:custGeom>
              <a:avLst/>
              <a:gdLst>
                <a:gd name="connsiteX0" fmla="*/ 377222 w 396398"/>
                <a:gd name="connsiteY0" fmla="*/ 108682 h 396366"/>
                <a:gd name="connsiteX1" fmla="*/ 286304 w 396398"/>
                <a:gd name="connsiteY1" fmla="*/ 368314 h 396366"/>
                <a:gd name="connsiteX2" fmla="*/ 22087 w 396398"/>
                <a:gd name="connsiteY2" fmla="*/ 315976 h 396366"/>
                <a:gd name="connsiteX3" fmla="*/ 97668 w 396398"/>
                <a:gd name="connsiteY3" fmla="*/ 19345 h 396366"/>
                <a:gd name="connsiteX4" fmla="*/ 377222 w 396398"/>
                <a:gd name="connsiteY4" fmla="*/ 108682 h 39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398" h="396366">
                  <a:moveTo>
                    <a:pt x="377222" y="108682"/>
                  </a:moveTo>
                  <a:cubicBezTo>
                    <a:pt x="428137" y="194225"/>
                    <a:pt x="370740" y="318032"/>
                    <a:pt x="286304" y="368314"/>
                  </a:cubicBezTo>
                  <a:cubicBezTo>
                    <a:pt x="201868" y="418596"/>
                    <a:pt x="73001" y="401361"/>
                    <a:pt x="22087" y="315976"/>
                  </a:cubicBezTo>
                  <a:cubicBezTo>
                    <a:pt x="-28827" y="230434"/>
                    <a:pt x="13232" y="69627"/>
                    <a:pt x="97668" y="19345"/>
                  </a:cubicBezTo>
                  <a:cubicBezTo>
                    <a:pt x="182104" y="-30937"/>
                    <a:pt x="326308" y="23140"/>
                    <a:pt x="377222" y="108682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47AD2FF-CF58-4A0A-B9B8-ABDC399F5938}"/>
                </a:ext>
              </a:extLst>
            </p:cNvPr>
            <p:cNvSpPr/>
            <p:nvPr/>
          </p:nvSpPr>
          <p:spPr>
            <a:xfrm>
              <a:off x="2541968" y="2819457"/>
              <a:ext cx="307468" cy="309511"/>
            </a:xfrm>
            <a:custGeom>
              <a:avLst/>
              <a:gdLst>
                <a:gd name="connsiteX0" fmla="*/ 288765 w 307468"/>
                <a:gd name="connsiteY0" fmla="*/ 75129 h 309511"/>
                <a:gd name="connsiteX1" fmla="*/ 230577 w 307468"/>
                <a:gd name="connsiteY1" fmla="*/ 282107 h 309511"/>
                <a:gd name="connsiteX2" fmla="*/ 22018 w 307468"/>
                <a:gd name="connsiteY2" fmla="*/ 254120 h 309511"/>
                <a:gd name="connsiteX3" fmla="*/ 66608 w 307468"/>
                <a:gd name="connsiteY3" fmla="*/ 19155 h 309511"/>
                <a:gd name="connsiteX4" fmla="*/ 288765 w 307468"/>
                <a:gd name="connsiteY4" fmla="*/ 75129 h 30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68" h="309511">
                  <a:moveTo>
                    <a:pt x="288765" y="75129"/>
                  </a:moveTo>
                  <a:cubicBezTo>
                    <a:pt x="332564" y="139325"/>
                    <a:pt x="293825" y="238782"/>
                    <a:pt x="230577" y="282107"/>
                  </a:cubicBezTo>
                  <a:cubicBezTo>
                    <a:pt x="167172" y="325431"/>
                    <a:pt x="65975" y="318316"/>
                    <a:pt x="22018" y="254120"/>
                  </a:cubicBezTo>
                  <a:cubicBezTo>
                    <a:pt x="-21781" y="189924"/>
                    <a:pt x="3202" y="62479"/>
                    <a:pt x="66608" y="19155"/>
                  </a:cubicBezTo>
                  <a:cubicBezTo>
                    <a:pt x="129856" y="-24170"/>
                    <a:pt x="244808" y="10933"/>
                    <a:pt x="288765" y="75129"/>
                  </a:cubicBez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C8E497F-7BAB-4D51-BB7C-F810C7867C14}"/>
                </a:ext>
              </a:extLst>
            </p:cNvPr>
            <p:cNvSpPr/>
            <p:nvPr/>
          </p:nvSpPr>
          <p:spPr>
            <a:xfrm>
              <a:off x="3199441" y="1157656"/>
              <a:ext cx="309772" cy="309680"/>
            </a:xfrm>
            <a:custGeom>
              <a:avLst/>
              <a:gdLst>
                <a:gd name="connsiteX0" fmla="*/ 294760 w 309772"/>
                <a:gd name="connsiteY0" fmla="*/ 84902 h 309680"/>
                <a:gd name="connsiteX1" fmla="*/ 223765 w 309772"/>
                <a:gd name="connsiteY1" fmla="*/ 287768 h 309680"/>
                <a:gd name="connsiteX2" fmla="*/ 17261 w 309772"/>
                <a:gd name="connsiteY2" fmla="*/ 246816 h 309680"/>
                <a:gd name="connsiteX3" fmla="*/ 76398 w 309772"/>
                <a:gd name="connsiteY3" fmla="*/ 15171 h 309680"/>
                <a:gd name="connsiteX4" fmla="*/ 294760 w 309772"/>
                <a:gd name="connsiteY4" fmla="*/ 84902 h 30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772" h="309680">
                  <a:moveTo>
                    <a:pt x="294760" y="84902"/>
                  </a:moveTo>
                  <a:cubicBezTo>
                    <a:pt x="334606" y="151628"/>
                    <a:pt x="289701" y="248555"/>
                    <a:pt x="223765" y="287768"/>
                  </a:cubicBezTo>
                  <a:cubicBezTo>
                    <a:pt x="157829" y="326982"/>
                    <a:pt x="57107" y="313700"/>
                    <a:pt x="17261" y="246816"/>
                  </a:cubicBezTo>
                  <a:cubicBezTo>
                    <a:pt x="-22585" y="180089"/>
                    <a:pt x="10462" y="54385"/>
                    <a:pt x="76398" y="15171"/>
                  </a:cubicBezTo>
                  <a:cubicBezTo>
                    <a:pt x="142334" y="-24201"/>
                    <a:pt x="254914" y="18017"/>
                    <a:pt x="294760" y="84902"/>
                  </a:cubicBez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4004BA2-4AAF-4A07-B2BF-D8BECF1578B3}"/>
                </a:ext>
              </a:extLst>
            </p:cNvPr>
            <p:cNvSpPr/>
            <p:nvPr/>
          </p:nvSpPr>
          <p:spPr>
            <a:xfrm>
              <a:off x="2535037" y="1971601"/>
              <a:ext cx="573858" cy="550149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A2216F9-561C-4B09-AD7C-DB4FBFD0850C}"/>
                </a:ext>
              </a:extLst>
            </p:cNvPr>
            <p:cNvSpPr/>
            <p:nvPr/>
          </p:nvSpPr>
          <p:spPr>
            <a:xfrm>
              <a:off x="2850657" y="5258894"/>
              <a:ext cx="557217" cy="558571"/>
            </a:xfrm>
            <a:custGeom>
              <a:avLst/>
              <a:gdLst>
                <a:gd name="connsiteX0" fmla="*/ 527801 w 557217"/>
                <a:gd name="connsiteY0" fmla="*/ 146624 h 558571"/>
                <a:gd name="connsiteX1" fmla="*/ 408104 w 557217"/>
                <a:gd name="connsiteY1" fmla="*/ 515515 h 558571"/>
                <a:gd name="connsiteX2" fmla="*/ 34153 w 557217"/>
                <a:gd name="connsiteY2" fmla="*/ 450212 h 558571"/>
                <a:gd name="connsiteX3" fmla="*/ 131080 w 557217"/>
                <a:gd name="connsiteY3" fmla="*/ 29773 h 558571"/>
                <a:gd name="connsiteX4" fmla="*/ 527801 w 557217"/>
                <a:gd name="connsiteY4" fmla="*/ 146624 h 55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7" h="558571">
                  <a:moveTo>
                    <a:pt x="527801" y="146624"/>
                  </a:moveTo>
                  <a:cubicBezTo>
                    <a:pt x="602275" y="265529"/>
                    <a:pt x="525429" y="441990"/>
                    <a:pt x="408104" y="515515"/>
                  </a:cubicBezTo>
                  <a:cubicBezTo>
                    <a:pt x="290780" y="589041"/>
                    <a:pt x="108627" y="569117"/>
                    <a:pt x="34153" y="450212"/>
                  </a:cubicBezTo>
                  <a:cubicBezTo>
                    <a:pt x="-40321" y="331307"/>
                    <a:pt x="13755" y="103299"/>
                    <a:pt x="131080" y="29773"/>
                  </a:cubicBezTo>
                  <a:cubicBezTo>
                    <a:pt x="248246" y="-43752"/>
                    <a:pt x="453168" y="27876"/>
                    <a:pt x="527801" y="146624"/>
                  </a:cubicBez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D834770-3B53-48B8-9CB4-0FFF8ECEC1EA}"/>
                </a:ext>
              </a:extLst>
            </p:cNvPr>
            <p:cNvSpPr/>
            <p:nvPr/>
          </p:nvSpPr>
          <p:spPr>
            <a:xfrm>
              <a:off x="2554499" y="4044902"/>
              <a:ext cx="279080" cy="314815"/>
            </a:xfrm>
            <a:custGeom>
              <a:avLst/>
              <a:gdLst>
                <a:gd name="connsiteX0" fmla="*/ 0 w 279080"/>
                <a:gd name="connsiteY0" fmla="*/ 0 h 314815"/>
                <a:gd name="connsiteX1" fmla="*/ 279080 w 279080"/>
                <a:gd name="connsiteY1" fmla="*/ 169820 h 314815"/>
                <a:gd name="connsiteX2" fmla="*/ 49333 w 279080"/>
                <a:gd name="connsiteY2" fmla="*/ 314815 h 3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080" h="314815">
                  <a:moveTo>
                    <a:pt x="0" y="0"/>
                  </a:moveTo>
                  <a:lnTo>
                    <a:pt x="279080" y="169820"/>
                  </a:lnTo>
                  <a:lnTo>
                    <a:pt x="49333" y="314815"/>
                  </a:ln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1FEF199-C690-44A8-885C-8A5DEC749CAB}"/>
                </a:ext>
              </a:extLst>
            </p:cNvPr>
            <p:cNvSpPr/>
            <p:nvPr/>
          </p:nvSpPr>
          <p:spPr>
            <a:xfrm>
              <a:off x="3129262" y="4363196"/>
              <a:ext cx="271648" cy="293943"/>
            </a:xfrm>
            <a:custGeom>
              <a:avLst/>
              <a:gdLst>
                <a:gd name="connsiteX0" fmla="*/ 148632 w 271648"/>
                <a:gd name="connsiteY0" fmla="*/ 293943 h 293943"/>
                <a:gd name="connsiteX1" fmla="*/ 0 w 271648"/>
                <a:gd name="connsiteY1" fmla="*/ 3004 h 293943"/>
                <a:gd name="connsiteX2" fmla="*/ 271649 w 271648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48" h="293943">
                  <a:moveTo>
                    <a:pt x="148632" y="293943"/>
                  </a:moveTo>
                  <a:lnTo>
                    <a:pt x="0" y="3004"/>
                  </a:lnTo>
                  <a:lnTo>
                    <a:pt x="271649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6626429-DF38-4033-9FBF-5B6EC4DD5DE1}"/>
                </a:ext>
              </a:extLst>
            </p:cNvPr>
            <p:cNvSpPr/>
            <p:nvPr/>
          </p:nvSpPr>
          <p:spPr>
            <a:xfrm>
              <a:off x="4111498" y="833662"/>
              <a:ext cx="268011" cy="323986"/>
            </a:xfrm>
            <a:custGeom>
              <a:avLst/>
              <a:gdLst>
                <a:gd name="connsiteX0" fmla="*/ 0 w 268011"/>
                <a:gd name="connsiteY0" fmla="*/ 323986 h 323986"/>
                <a:gd name="connsiteX1" fmla="*/ 42218 w 268011"/>
                <a:gd name="connsiteY1" fmla="*/ 0 h 323986"/>
                <a:gd name="connsiteX2" fmla="*/ 268012 w 268011"/>
                <a:gd name="connsiteY2" fmla="*/ 151320 h 32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23986">
                  <a:moveTo>
                    <a:pt x="0" y="323986"/>
                  </a:moveTo>
                  <a:lnTo>
                    <a:pt x="42218" y="0"/>
                  </a:lnTo>
                  <a:lnTo>
                    <a:pt x="268012" y="15132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88F1FB7-5041-434B-A91F-A6CA0ECEDA9F}"/>
                </a:ext>
              </a:extLst>
            </p:cNvPr>
            <p:cNvSpPr/>
            <p:nvPr/>
          </p:nvSpPr>
          <p:spPr>
            <a:xfrm>
              <a:off x="2397487" y="5803819"/>
              <a:ext cx="271806" cy="293943"/>
            </a:xfrm>
            <a:custGeom>
              <a:avLst/>
              <a:gdLst>
                <a:gd name="connsiteX0" fmla="*/ 148632 w 271806"/>
                <a:gd name="connsiteY0" fmla="*/ 293944 h 293943"/>
                <a:gd name="connsiteX1" fmla="*/ 0 w 271806"/>
                <a:gd name="connsiteY1" fmla="*/ 3004 h 293943"/>
                <a:gd name="connsiteX2" fmla="*/ 271807 w 271806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06" h="293943">
                  <a:moveTo>
                    <a:pt x="148632" y="293944"/>
                  </a:moveTo>
                  <a:lnTo>
                    <a:pt x="0" y="3004"/>
                  </a:lnTo>
                  <a:lnTo>
                    <a:pt x="271807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2B1778F-FAF3-4547-821A-68DBE4BCFF3E}"/>
                </a:ext>
              </a:extLst>
            </p:cNvPr>
            <p:cNvSpPr/>
            <p:nvPr/>
          </p:nvSpPr>
          <p:spPr>
            <a:xfrm>
              <a:off x="2283958" y="3710797"/>
              <a:ext cx="310545" cy="290781"/>
            </a:xfrm>
            <a:custGeom>
              <a:avLst/>
              <a:gdLst>
                <a:gd name="connsiteX0" fmla="*/ 0 w 310545"/>
                <a:gd name="connsiteY0" fmla="*/ 290781 h 290781"/>
                <a:gd name="connsiteX1" fmla="*/ 149106 w 310545"/>
                <a:gd name="connsiteY1" fmla="*/ 0 h 290781"/>
                <a:gd name="connsiteX2" fmla="*/ 310546 w 310545"/>
                <a:gd name="connsiteY2" fmla="*/ 218679 h 29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545" h="290781">
                  <a:moveTo>
                    <a:pt x="0" y="290781"/>
                  </a:moveTo>
                  <a:lnTo>
                    <a:pt x="149106" y="0"/>
                  </a:lnTo>
                  <a:lnTo>
                    <a:pt x="310546" y="218679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5188E81-FE23-4D82-9B30-977B0D005433}"/>
                </a:ext>
              </a:extLst>
            </p:cNvPr>
            <p:cNvSpPr/>
            <p:nvPr/>
          </p:nvSpPr>
          <p:spPr>
            <a:xfrm>
              <a:off x="2286487" y="4578554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1CC9252-3292-4A72-A0DB-358F63772DB1}"/>
                </a:ext>
              </a:extLst>
            </p:cNvPr>
            <p:cNvSpPr/>
            <p:nvPr/>
          </p:nvSpPr>
          <p:spPr>
            <a:xfrm>
              <a:off x="2734913" y="3402306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444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444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E1D45A4-8998-414D-9045-E56B51668798}"/>
                </a:ext>
              </a:extLst>
            </p:cNvPr>
            <p:cNvSpPr/>
            <p:nvPr/>
          </p:nvSpPr>
          <p:spPr>
            <a:xfrm>
              <a:off x="2560033" y="6254617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B4AA1E1-523A-4F72-BD37-40912CA704CB}"/>
                </a:ext>
              </a:extLst>
            </p:cNvPr>
            <p:cNvSpPr/>
            <p:nvPr/>
          </p:nvSpPr>
          <p:spPr>
            <a:xfrm>
              <a:off x="3642517" y="2202657"/>
              <a:ext cx="274652" cy="246823"/>
            </a:xfrm>
            <a:custGeom>
              <a:avLst/>
              <a:gdLst>
                <a:gd name="connsiteX0" fmla="*/ 188478 w 274652"/>
                <a:gd name="connsiteY0" fmla="*/ 246824 h 246823"/>
                <a:gd name="connsiteX1" fmla="*/ 0 w 274652"/>
                <a:gd name="connsiteY1" fmla="*/ 59453 h 246823"/>
                <a:gd name="connsiteX2" fmla="*/ 143414 w 274652"/>
                <a:gd name="connsiteY2" fmla="*/ 0 h 246823"/>
                <a:gd name="connsiteX3" fmla="*/ 274653 w 274652"/>
                <a:gd name="connsiteY3" fmla="*/ 206187 h 24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652" h="246823">
                  <a:moveTo>
                    <a:pt x="188478" y="246824"/>
                  </a:moveTo>
                  <a:lnTo>
                    <a:pt x="0" y="59453"/>
                  </a:lnTo>
                  <a:lnTo>
                    <a:pt x="143414" y="0"/>
                  </a:lnTo>
                  <a:lnTo>
                    <a:pt x="274653" y="206187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2FE8BC1-6D8F-4C59-8E75-8EE19CB10CFD}"/>
                </a:ext>
              </a:extLst>
            </p:cNvPr>
            <p:cNvSpPr/>
            <p:nvPr/>
          </p:nvSpPr>
          <p:spPr>
            <a:xfrm>
              <a:off x="3637615" y="3478836"/>
              <a:ext cx="284456" cy="242870"/>
            </a:xfrm>
            <a:custGeom>
              <a:avLst/>
              <a:gdLst>
                <a:gd name="connsiteX0" fmla="*/ 83171 w 284456"/>
                <a:gd name="connsiteY0" fmla="*/ 0 h 242870"/>
                <a:gd name="connsiteX1" fmla="*/ 284456 w 284456"/>
                <a:gd name="connsiteY1" fmla="*/ 173299 h 242870"/>
                <a:gd name="connsiteX2" fmla="*/ 145786 w 284456"/>
                <a:gd name="connsiteY2" fmla="*/ 242871 h 242870"/>
                <a:gd name="connsiteX3" fmla="*/ 0 w 284456"/>
                <a:gd name="connsiteY3" fmla="*/ 46645 h 24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56" h="242870">
                  <a:moveTo>
                    <a:pt x="83171" y="0"/>
                  </a:moveTo>
                  <a:lnTo>
                    <a:pt x="284456" y="173299"/>
                  </a:lnTo>
                  <a:lnTo>
                    <a:pt x="145786" y="242871"/>
                  </a:lnTo>
                  <a:lnTo>
                    <a:pt x="0" y="46645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894D32F-FDF7-4584-A425-44DCF1939B77}"/>
                </a:ext>
              </a:extLst>
            </p:cNvPr>
            <p:cNvSpPr/>
            <p:nvPr/>
          </p:nvSpPr>
          <p:spPr>
            <a:xfrm>
              <a:off x="3384308" y="1692090"/>
              <a:ext cx="200653" cy="311336"/>
            </a:xfrm>
            <a:custGeom>
              <a:avLst/>
              <a:gdLst>
                <a:gd name="connsiteX0" fmla="*/ 200653 w 200653"/>
                <a:gd name="connsiteY0" fmla="*/ 59137 h 311336"/>
                <a:gd name="connsiteX1" fmla="*/ 117166 w 200653"/>
                <a:gd name="connsiteY1" fmla="*/ 311337 h 311336"/>
                <a:gd name="connsiteX2" fmla="*/ 0 w 200653"/>
                <a:gd name="connsiteY2" fmla="*/ 209666 h 311336"/>
                <a:gd name="connsiteX3" fmla="*/ 125863 w 200653"/>
                <a:gd name="connsiteY3" fmla="*/ 0 h 31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53" h="311336">
                  <a:moveTo>
                    <a:pt x="200653" y="59137"/>
                  </a:moveTo>
                  <a:lnTo>
                    <a:pt x="117166" y="311337"/>
                  </a:lnTo>
                  <a:lnTo>
                    <a:pt x="0" y="209666"/>
                  </a:lnTo>
                  <a:lnTo>
                    <a:pt x="125863" y="0"/>
                  </a:lnTo>
                  <a:close/>
                </a:path>
              </a:pathLst>
            </a:custGeom>
            <a:solidFill>
              <a:srgbClr val="F9A0A0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8F04576-C062-4135-BFE7-40615ADAAFB7}"/>
                </a:ext>
              </a:extLst>
            </p:cNvPr>
            <p:cNvSpPr/>
            <p:nvPr/>
          </p:nvSpPr>
          <p:spPr>
            <a:xfrm>
              <a:off x="2824250" y="1333950"/>
              <a:ext cx="160649" cy="266746"/>
            </a:xfrm>
            <a:custGeom>
              <a:avLst/>
              <a:gdLst>
                <a:gd name="connsiteX0" fmla="*/ 65619 w 160649"/>
                <a:gd name="connsiteY0" fmla="*/ 257418 h 266746"/>
                <a:gd name="connsiteX1" fmla="*/ 0 w 160649"/>
                <a:gd name="connsiteY1" fmla="*/ 0 h 266746"/>
                <a:gd name="connsiteX2" fmla="*/ 153376 w 160649"/>
                <a:gd name="connsiteY2" fmla="*/ 22295 h 266746"/>
                <a:gd name="connsiteX3" fmla="*/ 160649 w 160649"/>
                <a:gd name="connsiteY3" fmla="*/ 266747 h 26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649" h="266746">
                  <a:moveTo>
                    <a:pt x="65619" y="257418"/>
                  </a:moveTo>
                  <a:lnTo>
                    <a:pt x="0" y="0"/>
                  </a:lnTo>
                  <a:lnTo>
                    <a:pt x="153376" y="22295"/>
                  </a:lnTo>
                  <a:lnTo>
                    <a:pt x="160649" y="266747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AC69E09-4217-46C4-B258-9A194F8E778C}"/>
                </a:ext>
              </a:extLst>
            </p:cNvPr>
            <p:cNvSpPr/>
            <p:nvPr/>
          </p:nvSpPr>
          <p:spPr>
            <a:xfrm>
              <a:off x="3447240" y="6588248"/>
              <a:ext cx="246507" cy="275759"/>
            </a:xfrm>
            <a:custGeom>
              <a:avLst/>
              <a:gdLst>
                <a:gd name="connsiteX0" fmla="*/ 0 w 246507"/>
                <a:gd name="connsiteY0" fmla="*/ 189743 h 275759"/>
                <a:gd name="connsiteX1" fmla="*/ 185948 w 246507"/>
                <a:gd name="connsiteY1" fmla="*/ 0 h 275759"/>
                <a:gd name="connsiteX2" fmla="*/ 246508 w 246507"/>
                <a:gd name="connsiteY2" fmla="*/ 142940 h 275759"/>
                <a:gd name="connsiteX3" fmla="*/ 41269 w 246507"/>
                <a:gd name="connsiteY3" fmla="*/ 275760 h 27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507" h="275759">
                  <a:moveTo>
                    <a:pt x="0" y="189743"/>
                  </a:moveTo>
                  <a:lnTo>
                    <a:pt x="185948" y="0"/>
                  </a:lnTo>
                  <a:lnTo>
                    <a:pt x="246508" y="142940"/>
                  </a:lnTo>
                  <a:lnTo>
                    <a:pt x="41269" y="275760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91A3ED1-7680-4DCE-B890-FF32CADCC252}"/>
                </a:ext>
              </a:extLst>
            </p:cNvPr>
            <p:cNvSpPr/>
            <p:nvPr/>
          </p:nvSpPr>
          <p:spPr>
            <a:xfrm>
              <a:off x="3799845" y="1134404"/>
              <a:ext cx="194960" cy="259473"/>
            </a:xfrm>
            <a:custGeom>
              <a:avLst/>
              <a:gdLst>
                <a:gd name="connsiteX0" fmla="*/ 0 w 194960"/>
                <a:gd name="connsiteY0" fmla="*/ 112423 h 259473"/>
                <a:gd name="connsiteX1" fmla="*/ 44115 w 194960"/>
                <a:gd name="connsiteY1" fmla="*/ 259473 h 259473"/>
                <a:gd name="connsiteX2" fmla="*/ 194961 w 194960"/>
                <a:gd name="connsiteY2" fmla="*/ 211721 h 259473"/>
                <a:gd name="connsiteX3" fmla="*/ 107363 w 194960"/>
                <a:gd name="connsiteY3" fmla="*/ 0 h 25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960" h="259473">
                  <a:moveTo>
                    <a:pt x="0" y="112423"/>
                  </a:moveTo>
                  <a:lnTo>
                    <a:pt x="44115" y="259473"/>
                  </a:lnTo>
                  <a:lnTo>
                    <a:pt x="194961" y="211721"/>
                  </a:lnTo>
                  <a:lnTo>
                    <a:pt x="107363" y="0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DED8C8D-056B-46B8-BF4D-D58FE5860BFD}"/>
                </a:ext>
              </a:extLst>
            </p:cNvPr>
            <p:cNvSpPr/>
            <p:nvPr/>
          </p:nvSpPr>
          <p:spPr>
            <a:xfrm>
              <a:off x="3205317" y="3563272"/>
              <a:ext cx="241922" cy="318293"/>
            </a:xfrm>
            <a:custGeom>
              <a:avLst/>
              <a:gdLst>
                <a:gd name="connsiteX0" fmla="*/ 76846 w 241922"/>
                <a:gd name="connsiteY0" fmla="*/ 130290 h 318293"/>
                <a:gd name="connsiteX1" fmla="*/ 76846 w 241922"/>
                <a:gd name="connsiteY1" fmla="*/ 0 h 318293"/>
                <a:gd name="connsiteX2" fmla="*/ 154008 w 241922"/>
                <a:gd name="connsiteY2" fmla="*/ 109576 h 318293"/>
                <a:gd name="connsiteX3" fmla="*/ 241922 w 241922"/>
                <a:gd name="connsiteY3" fmla="*/ 107046 h 318293"/>
                <a:gd name="connsiteX4" fmla="*/ 197965 w 241922"/>
                <a:gd name="connsiteY4" fmla="*/ 187055 h 318293"/>
                <a:gd name="connsiteX5" fmla="*/ 241922 w 241922"/>
                <a:gd name="connsiteY5" fmla="*/ 252042 h 318293"/>
                <a:gd name="connsiteX6" fmla="*/ 126812 w 241922"/>
                <a:gd name="connsiteY6" fmla="*/ 224371 h 318293"/>
                <a:gd name="connsiteX7" fmla="*/ 76846 w 241922"/>
                <a:gd name="connsiteY7" fmla="*/ 318294 h 318293"/>
                <a:gd name="connsiteX8" fmla="*/ 76846 w 241922"/>
                <a:gd name="connsiteY8" fmla="*/ 202392 h 318293"/>
                <a:gd name="connsiteX9" fmla="*/ 0 w 241922"/>
                <a:gd name="connsiteY9" fmla="*/ 162230 h 31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922" h="318293">
                  <a:moveTo>
                    <a:pt x="76846" y="130290"/>
                  </a:moveTo>
                  <a:lnTo>
                    <a:pt x="76846" y="0"/>
                  </a:lnTo>
                  <a:lnTo>
                    <a:pt x="154008" y="109576"/>
                  </a:lnTo>
                  <a:lnTo>
                    <a:pt x="241922" y="107046"/>
                  </a:lnTo>
                  <a:lnTo>
                    <a:pt x="197965" y="187055"/>
                  </a:lnTo>
                  <a:lnTo>
                    <a:pt x="241922" y="252042"/>
                  </a:lnTo>
                  <a:lnTo>
                    <a:pt x="126812" y="224371"/>
                  </a:lnTo>
                  <a:lnTo>
                    <a:pt x="76846" y="318294"/>
                  </a:lnTo>
                  <a:lnTo>
                    <a:pt x="76846" y="202392"/>
                  </a:lnTo>
                  <a:lnTo>
                    <a:pt x="0" y="162230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2308D29-E1C1-4E78-87DB-629A1B853869}"/>
                </a:ext>
              </a:extLst>
            </p:cNvPr>
            <p:cNvSpPr/>
            <p:nvPr/>
          </p:nvSpPr>
          <p:spPr>
            <a:xfrm>
              <a:off x="2647473" y="4828857"/>
              <a:ext cx="257101" cy="301058"/>
            </a:xfrm>
            <a:custGeom>
              <a:avLst/>
              <a:gdLst>
                <a:gd name="connsiteX0" fmla="*/ 108944 w 257101"/>
                <a:gd name="connsiteY0" fmla="*/ 106098 h 301058"/>
                <a:gd name="connsiteX1" fmla="*/ 184525 w 257101"/>
                <a:gd name="connsiteY1" fmla="*/ 0 h 301058"/>
                <a:gd name="connsiteX2" fmla="*/ 183893 w 257101"/>
                <a:gd name="connsiteY2" fmla="*/ 133927 h 301058"/>
                <a:gd name="connsiteX3" fmla="*/ 257102 w 257101"/>
                <a:gd name="connsiteY3" fmla="*/ 182944 h 301058"/>
                <a:gd name="connsiteX4" fmla="*/ 174880 w 257101"/>
                <a:gd name="connsiteY4" fmla="*/ 222632 h 301058"/>
                <a:gd name="connsiteX5" fmla="*/ 172982 w 257101"/>
                <a:gd name="connsiteY5" fmla="*/ 301059 h 301058"/>
                <a:gd name="connsiteX6" fmla="*/ 95188 w 257101"/>
                <a:gd name="connsiteY6" fmla="*/ 211721 h 301058"/>
                <a:gd name="connsiteX7" fmla="*/ 0 w 257101"/>
                <a:gd name="connsiteY7" fmla="*/ 259473 h 301058"/>
                <a:gd name="connsiteX8" fmla="*/ 67201 w 257101"/>
                <a:gd name="connsiteY8" fmla="*/ 164918 h 301058"/>
                <a:gd name="connsiteX9" fmla="*/ 27987 w 257101"/>
                <a:gd name="connsiteY9" fmla="*/ 87756 h 30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01" h="301058">
                  <a:moveTo>
                    <a:pt x="108944" y="106098"/>
                  </a:moveTo>
                  <a:lnTo>
                    <a:pt x="184525" y="0"/>
                  </a:lnTo>
                  <a:lnTo>
                    <a:pt x="183893" y="133927"/>
                  </a:lnTo>
                  <a:lnTo>
                    <a:pt x="257102" y="182944"/>
                  </a:lnTo>
                  <a:lnTo>
                    <a:pt x="174880" y="222632"/>
                  </a:lnTo>
                  <a:lnTo>
                    <a:pt x="172982" y="301059"/>
                  </a:lnTo>
                  <a:lnTo>
                    <a:pt x="95188" y="211721"/>
                  </a:lnTo>
                  <a:lnTo>
                    <a:pt x="0" y="259473"/>
                  </a:lnTo>
                  <a:lnTo>
                    <a:pt x="67201" y="164918"/>
                  </a:lnTo>
                  <a:lnTo>
                    <a:pt x="27987" y="87756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7" name="Graphic 28">
            <a:extLst>
              <a:ext uri="{FF2B5EF4-FFF2-40B4-BE49-F238E27FC236}">
                <a16:creationId xmlns:a16="http://schemas.microsoft.com/office/drawing/2014/main" id="{388F0F55-E2C2-4C2A-A137-EC61B12CF95D}"/>
              </a:ext>
            </a:extLst>
          </p:cNvPr>
          <p:cNvGrpSpPr/>
          <p:nvPr/>
        </p:nvGrpSpPr>
        <p:grpSpPr>
          <a:xfrm>
            <a:off x="9177548" y="125414"/>
            <a:ext cx="2046638" cy="6503579"/>
            <a:chOff x="7792901" y="624706"/>
            <a:chExt cx="2046638" cy="6503579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4CA412F-D7CA-450C-8672-6E56301DABF3}"/>
                </a:ext>
              </a:extLst>
            </p:cNvPr>
            <p:cNvSpPr/>
            <p:nvPr/>
          </p:nvSpPr>
          <p:spPr>
            <a:xfrm>
              <a:off x="8425798" y="4549358"/>
              <a:ext cx="618188" cy="618349"/>
            </a:xfrm>
            <a:custGeom>
              <a:avLst/>
              <a:gdLst>
                <a:gd name="connsiteX0" fmla="*/ 29944 w 618188"/>
                <a:gd name="connsiteY0" fmla="*/ 169478 h 618349"/>
                <a:gd name="connsiteX1" fmla="*/ 171640 w 618188"/>
                <a:gd name="connsiteY1" fmla="*/ 574567 h 618349"/>
                <a:gd name="connsiteX2" fmla="*/ 583737 w 618188"/>
                <a:gd name="connsiteY2" fmla="*/ 492866 h 618349"/>
                <a:gd name="connsiteX3" fmla="*/ 465799 w 618188"/>
                <a:gd name="connsiteY3" fmla="*/ 30176 h 618349"/>
                <a:gd name="connsiteX4" fmla="*/ 29944 w 618188"/>
                <a:gd name="connsiteY4" fmla="*/ 169478 h 61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188" h="618349">
                  <a:moveTo>
                    <a:pt x="29944" y="169478"/>
                  </a:moveTo>
                  <a:cubicBezTo>
                    <a:pt x="-49535" y="302799"/>
                    <a:pt x="40029" y="496114"/>
                    <a:pt x="171640" y="574567"/>
                  </a:cubicBezTo>
                  <a:cubicBezTo>
                    <a:pt x="303251" y="653021"/>
                    <a:pt x="504257" y="626186"/>
                    <a:pt x="583737" y="492866"/>
                  </a:cubicBezTo>
                  <a:cubicBezTo>
                    <a:pt x="663216" y="359545"/>
                    <a:pt x="597411" y="108459"/>
                    <a:pt x="465799" y="30176"/>
                  </a:cubicBezTo>
                  <a:cubicBezTo>
                    <a:pt x="334359" y="-48278"/>
                    <a:pt x="109424" y="36158"/>
                    <a:pt x="29944" y="169478"/>
                  </a:cubicBez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43E27C9-0C13-4F2A-9D11-8E5EA50D75F9}"/>
                </a:ext>
              </a:extLst>
            </p:cNvPr>
            <p:cNvSpPr/>
            <p:nvPr/>
          </p:nvSpPr>
          <p:spPr>
            <a:xfrm>
              <a:off x="8008213" y="6689493"/>
              <a:ext cx="438658" cy="438792"/>
            </a:xfrm>
            <a:custGeom>
              <a:avLst/>
              <a:gdLst>
                <a:gd name="connsiteX0" fmla="*/ 21245 w 438658"/>
                <a:gd name="connsiteY0" fmla="*/ 120251 h 438792"/>
                <a:gd name="connsiteX1" fmla="*/ 121919 w 438658"/>
                <a:gd name="connsiteY1" fmla="*/ 407745 h 438792"/>
                <a:gd name="connsiteX2" fmla="*/ 414199 w 438658"/>
                <a:gd name="connsiteY2" fmla="*/ 349802 h 438792"/>
                <a:gd name="connsiteX3" fmla="*/ 330617 w 438658"/>
                <a:gd name="connsiteY3" fmla="*/ 21457 h 438792"/>
                <a:gd name="connsiteX4" fmla="*/ 21245 w 438658"/>
                <a:gd name="connsiteY4" fmla="*/ 120251 h 4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658" h="438792">
                  <a:moveTo>
                    <a:pt x="21245" y="120251"/>
                  </a:moveTo>
                  <a:cubicBezTo>
                    <a:pt x="-35159" y="214943"/>
                    <a:pt x="28424" y="352024"/>
                    <a:pt x="121919" y="407745"/>
                  </a:cubicBezTo>
                  <a:cubicBezTo>
                    <a:pt x="215244" y="463295"/>
                    <a:pt x="357965" y="444493"/>
                    <a:pt x="414199" y="349802"/>
                  </a:cubicBezTo>
                  <a:cubicBezTo>
                    <a:pt x="470603" y="255110"/>
                    <a:pt x="423941" y="77179"/>
                    <a:pt x="330617" y="21457"/>
                  </a:cubicBezTo>
                  <a:cubicBezTo>
                    <a:pt x="237122" y="-34263"/>
                    <a:pt x="77650" y="25560"/>
                    <a:pt x="21245" y="120251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A95BDA9-ED62-41CE-92A9-DD7ECFC09C57}"/>
                </a:ext>
              </a:extLst>
            </p:cNvPr>
            <p:cNvSpPr/>
            <p:nvPr/>
          </p:nvSpPr>
          <p:spPr>
            <a:xfrm>
              <a:off x="9362977" y="2773115"/>
              <a:ext cx="342859" cy="342792"/>
            </a:xfrm>
            <a:custGeom>
              <a:avLst/>
              <a:gdLst>
                <a:gd name="connsiteX0" fmla="*/ 16607 w 342859"/>
                <a:gd name="connsiteY0" fmla="*/ 93936 h 342792"/>
                <a:gd name="connsiteX1" fmla="*/ 95232 w 342859"/>
                <a:gd name="connsiteY1" fmla="*/ 318530 h 342792"/>
                <a:gd name="connsiteX2" fmla="*/ 323757 w 342859"/>
                <a:gd name="connsiteY2" fmla="*/ 273235 h 342792"/>
                <a:gd name="connsiteX3" fmla="*/ 258293 w 342859"/>
                <a:gd name="connsiteY3" fmla="*/ 16679 h 342792"/>
                <a:gd name="connsiteX4" fmla="*/ 16607 w 342859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9" h="342792">
                  <a:moveTo>
                    <a:pt x="16607" y="93936"/>
                  </a:moveTo>
                  <a:cubicBezTo>
                    <a:pt x="-27491" y="167946"/>
                    <a:pt x="22248" y="274944"/>
                    <a:pt x="95232" y="318530"/>
                  </a:cubicBezTo>
                  <a:cubicBezTo>
                    <a:pt x="168216" y="361944"/>
                    <a:pt x="279659" y="347245"/>
                    <a:pt x="323757" y="273235"/>
                  </a:cubicBezTo>
                  <a:cubicBezTo>
                    <a:pt x="367855" y="199225"/>
                    <a:pt x="331278" y="60264"/>
                    <a:pt x="258293" y="16679"/>
                  </a:cubicBezTo>
                  <a:cubicBezTo>
                    <a:pt x="185138" y="-26736"/>
                    <a:pt x="60535" y="20097"/>
                    <a:pt x="16607" y="93936"/>
                  </a:cubicBez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2D0BFDB-C178-4620-ADDA-662B18785AD6}"/>
                </a:ext>
              </a:extLst>
            </p:cNvPr>
            <p:cNvSpPr/>
            <p:nvPr/>
          </p:nvSpPr>
          <p:spPr>
            <a:xfrm>
              <a:off x="8791921" y="786300"/>
              <a:ext cx="342895" cy="342792"/>
            </a:xfrm>
            <a:custGeom>
              <a:avLst/>
              <a:gdLst>
                <a:gd name="connsiteX0" fmla="*/ 16607 w 342895"/>
                <a:gd name="connsiteY0" fmla="*/ 93936 h 342792"/>
                <a:gd name="connsiteX1" fmla="*/ 95232 w 342895"/>
                <a:gd name="connsiteY1" fmla="*/ 318530 h 342792"/>
                <a:gd name="connsiteX2" fmla="*/ 323757 w 342895"/>
                <a:gd name="connsiteY2" fmla="*/ 273235 h 342792"/>
                <a:gd name="connsiteX3" fmla="*/ 258464 w 342895"/>
                <a:gd name="connsiteY3" fmla="*/ 16679 h 342792"/>
                <a:gd name="connsiteX4" fmla="*/ 16607 w 342895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95" h="342792">
                  <a:moveTo>
                    <a:pt x="16607" y="93936"/>
                  </a:moveTo>
                  <a:cubicBezTo>
                    <a:pt x="-27491" y="167946"/>
                    <a:pt x="22248" y="275115"/>
                    <a:pt x="95232" y="318530"/>
                  </a:cubicBezTo>
                  <a:cubicBezTo>
                    <a:pt x="168217" y="361944"/>
                    <a:pt x="279659" y="347245"/>
                    <a:pt x="323757" y="273235"/>
                  </a:cubicBezTo>
                  <a:cubicBezTo>
                    <a:pt x="367855" y="199225"/>
                    <a:pt x="331448" y="60264"/>
                    <a:pt x="258464" y="16679"/>
                  </a:cubicBezTo>
                  <a:cubicBezTo>
                    <a:pt x="185309" y="-26736"/>
                    <a:pt x="60706" y="20097"/>
                    <a:pt x="16607" y="93936"/>
                  </a:cubicBez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17720AF-9AA5-41DE-A31A-F3948D90983B}"/>
                </a:ext>
              </a:extLst>
            </p:cNvPr>
            <p:cNvSpPr/>
            <p:nvPr/>
          </p:nvSpPr>
          <p:spPr>
            <a:xfrm>
              <a:off x="8963301" y="3300462"/>
              <a:ext cx="632651" cy="606486"/>
            </a:xfrm>
            <a:custGeom>
              <a:avLst/>
              <a:gdLst>
                <a:gd name="connsiteX0" fmla="*/ 13929 w 632651"/>
                <a:gd name="connsiteY0" fmla="*/ 431804 h 606486"/>
                <a:gd name="connsiteX1" fmla="*/ 412865 w 632651"/>
                <a:gd name="connsiteY1" fmla="*/ 590079 h 606486"/>
                <a:gd name="connsiteX2" fmla="*/ 621050 w 632651"/>
                <a:gd name="connsiteY2" fmla="*/ 225157 h 606486"/>
                <a:gd name="connsiteX3" fmla="*/ 194083 w 632651"/>
                <a:gd name="connsiteY3" fmla="*/ 11161 h 606486"/>
                <a:gd name="connsiteX4" fmla="*/ 13929 w 632651"/>
                <a:gd name="connsiteY4" fmla="*/ 431804 h 60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651" h="606486">
                  <a:moveTo>
                    <a:pt x="13929" y="431804"/>
                  </a:moveTo>
                  <a:cubicBezTo>
                    <a:pt x="62643" y="579311"/>
                    <a:pt x="267409" y="638109"/>
                    <a:pt x="412865" y="590079"/>
                  </a:cubicBezTo>
                  <a:cubicBezTo>
                    <a:pt x="558321" y="542049"/>
                    <a:pt x="669763" y="372493"/>
                    <a:pt x="621050" y="225157"/>
                  </a:cubicBezTo>
                  <a:cubicBezTo>
                    <a:pt x="572337" y="77650"/>
                    <a:pt x="339710" y="-37039"/>
                    <a:pt x="194083" y="11161"/>
                  </a:cubicBezTo>
                  <a:cubicBezTo>
                    <a:pt x="48798" y="59190"/>
                    <a:pt x="-34784" y="284468"/>
                    <a:pt x="13929" y="431804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11AF168-CA6B-48E6-A8FD-900D6BBF93E3}"/>
                </a:ext>
              </a:extLst>
            </p:cNvPr>
            <p:cNvSpPr/>
            <p:nvPr/>
          </p:nvSpPr>
          <p:spPr>
            <a:xfrm>
              <a:off x="8769239" y="5325742"/>
              <a:ext cx="616924" cy="618227"/>
            </a:xfrm>
            <a:custGeom>
              <a:avLst/>
              <a:gdLst>
                <a:gd name="connsiteX0" fmla="*/ 32624 w 616924"/>
                <a:gd name="connsiteY0" fmla="*/ 162250 h 618227"/>
                <a:gd name="connsiteX1" fmla="*/ 165090 w 616924"/>
                <a:gd name="connsiteY1" fmla="*/ 570587 h 618227"/>
                <a:gd name="connsiteX2" fmla="*/ 579067 w 616924"/>
                <a:gd name="connsiteY2" fmla="*/ 498286 h 618227"/>
                <a:gd name="connsiteX3" fmla="*/ 471898 w 616924"/>
                <a:gd name="connsiteY3" fmla="*/ 32861 h 618227"/>
                <a:gd name="connsiteX4" fmla="*/ 32624 w 616924"/>
                <a:gd name="connsiteY4" fmla="*/ 162250 h 6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924" h="618227">
                  <a:moveTo>
                    <a:pt x="32624" y="162250"/>
                  </a:moveTo>
                  <a:cubicBezTo>
                    <a:pt x="-49932" y="293862"/>
                    <a:pt x="35188" y="489056"/>
                    <a:pt x="165090" y="570587"/>
                  </a:cubicBezTo>
                  <a:cubicBezTo>
                    <a:pt x="294821" y="651946"/>
                    <a:pt x="496510" y="629897"/>
                    <a:pt x="579067" y="498286"/>
                  </a:cubicBezTo>
                  <a:cubicBezTo>
                    <a:pt x="661623" y="366675"/>
                    <a:pt x="601628" y="114392"/>
                    <a:pt x="471898" y="32861"/>
                  </a:cubicBezTo>
                  <a:cubicBezTo>
                    <a:pt x="341825" y="-48328"/>
                    <a:pt x="115180" y="30810"/>
                    <a:pt x="32624" y="162250"/>
                  </a:cubicBez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521386E-F62F-4593-A8F7-AEAA4425F516}"/>
                </a:ext>
              </a:extLst>
            </p:cNvPr>
            <p:cNvSpPr/>
            <p:nvPr/>
          </p:nvSpPr>
          <p:spPr>
            <a:xfrm>
              <a:off x="9404881" y="3981985"/>
              <a:ext cx="308858" cy="348513"/>
            </a:xfrm>
            <a:custGeom>
              <a:avLst/>
              <a:gdLst>
                <a:gd name="connsiteX0" fmla="*/ 308859 w 308858"/>
                <a:gd name="connsiteY0" fmla="*/ 0 h 348513"/>
                <a:gd name="connsiteX1" fmla="*/ 0 w 308858"/>
                <a:gd name="connsiteY1" fmla="*/ 188016 h 348513"/>
                <a:gd name="connsiteX2" fmla="*/ 254334 w 308858"/>
                <a:gd name="connsiteY2" fmla="*/ 348513 h 34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858" h="348513">
                  <a:moveTo>
                    <a:pt x="308859" y="0"/>
                  </a:moveTo>
                  <a:lnTo>
                    <a:pt x="0" y="188016"/>
                  </a:lnTo>
                  <a:lnTo>
                    <a:pt x="254334" y="348513"/>
                  </a:ln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74AA1B-86C6-4617-A49B-30564DBDA898}"/>
                </a:ext>
              </a:extLst>
            </p:cNvPr>
            <p:cNvSpPr/>
            <p:nvPr/>
          </p:nvSpPr>
          <p:spPr>
            <a:xfrm>
              <a:off x="8991417" y="4264693"/>
              <a:ext cx="275699" cy="361503"/>
            </a:xfrm>
            <a:custGeom>
              <a:avLst/>
              <a:gdLst>
                <a:gd name="connsiteX0" fmla="*/ 275700 w 275699"/>
                <a:gd name="connsiteY0" fmla="*/ 361503 h 361503"/>
                <a:gd name="connsiteX1" fmla="*/ 265273 w 275699"/>
                <a:gd name="connsiteY1" fmla="*/ 0 h 361503"/>
                <a:gd name="connsiteX2" fmla="*/ 0 w 275699"/>
                <a:gd name="connsiteY2" fmla="*/ 141525 h 3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699" h="361503">
                  <a:moveTo>
                    <a:pt x="275700" y="361503"/>
                  </a:moveTo>
                  <a:lnTo>
                    <a:pt x="265273" y="0"/>
                  </a:lnTo>
                  <a:lnTo>
                    <a:pt x="0" y="14152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3638734-9892-43AD-994E-4C91D0AC37CA}"/>
                </a:ext>
              </a:extLst>
            </p:cNvPr>
            <p:cNvSpPr/>
            <p:nvPr/>
          </p:nvSpPr>
          <p:spPr>
            <a:xfrm>
              <a:off x="8620854" y="1900308"/>
              <a:ext cx="296552" cy="358597"/>
            </a:xfrm>
            <a:custGeom>
              <a:avLst/>
              <a:gdLst>
                <a:gd name="connsiteX0" fmla="*/ 296552 w 296552"/>
                <a:gd name="connsiteY0" fmla="*/ 358598 h 358597"/>
                <a:gd name="connsiteX1" fmla="*/ 249890 w 296552"/>
                <a:gd name="connsiteY1" fmla="*/ 0 h 358597"/>
                <a:gd name="connsiteX2" fmla="*/ 0 w 296552"/>
                <a:gd name="connsiteY2" fmla="*/ 167505 h 3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8597">
                  <a:moveTo>
                    <a:pt x="296552" y="358598"/>
                  </a:moveTo>
                  <a:lnTo>
                    <a:pt x="249890" y="0"/>
                  </a:lnTo>
                  <a:lnTo>
                    <a:pt x="0" y="16750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9E2E524-0B55-457F-9CA4-F268008CA84B}"/>
                </a:ext>
              </a:extLst>
            </p:cNvPr>
            <p:cNvSpPr/>
            <p:nvPr/>
          </p:nvSpPr>
          <p:spPr>
            <a:xfrm>
              <a:off x="8978939" y="1515217"/>
              <a:ext cx="300654" cy="325267"/>
            </a:xfrm>
            <a:custGeom>
              <a:avLst/>
              <a:gdLst>
                <a:gd name="connsiteX0" fmla="*/ 136226 w 300654"/>
                <a:gd name="connsiteY0" fmla="*/ 325267 h 325267"/>
                <a:gd name="connsiteX1" fmla="*/ 300655 w 300654"/>
                <a:gd name="connsiteY1" fmla="*/ 3248 h 325267"/>
                <a:gd name="connsiteX2" fmla="*/ 0 w 300654"/>
                <a:gd name="connsiteY2" fmla="*/ 0 h 32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654" h="325267">
                  <a:moveTo>
                    <a:pt x="136226" y="325267"/>
                  </a:moveTo>
                  <a:lnTo>
                    <a:pt x="300655" y="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42076AE-12CA-48FF-AF4B-4D826347B13E}"/>
                </a:ext>
              </a:extLst>
            </p:cNvPr>
            <p:cNvSpPr/>
            <p:nvPr/>
          </p:nvSpPr>
          <p:spPr>
            <a:xfrm>
              <a:off x="9399924" y="2130029"/>
              <a:ext cx="343727" cy="321678"/>
            </a:xfrm>
            <a:custGeom>
              <a:avLst/>
              <a:gdLst>
                <a:gd name="connsiteX0" fmla="*/ 343727 w 343727"/>
                <a:gd name="connsiteY0" fmla="*/ 321678 h 321678"/>
                <a:gd name="connsiteX1" fmla="*/ 178615 w 343727"/>
                <a:gd name="connsiteY1" fmla="*/ 0 h 321678"/>
                <a:gd name="connsiteX2" fmla="*/ 0 w 343727"/>
                <a:gd name="connsiteY2" fmla="*/ 242028 h 32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727" h="321678">
                  <a:moveTo>
                    <a:pt x="343727" y="321678"/>
                  </a:moveTo>
                  <a:lnTo>
                    <a:pt x="178615" y="0"/>
                  </a:lnTo>
                  <a:lnTo>
                    <a:pt x="0" y="242028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93E7C24-341E-47C3-9721-06E05114B393}"/>
                </a:ext>
              </a:extLst>
            </p:cNvPr>
            <p:cNvSpPr/>
            <p:nvPr/>
          </p:nvSpPr>
          <p:spPr>
            <a:xfrm>
              <a:off x="9492052" y="5844710"/>
              <a:ext cx="296723" cy="351248"/>
            </a:xfrm>
            <a:custGeom>
              <a:avLst/>
              <a:gdLst>
                <a:gd name="connsiteX0" fmla="*/ 0 w 296723"/>
                <a:gd name="connsiteY0" fmla="*/ 351248 h 351248"/>
                <a:gd name="connsiteX1" fmla="*/ 296723 w 296723"/>
                <a:gd name="connsiteY1" fmla="*/ 144431 h 351248"/>
                <a:gd name="connsiteX2" fmla="*/ 32988 w 296723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723" h="351248">
                  <a:moveTo>
                    <a:pt x="0" y="351248"/>
                  </a:moveTo>
                  <a:lnTo>
                    <a:pt x="296723" y="144431"/>
                  </a:lnTo>
                  <a:lnTo>
                    <a:pt x="32988" y="0"/>
                  </a:ln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EBAFB75-6649-4659-8666-891492FE4F98}"/>
                </a:ext>
              </a:extLst>
            </p:cNvPr>
            <p:cNvSpPr/>
            <p:nvPr/>
          </p:nvSpPr>
          <p:spPr>
            <a:xfrm>
              <a:off x="7792901" y="624706"/>
              <a:ext cx="285613" cy="360648"/>
            </a:xfrm>
            <a:custGeom>
              <a:avLst/>
              <a:gdLst>
                <a:gd name="connsiteX0" fmla="*/ 285613 w 285613"/>
                <a:gd name="connsiteY0" fmla="*/ 360649 h 360648"/>
                <a:gd name="connsiteX1" fmla="*/ 258607 w 285613"/>
                <a:gd name="connsiteY1" fmla="*/ 0 h 360648"/>
                <a:gd name="connsiteX2" fmla="*/ 0 w 285613"/>
                <a:gd name="connsiteY2" fmla="*/ 153660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613" h="360648">
                  <a:moveTo>
                    <a:pt x="285613" y="360649"/>
                  </a:moveTo>
                  <a:lnTo>
                    <a:pt x="258607" y="0"/>
                  </a:lnTo>
                  <a:lnTo>
                    <a:pt x="0" y="15366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C2298D9-19A3-4C89-9A8F-2DD57441D970}"/>
                </a:ext>
              </a:extLst>
            </p:cNvPr>
            <p:cNvSpPr/>
            <p:nvPr/>
          </p:nvSpPr>
          <p:spPr>
            <a:xfrm>
              <a:off x="9201653" y="6365001"/>
              <a:ext cx="296552" cy="351248"/>
            </a:xfrm>
            <a:custGeom>
              <a:avLst/>
              <a:gdLst>
                <a:gd name="connsiteX0" fmla="*/ 0 w 296552"/>
                <a:gd name="connsiteY0" fmla="*/ 351248 h 351248"/>
                <a:gd name="connsiteX1" fmla="*/ 296552 w 296552"/>
                <a:gd name="connsiteY1" fmla="*/ 144431 h 351248"/>
                <a:gd name="connsiteX2" fmla="*/ 32817 w 296552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1248">
                  <a:moveTo>
                    <a:pt x="0" y="351248"/>
                  </a:moveTo>
                  <a:lnTo>
                    <a:pt x="296552" y="144431"/>
                  </a:lnTo>
                  <a:lnTo>
                    <a:pt x="32817" y="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52475EE-921A-4D46-BDC6-5B05CFC3F483}"/>
                </a:ext>
              </a:extLst>
            </p:cNvPr>
            <p:cNvSpPr/>
            <p:nvPr/>
          </p:nvSpPr>
          <p:spPr>
            <a:xfrm>
              <a:off x="8912279" y="2526913"/>
              <a:ext cx="216902" cy="344752"/>
            </a:xfrm>
            <a:custGeom>
              <a:avLst/>
              <a:gdLst>
                <a:gd name="connsiteX0" fmla="*/ 216902 w 216902"/>
                <a:gd name="connsiteY0" fmla="*/ 281853 h 344752"/>
                <a:gd name="connsiteX1" fmla="*/ 132979 w 216902"/>
                <a:gd name="connsiteY1" fmla="*/ 0 h 344752"/>
                <a:gd name="connsiteX2" fmla="*/ 0 w 216902"/>
                <a:gd name="connsiteY2" fmla="*/ 108536 h 344752"/>
                <a:gd name="connsiteX3" fmla="*/ 132124 w 216902"/>
                <a:gd name="connsiteY3" fmla="*/ 344753 h 3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902" h="344752">
                  <a:moveTo>
                    <a:pt x="216902" y="281853"/>
                  </a:moveTo>
                  <a:lnTo>
                    <a:pt x="132979" y="0"/>
                  </a:lnTo>
                  <a:lnTo>
                    <a:pt x="0" y="108536"/>
                  </a:lnTo>
                  <a:lnTo>
                    <a:pt x="132124" y="344753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2B4EBD-4B22-4839-A08D-40376AB41026}"/>
                </a:ext>
              </a:extLst>
            </p:cNvPr>
            <p:cNvSpPr/>
            <p:nvPr/>
          </p:nvSpPr>
          <p:spPr>
            <a:xfrm>
              <a:off x="8411815" y="5805739"/>
              <a:ext cx="217585" cy="344581"/>
            </a:xfrm>
            <a:custGeom>
              <a:avLst/>
              <a:gdLst>
                <a:gd name="connsiteX0" fmla="*/ 0 w 217585"/>
                <a:gd name="connsiteY0" fmla="*/ 63071 h 344581"/>
                <a:gd name="connsiteX1" fmla="*/ 84949 w 217585"/>
                <a:gd name="connsiteY1" fmla="*/ 344582 h 344581"/>
                <a:gd name="connsiteX2" fmla="*/ 217586 w 217585"/>
                <a:gd name="connsiteY2" fmla="*/ 235533 h 344581"/>
                <a:gd name="connsiteX3" fmla="*/ 84607 w 217585"/>
                <a:gd name="connsiteY3" fmla="*/ 0 h 34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585" h="344581">
                  <a:moveTo>
                    <a:pt x="0" y="63071"/>
                  </a:moveTo>
                  <a:lnTo>
                    <a:pt x="84949" y="344582"/>
                  </a:lnTo>
                  <a:lnTo>
                    <a:pt x="217586" y="235533"/>
                  </a:lnTo>
                  <a:lnTo>
                    <a:pt x="84607" y="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2C6E490-8216-4FD2-B879-1C65F49DF07D}"/>
                </a:ext>
              </a:extLst>
            </p:cNvPr>
            <p:cNvSpPr/>
            <p:nvPr/>
          </p:nvSpPr>
          <p:spPr>
            <a:xfrm>
              <a:off x="9251904" y="1047912"/>
              <a:ext cx="222029" cy="344410"/>
            </a:xfrm>
            <a:custGeom>
              <a:avLst/>
              <a:gdLst>
                <a:gd name="connsiteX0" fmla="*/ 0 w 222029"/>
                <a:gd name="connsiteY0" fmla="*/ 65293 h 344410"/>
                <a:gd name="connsiteX1" fmla="*/ 92299 w 222029"/>
                <a:gd name="connsiteY1" fmla="*/ 344411 h 344410"/>
                <a:gd name="connsiteX2" fmla="*/ 222030 w 222029"/>
                <a:gd name="connsiteY2" fmla="*/ 231943 h 344410"/>
                <a:gd name="connsiteX3" fmla="*/ 82898 w 222029"/>
                <a:gd name="connsiteY3" fmla="*/ 0 h 3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29" h="344410">
                  <a:moveTo>
                    <a:pt x="0" y="65293"/>
                  </a:moveTo>
                  <a:lnTo>
                    <a:pt x="92299" y="344411"/>
                  </a:lnTo>
                  <a:lnTo>
                    <a:pt x="222030" y="231943"/>
                  </a:lnTo>
                  <a:lnTo>
                    <a:pt x="82898" y="0"/>
                  </a:lnTo>
                  <a:close/>
                </a:path>
              </a:pathLst>
            </a:custGeom>
            <a:solidFill>
              <a:srgbClr val="F9A0A0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AE86EBB-8B59-469B-AD44-A1F812602B94}"/>
                </a:ext>
              </a:extLst>
            </p:cNvPr>
            <p:cNvSpPr/>
            <p:nvPr/>
          </p:nvSpPr>
          <p:spPr>
            <a:xfrm>
              <a:off x="8557271" y="1367539"/>
              <a:ext cx="177760" cy="295184"/>
            </a:xfrm>
            <a:custGeom>
              <a:avLst/>
              <a:gdLst>
                <a:gd name="connsiteX0" fmla="*/ 104947 w 177760"/>
                <a:gd name="connsiteY0" fmla="*/ 284930 h 295184"/>
                <a:gd name="connsiteX1" fmla="*/ 177760 w 177760"/>
                <a:gd name="connsiteY1" fmla="*/ 0 h 295184"/>
                <a:gd name="connsiteX2" fmla="*/ 7862 w 177760"/>
                <a:gd name="connsiteY2" fmla="*/ 24784 h 295184"/>
                <a:gd name="connsiteX3" fmla="*/ 0 w 177760"/>
                <a:gd name="connsiteY3" fmla="*/ 295185 h 29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60" h="295184">
                  <a:moveTo>
                    <a:pt x="104947" y="284930"/>
                  </a:moveTo>
                  <a:lnTo>
                    <a:pt x="177760" y="0"/>
                  </a:lnTo>
                  <a:lnTo>
                    <a:pt x="7862" y="24784"/>
                  </a:lnTo>
                  <a:lnTo>
                    <a:pt x="0" y="295185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8438306-F0CF-4F49-A721-CF31706A8C87}"/>
                </a:ext>
              </a:extLst>
            </p:cNvPr>
            <p:cNvSpPr/>
            <p:nvPr/>
          </p:nvSpPr>
          <p:spPr>
            <a:xfrm>
              <a:off x="8692129" y="6341926"/>
              <a:ext cx="272794" cy="305098"/>
            </a:xfrm>
            <a:custGeom>
              <a:avLst/>
              <a:gdLst>
                <a:gd name="connsiteX0" fmla="*/ 272794 w 272794"/>
                <a:gd name="connsiteY0" fmla="*/ 209894 h 305098"/>
                <a:gd name="connsiteX1" fmla="*/ 66831 w 272794"/>
                <a:gd name="connsiteY1" fmla="*/ 0 h 305098"/>
                <a:gd name="connsiteX2" fmla="*/ 0 w 272794"/>
                <a:gd name="connsiteY2" fmla="*/ 158104 h 305098"/>
                <a:gd name="connsiteX3" fmla="*/ 227157 w 272794"/>
                <a:gd name="connsiteY3" fmla="*/ 305099 h 3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794" h="305098">
                  <a:moveTo>
                    <a:pt x="272794" y="209894"/>
                  </a:moveTo>
                  <a:lnTo>
                    <a:pt x="66831" y="0"/>
                  </a:lnTo>
                  <a:lnTo>
                    <a:pt x="0" y="158104"/>
                  </a:lnTo>
                  <a:lnTo>
                    <a:pt x="227157" y="305099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FA9404F-89FA-4E8E-A487-CE093D333A94}"/>
                </a:ext>
              </a:extLst>
            </p:cNvPr>
            <p:cNvSpPr/>
            <p:nvPr/>
          </p:nvSpPr>
          <p:spPr>
            <a:xfrm>
              <a:off x="8325327" y="760590"/>
              <a:ext cx="215705" cy="287322"/>
            </a:xfrm>
            <a:custGeom>
              <a:avLst/>
              <a:gdLst>
                <a:gd name="connsiteX0" fmla="*/ 215706 w 215705"/>
                <a:gd name="connsiteY0" fmla="*/ 124603 h 287322"/>
                <a:gd name="connsiteX1" fmla="*/ 166992 w 215705"/>
                <a:gd name="connsiteY1" fmla="*/ 287322 h 287322"/>
                <a:gd name="connsiteX2" fmla="*/ 0 w 215705"/>
                <a:gd name="connsiteY2" fmla="*/ 234336 h 287322"/>
                <a:gd name="connsiteX3" fmla="*/ 96914 w 215705"/>
                <a:gd name="connsiteY3" fmla="*/ 0 h 28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705" h="287322">
                  <a:moveTo>
                    <a:pt x="215706" y="124603"/>
                  </a:moveTo>
                  <a:lnTo>
                    <a:pt x="166992" y="287322"/>
                  </a:lnTo>
                  <a:lnTo>
                    <a:pt x="0" y="234336"/>
                  </a:lnTo>
                  <a:lnTo>
                    <a:pt x="96914" y="0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BADEA0B-5233-40F8-B066-A04895943F6A}"/>
                </a:ext>
              </a:extLst>
            </p:cNvPr>
            <p:cNvSpPr/>
            <p:nvPr/>
          </p:nvSpPr>
          <p:spPr>
            <a:xfrm>
              <a:off x="9571873" y="1580168"/>
              <a:ext cx="267666" cy="352273"/>
            </a:xfrm>
            <a:custGeom>
              <a:avLst/>
              <a:gdLst>
                <a:gd name="connsiteX0" fmla="*/ 182717 w 267666"/>
                <a:gd name="connsiteY0" fmla="*/ 144089 h 352273"/>
                <a:gd name="connsiteX1" fmla="*/ 182717 w 267666"/>
                <a:gd name="connsiteY1" fmla="*/ 0 h 352273"/>
                <a:gd name="connsiteX2" fmla="*/ 97255 w 267666"/>
                <a:gd name="connsiteY2" fmla="*/ 121185 h 352273"/>
                <a:gd name="connsiteX3" fmla="*/ 0 w 267666"/>
                <a:gd name="connsiteY3" fmla="*/ 118450 h 352273"/>
                <a:gd name="connsiteX4" fmla="*/ 48542 w 267666"/>
                <a:gd name="connsiteY4" fmla="*/ 206988 h 352273"/>
                <a:gd name="connsiteX5" fmla="*/ 0 w 267666"/>
                <a:gd name="connsiteY5" fmla="*/ 278947 h 352273"/>
                <a:gd name="connsiteX6" fmla="*/ 127338 w 267666"/>
                <a:gd name="connsiteY6" fmla="*/ 248181 h 352273"/>
                <a:gd name="connsiteX7" fmla="*/ 182717 w 267666"/>
                <a:gd name="connsiteY7" fmla="*/ 352273 h 352273"/>
                <a:gd name="connsiteX8" fmla="*/ 182717 w 267666"/>
                <a:gd name="connsiteY8" fmla="*/ 223910 h 352273"/>
                <a:gd name="connsiteX9" fmla="*/ 267666 w 267666"/>
                <a:gd name="connsiteY9" fmla="*/ 179470 h 3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666" h="352273">
                  <a:moveTo>
                    <a:pt x="182717" y="144089"/>
                  </a:moveTo>
                  <a:lnTo>
                    <a:pt x="182717" y="0"/>
                  </a:lnTo>
                  <a:lnTo>
                    <a:pt x="97255" y="121185"/>
                  </a:lnTo>
                  <a:lnTo>
                    <a:pt x="0" y="118450"/>
                  </a:lnTo>
                  <a:lnTo>
                    <a:pt x="48542" y="206988"/>
                  </a:lnTo>
                  <a:lnTo>
                    <a:pt x="0" y="278947"/>
                  </a:lnTo>
                  <a:lnTo>
                    <a:pt x="127338" y="248181"/>
                  </a:lnTo>
                  <a:lnTo>
                    <a:pt x="182717" y="352273"/>
                  </a:lnTo>
                  <a:lnTo>
                    <a:pt x="182717" y="223910"/>
                  </a:lnTo>
                  <a:lnTo>
                    <a:pt x="267666" y="17947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E87444B-D5F8-4383-88DB-4CCF5C89ED04}"/>
                </a:ext>
              </a:extLst>
            </p:cNvPr>
            <p:cNvSpPr/>
            <p:nvPr/>
          </p:nvSpPr>
          <p:spPr>
            <a:xfrm>
              <a:off x="9349843" y="4729605"/>
              <a:ext cx="284587" cy="333300"/>
            </a:xfrm>
            <a:custGeom>
              <a:avLst/>
              <a:gdLst>
                <a:gd name="connsiteX0" fmla="*/ 163916 w 284587"/>
                <a:gd name="connsiteY0" fmla="*/ 117595 h 333300"/>
                <a:gd name="connsiteX1" fmla="*/ 80334 w 284587"/>
                <a:gd name="connsiteY1" fmla="*/ 0 h 333300"/>
                <a:gd name="connsiteX2" fmla="*/ 81018 w 284587"/>
                <a:gd name="connsiteY2" fmla="*/ 148362 h 333300"/>
                <a:gd name="connsiteX3" fmla="*/ 0 w 284587"/>
                <a:gd name="connsiteY3" fmla="*/ 202544 h 333300"/>
                <a:gd name="connsiteX4" fmla="*/ 91102 w 284587"/>
                <a:gd name="connsiteY4" fmla="*/ 246472 h 333300"/>
                <a:gd name="connsiteX5" fmla="*/ 93153 w 284587"/>
                <a:gd name="connsiteY5" fmla="*/ 333301 h 333300"/>
                <a:gd name="connsiteX6" fmla="*/ 179128 w 284587"/>
                <a:gd name="connsiteY6" fmla="*/ 234507 h 333300"/>
                <a:gd name="connsiteX7" fmla="*/ 284588 w 284587"/>
                <a:gd name="connsiteY7" fmla="*/ 287151 h 333300"/>
                <a:gd name="connsiteX8" fmla="*/ 210065 w 284587"/>
                <a:gd name="connsiteY8" fmla="*/ 182546 h 333300"/>
                <a:gd name="connsiteX9" fmla="*/ 253651 w 284587"/>
                <a:gd name="connsiteY9" fmla="*/ 97084 h 33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587" h="333300">
                  <a:moveTo>
                    <a:pt x="163916" y="117595"/>
                  </a:moveTo>
                  <a:lnTo>
                    <a:pt x="80334" y="0"/>
                  </a:lnTo>
                  <a:lnTo>
                    <a:pt x="81018" y="148362"/>
                  </a:lnTo>
                  <a:lnTo>
                    <a:pt x="0" y="202544"/>
                  </a:lnTo>
                  <a:lnTo>
                    <a:pt x="91102" y="246472"/>
                  </a:lnTo>
                  <a:lnTo>
                    <a:pt x="93153" y="333301"/>
                  </a:lnTo>
                  <a:lnTo>
                    <a:pt x="179128" y="234507"/>
                  </a:lnTo>
                  <a:lnTo>
                    <a:pt x="284588" y="287151"/>
                  </a:lnTo>
                  <a:lnTo>
                    <a:pt x="210065" y="182546"/>
                  </a:lnTo>
                  <a:lnTo>
                    <a:pt x="253651" y="97084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76" name="Picture 175">
            <a:extLst>
              <a:ext uri="{FF2B5EF4-FFF2-40B4-BE49-F238E27FC236}">
                <a16:creationId xmlns:a16="http://schemas.microsoft.com/office/drawing/2014/main" id="{2205F259-0029-4DEC-BA11-A146B24987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5493" y="1420705"/>
            <a:ext cx="6882392" cy="4371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59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2517">
        <p159:morph option="byObject"/>
      </p:transition>
    </mc:Choice>
    <mc:Fallback>
      <p:transition spd="slow" advTm="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8BF302CE-0940-4A3F-A98C-2C7A9311BE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21E06BB-D776-4501-BBE1-261A54A73B3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8CE256D7-9F74-4CF5-9B99-1158B684A52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CBDD9EDC-B9A5-4E98-8E91-1E10ED3B4BE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5B64B844-0B94-43AB-9484-6BBA1E4EBB96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6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B6F1A4B1-2D73-8F76-0D76-4A3324174CAA}"/>
              </a:ext>
            </a:extLst>
          </p:cNvPr>
          <p:cNvGrpSpPr/>
          <p:nvPr/>
        </p:nvGrpSpPr>
        <p:grpSpPr>
          <a:xfrm>
            <a:off x="2877360" y="1270680"/>
            <a:ext cx="6622122" cy="4036197"/>
            <a:chOff x="4214128" y="241783"/>
            <a:chExt cx="6814749" cy="4391384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83EC2E38-06A8-89D5-95F5-2557FED73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128" y="241783"/>
              <a:ext cx="6814749" cy="4391384"/>
            </a:xfrm>
            <a:prstGeom prst="rect">
              <a:avLst/>
            </a:prstGeom>
          </p:spPr>
        </p:pic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C91A3466-073B-6E0E-1ADD-AA6088BFDE8D}"/>
                </a:ext>
              </a:extLst>
            </p:cNvPr>
            <p:cNvSpPr txBox="1"/>
            <p:nvPr/>
          </p:nvSpPr>
          <p:spPr>
            <a:xfrm>
              <a:off x="5485127" y="1684036"/>
              <a:ext cx="3940908" cy="1506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/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2.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Nghệ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thuật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/>
              </a:r>
              <a:b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</a:b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   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múa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rối</a:t>
              </a:r>
              <a:r>
                <a:rPr lang="en-US" altLang="zh-CN" sz="4200" b="1" dirty="0">
                  <a:solidFill>
                    <a:srgbClr val="3E830E"/>
                  </a:solidFill>
                  <a:cs typeface="+mn-ea"/>
                  <a:sym typeface="+mn-lt"/>
                </a:rPr>
                <a:t> </a:t>
              </a:r>
              <a:r>
                <a:rPr lang="en-US" altLang="zh-CN" sz="4200" b="1" dirty="0" err="1">
                  <a:solidFill>
                    <a:srgbClr val="3E830E"/>
                  </a:solidFill>
                  <a:cs typeface="+mn-ea"/>
                  <a:sym typeface="+mn-lt"/>
                </a:rPr>
                <a:t>bóng</a:t>
              </a:r>
              <a:endParaRPr lang="zh-CN" altLang="en-US" sz="4200" b="1" dirty="0">
                <a:solidFill>
                  <a:srgbClr val="3E830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3" descr="4">
            <a:extLst>
              <a:ext uri="{FF2B5EF4-FFF2-40B4-BE49-F238E27FC236}">
                <a16:creationId xmlns:a16="http://schemas.microsoft.com/office/drawing/2014/main" id="{D77AA775-04C1-5712-D52B-A3324A5455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04391"/>
            <a:ext cx="12192000" cy="295211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60431472-E9A9-18E4-1D13-4E1111AEE6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195" y="469265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DFA9F129-254C-AADE-80D1-9B77759872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7020" y="-67310"/>
            <a:ext cx="2741295" cy="2768600"/>
          </a:xfrm>
          <a:prstGeom prst="rect">
            <a:avLst/>
          </a:prstGeom>
        </p:spPr>
      </p:pic>
      <p:pic>
        <p:nvPicPr>
          <p:cNvPr id="28" name="图片 2" descr="琴键">
            <a:extLst>
              <a:ext uri="{FF2B5EF4-FFF2-40B4-BE49-F238E27FC236}">
                <a16:creationId xmlns:a16="http://schemas.microsoft.com/office/drawing/2014/main" id="{AAE137EA-2A69-8B96-7BE6-8234FD1E04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05" y="0"/>
            <a:ext cx="7970520" cy="127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633">
        <p14:reveal/>
      </p:transition>
    </mc:Choice>
    <mc:Fallback xmlns="">
      <p:transition spd="slow" advTm="24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3;p19">
            <a:extLst>
              <a:ext uri="{FF2B5EF4-FFF2-40B4-BE49-F238E27FC236}">
                <a16:creationId xmlns:a16="http://schemas.microsoft.com/office/drawing/2014/main" id="{B3A05D04-E80D-8F9B-C3FE-74E6E55C28DF}"/>
              </a:ext>
            </a:extLst>
          </p:cNvPr>
          <p:cNvSpPr/>
          <p:nvPr/>
        </p:nvSpPr>
        <p:spPr>
          <a:xfrm>
            <a:off x="3828683" y="1548130"/>
            <a:ext cx="6778357" cy="3735705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rgbClr val="0070C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3" name="图片 38">
            <a:extLst>
              <a:ext uri="{FF2B5EF4-FFF2-40B4-BE49-F238E27FC236}">
                <a16:creationId xmlns:a16="http://schemas.microsoft.com/office/drawing/2014/main" id="{F0E12F91-6C08-9029-75A2-D8E1AC4448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707899"/>
            <a:ext cx="12192000" cy="2162808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24394805-B380-FB07-5CB1-142ACB0009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CC53C4A-6DB2-60D1-048E-2DBAEBF6C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C3FC0F6F-D8BF-EA3B-3932-E79B1A8BC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797" y="414782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14DC873F-9036-61A2-A55B-3B269A708E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5316" y="276918"/>
            <a:ext cx="2741295" cy="276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8D91BF-4595-02A2-D2A1-EBC0D284C6D6}"/>
              </a:ext>
            </a:extLst>
          </p:cNvPr>
          <p:cNvGrpSpPr/>
          <p:nvPr/>
        </p:nvGrpSpPr>
        <p:grpSpPr>
          <a:xfrm>
            <a:off x="1473835" y="1680257"/>
            <a:ext cx="3735705" cy="3735705"/>
            <a:chOff x="1828165" y="1850390"/>
            <a:chExt cx="3735705" cy="3735705"/>
          </a:xfrm>
        </p:grpSpPr>
        <p:pic>
          <p:nvPicPr>
            <p:cNvPr id="9" name="文本框 1" descr="51miz-E1260052-056CF824">
              <a:extLst>
                <a:ext uri="{FF2B5EF4-FFF2-40B4-BE49-F238E27FC236}">
                  <a16:creationId xmlns:a16="http://schemas.microsoft.com/office/drawing/2014/main" id="{2C3D6FB0-A60F-A12A-B88A-A952F402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828165" y="1850390"/>
              <a:ext cx="3735705" cy="3735705"/>
            </a:xfrm>
            <a:prstGeom prst="rect">
              <a:avLst/>
            </a:prstGeom>
            <a:noFill/>
            <a:ln>
              <a:noFill/>
            </a:ln>
            <a:effectLst>
              <a:outerShdw dist="63500"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5147A5-07BC-AC77-ADDB-25496DED8B50}"/>
                </a:ext>
              </a:extLst>
            </p:cNvPr>
            <p:cNvGrpSpPr/>
            <p:nvPr/>
          </p:nvGrpSpPr>
          <p:grpSpPr>
            <a:xfrm>
              <a:off x="3087445" y="2923959"/>
              <a:ext cx="1116060" cy="713638"/>
              <a:chOff x="3087445" y="2923959"/>
              <a:chExt cx="1116060" cy="71363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9A0B00E-57BE-C698-005C-8B72BD5AC9EE}"/>
                  </a:ext>
                </a:extLst>
              </p:cNvPr>
              <p:cNvSpPr/>
              <p:nvPr/>
            </p:nvSpPr>
            <p:spPr>
              <a:xfrm>
                <a:off x="3087445" y="2941363"/>
                <a:ext cx="939431" cy="696234"/>
              </a:xfrm>
              <a:prstGeom prst="roundRect">
                <a:avLst/>
              </a:prstGeom>
              <a:solidFill>
                <a:srgbClr val="DEE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15206C-79B1-63EB-682C-9C5B4CBC7621}"/>
                  </a:ext>
                </a:extLst>
              </p:cNvPr>
              <p:cNvSpPr txBox="1"/>
              <p:nvPr/>
            </p:nvSpPr>
            <p:spPr>
              <a:xfrm>
                <a:off x="3135581" y="2923959"/>
                <a:ext cx="106792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2.1</a:t>
                </a:r>
              </a:p>
            </p:txBody>
          </p:sp>
        </p:grpSp>
      </p:grpSp>
      <p:sp>
        <p:nvSpPr>
          <p:cNvPr id="13" name="文本框 7">
            <a:extLst>
              <a:ext uri="{FF2B5EF4-FFF2-40B4-BE49-F238E27FC236}">
                <a16:creationId xmlns:a16="http://schemas.microsoft.com/office/drawing/2014/main" id="{770AD8CB-C86E-D8FE-BD12-E8257B2A7B38}"/>
              </a:ext>
            </a:extLst>
          </p:cNvPr>
          <p:cNvSpPr txBox="1"/>
          <p:nvPr/>
        </p:nvSpPr>
        <p:spPr>
          <a:xfrm>
            <a:off x="4740273" y="2830170"/>
            <a:ext cx="57052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Tìm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hiểu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về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Nghệ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thuật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/>
            </a:r>
            <a:b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</a:b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múa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rối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bóng</a:t>
            </a:r>
            <a:endParaRPr lang="zh-CN" altLang="en-US" sz="4200" b="1" dirty="0">
              <a:solidFill>
                <a:srgbClr val="FF0000"/>
              </a:solidFill>
              <a:latin typeface="iCiel Mijas" panose="02000506000000020004" pitchFamily="50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5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67"/>
    </mc:Choice>
    <mc:Fallback xmlns="">
      <p:transition spd="slow" advTm="1344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9A797AC0-D3A3-481A-827D-7BAC9527F7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132F3031-4436-47D8-84CC-62409439EB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DEDE6B7A-DA0C-421A-ADBC-EC3044B684DC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EFEBA1D5-1C61-4054-A765-CD47173298A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DB2627F8-D2B3-4B8A-9E52-E7A510F876EC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9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3;p19">
            <a:extLst>
              <a:ext uri="{FF2B5EF4-FFF2-40B4-BE49-F238E27FC236}">
                <a16:creationId xmlns:a16="http://schemas.microsoft.com/office/drawing/2014/main" id="{B3A05D04-E80D-8F9B-C3FE-74E6E55C28DF}"/>
              </a:ext>
            </a:extLst>
          </p:cNvPr>
          <p:cNvSpPr/>
          <p:nvPr/>
        </p:nvSpPr>
        <p:spPr>
          <a:xfrm>
            <a:off x="3828683" y="1548130"/>
            <a:ext cx="6778357" cy="3735705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rgbClr val="0070C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3" name="图片 38">
            <a:extLst>
              <a:ext uri="{FF2B5EF4-FFF2-40B4-BE49-F238E27FC236}">
                <a16:creationId xmlns:a16="http://schemas.microsoft.com/office/drawing/2014/main" id="{F0E12F91-6C08-9029-75A2-D8E1AC4448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707899"/>
            <a:ext cx="12192000" cy="2162808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24394805-B380-FB07-5CB1-142ACB0009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CC53C4A-6DB2-60D1-048E-2DBAEBF6C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6" name="图片 10" descr="51miz-E1257644-38019C75">
            <a:extLst>
              <a:ext uri="{FF2B5EF4-FFF2-40B4-BE49-F238E27FC236}">
                <a16:creationId xmlns:a16="http://schemas.microsoft.com/office/drawing/2014/main" id="{C3FC0F6F-D8BF-EA3B-3932-E79B1A8BC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797" y="414782"/>
            <a:ext cx="2976245" cy="2232025"/>
          </a:xfrm>
          <a:prstGeom prst="rect">
            <a:avLst/>
          </a:prstGeom>
        </p:spPr>
      </p:pic>
      <p:pic>
        <p:nvPicPr>
          <p:cNvPr id="7" name="图片 11" descr="51miz-E1195666-09E8AAD8">
            <a:extLst>
              <a:ext uri="{FF2B5EF4-FFF2-40B4-BE49-F238E27FC236}">
                <a16:creationId xmlns:a16="http://schemas.microsoft.com/office/drawing/2014/main" id="{14DC873F-9036-61A2-A55B-3B269A708E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5316" y="276918"/>
            <a:ext cx="2741295" cy="276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8D91BF-4595-02A2-D2A1-EBC0D284C6D6}"/>
              </a:ext>
            </a:extLst>
          </p:cNvPr>
          <p:cNvGrpSpPr/>
          <p:nvPr/>
        </p:nvGrpSpPr>
        <p:grpSpPr>
          <a:xfrm>
            <a:off x="1473835" y="1680257"/>
            <a:ext cx="3735705" cy="3735705"/>
            <a:chOff x="1828165" y="1850390"/>
            <a:chExt cx="3735705" cy="3735705"/>
          </a:xfrm>
        </p:grpSpPr>
        <p:pic>
          <p:nvPicPr>
            <p:cNvPr id="9" name="文本框 1" descr="51miz-E1260052-056CF824">
              <a:extLst>
                <a:ext uri="{FF2B5EF4-FFF2-40B4-BE49-F238E27FC236}">
                  <a16:creationId xmlns:a16="http://schemas.microsoft.com/office/drawing/2014/main" id="{2C3D6FB0-A60F-A12A-B88A-A952F402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828165" y="1850390"/>
              <a:ext cx="3735705" cy="3735705"/>
            </a:xfrm>
            <a:prstGeom prst="rect">
              <a:avLst/>
            </a:prstGeom>
            <a:noFill/>
            <a:ln>
              <a:noFill/>
            </a:ln>
            <a:effectLst>
              <a:outerShdw dist="63500"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5147A5-07BC-AC77-ADDB-25496DED8B50}"/>
                </a:ext>
              </a:extLst>
            </p:cNvPr>
            <p:cNvGrpSpPr/>
            <p:nvPr/>
          </p:nvGrpSpPr>
          <p:grpSpPr>
            <a:xfrm>
              <a:off x="3087445" y="2923959"/>
              <a:ext cx="1116060" cy="713638"/>
              <a:chOff x="3087445" y="2923959"/>
              <a:chExt cx="1116060" cy="71363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9A0B00E-57BE-C698-005C-8B72BD5AC9EE}"/>
                  </a:ext>
                </a:extLst>
              </p:cNvPr>
              <p:cNvSpPr/>
              <p:nvPr/>
            </p:nvSpPr>
            <p:spPr>
              <a:xfrm>
                <a:off x="3087445" y="2941363"/>
                <a:ext cx="939431" cy="696234"/>
              </a:xfrm>
              <a:prstGeom prst="roundRect">
                <a:avLst/>
              </a:prstGeom>
              <a:solidFill>
                <a:srgbClr val="DEE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15206C-79B1-63EB-682C-9C5B4CBC7621}"/>
                  </a:ext>
                </a:extLst>
              </p:cNvPr>
              <p:cNvSpPr txBox="1"/>
              <p:nvPr/>
            </p:nvSpPr>
            <p:spPr>
              <a:xfrm>
                <a:off x="3135581" y="2923959"/>
                <a:ext cx="106792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2.1</a:t>
                </a:r>
              </a:p>
            </p:txBody>
          </p:sp>
        </p:grpSp>
      </p:grpSp>
      <p:sp>
        <p:nvSpPr>
          <p:cNvPr id="13" name="文本框 7">
            <a:extLst>
              <a:ext uri="{FF2B5EF4-FFF2-40B4-BE49-F238E27FC236}">
                <a16:creationId xmlns:a16="http://schemas.microsoft.com/office/drawing/2014/main" id="{770AD8CB-C86E-D8FE-BD12-E8257B2A7B38}"/>
              </a:ext>
            </a:extLst>
          </p:cNvPr>
          <p:cNvSpPr txBox="1"/>
          <p:nvPr/>
        </p:nvSpPr>
        <p:spPr>
          <a:xfrm>
            <a:off x="4740273" y="2830170"/>
            <a:ext cx="57052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Tìm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hiểu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về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Nghệ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thuật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/>
            </a:r>
            <a:b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</a:b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múa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rối</a:t>
            </a:r>
            <a:r>
              <a:rPr lang="en-US" altLang="zh-CN" sz="4200" b="1" dirty="0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iCiel Mijas" panose="02000506000000020004" pitchFamily="50" charset="0"/>
                <a:cs typeface="+mn-ea"/>
                <a:sym typeface="+mn-lt"/>
              </a:rPr>
              <a:t>bóng</a:t>
            </a:r>
            <a:endParaRPr lang="zh-CN" altLang="en-US" sz="4200" b="1" dirty="0">
              <a:solidFill>
                <a:srgbClr val="FF0000"/>
              </a:solidFill>
              <a:latin typeface="iCiel Mijas" panose="02000506000000020004" pitchFamily="50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6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0"/>
    </mc:Choice>
    <mc:Fallback xmlns="">
      <p:transition spd="slow" advTm="292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4945C9-93EC-44E8-830C-CBF58A4D4977}"/>
  <p:tag name="ISPRING_RESOURCE_FOLDER" val="E:\Giang\Tìm hiểu NT múa rối bóng\Tìm hiểu NT múa rối bóng\"/>
  <p:tag name="ISPRING_PRESENTATION_PATH" val="E:\Giang\Tìm hiểu NT múa rối bóng\Tìm hiểu NT múa rối bóng.pptx"/>
  <p:tag name="ISPRING_PROJECT_VERSION" val="9.3"/>
  <p:tag name="ISPRING_PROJECT_FOLDER_UPDATED" val="1"/>
  <p:tag name="ISPRING_SCREEN_RECS_UPDATED" val="E:\Giang\Tìm hiểu NT múa rối bóng\Tìm hiểu NT múa rối bóng\"/>
  <p:tag name="ISPRING-SUITE_ISPRING_CURRENT_PLAYER_ID" val="universal"/>
  <p:tag name="ISPRING_PRESENTATION_COURSE_TITLE" val="Tìm hiểu NT múa rối bóng"/>
  <p:tag name="ISPRING_PRESENTATION_TITLE" val="Tìm hiểu NT múa rối bóng"/>
  <p:tag name="ISPRING_FIRST_PUBLISH" val="1"/>
  <p:tag name="ISPRING_DEFAULT_PRESENTE_ID" val="{4B1D8E90-074E-416E-BB23-7A9CD6F79E14}"/>
  <p:tag name="ISPRING_PRESENTER_PHOTO_0" val="jpg|/9j/4AAQSkZJRgABAQAASABIAAD/4QCARXhpZgAATU0AKgAAAAgABQESAAMAAAABAAEAAAEaAAUA&#10;AAABAAAASgEbAAUAAAABAAAAUgEoAAMAAAABAAIAAIdpAAQAAAABAAAAWgAAAAAAAABIAAAAAQAA&#10;AEgAAAABAAKgAgAEAAAAAQAAAv6gAwAEAAAAAQAAA/0AAAAA/+0AOFBob3Rvc2hvcCAzLjAAOEJJ&#10;TQQEAAAAAAAAOEJJTQQlAAAAAAAQ1B2M2Y8AsgTpgAmY7PhCfv/iAihJQ0NfUFJPRklMRQABAQAA&#10;AhhhcHBsBAAAAG1udHJSR0IgWFlaIAfmAAEAAQAAAAAAAGFjc3BBUFBMAAAAAEFQUEwAAAAAAAAA&#10;AAAAAAAAAAAAAAD21gABAAAAANMtYXBwbOz9o444hUfDbbS9T3raGC8AAAAAAAAAAAAAAAAAAAAA&#10;AAAAAAAAAAAAAAAAAAAACmRlc2MAAAD8AAAAMGNwcnQAAAEsAAAAUHd0cHQAAAF8AAAAFHJYWVoA&#10;AAGQAAAAFGdYWVoAAAGkAAAAFGJYWVoAAAG4AAAAFHJUUkMAAAHMAAAAIGNoYWQAAAHsAAAALGJU&#10;UkMAAAHMAAAAIGdUUkMAAAHMAAAAIG1sdWMAAAAAAAAAAQAAAAxlblVTAAAAFAAAABwARABpAHMA&#10;cABsAGEAeQAgAFAAM21sdWMAAAAAAAAAAQAAAAxlblVTAAAANAAAABwAQwBvAHAAeQByAGkAZwBo&#10;AHQAIABBAHAAcABsAGUAIABJAG4AYwAuACwAIAAyADAAMgAyWFlaIAAAAAAAAPbVAAEAAAAA0yxY&#10;WVogAAAAAAAAg98AAD2/////u1hZWiAAAAAAAABKvwAAsTcAAAq5WFlaIAAAAAAAACg4AAARCwAA&#10;yLlwYXJhAAAAAAADAAAAAmZmAADypwAADVkAABPQAAAKW3NmMzIAAAAAAAEMQgAABd7///MmAAAH&#10;kwAA/ZD///ui///9owAAA9wAAMBu/8AAEQgD/QL+AwEiAAIRAQMRAf/EAB8AAAEFAQEBAQEBAAAA&#10;AAAAAAABAgMEBQYHCAkKC//EALUQAAIBAwMCBAMFBQQEAAABfQECAwAEEQUSITFBBhNRYQcicRQy&#10;gZGhCCNCscEVUtHwJDNicoIJChYXGBkaJSYnKCkqNDU2Nzg5OkNERUZHSElKU1RVVldYWVpjZGVm&#10;Z2hpanN0dXZ3eHl6g4SFhoeIiYqSk5SVlpeYmZqio6Slpqeoqaqys7S1tre4ubrCw8TFxsfIycrS&#10;09TV1tfY2drh4uPk5ebn6Onq8fLz9PX29/j5+v/EAB8BAAMBAQEBAQEBAQEAAAAAAAABAgMEBQYH&#10;CAkKC//EALURAAIBAgQEAwQHBQQEAAECdwABAgMRBAUhMQYSQVEHYXETIjKBCBRCkaGxwQkjM1Lw&#10;FWJy0QoWJDThJfEXGBkaJicoKSo1Njc4OTpDREVGR0hJSlNUVVZXWFlaY2RlZmdoaWpzdHV2d3h5&#10;eoKDhIWGh4iJipKTlJWWl5iZmqKjpKWmp6ipqrKztLW2t7i5usLDxMXGx8jJytLT1NXW19jZ2uLj&#10;5OXm5+jp6vLz9PX29/j5+v/bAEMAAgICAgICBAICBAYEBAQGCAYGBgYICggICAgICgwKCgoKCgoM&#10;DAwMDAwMDA4ODg4ODhAQEBAQEhISEhISEhISEv/bAEMBAwMDBQQFCAQECBMNCw0TExMTExMTExMT&#10;ExMTExMTExMTExMTExMTExMTExMTExMTExMTExMTExMTExMTExMTE//dAAQAMP/aAAwDAQACEQMR&#10;AD8A+xKXGOTSVIa/WLn87in1pKUDIpwxxTC47jj8aATSmlFUAtL1FA9KD07UAOXpSnpRSn/Ggm49&#10;u2PeikPT86WhiHLTqXGAKVaLAC0/0pPp+lBODx+nNUA1qU+1IadQSxTx/wDXoNJ/nrRQA4Up6Z9a&#10;ZnFLnNAD6UDNKtDUAB4OaQnNJS8Y6UAJUg6f/WpAMU5QKYmJSjoaVqbRsSKeMYpSf502nHGT9aGP&#10;bQVuAMcU0f54pze9I3br+WKQeYEnpn8qTJoJNHpigQmc0uTTmAH60316UAObjGKZTjnHek/hoASl&#10;Bxn3pQpI4oJ9umaAEyaB0/z6U8kLjjNNzkjj/OKBoD0/z6U3OaeBnI/z0ppBHWgGOYYHFCsAOeaa&#10;DkHNBGPT8KBBmkop2cnH16UAJk+tJTj+FNoAKd25ptP5AOaAEbjGP5U2nN26/lim0ALk0rcNSbSK&#10;TOaBoeCAMkZpGOaUcgcUh9aBDiOP/rUwntxj8aTOaM5oAenvzRuwOec0g6Gl9fY0D6DM5p7EYyvv&#10;0pOPb9aD+P4igQ2nLTaM4ppgKwFJUlNam0NMbSHqKWipKGk4puc0pB70nNABSHkU4jFJQBHSn/PN&#10;Kcf5FIT/AJzQAlHXt+VFFACEj/JpCcHvTj9aQ8igBQc01qUDFLjNBSGjoajI9KfkA01uKXQBmMU1&#10;qdnNDjApAR00/lTqM4FBSYz1zSUdaMYoGR0Y/wAinkcU3qRxQBGfSkp3+HekNSwP/9D7FOO1P60w&#10;47VJziv1ix/O4DNPHNMPOMUoGMVdgH8mnHpxR0IpaAD09qd0+9SHtin4zQAp6e9SKPl5FRVJTXck&#10;MZqQ4NMAz0qUD1oQhhqQDPIpAOeac3HTjOaPMBD0owT1/rTeTThyf/10yXqIR7dKdSEHv6UtABRR&#10;TwPWgAAxTlApKVetAD6Yeo/GlJxTaAJKaR6UnIp9ACDPenrQtDU13J3BqbnFKf5UZGAKGISlzx9S&#10;aAMmlxkceppDYden40gOKXjtkUdqBCDPQUvXnFN6Up9DQAu7jkZpucc04Z7Cg57jFACtwOlM6049&#10;ATQMdcUALknpx3pmc0/OAePame9AD+Ryf8/zpPbv/wDWpSxPQUh55+v6igaFzjn86RvQnJpD6/T+&#10;VJnNAMcw5pMn60pBAHPrQPpQIQj9OKO2aUn268/nSHjg9qAAnNAGRmgnPbFJnFADmOaTJowRQfWg&#10;BWHNNpTnvSYzQA/5tvNNP3j+NLzjBpD940D6B2zSU4dPpzS5wOR7UB1BuMdOtICOTjNJyRmlPpQI&#10;Q5/pS5wMEZptPHIPfFADcnHtTic8Ae1MpzArQAhwf1NJRRQA4tnpQtBXbTc4p3Ac1Rk4qQdDTaH3&#10;K2I+tOHPWnU1qQx1MbApwOaCBQBEcEU3OalIFMagBvXpSn0pKKAEOTx60hOOlOpCP1oAXGOKPegZ&#10;Oaa3pQVcRwAPpTRyOaXOaUDNFguRUHnrT3GOlRnpUgMpCM1IwAAqM57UDQyilPSkoKA89KjqTGKY&#10;RigBp6U00/2qM8UgP//R+x8ZNOJ7CkpeOa/WT+dx4Hc5/Hiimj2pyqcUwJKOeaKccDtTAacU/r1o&#10;Ge9LQJsUjFP60g5FLjNBJIgFOak5WlamAKM08g96SnGmAxhzxj86Dxg0HJ9PzNJ3xQLcXHP51Jx7&#10;/iKiORTx7elAhWpMnpUmBSECgApzU2igA5JpSRSUUAOFOopy0xNjc4ozmnNTaPIke2Dz9aB0pM8Y&#10;HvTc4oQ+g8+1KenH8qZkjmkHvQ2IeeaOnp+BNNJ9804qeOc0gEbt1/LFIQe9JS5OOaAAE0rNmkwc&#10;cCkoAM5p3anuOOlNA4zQADkEnNBHHb/P400jAzTmBHfNACNxjGRSc5/z6UpxQP8AP5UxoQ/4fyFA&#10;/wA8UuM0hORSBisffNC57UEEAc+tKvQ0CGkEdaTOakB+Xn8KZjrQA58dhimUpJ7nNKOhoAPmPTtS&#10;lge1IePT8KCAP1oAQg96AcU96YMYoGhzHjv+IpD+B/nQ2OP6ikBOCM0AhTwKbnNO6enWl4AxxQIQ&#10;Hg0rAY6du9C/dJoXofpQAh/z3pDgdDRnikoAKXdxg85oH+eKCMen4UAGMjikqTcCDgYppAH60AIS&#10;accHGPemU4kHgDHWgBtL65pKctUmAwg/pSDvmnnHamNSZSYN7UA8UDJBpBwce9IYj5opVGRk/rQ3&#10;X60ARnrTT0p/rTaAFPBIpKUnNDdKAGjvikalPSm9KAuJTh1/Km0oGaCkK1Q1MeaiIIpMBDz1qOpK&#10;YetIBp6UypSBxUZ60FIPSmEGnUhGaBjKYetPKnvRx9aAP//S+yKKAc9804kV+so/ncOakA4pvHYg&#10;0oOO+KoB9FIuOcn9KfxQAU88UzPpzT8HPPvQSx5ABo5pu7gc+vXmpFycnrRuIdz3p3HrR9aToeKo&#10;BzHPSkGR7/Wk+tLxQK44k8D/AD6039KKB69e9Aug4Dn86k4zmoxnPoRUuOOT+lADW4/yacMexoPX&#10;IP6Ucdc0ABwaUU0+38qdgYxQA7FGBRRQAox3o6dKSjP6U7kjsE80hBFH0oLZGP6UBYSnDBpDgdD+&#10;lJnFCEOakPBpygkc80nA9vwp2uAmRgijJ60H/PFAx3/lmkPcSnEY4xzSHHr+lGcUhDgMjIOBSBu5&#10;AoBz1x+VIcdj/SgBxy3WlGAMGm9uT0oOD3psBD6df8/WlYmgn0Oc0bj/AJ//AFUXHYFGc8Z/GlIP&#10;Hp9abkev6UvOfz/lRcEKM5/z6Cggf5//AF005z1pS3b+lFw6igevNNB98Uu4/wCf/wBVJn3Ax7UX&#10;CwrEcfjQQVGP880mffNKuByTj8KQhvWnD5eooP8AnjFJnNA/UU5PXtkUhOaTPGKXJxigQEmkzily&#10;f8//AKqMn/P/AOqgdgJzQcdqTrSkHvQGw4cjpQ30/XNMz2pevfH4UB0DPanHgYH0puMUZP5c0CFO&#10;Ov1NN60p4/Dj8qTGKADrS5/H60mc0oGaYC8Y45oPTHencdh1/wA/0ppOOlDQCHHQUlLk/wCf/wBV&#10;GT/n/wDVQykg7ZoGaSlBIoQrARik60Uoy34f59qd7h5iY701uDmnUhGRipGAGBSNQevWjigYwkdK&#10;ZU2BScfn7UARUpPvnNOwPb1pjYOOg/z9KAE/HrxxScY6dzS9O9J1oDyE6HFKOv5UHoKbnFA9h2QD&#10;SMBTWz60m48c0rjGmhwOgpCepzTQeev0pAIeaacAU5scU3OSOc0FJidOaT+lKcc5OKZnPQ9fSgYj&#10;YGKTOaUgH+fSo8+/6UAf/9P7J5HJ704E8HNNwT+FO7Yr9asfzvYXOfwp3O3PT/8AXQMAZNKB60wF&#10;9aXJ6UnvTgAPegPMdtzzTuwJpNpp7jPA4osQLjj6VKORiojnvT6aAkoI9aQcigg0wA0H8RSe5pTk&#10;DB5oE9ROQKVef8ml6jHWnADIAoEIOD6Zp7MaMAYoYc0APHpQTimqTnFK1ABnJxnFJ0HWjr0pMYoA&#10;cMmlzmlpRxTE2J70vPWlbtRgjr70EiZPX1o5HFL1HShjzSHcbnNOWm4zTlpoQ6kOR0OKQnFNzmm2&#10;ApJpKdtx14pvWpAUk0lKO/5U4fQc80ANJNBJp5Geg/Km5ABGOaAAgr+NCkDrmncj7wzSE5HHFMBC&#10;R/DxQMk9TS84we3c0w8UbgSEA8ZzimtTQewpQSxNUAZ9KMn1pWI6Ck5NQAuSOpoBH8XNHvikyevT&#10;NPzAcSOuDSYI49KMk+9Ox1OcUDsNB5yeaXGDyOtKQPrTvm7UgsMIx0H50uG42gn6U/Y1KV569KB2&#10;I2Dc8H8aRVfH3f8AP51JsBOc/pQVyOD60X6BYjIbuMfWkIboalI44/xpo9TQFhhI/hpASKl57iml&#10;Rnt/n8aBWGEk0DHfpTiCOcdaGC9qBDTjtmkzmipGX0oAjozilwRxSjK8kUAIMd/0pcgfdJpCP04o&#10;7Y9aAHHcMZzSLzjnvQ27vSfSncAIwKAM0lOWgfQDkUgB7UrUKO9PqIbjFNfgVI1MOO9JjTEOc0A9&#10;RQvWg8dOM0igJ4wKYSR1+tPam0AMyemelLnPWhqbQAhBP0oAye9Oxmk46mgBpzgZptOHcelB9v8A&#10;PFAeYuQKQg5oA9aRsg9cUFIa2MjNNUDilbmmcnnNTcBG+8abnFOIyaRgOlA0MPFN60pFJQUI3Ujk&#10;fSmU8j0pmMUAf//U+yRjPGPzNSf1pg+tOxxiv1s/nceQAKB0FB5GPSlAxz170AKeuKfTRgdfpTh3&#10;zQJi5NPpu2ndeKCQqSkwOuKkGDTSAcBxxTW7UtI3Y0wDH+RRjP8A9ejOMc0oGPegkKXocmkI9DRn&#10;04oAlPtSU0Ek880E0ASAHqKXjNIOlKPrQAjULSkZFJj0oAkWhqQ47UZ4qvIlIDyPcetBIPTNHbrS&#10;/ripEAJwcfyoOKDwOn+RSEnoaADkdO9AOKUDNITntimgFaj3HFJ1pSSBjj60MAJz0Jpcg+tIwx3z&#10;SH2NIBzZHWm5NGaX/ZoAOR1OKTkg5J/LNKxz/Om0ASZz0/z+dNPv/hSgnqeRSH86AE6ilINIeAKc&#10;AACf0poBv0HNKMj5un0pD6DoKcx55pvsOwzNPOQBSZyMrxQp65BpMLDc9qftJ5x0pzdyRz169Kdn&#10;ngj/APXSGoiAdQBjNGMdOlSABQSeeOh6U/rxigqwwgEelKNpzg9fbFAJx05qTA43DAoZSiJjP0J+&#10;tABwcY61IuwA7RShMj+lK4WIsenFJgjip9hXuBS80uYdiA4PWmFR2NWMCmGPIz3oTJaISlMKn6mr&#10;BFNK4GaoViDkdenf0puAwyP8/Sp2ByajxgZ/Wi5LRERxmjcfennB69aQqDnHGKfmSISeufyppIPT&#10;NBOe2KTOaQBTgMg0gI7ilP8A9agAY5xSDFB+uaUEk4H6UDEOKAcGgk9DSZxTQh2D/wDqFBPpSZJp&#10;Tx70XAbnNFKBmg8AUWHcj45zQc96U57UnXnFIYo560hxnilH+f5UNQMYeRTfpT8ZphwOMUAISO2P&#10;zNDDg0c0cYxQAg5pCcf59qXP+NJjI5+tAIeR0NMalH50P25oZRE1NqQ4PFMI9KmwDGptPPPXvTSM&#10;UAIcYGaZmnn+VMJ/Tr/n8aCkJnNMYgdcfjmnnIGD9KaeBQM//9X7LHSnDOaSncnkV+tn87inp9et&#10;L04FBHHNGe3pQBJRSZPApxGelAmSNx0FJ2zTmoXntTJJG4oWkbqKVcAnNHUB1NanUMQTimDCik68&#10;etO/rQSJT1plOGQcdKAHfhinAZo68HtTsdhQAmMUh9v50HtikP1oAUU6igc0yWwpScinNjqKZQxB&#10;SmgjFPbkY/zzSAjopTyPrzQcdqADJ6UEAdKMmkxjFABS8Y5o9qU9OBxQA3rRTjz0yaQk9DQAlLk0&#10;ozjOPekwfSgBKKXHbFB44NAC5+U5PSjkr7UDk0objGM0DsBOegpA3PTFKR3p23P1oKUbkRBJx7UF&#10;cfjUnI69KThjhe3Q5pOaRpGk3sN+UDHQ1Kqhec5NM3AEnp9T+dG9fvHI69//AK9ZSrx7m0cM+w84&#10;PPB+pqRQQenA64Oc1g3+uWVhC0srgYznn+nNY9n470mbaCwBJxzjnNT9YizZYKb1SO4yQOBk9Kk4&#10;BDMfwqtbXlpcgSxOCPQ4qeG4t55DHGQxXtmoeJj3H9Tl2JMZOABinBQBgDnnH6VKxWNS78DH0qt9&#10;rVziEEj1/Kj6wn1F9VkiyBzkjml8sEDPH5VEkjYywq5GPMBx+XFP2qepLw8t7FbZgnB6e45o+b8O&#10;narZiYDIyPx5ppQsSM8D1qlNMh0mtWiuRxz27imbeOtWmBAH4/jTMJggDFUpGbWuxVYc4IqMqe3N&#10;WCrZ4zSFe2atMlxK2BnDUhyueTUjLxk0w4xz+tVuQ0REYyaYw3AVPxnkdajfjpTv0IaK/SipGAxk&#10;UMMnC07EkdGc044P40hwecUgEpcmg47HNJ1oAKKKX+vFACZzR1px6ZxSE5oAPpSZzRTgMdafkAw9&#10;KRakamDqaCkKeOR/KjGaOtFIY1qjIFSNTCM0AMopevPpSe9ACHpRQenJ9qRaAuKPpS0cHkUUFIY3&#10;HSmGpiOxqMjGaTAjprDvS9OPwoYAUgGUhA70tNb+dBfkNzmijrzQT6CgD//W+zDkDNO7UnXpTsAV&#10;+tn87js9KKSlGO9AD6XkDPNNGe9OAzQSx9Spiovc9qm5xmmhA1AGaXggZoOFp2ACcDFH8zSZz7UH&#10;p9aCWx2O/wCVFGaMZ5oAKeoGf8aZUgBHPrQAp60rUg5NGecmgAGO9Oxj/wDVSDOc06gVwoopRjvQ&#10;LzFHIx/9egkHFBx2GKTk+9AhKcxPXr9KQkHoKB19aADPFKQep/pQcr8vekzn0/CgB2Qc8/59qacd&#10;BmnEgc9aQhupoAbTgeME02nlWAyKBsCSO9Kcn1pMk52jjvSZB7YxTQgJ6AdqQZz1xSsGH3jmkOem&#10;KGNIcSR/jSYJ607aQOTQ3TPek5W6mkadxCOBigA9P0pJHVE3OwHb0rz/AMU/FLwL4QU/2/qkFsc/&#10;dJyfyBJzXHVxkIbs9DD5fUq6JHoBYZ7fSonuEj++cfUjFfC/jz9s/wAN6WWTwnCbvGdryZVc9uNp&#10;OM18b+Ov21vihqzG20+WG0QnH7tc444+Yj9a8bE53CF0mfR4PhmpV1kj9j9W8Y6BpCbru5RSAeCR&#10;n8ATXhHiL9p/wNpKSRxTK8keeBg8/ma/E/V/i1471eQT313JI7HJ+dm69vQVw83i3WlLG8DMpJGd&#10;3OfXpmvHr55Jv3D6PDcKxj8R+y17+1t4eDBxOMdDgE9T6ZrD1T9srTbaRLezj85SOG6Aex5r8gD4&#10;jmnQSTZ8zOe4H55qq+tXTtvWTCN1xkevrxXFPOKkup6VPh2kuh+l/iL9qBNZmWOQeUeeFIYdOpPO&#10;BXL2fxruUm3s4LFhjcwJzxjHIB61+eker3aSqvmDkZZcfN6den+FdGmvXLQbJHwVAPPJPPPT8K46&#10;mZ1VszrjktNaJH6e6N+0Nr+keVeErNECRImeSPY5xkfU19hfCX4p6L4jt5dWup0jVwGAY4xgHvX4&#10;Hf8ACa6na2v2PllyXyOwAPGPfPavfPCXxpmsfAQ0e1cC4ztYFSuFI45459aieb1lZ3IlkNPex+w8&#10;vxa0vXL64t9PmVoLc4ZsjBPOcYPtXJa/8fNN0CNYreaNnGcqDzxx2PXmvyRsPiR4ntrAQWc+1HXk&#10;qT1z1PPJ/nWCfEEst19pvJcySbtxBJJPGD9c9quOe1FpcxfD9N9D9VNW/angtwgtXQscH1Az68+1&#10;UrH9qWa4UspTeBwchRuJ44zX5fWfijToLoLdyiQbgBu4+Y8ED6ZrorPxZoyZMcqDaezdGHrx6DjH&#10;I5rsp5/JXujKpw7T7H6s6b+0veEj7dbxMn+yQDz7Z5r1bRPjr4W1ORbe6V4CQMscY/PNfjE/im6u&#10;Srm4K4U7cMcE547c9a2bb4k+MdLdRDOFdcfeGQR9evfrXfSz+Mtzzq3Datofu/p+r6PqsImsJ0kD&#10;cjaR+Gea0WiJ9CMdjX4i6F8dPGGjtJeMTEy/MDHIAOf7wwTX1N8OP2rNd3GDXHS4RTxlhu/Qf/rr&#10;2KOZwn8MjwcVw/OGtj9DSp6Y/wARUTqpPPbpXnnhL4y+BfGIWK3u0iuGGNj5H154FemPApG6M5Xs&#10;Qc/1r1KeIT6nzmIwU6V7ozyM4x696jZfb1P/AOqrbLjrULIRnHSupSOCUbFfBB/pTD1OAKmcEjv9&#10;TUePr2rQzaICMfe/TpTGGO/WpjjkdqjYdiMUyGhi47nFKRtHJpnSlySOtBIpB6n+lIT9fxpD1px9&#10;c8c0ANo96UDIoHByaAFPHHFDA/5AoO7HPvTaAF6++KUn0z+NIRijnFACZzRTloanYYwnFIc/X8BQ&#10;ck004NIocOetDUo44prYzQBGRSU5h3pvNAAeetMGe1PpuMZzQAHjn+VKM+tJ9MDNKB2x+lAIGPPH&#10;86j9alcVHSfYojoPSnNxwe9NpAR0h9TSn/61B5+lA0R5H0pcYpSewpowKCj/1/s3j0p2BSAetL3+&#10;lfrZ/O4uMU5qQnNKaBXHVI2OMDHWmZzUhA6fWgkSpGyBTG6U45x1oAeODinYJPNIKdjPIqkAhA7f&#10;4UHoDjr7UUnP5UE3Foo9KMevGKADpUlM5NSL1oASnNSHrT/egBq47d6d7UYx/KigTQUvQZpKUZ6Y&#10;zQLyDnFGeMUp55Hfmg8D1/CgQMc0hPbFBBHWlGfTPegBuc05s5zRxjnrSkY4znFADSCOtKS2OaCc&#10;gZ60E5xxQNDacSdo5pB0NJQDFHFScKPlHOKjHNPwAeaNOpSQhGeTwcY/GnAc49elLwfw615z49+K&#10;nhH4cWDXeu3Ch/4VByxJ+o6VzV8TGmrs7sNgp1WlFHossscMXmTMFUDk14F8Rf2iPAPgJDDcXAmn&#10;5xHH8x6eucda/PX41ftd+KvE/mWXh2U2NmjbMo3zMvIz2/SvhTxF471S9by3uTK53ZYnd6dzzXy2&#10;Nz1JuMNT7nK+GOb3qiPvz4mftqa7q6SWuiypYQbsFcEyHqMA9BnjpXw94j+Jd/ql0ZYi0sueZJDl&#10;tx75J6Y/nXkNxqjXQLTsWY9O+PYg+v6VnvPdvCsLNtVuvTnnnNfOV8dUq/Ez7TC5TSor3UdprHiS&#10;+lbfcSkIByO/5dDzXOpemV1KsRzkt3GeT9KoW9g7o+VDc4BY44GDU0gCbY7pgec7Ez0/CuGUvM9S&#10;FJR2L8V7bRbVLZGeOufX9anXUkJaWRWIxgE84+gqtb6dLIBLAmNvdgev58/0q2lnL/rZGRSAR8w4&#10;OKycl3NVG48ajZfcaMMf7w5/Q+1TOLeRQ9kdy4OVbg5qnNJHlYyrZHZcYPrVWO5XJWMmPnAGO1Tv&#10;sXYlvYDLtWN/LLDnBHr255rRgtbh1IJ6LuwQQTjP4U61ifUCIJwW2nIPSuhl0i/t+CNuUGTjIJ9O&#10;PUf1qJTtoPl62OeBUL5qM2UZSRxgg8EY9v8APWtMamdJDSOVO4MBwDzjrx9fqMVg3MszNIjHEYOd&#10;uf5fT/ComtbcsDM3yLkAbhzv6dfb9adlLcdjoX8R3KFSMbpBkAHBIPAAPXOc1ag8RNFJ5e75AXJV&#10;h8q44Hpn1rko7OadlmtV+RQCG3YwQckA/jir4t7lslmVy5dQueDxz+vPFDhFBynZDX9JvkbePmUk&#10;khdozg5xT44dM1BFUAod33lPQn61hRLaKNlyVhcqMMwJzxzgdun8q1oE0c3RLyhFdRvOepGMfL0/&#10;Prms2rfCS43Rv/2I8cUv2S9ZG3HAY85B9OeMVCda1UssVyRKI/lG3O0qPfjmn2lnJeSvHZSpK33l&#10;KnBxycYPHFVH822JRsRNwcEHHBPHNTzvZkuC2OgsdfjuZ1si4y3+z79z0Ptmust9Wa0Z8YV1+6UJ&#10;59zXlIlj3CRwSpfcCoHA/LgZrR+0XKxtJaykbT8jZOcY59q1hXlHVGE8NGXQ900H4h3dsy+ZKzeU&#10;QowM/jnt+FfbXw0/ak1HRVjtNSmFzAcKUbqB67s8Gvyts72XPlKSsmAd54yee/ArurDWLxI0aZuO&#10;hxjJJ9OR3r2MHnE6btJniY7JadVPQ/oJ8HfEXwp49tRPo82JT96NsAj8M/qK7B42x+p4r8N/BHxU&#10;1vw5fwyWkrQ4cDPOTgdMDH51+m3wi+Pmj+LLKPTtdmEd70+Yj5vwP0r7HAZpCqkkz4HNMilT1S0P&#10;oh+G4HHp2qN8dhj0q0QjoJY2DKeQexH51DIh/h575r3oVFJXR8pVpODaaK+3OSev6U0nI5+tSYAO&#10;Rz68VEwx2xW3oc8lYgOfTrTalbjKsPoaaw4+tBn1EbOc0YI60dQMmgc8Z68c0CF6daaTmlY5ptO4&#10;C54HfrSsQegpM0YpABB70YIpSc//AF6C2e3rQAo5yaRqQg0lO413GngU2pMZpmMdvekMVfSmsMmn&#10;D9elDUDGEimU8jNMz29KAFPKH8KTBxx1p2OOabn/AD+FACZJ6U7kU3np+FOAJ59P/wBdA0Bz3qNs&#10;Cn5zTWoYyJvfmk96kIzTDjoKkCMgk5BpKkbj8Oajx2oGhp6ikzg048c0zGKCj//Q+0FOfSigZ70V&#10;+tn87hRRS9qCWSAdKdyTTQcU/HegQ8Y/zzT2FA9KdVAITgen0pvQ0+kP5UCYYNO47U3j0P5UtAgp&#10;x6fnTDTjQAoOaeOtJjFLnkY7UAKMZp1IM96WgAooopondjmptL2Gfeg9BQxAOnWlYHqf6UYIGaB0&#10;NIAOD/8AXoY9MU403GPT8KAG0ufWlb6d6V8dhigaYynN26/likyelJQG4vtSgZoAINSDgAj8fehu&#10;xcY30EAHRabK8dvG0twwVR1LEY4+tVdR1Kx0i0e/1CQRxoCSWOK/NP8AaJ/adu76KXQPCkpitsEN&#10;Kp5Yj054rzMbjo0Y3Z7uWZTPEyskeyfHb9q/R/BIk0HwyVnvCpy68omeOSK/Jr4hfFTV/Euovq2r&#10;3skk8r5x/CPYc9K878R+M5p5Zm8xnY5JLZOcnnPNeYX17Pduskpzg9B0/wAa+Hx2ZTrtqOx+o5Zk&#10;tPDx2NfVPEF7dZwwUYz7nn8u9YjTsMIvB6E+v1/E1AwDksx4J7dBWhDaMSRKNq56Hqc9a8qT6s+i&#10;jTUVsNgi3TKs3JbpwcbvT6VPlbVx5igsOijPWkEczEiElFLbsnt7f1p32y2sUPksZGbqSO/eoepR&#10;ZhS4kw91J5SDqB3H+NadvNp9ou2Ibj2LnB/D2rkLnUZpj/dx0NC297cneqknuemfSh0+7BM6j7Y8&#10;sm9X4xgexz61Kl6onXzyCA3HUnJHpWLbWFygMkpVFAPXnn/E1citEXa0h3beOePw/wA+tZSil1LR&#10;aNwFkZdgxngHoRVN4g7eXsB3DjBJ71fXyBEgsCpbncM5P6/jTJbiOCXMiKxVeg4I/ofpUp2dijRs&#10;5ZhJFKgXKgKwOecf1r6S0Xw/DqvhKW7SU+b5YwOuCOvJr5x0qe1u5vs3KSNyBt3ZwOn+fSvqfwLF&#10;p174TuLdG2zQqxYZxxj079DXJiPdNorQ+W9ThNvcmLAYJkA85yPUdc8gisyWGB41iZCp3dTx1HHB&#10;9Peup1ew8qU6leEf6Sxw2MYA68fkAevWuPu7dJLgFAdowwyeMnt+Nb03fqS9NB4vLKBCkqkuF2kn&#10;5QcnkD8utRtqk8sY8qFY48YAwTySee+eBViOzSY7FkCFwc5wOcjv1NXEMMO+WG5iY7doDA5weeMj&#10;HbtWt12I8jLBvpVIuWwOmMZ4Hp+VM+y21w7yzXLJgBjlMdO2OldTa3Mrp5RmjBZsDbycEdeRUvkX&#10;0MqSIwucD5gyjoPUA8+nNTz2E10MSy069ln8/SLlZZByBu2H24OPpWtFqPi2wci8tZLhIx85KlgP&#10;xwavXcOiXILS2qxHht67hz1PPHeq9te31lOJdCvpGDLjBbgZPTmlzp7oNkXbPxRptxEEljMW4HdH&#10;0BPpz6enFaE0MUoEtoSrZ6KAf16DFY13OLgGPxPp2C+WWeDg5zjJA6+9UYtNurZTeeGrtZYI2xsY&#10;4YnHORUOknqmB0F7cT3cYsrlcuANpxj6E1QttZ1CxcSuB5YA+Ygnp1rIXWVvJY4NQzDIv8WP5Gtt&#10;L+2ezjtmbJ7OFz379vzpNOPQTV9DtdP18uwuFBYL6cNk8jFeseFvG32KeK5ErI3DejDHf+lfO6Rz&#10;xzbrZtyvwwOMrx1GPWtW3vfNEcyjy3GABk/wnj/Pet6GJlTacTixOEjUTufsp8EP2jYLqGHw7rkm&#10;WIwrtxkc19sW13a38C3VkwkQjsQa/nh8J+PJrG8iS4fa5BYEHjPHH+fev0a+Bvxz+wuLK/m3wSBe&#10;Gzlc9+TjmvtspzdVLQk9T89zvIbXnBH6AMpBz/XNMK7sGm6ff2er2a3djIrBxn/PNSupBIxivrqV&#10;RT1R8DWoum3FogNQ8jqOKsOOO1QEYbrx+n+NbJnK0NGSoxzz+NHzL+NKAE55NIxOeaGS0NpRjvj8&#10;aSlHehCH4z0z+QpCQelIwxSckZ6ihgKenJz6UMD/AJApucUUgF9eeTSUZ7VJgU0gI6YTmpGApjUF&#10;JgAeSKG54ptOHoef1/nSGM5z3/GjAzyM0/bk9hS8ZoAZ7/0zURB//WKkI6fj/KmEYz/n0oATk9KM&#10;4HH86Uj+tJ2/z6UAAJ9vxoanLwDTGOaGUNzgVHUq85pjYzxU2Aj65zTc96kPSo6AEPTimZB65pzU&#10;2gpM/9H7PyKcduKYSOuf0p+QMc/pX62fzuJSgZo4xSqR3oJZLgUpOMUnbij8KBE3Tml/Oo846mlH&#10;1zTTBj84pxOenFR04KfQ/hzTJFyP8ilzyPrSYPTp+FPXFAApHH+fWngA9qbj04z6CnY59vpQA7gU&#10;047UHH0paAHZ6CikBz3oP1oAcBmlI7DtQCDzmhsev6Yp3FYQ9OTQBk0AZ9aDx0z/ACp6Ei5OPxNI&#10;TntiggigdaQCjBzn8KVhgdT/AJ/GjOeAAMfSkP1FADc5pSTQOtLxyetIdhAMjNKGB6D60gB6inY9&#10;BjFHmVFX0HMe38qo6pqtjolhJqeouscMSkkk9Pzq1PNBbwtcXDbUQZJJxj61+ZP7T3x/XV5X8OaT&#10;MUsoiwdgceYR7j/PNeTmOPjQg2z6DKcrliZrQwv2hv2l7vxM8ujaAWisY2I3A43kD+XtX5oeJfGc&#10;987puJ29OeP880ninxadQbYkmI+Rjk44FeeENNHuIwo9TX5/isZOvK8nofrWW5bDDwSSKrF7hl2n&#10;lh3/AFp5VVZGhG5z+mP58UIfMYm3O1cYI9v/ANdXYYVOFhO4g/O49+wrkk7ansJW0RGY1RV88F3G&#10;RgduP8avXMsVqzGdyZBjC9sexqms5Mjx2w+dyAHJyw9T+NVWnWIYHzyDIy3P86Vr7jHn7TcoXAwv&#10;05z1/lUL2iRBZJ5OvYdc0x7hmTYg4bn6mriaXPLh7hwgPPXmn8O4NDEvordClvAu7P3n5Ofxpx1C&#10;4mCrJJ69QMDP4Vox6Xp20zXDSIg9u/8AhVlLfwxGwXzJJz129KTkn0EkQaf5m4qJ0+gA59a6KBLi&#10;QAKFfYcnOOc/zrJZtJeMyWlr5QQclmyT9MdKfDdabb/PKjsncIxAzx7ZrGau9DU1JzZWiBHtR5h5&#10;+U8j05GP1qpNLDdwiBJCWIxhvvDngA96oXN1Zzg+UGXk8MefaorSziuCzpLgDjY3Xnv71Nt2xrU7&#10;DTfDmtWl0IoyVU4I5AO729jnnFfTC2M9no0TiCO0aUlmbd91AMHP4/zrjfh34ebWPKgvD+7jXaHY&#10;HPAyM/rXqut+EtX8TWNxGkmGgVQ4APzt2x3Ix19a8+vU5nY6UraHytrz3OqXUkmS0ETskYHp6Y46&#10;1yDpcrJJbhgCQDtPY46AGva/E/hK/wBLmEJUPLuBIRSAcrn6cDivHtX8PX1rfESLs3McFiR16f4Z&#10;rpoyWzImjFe6aCSMvnEZHIwR09unNLa6pEI0WQYZgSDgHv2/A1lSQy6fOYg3JUZ7jntn2pscUXzn&#10;+6Dj69jnrXbyJrUy1OtsPEVnaKYyhbdjIwMYA/T8O1bEHiSF5FdYGCFdvIHueteeR28AK+erKDjp&#10;39atwwbHE0YJQHglhkds9j2qJU4j6HqUN3ES0sds7pu3CPrn+nrVR4LN5fLuLfDDoQCCCc9e3FYe&#10;nyRwSLIs0sSvncrqckDqa61HEo8yCUTfLgbuCc9PyGa5WrOyJ2Od8qe0BFq7HCn7pzg+4PrUCxbJ&#10;TNcBVLLy6nAGR6f4VqXyxWqBFba3Qg8j2OR/Ks6ZpSjtLnaflUsA3OO38800xvYmvLNLqzjWbEu3&#10;kEDke1c7c6fPZj/RiSp5wTwP61c2SmRpYhsK4JPOM8fyqZdVdoPLmUNuJBfpz/8Arq4tjI4L+4hy&#10;Gby2OCAPYYxjp+dacF7DdgztxOmNu7gHJ4z+tYd7DYXcEstvJ86clSOSSOox1rPtp5bcrE7ASFFU&#10;59Owx+eapwT1FY9CsrgBhHPkFVYq4ORnPavSPBfjifRbqOzuZTsH8Xp3HPv0rwy0vPJK2oG4ZypJ&#10;zgZ6c10trkQs0KktkhsY5OM/kTinTnKm+ZHHiMOqicZH62/Ar48S2cw03UHLWwwCTyO/IJPav0Pt&#10;7iDULZb22bcjjKkdx61/Or4M8aXGlHy58oqKo35wM57/AJkV+rfwE+NkUkEWiarKHhYjy3z0z071&#10;91k2a+0XJLc/OOIMltepBH2cwA/KoiDg8fjVhXiljWWMhg3fsc1EwJ7V9bCfMfn9Wm4uzIVx3qM8&#10;Y461MeRz27Y61Hxjng1p5GDVhpGD+NJnFFFITF5pT04NA/zxmlJHr+lUhDKXrind+Tj8KQ/54xS2&#10;H0EwetOz75plFHoICQTSYFLRQxpjQOexpenWlopFCexPWkOPak4yc0vTvQA047Uxv8/pUh55zmo2&#10;+91oAbge340c+uaGwenakzxQAEnrSZzS9ue/Tim0D8xxI7cUxyKWmHrSY0Nzmmng0457U0g96QDS&#10;R0NMPFPPUUme3SgpM//S+0CDijJNHWiv1s/nZi9QacvAzSEYqRaCQJqQDNNqYY9qaAXApxwaSnHA&#10;pgNGO4pOfWlOR/8ArpP880CYc9jTs+nbk0mP84pSe1AgBx+FP3DFIgB6inMAB0oAFzmnd6F+6KaD&#10;k0AP7ZNKOtJTlpoTEPBoIIHNK1ISaGSKSDwBjrTaecHGPemUgFOenpSU4kjr39TSk4H19qAGggHm&#10;gg+nWnL0NB6UeYCc/eFGR/EKc2egFAAoKSDbyKcqksMnAz17U/b0x6j/AAryD4z/ABM074d+Fpnd&#10;x9pmUhBnnPAyOa5MViFTi2engcI601GKPCv2m/jdb6JYSeFNGk+cr++kU9B6ZB+tfin448Vvqt+z&#10;xM4jycZPp1zzXa/FX4n6j4iv5ndw4ZySeeeee/SvBrpo3i8y5HvgcYPtX51mWMeIn5H7Bk+Vxw1P&#10;VFKVjIhlnbbn2zVUs7jc5wByB+FDnD+YfqCelTBVEXnTHcMgDPH1rz9j6BIVEJ+WXjjOenGBx+FO&#10;86ZkEattHOQB1FV5Zc4JI9iB24qJRuHzHJB6fTNFupTZK8gA2wDAYfjx701jITuI6ZHI9e9RlixG&#10;eeKkG5sZzhj6fy/WmmTuWYZYlYKRxxkgDP51rtJHcIVtU2cAbmOW6+nvVezxjCRZDYBJHvxgdeld&#10;TYaZfXshaKLK/wASn5QFz1Pf9awnIq12c+2nTTSkXFztYg4GCemKmttP0uBXMrmQgAj5T1J9q63U&#10;BZWMxSa5j5jPyRqMgnPr+veuQub1bnP2OHYmAGJOScenA/rSUmxpGnLPpVpEFt0BO35twJ5z6Vhy&#10;3LFidqlDnJA69MVSlidpGGSWI4J/lV2G2VWJYknPQjr7fSnZLUu19CXTkYy78EITyccjntXvHhfw&#10;1BfJ9qkiW5cEhd42jGOOenJNef6JbyyuoDqqkhBnAAPvx2Jr3Dw5MujyGeCRZrmPB8gk7So7sena&#10;uHEVNdDopxXVHuvgnw/HpCmfUPLtSRlI/vDgcqCfXOK9D0J7Cw1uDXwAbfzVVyevzLwAPY14lp17&#10;quqxxS60UkTeWC5ACL7dCfTPJrqdMvdSNjdXUcYVLO6VgOoYY4HuQPSuCSubGZ8Uri9vrl7nTrAG&#10;EyO3mjhunp2wM4NfKWswm53ukTAOo8wyMDg444POK+qfHt94ohto9a0+JxBJCd5iIL88fMPTBPvX&#10;yzrxuNSf7c/7whsOgUjK44xxjGB6da3pMzmrHmmp2s/ljzFDnJI2Y454/SsuSERne/UqwIzmtu+t&#10;Z4pSI42jyTgt0wSMcjGevXtWbKhbfJKmMkgZOcn8eR04r04S0MGu5kFHZkfzDjsT6ds0yNnVgQ56&#10;4I74J/rWpb+R5oOWYDgqMd84INKdOsHJSMSbweQfQ9DWt+4dCWz1CaKYAtgZPzMM/L2rv9P1C21A&#10;CK4Cs46Y/TrxXm8aGzYBox8uch+hJrej1K2u4yrWsEcyY+dCVLYrGpG+wrXOs1OwH+ptXBZI8lVb&#10;OOff+We1ckZFsXJnLAY3bWBHT0HrWkLzWsIY1FwBnAA5A/IHNZN1ep5ge8jZOoIfNRGNhepOwtJ9&#10;0lpPsMnOxhwcjn/Cq8tsbhRDJIgBHRT90/kKqJbW12WmtpDwRweecdqrSLPbcSEk9m29q0ULdSh9&#10;xBJYXCSMpGDgsO/FWp7mK8Uw3ZKyKwKEL1X+dVob+ad9szl16AAetRTQQpO0tuecbfmz16ZH4Y/O&#10;qsFh6TOqfvVIGDgj39fTjmtXT79ziLJ4Uls8jA6f4VlGQPt81du/hWHHIwKQh7O7cSYZCcbh0IHX&#10;J9M0mrkNX0PS7C4Kj7RCwkDgBkPYc9a9/wDh14tm01ljZtpyCGB6AHI9K+XbG7jtUS6tCrrj5wT7&#10;9BXV6ZdyRzRyW75Xg4yOMgD8cZyaeHqulNSuefi8MqsXFo/dz4HfFi28R6dFouqPtuEGASevX3r6&#10;Oddpz69K/EX4W/EC60LUYJpJQuWwCTzkcc/X9a/YH4f+MbXxfokc8ZHmIvIyPzr9IyrMFWgnc/J8&#10;/wAqdKTmkdpggmoHGOatEbcg/nUR7gc1758hJdGVyc0CnOu3img9aCBATzipAcYzzTeAP/rUg600&#10;A8kknBppJ70h60mc0MLAMYOfwpwIxSf570rY7A/jQIQnNJ70o6Gg9BR5gMJxTc4p56UykUhy0uDn&#10;rTOf8mnj3zQMac45phz2qQjp/ntTeOc+2M/hQBEwOce9Jtp7Z6/0pp6f/XoADyBxQB696Pf/AOtT&#10;hx/9agaQw44IHvUZwKkbHamnpUsZHSH3+tLnNIelADSMf59KjORTz60h+6DQUj//0/tH/PFKtNpQ&#10;K/Wz+dmK1SDpxTTzwakbjH40EhUucVH2Jp+O9CYEnp0pcn3/ABpqk0H2qgFPv/Ok+n60gJxwad0o&#10;JYY7/wD16U5x+FBOaOaADJGfrTiaQetPAzQAZIFAGelDDpTh04FAC9aUdaSlPBpruS2B680fw0lH&#10;tQ2IKKcxzSD6ZpAA9/1zTscf/WpufTvzSUD2HHj0/CkB9acOTg80uOcYoAcBj5j+VKoGcnijqM9s&#10;nipo1LHJ7c8+lRUlyxudFGm5NJGTret6d4a0mXVtTkCJGpbn+X51+Gn7TPx21bxVrs6JIDCGKovP&#10;CCvsD9sL43jS4j4f02X5U4bHP5jPavxy1XVW1q5kv5zncxOXx+X8ulfC5zmTnJ0oH6lw1k6hH2s0&#10;Zk13GPMmlHLnOR6Y6ViySSTzCVwWU8geg9vQ0Z899ygD0444780jPICI0fjoCenvzXzh9ylbREqw&#10;sSqyvgD5umfpUd1KjvsiOE9PeomleOPlvmPAA5x9PrTVUqNvA+vNFuoN9hqIXY7eB6npRnau/wBc&#10;+4Pr700uGwIwMDpg0JlWDgZYfj/OqDmLAVvv+v8AjxV0DaY9pw3IA6kdBwKrQQ3N7OsFupZzjpkk&#10;c9q7VNEa0wt0u2T+JictySeFHC9OtZTlbctorW8NyxXyFJc8c445xz3x3zW9DaXDwi3mndY/ulYe&#10;O/8AE56D1zmoozHbAw6XEssudznIYADrnOB19T+FV7hr6W0EN5NJJE5J8hWKr7dMDHT2rC5pYqXc&#10;+nKzW2mW0ff52JkfjrycLg/Ssp47iWMSX0nyDsDgflwPyq6r2+mKfN5Y5xGDkKM985zwKwZzcTAm&#10;U5XsRjjtitFqNK9yw7qxBiY4BwCSe/rz/jWnpiR+f8pDbjzgnA/r+NZlvavcKsgKgA4yc/r610sN&#10;rbDcYnK7OSwIxknHTrUzeljWEb6nWWqx3WYYo9qFufLBZv8AvoZxzXsfhrQmjs59VuWbygoAjfru&#10;9Ocf5zXlvhiG8t7lZrNijBvvDqFP0H869O8R3/2ayjtI7lpnnbBYBlxk853Y56fSvMqvVxN1FrVm&#10;7c6/DbQC4jIxwu3g8kY/Q9fpxXqvgq0v9Q8GT2t3GsM+WkU5CnBUfMR3zjI714atldapqtlo8J8k&#10;GWNF39iODyCc5+le1+I5tWitbrSLGUC3KBHMYBI8v5cjdg81i7FJHCTWitYyRTXDrIGIVE+Ygk4B&#10;OeMe1eI65b3Wj3TCfMTMUVW3Y3qeuE9eSe1etX13NYR+RNdrdRuF/fJ8kqHqwdRgEg/hXOXV9pdw&#10;7W2u2MdxCZB5cytmTpwHCnHAPpVwdtwkr7njt7ELu3cNJgplcsD0OTwB1IwAPeuNRprZfKV/NjCl&#10;ioGCMcEkeoz+Ves65oi2zgWMRaEcEHvn+u7Bz6Vws0ct02PL8v74Z9uO27B7fj/hXdSqLYxlC5y5&#10;RJgrKdhUnGR94Adf1xUQupV+UkgheRn0x+XWtibTQDuAJyACAd3Ud+CPw96o+WLlR5ZVML0Pr6c/&#10;St1JGbjYWG4tJP3dwv8AF1GT6d6010O3kbYkwTPzDZz+BHU/hXP5ZZB5mHXn8uOc9c1Yt7kxfNAQ&#10;/XIIzwR6Dp9e1NrqibnQjT9S0qIO4ZYXOdw5z06jtXTS6nZvauurIJlY5Vxh0XgduD9TWDp3in7F&#10;NGsbsV+4YZiCqjHIVhzz7/jWzc/2DqTG3UGzd+RvIGMddpzgg56VlJMhmJrGgaWYlvNGkMAchgjc&#10;rk+h4I/WseKM523MbYQ4JTkcd8HqK0jptzpjNPpjllUYfjgj3BP8qy1uI/LDZ2SkszAZ+7xyM9ff&#10;NUpX2ZSKtzYSYE1owBy3CnBPT361QF3PExEo8snHJz0H0q7PJKZBJK21j34P16dKhkMchHmAsmSQ&#10;V4O7tg/5zWqfRjQ2VcNmFSd3zDHbv/Wn70mgNnOx2AEg5/iPbgcDNFvO9jOWK7hICNpP8Xv15qJo&#10;4niUxqTvc4B7sR6f56UxMeFawYJMhMfVuTjPbj8K6/RLtpGRQuFB6A5GT3+tcm0k8krxXGEZVLKS&#10;OcE4Pv07HpirUcktuuyI7lBODzkjPU/h3HSomr6kNXPb/D+ofY9Q8iVgS5zHhuh6/T8K/SP9m/4n&#10;mxu0tryXdHJ8pXpg54yK/KPSLp2P2PccthlPH5A+xr334f8AjC40i9glYkfMBwRkD37/AJ9sV6WV&#10;Y10Kmr7Hz+cYBV6bVtT9/op4rqBZ4zkNnGO+aQjuvXmvFfgr43j8UeHIg7ZZfl7Zr21umBx71+mY&#10;Wsqkbpn41j8K6NRxZAw59ajwRkVM64GBionByc11HmNDMdu+akYcjbTS2OvelJYAk8UCuJtPemUu&#10;T60Ejtx1/WgQDPOKSl6cd6ViD0FADactNpwOBzTQA1NwKUnNNHU0MpCNQxA6Yp2M0UhjB3yc01uO&#10;hxUjf5/Ko2/lQA080lGeOetFABjH/wCrFICT6mg47Uqgd8e1A+ow8gUAZqQr6VGOtLqMY4waaelP&#10;brmozxxSYDPz/Ck46U4jFMOaBo//1PtCn8Cmnp3pe1frZ/OzHY71I3+NRnpUjf40EjlXNSnpUIJH&#10;Q0+muwDx0petFIexpgHbI/wo6dsUfTNHFBI44PNJRTjQALTs4opy0ANJ55p4GKaOv/1qeO9ABRRT&#10;Qc0C8yTjb70nagf560rY7A/jQSJtNJjFOBOeueaQnpQAE57YpRx1ANJ2pCDjPv8A4U0A8kdv0p3I&#10;PHWmDb1x+lSdifXBHsP8aPIuKuSIpJA9eteX/GP4gWfw98JzXsjhJZBtTJ+g9a9PknjtIXuZm2oo&#10;5J6DvX42ftifFefxLqk+kpIRaQtgFe+MHt614ebYxUoNn1fD+WuvVTPjn4p+Orjxfrl1c+a0qsx+&#10;9nkZ56nmvB764dX+zrwq8gHH+c1q6pMibmBJZiSNwAI79uKwdkjHzWJG/nOB09a/PZzcpObP2DD0&#10;lTioxEgGctzx19eaGJfCR8jPAbrmpZ5m2GKPle5PfHpzVYCOPccg8dOf/rVPmbN9BzAbiZBgDjgc&#10;fT2H0qJmLnKAccH8aedzY2AYXsakhQNIFwTnj25/rRfqFiKOJ3+VAWbv7V09hoTSFX1KcWsTEDAG&#10;XPfgf44otbZrRSYky/8AFn7v1Le3pSzX1raEyQnz5WGXPRdx7cdh6d6hyb+EpI6BXNtbMdGi8iA8&#10;eYeHfHUh+2e+KZaaY2psqPcEI5OQuSXHcs3cD8/SqGh6RrniaYlGd0BXktgAZx09BnqK9UltbDQI&#10;Ps0I8+ZSQzhQgyOgHP3foOe/auepLl2NYx6pFKaxt7G1eGxXy0C4MvTOO4H1PORXCzXiTia2tAVG&#10;N5ZiACepwSMY6cVv6hLc3bm8vud4VFiLHOOeueeOv/66565tZpVWS8dipPyI3Bx04XoOhx17VEX3&#10;NVE51po9rnyt7sOXbIOT/PimGFkGJThOoPHU+o4zXSW8I8vFrBwc4Mjcge/uPwrrPD/hm4vpFv7s&#10;ebF0O/gZ+jdR+Bq5VlHVmip32Oe0PR9Yv4hDbBY4XJJJXBC92yOeK7vSfBtyMR24ZriXIyG4Kjpw&#10;Mdfeu5gtrgIkUzMIZEyCrH+E4AAXOMn1OOeleoaRYzx2iyCN5ZmceSFXIUgdyRkkenavPq4hu9jo&#10;hRIPDfgi/wBDso9Su44LdUxIfLb5sntzkEk/hXC6tdf8JHqc91qX3LJzjBAUSHt0OcDk4GK9c1mS&#10;xm0WXU/E1wVtLSIolu33mYd9qbRy2B3OOuO/hGi6PLqcENhCBG0jfvEZSAoJ3dznPbOKwi29WU4d&#10;DrPBazaj4ssZoBmOJ/MbJGG2DJIweCeg4HIr0b+1LSfwtdyltrm6bIYkYXOdu7vwf51xXhPTIobp&#10;p7ZVzDHIhDMBkk9Nv4ccmvVvh/Y2VzaR6VqMXlRtPM8brhs7VyQy44BPH1NZ1JGsKfU5nVtDsLmF&#10;YNVb7DLIG8qduU2uMhcge45JwK8b1Xwbqujyb9Q8tYGAaO5QgnA45Tp0BxgE+lfZN/aaXqeiPawl&#10;JYjDsjU84yOmOoII215NqWhL/ZUyIGWVH3KpYuFH9wAZC8g8YFRTrdy6lDqjwuTVLqzhgsNUKXCx&#10;kskyPneAfl3KRwARgjg+tcpfaZbXURubF8FflKj3GGzjvnv+den674R0qfSrLxHbCREu0kSd4AT5&#10;TiQPll64Bzn/ADniraOG0efS7+dXWNcidM4dsbgGBPB/Lv1rrjJLVMwdO2hwl5p5a2xbYYn75IXK&#10;kDsATx9feuWu7OdAHZwGxwcH178H8PavZdcsJrS7F1ImFYAhwwbIAxxg5HHt39zXMXmk3NvEbu0K&#10;yRsp5UZI46sAcD0459a3p1TOUN9DzETCCTbgbzxk8ge2AO+fSqk8U0TiSGPYeDnHUcZwe30rr7iw&#10;N0m6H7wBGwYB/n+uPaubQTxRhSrBSByDjocc/wAhmuuM77HNKFisYU1PDouJWYjBxluBx+lLa6je&#10;afuhTbLGCQ0Eozj6Z6e2MVotpnnp5kLN5nLsvy8ficEVo2MQ1CUWz/ubhAc5I5A/A9e+Kvm0IcSn&#10;Dcx3YDae7RvkkxscYHH3TnnH9aralvkmkaUeXkjg5AP0xgVvm3hEhsL+Isx5EjE4+mfuj+YrJuGE&#10;TsLVic5zHIOgx1yeD/P17YhWvohWMvzQE6EDd3/kR/Wq7phCGO4Lg54IGep+vT1qTejRsyk707Hh&#10;unUdKjdkC5BIJK4yT14xn8a0QiuzIsbjAKk7uuODz3FWbWcqWxlwTkrkqORgYPPIz6VA22Q7iQeo&#10;ZR16djSR/uJBGAWjkA3ZwOaqwy5cR+VJ5ifPg7sZOCrHGCTiplEUyfeJG/agPQbuvPt9Kogvu8hT&#10;mPB2c9CuOPpz3q03lwSiFlIbHL9ffP8APn2pMTRZgmKSlRkurZCnjPXr069eM16vpGp2szwXMYO/&#10;d82OpwAOvXqfevIJIpPPZ+p38HjOOx/T8q19NuHtSrzELG3zAEcjH4d6h6WkiKkFJWZ+oP7NPxNm&#10;0jWY9KvWKJM+FHb6cHt/Wv1ZtLpLm3EoGd3pj8K/nq8BeJ00u+gnikRXD7wc9TjPTHH0r9uPgz4z&#10;h8X+ELa/DKW2hXwe+O1fc5Bj+eKpyPy/inLbXqRR7CwOMHt+AqIjqetWiR2GB/8Arqu27J9PrX18&#10;Wfnco2uREcZFBO72pSDjg8d6aoPX61W5iKduMDtTKcoJOD2NIegoYAeeaUrtptKSaQCYzRntRnFK&#10;OhoASmtUi1G1A0Jk0cikooKHAk009D/ntThTGGBQAyjOKKOvH9KADpg/jSCjGT1/Kgjjv0oBMdz0&#10;ppFCk8570E4oKGcelRnpUlR0n3ARhxmoyR3p7dv8ab/nmkxo/9X7QpxpvWn9ODX62fzsxaeen500&#10;jAzThyPrQSSoBg8Zpzcf5xTOoyO/NPXJ4NNdgHNnFNPTrTyBTT1FMBTzR7enpzSU49OcGgkOP/1G&#10;j1wKDRnNAD6M4pKXrz60AJ+dSD8PwNMp4+uaAFopxGKXB7d6bRNxmcUUp5HSkPNIQU9hgfn/ADoH&#10;y9RmkOepHvQAu4elNPIAx07gU8LnrikyvemgDBPAqVOgJ79OKQYCgE9Tz6//AF6njaOENPNhUQZy&#10;egHb8KzqT5YtnVQp88lHufO/7SfxHh8B+BpbaNv9JuRtVe/IH+Nfhd8UtebVLxdxDOfnYcg9O/Uf&#10;Svtz9qz4kL4m8Z3NrDIDBaZVcdPlHNfmV4h1CSaZpolA3nH6fp+NfnudYt1ans0z9h4dwCpU1JnO&#10;XUhvJURMBR3/AMT/AIVHd5QGKLnjDAZOKuBIrKISsAXHIHBB/A+lZUzs+ZCc56noa8Ran1NhpEob&#10;IyDwOfShIw0hycbR1/z61GC0jhO2eM9fzqwqefIII9uM9+Bx3qnoL0HbDcSFE+4D945wB68d63I4&#10;re0hJGccYVhy5/oBiqccCPIYI+I1GZG9h/n8abJOkjg3GdgX5AMHj1xnANZvU0USafULieNrdCVU&#10;kHC9P1rR8O6DJrF39mhCvI3PJOxO+5j1PoAOvervh3w0+qXUcV0NiSAsig7WbHc5zgc8/pXulnpV&#10;jYWjJYxIEiIUyg9OuVXIyT7/AErKdTluomkYFS0t7TR7GSws2LuYwbmcDbwCMRoBjC9j1JNUZ7FY&#10;WHmRGR1B2JJkheMg46FjnOOcHOetbvktFI0kiESuA0aEEiNQ/EjAY+b+709atppcVpCWnMizu2Cg&#10;z1Pzbi3qR+XSuOTtd3NrHBxafLbCSa9xcyuV2qC21GxjnjqM9MgfWqx02WcvJZoZ/lJlkboO3YgH&#10;HpzXqcejX99ex2kEZPmbWaPbjy0Pc45yPTqa6aLwksGntAEHKyeadvCqCSOM5GT0zWUq1tzohRb3&#10;PL/C/gya9b7S+1o4lLEvGRzgZK556E/1r1HVbWOaNY7JN0abUUvhyox1C9AMf0r0DwhoS23he2up&#10;MP8AawWPZljHTOc4GOtc62nzK4NsijzzvMqsc7QeB7dP51xTrts7IUbJGp4e8O3EluLO1DsmN4O7&#10;aN3XJJ5wBzxXexQTTxx6bpBzcxnCyyHOVOdxB7Kfat2z8PXsen3OpIw2KoSMEdd3XngE+5/Crzz2&#10;OiQ3l9FtfyUW3RSSMyuACRzzjmsXLzOpQsrHzl8S5NXke00dEVVuHJ/dhTGFTuAcnLGnaF4YmtWk&#10;dyAbS2aRy4KGR8cKGAxwTnJNdbZ6Vc67rwunRXt7RlUvwSAOW69OB0/OuwvNDY6Ffa7IXjinwI2b&#10;OB0PT3xVOrZJCVG5534M0eUW73SrhEIM2wswaUDIA3dDz7DrXsHgXRNS0q8FpeRfKbnyw+BkPJ85&#10;A5I2kVseHfBsNpOti0ZDm2N7NyGG+QDA7YwQPw+leiaZplzb6tpdzDFgX9zBJnGP3qIScj3X9awn&#10;Uuawo2OWl02HSruW1umJiNwrowHG1jnBGe3T/wDVXBazaTaPr1xdBtkLTuUUYOd2ApPsDyfr6ivf&#10;fiB4embSbHxQVcNHJ5dwiHgox+VseqdTjHXmrz+GYTPbqsazMJo4WBII/eAMHZjz+Ge+O1ZvQ29l&#10;rY+UF0zUNJ1+a1IaWC9BZwuMLK542n/aHQ98euK811DwvZ2djey3sCpHcea0UjMyvG4bIibcSSGU&#10;Y5719u6/4QmtfOFwmcny5VYHMe3oYwPQ857cV5Trmj6leaEGntkl8hWaTHJcoSQ+0c8dOa0hV7mc&#10;6HkfI+s6S9vZqqRfaVkt1kj2DdgHkjrgkYxj6c8cYlvOwjZ03bbhd8QX5d3bA5xweD75r3e/0vTN&#10;ZtVtpYglzAVxs4wP4cEHoQSCM89K5fWPBNqumq9khSCHAnjBP7ssDtkC5/vcHn866o1bHHKg+h4r&#10;qmlXMVxNfW6iRDwpIBwccjtkg/41zv8AZTajK/2YhpBgMrDAP1AAPH5V7RBZuLJLOfcxbLEk7S3p&#10;tX17HBrjZ9GmjldrYhiD8ykZLegz6enSuuFa2hz1KV0ecLYYL28uETPuCuOxz2z0Gee9SSaY1zPH&#10;CJVt7hfmSVcgOcdCQTjgd67JoobkMbgc9yT1/kc0CGGONbZ8li3yMQCAcdCeSPSuhVDidM56Gym1&#10;aM2M2Ir23BG0kOJPfPr6Ej6V59q2RMsVwhVwMM2c+2do6f5zXq2pBNPukkvFO4cxTgDKkfwMDyRn&#10;vWB4phXVdPi1mzjCM3+tj5znpu44rSE9TJ9jzjEc2YpPmbjDcdMfgelJKrxJmVMg9zn8wOMnimPD&#10;IAEUs2OQRnPAxjr0qCObBEMgJYZ9j+f8q6LC2Iws4lLDOSpOT3GM9uhx09TUkywSFnRMKo3NuHOC&#10;cd+PT3PNSzqGQrMSF6KMZxn6enHWo1uHiiC3XzomV9vrjtirWuoXGFokVjGy5OMcHHJ55POeP51p&#10;xxtco8KgM4wODgYBIz06D+tZaCWbcsTEpjIPHbv/AJ96uxTEYeEAiMk4bpjrn0wfSlLQRKsPmPsc&#10;ArnKk5x06kehoil3l4XIWSPp0IJ6dxjpgetTzwAsLiL7uQgJzwccg9fwqncCWUrMMEp1wT36H155&#10;qFroB2ej38sUKsyt+5JJVRzz7+lfqD+yF8SksLqHw/cELFcAEZPA69K/KW1dy4uSWMxPCrxkH+8a&#10;99+Evi+bR9at50Jj2MDgHPeu/LcT7GrdHjZzglXotH9EkbiRQfrzmmsp79uvFcP8OvElt4m8LW2o&#10;RPvJXDfX613hGRgmv1DDVVOCkfh2Pw7pVJQaICAVNQsSDkCpXUgbRUfBzXUjzmMJzSZ7Upx2pRnG&#10;ce9IW4uQQeMY9qaRj0/ClP8A9aj8c4oEIPwpTkDH/wBakOR+NHbp7UAKeOlNpT/9ekptjQw9aSnH&#10;jFAHv1pFDc4pDzUmBTCKAGelJ3pSaTpQArdKYeKd79aafpQAL6UMKUDHFKQKCkRnpUdTYyajapsA&#10;3OKjp5FMoGf/1vtEDNO4P4U0H5h0/A0+v1s/nVik54qQ8c/jUZwaMn60CLAwAB6U44FMbtT1PXNV&#10;cBW5xj3pvOP0pWyKO3GaBMOtLnNHuKUnNAhKk2jBqOnjqaAFoGBSjrQfb+VACU5aT/PFSDHpTEK1&#10;Jk0HPekJHYdKGIM9qUjFJSj3/XNIQ4ktwBSE/wBaUg/w/wCFNII60AKDjr0JpPu/maQHB7H2qXGc&#10;FqdxpDkDH5R25yeleO/HvxufBHw8ubiBsT3CbFIJzyeT68V7Mi9SeBnP4V+cn7VXjNNWvjpkTAJF&#10;GY1GeN2cevtXl5pX9lScrn0mQYP29daH5ueOdee/vZ57gltwYfU465/znNeBxoZZ2b+FeD83cDPP&#10;Wu/8Wz+dq0ttn93Gdh5x6ZPHauC1aeIQiGEfMePfivzKrUc5OR+04anyQskZEckd1d770nyhlm2j&#10;GPb0/KseSQSOzLwCeBVm4TykWLHzvkk/XoKWFAoMp49MHGTVeZs9Rm0oojT7zd8evoavC3ijRLdG&#10;Bc8vjOMUEpDEJUzvY9Tgnt2qxBHIzGEHLyk5I6+uDxwKlsuKLt3cRvEtjZxiPeNzYPPHbJ/PFSaT&#10;pTT3KQhDLcSkBEx345OOgHemW9pcX8506zjZ5JOwGeSRz9P5dq998OeGLXw3CsMBE2oSAEyJyVHd&#10;R6e5HtWE52VzRRvqXND8PWHh3TWjnlEk7gNNMBnJ/uJnkAc5I96vzSvfMsccY8lciGIAZdsbizDj&#10;oePcY9amaAO6qWyidc85YHG0Z6//AFzXX6FprSXKX6Rr5gcKuTycDJ6dACcfjXC5t6m8YkVlodtp&#10;9pPqF4cShd5ZlOWPVV9j09qrW1u9vMl9dAtNkcDGxSR692A9Bke1d8uni8iAZGQMxjACnLOncf7O&#10;envXZXHhpUgS8u0yPMU4yMcED8D39656lZRvqdlOg5aHPeAdEMFpDqAQYcOWccOW3ck9zjnqTzzx&#10;XbWvhOCK9vo7n5/N2nJHRNobB9eePzr0Xw1oEEOkWohARXhMs3XbtJOAPfjJx16VZtbV5NMuNb2b&#10;nuFxGjZJVQxVD75zu+lebOq27nqQo8qscN4M8NX2oeEbGSYCGGVREqr/ABRoeSfTpzWDpVkNX+2f&#10;ZSMyzxwxHGVxu6fgDg/hXumkwDRPh/8AbJ+I7S2cKPUkHP8AOuW+E/h+1m02zvEj+Vpg7k8gnJLH&#10;8BUxle9zf2etj0y406LSlg01YR5dlEZX/wB8jjOOMZ5rwPxjqB07RIrZYxJKytKyhjy8hwOR6ZGP&#10;YV9A6p9t1dfJtCVF2WaVs4zEDgY/zxxXgfjK1i1TxXZaJZN5MCusROPmwnJz65IxnrTuVUjYg0Lw&#10;deaf4Xi0u3O64u50iZwM/vJD8xHHOACDmvXfHWi2tvoY8OQk+VbDL+5VeFIHUnOeOK39MthaapYQ&#10;wcW+lRmaUMMhpZB8vPqB+Rqx4g0ptR0O81C4RiFXzokJxlnfy1/AZ4rNyLhTsgtdLEGpHVXiHm3K&#10;xQuv93gKFH4c1peJbY6PJDFdh8adf286FOMK7GM7sZAXBOfWu8m0qK216y80Fl82MNnvsXnnkfji&#10;ug8YaWr3aWkYVRdxsjk8k4UsOOmcgVPdmnLbcxn0aC1afTtTX9y7scuuVO44yOvBHtXLR6TNZ2Z0&#10;ZpPmEqSRFgASqgMoycdDkfpXt2nQHUdDtZpuRNAMseu4Z6/jWFqOk25ks3uMSKgyzYyQBnPA6+v1&#10;5oafRlruYl/oo1K1jlCBWkj3biOWz279uv415Nc6A0N3NbTKEV0JIxgruGCevNfR+nxR3+hBJAGk&#10;snZOCDwDw2cY5U5rhvEmkzw6uskLhxJGzAnhsg5HPTuaS01C19D4h8T+F47GRL1p9n2QiJ2G7mJy&#10;MHg/wkAmo9Lhmk1CfQ9QiSXz4zHJGp4YEY/i4PPzdeDXvvivwtPqc0ltLGrLeKY+TglmHy9RjAP8&#10;6+ftQu5dFtrPxHIjSPHiCcnnDI2wj65weeprVSOWcLXR5FfeGLvTbiTSryElkzcQliPuLwR1wAB1&#10;weaxLPTftDyW8CKr5UgnBH4n9Me9fVnjCDTbgL4gt8M1llmQthvLlG2QH9D3rziXQI7MPdxFZI2Y&#10;7sHs3AI79R+XpWyqdzmlTSPF/EXgCKFV1+3jVVZD5yrGAEfOD07frXHz6KIkCQYO8ZweTn2r640q&#10;zExOlTYd7mInBIPzgYxz/eHPPevGvEvg65W/SxYMC4L27cAggcoeex6V00arejOSvR6xPDZ4Le+g&#10;niu4gksJ6Oo+bPQ5J+v0rm4ofIV7a4P7p87sfNjBx68dR1zxXo2q2klvcm5iAW5iQZRj/rUyM4IG&#10;c5H+c1i6kYTIBhvIlXBTru3fUA8H2rthOx584bs8K12x/sXVHtNpKHlCeMZ5wD6Z+vFYMsDMgmj/&#10;AEOOf1r3DUdEbXLZtEuk3XFop8pyDkq3QehI7V5LLpN7aoyIrLt+9Gw64/lnk12QmmYxVytCYr6F&#10;luTh493Q84I7fjzWajqVa2uB87YIYnBBxxUrA204nAwB8pTHbHP/ANf1qbUIVEash3jaCrDvk/dP&#10;0/wrZCtYz0V7f906/OenAOePf3xWhEwvHYouHALN6e2B/h2FZwPm5G7DYG3JI6ZH0FPUm1lViMbc&#10;kgHqPSm1uK2ljoodiMBcPvUAbVXPDZ5bJ7Y9OtRXUcMHEKfe54OMg9Sc9T9adGsToksTj94QpGOF&#10;Oc1dtbuK9szYXw2OjYD4Bz6r0zWAn2KNpdC2mMasGHQBsE/yP869E8P30cM0MkZTA+8pO0/j1rzW&#10;UvbNKq/KASF3dGGOMfQda6vw/cMm11I59Qec1cZcruRUhzRaP2g/Y+8brqeinRJDgjJTnPc9Mmvu&#10;0gEY7nNfil+yx4xk0XxpaRJJiLJVsdMH3NftTDIssSzoflbkc+tfoeR4r2lNJn45xVgvZVnJbDWX&#10;iq7AgGrPU/UVC/3c984xX0h8ZJEbDkAUwk9MdM05uKZTZkKfQ0pPakHPXFOb6UgGU7jjb1oHQ0HP&#10;+TQAo55xSNTaM5p3Aa1NHWpKa1IoAcim0Uh6UDEb0ptGc0UAHtSZFOOO1MxzjigB3fPrSEgU49aD&#10;/jQUROSMUzsTU2M9ajfHYYpMBo6gGo2604g9RTKQH//X+0sjPenUzJ6U+v1s/nVjlpSPSkJxzTk5&#10;OaBEg96ctB6Y6UoGKdgHfX+dM6df5Up4xik7YNMTHD3oPHWkHv8AWl/SgQpFKDmm544penPrQBKt&#10;DUL1peMUAN6g1IOtJjvRTQmKetJRThQLoKBkZFJxjFIRijk0CFyR0NJnIwaXGeT2pCScf0pAOPPI&#10;qQABsYz7VEeoH+ealViee9D0TLhG7MnxFqC6TolxfE8qjfy/+tX4h/HDxVPeeJLm5zmOJGb15JP4&#10;1+tPxq10aZ4auF37F2Ek+2Oa/DX4l6k80hdH5uM9T1AII79818ZxHifd5Ln6hwjgrL2jPEJnaeV7&#10;y4Xk5JOc9Tx1rlri5M0nmAZVDgeprp9RaO2gZMFS/wAxHf8AznH51yqxeYz7edvI7YY9v06V8fF3&#10;1P0O1tCo6bpCJOAOTx0FXI0EjrLu2ID8o4/Mjt9amtbT7Q4nc7kHLE1oFCimPcpYcsePyFU32BIz&#10;peW3yqSQflB6YPf6VcsE8uSS6O5mwVjVQTlj9PSqksyyEBy2B12/hgCva/AvhxLS0W9v0Z55sOqA&#10;fdXPyj2Zv5VnOXKrmkFfQ3/A3hi50TRjfjJvLvHG0b14zjnv15rsLdJ7KQJ5gMrYLso5z/dHt71t&#10;QwXUyF3/AOWf32AwA3PyD2GMGiysJtS1E2U0pVm5kdRhVQdRk85rglPm1N1G2xa0/S5FjjmfMikH&#10;y16DeDyM98nH4CvYdC8Prdac1tMnkpMRI23II2nt+PYetUvD2iWd20d+8WYYv9TFnG5jwue3bNew&#10;jSmDQabCxzcv1XqFx8x9gDwK46tVLRHoUKD0uc5o2kQT28mqyq4iTManHdepH6fkfWuh8YaH5Okf&#10;2bYHDoR5j8jLSHCKPoefavXLLw3aWGlRQTjdGrBEA4Xk5zjvVXxLBHNc6doixbmvLoSyAEbtq8Ak&#10;9euB+defOVz14UOVaFyHRsWEVhCm2C1WNWPB3AL0x+uPeqmsWIsLmDT4guBEI+DznA6CvSodI8q7&#10;dAAkNspMhzn5tuf6YFcnBp0F1rbXk4JKxgKvY7uSefasnrY6lBLU4L4i3Vvpfwxv4E5IKwqoBOd7&#10;YJ/I11vhvTHj0jT7C0iW2hgiLNgfM24AAH3xXPfEMrJouj6ZBHuGoahHEAMZ+Z85+gA/lXs6wgS2&#10;9uuQd7ZDYOVTgcemadtxRjeRzOveVY2kuz927KkQJOAqL8zc++K+bfC9r9q8ST6pKwaQfvRu5wr/&#10;AHQD6mvf/iTJEtlDbRtvlZGeQ89CcH8cZ/WuJ8IaNb26TajGpUztDGDwMBThQPrVPS6HOPM7Hp3h&#10;vR8pcTXu0yOckdyxHGfoBxWprKJBHJYBPMAt4BwT/DIGOR6V1OkaduiMcse1yWYjuTjg+nP6UzVo&#10;c3/2hhtC2+w49WxjPt3rN9zS1ie7sllmtrwA48xiGzx9PxrtdasosWMk2CwfcXb2+X8PvVUSyM2k&#10;JEgJaLqSOOeuK7O/sBeWTIThWQbDnpvA5/MVqoXJlIxfBsVvDYNp0xBMBkwvXgnt+FXZdLVZraSG&#10;PKRlcqO+4HJ9uKb4ct/sWpQ3wBVJ4GDAnPIHP4115tLuNU3ghTGXb6YxWihpqiXKzZ5po+nx6PrO&#10;p6QmWDMuD0IUrgZ/EdqtX+npeG3Ew3NhlJHG0jA6fh1rpZtMtrjxC03mYeS3QMB/sPwT271NAoN4&#10;IrmMq6tKrHpnAzu/Go5L6MfMfP8A4itow8TS8lTuB6cxkYFeFeMPD1pDd6v4aRtsdwPNjTH95RJk&#10;f8DHbvX1H4usFkhVVUgNcBFP+97eleMeOLIJrOlXv3lmRY3x1+RtvfsSaixU1c4BdPt9asVM8aOb&#10;i3ZHyvUFcfTIDY/D2ryXwtYO+lqrH54d9tOh6qwJUc9cZA/OvofQ4YreSyJP7qTMZHvg9fSvMtV0&#10;8ad4/uobVfkvNjfKeuQM/kRVbI56kNDC0+2ie9LxA+Yu1wCT1Xgj26Vq+K/D0OqWjvEoWaJhMhUZ&#10;Jx1HP1q1FZXLNKIcR3FqTv29xn09x/Ou18iS5kjZEIEsZO0dyBx+tO9tTP2e6Z8f67oi30f9oiMC&#10;eNQSSMn34ryG601YiXCfu5iWXaTncOo/PrX1vfaHfwX7ywAI0Mm51PI28Z49j0FeL+MNFbStUZ0B&#10;e2uySDjhHHQA+/UV20ql9DzK9G1zyjZPO0MgYRSA5Vc/MdoPasPWtFGtWxnj+SQDe4HXcBwR3/Wt&#10;fXtMuJlklQfvFI8sgdRtOf8A6/sK19CuLe90ZL0ttdR5cvA7EZ4rqcuVXOJR5Xax84a7o01rKjqm&#10;JTkttzzkdSPX2964x/lkeMHCbunvivqbxFp1vexS28MYWa3beoPRwR2PpivnXX9HltbsIylQfmVu&#10;xGe9ddCtzaMVWGl0c1MAXEhO0FSRgYyR/UVaidJB8oUMCDtwTlQM9f8AOaYU3WzrJyAQy9+Wz0/K&#10;q5V48Pgjnn0x04x7V1rscuxfsZhGnlNz824Adfy/Cta5Ci2WdBluW7jcW4/Tnn3rJbEhFxFwUwVP&#10;XPPP8/0q4r+dE43FtuV4PbPXn0qGUaFxFBJaJdph2+7wTkY68HjjP41padLGjx9WVThW6fnXN2k8&#10;VvcKJmyki7WHvzzx3+ldVp8CTxtaBVMgOcgjke2f881lMa1PWfAusPpXihXVyqkZUDPUc9Pev3h+&#10;DXiSTxN4Ksrqdg7KgUkHuOmea/nogmubKWK5iyrR9weT/jX68fsfeO/7R0t9HklDhAGHPOMGvpuH&#10;cTyz5Gz4bi7BKdLnSPvSRT2GKiYc5HP0qwTuTcOmOn41X74r9Dhqj8fqRs7FdySec0ypHHXP50n5&#10;en41Rg0NBx3xStnrQePbNN60CFFKSDim0/5upHSgBo6GlAzQeBj8KQfXFUmAw8Uo560tGMUihpGD&#10;TSBTjxQDyc0hkZ+lIQKc3ApvpzQAntx+NKOh/pRzTT6YoAXnqaXk0gIOe3eigpCMemP51ExzUjHN&#10;RnnOalgNph60/pQ4FFgP/9D7SOPX9KUHPekzxigEdK/Wz+dB7dKkTpTMcHNPTpQgJjTc+tDEgZUm&#10;lPWq6gIecc0uB/kUYJ9f1o5B60Ehk9ev6U4nFLjFGM/5zQAqDd1/nT+PSmZ98U9TngnNADgMCjp6&#10;UYNLigA60UZ560oGTTQmJRnFKRg0lDJHdep/Wj5R3H6//WpAcU4EkUIfQTOemDSEHoaVj82Bz603&#10;8f8AJoYIfg5zjNShtnzcjGeeOnFNwFGPTms3VrlbWyaU4wRn8azqytFnZhafPNJHwD+1T4yuBE+l&#10;wSMA4x64HrX5XeI8XGoqqZZEQEk8YJ/xNfY/7RXitZ/E84U74lX1HBxz+FfD97cte+a8XLPgAscd&#10;+Pyr8wzjEe0rtXP3DI8L7KhE5DUMYkuZiSTyfoKy9Mt1uS9zK22FCWZz647Ve1QqVkhDZcnHHP1q&#10;pbq09rDbRLw7MxB6HGK86OiPan5ArLsAiYiIgnBHNQF1dXWLHAySfSprq5fzPskHDDq2M8//AFvW&#10;n2MDLJ9mYbnuPkCjkhieCf8ACm+4JdDd8NaVBezC8kUvbxMAiAffk7A+o9a+pvDekzx26TgKssq7&#10;i7HG0jqfwHArz3wl4UELQWMYJWJSxx1Ln7x/Cuw8S6yY2bQLEso+5I4PIUHkD61wVql3ZHVCFtEa&#10;F/dtcI0lu2IAdqKOmAeWOP4mNeh+EdFutiW8QBmv2G4nvk4VQTyBjOR71wPhvTo72SKJsRpGQz7h&#10;ncAQAvp1xX03pgi0ixfVGYHymEcRAHzTt1K/7q9O3WuCtUtsd1ClfVm5ZWsI1xolVRb6dgMVIIaU&#10;Dke+OBXfeFrFtX1X7VbxnDYjUk8AckkjpwP6Vg22m/2boC2oT96mZZCeWZjyQfXnj869i0e307wn&#10;oFv58n+lXMKnI+ZiT8z4XrxnAH0rgnUPYpU/I1biyjt5Y728lMkUCM+XxtU56j6D881kaTYtL4hO&#10;uXqlGhBCIP4QBlf+BEEN+PrWwY7rUGinurcwxx7dsBPzMT9zd745x279K6pNKa0ltbWTDM8jzSEe&#10;wBP6kD8KxvfTodqRVngv7nT5VCsgIx15Yn+L8qy4dPIsyGBwqg7j/ESQM/gBXcXkU0tuwj+Q4wCO&#10;24c9aoXVqsGnPZWo8zYFQHn8aTe5Wx5NLZxz+MvC9jIo8q1aW5YHqzRxt37ctXpn2eUSWMTqFeZH&#10;dgM5GWOBn8q5O2sPL+JFnZvlvs9lNuP+3IVGP6V3hdl10RBspBAAO/zA1sokrqeVeM7T7fFLdREg&#10;eckEa8chTzn8zVPSdCu1hsYrQbhNqCyHdxhFGD061oeILadPsY9Hkcg+vP8AkV0un2klnbaHbP8A&#10;faUFvUggnGaSQn8TPZIdPjMrzKCCZDgnsMdPXFc8lmt7ps7FtrODHnsSh9frXf2YRTHK2NpG4+/H&#10;9cVgWNikenm2wQpndgDyfmyf503G+w+Yv6HDLeaUnmKDvAU/gCDx25HWt3S283R2Xb/qhsYY7qT/&#10;AErN8IzLBC0MB3kbjg9Qwf5hn6GuriAtRcNEuQzKwU9M4x+vWtKa2bMpy6GBdK2Y8jYEk4wMcMcY&#10;/UV6I0ErCYuPlCADoRg1z+paeg1CO3chQznaSPXpn8a3dNm/tCPyV4AZlc9jtOOO9aqO5Ep6KxhX&#10;VlcPr0MiJlXhZe2OG4/P+gqgVuTrB80Z2h3bHQkgA13ptA+pwuoAIjYYPTIK4/z71kCNl1e4DKGV&#10;WAB/DP8AM0pRCMzyfxTaRzyRxxKUHmrLg+ijvXjPjnTIrnwxbT/xxSnBUdMS7h+VfQPiCMyX15JF&#10;gi3JRcdB8o4+vNeR+MrSZ9Dis4sh1e3yMZ5eQ5H9a5pq1zpTukeaXFkbXR4b+FWcx+U+MZzzznFc&#10;D8QbVbDxfaXiRhVZoxwSOC23j1yDXtk1jKNKmtIwQ6EqPT72efwrjfH+mm5022uSN0iyxrkHp06H&#10;24pR7CnHQ4SbTHs/FurahBmRE8sFFHDrt55/z0rd00W11aQ3EIJgRnUMOTnHQjrxnFdJ4Z05x4gu&#10;4ZcFikYAbngE5P40J4fuNOvNS/s44RJHbG3Iy2O1XJ2ISOBv7COLXJOv76INj1x1/Q14x4s8Nzal&#10;pV5proTImWiIOPlzlD746H2NfQ7XttqJtbudDBLCSrFhwQeo+nHFcp4htBPbw6lbqVa3JSRR/c9f&#10;wpRl1Mq1HmTPiMz4tC1yhQ2z7JhjOCeOnoev0rkdLig8O+JxYSMGhuXHI54PAx26V65460ZvDGtH&#10;VnYSWWoHy5jxtG77rY6c/wD1q8r8VaXNHpAu87LqxZd2RztDYyP06evtXoQldep4dWPJKx6DNoEF&#10;1azWsTb7jTmZTjq0TdGyfTpx3BrxLxn4Unt7fLRHyd7OjkjDEKCR6jgV6f4T8U21vqllqt2zlL1X&#10;trgg9VYkIR/uucc9q7jxf4ft5tL2sn+p4lRh83IOG/LnFNS5HcqMbpn593NkS5EY2/JlTk+x/Ais&#10;ohkLK2dqtkg+p9K9m8W+HhB5hj3BG+6yrwewz78flivMbyxENxsckY5cHuPXPt/WvUp1VJHHUp2M&#10;cB45IgcIe/Gevt9K154IvKRoegU5Pr34/HtWRIpgnWdTvOSRn2zgc1qxDdYp5ZzjJb1yfQVpLoZN&#10;dilIsUU4klBEZxgLg/MR1rq9Ena9mS6ZQpT5WOcZHasRbWLzzbzDchPB/i5Gf0PWpdDLWt15zKSu&#10;dpGQR2xUt3QRVtGdqucMGAVY8gKvJ/Ovtn9lbxVJo3iq1jj+SOVdpUnr718U35MEsMiDaHPUY5z1&#10;r2H4Uaz/AGTrcN9EcBPu569fzrqyyt7OrGR5ec4f2tGUT+gywmFxaJJnrUjDaxriPhzrketeGrW7&#10;jbcHjUk13Uow2Tjjmv1XDVOeKZ+DZhS5KjiVn5+vpUJJzzxntVkgh8+tQFeMniuo856CH1yPajj2&#10;NIT0waPmHXimSJkUH60ZJ70H65pAJSnNJz26d6eCBnBp+ghlFBJHXNIDmhlIRqBQ1C0hg2O/8qjb&#10;aOuPyp570enU0AR8A9RTDkHrUjD1OKj+pNACZIoyaXgjk02gBQaacegp4pSM0FIgprGnEUj49akD&#10;/9H7SApSKWg5GcfpX62fzqxwPHPanrjtTO1S9OlNCHFRjmpMDo1Rk5NKDn1p3AUijJoOTSHIxmgl&#10;jic4P40d80tHTrigBc5609cdajIqVaAFx+lBOOtIeKbyf85oAeKkwR0pnPelB5polgc96SlPPWko&#10;YdB2MUE4H6UE8kdaCCeOlIEgB74pR0xRjseOtGSTx1qr3GkKBuHv6/SvN/iPriaVo8jucYVv0A/+&#10;tXpONqcnk818iftIeJFsdLFpG2GlZlx7YGf0rzczr+yoyl2Pociwvta8Uflr8TdT/tPVJ5C3zyNw&#10;Dk4J4xXjHiXbpdutiuGZ8fMBzgGut1y8efVvMUErLNk59F9/evN9fne5eSVgCFXIIx1yefXv+Nfl&#10;dSXtJuTP2/D0+SCRxUqJPIduQEY5/pj64q0AtpZLj5JXQ8njC+3vV+0tEu7iIEkx8sfcDvVea2lv&#10;7spFkqrYXHqP/rU27aGlzPtrfy4ftJyWc4Vegz6/QV33hDSRLcx3DqZZy+QRwBgcYqQW1rp67mVS&#10;VXkEc/XjpzXoHhSJrkLIOI0TeyhcAntj2rGrUtE2pRO6SWPQtLmnlP8ApEnUZ6bvQVx9mrXVxJMX&#10;4dRk556479etXNdn3zqzgLn7w7nAx+XBNdL4D02HX9YtbKNAwZi59cL6nHTvXnzl1Z3U4XPavBvh&#10;idzbaRbIDI8gaRh2A55+gGT74r12CygutYnFnGv2PT3S3hzyGlYbnfH07+tZ+gQtp1re61AAvmRl&#10;ImyMuxPI/kPrXqvh3R2s3jtL+I+ZEqXDAjvL1yR1b9cV5tSV2epRp9Ca0097iWzjD7Vmfcwxn91C&#10;S2ST6sAfwr0rw/o8Mbv4i1VWlu7tz5G4EmKMdFUdBu6/lXKWsFxf+JhBAn7qKI8Dsufuj/e/pXt1&#10;nafZbM390+x0KsMjsMcAdsd65ps9SnHS5BbW80U5aWMgouVXqATkZPvg9a12tUfV1ldgUijdAvuS&#10;CQB9K3niBlknUH5k3FmOMhT1x69Pwptlax3FyLu4G4+bKFU8cADnPqcVPKa7GZJbtdFYm4Bd2Hqd&#10;q4H6mql5KLa78pP+Wio2PXAwf1rojZxm9DbDhYgQfUscn9Ky7+3L6kJIsEWcRcjA7ngfkKbTDfc4&#10;TTlefx1cXl0v3FZFGMHPyn/Oa6h7dY9Tmm3BgqBTnA5A3H9axrVSvjnUmwdqzQOAo5G6MZ4rQvYh&#10;/bF5HICQCv05GcEVrsFranH61p7SyWhAO4ReYQCOM8nOeuAa6W9s/LuNGaM5jRsD3IQ4P15pLu2W&#10;XWLBXGN8TqRngjOOK0haoNFguJ05tLjBAzkA8Z/Kqjr0Jkj0SzDCyjXBOxMDvjJ4/nVloUhuPs7D&#10;o4Yt7DirlpGVT7LET820r6kVZkiK6hPHIQcxso45yRn9K05NDJy3SMvw3bXEF3MqrtH2tvlwD8rj&#10;P6kV2bR7bQtjDBwT9OmD9P6VzVlMUv2bJHmRxuuO7Kfm/Q11NtHvu5bQ8BssOnr/APXq6cdGjKpv&#10;qUtYlaSCxv5s7UOWPfAPX8Aa2dKWSKR5MYJIJ/3W+bp9azZ0S+s7eGQghG8sgjnk4roLZZTdr5gC&#10;nc0Ug9hyh/pWyWuhEnZWL0qq18gTkFSfzI/lXPvN5cwlm6y+YVHIyVbjp6VqmWaJ3LHBC7QT2zx/&#10;Ln8qpPbpcSwHH7tA749Bk4z9c5pSje5ETir6FUmFkMEvIDIw7kDJOe/bmvMNZU3mrWtip2iW84I6&#10;HylYnp16Zr0+7z5c17IPkUtt7/KMcn6+lecWCCTxRp9pz/o0c9zjkndIAMn04bj2rjqI7YdTlwss&#10;ltPLb4ZuTn2B/wAK87+JCmfw9Ikw2gGBlZT/ABMwA6d816jC6f2arL8wLXEZx6rIQD/SvKPiNf28&#10;PhplucZke2Az/e37h/LrWcd7mktmXfCgkTxNLcEfMJNq87vlUDPHceteiWURj1i/kI2rJO2Dxg/L&#10;+ma8++GsMianb3rrj7Va+d68s+BjPqOa9j0izimtbvODi6kAPbhaqSvoKO1jzTX/AApHMbp41KqR&#10;wVAAzwR04/GvL7y2uo2EyKvlTDZKuMAYGM88V9Mxu9zeJZyxn50OSOjEDsa8p1jR49OuJbFkyk5Y&#10;Kpx1J6fl/KoSKaufJl/4ZtPEem6t4E1DDeS+2N2HRXG6Ijvwwx9DXyto91cTPNpviI7JI2Ntchj8&#10;277uT9f8K+yfFDLoniyG9MewsnlynoSgOMN6nPSvlj42eHJdG8cy6nbqDb6wiSqc8l0Yk+n09ea6&#10;8PK+h42Lp31R5hcJb2EN3pMBYS2TbQSePUEfj0r6s0u9j8UaFp+u3ZWSW6j8qcY2lXQY+bHX5R+N&#10;fJmtwO8FvqxUq1xG0EqrkkOvKkk8c4r2H4M6xeXeiap4ddd09m322Mr12DCMM9yCea6a0bxuctLR&#10;8pU8Z+C7dXBtTmORpI2HXacBlx9Qev1r5f8AEGkywTMhXMigpt65C8HP1r9CdStdJ1LfFdjYZ0Vg&#10;B8rbk4yO3X8818h+OdEZLqW7BzOkhUZIyRkc1WGqE4iNtj5xvImDKzjJBOQOuM0zT1Ec6xOw2OcD&#10;ceB6mur1KEGVb+3AWQvtZOfp06cjNYkenxXADRlACCxUDgEHkc/pXpxndanBa1jYMMjKTwTHvKFc&#10;8/54qvBDJbzLvBZTz2+8fWtjSJgYjaMgjK/KvOc44zz26/nUUdvGk0loyYZDnIHYgnOai/cNtzpJ&#10;YvtOkh2G7yTuUYzj3HpWx4TuSb5ChKEY78bf89qw9HYmzFuVOMbfr7D8aNBcw35ZRkb8EAAnI9B+&#10;PNOlLlkjHER5otH7ufs4a0mp+C7e2jfLQqAc/j29K+lHOVy3rXwl+yPqYKtp0uAWQfnjP5ivvA9+&#10;mT+Pev1TKq3PRTPw3iLDuniJIrkEcnr1qufu88mrJBGSen86hYdvxzXsHzMl0K5GM+1Ieac3XNNo&#10;MgpwzjOPekFKSO39aAE5FKo702nZ4wKaAR+xpi8ZpSckUDqaGUg7c03nPFOJxSLSGNbI6d6Zluua&#10;kfpUWe1ADj81NJz070UHPagBpyaXANIeODTqBoQ4WmMSpFOamMaTYxh4H04ocd6OvNGc0rgf/9L7&#10;T9KdjPSk6U/GeRX62fzqIalboPxqPj8qnHPNNCFXGKfwKjY4HFKM0/IBTz0pue2KUjFL0oEw7Z9e&#10;aX73IpMYpfpxQIUVIPSmAinr1oAG4xQFGOaUgd6Q+goAdR7UUUE9QP8AOnHqcdjTacOhNAbC/dBy&#10;PbNAHrRnIOaaD60DQ4jjAoywPNGevtQOW9qdyorUhu5fLhLHgY6/zr82P2mfEEV1q4iSTakCuT3G&#10;cCv0L8R3q2tnLMxICIT+lfjx8edeF3qUlsxI8ySQ+mcGvk+I8RanyI/ROEMHzT9oz5Ru7wza2Wi3&#10;EKox6Zx6DjPNYHiu28mFIEK7pXBYeox0496oy3U4n86BgASSeevAPf06VsXJW9vFvjjZGAUBI6j7&#10;2T7Z49a+Ciran6g9NEc7d28em20axcSOD0P4AEZ7k1XsorgNHFEu6Z2yOOh6ZPbippLiO8umuJI9&#10;xbO1WPPOMYA/Ot5oJtLhTY2M8SEYGc84z14q5EGJfR2sF1DpMkm+4mkXzmGTsBbAHHHfn8K95sbV&#10;EnkgB2hF5IzjA6Dtn1/Gvn3T41OqR3M2WeSYSSH+EL2X6+9fTd5LJp8TXcAw7lYwC2SF9DkVz4jo&#10;jspaHAa5LJPewPvGJB8oGfoPpzX0p8JdKk0/SZ/Es52xgm3jxjBbafyHXkV89alYxWuoxea2WCqI&#10;yecFu2BweTX3Bo2gTQ+GNN0CTeqRTLnHOXcd8jvzXBVfu2O+hqzutF8PQXWt6J4TdwrW8P2p4+v7&#10;tCGbP1JHX1NevNufxhLJcSoiON7gZJ2xjKr7YJx7VyfgWY3HjLV9dDjEVqtoi45D53OM89cdPwro&#10;0t3g0y/1qd1S5QqpwM/NMwAA/P8AWvOeh69LQ0vhzYte6jJqFwMySxhty543scD6AV7/ACWMKWjQ&#10;kckHOTnOT/hXEeC7G0tGFzancHLRgEYwFxj9K9GfZ5nkoPlHXH6flWfLuzsjtoMuYtsKKpzxtbuc&#10;EY7+/NNtof8ARwHPPmknPXnip5UMpZ37kcfQ5FWbJVkHkgbmdcj2YcH9aaWuxTdiK3z87scFWA6e&#10;g4/WsmWMQ+fO3SQjd7dh/OtxMtplzcEfMXIQY9P/ANVRyxxnzYpj8rEDGOvTGPrT5QT3PN71J9J8&#10;d6zcEloZILaYDHHAKnH5ZrUaW1vnv5bdgd8i4zwR8gwCeKj8SQyT6sFkcB7m2MeOhyjckfQGp7O0&#10;j8Q6ddxunlyRbeSBklB1HQnpzVK70Q77GBdMsGq6PPKxWNGeMjoCSdw/Kuyht7VdWk09j5kd4T34&#10;U9v1rznxXYSXnh6J/LKz2dykilSeQD82cHpg16DDo+m6ukV5blhLMueSw+eI+ucdP60U1aQpnVeF&#10;tVgmsoHu/kns2aGf0BzgHHcd/wAa6e5CxNHdqAd5Bzn/ADwRXjt1a/2T4lYzL5dvqERjYsxYedjh&#10;gM85PBr16zmW68OWk10qkwnawTruAPYjOO9bw6own3KNzCtldQtGP9XKVZv9iTkfhnFdEW8rUI7u&#10;QZ52EZ6buPxwayruMXzLcRfKjpsw2Blhyp/MY/Gpmvft9ms9uMMEDEd8oRkD34rS1tiZG/O0cOoW&#10;iqAV37XHTHHB/A1rXe2CWXGd5ZQxHqPufrwfrWJDsvL6adQWt5PLAzxt3df1HStp3QJtuT907Tz9&#10;8dV59c/zrZa3MJdiv5yTSyag+cJEowRj5zxz9P8APWqWrM40+aG1wZ5Y1QHuCx5wfw/WqWmXMk+o&#10;3GlSqSsh80H+8Ocj3IrT+zxxXW9+kaBwR35OPxyOn0rPcq1mc54litzpsNlG2ElKllBPCjGTx3z6&#10;15v4bgW71rVvEEfCMojiHI+UYyOfcfrXUeKNTktVYSqXk3ZC/X7i+vAP55qtaaU1hpkFi/35dxc9&#10;R8vI/wAK56ivI6Y/CefW1vnRXt5SC0dzIrYyMGQ5/r/OvnP4oSQSW0DqwyG+U/7u2Nc/99V9NX9x&#10;BZLdrLuRU/0k4/2ARzntmvm+w0+11dILy63+VcXEaRZ74IZsfiBXOt7Gr1R6/oFtJa+IrCHkRQWa&#10;o+BwuD/LPavR9HtSll8gwZbh2+oI5rze9+1W097cEkXE7GGMrxxkEADoODXten2YitLcyOe5zkHt&#10;j6dfyrRK7E3ypXMWS3xJGkkW/wAo8cj8vUfhXA+J9Ba6Mk4Xa0R3KF5xznr7ng16zLa+WskwJyQr&#10;Dgfj9c1jahaCaSfBzgfTBqJxHGR8lfEHw2NakRSClwwYYYdymcfgRXyx8UNFGveA7e+QmS40t1Z0&#10;BAbaDh8k88HnHvX3h4ytZ0ksNQt8gq+GJ546Z9favmbxNokEXiW70K8RHg1xHVEOQPMx0655xxTo&#10;vlkjDEwTi2fFsUQudFuxcQ7YZl3KxGcPFnq34jtz0rU8KXMfgr4iaTq1xH9ntb+NrWUgja4mHXB9&#10;SVbBqrpDSRxXugaihElvM6urdFPQDn3UVR1Owi1vwtqNjeySJc6YiXNo2OP3Y6DucjPHtxXoWvdP&#10;qePs7n1P4k0+W3sOGDmxlZPmBBA9uuR6182+NLeFJHcAASZHHcgHoefyr6m0/VbXxd4Tj8TxkML2&#10;0ieYcArJkq/H19c/hXzl4isvNgu7OQbpLZzhRgYJyQT0ySB3rGkmnZlVtVc+ZtWt44ZXgcBldgFB&#10;5PHUH3rn4ky5UKFUgjknjnBAOO4rtPFiLa615lyoSO7CS/NgbWPynpwPp35rgb0SK5gkcgJkY7Ny&#10;eRj14r046o8x7lySOVXXcp82H51X+8p+h4qW5voZdRjuZSRvITHY9B0FSwWs1xpeIoyZN4IYZBUf&#10;xAE9QetZWux/Z0S4jGVjYEgHBDfiB+lWtybanRwXosJI0jj3c7W9sn0PSljFuNS8tpF2scjnGP6/&#10;jXN3N2nn4RSWkXdkHpnGagS9SK881W37GAVV5xn64qlHUmSP1F/ZN1t9P8UQrK+FdR6nPbqTX6yO&#10;SVV1/i5z7V+IfwJ1iOz16Ccytu2oCDwRz7cGv2x0q6S/0e2u4zkMi9fpX3/Dtbmpcp+S8YYa1TmH&#10;ypg4B96iYEnIPFWpFzn1zioOencV9ZFn5/JEBX1qI+lTcYIaom45pmLQ08cGl5HWkzjPfNJnNAhT&#10;+VLnjmkJ70ZxxQAlN75NS4FMPSm0Uhv1ozwaQDNKT2pDAc9ajbGeKdnFMPWgBCew70f1o57UHHag&#10;BPpTsdqbk4OBSHK/WgaYNxzTQM8elGc04dDS6jGMMVGQakamZxSYH//T+0+OKfnHT3puMUo6Gv1s&#10;/nUeeBmpemDUWc1I3GPxoTEOAz1/WncZyKaD2p5GKpABIpvc/nTmBpuc0EsU+9OBx1ptB9v8aAHY&#10;HQd6cD2/CgCnKO9ADST9P8//AFqcTnkfWhqUDAwKAHLz1pWoWlPUVXQgZSkHGelJSknA/GpGxKdh&#10;euf0pAeCKdtJphcTBzxUhACnPfpQDu4HUelMmbYvPHGe3+eKmbsrm9GN5Hinxb16PTdDaA/em2oO&#10;cdSP6V+Ofxl1Zn1l5Ix8o8xQM9D6j8q/ST9oLWZ/J2QOAsecAsAC2O9fkv4+1N76+MbkSHLK2Oe+&#10;McY9OM1+acQ4lzr8nY/Z+FsJ7OjzWPLdTR/7FaNf9aSMbeOMAVyMutzx2yWUeRt4YZyfc54rutRD&#10;wWV6Wwxi+QcdAMf415Dyo47149LVO59VUVj1HwHp0/ifWRbJhdgaUknoBjA6dOa6HV43l1UWFlt8&#10;q3kVS5P+sc9RtxyB+VUPBsLaHpL3EUjRXt/8jEHHlw5HQDne5+6OSB2rW8Uo2n+TpemNsvrhd7KG&#10;wYEODlj2Y/hjnjpVSWpCfU5mGGOTxHDpUCjy45kSV1OdzF/w6fpivonxIYU1f+z42DGK4C7VwMkD&#10;PQ5zzXjHgTRYdQ1m1uJAZLW3lXewYHc4IOcHP9K9xW187xXLcTD939oLAAflu4z361x4l3asddHX&#10;cq63pstlqGnrc4DSujDp0LDAz7GvvEaZOdEi1cSH/Rwu1P8AcPJz+JxXyz4508JoenawRzbTqpYA&#10;kBSegJGOmf6d6+yJBNH4eF7OsbW81uxi+YDdlP8AOc159Q9TDx0ZteBLCOLw+l/b/wCsvpHupSSS&#10;NpyFOR+HWustreO+e0snUCJroXUwGMt9nXdg8/3sfWsLwPaXGm+GbWW/CxwXMENt5xPy4QA8Ee/X&#10;rWhot9/aPiGaCwcNtBUPjIVZG524HUbRx2GPWuKSPRhpoeup5mnRQ+Q4dXAYjHKMck/pz7V3FrGs&#10;sSFz8vXHqcdfQ1lw2tvAn2eTHzKd7HnI98nqf0/Gud1XVf7EvUsbK6DxBcRRt/CT7jBx9TUqF22z&#10;rUju1uf3yxLgszKBz1z68VOh8h47hPl2syPjtknB/CvIn8UWdvqkdtPL5c2z94QcjOcDA5/A10Wl&#10;eKVuZZLQgsrBsMcAAH6dORmtVTJ50zu9O8z/AEm3kyyC4GDx92QD9M1Jt/dSlSQyfL69D19egrj4&#10;9YlsJSgZCuU2uc4JPRT/APXrrb2UySrcQSbTLHhjnoR1GPapcLdSubVmJ4nto1u9P1fAb7G538ZL&#10;RyDBx6U7w3bT2/im60i8OElh3QsvOfXtjkfyNb9mDf2DRyjPncqwxnA9vzzXJavbT2S2ut2SF5rF&#10;8lTn5kHBH5ZxVJbSH0sbd7oUlxbXVm55KFSpXC5AxkHI56VxWgmbTzHZ3CsyMw8uRmIETjghl9CP&#10;c+9exrf2HiLT4tV0mQMk3I55DDgqeMg9f0xXO+I9Btpbdpzc/Zob84WQgMFmUcKw4wCPfsTzVzp7&#10;SiKM76Mu+JfCQ1/To7nTn2zW5EwZMHBX7y89c5/GsXwnr0kOpJ4ZvyQl+haFsYHmAfMrgjII/Wq/&#10;gXxPrultN4a121S3kkP+tyeOykZ6g8Y//VVjxl4GvtS0uKC1me0vrZzJHMACXx0bJzggntzjiqST&#10;tKJna14s9StV06XSlsZGAdR3G0gqffjPFc7a2aRMLfcWlWRpB8xAZTxgDPY+1QeCPGA1SyFjqcTw&#10;anCAs0cin5mXjcF7BwM5/Kr2rxW95qMfiq0jCJboAc8Krkkbhz0/pWvxLmIV07M3NOSG31IWbsAr&#10;7SqFv4hyT79zWpqJikPl2zZaMb2J6Zxx+JNcAmq6beaJPJOyHU9KnZ1RCN5OflC9cgj2xXR6bem4&#10;swZDiaeVTKZEA2r1Kj16YzjNCa2RMo63Y+O1WS0iM5eKUfvPOGSEkwSVPfDDrW1DcWupu8mfmhcf&#10;Kp6uF4xkcj0696bNFcXkn2y3jcRBtx6bnOTzjptGBgflXmXjW6m1dkh8JT/ZrrGfP48tJCMbSOf+&#10;+ccdaqTstgiubQfbxLrvi5rqaVTHpztCRxteZgDnPQ7f0NdNqifY7aS9+Zo1G1RxgDoT9SazvC8U&#10;bafH4WsYPKltT+9VgVyX5L7hkHceeB25q74olXTtAvJLybDwhY16jHPJycAjHr6Vlye62W5a2Pnn&#10;4uax/wAI/ot9cLzcahC9pbJ/tHnPr/hXn17Zwx6z4d8NW2BHbeS77D/y0JBbk9c9zWh4zkTxvdX+&#10;tWebi10dTFEoOQ0jD5jnjJ+nrTNHubDUNVTVY+J44gF75fA7e3SuS1nY2bO4lxP8QvK4EVuTNgty&#10;eB29c17JCmSFddoReOvJPPHYY/WvCbtY9MNl4hIeS5ifLleSUP3gR1wD+del6Z4pt545UWQlSflP&#10;bHXH17HPSnFWbYPVHcSj93hiNqg/kaxIgklsbqJuJTuyepAGO/UVyWo+KnIMCliMFSVHQHHcetX7&#10;PW9LGmqFkGYQFO45xk+g6fjRLW7DZHIeLrOaey823H7tTjHfjmvm3xzp819C95EN1xp2LmHp/BjI&#10;6ZzgkevNfUNxMHs2jZixIc8gdCP/ANVeWanpY/stLqN/vquD0IYE98His32G9U7n5e/EJW0/4i6p&#10;dWcZhs9RH21Cf7zKCyjr/EG/OtrSruG70O31uFI3udORkkUH5pVQsMYwDkpXQfGXwxZWXi2CWMmN&#10;TGZ0iCkbXYEbcn+HIzjoO3Wub+GmnyappFxp9ruaS8UCPaSCCAygnJOSQefoetdyleN0ePKNpWZ3&#10;XwtuYNMe/wDCpT9yrGeM92hdgxRf93IPT1qj8T9MdfN1XT0Zy2HkKjnA+UnH0/lxXHaXdLoXivSd&#10;akcJZPHsI3EjptcY4zhsfga9g8UxnDXh3NCuWYdhnPAGT29ecUr6oGuZOJ8X+K4La4uWQkqh2Oo4&#10;yDt+YZwTyTkdxgV5XqHmRSPaXO1TE2Y3bnIzwM5+vvXtnxBtFF+6qArqgIDA4YEdB7nI5yMY4rxt&#10;7tYJPs2qACJhgHBGAeD25x+hz616UHdHmz3NXRJ72GYQxsVXdkng7gehxkD8aPGDNPal4UxhsOAc&#10;DI6n05zTbOwu9N2zKoubfsqnMirztIA5249QfwqbxLZumlw3kbqIpB8owcn2OcEHPsKpfErGbPOo&#10;ppQF3E4Axt3da37Ill85YwzDjPP61zXBJV2AIHTr/wDrroLGREG4FlVcfKCck/z/AArefcH2PqH4&#10;WXs8F9byfKC+0MffqOetfur8JtQ/tHwlFFnLQryM9OPr6V+AHw+uBZ3cVxHIQSVABDD8CB396/bX&#10;9nrV2lilsZDwYwQPfH4frX0XDdflnKmfB8X4Xmp86PopxnI6Z4qs2AOOtX5V2uR/9eqbjkA9ee1f&#10;oMGfkVSOpWcEYx0NQsDnirR5H04qA+g7cVoYS7EFO4wMde9KeD9aRgf8gUGYHjjHSg4HT3pM9c96&#10;XjHPP0oAAc0w5pc4prUDQo6mgAUJ/j/KkHP+fagoRh6UxqdnkU3H0oATkUmf0paSgBvt/n1px60m&#10;PSloGheD0FRjv70+o6XUY1vWm05qbSA//9T7TxzmnEYpoORT+nWv1s/nVit0H41L1qI9Klbtj3oE&#10;KMjPNOGetIvWlYY56VSDzFbpx/KlHTtSfWk5/P3zQS2GM0447+9FJjFAElGcU3Bp2eAKAFHJ5p46&#10;VH7etLk+tAEw6UjUKe1O7jPNV0J6kdS+gxUZp3OBipABkDjuOaAcHmlz/iKaMt14oGiUDd044rM1&#10;W7W1hab0GOe/Aq+Dtznt79a4Lx3qT2Wltg4Lfp61z4mfJFtnq5bR9pUUUfn3+0N4gmkkkhxuG7co&#10;z1NfnZrl1G9+2EVsMevQjnj8PWvsb4064sutSIGA8kE9M5Zug/Q18ZXaRyXkk2ANzOcsP6d6/JMx&#10;q+0rym2fvGVUPZ0Yo5XUEMOk3IUg71BY45LMcV5VKpR8dx/j/wDXr3u6MD6dPG6mRxFHngdc+vr0&#10;rI+HPwybxtfT3OpM8dpbnaSuMs390Z4HHU1jTqqEW5M9KVGVS0Yo4fwxrJ0/WItQ8pZZIVZYEI+U&#10;SEYUt+vTnIFepDTbi7tZHnlWOW6cG7uGPzdP7uCeOy+tYvjLwxF4R8ZroOjLJG8SBpQrEjLLuAPp&#10;kY4PrVnw3Ff20jya2hUKW2oQBliME7ic9sYFW53XMjCdLl0O68K2876rb2WlA21htKru2l5WHV+M&#10;Hk4JJAHavafDtqp8VSWbuQ7SlM9V5HJzuzz614ppd/qT3xaXy7dJtsaIpbAUH+JvXjoK+o9B0hLj&#10;xILi2QhZMMgXhQVHOc4PPX2/GuLESOzCxPbdW8B2WveBGt7kKiAYBPXzByGGB/nNYPg631GLw2+g&#10;6hdSxwhTEjFQYzGM5Ck8qe3GODX0l4Dm0u90ySK+Ak80BCD6DjGfr+Jrg9e0Ww8FXqLeW8j6Pdu2&#10;zaCfKJ4IIPPOc59q86Urns8llc9A0bw3DoWkWS/aDd2q4mSKXJEYCDp7Z7Uzwatmkk+sSuPJLs+F&#10;HHH3fqP8K4iyvte0u2ew+2G5tYoyse5AdsbdAW+n48Vwus+MJIdKbTNAK7RgOzfd98D+lCSkVc95&#10;1r4kfZYn8mXMmCR2A9CfXH614ZqHxV1DLRaVbm9lYgSXEmQACecc9u1ecTPr+plbRGCq4OWVCSc9&#10;Ppmui0T4c+I7xhGJyBwBGysozj8c07KI25zeiH3vjvxQupm/02COSSRADIc9MnjGcDj354qI/Ffx&#10;pBMhk3AKGGFQKAD64PJ49ea623+CniqSYCZUZIwX3DOeOg/UflWLqXwb1CeXYiFAQzMdxXt6Y55p&#10;uS7i5Km9jUtfihq2pK2n3kmxflKnoSygkDg+uM813Np8azbWi2mp7kk3Artywb1+YnOO3tXkUnw+&#10;1vymT7L5pUheM7h8vy9Rz1NP0jwRcXduVuj5ZXhM5LA9uDjoaUnFlR50z7G8I/FPRNVsdiXC2zr8&#10;yoMnAAHc9a9QsNWt9UbypJyok5HyjGT+nPWvzitdOv7adortQWhJjbbwR+HUivYfC/jC8CFVkdjA&#10;wyrZAAI6j8MVnex0RqX0Z9Y6fHqfha8uZLSQXVnM376MYyjeqbcYrsjHp2p2Rhlb7RbuxJSRhwxG&#10;cg84Ix39OteB6R4rkklj85TvAwxTkOv94++O1d5Bo1pqE39oabO8TlQTgAhhzyV6HmnGXQ3cdDf1&#10;TZfyxW+oxkTDhJVYGOVB0yTjDj0NT2+qkodJ1tim/cI5CMAAdPXDfpWsnh6G/gFlq6C5jZRkhcbs&#10;cZxkHP61lQ+BbawknttMlnWANkwSM0ig47FiSB+OPyqtUydNit4k8FzeJo4N+pvBcWTeZb3MeFkZ&#10;sYAcgjIA9flJxxUFvpHii6XHiiFtYt2bEdxBhdi4/wCWkQIBYf7JI9vXop9HnaMpMhZGwoCMVYcd&#10;Rjg/Q1kr4UaFc6ReXcUQb94m4k477c4I/DpVXtqC82c8l1HPqZ1eK8XTbyMtbxyCEYZAcZdnAz06&#10;HB698V3WjRarqt0b69jjnmhJRdrARSHA3SxgEnPbk5HIz1z0uh6bHBoSaS0Uc+xW5YZOWOSTkkk4&#10;65rU07wvYaGd+jRpFE53PGMkbj1ZfTPf/wCtVqPUmU1qinc37ukkM0s9qI1CFUUgenVj7+wHvXBW&#10;2lahqkkNzHF5cN3OzugAwFIxyBwDjrj2r2W40yOeILODIpGCD7nv9KzEgi06zFrEvlRwrhcc4X/9&#10;dOUX1M4zstEWre2gsYVto1IwMCVTgrgc5OSSfrXzR8VU8UeL2j03TLx5dGimUTHhHZAeQDxnnivR&#10;vFXjZ9MzaLtmdl4UYBORjnPYV8+eIPG17c2zWGnBm8oh3YY2K4OQByM1nUlf3Uyowtqy94hvILPT&#10;xpuiWpEXmgBFIBVEHJPQZ+ua8W0PU7Pwlrk2rykzxTj93GzcqCSWHbH4Vc8R61qmv6rCiZEjIwJD&#10;FR9cA9/euBvdE1GfMbZYhAueuT9TUpIzqSkrWPQdc+Iem3OWgEkLR/dKAtg/Uf41z8PxLEMMiQyA&#10;M75KkEEkjqfTp+NeeHwZrV+vkC6lLDOFPCgjtgc5rstE+CvjPUQrPGqJuJ3SZHb25q7LsZXqdC2/&#10;xI1wOHhcgcdeAR6dz+QNYt58SHstRXUEMiu4xIq8hx7j29xXbzfA/UXT95ITMvRhkD2rhJPhN43i&#10;kM1zCjAbhktzj155qJcr3LSqdjotJ+LUrsTLJsGNhzknn27V6Tb+LtM1fRxZ2kgchSpHcHPX0zXz&#10;XP8AD7XbK5Nt5Uhf7/yrlOnf/wCvWLBpPijQLxbnTkeN/vsDnBHpjBANZSit0XGpJXUkdp8U9Mjv&#10;DidclomAbPTYNw5/PivnTwg9v4S+IlraQoWikfa+852o4zkAc5B6Y7dK+hPE3iO21nRlv7iLyp42&#10;G5DjjI2tgj1z+VeRaroZutJPirTD/pVgyF15OQWC8Ad+B+dEXy3RjUjd3RU+IfhK1gXUNEgzsN3u&#10;tjtChPMLLIqH7wAOxueRn2rq9Ejl1LwTHqwLSz22Ipo2G4crzjr1+nUV0HjfTptZ0BtYsnxPaA3C&#10;4UAttGGJHU/LzntgVd+E9r9p8PTW2QGkdkZVIJKO2Y2/InHfim6jauSoanyb480WGcmGAMHtn3IR&#10;xkEcd8/y5rwi/u7Yn7LfI0TogBbaejY6EA4PPfvX2L8WtFex1EQSbI5ASCSCM5+6M4OCRg9Ov0r5&#10;E1uWKK+dpyqupChiDx0yCQORxjkD616VGd1oeTXhyyPOpLyfRtVMqOWGfvHJymOhz3rRN8mrTR6Z&#10;aSHddOqgE4Cljgc/X6Y/GtRLPR7iVftwjJAIIJbnnrnIP8/rXpPwQ+EWk/FT4n2/h7TZxbwW3+kz&#10;Pu35RCD8vTk9O9dTnFJyktjKnTlOSjHqYfi39nP4meD9HOvXdulxaBdzPA4YqPUjrj1xmvNtOtWu&#10;bNLiYEFTgnptx+eetf0Ja54B06Pwl9hLFsR7WBHVTxj8q/Dz4leFf+EO8eanoEK/uluDIo5OFbnp&#10;j3rkoY11bwktT0cXl6o2lHYv+DXEOHDMSGCk5zjnrwQa/WP9m7xI6SQSXHylvlIJ49M//rr8jvD0&#10;DRbVCqWTHt3OMdK/RH4C3rW7C3D7NpDBT1+te7ktb2eIR8dxDh/aUJI/V64GSWHORkf0NZ7gDp+l&#10;Gm3S3mnRS9TtH8qkdfmPpX6fRfuo/C8XDkmypwrnNRP1NTMCefSmPjGa6bnFJFQntTamdV5xUXbN&#10;UZsBjFOPA4/wpvTjvSkgjpQIFph6UucUh5FO40MyQP8APoaXODR15p2B1pFDKa1SNUbUAFIegpKM&#10;/pQAfh+QFFNx69qdQNCimEDA+lOIz04ooGRP1plSuOKhJxUsD//V+0unQVKfrmmUp6Cv1tH86see&#10;1SN2/Go6mPX86EhAKcfelHTpR27VQDeopc/r0po4Gad0FBIZ70vJNJR0oAkHvTiMc496QdadwaAG&#10;9OT2/wA/1oGBgelJSgjPNAEq0p9B1pgPpTzwARVMgaeue3NKc9B+lNpcmpG+goHIzTu31pg5OSak&#10;GCw9B/KgqIOQicd6+e/jHq8dnYEu4wp6evHSvfb2URQEk9jj8a+F/wBonWpRZTRW5DENzyOBgf4m&#10;vEzqv7OjLU+w4YwvtKy0Pz8+KWoy6jd3F+pDGWUqyjooHQ++K8XtdsjSbSpVMngEHJ9D0613Him5&#10;TMcP32bJO3kDbk81xWlLGmmgFyXlnLNnkbU5x+NfllR3bkz9soxtFJEzWouoWhZA0pYK3TJ64/xr&#10;6R+BGkfYfBf9rLFu3yvM+Pb3x2HTFfOSlINQku148gNK2TwTtwCPxwfrX2X+z7LbT/Da4slYloLh&#10;42GOinBP6GuSvK0bHrZfHmmz5W+LXh/StP8AilBqkFwUi1OBp5Bz98IcjqOOB1rgZ9ZsIpfNs7U3&#10;DOQVckjDnuAQeeP8a9d+Kvhyc65pWuQLu/eGFjnA2gEAY+g/D8azLW1aWH7OjeVsKspUEnByMZHt&#10;/OuqnVXJE48VR/eSMfwpFeXN4NV1qQGOCVFRBx0yST2/HGa+0fDvlRztfWjt9xLhOuDg7WGPSvlb&#10;Q9GEaImXP2i4XkjB2gHPvzX3HZWw0/QtM1sKDH5vlTfKWJUkdMDI/A+tcuIlfVG2HhY+i9P07Sra&#10;O2vNLUm1uxnzOflJ/vdwK6G4s21jTJvDeoR+crNweoH+0D/nFZfhu1aOCO3t4w9rI7bQc4wRzn/D&#10;tXWadY6hYXMkbrtjjwVOSSPp3/wrz2ewtjxvxB4SuIdMbSWH+mXDrDEysVG3PVh3OKuWfwV0yGRZ&#10;AwlbgsNuORx1PrXr9ro0XiXxG2oSRloLEYj5xukIxk/THau5g0eQfMiZ3HJyffFXfsJRT1PK9B8A&#10;6dYTEJHtQ5JXaMn8cda9N07w9YRybdpyeRkew6VsQ27IQqrsUD1rcsd0QGTn+GsW7nXFcq0M2DTv&#10;Luh5igAg9PbHH5VZk8M6fcMJUjUEZ4bBGOvFXkZfOXPDLk8ntWlHJGiZJwQe/px0ov3Ka6nGTeEN&#10;OEi3flqi9Tj+9/hXIan8NLZruS6gYRMV3AADAwR93juOte6xwiYkdFIyeeo9hQtsrJ5ci9OB9Kvf&#10;VEHybqfgNo2N0Yg8jDawx94f4jrXE2ujQaZqGPLC7jzkfkPevsuezWMlSmRkgH1Fcdrnhu2v3M2x&#10;eowe4xUv1HZPoeP6Vpp84lIvlX5unavTNIEmnT+UwKq0YAb65OMetXLfTVs7neD8hXBrReDBJX5i&#10;hXAPQjHFWrdzRroz0G1ug8UaZCYwDxya6GCOEoWi4579a4uJx5qwk88Z59K6qCZUBAP071tCV7nP&#10;OPYuLZjzBMoG0ZPIHetWO1t5XBlj5A645pkEucDI5xx06VqIitwMDJ5weldCS6GEpMz5NNiB/cgA&#10;DJwAP6U8RsuFHoMg9/Y+tabuAPlGAOBVGeUJg8YHXHfmnsTdsy5naL7vBHYf0rhPEtxKCsxPyZAO&#10;4nBJx19eldNfyiVgxIwGP8647V2866ldc7UUleTgkYxWM56HRCPU8h1HTBe3cocM00gbjk4X+nHS&#10;uMn8IW8doY4lJZCWx2J9f89819Brp/lt9tx8zAnGPWqFlo+WNxO25nBGMcAew/Gudo1lqfPum+Eh&#10;A4EMYaR2LPjPy5HHNehaF8MLJIGvbtd0khxjHQHp9K9TstJtYCAijHcnGTXUQJuwFxgCntuQ0cPp&#10;Xw40i0USLGjMOmQPlPr711sehQwp5ZTKDqc8k+vt9K6uMwxgKx4HP4fSoriaMjK4IPQ079ibs5C4&#10;0azlfmNTt+6nRQfU9jWDe+HhKx3omRnnHAz/AD967WRgxGD6+1QM8RI3n1PHPSsJO1zRHmtxoFuM&#10;jaJHPGOAPx71w2teA7e8jlaCBY8jkjpn617zcx27EMo5HHp1rJvopHOEXOBjNPmQ9T4y134YWbxT&#10;QJEEMisMDnqP8a8U8E6Gi32qeGJIzlJE8wMepDAg/Qn+Rr9CdY0Xz8Mv8INfJHizTj4C+KNl4quA&#10;Rp99i2umPRGYkox9MdPxFS9FczcOZnmWqInhjxTDNMpktr0eSoDYVCcK6kdwQSB24rmfAmjXGgeK&#10;b7S4XdYWtD5Oehlt5chcj1Un3r6I+JHhVY411OyXzISVYZ6AE4OPw615dprHzjFMBG/mNIrY+ZTn&#10;/I4pXtoQ4O5xHxg0tNXR0wu6YKADklc/dbJ6fgRzXwZc6JcNeslwm/zAUK+4Y5B7A5JxzX6C/E6K&#10;YWQmtPnMYGQByPTH0J5NfMI0C11nUP8AS5hFJ82c5Chs5bNddGbitzzq8LyPAL3wbJpyJDNbsxmY&#10;rGspxyRzjHfkf417p+yRP/wj/wATdTCW+JhZGNGxjY+7n8/6V7N4e+D8erNG0kEENqSWabfuk2j7&#10;2MnjIHQVU+Ang6Kb4g3niLRN40q3P2VHP/LVye+euBWk6/NTaNMJh+WrGR9lWF3qd7r3/EwlZhNG&#10;Sy5JA547kZr8wf2kGtbn4xaj9nbbHAgVueDgAc+/tX63PoEVncajrCP5cVnFkk8KcAkjJ4zX4jeJ&#10;NcufE3inVdZYqy3t25IJydoPAGe3pWeDg+bmZ6GZSTiooo6WSuolC5yFAGc89+uK+zfgZrJh1gSy&#10;jaXHQk4HYdhz65r4otpXgBkTpERkj2PTHcmvpH4Yagx1rzJDsVwrYHb9MGvYw1Rwqxkj4/MqSnTk&#10;j9ufBV6bnT1j/ujPJz+VdfIvPTHX8a8f+Hl3EtnbSRNnzEGTn2+teySKMZU5zz0r9XwU+aCZ+DZz&#10;R9nWZnNkZGePaowdw6dKmfIJB7nHFRHIPXr0r0lqeFJFc8jmmfh0qdx2xUQHzVSZiyM5oBNL2/D0&#10;pT07UAxmMU057d6kHNBGKdgRF/Xn9KUc/wCfanYx/n2pF/z+VIoRqjapGptADOvHrSZ9O/8An+lO&#10;am/4UAJz1Hv+tLz3/wA/5xSHrjp9aVug96BruFMb60q8kZoPQUMZGfrUTZ7VIetMbrUjP//W+0x0&#10;qQdKj6cU81+tn86DqnbpUC9KmPX86aAGpQDjrmmZzT1/rTF1E/GnDnrSZHOM80dj9KBC08c03NJn&#10;uKAJH4pwOaQDPWnYANACNTacvQU7AoAcooam0uc4BqvIgQ9qUDJpKc2ccGkPcQDp+NTR4HB6Goyv&#10;OBgZ6mn/AHVwKG9C4K7MfWJ1itmA5wOvNfmH+0Frrz3xsyeJJRw3Qgdv8K/RrxdqBs9LnuDxtU8+&#10;/Ffkx8atYGoa08IPKnOPwzXxPFFe0FBH6nwbhfts+cPEcjiWRlX5QuN3c5yPw6AVj2Ontc28EceR&#10;5e4kAfxMM/0rU1pDFpI3sVN1L+YU9jVfSrl7PVVnUlkXK5/h5ULz789a+Cbufp0UYkkT2sl9aTp8&#10;04Vf91dof+or6U/ZS1Lztb8QeFJmCKQs6Dnr9w4HTpivANe85JJJJwu6Quh249UQfgBjFdN8D/EI&#10;8O/GmwNwdkGoBrRiT/EU3A/991nUjzRkjrwk+WpFnuninRA2pDw7KFYrI7rkckkFue2PevOPCEc9&#10;ujfalzNbna4HIIBPP4/0r6H+JNsU8fabhflmEny44JAAwT+Gce9Zt34XgtryS7jiYLMPm2jgn1/U&#10;1xUqltz1MTh7tyRwlutlJfXF3cNhkjJjUrzvI6/QA19ofDbR5JvBNnCsZYwpvYE53dz1z2r5dudM&#10;gtp7fT4UYSS8tu54HrnpX3l8LbRrbRLeMDc7AlsepGPyxTm77s56NP3tTqdJsZNJvPslo4e3kKyw&#10;jqBkdPrniu9mCBHDj53GNvfNUdE09WtxaXAxLD8wxjpnIx6+9bOn2pvNSkncEqrcH1x+lZM7DY07&#10;SorCxiEXyycs3Hr1/IVbK/IGJ9qvvGyLheQDWBeTmAehJ5FJy6IIq+hcR4o8s/T3x/Ws691eC2Uz&#10;O4RARkkgVw3inxTb6NpzXlyCyJ/AuN3vgd/pXxP8U/i7YSRyT3+om06PFAwI3KP73cZ6fnUKLk7R&#10;R1tqnHmmz7I1z4v6BokkeT9oaR9p2HhRyBk9/wDJ7Vzes/FjUIcowhiCpuJLFm5IweDk8kdO2a/N&#10;W4+N6+MLVNG8IQSzXU52+SiF0VgMHB42g+/GfpXZ+JvDnxe8E+ED4v8AGL+QqSeTbxkkuQRnbjgY&#10;A/LNdCwr6s5J46Cdon6C+E/i/eeILKO/tZ7c5JjYZPBjO1vwJHXFegad8Q9Sv7d7iBY7lB8yGJuS&#10;ucDI/DnvyK/C7TfH/jfQo5dR08zW+yIq4D/JhzuYkHvjv15rvvC/7Rvinwro9pZ6QzySiLZNvxIM&#10;LnlcY+mfetfqvZmX19acyP270bx1pOrAW9xmCU/wyDGef4T0rpZY4HX92cg9DX5zfCX452HizQ4x&#10;4ktpFYuY/O5Kq/UZOOPpX194d8TNb7IbqXzrWUDyZV/kce/c1zTpuNk0dtKcanvQPR5LZVJVxnNU&#10;yfLGAM44GfWtVJi5BcY3D16VQvEUOHDd/wAKyZsn0ZbhYI4Z/vN1PpXQ2ku9AFIHX19a4eK4dWAw&#10;OTx/9eursJGcfveOuKqErEzR2lo6tgjkrkmtmPzWwGOAB9BXP2Ea5wp5PBrqYoGkIBPT9cV309jh&#10;qKzIyPl5ORzgjpWPeyMTuHXIroJ40JHHTP41h3wBcRgcc80VNhU3qcpIzyllI/D+uexrNMCO6qT0&#10;z+XHBrXuniI+Uf8A66zd2OB15/8Ar1xS7XOxeRIEIX6cVRmm8rdkDJH+cU64vY7dWOcn9K4PxJrn&#10;2PazfM8hARR6n1qblRj3NfUNd07S1E2pTrHGo6k+3PHX8q5C7+KFwpSPQ7TerlcPMdo2kgfiK8i8&#10;c+LdF8NEXnihzc3HP7tBnbn0H86+JfH/AO1TJcaoth4ctJXigDLyoBxg9s4IBGe1axpSkZVa9On8&#10;R+pF/rPj+G4tjBPZKtyWVQrEk45HGfwrhb74l+LtNvZbGae3ne3bEgUj0yQeeOuK/M28/al1i5s7&#10;O3t7uaSa2+6AqB1Iznnof58Vyvh74h+I/EHiaPStOkmju9Sfc/mniV8jAzjIz7HmtZYd9DnWPj2P&#10;1z074tSNFFJqNv5QmICsSMev6Dg128HjLSdQQfZZFYjO7B5zX5Sa38UvG3gTUYrPx+phgssqo8ts&#10;ZJ67uM/Wu98K/HDw5r960Gg3cdk4wNzPuaV/TbnAFc9XDyjsjso4mjUsj9QYtWtZwORnoR3qWS7i&#10;ICHk98D+Zr5d8KfEaW8u0spkbzOnmdEJHU+9ez2erZj2yk5z+fP8q4XNxdmjrnR6xO5ZIpEwfyxk&#10;1478TfCVn4g0S4sTHvd8NyOuDkfjkV6xpk3mjbnpn+dSahZC5jZxxtIIq+e+hy25XqfKFlZawmh+&#10;VGDcxYO5DyyN6AHPA/8A1V5jrtuZ7pNWs4svBDvYYIJBOTx6/rX03qenJ4c1YXwGLe5OHUf3hzn/&#10;ADiud1nRIGafVLFBm3YJgZ5Vhnp9DS5mtynFPQ+R/FN+ssXlGMKtwm6OUZIOeT19OmK8wtvCI1m2&#10;kjhjK3Gd0bg444HP1H8q948baDcxK0dsVlss4VSPmUsOa43wNpup3l9NbadKqyRnjccexHGSOCK6&#10;I1PdOCdP95ZmDB8KfEX9lxQXMz+QxbcF+9k5xge9fSPhXwNY+Avhtp9hpY3C3meVzjDF2PQgexr0&#10;Twp8PNRkXzNZunlVOeDwPau617w9FH4Zlt4lOyMbhge+etPWSdzup0ox1PEv2hfEDeDv2ctS1O3G&#10;Lq9jKA9DmXjPTPA/lX4aWFq3lLLI2QrY/EY6EYr9cf2z9Rkm8JaT4MhZiWTz2A7qoH8u1flVJava&#10;IYIeB5vyk4H1+tehQlZPQ8vFVLzcbkEoYSBQCPM5I7fl0r3Twfl7aC5ib7hwemeo/OvFTtDE5+7z&#10;+Y7V6Z4GVZHKGRghICkHjOc810xd2meRiYXjY/Yj4FarHfaFDBM/7yHjn+or6nXDQJzntmvzx+Am&#10;vmPVZLPOTlVOegr9BNOlMtkrV+n5PV5qSPxPijD8tVhNxwKgbseKtSYOQO9QEZIPv/IV9BFnxciB&#10;yM544/xquRjJ/wA9asHkYPNQuAOT+FWZMaRwfY+lITkdaGxk803PaghjlpD1pM4op3DzA03/AAoa&#10;hf8AP5UigbrUZOKkbgUwDP8A9egBpOaSnsAMYplAC8j0/Emoyaec5PNAGaA8hAMUjVJim9RQVYjc&#10;YHAqMgGnt0A9OaZmpYH/1/tIE59akJ9RTakOOnsa/Wz+dBBUhPfNR56exqVOQM+lNAA96dxQ1JuI&#10;piYZx3penOf0pevenA8c4oEAz04/Gl4/hGfpSUZPBNADwD24/WnZxTSSBS5Pf60AOBpaaP5U4Hbx&#10;mgAopwOeDS46CmkSxh5oHXpSntSjg9M0WGSgE9f5UyQnb19akRtxziq85AU5xWdSXKmdWGhzSR4j&#10;8YNWWz8PyQ8b3XH6V+RXxLuJLjWJ5ZGOCQRnGeB27+1foh8e9ed7o2du4ygx/kV+b/jaQ6hrps8/&#10;elRT7dM/pX5nxDiees4H7dwxhPZUIu255/rCu17ZWa5PlQDcOuHbJP04FTabYSlCkn3B3bHc5P4j&#10;H8qluhaXOry3RIxPNsUjn5EQgnHv3qe0dIbdbhwwCBnbuCSNqj8cfhXzkex9XawktnbatpKTv/x8&#10;GQlR/eUOePrx/KvPbyK60vyNdhDb7W68xW5yuxsgflXr66dLFHBNCwJRDgEfdPzZHtjP61xviA50&#10;S2s1HzXF3IjZ5wAnX25/QGnsVF9T9C9fW08RxeHdat03m6O9exy6Zz+td1/YZjgSCRcFWG7B6c/1&#10;HpXkPwWnl8VfCDwtqRyJrSdoD7iNmXHtwOtfSHim1ns4GjdfKUgMCe/HT65ry5wtJo+noy5o3Pm7&#10;XHF14yMqkiOKPykwO2fy7V9yfDqze20q3lGNzY569u30r4iawaHXpo3AO1V6EnvnnPuelffngxIY&#10;NDggTIIQMe/UZ/CiW2pzxjeTOrureRIYp4iEkVsMehIPtXVaZZrZW6wrzgbj7k1iWlrc3Miy3IAR&#10;Bkep+tdTbKY4snJJzj8azfYtobO5QbxkkDtXAeIrmSWxmiik8p2U7XGPlPb6n2rvJQC2HxycfhXn&#10;2q2fmEhOADyT3H071EnbY3pQPgH4nWPx4td8ljrVvLBkgsYwhC46ntkdPxr5/wBI+A3iD4iajFqG&#10;uXrSjK7ypxvySTgHPyn9K/TbXvBkOtReTPGHQZGCOCe3Hp6Vi2Phq28NxKY0AdRjy1HJ644A4x2z&#10;TjXlFDq4ZVHeTPWvgB8C/A3gO3SCKygaZoUkMiqvBPBGQM596+f/ANvFbifWPDOnLldP8ycsoyoM&#10;ny4J9eK+iPBnjKbRrwR3aOIjgsOQRwK539pXwfpPxr8AkeHbkRaxpzGW1DEgs2MbfxwB6V61OtGc&#10;HqeNXwc4z0R+IfjK/v3uotMvokntEdZbuNflxEGG7JBB4HGR2r2j44/Gj4Z/E5fBX/CvPCsPhu3s&#10;7GfzWtVVfPVnMW1goBOHjJyeTk1zt5p+lXt1JZeN7OWw1CIPBOHXb5gYFWGehA6/hXpGs2Hgy98F&#10;+F4PDGnTs+hWCWTCJCyyM8jSSOz45Jdzk9OcdqunUXs2jmqYaTmpH1T+xD4bs0+Il/oUUkN9Z3Wl&#10;Lcvb4DKsxIUtjoMg/WvprxX8NL/wZFC2kw74Jt/m24/gbOQy+mAc1mfsceANC+Fvhy+8d+M54odY&#10;1nb+7zkxQqPkj4PXv+NfRHjD4i+C7wx2YlAZ2AB2n+I4644A9adSMJQXMzXDurTqc0VoeT+EtVXU&#10;7NY5H3yx8E4xgdMH6Gulvkljiy/fGMH0rze91HR/B/xfm8O6Nepd6VexAIyYYrN3BZeDn/CvZ59N&#10;kuNPeYj7vrxnHpXkThZ8p7yne09rnBxzAttk4weDXWabMskY2jdg/wCelcrLBtH3c9+eeT1q/pbG&#10;PHAH41gmbyVz1awkQqSvXPQV3loEMS44J615xpUoUjnJ9T0r0ezdAgQduSa9HD7HmYlcrHTxRoC0&#10;g47Y964zU7k5ITgZxnvXX6jMFgO3nPSvP7+cs5bGT2A9MU68tLE4dX1MaZjkYOMsfyFZ8rcCXJyM&#10;4x+NSOzM+8A4I79c057RmQnjByB7ZFcO7O+9tzkr28+0EwuuB1JOB6V5JrOqXV1fNa6NGZ7ssI84&#10;4TJA5Nd94zljstNk0xbmK3vZ4y8YlOMgEDjHtXHeFfEXh7RVttolMzAtMwTjeD2Pp3renGN/fFV5&#10;lD3ER+P/AIYr4G+EOv8Aiy4T7TqDWTsryjcUO3naCOB9K/ELVL+5Xwf9rtygnaIjcwP8WSSOnT3r&#10;+kC68d+B/GXhufw9rBKQXMRicODjBHII981+JHxE+EcvgvVb3w3PY3F3ovms0E8EZcbHBwCQCRjO&#10;K9Kc6aUeToeA6VSTbmivP8c/hZB8GfDPh7TvBFpb3mkXyQ6hdoi/apz5RLNuxk7ycnJPTpXGfD1r&#10;fxXfWuqW8wsp4LpXt/N6/eyqg9enFemXPhnQrr4L2PhqysJ7NbbU5b6a5ERMkzMmxR03YCnA+ldX&#10;8I/g+174r03Ur62nttKs384JKAskrr0GO2TzzRWqxclYilhJaxP121X4VeH/ABt4Nt4vFVlb3byQ&#10;puLoGBJHXnPFfkT8cf2W9K0TV2m8DTtaTrMxKoAsYB5Hp07V+nGu/FHVdSsV0zS7drdVULnv8uBx&#10;Xjt7oepam7HU13K+e+Tg+vFc+LxMdOQ9PCZfKz9ofAHgab456TfLpVlcw3aqwH7wlmHPA3ZyBX2Z&#10;4E/4WnPdQP4nNtaRKVaRUO9nI5xjjGatWHw3jtdRjv7ZQrc/MP8AD1r2PTbR3CxLGQTgHj8M+nNe&#10;NWqczZ7NCn7Nas7nRGbhuc89f8P/ANddbMpcbScBj+nuK53TLCW0A8373X0xzW9LuCEITu5P51ml&#10;oYVZXehyuo6ZDe272lyu5HPGcDHofwrzqLzNIupvD9+SRKpaOU9xgjB9SMcV67cQ/Lk/wgDBrh/E&#10;lrFPp0scoLFPnB7jA7HqKp7XCLueBfEDQo7SL7TBkJKoyoHQ4wPzxXhXwls3l+KL2LuwL28kqn1Z&#10;CB+qnJr6f8UNM2lNb3WThFKSDkHjoR2PrXzh4LP9lfFyzKESFy8Y9BvBwP8Ax38uK2pK6M6i95M+&#10;+7LRSsKLJNuRsfd44x3xXW6xYW48O3EWMx+WQP6Vk6TsEMRZhyuOvAxWt4omSLwvIAeZSEGOOvFd&#10;kElcucmflB+09qcH/CyNP0GZtzx6cu5e2D0r8/dctUj1B7V8sUO4HHUk/wCFfUf7WN9LJ+0FOYyX&#10;WCGO3H+zhC2RXzJrDeZqQnkLZ8tckE9D/Wu2EfdR4NVt1ZNmCq7pm2jCnlS3bHH612Xh+RbQm5ST&#10;aqnJBAwTmuYZY2dBCGVWwoOe2a6SyiiW1RV53Bjj6VXoc1Z6H3v8EL0xaxbXKnKS5+Yd+mPy5r9O&#10;PDsiNDsU5BUEAjp1r8jPhHqdzHb2kqMAI3X1Bx/nNfqX4F1EXEcbMeHT86++4eqe5Y/KeLaGrkeh&#10;SDGeOlVT1q7JxnPSqjcnJ4r7CJ+ZzVrlXg5OefpUTcjGKn+bPPpUJGc+9bGEiI+38qbTug55pGAA&#10;4702RsJ0pCQKXnFIRnikUHXrR06UDPeloAaRnn0pPl//AF0/OKjckd6AGMR2/lTT7mnZJIzzSdhQ&#10;A05FJnHSnk55ppoATJoz6Uq0j9KGUhnPpUbU/nbRjjNSB//Q+1D0p7dBTD0qQcgZr9b6H86BUlR9&#10;xUwGQPpTQDgB/kUjAcUA8D2pz9qYMbj/ADzS9AM9/UU3t2/WnDmgkKc1N6df50pz3oAcen50tFK3&#10;t70AKKd1pBS0AFO7U2lGKa7EsSnAcdfrQR0xj9aAGBwKClqSgEcngdqydRmKxFlPQZ6CtZm2r361&#10;wXjXU00nQ5ruQ8hTg88+lcOOq8kHK57uT4f2tVRsfnz8Ytfb+2r+YMf3YIX8q+I7nUlW5N9OcsAX&#10;ORzuIHP+ea9w+IepTardTXRfClmJzjnrxXz7fgS7lbGSVBByen8q/IcbVdSq5M/e8BQ9nSjEo6VB&#10;dPcKjbWCxM59tx/rmu90uJb3Ss2oJ+0zKPmGAEibJx9cdRWBZo0dnPOCqtJgAj612enp9he1hmYC&#10;OBJPl74YE7vz/lWUUdU9Tf8AKM1s0aKOjYbHdgTn+VeX+KYrazj0+wwTOXaV2K8YwwPTj+KvYJLC&#10;UwXN3abiYkXamODtUE+2AK8v8dW832i3iuJzjDENgcB2UhMfQHP1ol6CjufRv7Ll9InwovLVeWsN&#10;VYqM5IUsvb/PWvtzxcjTQwS3f7yTCMFGOAf8/hXw9+y6r2+i+K9DVjJJDOs4HQkOqnp+FfZXi3VV&#10;bR7LUQVA8vP5jOMdK83E/wARs+kwT/do+d3k+0a/PNEPlaTBc/72MAfnX6AeFoEa2hCHACrx9BX5&#10;6WU+65D7y2ZVZsDPyk56fX1r9D/Cc6/Y4JVzhlU5bPHFQtkxrSTPQ4yRD8w5HA/GrqN8u0HHaqWT&#10;KgYgkevSiEAMWByPyFRU0NYx7k8iHO9eRnv9KoS268Mw6dO/U1qAKOQc4zgHpUyqB0GOKwbNl2sc&#10;5JbBZ+AOeuP8+9JaaXZI2941yx5YjJroLi1J4jU56+lY7mW0bY6Y5ODjNJtrdF6svP4e029AOwKA&#10;OMcE/X2rH1H4fNLDLFpk3lzzLxLj7meox39PxrUg1FF53HOMHitJNXCj5W5GTkZzXRCoiZU30ORi&#10;+EFpql4r+I7e2uol2lmkjDFjgjByPxr0Wx+H3hTT7X7JHawpaAFRCOF57jHp14rPTV2YfIxPp1pG&#10;1O6mO3PIJ654/wAa64VYrcwnQlLW5s3fhLwJBuntY8liu5E6bgMHk81jN4a8MXEjLLEX9BngD0qZ&#10;WlKnOBnqf/1VOlvLIv7pTj1PAqnUUuguTlW5Qu/DHhuTf9lto43jUbWQDII6ds+vSugS6I0Yqxzx&#10;ycYz61Sa3NqxDADqSPr1qtqEm2zFrGflHFc093KwLXS5yMuN+Py96qr8rfLn1/8A1VoyROinH+c1&#10;mt8suVOMcfX1rkZ1+R2ukzbypGQDXqOmzYh3yHP8+PavKdMdomjPqRn2BrvreZQwxz7104efKcmI&#10;jfQvaleFsKDjrxiuGv513bgRyQP5102ousgZk5I/DiuHuxzhhjJ9adWdx0ID4SVII5yBn8620c+Q&#10;4A53Hr16f/WrCtZFPyDsMf5zXVWsKsQrZO7PT0qaSLr6HFax4Z0+61p9WuIhKREiksoOMf3fz5rP&#10;/szw/GwlW3XcB/X68V61cWCS7l6HpXFap4dmlzLA/Ydq6fZ2uYwq30kzmZdD0C6tifLWI5wdo5J7&#10;GtHTvh/4evIVjknMS/xBT97/AOuaoS2erW3+sGcfrUA1GaE4ZSnOaiLUd0dDp8y91nZWngDRYCTa&#10;JCdpJUyc8D26ZqnB8PNIivG1J9nnFiwC9Koxa223Dtiry6q23cWyfp0rWVWL6GSoSV9SzLoWkopQ&#10;AK5bIK4/wrJvNPj6tGMjpjjNaRu2l+6etQtFPK65HHTrXFVld6GsU4nLpoNqWzGCATk/4AVt2+lR&#10;wKFHVenH+fWt+CyIO1R196umFQTkYJHSseXqOVVrRGOIGd8se5GaZIoViAfT/wCsK1RGFxjPJyee&#10;lUblRkrnjPepaJTuc/IF35PO4DOe3Uf5+lc7qkJmiljHOQR046V1MsKrCduD36+9YlxFjefusM/n&#10;WfkapWPLdfgjWBbd1GG+UDH49Pwr5c8O6fC3xQu3jPzabEL1VGeiPgL9Tn8K+vtcCSyIrL91sg+1&#10;fMOi3VppvxF1xp2O4WbxcZ5EjcD8wOvTFdFNWuRU1aPrjSNSgv445LfK7GYFfQV0/jGXFjYW2eHk&#10;DkdOFHPFeMfA65Ou4kvZM7N/PsPlAzk88Zrf+LXiWDTYr7XJHBtdJtnYtxgMwOB9e1dEXpfuE3Z2&#10;Pw2+OHiKfVfjTr/iCGbePtckaL14RdmRngd+lch4iCNZWUi5yYFye5OefbIriPEetXepa9JrUoVp&#10;LmV5COgwxJx7HnPNdnctLqlvAViCNCqoB2wR1/CvSS0R4FWSbujMjlZ5o5IkIRSM5Ofbp2rtbeyI&#10;sjfRpuIO30HJ9q52yRFWUrgFT823ocH+ddXoM27S5UTBjyxG7rn+tUkcld6XPdPhhPL/AGZDJJhd&#10;k5Tg4A9M1+nnwm1iO90eO3U5ljOOtfkx4FvDb6TPaDLeVdB8E46j9RX6GfBfWVs7hQc7GIb6H2r6&#10;vIavLPlPheJcPz02z7bGWBzxnk568VVk+7xn1q5IVfDqeG5BH51WlA2emK+/pvQ/H8RHlkyuc55q&#10;Jx39qmb/AD7VE564/wA81sjlkQDHTrTcfLnH+cU/PJqMDIH4ds9qZAlFJnn/AOvS02JCDqaWikOe&#10;1IYjUxulPbrUbUANoHWiigBD17fqP5UtJz/k0hJ4oBMeMelJjNFFBRE/BplObNJUsD//0ftPFS9Q&#10;KjH+NSZAH51+to/nVik5qQ5GKh4HNSMeaBEininEfjTV6U4e1UgG9uaXgD/PemZNPoJDnoKXg9sU&#10;hzTxgds0AKOenankA01hjpS54oARicjH+f8AOacOOD2plOFADs5pQcdKFAowe/Gf6U/MW4hPQ81K&#10;uSc+lMHp2qVACoJz1pFRRFMS77F4/wAivnv46a3Da6EbJXJdx29OPT/EV9AMwTMjHn9a+F/jv4ga&#10;LUZWbkQp0HqfWvm8/wAR7Oi0mfe8J4X2lVSsfDfjzUk+0tpNumCCzM3Y47cf4mvO7lI5Jbe3aMbm&#10;JcYzjAH5dO1Gr3kuo6nLcytgMWU5YDqexPFS3AYzymEZFsioSc88du5/Ovy+Tuz9ohHRIfpNnJe2&#10;4ztCo6kHpnB/oDXVQGR9XuxcqMxoqAAH+PJwD/jVTRLcnSbWUffYF3XnOM/0HrVy0WK8ury5uCwn&#10;mvo0iU4ztQfn9Ovet0tDKWtzu2RzYP5SklYC21c9A2wngHpnnivHPF7wS6nDJGMhF745wf8APbrX&#10;uFi9zDqEqoR+8jMJQYOSzbs84AOOv0rw7xQrpbC4uAqzEhgCf4dzAZwMk9xUTZUV1Pb/ANlbX7Zf&#10;jBrWlNzHfWiOFI/uKAevfBxxX19cJbpDPpWoLxbHCbjwQ3f8q/LP4deKZ/B3xYsfGW8rDFKsFz6i&#10;OT5SeccgkHn071+p3jqzgv4o7+1JOAN5H+0M9Rj19O/evOxS1TXY9zAz91xPni5kSDUJZdLDeUMA&#10;gccof6iv0K8D3qXejWNyz4EiKdpycZH+c18Pa5odzb2UciQFMDduAwCP/wBXavrT4N3kN/4RskBZ&#10;Xi3A85HHv0rnpu75Tscd2fREGN2F6DHFTqwBITA56flVe2cMGyTkHH6VZhVgQy80VexrBFmIMzcD&#10;BJ+v169K0xGAMYxgd+9UVyTtYjntirsJPT0NYrQ2sXEVn6jBHJHHH4+9TtY+aOQDwB+NQxnJJIPW&#10;tq18xV3J0zmtIrm0ZnPTUw5PDlnMcbQv09e/FVn8JLGG2uy9xzkV28eckx4HX0NSZwQrHgcHiuiN&#10;OJh7WS0ucLD4XcJuMrEoeeMCtuz8MDb58xJGO54611kcBZCmcjPJ9R6YqeONY0CoMDnI7da6I04o&#10;znXk9DIj0a2hY+XGM+pqSVYo0ORj1HX/ADitSefGUTHPFZbpI45IFNuy0MVd6sxJrdSxlbnjvWHP&#10;DvyCOK6e6VEBCsT7DiueuSyttkxxz7Vy1Op0Q6nMXo5IUYx6YrEVf3p5OOtbOobCS/TPp6ViOMuw&#10;j7fhXHI649zqrIu4VRy39MV2FqzJtaXOPTNcTp6suN/Xr/n6119ttIVehB5+h6VtTdzKoWr58KTG&#10;Mjnv9a4656/j+P0rqLzCsSpx1HPPT/8AXXNTMfM2scZPH+PNObFS0HWq52hTySP/AK9dbBIsZRo8&#10;5zz681yNuSmMHLE/p611kEqrGFxz0qqbsFZ3Oyt185Ru681X8kgFHXbg8EelR6fIfujpWtuymdpr&#10;0FqjzmraGPNpkU/z7d2P61kyaHau53xY4xxXVHcDuJP+AokbzRz1zxTSHzSWzOGn8K2cg4Taeuai&#10;/wCEXiRc8gfU13b8rmXqDyO5qV2R2VwcHpUuEXrYtYiSOHXQoolyOal+xJtAxj610k8TP8p4Bxz6&#10;1T2EPyOKydJdDRVG92Y7RiE9MD34/Kq77HQSIfw7jHvWrdKu7IHBI79xWY5bB5wa46is2bR7lLcC&#10;cH19c1VmAK5z6/hVmTlck/Ws15dq5APsBznNYPzNoozJU8xfJHqCSe+Kx7zG0lQFPI5PX61tv8y9&#10;+cHnpjp1rCveMK+cE44/zzUdTSxwmryN57KemB0+nNfP/he3s7/xPq9w6APNPszgZ2oMD25Pp717&#10;x4kvfsgaUttwpz6e351zHwo8H/2hpq6zdJt85jKN2e5POSO9ax1dh2T1ZleE7yfwgklpb/OWY8EA&#10;YZjjp7fpXzx+2N4xtPAvw0Tw1FMRd60+JAWHzAct74xx+VfWc1lHp/iaSD5GUQl2O7odx6f57V+R&#10;X7Wfi6Pxl44W881ngs3aFeBswB1B789q6sNT5pWZyY2pyQdj5DvXgBXz48s4JXDdccAfpXokVza3&#10;Njbl3VT5KgY56ZHIry3UdxuljnyFyCPoff8Az1rrbPbF5SE9Rg8D16f5Ir1GtDxN9Du7FIhdTRyp&#10;vAC5wP5Ctfw/DGDPA3CyOXVcheKztJSW7voHlTcpBHzdcdunH863dIskXVDZyA7vnwSOi+pzjp9a&#10;cXqctXqjs/BjwSW180xw3BA3dfyPNfZ/wZ1mGeyjEhJYNgdjx29cV8K+E420/VJbbOY2jO3PQ4Pt&#10;/jzX0n8NNYax1JUjBUEgnp0PHtwa9bLa3s6qPns2oc9Jo/WXQ7oXukRTYyVHJz6f41fkAPBPXJ+l&#10;eefDXUvtOnvbMclefXr+Y/WvRZEKjnk9P1r9Mw8uaKZ+JZjS5KjuU3JKk1Gw54qQgfdP601hxuFd&#10;Z5bKrZBOKbzjH4flTmz19eabk1Ri2HXmkJpDntSnBoKEGe9LTT7f54pR7/54oAaRimt0p7VG1ADc&#10;Z9qPaij6dqAA8nI/znilVQM5pDx/KkHIoGhTxQelFNc4FAyNsYptKemaSpYH/9L7Up46Uznqactf&#10;rZ/OrHHpUjdvxqPrUhPQUCHrTyOQRx9KjBH+FOYkYqkAhpQOOtJz1pQc0EhS57/1pME//qpf1oAX&#10;Of8A9dOPTn9RTMjFSfwj+lACdacvWm06gCRaGySBTBkUuc07isLyBUxGEGBk1GnzHH8+lSOQODjI&#10;4qWa099TN1iX7Jp7StyFGc5HbHXvX5TfH3xIbzV7hY2OZNwXAz0POa/Sv4i6mmleHZ7uRsbVPoO1&#10;fj5461abU7+5urhQiZODnkemPc9q/P8AijEf8uj9g4Mw37v2qPMprGGz0+GWUqzyMSRjGfT6fSpZ&#10;bd7m2jti20yON3zDkZz39hW5c26XXkp8wyhIyR9DTpljfUo9PA+UMCTwAOMfzr41as/Qk7Kx01jB&#10;HCGMe4RxxZYlcDBOAM49OwrH8P3cS31peIrHe0mF+rgb+e2Mj6ZrsdYuoNPsRYWyfPcRHdjHBQde&#10;M8VyNlB5B05I2LOtvhm4wu4ZwT1B5rdmPkdI85e4i2mR47id5XZuAioxXce/PPTpgV454kliu/Fc&#10;q2TK8NsyopJ42JnkAjJ5r0zUNUiHhm7u5rZg8kxRFJ6JyM9iO59zXi8EUksk9uTnKybWUgYUIW75&#10;wMcfj7msp9DeC6nEXsE9zoq+blTcSSTs390KcDPBxkgmv04+A3j2L4hfCmBXkEt1Z4ilGOQUzjPv&#10;jB9+K/Pp7GS18CzagzFUBChigySQSVU89vyr1P8AZA8WXll8R5fDkpxa6hB9zbgK8ZyB0HODycVh&#10;WhzU2+x3YOfLUR+lNvquleIPD39nvuE8YKMCuD+eP8aPgiLnSrm/8PXxY/Z5S8eQeFP15ri/EJl0&#10;bWBqGmDahGGXJ5z1NdP4a8QJ/wAJtZjgLcqY+4PTpj69DXlJ2d2e7JaWZ9j2qqYzIDkt2NW/urj9&#10;QM1SsdjxBlB+XAzg+nPFaD4QE85z7itagqepajZSA2CSR9B+VWolAIUHGOMmqSJtJXIIP4ccVowg&#10;EBTjHYisNje5cgJJKsDj9OK3LZyVHPPfis2OLJGMnk9f1q8CWcK3OOh7H/8AVW9PS5nJXNON8EEY&#10;B9+PzHSrcRUfNjHOfY1SjOV2npg1os21hjoBge1dcV1OWa6FvJK4HAOCfrTWOeQ2W6cciqTt5Z98&#10;VYjxv9Bwa11Zi49RVwrDOS2cn8P/ANdRSZjbAHX/ACas7N0gZh7f/XqlPuEg2jvjPYVE9EJGVcyq&#10;TtUEmufulLcr1757VtXEW0jIzuzn657Vg6hJHCjKT8w/z2rkmzeHkcnqFxsDIWBx3rHjlDOWByD2&#10;PfimahcAhgSACeB6j86itd5O0Zwen4e/Fcjvex2JaHa6YDvGQcsQOOg47V21tCh3LHxs64HWuO00&#10;Hcsa/MPf6V19orK+wDgjk+9dNM56rEvYkSPcvXqfxrj71mSQBfXr6/h+NdZfs4GF4I6g+lcjeSPk&#10;sR+P1oqBSJLVwpXOSehI/wA5rorZ93Un1/GuKguNpcAjP6Vt2N4jybFOQeeevbj9KmJc43O+tJAj&#10;qcnrz7cV0UEnybWPXIBrntNQSqko7dRn/Oa3FyMBSAR24xya76T01PPmtbE7BsfMMjn9KiAz8wGM&#10;+2amOQCp69Pr0priRcnbke1bGZEI1OScknk80/yhgKDx6YFQMWXHfp2FSxiTkk4+tOw3HqSGIkDo&#10;APTrVO4iZWyx4xz0q2xK9R9Oaz7i42Bs9MdhUscE2ZFwFLMFBAz1zWdJtbKbeRzVq5O4HHc/SsuS&#10;U7cY6cVxVUtbnoRjpYrSMQ2FPGD7flVOcY/E/h7VY2ZYt06jAFVZkAIAORj3IrkkjUozKyfKB7fr&#10;WFen5QTkHBPtx+FdG6nAJA/DHf8A+tXPaifs+/YOMHB49qi2thpHj/i2RbuX7Huz5u1APfk1241+&#10;Lw14WtrDIDbFjVRwSfYfhzXEahEb7VBdKu5Y8sOOBxgVopaLqc8U12CVgwQMdCenPoKcZtX5RyS3&#10;PKviJr8vhLw3qOsTPsu7uArEX7FjgY49zx0r8d2nvNQ8H3cWoFjNDcsxZVOWI75x27gCv00/a91y&#10;3ij0bQMq0soZmBOMhcH149u1fnLfafHc+D9Tu7QlHhm85UBH+rOQSSR3Pfv2r1sHFKLdzwMwqc1R&#10;I+eNWvLW4RBgmRRgtggEZ/DFaNgGitlvIjkRvyQCNuexNc9qQk88tnr9769cZq5pbSPA0StwXBI2&#10;jkjtXe17qOW9me9eHA8VxaBgxEpUg4zye2R1z29K7ae2e31qSKR2jc7gQ3XpnjivMdIllgtxNI7n&#10;7KVIUjBVR+IGfevU7gMsUN9M4InDFQTz19eayW5zVCsl/JBqUU4Y7QNu0jn5sD06V6n4LvTHrCNO&#10;/mFjgEDp6V5E8KxTF5FG35TvPXH16V6HpMkNrqkE8Y2oSCD19unJ/WuilPlkmcGJhzRaP08+D+s7&#10;J0tpCPnz+PtX0xMDuBHQnmvgH4V69Ja38aOQQj8Y9/Wvv8MJ4EmXkOByDx06/Wv03LaynTR+N8RY&#10;bkqyaRnMBk49TzTCcLj/AD3qdhgnp1/nVdsg4P517Mex8kys4PX0zTc8cU+XoRUVUZMKD0oprUCQ&#10;g6Gn00c/kf5UDn/PtQUDVG1SNTCM0AMopTjtSUAN9T1706kPP/6qWgEFBAppOKTJpNlDD6Cm05jT&#10;SMev4UgP/9P7Tz0xUhGBx3pmMU4ehr9bP51Yvpg1K3+NRdBj0qVv8aBD16UMM80L6UjccVSBi5xj&#10;ilGcc0nUUuRQSFKeOTSYxTvvdaAAZI5p3p7UdKOtAC+1KBnmgcnNB4GKAHU49ab0pOvPrTuKxLuA&#10;QEd6Y33s46/1pxAxjGKReBkn2/Wgu12oo+af2lPElvpPhJrORgrTcAg47D8a/NvxHZ3EWm26/wDL&#10;S7IfPUAcdeDj8a+tf2mtYOo+J4tIn5jjHHU+nGK+XvFkUx1u0j3gRiNSif4c1+UcR4h1cU0uh+/c&#10;KYVUcHDzONexm/taSOZxiM7EUDjg+ucH8q07e3tZvEiIy7gowTyM4/8A1VHDCv2x2dvmhLFsnqev&#10;vVnwwYLrUXvWUF9+cdwDxj/PrXh0/iufTMXxN5x1ENbApIluIs9xuYA9O/H61n6jpsc4lghnPmzM&#10;kCkgZUqeQc9eATk12evtiRr9CzPIMYAGFCnlj78frVDwtpEt5q9lqEp+SLfIS4yrHG7d9Rk81szO&#10;13Y5vX5dOvbO/gt18xbUrCjNxuC8uevY14veSiK9PVnuSEjSNQVKn1/EDNenXjJDoF5rkhVt13LG&#10;x4+YEHv3yMfSvIdJWW4mVvO8traIyKWPAIHUY9+1YT1djqjGybNHxbJa2+l2+nzNtiR3ndGwSWAC&#10;7dvQ5PI781nfCbxE3hb4m6HrEjmOOS5AkLYA2v8AL3/3qoeMeJIrWWTzRHBHLNJg43MoYheD3Pc1&#10;5/qkZEO1yd64ZR+HbnIx6VaimuVjjNwaZ+8T6Ql2fNuh5gHv3x7cVyDaPdwatDqmziKUEDPbOP5V&#10;4L8AP2qvB/ibQbXwr41ul0/WLdFh8yb5Yp9vAIc8BsDGDj2zX1fcatpskLYmiA6p847++cH+XpXh&#10;1qE6crNH0lGvTqx5kz6e0GTfbiRCMPggcdxXRNGW69eB9fxrzf4Y6iuqaIlyhD7TtBUgjjj6V6sU&#10;OQx7881vy3SuRGVm1cpDORj6Z9BV1ZFUgN3qnwchasKFfaCOQawkjpTNdW2Lg8A5GPwrQhY5GM/5&#10;FZ4Afhh16VoQiPAHU+3UVVPcUtjThZi6bxx+VaC+YwMjDjJ4rMRgduT26DOa2IZFKBRwT3xXbB30&#10;Oar3J0Vc/gMmp1jZhvQDBOPc1FCAqFFHfrWtGqgfL+H1rZI5JuxAkQ2jf94+naqzwNggjqMVohgT&#10;gde1Vpn2kFT3z9abRCZxmqTeUwIOF75/wrzXV715JSIsFR3966XxXd/OsEbfPJnB/wAa5f7CwAU9&#10;xnOTXDV0bSPQpx0uclqIZ2U5wO+PatrRrWZ5DIy/u8EgnqKdqemoqIVA64zXW6HaKkQBGRt6+tc6&#10;jdm7aUbo2LCzGRnj0JAz+ddVp9iyEnJx/hTLCzV3CKoBHcGutgtWUBZSCOeldtGl1Z51apqzlr61&#10;SaMkpzg8/hXAXdm/Knk+/wBK9ou7HMZYA7cEgZrg762CN2A9/WitStqVQqXueYvA8Em1RlSOh4yf&#10;T6UJBPGfMiHQHI5/n/KuumswCc8n27VnyQ7Oqn1yeh49K5VG2528x1Xh/UVkVUU5Iwvzda7yNV27&#10;QB07fpXi9qxtL5JlO3JG4V6daXQkhWQZwR+ddtKWhxV6ep0DYwSv4+9PVN5yBgdM1RW4AG0jr0/C&#10;p4XTAzwD755rqi+5zOI/yQqcdcd/WoGGFGDhup96uSTbRyRkjpWc7gOUYYGOvU0S02CI0zrkA9c8&#10;ZFYlyWEjBsnqetXrmYEFDzgdcVnzn5NznB6VjJnVSjbWxmyDYSwH4VnTbMEocccd/wCdako3kHpj&#10;r9O1ZspTb6/WuOornWmQk/KXHOOhHSqrfeK5JI456HP86lkLFcDknPb/AAodNgLDnHA/L8a5myig&#10;zkA56+pPGelcd4kuha2zy9QFb8wOT9K7Cf7gOMDGR2/z1/SvG/iTrlroXhvUPEOpD/RrC3muZR3K&#10;RIWbHoTgc+pqeVy0Q7pK7Ok0bSRDpsd1cEM0g3N7CqOqNbaNpc+oXUixqo8xixwAvPU9uOfWvzin&#10;/wCCk+my26pY+FbiTHADTKoIA9lOfpivD/jB+1V8VPil4OayitU0XSpJAJGgcs7g8AM/BwemMCut&#10;YSSsmjkli4WbTLHxW+KA+I/xC1HWrSZJdMsphbWxxlSAOWB68n8+K85jM1hNcWEyhY7u2YL05UjP&#10;bk84PauO0C1/s63S2iw0V0dyqTg5GMkcd+gzXV6aMXNncXKiR4H+cE5PoQfoK7YJRVkeDWblNyfU&#10;+WNThkSVpM+YDxuHp0BwafprlVZAxPIO09OP1/KtXxZEket3saKBGJmKEHjrwPyrn7TMdxlQB+nX&#10;3613bxIvqew6DKl00whJ3TRYPGdx4+Xn0r3C4uA3hPSv3QWZBsDEA556f/Xr5+0kCLVbY2JILALj&#10;nAJ6819B3FpKmjW8sZbyoXxIu4fLkjkHIPWsYrqZ1k00UNR0s2lxJHOAyvGMLk8HPOPatbSPMSSN&#10;t4VAoUHjj/PvRq4A1QiRcxqMZ9j9aoRS7pYrNc+XnoAOfqelabanPKN0z6p+HeqOk6xZO0ltrE8Y&#10;yOv41+lvgjVhq3huCQH5kGM8H2r8lvCN99ivI5SwVfu456EdfrX6K/BjXFMTaY5PzAMpJr7bIsRd&#10;crZ+b8U4PTnSPdWGSV6Zzn/P51VJHB/zxV5wGG4c4PeqTjbx9fy7V9hF6H5hNWZBKOvT1qDHGasO&#10;M9utQdsZrUwkNpDjvS0h6UEob0/DinHhuP8APSk5ANL1OaChGwTxTDinN1pjUAIc96T0/Wj60vXj&#10;1oAaeP8AP40o5yaTryKKBoGycUg5/nTqaeOlLzGMbvUTVI3pUbDmkB//1PtOpAR0plByO9frZ/Or&#10;H55xU5Axiq545qamhByOaeO+aT+Gg9O1NC6i44wKUU3PFKM96BCnnmj6UpwP1pDkd6AHgg0tNWng&#10;ZoAUU8DPWmEYpc7uhoAOen/1qcqnigL3p+QD60xCPwfes7Vb1NO06a9kIAjUnn8/6VoNlm6d68s+&#10;MesLpPgW9UOFkeMgevPb61liKnJTlN+Z3ZfR9tiIQXf9T4G8Y64fFfiSfVVViu7ygOvuSM+3pXm/&#10;iGW31LXyYztW3iEf1A6j8DXZqbez0FLubIdAZD65I4J/KvHo9REukXuqhSD8wBHOfWvxjG1nUqub&#10;P6Py+gqNKEIrYqsAbY53YllY577en9D0q5pIbT7RdQt2zulXC4IOM+v4VlREy6DbNH8si7s5znk/&#10;/Xrq9FjuJbhBGFMeQoz1GF5P4H9a5qe6OuRa8Q3TLpxuLb5RFBhs/wATSHpj6mtHwtp32PQhqoYC&#10;S3s2Qo33WMuBkduBn3rz/Xr5ptL1MQsSpAQH3LDA/Ku71EDSfCKaIwzPMsaIeh2ouQTjrye9b+pK&#10;V3ojw7xPNNbeH1s1fjzQ23H8RBByM8jArzu2lnUbYs/vFCsPYds/hXVa1p801m9xdnzGjJGSc47Y&#10;/Lmuc0m1mdGkjQhYFLEk8dP8/nXM2dqV1Yq6nePFL/ZEiYLjeWJyGbsv0A/CuBu7lWume5UM+49M&#10;gH2rr9Tiae8V5QY9oLMWPOexrmEsJ40S/uDiKNsktkFupwB+n41tFmUlbU4PVoVikKYIY/MPoeay&#10;1muQMAsO2cmtXWtSfVL6S8cFQ5+UegHQfhWGT0H4V3xWmp5k372jP2m/4JpePpNa8E6z4HupGafT&#10;p1nj3HOIpRjA7j5lPA4r9V42V1BQ9un1r+eL/gn145fwj8f7XSpJhFb6zA9q4buw+ZMds5GPxr+h&#10;qxkTBXOSpxjvXk4qHLU0WjPfy+tzUk2LLDgZj4yQKcCFPHGOuOtX2XOSOcniqvlDBB9c/lXn1Ian&#10;tQlfW5cgkIyw9ep/wqwmM7oznJ5Oe9UEX0GQfetCMEDb05Heoin0Lk+xoQr+7GR+NaETvF25zjj3&#10;xWbF8mSe/A44q6rEMDjHPrXVFmUlc2LZhzGD74rXjb93vP0Oa55MxnLHAHBrXEhZfmO4H+ldMWcN&#10;SPYnaQbiR/8AqqlPIyISMEfXFTPKSSGXAxxWPeT4GR19CPwobJjE8vnma61eWJhnbwMduf51ux2q&#10;E5I6Cud0yGRdRuY5B83mEkHrz0rtVSGCHzJTgZ/McdK4uVvX7zulpojIvdOV8bucUyBvs6bUGCcg&#10;56V4p4y/ae+HvgzXP7A1G0vrhV4kngi3In1ye3qK7zwd8SPAPxKsTc+C9QS6YDc0JOyVee6Nzx7G&#10;sZNNvlZooy+0j0/T7uSJg0ZwD1rsEv8AKK2BkZ615xaSvBujxyG5Gf5V1sc0aIuT74rroy7nNWpp&#10;u5vXWoyNHsBHTnH0rkbg+Yx3n07e1XLi9DD5ec++K5+91Ky0m0bUtZuI7e3TlnlIUAVVSd9GFKmo&#10;9DQt7cMzM3Tt9KfLaI7NtT/DvXyV43/a4t9NvTpvw48PyayEbabqZjHCQD1QKGZs/TtXf/CT4ya9&#10;4/ilXxHpP9myxkAYyVbOO55H+eKxUovS50OE2m2j2O+tAE3YHyjGPQitPR5jPbqkhwFGOB9aW5ZS&#10;noD369ueKqaW3lgsOQ/OM/5xW8FZmM7tanTKrRtlznBqwkrLwox1zVdMsAzjFKWZDgjH65rVOxi1&#10;0L0lwjKFP51WmmVAWGMk4A57VCMHJB/pVab5m3Hp7UOQRgiAyMFJ9ahmdumetOYll9hVeTc/Pbp9&#10;KwnI6oojZsAZOT7dazn77VyTjvV1xk4B9QKqsCvQ8jjNYSZdiqQ5YgYx1Hf8KhYA4A6f4VZByOnc&#10;j0qByYuo5z69u9c5RkXUxHzdDgjg+3FfAn7dPjmTwh8GrzTY2/f67KtiuOuxhvk47/KpH1NfdOq3&#10;LJA02duzuc9TnH61+MX/AAUI8X/2j8RdG8EwuWTT7drqbHTdcHCn6hV/IiunCwvNPoc2LqctN2Ph&#10;ZX8ps2rFWjVSoA6Y6/ofxr1Pw3Z2eraXc6MzYWeLEIzkFxhhz2JPb3ryqG3lgXyJso5GMDGOOQa9&#10;R8CKfktFIRoi0qs3GCOe1d9V2R5aXYDdTSaJaSRhUlgL7yMbgVcjH5V15kRmD3AL+ftdWUbeDwc+&#10;vvj+tR+KfD621nPeWkDkgmWTZ/dJJJAHHPWqdnMt1Zae8S7YyCobjdjGecZx1oi01oclRdTxPxpp&#10;pstVkJKvlyAR059R1yK4sxskSuxA55HSvXfHcETh/IhwpbcGyWyV6nJxXllzOHXykUf7PTg/Wuqm&#10;7qxO6PQNIMRS2KOTljnn26Zr6Y0GGTUfDF1a27gMib9pJJwPUV8maBJHPbSRSLgpjivo34SX5TUX&#10;t7hf9bbvGSOQe4z+FZLSVmVVXNG6N2UzzyxTxAYljViCeeBj61k3F2IpC6gnGFBBxz3znnitjQrZ&#10;opN0nzRjzEUnqP8AOK5PWIZYnS8AJYMAC3XOeDjpn9at9TlUdT1Lw9fG6mhhiYhwDvxjqOBz7gZN&#10;fafwq8RSWl/DNG3Q4Yfh9e5NfCugu0d3HOi4JB3Z9cen4V9O+A79IGWUMOcJz64/Tnj8K9zJcRyV&#10;Fc+Zz7De0pu5+nlrOlzaLOnIde3rmo5M8Z+n5VyvgTUftmhRo330UA8/WurlGDjvz+dfpNF3SPxP&#10;G0uSo0VpOT07GoWJ9Knfsfr3qsevrXQjzZAopKctNpi6hjvSDqaWkHU0ihGqP1p2c0hwPxoAZnFH&#10;NKRSfn+FAB2yBTTx070pwv8A9eloGkIB60uKPz/nRz3oGRP2FRN6VM/OP8KiPNSwP//V+0wc0vf8&#10;6QkClHFfrZ/Og/sM9s1I/qO9Mp56igBw+mafxjpUQNOyapBceR6Gk/8A1U3PHBp+cc0EsOTzTsZ5&#10;ppINOHPT/P8AOgBRjtT19KaQAOv8/wD61KpFAAx6frRkKMZpSAaQ9s80ASAE8inH0HBpEbj2ofAH&#10;Hen1DoIOc7h3r5K+P+sG41KDw0vzrPyVyegx1/OvrCZxFG0jcBev09a+KfGrjXvHzaxuGy2Q7e44&#10;x0rw+IK3s8K13Pr+DcJ7XGKT6HzN8Qvs+n3Mml2cnyLFhsHjODxXlepSLa+AQIxxLKFx/Pj3FaXx&#10;C1SS41u4dX5ZiSR+lZ+uvE3h+10pSAfvHsfbFfklR3lY/eqWisVIbiFfLtkPEa5/HGetbGgX0Vys&#10;8zTcRI75xyBjGP8ACuLlnWCJ5UzgZUkjHr/hS+GrlbezvCSN0q+WvPr/AJ6/41UHqOSNKOaO80aW&#10;xtBv8+9jYDB+4vqfevVdb0x4rGzuLgB5pkOMnlABkH15GfyFcJ4XtNmoW8BAmX7x5wfdjxXW6/Pc&#10;XzytFkR2UDEtnvjAH6Vs9dyV8SsfOviW7t0svsNqud5DMzE8nOBg+mP50l1czab4baKEIq3Hy5HU&#10;NwP5fzqXXLVbr7OUX5gvKjr9fwrn9XRZnS2tRhCRljzhupI/QVyt3O23Y514tRkWS8uDgsMO/rj0&#10;7iuf8Q3rtZR6SoCiNd5GT8xPT27V6dLp0Ysft07mOKI5Izj5/Q+1eJ6tI0hkuuoYHAJ6cnv6VtR1&#10;kYVVZHEz/KwLjHoP85/pVcfvCVxg9s1acgr847Yz296iKbH/AHbZC98YNel5Hky3Oh8H67d+EfFW&#10;m+KbTIfT7mOYFeuUbJA/Wv6qPBuvWviPw/ZeIrE74763Sdcejrkf0r+Tl5VkiO7O8emcGv6If2H/&#10;ABsfGHwB0J3bdLp6vZSeuYnIX80wfpXHjYXipHp5ZUtJwPudMOuRxwPpRsPpn6Uy1ZThcYHocfpW&#10;iqxhcjgnt/8AXrzpRT2PchOxSVdpw3HXGKuIwONv4D+lPMYJBB5qYJGCMY+UetY8tjoUx0aMx5AH&#10;HPPerIwzZIzjvUcStnJBP171cjVMjcBVIUpksJ+YKeRuzz9K01Py9eDzxVJBjGOOf0qYuFTP6VrG&#10;Wj1OebuSyTIvygfjWLcSo75b2465/wD1VNNL0A5Oc4qiWwc44Bxj0qHO4kraHn3iix1my1EeIPD8&#10;azNgCSJjjcvt6kf1qEeKpNQg8mS0ngY8YZeB+P8AWvQpGQggjvnnuarvAM7HAbd0yePpUWteSZ0K&#10;eiufO3jD4VaZ4htppfLEcsnLZ+bPuRjNeDTfALWfDFwNe0MMkqHKvAQrf0z9DX3olkqyFwMZGDx2&#10;NOgtMp5cmMZ/T0rOVKEtTaOIaPmf4efGyKK8/wCEX+Icn2adeIrqQYV/9l/9rPBzX0W2sWjwi5tp&#10;kcdMhgQRwciuc8R/Cvwf4pJ/tOzWQdsDGf09al8PfC3RtDAjtkPl5ACEk4BqqcJr3dxSnB+8JrXj&#10;Ww0eBXH72eQ7Yol5yff2Fc5/wgGo+PH+0eMzvtjhhCTlFxjgjoeleoN4P063uluIIV3Rk7Tjkg9u&#10;nSuhS1eBCqfKDxkfn+NbKlf4zJ1kvg6nDp4b8LaBbrb6VYwR+Wu0bUHA+tZqxbWZ9PtMIvB24H3R&#10;x1+vau3lgNxuJ5Ynn6dv/rVNZWqW7HgDduA+tW4L0Gqlluc+YtWmbFyojhGOVOSeOmP510sVuiAS&#10;IMDAGPT8f84qRVCHDdhx6VOS23B6VKla5nKVyZ2jJB+oHH61MM7MkdP1qojgADNLvKnA5Hf61pzE&#10;pA7sw44FRgjOD0xSnlcdx0pGO3OBgfrU3t1LWmhA2057c/nUDHb1HB646+1TbhtJ/L2qE5Jz6cis&#10;pW1NkV3LgEevb1qs248H2/rVxhkZA9xzUTfIdrDNRYbZQK+o6GqUjI/zE/5/yK07iQAYxjOaw7yR&#10;BHhOoPSsZRtsLnucprE4kRYYz/rfT34z+Ffzs/tHeLbTxf8AH/xNr9uTJbxXIt05+8LdBCfzKkiv&#10;3l+JPie38JeD9X8TTPsi02zkk64+YA7R+JOPxr+Ze/uLm5upbpm3vKfMduTkvyfr7++a9HAQvzM8&#10;zManLZHZG4Fwqzx9c9Sc9D1/Xr3zXovhGEzXBuUOTgZU9OnU9sEdq808ONHNdLGw/dONrdyP84r0&#10;/SJR4e1Hz0jMls/yFSeoz1x0yBTxGi5TOi7q57/G8eqWskTf6uWIxn347mvGxZR6Xon2oSZ2TjYv&#10;JOAdv+Fe06PHCl6iWqAR3ChonX7pPoa4b4keDr2wYXVqxjt5+x/vnnGO1ZUJdzKtE8w8XRStYQTo&#10;NqLnzBwevevFHEalix+V85z/AE9q+gdWhMnhuCIYGU2P6Zz1/Svn+a2ES7eMo5U8/TpXfTZy7bFv&#10;QrmS0viq/cl4P9Ote1eCdSj03XP3ikR4+7nOc8V4RCr7BMX5QghSOpBr1LRp5JTDe7sBeGH1P8ut&#10;TX/mRtTV00e+2aeQLgWh+QSHg5JAI7YrnfEPlTafEm/ayyBSAe2ev1ro7DZbXwBf9042/XOKzr3T&#10;NPFxJZ3JDJwwK9+OP1qVK6OaWjNHTL2VbeIFg+1iN3XsOmOle++CpZYmJkxjO5cnvj+deFafHEml&#10;BIU287gSB37D8q9O8Naqtu6EncMYAz3wO1dmBqctS55mY0+am7I/Sn4W6khgjTPMgXvx75r224UB&#10;8f5/nXx38LdcaJ7dC2A7A49ia+wXl86NZB39K/U8BV56aZ+HZ7Q9nWZWbpiq8n3qnf7vHWoJPvZr&#10;0j5yQ0ZxSe1IWxxS07k2CkH0paKQyNzjp3phz3qYjIppHQcd6AIutH+f8/lT2IA60wsMUAJz2+vH&#10;5U/pTCcdKAc0DQNxgg0zkHrUlIcd6BkRz0POOKaT609yOtQk5qWB/9b7SPP/AOqn9OajwRUlfrZ/&#10;OodKsds/0zUPGDUiHjBpoQ7jpn9KSnDOee9PximFhnHf9BS4/wAmlb/OaTgfjQSxeB/+qkGOef0z&#10;TsmlyTQAAev609cCmDBNKMk4oAeR3pAOBj3FK3H4ULjGKAH7aae3FSdQc9hTCRkEDGKAMTxJcC00&#10;K6uB0C/j2r4T12Sa2tp9RhYguGHuee3pX3P4o8ttImST7uMn6da/O74haosWjXF0nyxjcFA4PBr5&#10;DiupywUUfp3ANG/PJny3rzvqPiEtEp278HPcenp1qHxGJ31NAI8xRbRk/qBUPh8zSznUQ5O4k81V&#10;8Qa9JNqRHKhOwzyT79K/Nd2fr8FYxr3fPMIrhxEhyx6jj+prqdNt9JFpHFGjSdSxGOmME/XOK8vv&#10;Ltpn3Ku7AYDceeTz6ZNdvZzT2TJa+Yih0wT3A9v89q2p6O5E/I9F0cPHei4CFVkTIGP4ew4/XNdt&#10;dWsVr4dvrmQgs42g9clv046V5xouqS6prVvYWozFGiIwXjnPUY9q9o1uAvYDS2ZfLh5Y5x7gVc+r&#10;IgtUfLNzbtG811Lk+VGzIPft+tV/BuiMkf8Abd+FaYZEascDJA5I9s13974emvLt7twI1lPc9iOv&#10;04z+dJb2spga4tVXyo22l2GQBjqc9xjHvzXG3a9j0FqebeOYxFbDRo8BwC0zLyQfQfQV4dqVk1rb&#10;OkpDblGCewAz/WvrIeHP+El1mCC3IUGNg8mMAgDljmvAPiEkL6tPBa8LEBHz0baOoPb8K1oTV7Iz&#10;rR9254TIhjTqM44x1555qgyuMgce3Na86gtuUcHsDwOOxqnKj7i578//AF69ZM8ecCmjPG4Ir9Yf&#10;+CaHjqNTr/w3updp+S+gHr/BIAPwU/jX5PZ3MBX0V+yr8Ql+HHxw0jWriQxQXD/ZZjnjbLgc+2cH&#10;8Kzrw5oNF4Wp7OopH9Ounvu+Tv65roInRcBucA1ymkTwyxKYz82AwxzwQD1/lXUQsDjjNeVe+h9F&#10;zalzYrAd+Dx7U+NMHacYz39MUkZ3cEjkY6VICAQMdD/SplG+rNVLzJRhcEcYNTcAbj61AjEjB6fy&#10;p3GMk4NZtNblc1yxuJOT2xj9aGkATYf0qsZW3KoGQTUMzkfMAcjg81IWuPdwEJJqo8gZep55pjSE&#10;5YHimknOD3oaLsSE4bge+T+tKqbyAeQeQajADY7cVbRQnf14pJCY9kyxyT7fhVqGII3mEc84z0z6&#10;01cBQ/A6ZqfzAyY9TWkbGbl2HeVg1owp5aHpVeI7htA+p6VZyG4bK9e/5VukQ30F2eYgB/X+lIy7&#10;UKOMjtTkIZAo69fTih9gJOeDzinYh9jLnt1ByOQw6VWKEHBGMVqSPuIAI4PJHaq0oVl3/wB3/PSk&#10;zWLuVGP3R2phfHHbH5048AKDnjmqkp2YLdjxWUkWncnUuH3AcDPNWM7lwenWqHmlRjnnNS+YoXAP&#10;WndMr5E2VOQKYxP1xTfMO7OOKduG3J9/rUtjTI0UkfzprRDPqD16VIv3c9sUZ446ngCsx8xGypnB&#10;GOeM/wBKoTvgqSOa0mHHuaoS4jTd1J7Um7ApGXKxY5965zUphDkt1PAP+fSumfr0x1P51xWsTYUj&#10;jA55PFYvvctH59/t4eNT4e+C50GB8T69ex2zFTg7I2Erd84O0D8cHrX4w3WnvZMRdKVUFlwB154z&#10;6Zz/ADr7c/b28errnxRtPCNu++LQIAZAPumeYhyMeyBRXyJfRfbLu5M3WZFkUH+9joPz6d/wr1sN&#10;H2dOKfqeHip+0qNlLw5Mlrq0djdAJG37vd6M2drH17cV9FRwRPaxw3aEGJRuAwcZHDfiBXzxNpdx&#10;Hpx1QADyGVBgff3dMZ7ADBr3v4d3dvrOg2csy/NA3lyNuOWHv+eKjFQ57SRdCdlyndeHfOsZLdNR&#10;QvAp3Qlf4B7/AJ16p4v0u01Tw8sjzrMAVBI4PThh7549+9UpNCu9ItWMSeaqg8EdmGfccA1Rv7q0&#10;gtRp0KZSZ1LPnp659Oa54rk3Kl7x856l9rCXekklfssZbDDnHb8evSvC5EkmMksKjew3D6d/xr6D&#10;8WrdRX15vLEeUURlwcgHIzXhEkStE7DAB4GT0Ix6f1rsoy0uc8o2bMmLBiUZz3JBNeoeCdt5dHS5&#10;eksb7c45YeleeJE6MC4H3emOfXoOK7bQP3csd5CCjwncpP1/wq6rumjSmj6A0y3in0vdIpLwsI2z&#10;1HYE/Srz23kagbWUgFIwckdvx71Y0+2Op2r6ha4VZlw47Z45x+FMvFk2mSbmVFAye4yR/SsYamFS&#10;PvMiNysEMZflGfaO2R9K6G0c22sJbwnCnDDjrx6/hXFNNLPbeVN/yzbII9c+la+k3s97NCzSZccf&#10;TGMfTjNdFKXLK5w4hXiz7c+GGph57aKTOAO+MDmvu/RZxNpqt1xx+pr83vhbeRidGbI3bQM9OvPH&#10;+e1foD4NuvN00p3X/Cv0vI6vNSPx7iqhyzbOsbt39agk6dKnOcc9SKrMTv2mvoj4NjSDk57UHpTj&#10;jHHqajxzzVdCOoo5ppyPal988UNzgipKEGT3zSk5IB4/Wm5IHWmgnrmgAPB6/pTTxxwfwpxO7ikY&#10;k0AJnP8A+qmmlJB7U4qBxQNXEBz1pop/FJ0oGRP78dfeojjtUmc80j1PmB//1/tPINLSE0tfrZ/O&#10;zHYwDT06UxqkWmSPbnnmpD7803A7048frTAaSQf/AK9Kf/1UEYx+NN/z7UCY7pzS9O4/lSUue1Ag&#10;NPpq89s05u2PegBeCOTR9O/WlB4pT1z6elAD+mR6mmnsOakKkZz3qPBPamgvY8+8fXZttHu3kJAE&#10;Zxg89q/Mj4r6oz6GLK1b5ZOcdGOTX6M/GBjH4WunGSSABX5ZePJI0jLzkEgj2wR2xXwXFs3zJH7H&#10;wJSSo86PNIZrm2WKAtjqCMjOMflXM6leRRwbC4bnIPT26Vq2rGcvOqdM5HOOAeue9cXfshjICHnI&#10;OetfCRV3Zn6bbRFcTSZReSM/IT2OeTW9Fexx38EUjjylH71s8EHrxWNC6Ppoz1jYkkjnb3AFUopo&#10;XYIjMZD0UjGQAOB+NUTJXZ7j4Ge1W+d7V2WNGzn+6P6kjivVri6a9A0yHorEPu+8Aev6Dr614Ho+&#10;oz6PaeS0W+4b52bPAbsD7cj8a9P0NvsEkT6pcL9uuQ0j5x8o7Z+tS5dGLksdjrY0ays0e+kCgNhI&#10;x1b5cgZ6c8enf1rzOPUHlmL6iryWRYkREhVODnoOuOn+edXxvc6nf7NL8KRCbygC8z4G1iOcf56V&#10;z9jol/FCYTN9rYJ++nIOxc/wp6jt781hUlY6oKxdOs3lxdj+y4Snmu0Y2DAVcdfzxXhfjvS206/u&#10;LO4JkkjkG7jnkd/rX1vpOj6F4a8Ep4hvGzcIJJHLkgLgkIce/Br5Jv8AW31/UdQ8RbwTJLuIxx6H&#10;Hsfp2p0VZthUelkeNtbxyP5a7ePTj86y9RsJYMK47EZBrr9RtW+3OIVJLHevToefyrN1SJJLNJCS&#10;jsc84Oc/Tpj049q9WE9jz5w0OI2goJM1GfMiYSRkq4OQR1GPSrrRZ+QA/Qdc0yOIyyhON3Pyknn2&#10;4re5wSif0ufsnfFCz+KHwg0jxF5gkvoolt7wZBIkiG0n/gQ+bn1r6zhcEl1GCRX4E/8ABOP4tp4Q&#10;+Jt18OdZn8u115N0O4nH2hDkAem9Mj1yAK/eu1kDRBy3OAOSeteZVp8kmke9h6vtIJ/I142LcnqA&#10;ePepwV6d81VhZW/I81aUfOGX0xzWTOlMcflUE/l2ppcggHpg08heR0wOlJLuCFx0AqGrmidxWYKB&#10;nr1NZk0pOS2QemKt7N0e4fiKw9Sv7ewVp7htqj1GfxqGktUaRNAE7QNwIOcemKTdsJLnPTnPtXi2&#10;o/Hj4T6NIYNU1UQOCco0cmByBnO3H45rX074rfD7xAGHh/V7a8xwfKcMR9V6/wBeKVl3NoU5Sdkj&#10;01bkoRkD8atiYkhjXlF98RPDenDMs6sR257cemCa801j43AIf7NVlOSOnH61EpxidtLL6lTZH081&#10;8ok8stjnt1qr/bkMcjJIQuG6sRxXxbP8V/EE4K+a27rz1rJufHmuX0ysSdqHcePX1xWEsSuh6VPI&#10;JP4mfoRFqtqwjcOpDHHBFb6raSoG39O3U1+elv8AFHX7by4HYbQN2BnNd5o3xq1Vz5Vzhigzhen5&#10;810U8bD7SMq/DtVawPsYTQwyskjAYGR/gfes28160iba0gGMHk9PYeor5N1H4xXV0sisNuxeQv8A&#10;kVxGofES9vmLLIVBYAHv05GKKmMivhCjw7UdvaM+3H1a2lAeKQcc546ZprajFK7BWDA56HpXwv8A&#10;8J3rVkVXJZTxhs5PbtSD4p6/p7fuwcdCMEdDWX11djaXD0lsfeSzK4BBx6+9UZpGOQWPGelfKGkf&#10;HJ1kxfQsCF4zyK620+MmnXMLMUdcDO3b1P1PH41f1iL6nBUyetTb00Pf0xI4TOfoamI8tjjPB9et&#10;fJOtftRaZpd4mleH9GvdXvJG27LcDaCfV2/oD+FeseEPHvjfWIY5PFnhxtKEoyCJhIV9mAAwT17/&#10;AKVcZxfU4a2HnT0loeuedgAN+tXAdw4/z/KsmOZLkYwRx34//XWnAmU2g9OnrTfkcz0LAHpSlO//&#10;ANapFXA9DTZdqjJqSb6laQHb8oxWZLIGIPp1q5OSvWqBIPJ9aiTKXcp3k2yMso+YDIHb8q8i8a63&#10;YeHtFvfEuruI7WwiknkJBICIpJz7V6NqV2UYvjO38/XH0r82f2/Pit/wh/wqj8HWMn+l+IZPKfB5&#10;W2UEuQB/eOFOeozTpQ9pNQHVqeyhKbZ+SXjHW5/id4r8T+PHYmS4n8+MMfmEbyhEGPZSB7V0ej6b&#10;eXqx2sMYLxyYznpncF56dV/WvOfBgWWWZZCQoiVWweuJARnt0Hf0r2z4bSw6hZX2jDdLdYIiDkBt&#10;yfMrD6c169fTRHz1OV48zObnllvg+hQoWCJ5idCShGTn6MT07cV0XgPytFa4tVnASVI5EByQXHUe&#10;mTUcsLaNZ2XjK1IS6QuHVgGyrEbRjGODx19qszy6XDci/BCw3K+cyngrn7zIBxjIIwOlczeljeEr&#10;bH1zZau9xolvfsGcw5j8t/4lTHJ7Hg968q1q5Fo0sOnuWtpZDKCwzyeSufTP/wBat6CaLStCtJpZ&#10;S9vcOFUccAjgn/GuEt9QgkkuLK7xGXfMZHfHQf1rCWuhvF3OY1ye2n8OPf267SgYkEn17+31rwGJ&#10;FWAEgFnbn6H8K9i8UXc1lpj6aNoW4kIbHUg8nNeTSRIbyOyhUnG4gHkYPTjP+Nb0dmhSWtxF8syg&#10;oNpUdsYJOeK39GilVWgZTuRxuIPZv8KzGiaO5it1ADDBOcYP+FdVptq6u6269XGeRzzjrVydkVHT&#10;U+gvBlq0Uc0LsSh6A9s8AjHer/iBNkKvIBtXK7sevt/Kug0GylS1ke2jMbRbc5weMCsvV5Zv7N8q&#10;IhhGwOSMnOKzTOaerdjhUTCyRrx5ikr9R79fWuf8O3DDVmCcJu2A9y3r+H866KXes5kijb7hBGeA&#10;e5H4ZrkbALBciSPATzTvz1AxwB+IHIpqRjOGjufYXwyllBjk6snOPqfX2r9GfBQAiUI24NHn8ea/&#10;NH4aXTSGWKDoV5x2Oc/1r9FvhgZG0xJHzkqQK/R+GJ3hY/J+M4KCuepk/KcnnFRYzkn1NStgkEd8&#10;8dulQ84HvX2C7n5hIRsYHb6UN0NHoPWk4IFO5NhB0oWjtTakoV+lRU5jTaACg57UppuMmgBDwOf0&#10;p68g5IpvQf40L0oBCMaTNKwpSOKOpRBxilPIFJQ9SgP/0PtE570+m07OAPxr9bP52aJH7Y96ATig&#10;8gGgcqAOtDJJQcVIe1RMfQdeaeDmq8gFpvGM49qccCgigTEzzj3px600fypR70CCpOtM68U4Y7UA&#10;PWnE/Ke5pq0HmgCTOQee1R555p3IH1poGTj2xQB5L8XyE8LTORkZGepH6V+YvxMbT5dKe4UqH3ng&#10;j5a/UH4rASeGLyI8lUyBx2Ffkt4+025nhaYk7WOMHoOew6V8HxZFuS9D9k4FmvYWPLLSbfp0iBSz&#10;MSdwbgVx+unDhMn068Y/+t7129lCbeF0fIB6EkfyrhtcmilZgAcryT/+rFfDJas/S+lzEkuLpXAh&#10;U4B2qFI5HHP612RaysZIb/UEUy4O1Aed30B/LPFYWlfZYo5r68wfL+4AD6f41nzXZnvpLtQWkYBV&#10;XtyMd+KpxuLQ7q01uRZGvLg4LHcFPCrjB5P4dutSR6tc6pevcq+7zGLlznCgDOAPQZxiuNSK4nnW&#10;OVy2zK8kfOezHHoa6dYbmLFvGcyY+b5eMcZz7YPfOazmraGiPWn1bToDHYzvJJLJ87qvC+2cdR7V&#10;uS2866O95eFIFBUJCGx1OP5c4NecwTobkzkgBSoLnGxc9O2Sfwrdt7g67KnmSjy4mAjD4+bB5JB7&#10;Yrn5bmifU4rxvqWtTP8A2NNcbLSaJysOecBdoJ+pHrXm+iK5Q2KDdHMhGfdcdxz+AruvHTSP4miv&#10;ZIgIogMYG0lVJJHJzzzzXnIvo9PgiWH5VhvHbGMgxyYODn29c+1dMFpZGbeupQvEmYxywqVdSQTj&#10;tntnn86k1K1FzYLJbAKsh5Dj5gR1PY9u1b19bJKPLY4RzkDpx2w34/jUXlPF+4k/dKc8HAbp6Z6f&#10;nVqXUmUTyaexKxG7VjjoduOCPryM1kvnd5mBn/ODwcV6VqlqLZMwlS/mZynTbj9DmudWGDUD+7C+&#10;eFwwDfex7HiuyE7q5xVafmc5pWqahoWs2/iHS5DHc2kyzxsp5DocggDnqBX9Rv7PXxc0z4yfDHTP&#10;G1kyiaWNVuYlIby5VBDKfTnnn1r+XK6XnCgDnPbg19wfsK/tCx/B74gr4R8RSbdF16ZEck8RS/dR&#10;89ADnB/A9qWIjzxulqXhZ+znyvZn9FUa7eQTg59j2q3jDDnGDnmsayvEnhEueuSD2IOCPwxitFyx&#10;AAJ56nj6157PXL3Xn09PrUxQFdrDJA7cZ9PrVJJGIHYkVaVt2Se35f4VD1NEQyK0PzA/ewMen6iu&#10;cvrRLgEzfN2wfausYjHPI+grBuQ5l2rzjrg+tRLQuLPJPE/w78O+IY5EvrCFy64JI5I9M4z9K+OP&#10;G/wA8P6NcNc6GJNPlJ3JNCdrBuwb1H1r9FbiIYDAkdTx/SuL8T+FYPEFkYo8Cbtn39RWfJzK1jtw&#10;uJ9nK7Pz7m8V+JfDFnGfEmlLqSgYM9s+HOP7ykY3evNMT4u+AZFH2+1v7Ig4+aLen5g1654z8Paj&#10;YRvp865U5Q4XqPUV4FqGhIkxDp8qcBcA59xXnVm4aSP0HLvZ4iN4s7q18UeDdUizpl/HKzdAcI35&#10;HH6VqrO/mB0QYA69u2Oehrwy48IaPNJ5rxYPbgd/1q5a+HWhi8u0u7hUxnasm1a5+ZPVI96ng3bX&#10;U9Hury6muzJGMBW2E+4//XUFvqdxHGXI+6SrY/WuIi0bxDbxSz2d7KAPmZWG8MB9e4/Wqdk+vWv+&#10;mWtysqTsS6yITh8Y7dPalbUp4V30PRE1mVJgqNtbZ6fw+lbujSH5ZZ3VQG3bjxwc9P8A9VeMTWXj&#10;Ga4e+aeVM/KdqbUAHYFv8KfF4H8STRo9ybtllAYhyQOn4fXimr9Q+qs92v8AxFo1ipjvbtCGO7II&#10;OOc/54Fc7P8AEbwnsxEJbl2/hjXJzxk5PH+NedWngg24VZSUVjyhwTx1J6/rWqulW9oVSBApBI5G&#10;O3tQ3boJ4TudhH49tZNwsdKlkc/dM2FUH39a0VfWtWj8/XJVit2/5d7b5QfZm6n3rL0uyR1DyoQ3&#10;GNvfj9c+9fQXw78BXeuXq6hqSFLSLCqp/i/CtqcZTaSPDzStSoQbudD8Kfhvb2Yi164iO5PmhAPQ&#10;H14r6NFucgyYOORn+dLaW0dtCtvAoVYxtX2+lX1AUcj/ADivUjHlVkfnWJxDqzcmQQwq4yBjnkCt&#10;ZCo5Xt+tZu/5uCVq0ZAv3uc1Sd9zmZoEgEkYFVpZFJBAPFRPN2OBx2NZ003JCZOOpqfMlImmJkXb&#10;n6+vPSsqZyAVY9PT+lLNdbF5H0rGu7nchcDpzgd88enrWLNYxMTW722trd7idhGigszsfugdcn6e&#10;vFfzZftPfFyT4xfGTUdetpC1hbN9ksh2EMfG4f75Jb8R6V+nv7efx4i8C+BZfh3oMgj1fXAVkKt8&#10;0NsT85OMEMw+Ue2TX4ZIqbxu5H1r1svoWTqS6nh5tifeVGJ6N4U8uKwupJmUb5oYvfJDfocV2XhK&#10;8k0Px9CzxjCldys3UNGAMHoRnnP1ryv7c1vpCfZX/wCWyu4OPlaMHafyYjmvQbu1ur7V3vrwMNkY&#10;GSemE47YOP8APSuirG12clKfMrHsetKms2Uup2SnyrV1ae1HXawILA9ThufpXmrW0R0wRMd5tIWa&#10;F2wdyO33c47Z4znFanhC+nButMnyFCKHYAnqBg/h9aybxbSHTGifcSWCx/MCR3b1wM+nf6VybM6I&#10;roel6T4tTWtFh0gI+y0hjQtx8xXODx09Kne+SO9SbDmMZJRuMHsRntn/ADzXmmkFop47UOytJF5j&#10;lRkYzgA89eO9beq3V5HAtq4LyTNs+U/NtzxnqeevtisJR97Q6k7jruU3OLxzna7ZUjJB/wAmuO0q&#10;CW51SS6Ep/dqwX3b0rop7WezkFpExd36qvOenPPQ1JaWqWMySRrkg4YhRuLHqcdOnGauMrIbRgvb&#10;/wClRSTEEliOeD/nPrXeWlotuqybsAsvPXmsiw021uNUbCswKsT8p3Aj156flXbRWNxfXMVqke9F&#10;KE7eOvHJzxipcr9Sm+p9FeHbiKHSnu2YSGRQrZwMcdDXhOr3bxCRI5fm87BXI45/liuzgvH0q6vd&#10;EmG5UA3lTnnb69+nfFeZ3kh1BZblFyvmLzgDjn8z/wDWrWq1bQ5aavdlsXV/52Iz8xycew4/XmoX&#10;t/tMrsVw3BClgOoyfyxVaC8SeVbhDtmiJVwvcZ446Z/+vXSSS2t7AUuVAkVDnnk5/Edq54jqLRn0&#10;h8AoF1W+nglBH7vKnPOQPWv0t8BWItdDiyPukj8q/Oz9lqyW61qWF8sEhHA9Bn3OPpX6a6FB9n07&#10;YOPnbj0/ziv1Dhanai5s/GOOq1pqmjRc8DFRng09/u4656VH1PNfXo/NpbiHPamkY6UNkdKVuvPa&#10;k0CYDvTSaXnGPwpDkUhjO31pKeRmmUAA4oJFBOKTp+FAASO3FItBx0PalUdaAQjVGWNSEZpjAenX&#10;/P8ASkyhhPFIwJ5pTzk03PPUilcD/9H7ROO1PqOpK/Wz+dmONOHIpppV6UEkrdvxpy0hHrSrT6gO&#10;bt+NJ9Tn8TSnkf40HpkcdaYMByMn9aXP+c0wf1NOP+cUEi5PSlWm8e1PHU0APH40NkdB60AZpGwM&#10;UALk5GfWlUDr9aTPc/rSigDz34gaWb3TJH67kwe/avzP+JmhfYrV1hck54UZGMe2DX6y6nax3tjJ&#10;bMOo69a/Pr4ueG3ieaNs43Y4GD/L/CvmeIsL7SHOj9F4Mx6g/ZtnxK6tHa5kUg4PJPFeWz4mvGEX&#10;LOPvdRu7DnGa9v8AFGnvpdmMnaXGACvT6e1eQQp9nL3MgBxkjOTz3Ir83lT5W00fsVKpzRuYqyJ9&#10;pFvdrx90qTwSen4flXIznynNuxO93AIA4HOOOvpW3eJPOQ9mPMJ+bjkj8+wz6ir6Wds11DqRJlUf&#10;e29mxjH6UrWRqnc0LHTMT4jBxwMDBye9dOq/Z22SoTwflLcAn0HU+/pisOC6ube3SZG2u/QdO/Tp&#10;2HvXTRptiSedwGfIBcc8884PNYS3NY7EBFw8QhPKrgnjqe2OPbr2o0OfztUmnaT7yCNVHqB2/A8n&#10;NWbEygmENtKEbevK5wccc9Onb8aqIBbyyyytlXmGABtYLkZ5z1/lWTNU/Ih1yG6utNk1K7ibyrcm&#10;PdgYDHoOe/fnk9q8uu41ksyVYCW3Zd+epHbj39a9guLu5EN9obMSJ381unBT7vPPb1ryIu01yZZj&#10;tfJSZXwc575rWBnJG1YoNVs5XWUHymGF3c4H8I6nr+dWV/fkmdFIThjkAHjr0OTjqMVk+H7u30DW&#10;HtZG22FwOGOPlYevoCev4V7Je+F7pt10GCg4ZWA+U56c5OetOb5Rb6Hmt1ai5tDafeZlwjHGR6c4&#10;6Y4rxrULKGDMyvgqxQrjp75A5/IY/Gvpe20ma6uHsbOMgld5GckdiRnqDXGeIdMl0+eSW6h2GZSv&#10;mfMA4HqARjr1OaqjUs2jOdO6Z4k0V0ytLEysijOeox047/hWbMihwAvlkjJGT1HcZrvGtZLLddhA&#10;ICN2Q25W/Dggj86xLjSJ9Q/0q1VVtxwXXbgDqerEk59eetdsZnNKnZXR+2/7A/7S8PxG8KL8LvFd&#10;znWtIjJheVgGuYc8Y9TGOuOvU1+lEU/nfKeCT047/wCeK/kj8K6t4s8E+JLTxR4RuJLbULKQSwSx&#10;8kEeo5GCOoPHYjmv6Kv2Yv2mPD3x78HQmaVLbxFZKF1C06ENz+8jGeUbGR1I6Hoa48RS5byiehha&#10;zmlCe59eCTZyuOn9e9WIZM/KDzz349axY5g6bQOg/wA9asI4YbW4HPWuZux2WNpZFTLdcc469RWX&#10;ccOuOeO4H1zQZgBx7cDjtxUYfJwwx3zUSNEOzuwAD35Azj8KgmRm3FWyc9cY/wDrCpcKwOMfiOTT&#10;MbCrD/P/AOqpUrFM5fWtEtNcgMN7GN4XAbHOO/NfLPjT4e6hoJkWRfMts/I+OgP8q+z2ZZPvnnHG&#10;fWsq9to7m1aCVRJGfvKenfPFKrTjUR6GAx9TDSVj82NR0d7QFmXcO3PFYkcSowDnGe5Az/PpX2T4&#10;l+FOl6hvn0Kb7LKckwvgofbmvCdV8G6ppJMOo2mzrghcj8CMj/CvJnhpQeiP0jLM+pVY8snr2OUs&#10;dWSxtWURpIw5zzkDvxW3Z6jI1qYobpjAGDrE23I74GORzWYtnDbb441UF8j6Z/D1qFbdkVEJP4D0&#10;7/pS5mj2HWpz1R39t4ktYo55mt1clMLuYEqT1OCOP51hXetwalL9oMGGKKNxOScDpg/55rKMZKk4&#10;5O7qOTyKtWunXOwLFEzsegA5wenAqnUk9DFunC8/1MtmkYso+UDJ/L6c9+lTWmlSXtycKXUlgoCn&#10;nsOg4ANeiaH8PtYvZEkukFqhGWLZ3HPoAa+kfCfw7sNNQG0QjBOTIBuP/wBY8+tXToSm9Txcxz6n&#10;RTUXqeZeBfhazlb/AFtWUqRhFOR9T1619NWdkLWFI7cbI14wParMOmxWygxjPr+P04q5tyo3HjoK&#10;9GMFT0ij89xuPqYmTlIaIxt4Hzd+OtOb0yaXJ3A8ccYxVO7YgYx61V+5woBKH+VTzjJPbg0skgWT&#10;kj2/zkVVjIRSM/XHFU7i4XflOo7f41DelzRIvPKevOPw/wAarfacYUcHtxWPLcruAHXk+mPaqkl0&#10;fLx0z6mobKsWZ7glwrn6/Xt9a8b+MfxW8M/CXwVd+MvEkgWG2Q+VHxumkx8qJnruP4DvxzXTeM/F&#10;2h+BfDt14p8TSiGxtI2kkfkkgDO1QOrHoB16delfz6ftR/tD+IPj74uS9kjax0SxBSxtuh255kde&#10;hdvyAwB3NdOFw7qPXY5MZilQi7bniXxJ+Imu/FDxtfeNvEMhe5vpGfBOdidEQHjhRwK4LcSdmeM5&#10;6Dt70r7Gc+XnGTzimhGwWHQd/TPFe6klZJHyc5Obu2XLaTdAYWICnlj346V6jpdz9mtNku522tGR&#10;/dDLgH32/wBa8sgAdwo6Y5yeDx7e9dvpOowQAJMX3MNuQeueoJPHIzzWNbbQ6aBp3899a3QljZio&#10;AIyxAYKNp59eelbvkWqaeuoWvzQ4+YNglDjkDHJ59ayS0t5abNLtyIwv38F3GTySTwv+elN0/faT&#10;KZnM0lwdphHU4PG8gke2Oc5rmeq1O6PY7XSjHaxNqd7lNiBkjfqx7A+xzW3YaRdW+n/2xqiKj3DG&#10;RFOc7c/Keff2ORXoHh7wfZy/8TnxIiu/LpatxtAHVgeij8/yrS1G2utVvItf1pFjsLVf3ac5kHOD&#10;txjHGAK4Z1E9DthDS7PKb/7Ro+n/ANtXvM1xkQoOc+pP+fSqUQuJoklcMzBchlA+8Rnv0rR1P7br&#10;GoSX92qebGMrknEMf93aOM49qrCNp57eOIbiSVjGOAeTjGeuPcCmraEvTqdP4BjMl7dXEG108nBD&#10;Doc5Y59663SITDcw3kcG4TPkMSBjYewycj8queFNHWy8K+bZxb5UJ3uenPY4JHB96lvZbqK70202&#10;7Aiu7A9BnuPT2xVrcyk73LevatGmt3luUIEoz1xg9+2cV5fO3mWk9rCyrnBIz7+uK6jxFe3MN350&#10;jZ82LPz9AVHHQf1FcsgkmtlupoyDOufX8iP/ANdRVlqzSnFKN2RQxpFdMDjIXIUHgH1PArdgKyPG&#10;44BHzKBxnqRnr9B2xWdHBFFHNOyEl/lXI6/WtTTY2W8SUcKAxwDn5sY/A+/eimtbHPXdos+//wBk&#10;LRX8u51iRMRSAKp65GTxzX6DoixKY0GBuOAPSvnn4A+FovDvw20sqMvcIsjZxnJ//X3r6KcZ745z&#10;+Oa/Ycgw/scLFM/n3i7Fe2xkknsQOKjJz+VOfIOKjPUV7Z8luwIwaa+ccmg5zx2peo+n40xijqaa&#10;etKfb/PFMPTr/nFIBCcU2ij2oAM5pvPc/nT2H9e1JjBP9eKAAY5zzTWp564prAihlDKa1SLTXwO1&#10;ICL2pp60+mHrSA//0vtIYNOpjdKdyRX62fzsxSeKeOlM9KeKCSQ5p6mo1NTAenFPzAKKRsZAFNJ5&#10;pibHcflS0h4JzSg5FAhRnoKUHFNoxQBKncGlamHPang560AHrS44xSNQDxzQA/qORmvA/in4T+2o&#10;9zCnUenrXvP4ZrN1Sxjv7ZonAJNY4ikqkbNHpZZi3h6ikj8pviT4QkCqzRgkdMg183ahpZjSRbki&#10;OEDk4I/z1r9QPiL4JMsZ+QfKSRwK+FvHXhy4t4LsYbC8gevNfnmbZY6c3KJ+z5Nm6qwSufMULQ28&#10;kqvI3luCA3T5fzz2rX8LaV5d08M4Jtp2+X2OOOcZ61WvdOiXEU5wFU7cg89T/wDrrQ8K3Plo1vKw&#10;YE7gPoTivnqlNpH1FOsnqjRk0SdNQbS5gVC/Mp65U46e3PeprfL62luHUK2QvZQQeCAe/rj2rvtL&#10;X/hITG0bgSoMZ74B6Dv+VeZeINH1KPUWjjyrrI7Ic+hJx7dq5ZQsdansdhqei6rplyQyMfmLs/XB&#10;Bxx+WaybNhIgtlb95MxyMdQMZ9ee9ejeFZ7nxRYKmoKv2mHAkhYkk5PJX19fxrz7x94XubC5W78P&#10;qfMtixxjDAk9Qp7CsetmbqRtXvhW7WaDxTaBJbaMESh+oA4PA785/OvJvHGjPaalBqmmP50Vxlw+&#10;MF/y9u3XivYfh74kbVy3hzXB9nnZCV8zoXHt0/xp2oNo/wBti8Na4PscgxIj7RtUj3PHzdTilGTT&#10;symubY+cZtM+2WzzQSony4JOep5xjHXtXpvwn8WXumtJ4b16UTWZACEjJT1A6Hg1t6/4Jl0+TdDE&#10;Csq/M0YJRiejD8Otec6n4avYJBJb/u5IyCGyRkDnIPQVrz3VmRa2p9NN4ITUniv9EmW4Yc5ib5wM&#10;9D6Y7nk81lXuh2ZeWx8SWkuDwFYOcn1zkA5rhNIuZ7obobn7PcyAb0TIBHqMEDPf60x/it428PDZ&#10;p9//AGhFC2PLul27PqR8xx71go3ehTVkWL/4Y2QT7YrJEpJwrr0A6D049/xz24e6+Gmq3dwwt5LZ&#10;A+MMEERIx3OMHPriustf2i5Jwf7Zs0WQ9fs5zuznI+YHGPr/APW5/VPi/dagjR6YPssZHySSsm9v&#10;/HSc8dq6FGotDC3ch0j4Q+UWn8SSGIAEstu+crkDBYgKqnv1rovCvjXSvhv4us9d+GDizurMN9ws&#10;4kGed7MMsOvoPQV4drfiPxhraNdXV45gjAjkVZwBgnAyOCc+4PSt7wFDJcajLHOwCWilARk4b+Ab&#10;up5GMAHNXVg+RuTKpytLY/oM+CPxt0D4t6Mk9ni31GNAZrZiMjHVh6g84xXuy3mEIzwSf5/547V+&#10;H3w/1jUNB1GPVdMma2niOVZNy98YPPQ4HGOe1fqH8N/jFZeMlXTddxa6gQAR0jdieSp7Yx09681V&#10;OjZ6qXMro+hVuMLuJ6+vtU+5XGF57ZxXOi5EczxycLkYA55xVmO6yg9fSruKxuo5VgM4PfIp2Mja&#10;SPUYFZP2nMYYZz685/WrUM5fg9uDTWu5b1WhdCo+UwAPU/0pGh8t90fPtTVIwGH+c1aYfKB17U7D&#10;uZN7p1vdgsV3HqP61yN9oupLA32dt6H+Bhn6f1r0RVOCDjk0ya3UjLc4o5b6M1p1HF6M+f8AVfDp&#10;mOLjS0IHUrkc1gS+FLNpAp0kszDjEjAfpkV9PbCRymewzUyWkZIVkFS6Cep6MM1qwSsz5eg8FSbg&#10;bPS1RuRmRmYDj3+teiaN4D1CBhKxiiHABjTnpz26+9ezfYo2+UDHcf1q7HaqigJjnP8A+umsOjKt&#10;mtaaa5jm9O0C20wL5K5b+8wB59a6RI1jADDHXgc1YWIqmSB+fanbV6Af/XrblS0sebKo53cmQeUA&#10;CxHPQcHvUD7jn1Hr0GKuuuFrPdgr5/PNZyEmROwjXJ5znJP0rMnmEYy2ew5//XTrqbIODxk8dqwL&#10;m72DbI3HHGfyqJs1jE0Li5VVJjPTiucuL/BO0nOPTmorm6U4I4yfT9aoSsd3yMM1hJvZM0sWzIDh&#10;wRzgn3/CuX8V+K9K8MacdR1htsYB+XoxI6ADvmsrxH4stvDsBkbDy9VUH5q+SfHWq6r4mmkuNRkc&#10;8llTsAfbufWodTluOUbK6PjD9sb4r+KfHtzZWrTyW2meYwjtV4UjGdz4wWP1r4AltJ5I/tqLlVO1&#10;u5HHX6V9i/tD28n27TFJVNhkCrypJ7HoefyryPwhp15pGpvdJZyXEZVllGzcADjpnOBxXtYary00&#10;2fO4qLnUtc8jbRZrnTxqtmMxKdsmMkoe2R6VYsvC93qFm13YgSRdHPVkIxksB246/WvsE6DpN6r3&#10;+jRx208iFgpGEkxkFXUYHPTkDp3qaL4a2l7d/bfD1vHZXhj2vDGzpGTgHIOcc/TFN42xmsFfofGY&#10;0S9sgZYWWQOPvrggDucfj1HvW1Zx6ZGv/EzYhdzY2jIweeOnPtX0Xf8Aw6uJNQePWIl38I3lKfMV&#10;s4BVkUKx69QeprvfDnwYtrS4T7Tos10ysSskzhFAOCNykk0ni1JalwwzjokeK+DvD914nmm07Qba&#10;R4JcKHlXyo+nXdnJ71734a+H/gjQ1RdNEN3qcYLTygM4jbPRMnHB7kfjXo2l+BY4pZbHXLhHjjIK&#10;2drgKc5wGK84APfGa6yTyNJG+2tIbCJE2qkKgbiOOW6n9K4qte9+U66dHueRP4ce3ke51Ygeaxdg&#10;5G5z1GRzgdwK868X+Il1bUFj05tywkKuz5U49c+n0rvPHWqs9o2qXrCKJDwPuqf13Zx36V853fjl&#10;LndaaKjKrjnjOD25GDz1/nWNKm5e8jeUktDRurmDT4/PvpF8oFmcdSxP5Hr0xU/gh/t+uwebHs3R&#10;ysqsDlVI+9jAA9Of615nPfLbs99eKLm5A8uNWwVB9VXnJ7V7H4KguNEku9Z1NfMna3CsM8oH6KBn&#10;Oc12uCirnLe57LpdvZ6f4HuHswVKJz15JPP+favNrq9uNR1AT3DYZY1Ttj/PrXpF2ZLPw9YaKIwn&#10;mJ5h4wT9TXnNyBBcTSBSQQflJyR6Yx61i5WCMTm9Rna4kJyOuwFRyeP0rWngH9jWwQZRFAOSMryO&#10;PX6dagtbZVgEzZMh/hwdo9f0rrTb7jBbhQI1GT36+3saz3erNZPTQ54WW+RbTbgLlmJ4wOMdeT39&#10;K63wzoMWo6xHBCg2gkNzyTg9Mdcmp9D0m4uLy6v5lyeRtK5GO2RX0H8DvDlrd+KILq5iyqAEc8Hj&#10;jkf5Fenl+G9tUjE8TNcUqFKU2fob8PLcp4TsYGXb5EUa4OOMCu9c5P155rK0S2+yWJXbsyc4HYDN&#10;ajfe2496/Z8NT9nTjDsfzhmNb2tedR9SN+TUbYzxSsfmptdFzz3uNbrmgdc07GaKQxD0qNvWpelQ&#10;k4oAQkdRSHHpQcdqKAAEAjPrSZxRgk4pe3+f89qAEGe9LSgA/wA6YxAoKExzxTGOaUk03Oam4DTn&#10;tSZFOJ4NR0Af/9P7QPSnjpTaVa/Wz+dmOpxptKegoJH5IqXJqKnng0AP+v6mlYYoH+eaVgP/ANdU&#10;gEPrml47DFIeuM04Dj/61BImcU49fyptOWgBw6Zpy02kOe1ADmpwHHf8qbnNKvWgBSSOQaQncP8A&#10;AU7oo+lJjv8ArT8gTtqjnNX0iC+hZHUHI9M18nfEH4cszsRGGVh2HUH+dfaLpyQT06YrB1DSLe9j&#10;IkUHt24/SuLE4WNVWaPoMtzSVBrsfjj4/wDh/NaXqS2qnYMg7hx0I/rXksOltZXCqDjZnJIxnI6e&#10;1fr14q+GttO5kEe4EHsP8K+fNd+AdhqNz9q/eRfNzjHTHTpXyuMyXrFH6BgOIYtWkz4ksBfaXd2l&#10;9bISFfDBc5xnue9df4jsp7vVPMeNm3/PjnB3Zzn3r6ai/Z/uk+a0uW2HnLeuQemPTitaT4OaktuI&#10;zJvb5sHGCO/9BXg1snqK+h9FQzum7K58e6Lp95bakt7bApKhXB/3QPlPr9a9/wBY8KaX428P/wBt&#10;rE0F5CgSXy88c89f510ifCq5hmK3AKtnjHfI9q1rPRNU8LGVbYnbIqhhjjqBXjYjBVIatHs0MwhP&#10;ZnyNrnw/8SpB9vsLnzntjvjygDjHT5q6fWNG074geG4J7tfJ1GFcTIxHL8cg9icfpX0TdnS4jIbq&#10;L7JcEZDKM7jj07+9eaapp1oym6hiiutx/fKo2uRz1A71wSUluepGqnsfHy6t4z+Ft6trNc/bLRzl&#10;rWQncBntnJB9MGvSbHxD4X8aRKNPn+zzN/y7XAx16/N3649uM9a626t/DiWDzRQG6jjY7ra5GWUg&#10;5+RiAf8AP5+f3k/w2uGbztOuEK9cSfKvvkjOKpvn0aBS10Zbg0SbR7lllj4X5VKNkAnpwO1YHizw&#10;zK1v/aduGC/xFW65HdcZrag8XaHb3cVhZXElp5hCoPKL5/4HnmvT/wC0o9Lgl+3j7TEo4Lr1B+nI&#10;rPVPYu9z4t1rRJ4SGlhYhRuyi4Lehyv9etHhfwlceKdQitVgmityyBi2OMkA4OO5/lX2hp9n4T1t&#10;ReWLxxMigsj8Koz+f9KvXMWn22I4pFkB3MPLAC59Q3frXWqrtsZOy0PnbX/hhps4htFxbJGd0mD8&#10;zyZ5PTsvT6mu60jRtK8NWHkaXbmR1kyrHkKW4YkcdB3556V0zvDcv5lwEEaBtysS2cjBAxxXPvrM&#10;t5fCFQoQ/KigfIFJwSQPoOtZ1JSkrFU0lqjqNIS8tNRjviGLSt+8OAcE8kkehyPyr6d8KNI7bwWx&#10;liG7hlPp2r5+8OTpeIXhUsHAwzdzkjgHkDI/WvffB5k2r5rMfMOT2I6A/rXkV9LnsYfVH1d4I8fX&#10;z26WmsEyR4CrJj5sY79+c17PaXCXEAnt33gHkg4ODjHFfMGkbIxuJwM8HpxXqOh3z2yB4nOB1Hrm&#10;nTrdGbThfY9ijvF/1bn6VqxSkLwcZAzXBwXaXO3JwQOvQe/41vWt3KWEXXjgn0/+vXUpdjBo7C3d&#10;c5YcVp5VhlT6+5rnImyA6EnHpWmkuSAzY7elaRY2l0NJULH2JqVQo+U9s8U1GDAKp607o3B561ou&#10;4y6owc+tSeUpHzHB9qhV8nA5/pV3JdSRgY/Wr9DOTtqRpEqj5f5VfTO78aYq4QEnr1p6Eg4PrQZt&#10;jnYBeefp9agc4Jb16VI7gAH9apXE6rgDvwf6UMcV2EZ2yynpWLdXAJ47dKtTzZG4nAH59BXL3V0A&#10;TgjA9elc9SXQ3hHqNnm67untXKajchpCFIGBnP0p9/eysxWLv6ViSKCrS3DAcjisJaHRFWGrNLOm&#10;S5A6/wD1v0rndY11bVWWEl3Ixu4wPwo1DUJHQw2fyqOh71z5spnA3DqeuKwlLsaaHFX8c9/KbqfL&#10;Hgbjz/8AqFcBrWmrGrFhy2c4r3qXSY40MZAB615v4rs440bCZI5z16is0r7ilqj8u/2kliGtaRAW&#10;2HLsB9MHrXzbqA1u0uBq+mXPlEoA6IxycnkEdwa+nP2w7by49K1CFSrI7IGHcMM4PoeP1rwHQPDp&#10;8SacxsQ0UsgX52yv3T0/EjtXv0NKcZHzGId6kkeueCZpfEUCfYpAtwkRb512qHA5TBOfcGuyttY1&#10;WzfytZsyiqQGaI8ggdVGOhIrznSNUn8IpHY3x+0IzeXIZRllPorA8CvSm1Oa4tlihfz4hjagPzjr&#10;3Pbn3rjqQvJ2OulK0Ttx4zsZrJLkEg4CrvJPP+10IrZ0rxlPdW6w3VhFKMnEiyNk+gKivF7+21m2&#10;gaeyi+0RquXVgNwII7dP8aztL1o3EDfZl8mVCWZSDnHUkehFRyWNFU6Hpuu/FXx7o17LYaNpUNtA&#10;vO4OCCSvcjnrXjmufFD4kzSPK97b2qzDy8IhYpnupIJz7+tegxXb6whQsCSecttY4Geh69awdXg1&#10;W3l8y2bfLwuJIflAx2x35604yUeg7t9TwrULe/1opca3fzXgG7KurAEA+tWrHSFXIQADADKv3gMH&#10;0HpXqs+ja9cotzfKJPlO5VyoHpnBB/DvVWSLRNDsDd3c4jeU5Cx/eOO3c+3PrW3tnK6RnyLcztE8&#10;L2nh7TotSlh3XTsfIQkE/wC8fb2rs9B0GWQyahfkeY77mUcgk4z1/QVyWm6b4m8Y3S3si+RZRnCs&#10;xIYrwfTNe4aTb+WGth8yQfeY9D/jWc5Pqx8pTu3S81aTUrt9sMEYSNV9ffsK4iOOW7lmllxgA4x1&#10;Jz6+mK6y+Rrxjb2SEBh93p35qt9h+zWzSurAMeQD70km1qJs5uK1V/kjyDKehOQAOv611senyrFG&#10;HTbsXqD+p9+ldF4c8OS3MK3ahtpfI3enpwK9E0/wVf63ckygxp79Tg/Suijh5VJWgcOKxsKUW2zm&#10;vBGiy6puijVl3g5cDnB9K+3vhX4ISyaN4I8CMYJGfQ45xVb4b/C6Kxh8+VCWI4Bx/hX1Dpulxadb&#10;BIwFz7e1ff5HlHs2qsz8t4nz9SUqcGW2VVGF/wA80xsgkAflUrck4zxxxUTMM8/1r7lH5VJ31IGO&#10;TRSnFRtQZ+YE+n86TJoPalGMHNAxobNB6U7AA4pvY0AR0U9sdvfpTO/b8KAFJ7jH8qaen40vemk0&#10;AKASODSNzTk6GmP0oZSGnimUp6CkqQGHrSVI/UY/QVHQB//U+0felU9qYT74p2eMgiv1s/nZjgeM&#10;070NMNSDpQSOz2qU/wCNQ81PnNCQAvpTj9KaSfpSZ55qgY7Jx1o59+aTPTFLz6UEi0o46fX8qb+N&#10;OX1J/SgB69DntTgM0gxjrS8DvQApANLgCkz6UtABRSHpQvSgBWAzk0xkznPJPbrT+tIeCKCot9Ct&#10;JbRyptYAe1Z50eBicL/n3rZUc5NSDAIzUuCe50QxMobM5w6HAoLKuPbt7cVWm0YA/c/Su0UdABUw&#10;5561hPDxZ108zqR6nml14QguV88x4YdDn/61ef674NMkTBhn5c+4wfWvpFVymDxWVeaXFcKSB8x/&#10;lXm4rLIVIntZfxBUpy99nwj4k8MatGWUFsfwg/Tpn0r5817TPJvZo9XhMJPyrJHlc8cnNfpXrvhr&#10;zo2G38Pp+FeE+K/AqapbNA42AZIwO+OK+JzDKHC9j9KyzOo1UtT82Nai1rTp/Nsi1zHzgFsnHp61&#10;zA1t9RVoriH7FK67VYruXP45x75r6V8V+AtX0mQnyiSuSGB6gHpXhOpXkE0rWV4vkygkgMhxgDqO&#10;1fPulyvU+mp101c8/bStSW5IuhHOu4OJYyCuPbGAPwr1Hwr4qN3CLK+LB412sXGARnAHpx2NcXc6&#10;JeajaPDawrMh+68TbSB9BiuXn1SWy1aOwdnt52ISPJ4I6YY0ON+hvGpqel+NvA9xoszazpO9Yj1C&#10;Hpu65A5wa5KHVI/D9oJPJmilnPCxsWyM8sR2FdhF411PQj5NiGnjjO2SIsG+pBOSR1ruNN+JPgfX&#10;74JrOleU6Iu541BIySOecAe1S092i92eYR/8JZ4oijh0q38uCY+YZ3/hCHk+v+Nbuj6Jd28aJewe&#10;Xa5Kq3Qyck5J68npXtkfjDwdDZNaaYjJxtyqgZBGRj24/SuX1CSbVY5I7SGWMFgQWwO3HPTvWc3b&#10;Y3guhY0e7gt4Y43XDnYgxj5RuHJH0r6Y8B6ZEQZEBAUsu5iOT68c554rwrwB4Rd79JLleOThQXZs&#10;YPXtivuX4f8Ahm2giV0tX8xyXLtgY5PT0/8A1V5Vazdmevhlpdj9P0t2GUjIXGcN1OOpxXQQb0IK&#10;kBRxk+3evU4tPiB3Rrt4x6dqxrvSUgkwq8gY7YrB0+x0c3Qx7e/CkrARIT2AOPfOa6G31B1jEoHH&#10;cVleR9nxgAZ46UsL8AH1x9ferhJq9xW8jurLUgeMj2Fb6XSvhs8jtXmkcrqNwHIH+eas/bpUAZHI&#10;NdCrdxezvqj1aC6XI+YA/wBK08o54P8AXOa8jj1mZV3H5t3PNaUPiKRBhlIOOoNbRrx2E6TPU4iQ&#10;McVd3rjIPJ64rzJfEybfnYjPoKtReLoAwUbuOlae3iQ6T3PSg/G3PXnNOadUwWP/ANevPpfF1sAM&#10;kg+uB+VVbjxMjHAy3fFP20ehKos717k9zx+n41mzXMIYszcDJwDXDTeIlKnk/ToKz5dZkKgqMelR&#10;KsnoaKlbU7O71ONgFU8dDXL3E6ycu5GDnHrish7ieRBt559frUIiZzuYYPc9c5rCVS+qNVCwXV8Q&#10;x8sfeyBms2ZGuCfMJz6VqiyiIweT6+9XFt0QAyHlunH+cVk7sbklojnoNMDOMitCbTERQrLgZ7dK&#10;1zFwHx7A0S5AzIM4pWtoS2zk7qGOJTvGc8V5B4uGy2wF2nn+Ve03yl42Rm5Az9OeOa8l8UWU08Bi&#10;YbRg8dfxqNmOT3R8l+L/AIT2vxcu18LXN3LayTkbHhGSHAOMj09a+W/H/wCy/wDFr4XedJ4jT7Zb&#10;x48i6LGNCoBG1sdD7d6/TX4J6da2XxaVb0Z3Lujz6gV9s/GDwJYfET4f33h2/iSYSxkpkdCBx+Nf&#10;S4Kip0Lo+Xxk3Gqfzb2mq3q6bHboqlzkOjLlWwMEhuTjrzTXubPVrJTYojELwqvnaRgHDDBOewrt&#10;db0nUPh74nk0DU7VrSWyLKrshCucnp65BrzDWdKtTJK8A2HIkwmV2sw5Ixxgf4VwyhZ2ZvGelzsN&#10;Mt9cMsdzazOypglmBLYwQcjqecDp2r0mx8U+GLTEWrPN9pIbzCLY4J4HXH8+K+adG1DWWxpc073C&#10;BR5W0kOCx9RznP8Anmu8fxPrWgqra5qEjzp9yDf8zL23HHc0OlfRFKrY+g49K8K+JrASWttI8oHB&#10;kATJxwR6A1SuvDPiyO3S2sDAiYG4MwLAjjAJ964rw38Vr+7b7Hf2ht9oULiXcp657DnOPzr1e01T&#10;Sdai3WLiOdAud64IJznnvzWEqTRoq8X1PKrrwX8SLrzT5yqZFOWLjYMdeBWBofwstFka81WdruUE&#10;H5QdoOeQPqa+orHw3DLaiaN5LyQ8Ebgqj3/WtiDwVrmoYgAWGEsMbeP5VvChUfwownjIR3Z47b6Y&#10;7H7PDmJTjaijnH17Cuom0dYbcw4ZUCkdPvNjp+Ne5WXgZNPg2wRAtggnqWxWpZfDK8vWRp1LKDuw&#10;egP9cCuunlVWbtY4a+cUqd3c+cdL8K3Esy3UoO5gNqjsP/r12q/Dx7ySLbGSvce+ea+ntH+G1vbl&#10;UgiDMcDJH8hjtXrOjfC9YwJJgBznNe5heHpfaPnMbxRCF+VnzRoXgKQWyWdvBwD09ffpX0R4J+G0&#10;Vkour6PLD7oPb8MV61pvhfTtMAbaM9egOT+Vbu5EXEQwOcYr6nBZRTpW0Pg804lnVuosyrbT4bPk&#10;jnH0Ht0qV2UgYPTtUryZPB571WfBr6KnTUVofFYivKrJuREepNRt0qQ+x/OoX6c8GtzlZGcHmkJA&#10;6/0opPqM0yF3Dr68eooyBSdBkcUZ96Qw7gU0+n+etKfrmgfXrxQAxsGkyB1pWPQg+/OajyPUUAOy&#10;D0GM+2KTGfx/SgnHTB/CkPHOaBoVh74zSA9jQPrmjuaOoxj/AC4P4009fpSvz1pnqR/PNSwGn65p&#10;KPxxTc+9A0f/1ftAZ/Ol5PFJRX62fzsxw708ZpopaCR4Pr+tSKTioQM1YTHPehAKeooIIxQ3GKcu&#10;eaq4DQSeKd1o79KToB0/l/KgVhadk9z0ptHWgQvzY6nvUoyM7qjWpGoACCadnnFM5/8A10px2oAd&#10;TlFNozimmJjmpvHpRnNKegzz1oC9hACOKkAB5z0pgODmpMjoPxpDvceCSPXFTpxwMc1AOm4d6lU8&#10;5/GhlryLI5HPPT9KnXgcnHJqqMgf/XqdSGxn8aykWnYjuLRLldkneuD1jw6CMouPw/8ArV6MOuPe&#10;nSxpMv7zn0rixOGjVVmj1MBmU8NJWZ8a+P8Aw+UUuibkI+Ymvk7xj4e0z5g8IGQfmA6cew4r9Q/E&#10;fhJNWs3t4lALcZx9OlfG/jn4VeI7GSSdAu1QcnucdO1fFZjlE4NuKP1HJ8+pVYpOR+fGo+HZNAkN&#10;9pryFG4/d5II75pkuqWWo7RcWsc/lrgGRfnB9frXsOqWF1pV2z5+VshlA4z3+n4etcoum2FzqBub&#10;SBRcTDDEA5+p6187KFtz7CnUUrNM8+/sS9a9WWyiO+Xrt7YBI9K7a20C4EImuY4FZwFO37x+oFeo&#10;eCfh74x8c6wNP0C0mCx5DSkfKpxjjua/Qj4afsVaHBpwv/GEz3d6yYZTlVHXt/ntUqi5bG6qKJ+V&#10;Nprlja6h/Ylm8VzcqP8AU4BYY4HPbj1r33w34Ev9VCXl4nJbhfw6f0rf1r9mez8F/tDa48SmO1aO&#10;GaDI4AbcGx+K819faB4ettPgVYvuoOOMc4615mJnytw7HrYaCmudnn3gbwDcafGJZlAjZOFI6HI7&#10;19FaJpbWEPkSbSyjOR75qlp1kBEq8HcMmujtFVGZzz8xGe3A/wDr1wPXU9PpZGrFa/Nv7cYA+lPa&#10;zEuZGAHHfvVq3+cNs4Pfn1HFWWRmU46Hrn+VVYzbOQurBGLDbn04rm57Fl424xzn/CvTntkY4cfK&#10;eeKx7iyJJHUD2qWjWEzhFhMZLKCc9sVRnYwMNxJXPQV2slngDGOn0rMudK87Gzqe/vUtdjWLuYSz&#10;qR8wA7Zq2hV2Cjp3z6f40240SQBdzHA5IB71atLDZjngdiDmpsy7ESALhW79MD9Kl2MQCPTgkVfW&#10;ywcqep5zWituFX5lyR0OPeqURXMRkIHzj/JqVIXblP4fzrok01jEMg8Enp71dTSTuAI9OMU1F9CX&#10;NI5HymcHYTjHT3qxFYy/xA56dK7aPSkUZf04x9aspaxoSU7ZBrRRIdXocrHp6lOmPfpU62Sjgg11&#10;iQRmIjrt4qo6YcH09aTRHtTEe3ATnk8n/PvThCJDwDwePyq+8Z7+/enmNR1x096LBz9ygYNiYYHJ&#10;9ao3CKwZTxnPJrceIkfLj8KyZYWwPMPHrSaGjl75QkZCcDG3nqTXDapbeeAEYDPNei3sBcKBk8+1&#10;YcmlSOhJTrnqOBUNajueCx36eHvGmm6t90LKEc98E4r9JNIuU1LToZz8yug7evNfnp4y8K3OoA+U&#10;CuMsp6kEDr+lfW37Ofil/Gfw6hmuM/aLQtA+R3Tj9cV9BlFXRwZ4Ga09VNI5L9pH4EaF8T/Blz9k&#10;hji1CJC0cm0ZPHTOK/npvvD1xoviK78P6jeuJbWV1dVySQDjk/dH4elf1VXsW9TA4ODn8a/F/wDb&#10;C+CkPhLxcvifSLUNFfMxkccYLHg/4V1Y2lf34r1OHD1LXifAmpW8dxEsekzpZeWucqASf+BdSfyx&#10;WTofhPUL2aO4kuEflsgrgnsOuc8816Jf+GbWPyiR8kaliu7rg4B49/Wu+8JaDc3qiWIIisvJPRVX&#10;HT3IHOa4aab0RVWokmYfh34eh5VupkEpLEtkEcjHTHWvqHwv4DslQG/tP9eo29sH/D0rpPhv8Nrv&#10;xGUXSI8pG21nPtn+dfYnhz4VaZZW6pqkYdgMDA6c/SvoMvyOpXtOS0Pkc14kp4W8E9Tw7RvBUSQe&#10;Vp8AUHALAc16Pp/gC5ABK+n6V7nZeHdIsE2WkezGeP8AIrWWJF4HFfWYfJ6dNbHxeK4pqzfunkth&#10;4BgDA3C4yPz9e1djbeFLCFcH+VdUQvXOP603cvTOa9CGEjHZHjV84qVNGzPh0+yswfKjAPXJHf1q&#10;2X2g47/SkYqSTnAqJueh6V1KnFHk1MTOe7ELkk8fWoWI9xTmPY459TVdiSMkkVtFHK2IT34qAnJp&#10;5OBUZ5H0raKM2McgVCccmnucmmNjoKZDGUUU1qAFPtSDPrQM0NQAhB70lPb/AB6VEaAB2IyOlRnO&#10;M81I/r/SmH60ALy3U/5PNNPQYp2f8nik4oKsNySKUUrY4xUWTzg0uoCsT1qMjNLnNB6UmBGQR7Un&#10;PrSkmmnOKBo//9b7Q4/GgnHWkB7UtfrZ/O5IPaimA4p2PlyT1oJY8464qTcfpTDjrS0CHk44Pf3q&#10;QAj8fwoGB0owBTsAFqM459aXH6UHJ6cetMTDB69vwpTjtTSP1pxz60CEp4Oabx17UhBBAoAlBxTj&#10;gU1etK3oO9ACjqaCcUKc/jzSNQBItKelNBxStVdCbCHp2pQG59aOtIT3+tSIlBIxnrU+eBiqoOT0&#10;6VMgzjHakWmWSSwBHbrUg7jpz16YqHcQePyqSNmPA49RUNGvN0LiMCeo5609eCVPfoagReTnFS5y&#10;eO1ZtDW+hYRyCVz14rK1XSLbUoWglXORj8TWh05zirIbHK8E+tZyjdWsdNCpKDTizxy3+EXhmztL&#10;pr62WUyEtzg815v4W/Z10HxBrsl/JbeRapkKMck19PG0udZuxpttyjY3tXrej6NBptstvEOFGPfi&#10;vkc79jpSitT9T4UhiJp4mvLQ5rwT8PNC8KWf2TSoREowTgc/j0r1S0jWJfk9OnrnrTFj2cdBVmNc&#10;NknIr55vsfZOR8j/ALQ2hrZeNNM8QeXhLqFrd27blO4Z9eM1xtn85WHA49O//wCuvp740+GpfEng&#10;uSS2UtPYuJ48dfl4P6E18uaVJ55V0J4wR7cf5/Wvncxp8tVy7n0uXTUqNux2VhEREGOSMZx16/4V&#10;t26hFAYYXuT3JrLsVVVz0HOOf8+tacK7QGbpk8c1556Ema0H7whR82e/b2q9GpMY38EdfcVnR7Ed&#10;Qp2g8/X/ADmtRMMhUH2zVkyEjDkkDI6ikeBdnHXvT0Zg20Hj+vrV/wCVxt79c4p26gcrLbqp44J9&#10;vT1qtJbhfmz7VvSIqnMnQ9KqSRFjhgDjOMGk0VzFFbRXwD0wMmhrGLbkEZP15q9GVH3BgD1qy6gk&#10;KoPPPWi1x8xlCyTaoHXPTHX860Le1XaA471aCYwpPXuKuKi7xj9elVbqJyuCwjkBR7/5NSyxPt/d&#10;nBzUsa45zzzUowDyfTPpWijfchshkBKfNjJ/yapvCcg/l/8AXrR8kk/Pk46ZNRMvb8foKTiLmtqV&#10;BhUKAnk9un1qpJwAW55xjpVuUhGzjpjJqkcSH5enXPc1nYq1xAqqCc/1pMliOfTPHanFdqZ9fSp1&#10;wW29c9DSE9CqwZAVA6k45rMmG4nI4z9K2H2R555HTv8AWqEuDwSOeaHpqX6GdDCjNlhjFPnjV49q&#10;gYq4m3dhep9D/Sqd1mPO3Gee3FK2grnM31raQW01xKudqMfwrsP2V9NmsfAMk80Zj+0TySAYxwW4&#10;P4iuB1yR/wCzJoG6yLsGOOTxX1R8O9FTQ/CFnZ7cHy1P4n1/GvWyte9Jo8zNZWglc6e4h3dhnJ/A&#10;V4b8aPhXYfErwlNp10v7yMFkzjquTive5Rnjr1BqopwwDdORz34Ne5a6szwVK2p/N9rGh3Gi+JLv&#10;SLyPy3tCU+bqRk4OD19q93+G/wAN9S8YXCaPaKYYV/1pORwcHA/DI/SvqX9pT4DeV44tvHukwbre&#10;5Oy4CjkMpBB/nXp/wq8ExeF7N5ZF/eTEuxHHGMYqcqwftMSqUkeRn+YfVsO6iep2nhPwnpfhXTYr&#10;Kwj2FV5Pr15ziurwFHqRSnjKgYxSuoH4c1+k04KEeVH4tXxEqs3OTImY8Co+CfT6U9sckdTTAOc1&#10;ojDcQ5AyKjfg80pPXmouCcntVpGcmIcEcnmoicjNKS2ODj196iJ4+tWkZtkbMcZqFjgZH61IzfNx&#10;0qCRgfu1qkQ2BJJOOKjbPSlJAzUbdP8ACquQ2MPeoz1qR8daiPNNEtiZzS1HnHFLyKAH1GvJ57Ut&#10;NPFADmpo/D/Io5x9P8KTOOh/zigBvX0/nSZ6/wCNLyKM9vWgBSMUZ/z1pD1/Sl4/OgoQ/wCcio37&#10;YwKf1pjjpQwI6D3oppPSpuA2mHHpT8Y49KYaCkf/1/s8dKcRimr0pa/Wz+dwp4OAKZTx0x1oJZJj&#10;il9qYMk+1OHIFAiXOKkqHd/n/Ip3J4zTuBJn9aVuAKSkbqM0wYYpaTHcGloJDGad96kwR+NHJ5HF&#10;AD6c2BTaUcmgAQ849KVqQdePrT+tAB1pfrSU5aq5NhDx0pKcTk564pOcdKVhCjOPxqePFQLUyjau&#10;QetJlonAyMDrUgBDj3pqkAn3qRSBhuuKmRolclBxz3qUMByORVbeeR0qRfTOcccVm1cdtSyORu9a&#10;H3v+6iGWfgfUkU+FGkGAtdp4c0YGUXcw+70GO1eXmGNjhoO+59FkOTzx1VX+FGv4b0YadZqHxvcf&#10;MT1rsEjVCCOhz27UkSK2DwPT1q4oOMt1r4OtVc5OTZ+0UaUaUFTh0JCOM4IpUDc4PApQAVxxn8Ke&#10;i5PTgcdR1/CsGzVMuIiyIUkAdWGCp9K+KvFPhaTwf4xm01V/0eZzLB3G0/w88fKSfpX2tCdsgxzj&#10;n3/OuH+I/g638WaG2zi6gJeFxx8w7fjjH41x4yh7WGm534DEeynZvRnzxYDdGFYZAGP/ANeK102s&#10;CBnjPH4VhaezFAy8EAggjBVgefxGK3oS8i7n46n9P6185az1PpJLW6ZY2hPlXoOAT7iriM6qQep9&#10;PbuKpHBYFeOOc8D6VOm0425wO3TB/rVCbL4ckcgZ7ipl5UbevemRqN3IPU9//wBVWRz90ke3H5c1&#10;URc3QiwoU5OfY1kkbyMce2a1wTt+bI4Oc1lSNl9y5I6ZoZd9yunEnz9fStAkNw30Ht6VU2+YQwBz&#10;61PDy43/AMI5Gc0ILFxYZAwLDcB3HerwUZ6de2f84qKBgH4Bxk//AFquGTA+fn8q1toQ2SYWI4Az&#10;Ue4kBsdD60b+GIJ56dsdKmVT1GT/APqpkDWkUAEnHHc1WdlTHT8cc1JlscHB6D0qsTuyZBwCRz7d&#10;qTdhoosGkJwOvI+tCwMqjfjgY6/zqKWQswMQ4496FZjnfyP89BWblqVccVJzgcfp/n0p6ptHoPak&#10;jXgKvbmmSl1BPAP1o21LEnJPzc5zzzzVGQKQRznnjPWpSX4bJ/GmSSF+OAB3NQ2JspoxjO0E59M1&#10;TuQxJYN27f4Utw21i+OMcc1ly3S43L756UmVbqULGyGu+KtP0UkESzBiPVRya+1mRYYxEgwqAKAO&#10;OBn+VfO3wU0u3vdVu/EMi5eM+XE3oMc4P+FfREgLMBnp1r6LLqXJTTfU+czOrz1OXsRhMrnr161U&#10;miYkleK1QjAbuo5qpIXL7V//AFV33PNRzOtabBqWnvZ3ihkYY55/LivIDbLZs1q3DIx/EZr36aPc&#10;M/lmvKvFNkomF/GDleGGOPqa9nJsRGlVal1Pl+K8vlisMpU38Jy3Qc9e/GKY3zd/rQ0gfHzcHnNN&#10;J4PP6V9ktdj8jatuNz1phJwc0rHA44x15qAkEYFUkZtiMc1EzY5NOZsDNRFgxyfxFWjOTsB9R+FQ&#10;O2Oo608tk8dBVdm4ye1aJGfmxjcDrUROBmnknJJ6VHk9fWtbEt9BNw5HfNMfjA70PgY/GmFmzTsS&#10;9BCTx/SmdOtL70nFACEYptOYnGKbQAp6Ckwe/OaQ+p7UhJJ/WgBze3fNM9vwoJ468jim85/KgAJy&#10;OO/NA9/89qdx1H+RTDQA88Uw0obPXtzSNQygWmvTSSDRnINK/QBtNanEgrUfWkAhz2plSHGPrzUd&#10;BSP/0Ps386e3P+c03NOx6/8A6q/Wz+dxTjtT6Yfzp46c0CY49BT+1RYzUpx2o8yRwGaWo6efai4D&#10;xzTzz0/xpi05uvrVIBuR0/xp3P4Upx60wEZxiglqxIf8aQYHWkz3pc96AHAjtT161Flu3NPoAd/F&#10;TqYDk0pz2PWgBSR3py5700etPJ7013EwIxSZ/Ojk04A5+XrQ2CQAbe9SoAcUwf3amVTkj64pMuKu&#10;SjI+bt6imE5P17+tTSKUHv3qunznGOf881K1u2W10ROvB/X8q0LW3luW2Rgnpk596mstLmnIZh8v&#10;r+VdzpmlxWw3RjJ78f415mNx8KEXbc97KMjq4ya090r2GnJDjqxIzg129pEsEYAOCaqQ25D5Hy8c&#10;9P0raEe0Z/8ArcfkK+GxVeVWXNM/YMuwUMLTVOmidB3q0MBQM1W6Hb0BqygwcZyefrXC3c7ydBtO&#10;SDj8s08bcjn8PrTyiMMj73vSDOMc496QEygkj26c+xq2qh22E5HHbv61VUEOGqYPhsqfxz/npSt2&#10;KueCePvCh0LUG16wT/RpzmZQM7HP8WOmCeK41G3jH644HtX1dc21te2zW1yqvG42sG9K+YtT0efw&#10;rqR0q5DFCSYXOcEdcA+orxcfheSXtI7Hv5fivaR9nN6oTyQUz29O3+PanxxM3QfdPX1/rUqIWxIp&#10;BC9c5weO2P0p+EcArx65JBJrzdj0trjgrxEY/wD1/jUpkVWBHB645qs/Zx1U4yB3oaQuMdMfmfWm&#10;vIFvcvkll3OMkVXeNHffH8p9+9Nik3rgna2O9MaRo9zMf0znFUyrblV0CHDdfwNNVwrEgj86mLjb&#10;wM5zzj+tRyRHYGAx/jSsPzL8E6cKFDN059q0FIYZcYYe/WsBZJI3UA8E/T/IrTh+Y78gHOCP89K1&#10;j5kvuXwDwuRz1z6cU9pzjAJ6+o4x6VAWIJA5FRP867uvPJJ7dP61diHqSSNtUc9s+lU2k3KxQ5BO&#10;fzx0zSvCZUZGPykY+Xp1/XpULoq7z7gYGT0qJdrDRWlPzBccZxn0prdAc5ye2fXmn4wCCe/H096R&#10;RuOSduKyaKSJArLw3I/XvxTXyQuRgUm9iwOOnNNcEZJ788U7Ak0RsFUFeDg8+ntVZ9205Hy9hUx2&#10;gnA6dwapySTKxbqOevH0qWOxlXOXXMmBgj1rlNRN1dyRadp4JluH2D8cfyrb1G+8vcp4wMn/AD3r&#10;034TeCJJ7r/hLNWQgAEW6t6d2xXRhcO60kjLE11Rp8zPZvCHh+HwzoEOkxDmJBuP95u5z9a1i4Hz&#10;Gr7BUTag4PT/ACKzmUjgjoPTr+dfSxVtj5KcnNuTJFugPlIHU0rfvOc55+mBVJhjk9PzqMSFV+U5&#10;HT/9dUSkTyZAGDnuc9q5HVEjclMZDZBFb1zKxXIrLdA0u48j0q4Ss00KUeZcr2PJLqyu7KUpMvyE&#10;naw9s9aqbg3Q9ulevpaR3cLIy5TOBmuJ1Dw8qgvbfl619VgM005Kh+c53wxaUq2G+449s85GKYBx&#10;k8Vbntp7c5demc55qqyuV3YwPSvfjUi9Uz4aphKkHaSIXJC9aiZjzjn9KlYY9qrOTyQfzreJyyjb&#10;cjZmPSoScnaR09qlZgOM1Ac56frWsTJitnpxiomJxgdvahmBHFRNuB5qiGwLZ6cfjTaXgdaD0FOx&#10;mJRSH64pvOcfhSLFb0oHehef50NQAhHc00nFL0qPOaAFJ/rSZPWjNIM/ieKAF4xz/M0AEjNGT2/z&#10;mlNA0BAPT8cc01/ofxpxwOc5xTTjpQMYRlTUdSNxgfnUZ44qQA9Kjpc9qTP60DQ0kDrSEGg88iko&#10;KP/R+zRg0+o+gzT85xX62fzuObpQegpKcMDmgB1LnFN6H607GDzQSPqSo6mBH5UJCBadTMY6U4HN&#10;V5ALQOlITg5pen8/yoJYUUZxg+n+f60dKADOKkpmO1OA4OKAFqSohxyakxwaADOKcBn6Uu0A4OD+&#10;FOA7Yz1oCw0YHQ/n3qUDPp9Keq/LwefSphFnqfp3pN2NIwuRLGSOeOv9KvRQksBnIH8sVJHADjHI&#10;HWteC03dB1yP5VzVa6jc9HDYKVR2SIo7FJQARx9OvSrtvpMG8Mq44/ka27OxkKjIrpbTTI403Pgj&#10;868LFZm46Jn2eXcOxnaVSJRsbElRGo4HOfY11FvZKqgjvSgwxgY+Ufyq1EQVBXhenufXNfN167m2&#10;2z7zCYSNKKjFFNo0SQADqa1DyCRg/hWdJww471rBcqO341wyfU77W2IRkAHJx7CrcIDDLfhxVOQg&#10;9OlaVvgIB6VG4idXXp3PFDrt5z/kVD91unTJqxnvzQkABlIPoO9P/hBGPy/pTMEA55zUoB5Bxg9f&#10;yqhk0ZJyMfkMVg+JdAh8Qac9tKPnTLI5HKtjj35rbj2hgD+dThgUI5Hb6VE4qaaaLpzcJcyPl9ft&#10;Gn3MtjeDy5ISAw9QB/KrZRzGOQPX1/zxXonxE8Ly3Sf29pibpoR86j+Nfw9Oa8mivBPAkoPbOMYI&#10;PvXzmJoeym10PqMNXVaCmi9MhRstwcHGMY7VU4kPJ+bvj+tP+1MDh+/4/SiSVW+Xbg56isI9UzpS&#10;3FLK2Y2xx3FTZkTh8FRUIkQnay49DTWd4/mBznP+TVLsU9Q8wDgcfTtTxs2klu1V1kRjk/eGOMUb&#10;kVsMQMk0Ja6CsXQHxxz+OOKux4Xplfb3rNTKyEA5yTg46VeWR2cZPsfb0q13FJFzcuSpGepGakkK&#10;noO/T1qFgoXOBmggDg8Z/HHFW9DMiZ1ZcZOcHAqrNKsW0HnPP5ipM7ByM1TuXDYwOh/Ss2+5aQ12&#10;fOR8xJOMdqgG7q55A6Go1+X5Cclj1/CpdqlcN6dazWrHsPAym7H3jjHpSFQM7znsaG3HGORn6Gs+&#10;a58nG7BYU32QySeZYkJB56Csaa5CllH1JqOSZpAFjGe5P9AKNO0rUvEd/wD2VpwAz/rJMcKP/wBX&#10;SiNOUnZCk1Fc0mbvgXwpL4x1lLq5U/Yrc5cn+JvT6V9bLDHbRrFCoVFGAOmKwfDOl6d4f0uPTrCP&#10;CxgZI6n379TW677iSO/tX0eGoKjFRSPlsbiXWm+xXk69e9VGz16nirLgsNzZBFVj2zkfpXT5nGRO&#10;nU9eveoXQ8beehxj+tSvg9/xqMscE5z3pXLKUgDLtc9P85qkkZW5VWx7GtCRPl3AkfSo7cJM7JLg&#10;FckZ/CmgM6GWW1eRvvHPI7GrvlWmoqPs+EfuO1V441VnRh97v61mZa2lITIPWt4SsZzpqehW1DRc&#10;5WRefUdK5C+0mSI/IMjmvVYr+OWMLcDcO9VbjTYLhC1ux47GvUw+NlDRs+dzDKIVk7I8PuLdgTxj&#10;FUJEP3sfhXq+o+Hn67ORnn1rhr3TZrckMv4YxX0OGx8ZaXPhcwyOdN6I5Rlwc/nUeGAJA/StaWDk&#10;8VSlhweDXrQrKR8zWwso6NGe3BH40w8nk1aYDPPb1qIpknpXQpXRxygyCinldvXmojn86COXqDUh&#10;GKcORgfjSEEc/jxQALQ1N+71oJ70ANam0rYNKp9ulADaQdTSnimgnqKAF+lPP0xTRx1pe2etA0Mb&#10;0phzmpHGcAe4pq4bn8aQxhOT9KbTmHemHjpzSYDKKU5700kd6BoaxHajB7fyNJ04ooKP/9L7MJHa&#10;l7Gk+tOBB9q/Wz+dwHv3p1R84+lP680AO6mn9abnJp1BLH+1Sg9c4OaYw9KSjYRKxx+tKtMOTUin&#10;jFMBGoyCO/HWnUdKYmAPOOM96c3+cUzPfFL+tAh2RT8UwZPepgOoH50AkIAOoqTDHjFIFP1qyEye&#10;hpN2NVFsiEY+9mpVTcemKsxwZI9zV5LfOPzrKdZROmlhZSdkipHB6jtV6KA8ZHGK0bexkkACg9+T&#10;XSWmj8BnzXmYjMIxvZn0WBySdR6oxbTT5ZSBjr0/Suts9LRcFx2P/wBetKG0giAJ/OpjLtO1B1yO&#10;K+exOPc+p9zl2SRp7ofGkcQUDr0+tOMzOAF75zye9NiiYlSTx6/nVoQq2COcd+mea8mpVvqfSQoK&#10;C0QyCF3wWPr1q+7IMBOuee1VyVRs+mRjNObLDJ6+1YN33NoqxExBYn3P1rdtyrRgjnHFYZO5gM5H&#10;etiyO5CozmkyiKT7xAq9BgYDdef0pGtecnrnmmf6qT6VNkhaF9lyuc80JgHGaRJFdAc80pjIJYUE&#10;ky4PNSDB4PJ9u9VkfYMdOvNSq3XvQNjiD2OKkX7xUYx701fmTHXHNImQScD196BFl1DRbDyCMV85&#10;+O/D8ugak2oWefstx0HYP9OlfRoYEcdz0rK1bTINWsZLK6Xcrrn6en61zYmiqsXFnbgsT7GfkfKS&#10;yNyvfPc/Tinwu+7bkAnkDPFN1/SdS0O+kguwSUYhW7MvYisu3uQvzkEMT+lfOSi4Npo+rg1KN0dl&#10;HtK7H4I70zy8IWB6dAM81VhuFkHynPHPrVpXOzCemcen0oXcm9tiu23ILdev0NRyqrKTnnrnvVl2&#10;BG4niq7SIw2oBQ32C5PDIoO4Njt+OKvr0EjDDcdD2rICIylG4Y+nep181Y1RmyB2xWi1E2bSv5vJ&#10;POccfXio2Z1YlgAR0PeoIyVUF+Dknj9MYpkkyZI254zz6kCqaEh00z7fQmst5w4wnParTXaNhF4J&#10;H4VnPIcGNMYz1zjPb+tZyZQ/KjvzVhWbBUDHHNVo8uo24Az1yf61O80cUOWxnqcUooTKUk+xN54x&#10;nqawppS74bnvVqeU3JyxwD09qxLjcswjtlMkjHCqpJJNPlvaxV+pOqXt7MmmaYpknn+VR75/TFfU&#10;vgTwZF4V0hbeQ77iT55X7kn0+nSuf+GngV9FtxrGqruvJhn/AHB6c16+zqqnHc/ia9vB4b2S5nuf&#10;PZhjfaP2UHoNKqFwOQKcQx5HFKkZcfNwKe20DH5V3nkkUgUJ83bPTuB1rPbHbjjgHsKutISp9KpS&#10;sTkUAQEA4A7ZquyMQcflVogg5PFPUKFBJGeeKCkzPztKqR261AYAXZz129exrSEPnR/L1H4etUJX&#10;HlGN+oBAosMz0+QFWYn09qpXEW1/M6hu9aLRAL8uePzqvOPlwwz71dyW7lSB2GVxwe2atKGI3D+f&#10;pVVl8tyVIGfQVOJAAN3X1HJNXGWonG6HLLMpwTken+NQzJBOMSqDnNSNjhh09c+9NYZO4ZHP4fhX&#10;VCq47M46uHjO6aOWv9AtJ8tD8p/SuSu9FurZjhdynnI6V6qybun61VktPMBC/wCcV6VDHyj1PAxu&#10;RQq3aR4xJADncCMVVe0YHcOntXql9oiNyF5PpXJ3Omy2vKgsP/1+9e1QzJPqfIYzh+ULtI4942X7&#10;w6VCVJ4HFdK0aSHY64OOaqSWJ5IAxjj/ADmvSp4qL6nz9fLpw6HPFMdRmk2kjAHA9TWnJauny/Wq&#10;jxEfeGK6VUT2OCdFrRlQgZBNJkEdKnbrjt2qMpk/KfzqzBxsRYpOxpzAikABp2FYiakHoO9OZSMU&#10;3kZNITHZByacDjg0zpSjNBSEkyAOaYOlPb0qLmpuAme1K+0Y/wD1UhwfbvTc5zmi4CHB6U09KCff&#10;3pCcDmgpDepzS59KTGKDgUDP/9P7Jz/PvT+xx2z0ppxj/wCtQCB1/lX60j+dkSkdu3NLx60wn0P6&#10;U5cUxik88U5aQD1NP4zgd8jiglj/AOHrQGPHSmAduvanjryKrcRMMd6UEVGf8aVMnPWjyAlzmg5N&#10;Jyeg/pRnnAHPvQA8A524z6/hSgDHufWkAOR6nuKsBM8H9KT7jUb7DFGe2O/FWFjz0FSxQ56A81qR&#10;2p/HpWcqqjudNLDuTsUooMj61fjt+laUFi7YAret9LJ2kjH415mIx6hc+iwWSTqWdjCismk5UHH8&#10;q3rTRmbDSCuhisAg5A/lVovGgx1x0xXhYjMW7pM+ywOQRppXIrewihX6Zq40saAKtUjcMzZXv7el&#10;WEhJOSfwryqldyd2fS0cHGmlZDBJJNgdj26VZVApG4c+/T8KeqBMY6jPSrCjJz7GuWUrnelbZDhg&#10;cKBSM4RPQ9+eOtPO1RjrVV+vPIrMY8ZL5HQnvUuQCV6dzUa5JAH405lJGT+lAAcNgdBWpYSMGw3Q&#10;9Ky9pOQv61bgyGC9P8aAOkU5xjp1qOaAMu9eT1py4JV17ipo5dygY6DFSQZyEx8MK0Y5Qw9PxqvP&#10;ASdw59fxquA0eOKBmnLGGGVqqCyH25/CrkL7wB6024hOMjv6UBcbG2cfSr/yn7vWsUOVbbzxx+Rr&#10;QilyOO2etAmiXkHPtmnKwK4FDDfUecHC8UAcV408LR6/p5ETeXNGTsbHt936V8w3aXFhqDWd5HiS&#10;M4bHc4r7XZNy4HU/rXkPxD8ItqFv/alguJ4sFgOrD+vSvOxuF51zx3PYy7GuD9nPY8gsvKzvUkE8&#10;Adq0/JEhypwR1xXPWEsnmhDxzg+oPvXUwqEU5TI9q8dRtue9KXUznV1YL/D+fWgKBgKOSO44rYeC&#10;OQFlXgY/Cqs0IVcpwDxj6dKHEXPcqBx5gz+H4VcQRgAtz7j1PrVYRkcMQcHOaeEVSCnftTTEy0H2&#10;xBOCPeo9wUbSN3P+c0xCScEcgGl27hycAevXmhsRSn3vEyKAM01Yoxt38nnrVhw4UxoRkcZ71BIm&#10;fmLeufrxUW6lIkEu0YyD2FUJpN+2N8Advc+9NdyQRnCj+dZ1w5jVpcjC/N+P+TVWEzOv7iOE7FyS&#10;3TAz7Yr2j4afD2S2k/4SDXB+9YZjjJ4UdeevOKrfD3wC80y+INbUcjdFE38I7H3Pp/8AXr6BCR26&#10;bI8Yx0r18HhOX36h4+YY237qmSkqOBxSCPeRIwxTUzIMnp71ZBJGOn9a9G54beo4kAbs5zn8apls&#10;jLVIwbrwKZ0BFMCEkbSe3pUBBOSae4wCAeKNwC7cYoArnjr7moXcx5PvkVawMUxgHHBxigCm8r+W&#10;Wh47kd6huDHPAiZ2uSTUjwurK6Nnd19OtR3iQvKDH/yzznA/OhD8yqh48vPPc+wqCVSU9z1p4UjB&#10;prfd9j2+tXcLlNg232qMHack8Y4FTsvGcYHSoJF5wQPQU1uFx30p5baAp7/l+NV1560/OTyM+la3&#10;sDJcSdAc470u8Z/Ajio129M4HenAZOAcgHj2p85Dh0JmG7HPSsy5tY3Uo3WtBUHQ/nQwzx1HrWsa&#10;jWxhUoxejOLvdJVWyOeaxJrVo/ujjOMe1ehzQ8buh6EeuP8A9dY11aKxJP0rtpYyUdGzycVlUJq9&#10;jiHhLfeHPpVKaxU8Zzx0rp7i1ZCeM1RkiCnIHP8AnmvVo5h3Pl8ZkHY5CWyZR8oqlJCy8NxXaMqu&#10;vzcc4NUZLRJTlccV6tLGqR8ziMplB3ORZcDn1xUZTDcDNdFLYFcgjuazZbeRAevFd0a6Z5NXCyjo&#10;0UMED5ufemHDcCrBjOOahMZUZHStVJHK4NERA600njH+eoqQqeAB060wgduaZFhexz7/AM6hbjmp&#10;Pm/Co2I47YoYCHFMOO1Lzj17U05qQEOBTc+tKR3x/Sm5xQUg6jmk49RSde/H0oJGf/rUhn//1Psn&#10;k07JI60z/PBp54FfrSR/O6Q7dxzTgCKjXpUhHGaYC85zTvmptOWgTQ8A9RT8AfMD+FR57VJtz34P&#10;WmgsFSY4FA254H51IFJGR70bbgkNwc8HGetSpH368VMkfIwauR25IAx+fvUynY1hSctLFeOEkfnx&#10;WjDb54HSrtvYu/3RwK6G20tjjcK4a+MjBbnsYPK51XojIt7N+CBXQ22nM4DYxmtiCxjTgcYHetJv&#10;LjA29q+fxOZN7M+4y3h9Rs5lWKySIDp7+lXB5cQ+XrURkL8Dp7d6eFxwec141Su5Xuz62hgo01oI&#10;0rPjtSeW5HHXHB9fWpwi49M885qwEC9+3Sudzudygo7ECIV5H/1s1eC5yf7v60BQQQBxnipAfas2&#10;7jDaMYyfXPsaeM5znHPcdqj2kgDP0zTwSDnrtPepAdKRgEfjUBOWA6c0rEEHH8XUUm0BfmPvQBPt&#10;IUkEZ7//AFqBzw3FH8XBznPHSo2fr6igCyig8nr71MF2t71VWXIwPzolnLYA6CgDfhb93tPX1q7H&#10;tjbBOeD0rDsndvlPtitHcRnPXB71JNuhoMy9FquyZHrnmmFs4qQOCNv05+lAhYCytn0z1q83PB5H&#10;rVQAZ3A5FTlzsx+dAFOVBk8cZ4OKAQpIHXPT1/GpXDMDu/TtSMpOQvH/ANagCVJCc545x9KkZwOn&#10;FUcMhH1596nL4GTzQBdjOeM1HPBkc9D26/pSRy5wBxU4YN93/wCvQO9jwPxp4Qjs5Tq+mJ8v3pFx&#10;+tcfZzyNhVOV6+vHvX0pfQJIhUgENngjIrw3XtDbSL8tbrmGQk8djXl4vC6+0ge9gcXzx9nNlIu2&#10;4qw25HGe9RHapLAjkHipC2V2c56c9KQqXJjb8a89xPQTvoUnCcFeCeoz1oKhDnqBV1rVGO5WGB+V&#10;Vri3YLtjbOB9aXKmWuxXeaHbgde9KG8zoM/zpj7Fzs5P0qeFVVg7Hj9eetTHXRlEExIXagGe5/PN&#10;U5YfLiJbkjr9cVckVSNiMRkHP0zUMqOVIH8II57+/wBaHEL6GeGiB5Tjqc9OnNdV4Q8KR+I7w6jf&#10;A/ZoThV6b2B4/Ad6i0Xw/faxeohTbb8Mznua+g9K06G0gSO3XakYwAK9DCYVv35o8zHYzkXJDc0o&#10;I1ghAA/z2qTqc4owSx56Y4p/HXHNeufPt3JOAOOvpRzjim+n+fypgO7OO/ShILdSXCn7h9qicY69&#10;RkU4EHp25qCR+eTgc9KLAQkgABvx/Sg8gAfnTGYE8nj1qN5gAAtNgPkeNV5569KXyWMW8/lTre2M&#10;mGY+tTtKoyg6D2o0AowSFNzuvHQfnVCbBUyxj7/atecxiIxActWNL98Rr91elVFDK7qFGMe1Vzzj&#10;A6Vaxg596icdsc8072JKzfc5GKpvgneenf1rRYfp2qoyggjoc8Z6U4jRXbO7Cg9+9KwIBJA5p5GD&#10;nqfbpSHGKsbQ1j0J59qXOCewFMDcdaD3460Bcso2BkkYFPGOcngcYqscd/fj8KeGwd3Y/n0ouFri&#10;v8w4Pr/TJqu8AfO/sanGS3PJ5/KkYuFwASOP601IjkM17feuWGOOapzaYjqScc5HFbzAYO4YByPe&#10;oiApAyO+atVbGU6Slucdc6S23bH0IrOk06VFAwc+1d0R0CjvSmJffp064rpjiZLqcNbLYTT0PPWg&#10;kT/Wc4J6DjFQTQxOMsMDGMGvRJLCNsdAOegqjPocUvQ9K76WYtfEeHisgjPY83n0xWGVx6VlzWbx&#10;ggjgdK72XRbiMZUn/PpVKexlXPmLnryBXq0cxT6nzOLyCUdYo8+aM454qBkxx7muumsFY/KMGse4&#10;sHjJ2jNenSxKeqZ85iMvlTvoYZVuTngelMIyO341deMjrxzVRkIwOvHeuuM77HmypuPQhbNMI+X6&#10;U9zxTDxTZFhhxSdKc3UU3PAoGHTmmnNKc4pnX/61AH//1fsknNKKbRX60j+dx+MCpOuKYePxzTum&#10;BTAeORSqCelJ39Keo5wvFFgFOBwOTUwU5GSPxpY1DY4NW44DnJockjSMGyJI88fz+tXIbck/U1eh&#10;smbp2xW/b6aP4gemf5VyVcTGF22ehh8BOo0kjGgsmbnHpXQWumcAsMiti3slA2qvtitaO3Ccn8ul&#10;eLicyS2Prcu4fb96aKttYbflVSeT9O1aXlhBk8H+dKJRkGIfLjHPX3pPLZgT614VfFynrc+1weWQ&#10;ppaEZmJ+UDn1qTyi7A5/Gplh2+/vVhEIUED5ueD0964ZTvqevGCjsRpFgYA49elShcjHT9f50/0G&#10;OMdvXvUiheMdSeazbLECnOTwPr/Sptny89/Wjnue9P3LgkHpxipAUYJySaUc9B7fWmbu2AKARgZx&#10;+ZoAcG5+YcDihmwPl6En8OlN5UE/1qItn5QcdeaAJB1PfA5qT2BGCOPpTUC4JP65GeBTwM7WyOP5&#10;UAGW3c/oelNIPBz1NL36A49aTHIAPHp0oAgHFO+8CpOKMZHp9eKeFw/J/nQBPauysAvX/PSuiB3R&#10;gjofzrmUKK24Dmt+CZWhLHPHah9xMmJAPPH1poOCeKVoyzbqds43Hr6GpfckmVsYI7VOg5POME5q&#10;mpwSM+/tVkMMF/16GgCxgY3DvxTWwST6D/8AXTGfkBe579BQWLfMoHXpQAducH60jKe3FPBxnvj3&#10;9aTJOeTx/WgCIthgfSr8BVlyefxqmwB5UdO9SwtwSTn2oAnuIQRx29656/02G8haKYZH+NdKMkYA&#10;5/Oq8sO4bhnvkGk1cuE3HW54Tq+kvpM+wHMZ6e1YEysB5gOScjANe5appcF7AYpB1zg968d1HQr/&#10;AEx3d+Y1OQR9e9ebiqFtYo93CYpTVpPUqJGBtB6H86awwNqHrwMjrUPnsDluTngippGVQJozntXF&#10;HXod7uQXFsR83GDzmhYSEBHzeo6VK8kTDAJxn8KjSRQChPHNJwuw5iIsAC3bp7Ve0nS59Zu/s8Qx&#10;ChzIxzyP8TV7R9En1uYM42Q45OTzzXs9hp9rY2vlW6BQM4xjk/8A167sPhb+9I4MXi1BcsdWGlaf&#10;DbxLbQABVwCPwNbvyrtU1HBGY4y3I3cfSpF+8Oeo616fkeFKV22yUAde/wBKX1P6Uo5Bwc8/5+tN&#10;60u5A0nBGOo5prMN2Rx7U459etRMUALGmAOQnXNVHO7k806SQsfaq7gn5VJFNFIY7s52qDj2q1DD&#10;/EfapoosR4PPv3pwYxuQelMVy4r+WuD7/jVaQI5yOmelNmwyHBwf8aijDKCW6HikuorkMpV+cE7R&#10;/KswNn585Jq1NIIo9yn73asgylBhu3pVLXQq5cwcZzVdx8uc89OPagtuTJz/AFprAc8nikJkbdQP&#10;1qsw561YPvzjvVdmIGauPkCIx6jtURUAEGpmXbwD9agbnJzj8atjYw4ycChiBg/pTup4ppH979KB&#10;dQLDIYetOD45J7dahYkdfzpO/XA9qCibzBjIPQ9fWlWbPvyKq8K1RMGAJBx6fjSYGjvXhx+I/OmB&#10;1wRnn0rN3EcAfjUu5eMcc/rU2FYnZxgFeccn2+lCyEnB6H9Kq+YVPPHaplYMcjg9M1V9BteRb8wj&#10;kc9R9OKQzL/ER9O9Vzzlhnpj0qvKWUhyemP604yvuZ8ncvGaNgR3qtIkDA4O72zWcTIfnA5PeoXd&#10;1bauTwTxWsZPozGeHUiafTrZxk/hj3rAutJkjBZPm9c1pi5kTKucZ59Kel3lsnnrn0/Cu+hipR6n&#10;jYzKoVFscBeWABO4YPPbFc/PAUz7Dr6V63PZ298h7OOv1rj9R0iSDK4/EdK9/CY9S0bPhM0yWVO7&#10;ijhHXBPf8f6VCeCB7Vq3EGzOf1rOZVPJBr24TUup8nVpuLsyuw5ptPbkZIpmQKoxGtTGBp2RSZoA&#10;/9b7IpeVpKMnIr9ZXY/nccoz1p46ZPam+tPUA8noKuwD1GcHFWo42wM0kSMwBHFa9vbs1ZTqcup0&#10;UqTm7Ijgt2fGPrXQWlgTjI6881NaWoUdM4HFb9vEVAP6V4+Kx6joj6nLcllU95oht7VUQdD61qRx&#10;hRvJxjPH+e1NBCqdg5PHTIp6Rl9xJ65zXz9fGuV9T7zBZPCmloTrJjIT7pHXuDT0V3bDDPHbjPpS&#10;pCQVbBwR2OKthD3UnPsK82dRs96FGMVZE8cfTvjr2xirYUKMjBzUKdQScZPfkVcVRs9enasW+prY&#10;gKfdGO9G0gnb8pzUjoT0H5gVHwByB3yR2qQJCTnHU+1OHy447+lQoWIxgexqTfgdwD602gJjxjjo&#10;c5obpg01cbgAe3IFO788UgHA/XPrTzjOOTmmZBIGO9GMc+hOMdqAEkJxnvjsf84pgChhnP4dv/rm&#10;hmLKey49P8KVVGTnrnrkmgCcP2J9Pw/HJ5o6gjI789BTASfl7d8H1pRzyOKAHfKwyT9D2Ofekz0A&#10;x1pD6Z4HtxQAD0B49KAE7AjOcUvJOemDSk4IA4pvLKDnpQApwpDHnH861bB2wEyM8k+9ZrKdh456&#10;8Ed6ltXCEBgeevQ0MTOkVsY3e/HpSn+9+VVt24Aggjt2p+4HKt09qViRcnqTnr+OBUmW746j9RUW&#10;QAAOPTtUoyxA7njik0NocM8ep5pR1DnIHpmjoPqPy5oIAYhgR15FAiQdMccHtUpAJ/lUAJ6dxzT8&#10;7yc+lADsbjjv2NSJgfLjp15qMnA608HceOMewoAtxgscHvViRDjnOD3wP51AZFQfKCKRpcLkjigC&#10;nPEuSBx9K57U7ISxNGV3A8VuzSyS/c5HXpWbI8sfMgJz0H+NS9dDWDa1R45rfhy701t9kvmQtzjB&#10;JB7j8f6Vz5s72NVYwyYPYqeRX0SLqIjDACmXE1pMF3kHn8vSuSWGjJ3PSp5hJLlaPBXs78x7hbSq&#10;O2V7fhUmn6c2o3oguFZY1I3ZHevd4fLHCt3PQ+tJPu6op5NVHDxTvcJ5g2rJDNO0+3trZY7ZQijg&#10;YrZihGcn096oWk0wA3qdtbybWX5Dwfpiuo8ucnJ6iFS+CCOMY/Wq5jA5xzj+VWc7fp1HpTcDsfUU&#10;XIuMY/Njnr2oZCOW/kOacwGdwAGBg5qtI2VwKYClh0qmxJb1FLubgdhS4BOc/wBaAAKWbFL5bBsC&#10;pYim7pzUh6hx1HXtTQXFL7V2d81BvQ53DFSMy5x3/nUU0ZY/KOPQc0xIfLCp+aM/hUcu5UCfqKjB&#10;kztGAP8ADFI7ywgseR0z60DMi6PzBd2QOnXHNVJgMBvT9ce9XG5Zn9egqmcA7unXnjNaR7FIRNw7&#10;nnpn/ClOTknnpUnJYA9OD2NRYJ65GR0AzUMkZnGNw/Cq7BiCD19BU2w8E55zg5pAFHGf0q0rFWID&#10;8xweoqMjrnmrDL1bJNQsCR259cVQyI8EgHFJnjrnrTyCMY7/AI0zkHv+NAthhxggH8+lRkE9MZFT&#10;Ouc8fl3pgXkFcfj/ACoBETISG25b3P8ALFMYZJC8Y7j6fSrTgsSw5559KjIwv06gDFAyrgBAD/nP&#10;40MhfA5GOpNSeXt64OfT8qk2ELyfUY9fehqwFXHmNk+tTIARlhg4z+tPMS+2e9PiBwOPrmpbBvsK&#10;Rg8Y5J9vTrVa4K9eM1YlBAC1TdjwPfgUREiJgCeSPoOlV3jYHap4GanHzcscHmkJ524yM8noKpMZ&#10;mTQEjLD8etZkzNCMjt6cV0ZAwADnNUJ7dnBLcYz2rSMiXC5Shv4WYIWw3fJrTlHnx7ZMEdu9YFzp&#10;jN+8jzuz1H0qvHe3tn8s3IA6Ct6NVxeh52LwimmmihqtiEBI6c1xTA7sDofX8hXqV1JFe2+7GPav&#10;PtSsjCx8vkdMgV9RgMXzKzZ+a53lTptyijEkDZ4H61CxGSPSrZTcgYjn0NVnAGc/r1r24u58hOFn&#10;YhzmmtTunpTTj0qjM//X+xiTxQCcUDrzQvJxX60j+eErkig5yf1q3EnqKgQEnArSjTBx7VM52Nqd&#10;PmaSLVtCTj3rqLS1bj0rJswN238BXZWsI2DjHbjivBx+M5bpM+0yXKfaNSkhIYyuOBxVxEYcn15/&#10;/XVqO3HVe3XNTiD5CG9v5V8zWxHMfoeGwkacbIiSPBwD06irSABCEHQn8eKAmWJxkdOetSrHxgjg&#10;5FccpX3PS20HhOikdPf2FShWUDPpmjHzEDufwqdYwD8q9ePaoARA3HX3x1qyhyMnPT+VHkscYwMe&#10;1TpGFPIx+NADY0U4JOTzwe1J5THG3/63NWtoHIxx6UN6857dqAK3lfKB0P09KJEOBz/X0qUls4YY&#10;9waOcHvx1p2Ab0b5unpS4Bzk5x09KVl74JJpMdxikAmc8YOc9u1DbTgHk+n1qT5UGT17cdahILNl&#10;QM9x0yPpQBHtZgoYY69qsFWwTk44GPWnrFsGRx347/WpCgK5XOeuBjmqsBCVI/rilVWLe/51NscH&#10;p35OP5j/AAqaKNS3PYc8DmiwECx/Jjp+mPyo2jb61b2DaTtwDwM881Ayu7A559++KEt7hcgIAHGc&#10;+lKUUEqc1JtfA3Z479ce1BViRkc+n+fWiwCqMg9eKZHkvnHPPIq4gGM7agnO1w2MDmiwjYUk43HO&#10;OBzSEtj270y3dGiBHbt2pxwSWHIP5DFK4thUYgZYAj6VYB3EDv8AyquCBnFS4yd3cn+lICQMFAU4&#10;6e9SZ4wen09qr9B60pZgMqT7fgKliLXGSxP5D2pd34e/86qh3YdTz179qk3e36UAP45BIOf1/CpU&#10;YdCR+VRgkjKj0H1pskojySATQBYc7Bluc0zbLO4AOB6VnrK87HP4AV0VuVjXBxk8UNDasW4LWOJA&#10;e5pJYY2BDDNOeXK4HGeaqurEj+VSSnqY9/bRLhlH5VijT4X7H3rqZbYyDB6/SsaWNoCcHmhlpmSN&#10;PeKXCEjGcVvW1vLgAge+az1kkL7j+OK2ILtNwQjp1xxSG5dCxDAxXyc/jTRFNZMcD5R+NWrdRLLk&#10;DvnJ561osEkBV178U0TcoLMkx4x6UwnaPmzgHtVW6iNm+5eRn3qe3uI507dD9adupNraiys23nkf&#10;QVEpBGeCadIrINp5Hf0qEgKMjvimtrlFWYAsQM8dxSrkNg96e3GR0x6CoSWHJOTVFEuSOR+lSRyf&#10;3sVEenP6U1nCk4/CgloklYfeXiojJJnK/MO2f8imFi4OOPpn+lKsoXC9vxx+tAhRLtGTnPrVaaYl&#10;MDPPvV92j24IOTVJhk/MMenfigpIqFewHXHWo2Rt27Ix/nNWiCx3Y9uKYQCT1yeOR2qr2BuxE3DE&#10;HrnpUEnAz0qU4yc549evSomyRkHg8Y+lLqJEGMcr2z7U1+gOPXj/AOvUwyAcnHHTFRlRtyxx+Ga1&#10;HcrBQW/u59Oaa+AzHHerDc429u9QHdk7vzNAXItvX6U3BJ24xkdakYZww5Pr/wDWpfm28+/P/wBa&#10;gNBh4xnrSbcjn6npUj87SByPWmHnAJxn2oCwwqCflIGOoFMwAM+nNSgkckY9ff6Uw4Ix3PTI7UDG&#10;MuVAzg569vWgA7jjBzk+lNLfJ19eQKV8jj1oYCgnvgdO9OVsHB756VF8o4Xk1MuWHPHrzUSXUTQj&#10;jI4zjnqBVN0GKuYfkA5FV3VsAgc57GhXBMqFcD19u1J5a5IAA/HFSYbILAjr3p4Xdkn/ACPWrtbQ&#10;ZUYbRyCPSmN33HjFWiiAYxj8ahcAdPfI60eQFOUIfmx7kD26dKoTRoyhXUDj65rQkBClh16elVGj&#10;yMKASvTNUmJq5nT26xxHZ19q5yZRL8h69+3b1rs0icj5hxyT/wDWrPu7EPlse/HXkCu3DV+SVzxc&#10;xwKqwaZ5oIgha37gH+dUpY2Bx9a1NYSSzuRKn3e+B/Sq77Jo/OToff0/lX1+Fr8yuflOaYF0ZNWM&#10;cjbk0zJ65qxIhHXv1qAKO4r0dzwpKx//0PsU8YHOeaeo79qavuf61Yi6cYPXtX6zex/PUUWo1x0A&#10;59a1UTaufWqkEZIH881aLKGAyCBXn4utyxep9BlGC9rLU1tNA3qT1zXeWSAgAn3rhNLOJBjtxxXo&#10;tgu5cAHNfH4ytzSbufquX4VUoqyLwVCMHoOvvSujHrgH1Aq0sQ4GO2Pxpmw5wexxXm3PWiiKNMJz&#10;z6+tWgoC7yM49/8APWkRV28DnFWcMVI7en9KRRHtA9cE8c9jRhCwx0GeBz0xUyhhz+nXmnAMq5X0&#10;54xQA8YAyPXgVIvynd2zzjmmKCBjk/59amCkcc9KQDtpI9T60rKuQD+VSp1B68UrAH5xxnOKAKbL&#10;+H+TShTjacHjv+lSEHPr9aRSe55607gARtowc9iB+tRtsUDnoOetWCSAMDB6/nUDBsbc9fc00Ow3&#10;LMuAfwqYR7SGP3v88fjUiKpBJHJGPpVkqcZP4UXJuVyNvTnsBS7NpH0/TvU4QZHGPwo2k8rzj+VF&#10;wuRbQAWXjH6dO1KpU5789e5qTG3HIOev49KQDOccn6UJjuOUHrmo+OvUmphnp0p7BMYHPvRsTtuQ&#10;ZJBwD09e9MCjJPWrBAGAgzijGSVJ49f8akQ5No/1np6etVbxEUhh9PWrYI6dKjvtxj+XtzxxVIpM&#10;TTm3ZRjg9v8A61XZCoGR16Vj2T4m2scHqDWiWLZ5NSIlJYnAPXNP+cFiCeai5wDjPHWnrtOGA/Oh&#10;hvqTdDtUdqbu55oZz1Ppx2FKwGSc/nSsIMquCCPpUnCrz931qnLcIhxEO1QsJZBkn14FFhpFuW6I&#10;JWLtUaI85yTz7VPFa4XdJ1/TmrJ+QYXgjinYaCMLEhPWpY5syg9PbtmqhZt3OKljyX9vegZr7xwe&#10;4HFKJsdec8UKvRgR0xTJDGrYY1JBNNI235c1lyW7Sv8AN+taB2npyBVZ1Y5K8Y5qWMrmCKPlvfge&#10;1UncGQBR6/rV6KJ5Jdr556n0pZraKOUY6gUlvYe+po2SMq72PXpWjuXIz1HeqqNtiC/zpd/Pzc/z&#10;q0iX5kkoWZCG6e9clcvNp9wSudoODj3rqS5ZTt6Vi3rK77SM8Z5ppdxrsOt72KeMEHpnr1psjHB4&#10;qjLaspEtvx7VWS+ZWCzZFNDRpFmbJ6DHGaYeScnPb1pQQwyB1J5zmm+pJx/jQMexBOAO2PypixMe&#10;ecUFSuD6mrcMg2lOmM5oEyAx7VIP/wBenrsyEJ4/lU5KEYY8VEIM5KHg0CaFkWPJIb/9VUX6FgeM&#10;05wApDcUxvlCjPrQPyGttJ6HpUZYbeufanOxwSAe1MYfKSCfaqtoLoNYtyeahkA5zzmnufmz+Bx/&#10;SmEEjk8iiwiAkjOzjsaYckEipSRyOoqN8dMdM1qkPqQng8/lR1xtGOtPfaACRzSNtHPemkD7iYxg&#10;9c9xTcDPHbr+FSNnAx2x+lIdynJ5zTv0IcuhD3yDx1qMADIHPQ1ZYZBpnlqxOe2B+dJ6lxZDxg8d&#10;Ceh9/wDPSiRBtII4PY96ldMjP6UHOSGH4j1qR3KZTeDg8f4Uxo+cc8dfyq6VJJB7c5p5AweOT1oC&#10;5n7SeSB/jxUgj2kAccdKsrGvOccEVJt4JPXnj2oE3co4PBbg1CzgAlvlJI6irBGemfrSMegY5PT/&#10;ACaBplR1DLzgd8UYAXkgmrKIDkEc57GiRSQF6/8A1vegLlYqeoGBx0pDEzHOcDn3qU5HHG3t9RVi&#10;M847mk2DZmNbZ681UnswBkcc9hXSY5OP/rVJJHGxG7+VTzhcwbez/dkMOee3H1qOexXBIx1zx3OM&#10;V0scSgFFAA6jFULmIrHu+tOM7PVkTXMeL+I7QiTJ47e9cfAzWr+SxyrE/pXpmpR/aLhgeh/GuI1m&#10;yKNuHHHA619Dl+KtaLPj89yzni5JFCePA3etZ5yDjpWnFL9ohCMPmHr7VRmTDYya+oo1Lo/McVRd&#10;OVmj/9H7HXng/pV+BSep47VSjBPStW2T+IZzX6rUlyps/AsPT5pJFpQI1X3pQCzbFJ6kf5/KopGb&#10;GT68VpWkYfBHUelfL5jiL3SZ+m5DgOWPMy9ZgrJx3/nXpOlkkKRk/jXBW8IVs9Md/Su60l0O3I/z&#10;/wDXr56pK9z7KEbKx0pUjJxz6VXZASCOvpWiihucfjTWjHXPv0rA0TKarhT27mpAi7fmHfPFSsox&#10;huKVQw4zxyBTRVxgXkDPfPtT+cfnShMYI7ED/GnAcDd06cfnRYVxMduQKlVgcADj1pnOc5/DrTuh&#10;2DjNOwywpKEA4IqXGMjHPaohjFPOT19+KQDCv4HHPvTGBxirIXuw/wDrUqgN9aQmyqUAz+gp0URB&#10;zxkVZaPGS1N2AGgNxCrHBY8nJpxJ6dR+VOJZj7+9L8p+UigLEZ34/D1NPKnPB61LswOnsaaQAQRy&#10;euO1PcYxQSfmzxxmnAbjnv8A4UgXjA4NOXGeBk0NCYw5IBP+elKpGM/zp5x0b9Kbt57Y9KQhckdK&#10;aR8nzDn6048n86bnnJ96BCZwAcY6fjSXmRATnjn608bTyDyO1Jcn9wWIz655p26lGNbyYmX1963U&#10;VpTt5x39K563ybgIT/8AXrq42jiT5zj6e/WkSRgKBlvfH4U4yKm4Hp15rPub8ZKwf56VUCzTON3r&#10;T8wLbXwRSF+bNRefPOxC9MnAq1DppYDf271qJbQwjihsfmZ8dm7EO/8AkVoxxxxgj9aV3AJA6ema&#10;iMuSM9eaQ7kwbglu/b0xUDkg4JHvS7ievv0pCcrjOAfSgEyBpBnI/lU1u+5hkfnVaVCGwOlSW7rz&#10;jqDQM2C7k8cYqnKzlsnn6Va3bly3GAKpTy4YjHTpQJEvmScAVYjLLknBqvBIuPm5rQjSIoT1+tJg&#10;2VUn2yEg9RyBTWlLzHNWPJQHGcVCYCHDdhzSSJNNWO0fypc4xxz3qJD3P1qXeD1qiWPLDHOa5/Un&#10;UsAPYVsTSmNCAckdfxrAdTJJuYHOe9FupUS5A+2PBzSXVnFOAyjoP503djH49KtRybRgUFnMh5bK&#10;QIQSvPFaaSJcKChHvWlNbxXKncPoa5m5trixffD93kkUAa/zg7Xzz0qTk5Ycg88GqkGoRXSiMnDf&#10;THNWirRjigLCsflxnp+FS5lWIFM9aYWScYBxjtTJTLEMCgBhO/IPbmmuxY9+OfzpI3JPTGevFKx5&#10;z6Y6UC2uQt0JHFNIBTGPqakYc89+aacHjH+cVV76CuQnIJYnPQCmMOB64pQcglv50MT+HejYGQ49&#10;qZnLf54qVvmGFOKixkda2uIa/ABJzQwxjOKCPl/HrSEYx3oBsCVwSOORnNNJyxxStyDu6Dt3pAm7&#10;gjHGf8KDO+tx3U8c84ppAJGPx+tPySBz0/pTcc7cYz1P4ii4hRkj5fxz70cZwQeeM+9LtO0Yz/k0&#10;5s5BHbtU7jRCVJXoO4xRt44P49OlOOXXg9809j1wOf0NJ7Gg0rkc9RyT7UrqM5T/ADmn7RjBFAGO&#10;P8/hWYFby9hKiomVeAwHPX2q590EjvxmmZ6/lQBVCBSMccfnSvGvGTwKl5YAHt60x1AGTz7UJ21A&#10;pupHK9Ppz+dRktG2MYHXvVzYSDn8qiaPdjsTwf6VoncaZG04UFT644NTxPvx9fz9KrNbsc5xx1q3&#10;ZWzAZP15pSitxF7BwP5VUvGCwFiOfzq+VIAzzWZfviEqepB+lQikeeTqTKzqMc4/A1ialaiRDnt3&#10;HeuqMRc89Rn8/Ss2eEbdh6nvXXSnyvcwxFJTi0zymVWtLz5uFY45qzNEWIIGcjNaOs2q7N/p0qra&#10;N59upbkivqsJiLx3PzHOsu5JtpH/0vs+LHVfb8K0QQq7apwp+HNWpGIBx+vFfpOLqWiz8ayjDe0q&#10;LQTIJG0ZGa6Cx+Ug4xWDagsCT6j3B4rdttwbk4/HHSvjcVU5pH61gaHs4WR00Sq0ZAGMH8639LbD&#10;Y/U1h2bgoBjI7Z61tWhw4B4ycV5zPQO/twrp9PX3qV043Hg+lV7J8rg9c4NXZhwWH86m4Ga4I468&#10;0wfKcgZxn8KJW68/Q1FuIPPGc/0qirE5wSCT3pQ3y88ehxVb5icfjVpUwwPJPpT2C2hI2DyOc/hS&#10;7R1wPqKOcfn+lPVRjnikCJVGTipoxjrz1qKNQp3GrCfeweaQxCuV+tP5DU5sbfpQ2Rz2FADRyORm&#10;o+CeaVgcErwDQ3rjrQAnByfz/ClBORk4H+NIBggfXNSYzgGnYLgCTjPPPFPP3uKRc565Bx19qU7m&#10;PHbPv9KBXA8nA4pvqQBwOfQ07eD/AJx60zPb2psTFyCDj1puPfGaQlshScEfrUZcH7o6c0KNxDzu&#10;PyjqBmgcZVse34+9RZzkt1qQg5zjI5+tJqwADg8UlyFaE4z9PX2p2MfKc59T70O4ACnp+dUn0Hc5&#10;CX7TDc+ZGSce/etiKS4mxnnj61oGC2mbcR1NXLeKOL7mM9elOQ2yGCw3ElxjJrXjjigPA7emai8z&#10;+9/jTWYkfLUX6Cv0LDSkAg/WonlG3IPGelQM+5sdOKRsjnvwaQhXJZgR0HfvTPM3gEVFK7IMgcHr&#10;UKsMhRyen0p2KXcv7gDwaGYAcgAflUAfvjke1T7gSRnP1pCuRzHK5Hp6mmWjckevWpn5GPrVKI7X&#10;yTxTv0Hc3CdqnArPlDPIcnjrVxX3x5z2zVFyS3y8f/XpDJ4vvADjJq2C4TI5FQW2GbDdh1rVbyUQ&#10;ds0mJmasspYnHar9uxlTL9MdagSWNWPHbFXrcxyZAHHTmiIrjc4I/WpQVbJPrT2RdpwMVBtO7Gcj&#10;3pktBOgc8jiqFwFj471ouCRg81jXjYfH4fnQOJIMc/5NPyM8cZqkG75xj8+KmSTnn8KCy6GYcDvx&#10;TmSORSp/WoEbaAfSpBKM9KBXOevtNe3YS2/41PY6gjjybkcj14re4k46/WsK/wBMDZlh4Y55xT9S&#10;k7mmbTd+9hPBHWqUk7qdrjOBUOmam8JFrOcE8DNaF2sbjJI/CkIgQL94cZzSAjJFJEf3Y9qCcdPX&#10;6UCY0kAA+1M5JH8xS5BXntio2PzdTjmmiSNgOAD3qM5CnOal3bRhuR7dBUTnqAa0S0Aa5xzzUWR1&#10;xx3FSMwPbiojjINUmA48gD+pFISC2CT+X+FNDDfk80pb5tvT/PpTBuw8r/FTeehp2QAO/v600t1z&#10;+FJszbuOJ9gPUVHu529PoM9KduyMr1NLgHBPBxSESbTsz2ppAzketKQR9B19KQkgjpjqaBp2E5I9&#10;eOlICOaBhfzGaUBs8VEi076jsflS4A6/nTiM8E9f0pWI2lR2qBkRHHPJqIjr71M5646Cq5Kj8etA&#10;CDgY9aDxwKRj6/hSbu+aAEPzdfw/yKftGN3r+lN3gc96b5nzAntnpTAe6LkBe55P4dav2yMACDwP&#10;WqSlSeMHvweauoxCDsCO9FwJHGRu645rndSbJ2fj1rembEZA/wDrCuTuWLTnJzjNNK41qZpX5TgV&#10;Qmi3L1wemK1T8oOeSTnAx+tUZpFJOMD1xWq0KaOI1S2JBOOnrXI6a3lTyQPxivQL5VfOMnHP1rzn&#10;UA1veFhwSPX3r1sFVtofN5vhVNJ2P//T+2YwF+bOKrySBmHc1LIxCbc9apxt5ku4V9vmNXofn/D2&#10;E2kzbtgnHGM4GPet6BRnJIHNY9mm4ZA/WtVWb+Ifd6k96+YqO5+hUo6G3ayYkGAefyro7ZWYqW6V&#10;zFlOnc4PSustvnQCsfkao7CwfgHPWtiRAVz14rnbNlWMAcH+dbZYtGOeRz74rJoLFCQYOc8Zz+dR&#10;AbjgAHHFWZCCeePamjk7QPXP+NAeYFdgBFSqAuCe3XHWkILY54NTKny8HmgY35s7R69alwpI5zn1&#10;qRYwGzT9oAB4PpigCMAlSMcc8mraKzfN0x1qLgcnp6VMDjnn6GgAIAGRz60p549OuKccHt1qN/l5&#10;zjt0oATG4ZH61Hjk54Ap3Q4B4PekZscdTQAgBNSMQD346UzIZuR9fSgsxHXHpTtuJjgACOOv+NKT&#10;8vv60vOMHjP40mcDrwM5/KkSIcDgjt9KYTnr+BpW4XA7Y/HijsSOO9AEbYzwPXvUPzdfSpmznn17&#10;VG21fx9quL6DEJAbtk04kN15/Omtkng5z7UmODjn8TVWBE2TjJH6VBKxVMEnngfU9DSlsAZ4/X9K&#10;gkfnnjgjFRYLCx71wMcg9RxV+IBQMc49/Ws5A2cjsOnvVwFo1wBnNXLUdiyxbqOvPel3lRkHJ75q&#10;NcEfMeen0qRge/6VPkIUnnBPB5J9/SlY4GW7/wBKaSvI6evvUTHoRSjuIH5XJJyfTtVMsQMgdCef&#10;Xmry9cjk1XmT5CRwT/ntTehVxUbp2P6VZRgpIH41mJLjljnPpWjlX+ZT2FJgyY9azXYhsVePzYqm&#10;2DJyfr61Ika1thkGfSq00irIVHTv/wDWqxDwoz1rPn+ab35oC+tzQgYk5U1feMkZJ49hVK34XGMY&#10;HUVblOVAzmgTdmCQjBXJP5VctsxnHUVmqrhCy9z61o2wzwfXHHvTXUGWSex70g27ufz9KGIGD9Kj&#10;53HPHpSAlOAAfWsu8Ck5569q0tpOCT3rMuQoYZ9qBlQgjnt6mkAA5HannJ4PTNMIABoHsPy3OCcd&#10;x2qRnDDI4xx+dVy3IANO3qeD2oGWxI2Bz/kVKSCAT75FUldQDgZ5/wA9qeX7DNMTZSvrATYkh+U/&#10;lz26VDBazxqfNbOOnJrTaQnjFQvIe3frmm+wXI2AXIHp9KTvyByf6U0M2c5GO9MGRg98/wA6Er9Q&#10;30HscLwMA8VAzNzjj696TLdeOPekYnpnPXg9qtRsLYPlwdvbtTHOBzznk/4UhPU/rUe7JzmqQCse&#10;QM4/wo9eKD/KmHBxxx6DihIQ0Ee2acTknHqQCPwqP5fXB9PSnHA4pikPLA9vTmmM3J2nPPT0obGc&#10;Dj0poODkHJ9aDMfnkEdOgpQAcZ59ajbO3jp0oUnAx60DSJASQPp096UMMZPpioPm5JIBHSnqW6H/&#10;AB/OlYezJs8GkUnOe3c5qJjgFs8Y7ZpmeDu65qWilraxZDZxnqTQWIxk8d6qNIwXuaaZWYknkdqn&#10;lKaLDSZHzDOTULv/AHV5qMPu+9/Oo9wzjnB70coiUnHXkfWmFwOp57Coiflwpzjp61CXZjzg4zwP&#10;8ar5ATCXjLVC020nA4Oc1Vlk2EZPJOMD9Kr732cd/U802ikjXgbc4AOK1QxHB7Vy9tLtkBNbbTgH&#10;b3NRKNhMvTMGByM47Vzc7JkA45/zzV66uWRSc8isGad2OCQOf6U4rqNEckg289efrWdJKeC/Gcj/&#10;AOvU7EBRx3FUJmQybc/54q9BlC6IbK9cHketee66h81QBXfXWW/1eefTtXI6vGzbW5z05ropTs9D&#10;jxcOaNj/1Pse5Ygg+vHWmWzY5PXJHB9KZOMsMdM9RU8SFPfnmvp8wqXkfPZNQ5II6/T0O0BucjtX&#10;QmxV1G3p3rndPkKkHpnj6V6BZBJoQG614s31Pp4rQ490ltzuVRnr7+3Wuk0q/dmCucE1eu9OEqbs&#10;c+n0rnZYJLSUMmeOvpjvUblHpdnISMA/41sRtlSB97nv1ridOvQV5PJ9fSusicZDDp/9as2LqXWU&#10;Ngn+KpArZyoyfyqJSCoOavBMNjHcfypA2RKowfUHkfyqXA9MA1IIhwcdCPz5/OjaM/LwT+NBIcfl&#10;1pSACDSknHHvj1pDgjLenrQMCOobipFyMEnpUZIOAw6VMNqnp/k0FXJOMHPU/pUbfL8pPrUmcYzx&#10;2PvTDll3Dr9eaAK568UhJPFSMCp4I5pg+9jv+VACE4GQccnP6UKRjnj+tJkj2FHy9B/KqemhBKC2&#10;enHNIzZBx0+lR9+uOtCknv8AnzUgJ7v/AI07d7e1KASMAHJPamAD7wz15FACShgSD7n+VRjkZPNT&#10;SZICnk+tQdDtI69T2q0rofkNPK5OOOlBPUHPemkLtyRzzQwyM5xg9Ksobnj1qIqDkgf/AK6mJAXK&#10;io9wPXgH+lAEiqA6j1PNWgSAPT+tV4jyf/1c1OeVGT0oJZMPr+FKf165qJCAcnqKeTnGeo96zluI&#10;GPGScEVCxbsfxqZzxjrnv+NNI4z68/rVJ6D8xyscUSq2OSQP1pWAGGHpzink7x6598mpvqIxsFWz&#10;2z0rQVgRleO1Vr2Lb8ycfQU23lJGMfrQ9dSmagViOOKqMHMpA9Pyq0rZ4zx7VSlDLLkdCf071JJs&#10;wBvJGBj0rNnB87J47dauW0gMOD2/yar3S7jyOpyPUUDXctxnKgA9Kuscp1x9PSs+LKjYfxP1q0Wx&#10;HkCgl9iaFcDA561dhO0hgM89KzLeQlioz0NX04OQcH0poGWj8wGTjNQEHJ71O5IG9c1C4JIHHQ+9&#10;Owris5zt9OfSsu8POR6itXcmcdTWVeADOB9KXkOJTMpHUjv+FHnDO0H8arNG+c59KPLKjAPBP8qR&#10;Vyxn5uaUnjNRhcjn17U/AwNtAJkinA7+1G5sUzJ70m7HI7U0gZO0gYc1EcEEZwaYxfAHcUBgBlsm&#10;q5OoWFc7eoz1qFie3FPJJHGaic8e386aiIjfIBxj6+lRO3G3Jzzk1ISduD04/DmomcEcD1q0xobn&#10;+VKMEc9aPl9MY545pmdnzdc0x7kgxmmOcHb+GPSg7gPwPFO4AHPv60CaA4wD1/8ArU1s4FICASSc&#10;DtxSlQPz796CZdhSTk/Sm5yBQT3Jx+tNznPGR+VBFmJkg/ypDg5zwfXP8qXngqc0rbiuD0FBVtBD&#10;1ycnPT/9dBbbhuCT1HY0E4Xjrzz+NLtYNxkfTpQJR8xvOOBzj86Vg3KkjOfTNBXORjA9TTc5/eZ6&#10;57UmUtNBsh989M/T3qB/nyBjjng1OBnJyD3x35FNIBxnj/CkUmV2DtjZz680fMeWPPoKkcAYK8Y6&#10;HFRspI64IGaAuHHQ8D8aiwCaegwPmGe9MOXbIx+v9aq4kr9SoyZbjtUMkWASRyeavAbfvAEjpimu&#10;c9R6nBJpFEMUZZlx61duYHOHB5x3zTLHHmYXv+NXV+eYx9Mc81MmLYzpVLDGMjHWqLW6AZPByP61&#10;v3SLECzHHHXPFcvqmoC3jzn5uQOfp2pJ3GjLuZ1hjJJAPA/HArJtWa6lL8sBn/PvUESXOoyFpMAH&#10;/P8AKuos7P7PGVUDg07WNLmZcRBcYP8AQiuS1OIkjaPr2rtLlSW+Y9/SuT1lf3gVR3rWErGFVXR/&#10;/9X7HCkk7RkehrUgh+XcRhs8Cq9tEJJB/k110NjGQCOmP8/WvdxkveOHLqdqaRiwsYXGM465rvNH&#10;vN4CHkAdzXMzWLLkjIGeOO1OtPNtpMlfpXnS1PWR6zEBIpHWqWo2KyLn5enbj+VZOmagXjBbtx61&#10;1VuyTIN23vz3z+NQ9AZw237LIEHbJ79eK7awufMQMSOOfWs7ULAEliOB06nk9apacxt5mU8gHkcj&#10;+dNq6uD1O8iJYAHntx/WtIA44OM9uxx0rHsHDYANb3yr17jP5VkAxuMevU9sY9qUjI9z2pHKNnH4&#10;980hHQgfh/jQTYdgOc5xxjmlwCQOmPxBpo6/NnIH4UpJAOBg8UBYNoPDHP6U9QB97PqKTn9P5+1K&#10;hdRjjI45/wAKBpE4PGTxk0FFGduB71IVDr6+3p9KYx5I6Htk8/jQMrPweOeenQGom+8O3tViUkk9&#10;QP0qA4xxzj6UCYwlQfl/woLAjnsf89KRiQOKODycnHrxTJA8g49e9B6EdPocU0gcH0zj0o3cHbx6&#10;0gFBBIIGecj2/KmAtgHOCc49qcpPc8+4Hfmo8DaG4PfHamnYCVWOOvB7U1yFGSM0mM4GB6fQ0kh7&#10;r07gU92MioJjIy3Htk0wvzlSBn6mlywGCentitBtDTyD29MYpihiOM5yeO3FMc44PH605F+YFTz3&#10;oGW0HGDyR7n+VSBTnn8u/wCI6U9QAoOeOpGM9Ke3ONg4z/OocraWJuQ4IPX15/lTslskHp3pXyvO&#10;c89/bFGSSx5IB9BinfS4hoGVHPfj/PrTskcL2yOKcBwMcd+fWjkZH8h/OlzLsAmcnnvxn3pV3Ana&#10;c0oGf6AilQ8nt+FHMPoNnUspwPrWIR5bk55FdIMMAp75rIvbdhllzhff1pp3C5ZhcHGD261ZeJWZ&#10;SPcEisazcFij5Ax2rcbawyD07VDQEcAIGwjaB3NJO4Vt+eR7daSM4cAcZ9faprhQybickjGeaQhv&#10;mBgMDr3zVxUZ0PPfn24rDRzEVznAz9ea3LeZHiO729/pVEsWJSJueRg5rQiwCu71rPRsTjH3e/bO&#10;aujqCvAGe1CGy7IqkAg53d+4qELjODnr75qUMCoBB4HvzTQ3Hf09aL2IuMKlWBHHFULogAmtIk4y&#10;v6jI98elY9yQwJ/wpeZUWVCNxx60feORwOtLjbg46H2pcjGR6n2o9ChvqF6U04HHQ085BwRjHp3q&#10;NgTgEZppANLE/WnjpzzTAMnmjd0Aq1oA9ieP1OabuOSM9KY3zcE0hPpQ2O/Qc5xgk0zeBzjj096Y&#10;zAehPNNOV7dD+FUCQ0kgEnGeRTJAvXp6+tOwTgn36U1hkDOfr9aZQ0ADIA9MYOKOnJOe1N3LnJ5x&#10;x7fjRkkfX8cUAObn1HUE/lSk8bVOOtMLEgjP+BpFJIyMCgTHg8c0i855/OmsRwBx1pBwTz9DQIdg&#10;A5557U0nPU9Kec54OfxowCucf5/CgQpOOCc47mkK7+adtJx065/CnDBH9BQ2KWw0xjgCjkrzg89z&#10;TyeDnjIxSEkEnHfA/CpuQnYjZDjco59QaeN3P8qcRuPvnFNbruxz1/lQi07kKKP4+p460wjgAHOB&#10;g1ZII+VOucmosE9euKUmMg2Y5HHTgU1hljnqMdalHvn+VRkZJHOPQ01Z6oBpUZ7/AOfSmnc3H/16&#10;sexGOw5qNuevAoYFcrj/APUKjmTnbkfyqYEEEL+eKgkBC5I6/hQh/MXTwDKUPTP8qtOVS+KgY4zk&#10;VBpQEl2VXt+lV768SC8dnIwqnGcDmlLVhYi1/U47WIhzuyPauAtrafUrk3FwfukYz0Iq0IZtcvzP&#10;L/q1JAAHX3967O1tVhUKoxjFNaaF7FWOySGPCED6etSSAHOMjt6ZNaEpKpzycc4+tULgvtAHX/Gp&#10;TuK9zDu/vbQf1rmNZBWQE9/wrrZAWPPAbtgVyviEMCjKvPPpVpiZ/9b7R0yZWl5OMHjjrXqdiizR&#10;BSfwrxe33wy7s8c969V0K5JIjYgcZzXr4rWRjglyxsbklqp46+lVpNNL4CqPqOK6JVDKGDfkKmEI&#10;HB9+tcZ3HFNFNbNuUgY/A5rodP1Dc2CwJAHHv3696tXVgsi57npiufmtnhIdQf05pbgeiErNCSe/&#10;OScnNYt1bFTvTv1PriqWn6nsba/GfXj8q6T93cR7sZ/zxQlYB+lTfKMntzx3PvXV7j1H8v8AOa4y&#10;ECF+OldNHKpQHr65rNkssNIoHTn3FRM6E5YdOuKrSyDqPXkdqrvI68r3wf8A61AjSDqDjHPqKtK6&#10;tjjqe9Yiz4/LntVyOXpjP160D9TT2jbz+FOK4AyPfj/Jqqj556Hvn/61WUODkd89CaQywu88t24A&#10;70yQMM9iePSp48Hlvw4zUU443HnFFwuUpsFSuMf1qIY6KAD3ok5YD15pDyeBxjrQDG53A+3rSMMc&#10;g459M9u1OLDGCentTd2OQffA4oJGLnjuPb/PWgr6jr60E8E4z070xs7jnAwcc/hTSGPbOcjjOQP0&#10;poPXjt3poOeh6fU8mnj5uoxjim9NA8hGO3gdc03cOpz9evFPycA4FRyn0465oWugeRCSSRz69qfj&#10;INROD36ZOP0p4Ixk/XPrirZRC5IJ5NTxYP6/hTSAOfxFSJknI4xTAsqxCnkjAqZSSDk449aiUMeM&#10;nn0qRs8s3OfyqJMgHAbrkD9Ki2kc4HUZz+NTLz3GKcUGeF+tClYCAnAOB0owfyJGPbipmGQcenQ/&#10;X/CkAJbIHc/lRzANXgjHrnnvmpFAAxxkjGaUAcDv0xj9KXjrjAxUt3AkVSeR060SJvjx68/WmKQe&#10;MjJHp+lTgHGTz69vyoA5edGhmBHGfat2CXegBbkeo71W1O1DqJB0qtpMmDtfPX8KvdXZXQ0gv7yp&#10;5fu4JBA7VHMQHDdDninycplicdODUNElLzd/BwT7k1bsnCjBX6gYxVNFXlWPfpirkKKj5Ap3vqJl&#10;iRsSryc+3StI8kk/TtgZrJueoPT6AVeDEqO1CEX0yYwSRkcDB/nTQSOM/j/ntSxN+6GQDjP40qZI&#10;wp6dT0+gpyZNw6k4PQVj3Z7uDWs276H1rHu2zk/qO1CVyolUFMnnp680pcEjOe/X/CqIkcNwcZ4J&#10;oefqTnNU4+ZRaaQKegwe/wD9eo/M3Z29u+P55qqj7eSTUm4jhScdyBTjHQfkTGUYOOOn5UFzjggj&#10;6dqg8wHjOfepSPpiiwCuzHpxSZzz1oJyQMZ7/nSHrgDPrg4/OhCGMABjGaazFvlB5yOtNckk9z/K&#10;o/4sMO/UjvVFbEnAX+Q+lNJOMHnOTg1HnIOcccU47SQRj86BgQVXIP5CmsylcDrwDineYNwU/n60&#10;wbj16H170ACgNn1/p/8AXpDwaaMgccCpNpBx2NAtxmcnPpUgdevHPbGaj5x1Ge1KAQcY7+uOMUB0&#10;JVIOdvX07YpWIOAw/HrQNq8kdQP607cQMgfn0GKTJExs7j0HanDGcZ/WmOTgNnHoKXOWPP5Ck2S2&#10;POGXIzxTmO4kAH+VR5RhzxkYPtSZ3crjJoIF3MBuPf15pQCRheDSbWI/zjvSMRtAzzn8aCubSwme&#10;+f8AP1prgE5z64FOPp64GevrTepweKTVxJ2dxqjI+nWlJ4OD1/OncgZz9KY4bdnIxRFWLbsNJHUd&#10;eaaTx+PanngZ28fWmYzyOPYmmJO5F8rD19qimU4y2CAO1Wvu5IA96rXhEUPAOfb3p3LQujbdsly3&#10;A5rg7tpdVv3RD8h68c9fWuvuJ/suleQnLyccVT02yFvFh+vGf1prS7LXmTWVnHbQ7EABAwPar/Ay&#10;G6dvapG3EbR+nHWmsFOAM9evvUvUlsrTuzKAOMYJqlOS3J57/wCRVuQ8gntzyKqSA4DdTz+JpJAU&#10;ZF+YYAP061xviBW8xeuK7cx88d/yrgfE7ssqAnB5zWkUDdkf/9f7Ft4fOUMR+VdTYM9vg5wQT+Vc&#10;9oUiecofvx7V6ILAvEJVPAz26169Z+8zPDL3To9I1BZUEbHNdER0YDjp1rzFHktZcr2I69673T7+&#10;OaIK3X8DXHKNtTrXc0VZVIQg9M02SzSZAB+VT+XyNoB+lSx/JgNwKnm7Bc5K70yWNsqDhQau6feS&#10;xsI5e3r7100ipJjcBnngVj3Fn5fzouf5iqTutRmsZBIOCB6itK0Y5+brjH4VyzO6tkEge/8AntWp&#10;Z3IMgbPbmoaE0dJKMqD2Pp1zmqDxEElsnBPt37f1rQicsASRgfie1I6ZySeDnnp/KoJMNtyNk9eo&#10;44OafFJJgA1fkiGeOQOKz2Uo3A5yOtXe+iK3NKKTBGD9a1IZA2D6Z7/41zKytng4+lacExPGf1pc&#10;vUVrHUW+SOM8/jROnHSorOQEDsKvyICuMVmwuc/KpV+/JyKg+XPpnqKvTj5Sc9O54qg2AfQirGwF&#10;N7eval3CkIBIUjA55pEjMA8HrjilXkcj+tDBuoGPT6UE4GMHv7CncbEA+Ytj6cCpTuBzzSBTjnj2&#10;9aBkdOvb/wCvSERSDnHbH86MjHToKkICntURPX+VVfQdysTgkk8UnPc9aRjnnp7UwNxzmtB3Jxkn&#10;kcf4VajjB+n51TAGcnOKtx8DHYVMtgZP78/lQVKjg/lSEgkFqkB3gcHj1PvUCExzwcH9KeASDj8M&#10;0Y3du56804oQCQefWnfSwhpYYAI5HGKB8p2sQO4IprnnrjH4daQEE7R06Yo5dLgS5OBlsH1IxxRl&#10;eT1ApCQOo47Up59uuaL6ASBiDg4p3T3+lNAHK9aaSeMcetSBZZfPQoTx/SuVKm1mIGQM/nXTI4B3&#10;fhVHUYTnzFBPqcVcX0GiVD5sSvk59euKsOrOhx2Gc1k2UxwUb8AK3Exs2+3NKW4jE5R8EEg+/Sr8&#10;SktwcnvVe7iIcMP0pba42lQwIxx/+uk0BelTjJ9quIfkBOcUycdWVsUtuQ8eM9Oc0XFYnifIK43D&#10;+VXAGIwODz1qjAAHwPr9avMCM9D+YpsloYVJbaRxz1rGvMAAY9SK2Hc7Rg+vSsq+27MA4z6046DS&#10;OfuWA+UZ+tVkDFsE9anYNI+3PGcYq15OD8vT1rW9tSirsbHXJ9KazknHYVfyFDEZPFUJMEgUJjuO&#10;Vjg4AIqdnIAx34PNQowHBH5VLtXGRzQPqCMG79Ke4xzwev8AKmKQQOOlIcYG4dBigXUYxJOTUZLg&#10;jAPPX0qc7VPyn8DUMijqev1PNA73Ii/8IOc89aeCc4B575qIjA44BHrTQT0BBx+dANlgMw/+uaUE&#10;nPT2ppJA5HNMzg5oBjnA696UOQP69aFG4nn8qa2cYTqaBbDh704juOajVmII9/5VKCATgdaChN3p&#10;xS4JHOD3o+bPNKB/ePP86TZMlpoIcHkHmndeWzz69qUkA/KBk9vQGkTA46/1zmkYikZ+U9849Kek&#10;ZY4HahRwDwetSNtUhRz3oGnYYQMYAGPr6Un3hu/lUxwe3TimnnPtxigG7kQRu3b6Yz60jKCACeR6&#10;VYxxtHGelMYDO0nHqTmgRD8rAY7Uw8ZqbC9CetBjHQ0AV/lx9KQhT0GM+tS4wDSAKSFIHPX8KABV&#10;UgjGRxWRrMohj2kjk/jWyOFye4xiuX1g/abtYvT6+1NblwYyNZLlhuHyg8VtqqoB3PFQRwBAB0AH&#10;JGc1YIJIwPqelJlSlYRwFGSB19KD97GcDr/k0pPr+v0NRMx+4ejdzmgzvrcryn94c8Y/kKqyABQp&#10;4HrU7gkHnrUT/NkdvehGifYqqp2c15f4oYm6A5/pXqUzEJmvJPEDiW8ZeuDVKWuhR//Q+udKnMbh&#10;vToK9n0adJIgkn689a8HsmKsTjPNeraFccYHOcda9astSaGx2l9pqyKHQZNYqebZy7wPlB6flXaW&#10;kokURt0qC/0pdpZPWue/c6emhd0+9Fwm1mGc1qSRg88/hXncMktk/HAU/nXcWF+lzEOeR6f1rJx7&#10;BYfJ8qlwT7Z60vnKVKHGD61algU9D15+tUGXbg9cdaaGRyx5bKjOOR3p0UZVsA8/zqyMsoZf/wBd&#10;TmFWxIhwe+KXMthNmlZTZBUnnHX8K1vmYbc8Y/WuZj3QSAkcfzP+TW+kgdFwe2ePWoYh7IWP1Oaz&#10;7iPH3TzWrgnknio2hBGcihMNjmplYDI60RSkNwcYFa0tvuOeKzJYSh3AHHOauLHudHY3H3QeOehr&#10;qY9syZzznpXntnOEkAbk9s13dlIDGB/I461nJB0Kl6mFHFYdxwdpOOT7n8a6S8QEZFc9MCTlucjv&#10;60RYeZSQnordB0qfr1/EVRbCnI4xT45DnDc1TXUW5aPI/EcUEg5z2oGCBjij5iuQOT2PtikA/ng+&#10;9Kxwc+o5pBuI3H9BT8ZOOaAIJMjBPA7VVcnJGeKtSjgFjwOlUZW3HPX1q4j6EbHnAOP880qsCCB3&#10;PGag6t0J/HpU6MpOBVDLAAAweasIPmP9RTAu8HHFW1BAHPXrUyYmKuT3yal2/iRSDngdqCe+PyrM&#10;kccAZ6UfMx5HT/69NbuAevNKcHAPc0ARyA8DpkZ601SCDgf/AK6cxBHIxgf1pjkA8etUnfQCbqcC&#10;k56Yzx3PvTFbB9fWpenXv/nFJoCQgg9PypcIfbGM0gAz+NO6gDHp3pAOxxkHuakYeZHsY8duKadu&#10;cjjPalGcZJ4zxQBgSRGKQ4zge2K2opBsBDD3qK6UFhxxUdsVClTwe1W2HkOudpYD3qqseHyDU83z&#10;4JOT6/SlR8EIBxUtgaS5aMNnI5HNJbna2winIcx464z+VFvkTAk49P6UhMsqACDjg9O3etE8ZXHU&#10;msp2xgNzj0+tXgztGCORVIRGQBisrUCccHvjj+dai7iTnvxWXdAsQPz96tMI9jJhj+c5yRnrU7dM&#10;Z6elP2465HpimTELzT3KK82VxzgelRICTgHI+lTuQTu7CmN8xwT0zn8aoafQY3yjA7+nFJycDrTz&#10;jOAPpQRzwOn5/jQCY3ucDrSgEnB4zS4IJ3cfypoA6nrSYCsQMHk54x9KhYn7p78CrByenv7VDIfm&#10;BIx796aBFd0Ocn/IphULhl55qYnA457VEeME9RwaB+Q5i2OeT/KgDntmmEgfKvGeo/rUijcoIH60&#10;A0NLjPH5UBz164xUTgtjGPrT1IPQdOMA0CsBypJJxz2qfOQRnnr0qMDBwOB3p65fp1780D0JN3y5&#10;64p54AHXufamqCeDg4pxwQT+tSyZSD7uOBj+gpnyn29BTwqquefeoyTuAY/h2oMiUDYuV9ak3Ddn&#10;HXrTQWxgYGen403ccgE/5FAEhXgEEk9aUHByRjv+VNGCAO+Kk3DlcUAOOApHGM1E2S2B0pQcLn14&#10;pxQseDxzQAxgcjPWk5Pfp2pzcDA7VGQATyaQ09QYY7fhTGXH3uKsHIqKTketTe70NGQlx1YcD/Ir&#10;nIQ09+0vGM962b+Xy7diOOKpabCQhmPfmrWmoti6OeAOvXmmsDxkdvrU7Absds1BIpVRg+9BG5Bw&#10;O+OD/KkZ8cjnH+c/hTWJ3ZGP/wBdJ97kYA6UCGuQQeOn9KpzNgZBqy2AcADHrVW4AJyxxjkY/rTX&#10;c0j0M+9nVYzz/kV5XOPtd45X1Jru9auQkDnoc4rjtMtxIWlJ6+lUkaLQ/9H6igZ0fnnIr0PRJtu1&#10;Q2STXGxW7Mo7en0rVsZZLZ+OCDzXrTdwpRse66exYBxx+tdTEwkTa+TnOcivMtC1TcoQ/NmvRrad&#10;XUMuee1clRWubsyr/Sw+WjHvWDG01q+Vzx6Cu+IDjDd81SvNLWUbo/wxSU77hcZYakkyhHwD0+tX&#10;5YVJGeetcjNbzW7FlHI9q1LPU3GEmNU12C1i6wkUDaPartkzOGQ8dqF2SfMDzjIoj/dPn0zj3HrW&#10;b7B5BcD5RnqOAfetDS5PMQK55pk6LKu5Rx1x71Qt5RazZOcH1oSumLodZwyjPFKVB6YqJXWRQR3H&#10;FTBRkZqAsR+X2/pVaS2UjAGfrVzOOaRuBwKATOeeIxSZA7966vTJskKTn1NZFwgdcA0/TnWGbaSe&#10;c9qb1BHX3ERKHPrx9K5adCr4HTNdifnjXAHT61y14uxi1RHsFzDZc5PvUQGWGAc565xU7EYycDrj&#10;NRgHGDVp21AnVh3PfBxUq+oPfioRuB47dvrSjJwec98flQ9Q3J+Dxz16VJjJ9snn+VR5GQMVMwwp&#10;B5GaQiCXJH1rLdmBOcVpSnBx/KseU89PbrVwGg3DfkelTRj5eCM1TVxxk5ParceMjFWUaUJ4x0q0&#10;mNuMj8qrx55PrjpVhfmGazluSxQvelP0+tIuRSEAtyKQCnk9c0pPWm5PTtmnnApCI2AZcjg+1MOS&#10;cAZFOOf0pjdgOv8A9amA4KeR07CpSwA2r/npUWQOg9MflT+Nu3HNG4D93XJGM8Yp44xxUXQfX0pw&#10;PzYxwaQE4DYG45wKlwWH4VAMAc8nmpVGSDQAkqgruH4Vm7isoX861W5G3PH0qhIuJAw6DNNICNyQ&#10;uMCowxTnnj8qtOu3ApFRXUgHFIC7bSZTB6nNODeXIDk4HH/6qrWwMb56j1qeVSrBvxoCK1ZcZO69&#10;PetK3VRDzyazB8y47nArRhVtgBIGKaFLcawXPHbn61lXON359K12Ukc8dh71z96dku4+n61aHHqV&#10;5ZQi4NUXn3+tRTO7+/41FtbHJ9f85rRIe+pOrbmwc49amBPaqmduAB9as9gRxihkyWl0OPTrUW5Q&#10;N4OfbFSEDORkH2PWmHDc4/pSQR2Gbscdu9OLZ+70phC8Y/lTo8k/MOnNNl+Y4fUmlfHXPBPfml5H&#10;IHTI4qLDY5z9KlB5kTkAAYz1zUJ6jp3qw+Mbc5Hf61XIwckfnVA+4DLEkdRQoIGe47e1AbjnGe1P&#10;w2ORyTyaBXK8m4Y2HvSBieW4PY5okyDgcA00hce/tQNFlcbvr19PrUq5C7uD6Cq6cD5utWBjGF4x&#10;QxeRIC23jv1qTZg4/Wm8DIXpnnNDN3Hv1qTOTuIQckj6e1RsWyB096lPOMj3/Ko2AJ/pQSKPUk55&#10;4/lSE8e45zQSOuOe9KCpbkZz2oAlXgH17/Sn7gcDv1/OoBwSrdAPxqU8H35I/TvQA8bQOecUrNgc&#10;DPtSZ3DaBjjvSBjnnrQCGnPTtSdTQ4AFNzk8cVPkUSAk5PTNMY/LgcGnZPb61XnJzkcE5P8A+qkt&#10;GUncwNTlDFIu5PNaduphhX0weKwmBur4DsDjiukeMhdo7VpJlS0RGxycj60ydlK5Bxnrx2p74/L0&#10;qCVuMD0IxSMWVGOQADnPJpN3Q49+e+ak2kdTz3ppAzgcf57UAROdoHcYOOap3bBYyx+ntV2SNdvH&#10;HGPauW1y7S3t8HvwM1UdDSCOU1e5aabyF9Rnvmn2MBSLDDrVfT7Q3UomkJ5GRmukMcYG1eKa10NZ&#10;eR//0vsewiBbcfpWjcWDD5l7/rWfpr7u+PrXaQxJKvzce4JNepLRlwehzVhNNZTIGzjI9cY5r1vR&#10;r8FFUfn7VwctgMDB5656Vf0uZ4H2ynp0qJK5p0TPZIyJBkfj6VbXKckcEHGO1YGm3ayL5Z46da6F&#10;cH5R/wDrrlkrCYk1jHOhHrmuXvdLkj5xyOhrsY93c9KlASUbZBnnjPIpxnYEzgEuJrYgNnitmK4E&#10;wBA+YdM1oXekrIu6Hr3/ADrAmspIGPGMHqOK0TUijqbcBxtbAz1xWXcoyuNw4H+f1qpb38kDbGHy&#10;jua2JpIrqLeMdP5VNhWsXtLuQ6+W/wD+qtsjavBx/WuPtJDHKCp+uT+ldariRA3+fpUS0YDe5z7U&#10;jjnKjp607OW4qVVBHIPPepEZ7Et8pPrVdSFkG3tnvzUl0pU575qruwwcDIGelNAjv7ORWjA9e/Ws&#10;bU4tp3DoOlTaXPIV2E8H04qxqMSsOvT+dRazFtocZKBu64qvuODxj+tWrgEEiqJJHJ79MVolqBZU&#10;4XINTDJOe+aqI3HSpycpjpjmh7jZZVu+R1q0SW4/GqcZBJJA6/nVhcqTzxz19KQFWbIBz9axp2AO&#10;OeOtbM33jjn1rEuM9Txniri9xpjFJwOMdhWnCCUHA/GsdHO7HUdRWtExZR2ptXGzRBYL05qwAPzq&#10;AHgZ9eKmVieQcYNZskcGB+lNOe+D707IwQfwppAAAXHPpQwYYAIPrTt3GD6/WkB55/CkJx1NIQYw&#10;eBjI7/WmnO4A9hzQeRSZzQADkDHHIqVeRnj61GOBkdunbFOzzgf/AKqAHD0H4UL1JNIeBx0oHv0o&#10;AeDxgfialGcZHP1qFuoAOacjHA46daALROeB7A1Cyg5FPU5AyevQUv8AGewPagBxhLxg+/FZDs8M&#10;qhuPWt+LgEY/OqN/CHIcenNVHsDCNg3zg9SQePpUk5yQAc1mQztG3oOmK159rJvH+eKTVgjrqTxH&#10;KKePqK1LUttwR65rDtmJG3PPGB+NbabuAO5P0oXYTQ8qCcAfhXOXq+ZJnoDXRNv2nHOCMc/Wueui&#10;S57enPvVxQIy3hQck9zUUhGQB0NSyk5K9+9NWMBQce3096021KWhAihySRjg1ZQeo9etSYUcDHHa&#10;mkHHpUtkSluhjErk/wCeagA3c8k96nfocfnUWOC2cUIqOw12/hx+NJu+bGSOKl2kYzzjk0mOvQ96&#10;bY0yX5ueOnvTGwX+Y84p+DjcAM+9MIHTg56Y5pCGcHoMe3rUD7Tjd71b3E8gAED8OTVe4VVG7BIO&#10;eCaaDyKvzZGBjnH1zRkkYB59KjLEcnOBTkOO2f8A6/1plbBkdsj2pGAycfpxT2BABPvnNROxyCaB&#10;IXLdVqyOeG64zVPIJ256/pVhJDxnr3x2oCXYm3ZAIFT7gcenNVuT0wKk3Hp2yc1LMR+7PJFNOdxJ&#10;5IoJB5zTWJAwv60AGcjJ/Kl3D7p4yaiyxGB0INODk8D2oAcTtGevHUfWrGSQR/L3qAEbT1pwz1HX&#10;vQBMT8uMfrSHjnuetNyMhh29aafTnp/M0mNBkknJ/On8A/WoxkcnpQM5HcZ4ouD7DzgAGsu+n8sf&#10;TOB+FaMjBOvOc/hXLazcYXaDz6etC1dzSKH6MjvM8rfX8xXRsVYljWVpMXlWwY9Wq6x/wpt3YTGy&#10;P024681EwAGe+M/lTvKJ6+v1oAHHOMDvQZ26kJXJyPfOKRlUH1x3zU7LgDHGfQ0xwFOGwRmgLFG7&#10;ZVjO/mvLNZmN/qAt0OQp6V6BrV6kNuS3b19e2K4PQoDd3bXMvTOQf5VS2ubxR0tpbJCihhjHb6Cq&#10;82N2fX3rZlQIuIyDxknpWDP1wMD8aaBn/9P6+sFdHVvWvQLCQqMZ6jHHvXD2Snqo6DHY811tpgD5&#10;M47Z9q9ORUNUdG0YYDHbioHgG4Sd6uQqzDn29quRwcENz6Yzn/8AVWdyyxp1xsIJPK9cV3cM4kjB&#10;U+nP+FebRh7eUjt/hXV6XeFj5faonHsB1oI52jnNWEKgY69/yqnExxnr6nNWMkDGOvvWIFxGHAXj&#10;nj0NE1vHNlcep46Gq4kx05FWIyR0PQkgH04oTAybjSFbLKOlZRtZYQVXgd67iNhz25xTntYZeSB8&#10;1NStoO55g91PaT7H5GeDXbaVdCeLBPWqur6MXTcg6f0rH02U2kgV8jPFXKzWhR26Hn3/AM5rQjwQ&#10;FHT3JrMV9yBlHatW2HXPSsmJox9QQYznmseFhk5OOa6HVAoQ5wTz2Fc5Avz5/PimtUI6Sxk2lcH8&#10;a3brDx5745rnLchWCkf/AF66Ph7fj/8AVUsTZx92nznHT057VnyJxlcZ/wAa37pME9vp71izj58E&#10;4/xrSJSKqswPPXHOKtjaU5Gf61VbIbPGOvPv7VNG21QCcg56896qwbltXXjHHqKmVsjI5FVlYjB7&#10;Z9OlPBbbzx6n1pcoWK91J71gyOuOW4x/nFa104AJbP0FYMj4Y8+nFVFdBpE9uFbBwMfWt2BMYGBi&#10;uet8scjp+f6Vv2+eoPfsKUtBM0ApH3gf6U7YfrQMgcD9af74wKyJHA+v4UhJxgdaAOO340hXPPGR&#10;zQAjMCPQn1HFIWzxjpTWxjpx3FG7HXHHv1poB2RyTSDPH9ajznGO9ODZUY6Dj3puNgHnr06daM9i&#10;fpTN22jJBAJoUbgPJ4/xp5yV9vrUY+XPfngU/JBx1HY0WewDz2xwPrThmoiD25IqTOcMePakBOuM&#10;H9OBT1zuwOMZ71CoOQBx3+tSZHBXjn8aQF2LpknnFQ3O0ce3FWYxuw2McUy8j2oABzTQmc68RB3K&#10;Op/WtG2kLxbZOT0qtOWAOOq9aW0bKkA4I/zmmxxehbiYBseo/wA/yrdiJIGPqPb1/OufGQ+7qB71&#10;sRMyjaBkcUl3FLQ1JEXyiW+v0rlrviQgDr7108+4w5GMHGR9K5m4RmnJPbrVwBdjPMYcls+vFKxx&#10;hj06Y71M3GOme3Hb3quxYtz8vvniqYwUEEg/nTv4uemDSrgcHj+n/wCujvtBoIluRsFK4b1pny4x&#10;jFPfgbcfjTSBg57UDiISWwSM0mODj6dKGJBwP5UwuABnk4/Wgon3HcV6EHBpxwmRnApo9QAw6/nQ&#10;WOM/iaBNXG4DDa3A/wA4xUU2GQE//WyKlY9QeuKYTkY9c8f56UAtDKkGGwPX86kQ/JzyaSZCHB9+&#10;maYuVBLf0/SqL6DpGxjnPt3/ADqIHBwefpUj8HkgdTVVifur3oBCuNp44z196mj3HkcH69qqsxIO&#10;6rKEkfKcYoBloOM89exqQHsTVXO5sE/n2qUfKMZ+hqWQ1cnODjPSmMx2+1IX6c5+nFQuwUEngdsH&#10;NAlAlJI6nNRkjHJA/wA8VDuYHHp1B/So2JZOOn/1qLF8iLySLnHUjipc9s/0rOjlCY2ntz9KsrIC&#10;BjnnFBMols4xwMgc0gYEc9T6VEzHJY8DofT9KcWO7I5BoM9iQgcEcU45PI7UztuanBgF9j+NIe2p&#10;VuXCrx25+prhb2X7VfJEp7855xXV6lN5aMT0APNcjoET3uovcOPlByKqKsbrY7q1hKII8knv3qQq&#10;+4ccenSp4wpAOCfocYH9aRsDkZzWb1ZmyHyju54qI7gSBjjNS5J4zTGPr3qbjIXKjGc9fyqCeUAY&#10;64NSOflIHf8AGsq5lEaF3zj8OK0hqOxwfiy93gQKcknpj+vatrQbNbW0RtvXnk81xwZ9S1gNyyjB&#10;wenWvSo02QhAO3brWj7IvbQq3LdSO/tXPXu4H5V/Wt92Aznp25rA1N1G0AZNCFa5/9T7JsGUkEHG&#10;D345rrLJl6dMVx1oGZcKccds1v288kfX6etenI0gtD0K3AIBHc9a1o4WOXzgc1y1jeBlCseO54rr&#10;LWRSQpbjt3+tYtWL6EF1Zt5ZlUc1UtXeCQcjj8PpXUosbjDck9M+9ZF1Z+W25SPpxQpEnTWc/mqr&#10;KSfbHFa6MQ2cY+v/ANauS02cowUn611YIH3cn3NZSXUCwrZUgH64qRSB39/rVc5zn07Ub9vygeua&#10;gDSV/myRnP6VZjYHG8k47+uazEcnr6VcVgcYz06D1oAtyKZVxgZPFcLfQ+VcZHY8A/8A6jXcAn8+&#10;eawtVtlLb+uPT1pp2Y0yzp0wljA79+tdXaKNmV49feuG0smNymc455ruLRgsXzDnnr0qZbA9jE1k&#10;Dk4zxxisfTozkk4x6elaWsy9jjPc/wD1qr6dHuj3juetUtg6FjBV8g/lXQW7ExYPPasVYjkE8/59&#10;q2YgVi6YPtSYjPukySc1hshII25571vT9+e9ZMq4zjpx/LtVR7AZLqRjnj07UxcowYcDn/GpXQEg&#10;g/NjkAf5FNOc7l6g+h/pWhSLCPjA/HPrSuSMBunrUQOCATkHjr/niklYGPOR79qBmZdS8ZOe/HpW&#10;A8mXwP5n/Aj+VbF/yN7AE47c/kDWBwWA3H1wP89qaA2rRQcfKMe3/wCuujt84KkDPWuftDuwCDgD&#10;it62xt4xzx6dKUlcTNIdR/OhmGdp/CkXOQOT9RxRtJFRy9xEmc85wMHtTWyvOc0mSBSMcgHJ5OOe&#10;aTiIgYA59fQ0rcYPXB4pW45HHOM+ophIBAHHrgcGmo9RoQlgoNOJx90ZzSEEqCRjPr9accg1bHfo&#10;KueM/rTWOMEjkZFNbplevofel45I59aBIeRhhn/CpBnPHI9qjLkcn8B61J8vBxnHf60CJQc9ePci&#10;nBSvqfpTBwpHfJFOGMYf0pCcraDgoHzEZHpipT7HGajUZHT+lSAZzgdu5qVEE76mjbg7hnvV24iU&#10;p1NU7fHI28+uMitKXeVIHX6VLVgZzdzDkEKO3X/EViljb3BXHWunvHjiQjHPPHHPSuHuL3Nz8owc&#10;9/1rRK9xJ2N7e3BPUnArctWVn256n8/aufjbeoKgCtmzbJAIHPpUNDOjlP8AoucDgH1/nXKXL/vc&#10;Nx6Yrq2I+y4PJHXmuRvH2uSvQetOn1BEDv1HY1W54J/z6012Gcd/6U8nJ47fy+tWyiU7eg/Gm5Kn&#10;gZozg7QOT6VGxVcqc5FBm4vcVz2A/wAmoww5BPHrR7DI/L+lIVOBxjnjPegtbWY1zhQw5+tQo43c&#10;e/t+FSvlV+boT04FQxpLK3AB9Dg00BdUHaBjAyT0HNBfjH09qaN8S4KkEfr/APqqUSBxkcd8etK3&#10;UTIyBnknqfb/APXULHPcjGc4/CmNIm8gHkDGOP8AJp+FzkHv35p2CKsZ85wwLZP5VGOmOx7cCp7g&#10;dGB5bqDx/wDWquc7ew78+oploVmBUn34OagYgHPbPtUxyV4GOB0qIgBtzDg9qBjF544IwTVlTngD&#10;HbpzVYkBuwz7Vdt8nHf29aBMcFOcFeg5IPWlVdoGMn1NS7VCgEdecf407AAy/PPbjFSSQsPkGR06&#10;8DmoHC55Xj24xVhyM5H4/wCe9VySCAOtCGBAzgH+Xem7Qc8ZxSSKyldxz1pmxufwOf51QWuRsQnB&#10;P4Y7VMrg4OO3Sq0wbIZhwfX3pUD53LkYJxQxmsp3KGAx7VJtJwx9KiiDFPm5Oe5wfwqcD5c559Ov&#10;86kyaAkqDjnbxjpUckmDkjrSuRjcPXn1zWfcsFJKn60kiltY5bxFdOItikfNxz1rf8PWAsrFS4yW&#10;6n3NcjKv9oasItx2DGB716bDFsgAI6cdKc3pY0aHhOBnoOxqNxk59PWpSeOT9M1BITk85xWSIImH&#10;Ynr3FRHk/WnysM5HBqu5HTHfPFG4FeUlOcdR9a4XxFfmG3IBwTkZ+ntXVXtxsiYg7Rz2NeX3ztqd&#10;8I4snHp/h+FbwiXE1fDFplfPfgt74/z0run+VcAkcH88+1ZmnWnkxhemO3+eO1asgYfN09hihvUH&#10;3MWQMOPeuU1t3BQKefeutuCi53dc9SK838RXbecq8j6UwTP/1fsqyUMDnA4zXRLDkYHPvxXOWOMj&#10;J7Acc9K6uAbhhhke/SvTlubQ1SGwM0bDaD6V1Vlekrg9uKxVtyTkcDrwePwq1DC6HB4zzUDsdtaX&#10;a9fTr+NakhSaHA61yEDYxjI+vPNdBZyN9w9v1rNqwNFYM8UhU9if6V2Wm3HmxKD19Oa5K+Q5yo69&#10;aXTb828o3Nx3zSkroW537JuJGM8f/rz61C8ZHI71ZhlWRAU6e1TNGr4zx+FYiMwMynAOBnv6Cp1u&#10;MD2PIzk1ZMHAOMc8037Mx5ABOP0p2C5NHchiWYYB+uD9aZesrxZGAf8APTkU37M6429f5VFcxyGP&#10;nr/OnbqBVtVIkUAn/P4V1oZo4cg9B0+tctZxnfkita9nRIclvw/Cpeo9zCvrjfNszz6YrZs0Kpgd&#10;MVx8Fwbi6Azznr1ruLcYT5T7YNNqwMmQYI28ZH86uFiE49h9arAqDtB5HfNEkvGDz9KQEEz5bGAP&#10;XNU5BnnH5damLZY5GajPzAcdPegRQlPPXn2FVH3AYbgc8fzq864Ygn396pyLzub8h3rSOw0MR9o+&#10;VsflUE4wuMEc9vapdxBI2jH1qjcHIbBI4/wqvMozLt8Lye44IrHjdgwGevbGT/8AWq7eyIckcY5H&#10;eqVtvkfIPXmq8wOmtQQqnBPX6/zrch4XABH1zWLbJjDdR3FbkKkKHA4FJgWlxnJqYDioshenNPyc&#10;CpuQLhe/vTD0A780NnqtM9s80x7aDTgjB4z6jimFuQMdeOvHFBQjCvnPY0uAGJzn60DQKQAu7p7U&#10;p4HXOSTUadMHsKXd3XPfI9qBWH5UcnOeaZgEfL9fpQQOpPTpRjgnNAxx+9159u1SDI4JyDyPSowc&#10;c/5NOVh9KBPXQl+YMCTke9P3KeGPB71XJPGM9aerZ4Y8fnTsLl6lwcfMfy609iBjjmq+/HC8+9MM&#10;o4JPJ4I/wpGdrs1IXIUccZ6A1uIu5dyj9RXL2zFvmPQdu+a6iFsrg9x1FZyKZxGtmTefLJ5469K5&#10;lrb+MnknPSuy16ByC0Q/p6d65FpJWYxlT8uf5VtHYl+pvQnbEMkjjHX+lbFoRuxjv/nisG2V/KQM&#10;R0/Hr61sxZVx/OspLUpbHRPu8ph2x6CuTuQVZuO/OP8A69dlgNHg+nrXG34xJyOD0ohuNFBiG9fp&#10;gU0yDgY7jrUcgK4Pao1w338Ads1qVYsSTAYbJz9efamKzbvnPJ9abtGFxjJ9Km28juCc4oEGTu6n&#10;jJxT0IHoDnjP/wBaossR2zS5CHP/AOqk0BLK2UABANdBpkMaxZA4+grAIGF4z6cV0FnJ+7J4GKiT&#10;0B9h09tHLJu6YzVZrFegBP8A9etMEPjHPXrQ4ORhcf8A1qlS6EmA2l5OWA9efamyWRyAcd+3PSts&#10;KSFOB9DVWTjGBg4J5Pc9aOZjuZD6eWAU9vTp0qo2nsMEN+ddKoZfx7UyQ4HGearnDmOae2k6gA4z&#10;096jktplONpPFdagRhgjOT1p5ihwcbTmj2nkO55+yMrjcCD9OlaEYx7Y7etdS9nDI27H4UrWkX8P&#10;OTzxTcrjuc9lV/h9KgJz19/6V0LWKMNw6GqclgobJANHN0EZZ29+3XIpmzJJwNprRSz+bA7+napz&#10;po5Pr3ouBlBFzgDp3qrNJFCRvA9Dzmt19PYHPGKzptEWaRTJ059aFLzAo+fazIoJAPHb1/8A1VKI&#10;4+du3HbrT59Ej2/uzg4B69KpPbXFqCIySO+TTcl3C5fQ47irDnI/n61zcct09wEbPv1wa6JUKqC3&#10;pUvvcCGTPOf0PFYOoTskJLY6c1uTdDiuL16Y7DEOrHAqo66jXcl8MwPLObpuhJxXf5OAM1g+HbUW&#10;9kGPGe1bknHGOB6VEnqwY18DIznrn+lV2Yc4/M0xpEJOTj1FQl8n5elK2gvIR2BHXNVp32jdzwfS&#10;pSWjBJ/Ssa9nCRsemOtUug0jmtev2jgKg4JBHQ9fxrK0Gz8xlmYAnPXHbvWdfzyXt2I1PBJ6fpXc&#10;6RaeTb7epHoO/rWlyjViVY02j6Co5OenTn3q2gOw7scnmoJ/3Ywvc0uor9DB1BgBkck8H6V5ZrT+&#10;fcbVwCpx37V6Fqc7xozZx+NebxmS5u5Hbn8a0TQ0j//W+yrAEAEZ6YOe9dbbR9D09s1zVg2FJI6d&#10;McV19gob5jXpSfU2jsa0MR2ZNXkjORnPvmnwxqVqRMnGazKJkjyOtakUeOQeeM1QTkVejbHApAXj&#10;EZovLb3rAuIWt5MEYrpYzxg80y+ijeMsw5oTEyfRdQJCxOfzrrlYGPr9TXlET/Z5/kzxn+lei6dM&#10;ZIgHHpWc421JNZXbknp2qwrjAJwcDj6VUx8wX14pwyOfUVmBtRrG358UtxAhXORzxVKJiOParMrn&#10;yj+FK4jDl2W7/KPXJrl9d1Ly0ODnt1rWvpWDkj2rzfXZXbknua1jEtG5oEzyTBnIP0H6V6SjDyw4&#10;Oa8n8MuVPy16jEd0IzSnuDJzKvt04prPgcelVmJ+7xQpJqBEysD16mlKjHPODSIuWBpzZXgetAis&#10;wxhsZJ/SqkyELu6Yzx+VX3GCT7nFV2AYEVafQDMfKtgH696zLmQKuOvHetaRQy7hx1rDui20HPNa&#10;eRZzl5KN/wAp4+ueKfY5PJPHT3rPunLSAe5H4cVr6egGB70wOitVbpjJro4SdmeVHT61j2sY25B7&#10;9K3EyqfjSbE3bUkJAGMilJwMZzimn5uelKBuHNR1ITGnBHAqPdtB7+1K3GKMDJFUUNB54/MdajOC&#10;RtI/GjOOKYWIwPwoHYco4P05peT3x2pgJ5xT15xjjOaBMaGAIA47dfSk3fxHnHel2gA4x+NNA+TP&#10;1oGmSfM3OARn6YqTCkYA/GmEDgUDnNAmLn1I/On4wMZNQk4+Wm+Y23fT6ASl26Z6dqj3k4PTrzVe&#10;STGVIzQr5AzSsZS3Nuz27sA5J/X8a6VPkHHB9DzXNWhKvtFdEGJA96l6lMbc263CncPX6GuWvbJE&#10;+7gc9q7IDLFfSuZ1Qh+OnNEZk7mftxGpHQ1ctRmUtjj0qeOFPKU/Wobdis+B70nqV5HVx5MWcda5&#10;LUVKyEj/APVXYxZC7O2K4/VeJiaUNWUncx2CE8c/0qNVbGMde+euPaljfPbmnx8Ae9bPQFqMxng8&#10;HnBNObhSSc/57U/Zglc1G3HGTU3ATK8Y7dsUDAOT+ffmpCi4LetR5+fbTbAtDcSuT+fpWtB0PH+F&#10;ZOfmXPbpWzCwCHjOaiQEyM4AByOvSpTcYOB1Hepii8ccYqF1G0kdjWe4mDkuo5x3FUpMhsnrVxVH&#10;Ge9QvCCOtAgA6kHrgVHMCTx1H+c1Z8tcYpkqKBuFNAVUdlb2/nVvzVZNq5zVEcjdVyFt4HGOabAk&#10;YEj0z6U5WyAAM49fWmk89O5pVPNSAjDI6f8A1qqO2eBnNWj/AFqpKwCl8evFADo8M/Xnv6c1OzMp&#10;4/8ArVVibKkipG4H0AoYgkwCec9aiGSc9O2PWlcfKcdAf8KYx3bvbBoGxHJxwM8d6xrrIUscj8fz&#10;rXZiV56dawbly8TMffj8qClsZlgWkuWc/hmugf5lPOa560XZJwa3vux7hVWvoBn3bMEO04I/KuBu&#10;mN7qSQDnBFdtfsREa5DQo1n1F5m4IPStI6FI9CgAjiC+g7e1RSysQcGo2kYIce9UJJCetQoit1Hu&#10;7FsA9O/XrUo3EBscc/jUcKbjyelWZQFQ7eKbethIz7qXanOK4bW9RkVCM/e4wOtdJqEpBB9a8/u/&#10;312wbt/jWkUWuxb0O182bzHwc+2Oe1eiRx8EMcdhj1HpWLpcUccWFHQGuhCg4J9KT7DZEWOM4xzW&#10;ZeSsuT14rRfAFY2ouViJX0oXcRwOvXjBWT17H8KzdHtw8JfBBPWqmszM91tbBHHrXUaPGFtARVgf&#10;/9k="/>
  <p:tag name="ISPRING_PRESENTER_PHOTO_1" val="jpg|/9j/4AAQSkZJRgABAQAASABIAAD/4QCMRXhpZgAATU0AKgAAAAgABQESAAMAAAABAAEAAAEaAAUA&#10;AAABAAAASgEbAAUAAAABAAAAUgEoAAMAAAABAAIAAIdpAAQAAAABAAAAWgAAAAAAAABIAAAAAQAA&#10;AEgAAAABAAOgAQADAAAAAQABAACgAgAEAAAAAQAACACgAwAEAAAAAQAACAAAAAAA/+0AOFBob3Rv&#10;c2hvcCAzLjAAOEJJTQQEAAAAAAAAOEJJTQQlAAAAAAAQ1B2M2Y8AsgTpgAmY7PhCfv/AABEICAAI&#10;AAMBIgACEQEDEQH/xAAfAAABBQEBAQEBAQAAAAAAAAAAAQIDBAUGBwgJCgv/xAC1EAACAQMDAgQD&#10;BQUEBAAAAX0BAgMABBEFEiExQQYTUWEHInEUMoGRoQgjQrHBFVLR8CQzYnKCCQoWFxgZGiUmJygp&#10;KjQ1Njc4OTpDREVGR0hJSlNUVVZXWFlaY2RlZmdoaWpzdHV2d3h5eoOEhYaHiImKkpOUlZaXmJma&#10;oqOkpaanqKmqsrO0tba3uLm6wsPExcbHyMnK0tPU1dbX2Nna4eLj5OXm5+jp6vHy8/T19vf4+fr/&#10;xAAfAQADAQEBAQEBAQEBAAAAAAAAAQIDBAUGBwgJCgv/xAC1EQACAQIEBAMEBwUEBAABAncAAQID&#10;EQQFITEGEkFRB2FxEyIygQgUQpGhscEJIzNS8BVictEKFiQ04SXxFxgZGiYnKCkqNTY3ODk6Q0RF&#10;RkdISUpTVFVWV1hZWmNkZWZnaGlqc3R1dnd4eXqCg4SFhoeIiYqSk5SVlpeYmZqio6Slpqeoqaqy&#10;s7S1tre4ubrCw8TFxsfIycrS09TV1tfY2dri4+Tl5ufo6ery8/T19vf4+fr/2wBDAAICAgICAgQC&#10;AgQGBAQEBggGBgYGCAoICAgICAoMCgoKCgoKDAwMDAwMDAwODg4ODg4QEBAQEBISEhISEhISEhL/&#10;2wBDAQMDAwUEBQgEBAgTDQsNExMTExMTExMTExMTExMTExMTExMTExMTExMTExMTExMTExMTExMT&#10;ExMTExMTExMTExP/3QAEAID/2gAMAwEAAhEDEQA/AP38ooooAKKKKACiiigAooooAKKKKACiiigA&#10;ooooAKKKKACiiigAooooAKKKKACiiigAooooAKKKKACiiigAooooAKKKKACiiigAooooAKKKKACi&#10;iigAooooAKKKKACiiigAooooAKKKKACiiigAooooAKKKKACiiigAooooAKKKKACiiigAooooAKKK&#10;KACiiigAooooAKKKKACiiigAooooAKKKKACiiigAooooAKKKKACiiigAooooAKKKKACiiigAoooo&#10;AKKKKACiiigAooqPclAElFR7kqSgApDisi81XT9NTzL6eOBf70jqteL+Jv2l/gJ4N3f8JH4s0y3Z&#10;PvKbhGb9DTjSlL4APf8AJ9KZX56+Jv8Agpd+y54a/d2up3Wqv/dsrZ2/nivnXxN/wV08HQgp4N8J&#10;3t0R/FdSpAP613UcqxNXamB+yv4U7IPWv57tf/4Kv/GXUA0fhzQNOsP98tLXhfiH/gof+1brzf8A&#10;Ifi0/wD2bS3Va9CHDOMn0L5D+oDzAKyrnVtKs/8Aj5uY4tv991Wv5Ktc/aX+PniUFta8Y6nIG/uz&#10;steT3/iPX9Y3f2zqF3c7v78rNXfT4PrfbmHIf1xat8evgtoIb+2fFekW+373m3sQ/ma8Y1j9u39l&#10;LQgftPjG0l/2Yllk/kK/lp2R/wB2krshwdT+3UHyH9IGpf8ABUP9luwH+j3WpXp/6ZWbn/CvNdU/&#10;4K2fCKH/AJBXh/Vbn/e2x1+BNFdkOE8JHdi5T9q9T/4K8Qj/AJAHg2T/ALebof0FcNqX/BXL4kzL&#10;/wASrwrp8P8AtTSS1+RtFdMOHMDH7IH6b3f/AAVX/aIuP+PTT9Kg/wC2btXFal/wUy/amvH/AHd7&#10;YWy/7NpX5+0VvHIMHDeAH2tef8FDP2sLn/mZli/3LaKubuP26P2sL77/AIyuk/65pEtfJtFdP9kY&#10;P+SAH0VN+11+03cN+/8AHOq/8Bm21mTftR/tIzf8zzrX/AbyWvCKKr+zMJ/IbXZ7U/7R37QT/f8A&#10;HWu/+B89UX/aC+Pkv3vHOvt/3Ep68joq1gcP/II9U/4Xx8b/APoddc/8GM9H/C+Pjf8A9Drrn/gx&#10;nryuiq9jT/kA9kT9ob4+r9zxz4gX/t/nq0n7S/7QacHxzr3/AIGy14jRWTy7D/yAe9w/tU/tKRfd&#10;8c6x/wCBTVt237Yf7T1v/qPGmp/8Ck3V800UnlWEf2B3Z9fW37eP7Wln/wAzhNIv+3DE1dFZ/wDB&#10;RX9rGz/1mvxS/wC/bRV8P0Uf2Rhf+fUTE/Ray/4Kf/tPQIsdxJplz/vWpH8q6+x/4KufHWNgNS0f&#10;S5voSP5V+XVFY/2HgZf8ugP2C0//AIK6+MR/yFPB9r/2yua9C0v/AIK7eGZFH9seDrtAf4obpGFf&#10;h3RXFPhrAz+yB/QbpX/BWP4B3Y/4m+l6vZ/7sKyfyIr1HS/+ClP7KGqnZJrc1if+nq0mH9DX80NF&#10;ctThHDfYYcp/WDoP7Y/7MviYhdL8aaYrek84g/8ARmK9k0f4lfD3xIMeG9dsNQ/69rmKX/0Bq/jb&#10;2Regp8LyQv5kBZW/2TXHU4PX2Kg+Q/tUhu7S5TdC4Yf7JqfI7V/G5o/xR+JXhv8A5F/xBqNj/uXM&#10;q17F4f8A20P2m/DSLBZ+ML1o1/huCktcVThLEfYkLkP6wfwo/Cv5rdA/4KeftN6Sqw6s+n6mD/z0&#10;tyv6jFe8+Hv+CuPiNPk8WeD4Zf8Aasrkx/8AoQNcFThnHQ6E8h+7W5KK/Krwx/wVa+A2rbR4l03V&#10;dJf/AK5rMPzzX0l4Y/bp/Zb8WAJp3i20gZui3G6E/rivOqYDE0v4kAsfY9ISOhrhdD+IvgjxPbi6&#10;0DWLO6jb7rQzq2a7bcK5JRcREtFR76kpgFFFFABRRRQAUUUUAFFFFABRRRQAUUUUAFFFFABRRRQA&#10;UUUUAFFFFABRRRQAUUUUAFFFFABRRRQAUUUUAFFFFABRRRQAUUUUAFFFFABRRRQAUUUUAFFFFABR&#10;RRQAUUUUAFFFFABRRRQAUUUUAFFFFABRRRQAUUUUAFFFFABRRRQAUUUUAFFFFABRRRQAUUUUAFFF&#10;FABRRRQAUUUUAFFFFABRRRQAUUUUAFFFFABRRRQAUUUUAFFFFABRRRQAUUUUAFFFFABRRRQAUUUU&#10;Af/Q/fyiiigAooooAKKKKACiiigAooooAKKKKACiiigAooooAKKKKACiiigAooooAKKKKACiiigA&#10;ooooAKKKKACiiigAooooAKKKKACiiigAooooAKKKKACiiigAooooAKKKKACiiigAooooAKKKKACi&#10;iigAooooAKKKKACiiigAooooAKKKKACiiigAooooAKKKKACiiigAooooAKKKKACiiigAooooAKKK&#10;KACiiigAooooAKKKKACiiigAooooAKKKj30ASU0kU3fXm/jD4r/Dr4ew/aPGutWWmLtz/pMyo1KM&#10;XL4QPTKj31+eXjn/AIKV/s2eEw0Gk30+uTL1FlGT+px/Kvjrxz/wVr8RT5T4deFYoV/hm1GXH8q9&#10;GhlGJrfBAD90N4HJrA1bxBoWhW/n65ewWUf96Z1jX/x+v5hfGf7en7UnjjKP4kbS4m/g05FhP518&#10;ta34t8W+J7pp/EeqXmpSN/FcztJXtUOEsR/y8kach/Ud4z/bX/Zn8EApqniq1mkXrHanznH5Zr5N&#10;8Yf8FWfg3pKmLwfoupax/wB821fgH8ifwrRXs0eEcNH4/fFyn6p+MP8AgrD8YtUyngvQdP0pB91p&#10;ma6l/IYH6V8xeLP25P2pvF+5r3xVNbBv4LJFgWvkmivWpZFgqXwQA6zXvH/jjxO2/wAQa1e6h/12&#10;nZq5P5KKK9CNGEPgAKKKK0NQooooAKKKKACiiigAooooAKKKKACiiigAooooAKKKKACiiigAoooo&#10;AKKKKACiiigAooooAKKKKACiiigAooooAKKKKACiiigAooooAKKKKALFnf6jpr+fp1zJA395H217&#10;N4Y/aW+PfgwY8N+LtRhX+487MleI0VhUwtKp/EgB+hXhb/gpn+0xoGyHWpbDWYx99bm3Kn81INfV&#10;3hD/AIK56Tc7I/HvhGaDI5lsbhJRX4j0V5lbh3A1fsGXIz+m3wV/wUW/Zh8WFIJ9Zk0mZ+i38bJ/&#10;jX1V4W+LXw28cIH8Ja5ZahuHAt5lY/lmv46KsW1zPYS+fp0jwSf3kba1eTW4Ppy/hzDlP7VlkB6U&#10;u8Gv5I/BH7V/7RXw88uPwv4tv1jX7sNw/nx/98P5lfY3gb/gqx8Z9HMcHjrR9P1qPozwhoJPy6V4&#10;lXhbFQ+D3g5D+hukyfSvy08E/wDBVD4Ha4RB4usr/RH/AImdfOX9K+y/An7SfwN+JZWPwX4lsbyR&#10;/uoJQsn6141bBVqXxwJsfQNFVjL/AM8xmpd9cwiSiiigAooooAKKKKACiiigAooooAKKKKACiiig&#10;AooooAKKKKACiiigAooooAKKKKACiiigAooooAKKKKACiiigAooooAKKKKACiiigAooooAKKKKAC&#10;iiigAooooAKKKKACiiigAooooAKKKKACiiigAooooAKKKKACiiigAooooAKKKKACiiigAooooAKK&#10;KKACiiigAooooAKKKKACiiigAooooAKKKKACiiigAooooAKKKKACiiigAooooA//0f38ooooAKKK&#10;KACiiigAooooAKKKKACiiigAooooAKKKKACiiigAooooAKKKKACiiigAooooAKKKKACiiigAoooo&#10;AKKKKACiiigAooooAKKKKACiiigAooooAKKKKACiiigAooooAKKKKACiiigAooooAKKKKACiiigA&#10;ooooAKKKKACiiigAooooAKKKKACiiigAooooAKKKKACiiigAooooAKKKKACiiigAooooAKKKKACi&#10;io6AH80teJfEL48/CD4XW7T+O/ENnp2B915cyf8AfKZNfn58Sv8Agq78MNED2vwz0m71yQfdml/0&#10;eD8zXThsDWxHwQA/WyuX1/xV4f8ADNk2oeJr+20+3T70txKsS/8Aj9fzjfEP/go7+0l42Bg0e5t9&#10;AgIwBaKWP5nmvijxP4w8Y+NrxtV8Y6pd6pM33muZmkr38NwlWn/GnyF8h/SD8Q/+Ci37MngVmgtN&#10;YfXLpf8AlnpyNJXw/wCP/wDgrX4nuA8Hw28NRWoH3Zr+TP8AKvx2or6LDcKYal8fvhyH1N4+/bV/&#10;aX+IZkh1jxTPYwP/AMsrD/Rlr5hv7m71W6a71WV7mR/vM7bmaq9Fe5QwOHofwoAG+iiitzUKKKKA&#10;CiiigAooooAKKKKACiiigAooooAKKNyVcs9N1K//AOQdbST/AO4jNWftgKdFeoaJ8FPjL4nbZoHh&#10;XVbtm/uWrV7Dov7D/wC1X4gZUh8HXVv/ALVy0MFYVMywtP8AizA+TqK/QzSf+CY/7UOp4e/g03Tg&#10;P4pLosfyGa9V0r/gkl8WrgA6v4n0u3x/zyjlk/nXHPP8DDXnMj8nqK/avTv+CRSr/wAhnxo7f9cb&#10;Mf416RYf8ElPhHbqo1HxDqk+PcVyz4pwMPtD5mfgZRX9GOmf8Etv2bLP/j+bU7z/AH7qu4tP+Cbv&#10;7Kdt/wAwWaT/AK6Ts1c1Ti/D9hcx/MtS74vUV/Uzp37B37Kmm9PB9rO396UyMf511dv+x5+zJZ/6&#10;vwXpn/fqsZ8Y0v8An2PnP5N98XqKPtNv/eWv67bb9mP9n60/49fB+lJ/27LW/F8E/hDbrsg8KaSv&#10;/blB/hWT4w/6di5z+Pb5KT8G/wC+a/sbT4U/DRPueHNMX/t0i/wq7/wrbwB/0AdO/wDAaL/Co/1y&#10;l/z6DmP42Nr/AN0/980bX/un/vmv7Kv+Fd+Bf+gJYf8AgPH/AIUf8K78C/8AQEsP/AeP/Cj/AFyf&#10;/PoOY/jU/Bv++aWv7J/+FbeAP+gDp3/gNF/hVZvhX8OH+/4e01v+3WL/AAo/1yl/z6DmP43t8P8A&#10;eo86D+8P++q/sSl+C/wkm/1nhfSW/wC3OH/4muduP2bvgPeD/S/Cekn/ALdUWqp8YLrTDmP5E98f&#10;96k+Sv6zbn9kX9mu5/1ngzTP+/NctffsMfsr6gpSTwZYxD1TctbQ4xpf8+x85/K3RX9ON5/wTl/Z&#10;WuemhSR/9c53WuH1L/gl5+zNeD/QYdRtP9y5ranxfhuwuY/nGor9/dQ/4JNfBm4X/iXa9q1t9Gz/&#10;AIV5xqH/AASI09v+QN4xmX/rrar/AI1tDinBz+0HMz8SaK/WvWP+CSPxMgy+heKtNuFPa4glhP8A&#10;47mvJ9X/AOCX/wC07p259NGl6mn+xclf0YCuqnn+Bn9sD87KK+tda/YW/ar8OsyXPhCacf37OSGe&#10;vHtb+A/xp8MM3/CR+FNVtv8AetWrvp5jhZ/wpmp5XRWpeaVqum/8hK1mgb+LejLWXuSusAooooAK&#10;KKKACiiigAooooAKKKKACiiigA30fxb/AOL+9RRQB7l4F/aX+PHw08seEPFOoW9vF92CaTzY/wDv&#10;h6+4vh9/wVX+LuilYfH2j2esRj7zwnyJfy6V+VdFeXicpwuIfvwA/o3+H/8AwU+/Z58XYtfErXHh&#10;6Zx/y9pmP8xX3N4S+KfgD4gWQ1DwPq9pqsTd7aZXr+OKtDR9Y1jw9erqOgXk1jMv3Xhdo2/8crxM&#10;TwjTl/AmZch/aWrDdU/Hev5cvhz+3x+0v8PEjgXWf7ZgUY8rUE8w4+o5r78+G3/BWbwtf7LL4reH&#10;7jTW73NifPhr53E8OYyj8K5iVE/ZEGnV87/Dj9p34F/FRV/4QjxLZXch/wCWTy+XKP8AgL4Ne/o+&#10;9N/3q8SVOVP4wZZooopCCiiigAooooAKKKKACiiigAooooAKKKKACiiigAooooAKKKKACiiigAoo&#10;ooAKKKKACiiigAooooAKKKKACiiigAooooAKKKKACiiigAooooAKKKKACiiigAooooAKKKKACiii&#10;gAooooAKKKKACiiigAooooAKKKKACiiigAooooAKKKKACiiigAooooAKKKKACiiigAooooAKKKKA&#10;CiiigAooooAKKKKACiiigD//0v38ooooAKKKKACiiigAooooAKKKKACiiigAooooAKKKKACiiigA&#10;ooooAKKKKACiiigAooooAKKKKACiiigAooooAKKKKACiiigAooooAKKKKACiiigAooooAKKKKACi&#10;iigAooooAKKKKACiiigAooooAKKKKACiiigAooooAKKKKACiiigAooooAKKKKACiiigAooooAKKK&#10;KACiiigAooooAKKKKACio96JRvoAkxikwK8X+I3xy+E3wmtGuviDrlrpvojyDzG/4B1r83/ip/wV&#10;d8GaUX0/4SaNLq0g+Vbu7byov8f1rqw2Ar4j+HAD9gmbCHPFfP3xK/ad+BvwnQnxt4itYJF/5Yo/&#10;mSn/AIAlfzofFH9tT9oz4rPJBrOvSafZOMfZdO/cxnHqetfK1zM9zK088jSSN/Ex3NX0+D4PqP8A&#10;3mZpyH7gfEv/AIKxaDZbtO+EXh+S+m/hutQfyov8a/Oz4l/ttftJ/E7dDq/iBtOtX/5d7BfIH518&#10;nUV9DhsjweH+CAiS5mnv7prvUpHnkb7zyNuY1HRRXtmoUUUUAFFFFABRRRQAUUUUAFFFFABRXoHh&#10;L4UfFDx4yp4O0C/1L/ahgZl/76r6t8Hf8E6P2pPFCiW70uHR4x/z9zqH/IZNclfMcLR0qTA+EqK/&#10;aDwj/wAEjb4gS+O/Foj/ALyWEAH86+pfBf8AwTM/Zl8LqJNZsrzW5B1+2zkj/vmHFeNW4owkOvOZ&#10;XP5uvv8A3Pmau88N/C74leLdv/COeH9R1Dd/ElszLX9WHhb9nL4H+BQp8K+FdOtSv8S26lq9ktLG&#10;3sohBDGka/3UG1a8qtxe/wDl3TDnP5cfC37BH7VvipwsHhlrKNv4ryVYK+i/DH/BKD40altbxNrO&#10;maWP4lQNO1f0JZFIR6mvKrcU4yfwk85+Pnhz/gkf4CtgH8WeKdRvT/EtvEkAP5Zr37QP+Can7Lui&#10;R/6Vplxft/eubhzX6F0mTXn1M0xM95iPmjQv2Tf2cvDYX+yPB2mpt/iaHc3617Rpfgvwlo4A0rS7&#10;W32/d8uFVx+VdfxTK4ZVqkvjmBJRRRSAKKKKAI6koooAKKKKACiiigAooooAKKKKACiiigAooooA&#10;KKKKACiiigAooooAKjqSigAooooAKKKKAOT1Xwf4Z1kf8TPTrW4/66wq/wDOvF9f/ZQ/Z28TBv7Y&#10;8IadIz/xLEFb9MV9IU/inGtUj8EgPzw8R/8ABNT9l/xACbPS7jTJP71pcOK8D8R/8Ei/Adxl/CHi&#10;m/sj/duIknH64r9ivxptd1PNMTD4Jgfz0+Kf+CUPxs0tWm8M6zpeqj+66tA359K+efFX7Bf7U/hN&#10;j5/hhr5V/ispVnr+pynfLXoUeJsZDdl85/Gz4h+GnxD8Kvs8TaDf6f8A9drdlrg6/tJuNOsr9PJu&#10;olkX+6wVq8e8Wfs1/Avxwj/8JP4T066Z/wCL7OitXq0eMX/y8gPnP5F6K/o/8Z/8ExP2bPEamTw/&#10;b32hyH/n0n3Iv/AZs18meLv+CR/iC3DS+AfFkUy/wx38GP5V61HijCT/ALgc5+OdFfbnjH/gnv8A&#10;tQ+EQZI9Gj1aMc7rORZD+Rr5T8T/AA68f+BpfI8Y6He6W3/TzAy17FDMcPX/AIUzQ4+iiiusAooo&#10;oAKKKKACiiigAooooAkhd4ZfPgLKy/dZW+avpb4bfth/tE/CplTw34imuLVP+Xa9/fx18y0Vz18J&#10;QrfxIAftf8K/+CsMMzR2Xxh0FoP4WvNOORn/AGonr9Ifhn+1P8C/i0kf/CF+IbaWZ/8AlhK3ly1/&#10;JfUkL7JfMjZlZf4lO1q+fxPCdGrrT9wz5D+1sHNPJBr+UL4W/tl/tE/CVo4tC16TULJP+XO+/fx/&#10;nX6afCj/AIKveDdY8vTvi1o0mkzd7izbzrevlsTw1i6PwLmFyH7E8d6dXj3w6+Nvws+LNot14B1y&#10;11EN/DHKPMH/AADrXrm/ivCcXGXLIgloqPclSUwCiiigAooooAKKKKACiiigAooooAKKKKACiiig&#10;AooooAKKKKACiiigAooooAKKKKACiiigAooooAKKKKACiiigAooooAKKKKACiiigAooooAKKKKAC&#10;iiigAooooAKKKKACiiigAooooAKKKKACiiigAooooAKKKKACiiigAooooAKKKKACiiigAooooAKK&#10;KKACiiigAooooAKKKKACiiigD//T/fyiiigAooooAKKKKACiiigAooooAKKKKACiiigAooooAKKK&#10;KACiiigAooooAKKKKACiiigAooooAKKKKACiiigAooooAKKKKACiiigAooooAKKKKACiiigAoooo&#10;AKKKKACiiigAooooAKKKKACiiigAooooAKKKKACiiigAooooAKKKKACiiigAooooAKKKKACiiigA&#10;ooooAKKKKAI6N49Kred/stXzt8XP2p/gl8EoWHjjXIIrlB8trE3mTt9BTpUpVJckIgfSHmpXO694&#10;l8P+GdPk1XxHfQ6fax/M807rGo/F6/Dr4t/8FVfFeqeZp3we0hNNjxhby9/eP+Vfmh8Qfi78S/ir&#10;qLap8QtautUdv4ZX+Vf9xPuJX0mD4WxFX+N7hfIfvN8WP+CmvwN8DGTT/Axk8T3aDra8Q/mf8K/M&#10;H4sf8FE/2hfiT5mn6NeL4csm/g0/iX/vs18J76jr6vBcP4TD/Y5wLmpaldaxeyajqtxJc3Evzs87&#10;szN/33VOiivch7nwGoUUUUwCiiigAooooAKKKKACiuo8MeBvGnjO8XTvB2k3mqTN91bSNpP/AECv&#10;tj4cf8E2P2k/HaJd69b23hy3bq18+Zf++I65K+Y4fDfx5mR+f+yj+Ly8/NX75/D7/glD8M9JMV18&#10;Q9ZvNZkH3oov3MVfcPgL9lT4BfDgI/hbwvYpMv8Ay2liE0v/AH2+a8HEcXUYfw/fHzH8x/gL9n34&#10;1/Exl/4Qnwvf3sbf8tvLZYv++3+SvtXwH/wS2+PHiHbP4wvbLQ43+8pb7RJX9DkcIVQiYCr/AArU&#10;6JXgVeKsVP8Ah+6LnPyj8Hf8EoPg/pO258c6rqGsyfxIjLBH+VfZHgX9kn9nn4eIv/CM+EtPSRP+&#10;Wk0Qnk/76kzX05SfjXh1swr1vjmTczra0gs4vItY0jj7Ko21pUUVzCCiiigAooooAKKKKACiiigA&#10;ooooAKKKKACiiigAooooAKKKKACiiigAooooAKKKKACiiigAooooAKKKKACiiigAooooAKKKKACi&#10;iigAooooAKKKKACiiigAooooAKKKKACiiigCvtes2/0vTtWtWtNRgjnjfhlddymtqigD5L8c/sVf&#10;s2fENTJrvheyhmb/AJbWkYt3/wDHa+OPGv8AwSZ+H9+DP8PvEF5pbfwpcBZ0r9e6TArso5liaP8A&#10;DmB/Nh49/wCCZH7RHhMG48OC116Ff+eMhSX9a+LvGnwn+J3w4n8rx1oF/pR/vXMDKv8A33X9juys&#10;i9sbDUrVrW+jSaJ/lZXG5TXuYbi3EQf76POac5/FsnzVJsr+qT4g/sR/s2fEkGbWfDVvbzN/y2tB&#10;5D/pxXwj8QP+CS+lzIZ/hd4lktGP3Yr1Nw/T/Cvew3FmGn8fuBzn4i0V9h/Eb9g/9pj4dF5pdBbV&#10;7YDP2jTG844+h5FfJGpaVqOj3TWusW0ltMvyMs6bWr36GNoVv4EzQp0UUV0AFFFFABRRRQAUUUUA&#10;aGm6rqOiXsepaNcyWN1F92a3do2H/fFfevwj/wCCkX7Qfw6VNP8AEk8Xieyj7Xn/AB8f99pX59UV&#10;y4rL8PiP40DI/pJ+EX/BSD4A/EXytO8TXL+GdQk/gvf9U3+7LX31p2r6Vrdgmo6NcR3UEo+V4TuU&#10;/wDAlr+LyvYPhf8AHT4r/CG+W6+H2uXVmu75rdX3RN/wD7lfJ4zhJP38LMfIf2Ab6kxmvw8+Dv8A&#10;wVd2vHpfxs0dv7rX2n/+zQ1+qPww+O/wo+Mlgt98PNdt9S4+dEfbIv8AvRNzXymLy6vh/wCJAzPc&#10;qKj3/wCzQj7q4wJKKKKACiiigAooooAKKKKACiiigAooooAKKKKACiiigAooooAKKKKACiiigAoo&#10;ooAKKKKACiiigAooooAKKKKACiiigAooooAKKKKACiiigAooooAKKKKACiiigAooooAKKKKACiii&#10;gAooooAKKKKACiiigAooooAKKKKACiiigAooooAKKKKACiiigAooooAKKKKACiiigD//1P38oooo&#10;AKKKKACiiigAooooAKKKKACiiigAooooAKKKKACiiigAooooAKKKKACiiigAooooAKKKKACiiigA&#10;ooooAKKKKACiiigAooooAKKKKACiiigAooooAKKKKACiiigAooooAKKKKACiiigAooooAKKKKACi&#10;iigAooooAKKKKACiiigAooooAKKKKACiiigAooqN320AKPpT84rhPGHj3wt4D0uTXPFuoQadaRfe&#10;kuH21+YXxo/4KneDPD/m6H8G7Btavv4bq4Pl2v511YbAVsRpRgB+rupalY6Vate6lKkMMfLO7bVF&#10;fAvxp/4KO/Ar4XedpfhmV/Eupp/yxsv9WP8Aelr8KPi3+0x8a/jVctN4912aSHd8tpCfKgH/AAFK&#10;8Hr63L+El8eKmach9w/GH/goF8f/AIsPJZQXq+HdOb/l3sTtf/gc1fE1zcz3N013dSPJI33mY7ma&#10;q9FfV0MFSw0eSjA0DfRRRXWAUUUUAFFFFABRRRQAUV7J8O/gF8XvixOE8BaBd3it/wAttm2Jf+Bv&#10;X6GfDP8A4JSeNNUZLv4s63Dp0QGWtrIedJ+fSvKxWb4XD/HMyPyTr1vwD8A/jD8U5AngTw9e36N/&#10;y0WPbF/32/yV/Rp8L/2Fv2bvhaiTaVoaandR/wDLzqB89/14/Svrqy0+z0+AWtrEkMadFQbVr5vF&#10;cWr/AJh4D5z8Dvhn/wAEpPibrRW9+Kes2+jRYz5Nqv2mf8zxX6FfDf8A4J2fs4eAwl3e6c+uXSdJ&#10;L9i36cV99bUoRNtfPYrOcTiPjmZnN6F4U8PeFbMWPhywgsol6LbxLGK6TykqSivM5gCiiigAoooo&#10;AKKKKACiiigAooooAKKKKACiiigAooooAKKKKACiiigAooooAKKKKACiiigAooooAKKKKACiiigA&#10;ooooAKKKKACiiigAooooAKKKKACiiigAooooAKKKKACiiigAooooAKKKKACiiigAooooAKKKKACi&#10;iigAooooAKj2VJRQBHsrzLxr8JPhv8RLcweNdEs9TU95oVc/nXqNJkU4ycPhA/Ln4l/8EvPgb4uj&#10;Nx4Iurzw7O4+7CTND/3yen51+eHxO/4JpftB+CXkufDMdt4js172z7Zf++Xr+k/yx604qvavVwfE&#10;GMw+0+YvnP4yPE/gzxb4MvzpXjHTrvTZk/huY2WuXr+y3xN4E8H+NrFtL8XaZbajC33kuI1evgf4&#10;pf8ABMb4E+N83fhAz+GbvHy/Zm8yH/vh6+kw/F1Of8aHKPnP5yqK/Qz4n/8ABNT4/eAgbvw2kPiO&#10;1H8Vqdkv5GvhPxD4Y8QeEr9tK8Tafc6bcJ95LlGiavqcLmGGxH8GYjn6KKK6jUKKKKACiiigCTfW&#10;po+t6x4bv11XQLqSyuIm3K9u7Ky1j0VXIB+jnwX/AOClHxr+Hzw6f47EfifTv+mp8u5VT/dm7/jX&#10;68fBj9uD4D/GlEtdK1NdM1JvvWd9+6f9a/lroR5EfejbWX+Ja+ZxnDlDEfB7kjLkP7VYZ43UMCCW&#10;9Kt1/K/8Fv22Pjt8G2jtLPUG1nTFBDWN8fMAz6Eciv2H+B3/AAUa+C3xPEWj+LXbw1qj/wDLO7b9&#10;wzf7MtfHY/IMRhvetzIOQ/R2ismyv7fUrdbq1dZoX+66NuU1rV45AUUUUAFFFFABRRRQAUUUUAFF&#10;FFABRRRQAUUUUAFFFFABRRRQAUUUUAFFFFABRRRQAUUUUAFFFFABRRRQAUUUUAFFFFABRRRQAUUU&#10;UAFFFFABRRRQAUUUUAFFFFABRRRQAUUUUAFFFFABRRRQAUUUUAFFFFABRRRQAUUUUAFFFFABRRRQ&#10;AUUUUAFFFFABRRRQB//V/fyiiigAooooAKKKKACiiigAooooAKKKKACiiigAooooAKKKKACiiigA&#10;ooooAKKKKACiiigAooooAKKKKACiiigAooooAKKKKACiiigAooooAKKKKACiiigAooooAKKKKACi&#10;iigAooooAKKKKACiiigAooooAKKKKACiiigAooooAKKKKACiiigAooqPfQA/imPXkXxN+Mfwz+Dm&#10;iN4g+IWrQ6bCo+VZG/eP/up99q/Hz45f8FS9b1fztE+CFn9ii+5/aF2Pn/AV24HLK+L/AIcAP2N+&#10;IvxZ+Hvwm0dtd8e6tBpkOPlMr/M3+6vVq/Jf43f8FVpT52j/AAL07/ZXUL8f+PLDX5DeNvHPjD4g&#10;61J4j8b6jPql5L/Hcvu/74/u1ydfbYDhSnS9/Ee+ach33xD+KXxA+KmqnXfiBq1xqs7f89X+Vf8A&#10;cT7iVwNFFfU06cIQ5IGgUUUUwCiiigAooooAKKkRHmZYII2aRvuqo3Ma+yPg/wDsJ/tAfFkR3g0x&#10;tE09hn7VqH7tiB6AcmsK+NoUY89aYHxnXaeC/h944+Imoro/gXSbvVp2/hto2b/vuv3j+Ev/AAS+&#10;+Dvg/wAu++Ic03iS7x86PmO2/Ida/Rnwp4K8K+CtLTRPB+mQaXar/wAsraNY1/8AHK+WxvF1OP8A&#10;u8OYz5z8GPhT/wAEtvi94p233xMvYfD8B+9Cn7+f/Cv0q+FH/BP79nb4VuNRk0v+29QUf8fGpDz/&#10;APvmLpX3jRkV8rjM5xWJ/iTMzMsLC10y1W0sY0hhT7qIu1RWnRRXmAFFFFABRRRQAUUUUAFFFFAB&#10;RRRQAUUUUAFFFFABRRRQAUUUUAFFFFABRRRQAUUUUAFFJuFLQAUUUUAFRvUlFAFEMB6VLkVjahf2&#10;+l27XV5wihmNfHWq/t4fBPSy0dpJc3ZXskT/AOFYVsRTpfHI78vyrF4/TB0pTPtvhQB0p5wRzX5r&#10;an/wUQ8JIMaTot3OfUlFrsvgN+13d/Fz4gnwjc6b9jjaFpVYuGauWGZ4acuSEz2K/BubYehLFVqP&#10;LCJ9+VJUdSV6J8wFFFFABRRRQAUUVG77aAIMEf6sCkKOeWWvAfiB+0n8JvhnEU1/VY/PX/lhH88v&#10;/fCZNfH/AIm/4KH2CSmPwjoks47PcOEFcVbM6FH45nvZbwpmeY+9haMj9Pxjtik/edsV+Mlz+358&#10;W5W/0a0sYvqHaqqft7/GRH/eW9iy/Q1wf6wYY+nh4XZ018EfvP2oQe1ISfXFfkfo3/BQvxRGwTX9&#10;EhdD3t3ZWr6O8E/ty/CLxU4ttWkl0qXH/L0NqfnXVQzjDVdpnj5hwLnOBjz1cOz7m+WnVz2ja5pm&#10;v2S3umTx3EL/AHXQ7lNb/wDDXfCfMfKSi4y5ZE1FFFWSFFFFABRRRQAUUUUAFFFFABRRRQAUUUUA&#10;FFFFABRRRQAUUUUAFFFFABRRRQAUUUUAFFFFAEdedeOPhn4F+Jdi2keO9HtdWgx925iVsf7rfeWv&#10;SARS0oy5fgA/JL4pf8ErvhX4jD33wu1G40G6x8sL/vrf8q/Mz4r/ALDv7QvwmMlzeaO2r2EQ3/at&#10;N/eAZ9QeRX9TmMU1s9zXt4PiLGYf4veHzn8UsyPDK0Dqysn3lZajr+sL4q/snfAv4zCSTxnoMBu3&#10;H/H5bjyZx+P/AOuvy4+LX/BKbxZpZk1X4N6st/HjK2d5+7f8+lfWYPinDVdKnuF85+QlFeh/EH4V&#10;fET4VamdM+IGjXWlSn/nqm1W/wBx/uPXnlfR068Kn7yBoFFFFaAFFFFABRRRQB9I/Bb9qv41fA2Z&#10;V8G6s7WKt81jd/vIDX7E/A3/AIKZfCr4gtDo/wASo/8AhGtRYffdt1s341/PLRXiZhw/QxesoamX&#10;Kz+0XSNZ03XrJNU0eeO5glXdHJG+5Wra4YV/I58G/wBpj4wfAm8V/AOrSR2e7fJZXHzQGv2X+A//&#10;AAUy+GPxCaLQfifH/wAI1qTD/WvzayfjXxOZcOV8P78PeiHIfqjRWJpepadrNhHqOlTRzwS/Mjod&#10;ytWvvrwyCSiiigAooooAKKKKACiiigAooooAKKKKACiiigAooooAKKKKACiiigAooooAKKKKACii&#10;igAooooAKKKKACiiigAooooAKKKKACiiigAooooAKKKKACiiigAooooAKKKKACiiigAooooAKKKK&#10;ACiiigAooooAKKKKACiiigAooooAKKKKACiiigD/1v38ooooAKKKKACiiigAooooAKKKKACiiigA&#10;ooooAKKKKACiiigAooooAKKKKACiiigAooooAKKKKACiiigAooooAKKKKACiiigAooooAKKKKACi&#10;iigAooooAKKKKACiiigAooooAKKKKACiiigAooooAKKKKACiiigAooooAKKKKACiio99ABRuSuM8&#10;YeNvCfgPRJPEHi2+h0+zi+ZpZztWvyB/aB/4Kji387w98BbYSH7randjgf7kVdWDy+ti5WpwA/WD&#10;4j/Fj4ffCvRG17x7qkGnW6Ju/eP8zf7q/wAVfjz8fP8AgqRrOpNNoHwHsmtYfu/2hdr+8P8AuQ1+&#10;VXjn4i+N/ibrbeI/HWpz6peM335X3bf9xP4K4uvuct4Xp0vfxHvFnT+LfGfizx9rUmv+NL+bVLyR&#10;vmeU7q5iiivpoU+T4DUKKKK0AKKKKACiiigAor3f4Sfs0fGv41TqngXRJpLV/vXc37qAf8Cev1w+&#10;C3/BLLwdoG3WPjNqLa1d4/49Lf8Ad24/DrXi4zPaGE+OZkfiZ4J+Hvjj4iaouj+CdJutUnb+G2Td&#10;X6bfB3/gll4z8QLFrHxj1NdFixn7HafvJvzr9vvB/wAPPBvw/wBNXSPBOm2+m2q/wQptruFQJXym&#10;P4pxFb+D7gc58v8Awl/ZN+CHwWQXHhDQ4jdp/wAvc/76c/jX1An3KkxmivmKlSVSXPNkBRRRSAKK&#10;KKACiiigAooooAKKKKACiiigAooooAKKKKACiiigAooooAKKKKACiiigAooooAQdKpXNxHbRNPMd&#10;qIuWaro6Vn3kImtpIJOjLtoHE+Wdc/bH+A2hzNAdXFxIjbWESO39K8o1L/goR8KrYY02yv7tvZF/&#10;xr8p/H+ntpvjbV9OH/LO9kH/AI9XI18LW4hxJ/R+WeE2U1KMK85zmfptqf8AwUSkB/4k/h9sf9NJ&#10;lH9K+/8A4T/FDQfiv4MtvFWitxKvzp/Ejf3a/nKr6W/Zn+OF38IfFwiu5CdJvm8uZP7hrbLc+qOr&#10;/tJycXeGGEpYH2uURtOH4n7+BfWnVh6bqNrqVjDfadIskMqq6Mvda2C+a+zUrn89yXKSUUUUxGFr&#10;UCXOlzwN/GhFfzWeM7D+yvF+qad93yryVf8Ax6v6X5Pmi2n0NfzuftA6b/Zvxj8QW+Nqm4Z1r5fi&#10;aHuQmfs3g1iuTG16PdHj9fTH7I+r/wBkfHjSW+75yyRtXzPXqHwZ1P8Asn4qaJefdxdKlfJYKfJi&#10;ITP3PiTDfWMuxFH+aEj+kCpKro+5VqxX6qfxMFFFFAFI7BHS7j/d4o43KO1eI/Gv41aB8F/Dj61q&#10;58yZ/lghX7zv6VNatGlHnmb4XCVMTUjRow5pSOi+IvxM8GfC7QX13xZciGJPur/E7f3VWvyL+NH7&#10;Ynjz4iyvYeGSdJ0s/wBw/vpFrwD4lfFTxZ8VtefXPFFyzFm/dxL/AKuJf7q151XweZZ9UxHuUfhP&#10;6S4P8McPgYwr5j71T/yWJJNM80rTuzMz/eZmqvUn36NleAfrHuUiOitCz0fWb/8A5B1pJP8A7iM1&#10;aE3hbxPbpvnsLuNf9qNqPYmP16j/ADHP1IlGx0fZJ8tGyg6OfnPSvAfxa8efDS/W98KX0kXz/Nb5&#10;3RH/AIBX6v8AwD/bD8M/E7Hh7xPjTdYH8DH93L/uMK/FKrEMzwus6FlZW3Ky/wANeng82q4Q+E4o&#10;4CwOcRvGPJP+c/p/SSN0/d1JnjNfl5+yj+1Zc6ncw+AviJc/6X922uH/AOW1fqECNn1r9AwmLjio&#10;88D+Xc7ySvlGJeFxRaooorqPJCiiigDNKhD/ALtcFrHxU8A6Hrw8Naxqlvb35Xd5LuA1egznAJ9K&#10;/n4/ab8Rt4i+NWs3LHcIZBAD/wBc68zNcy+qQ5z7DgrhX/WDFSw0p8kYxP31sNc0nUF32U8cy+qN&#10;urW3KeRzX8zOleLfE3h4+Zoeo3dkV+7skZa9m8OftW/HfQCFh1lrlF7TokleTDiaH24H2eP8G8fD&#10;/dqsZn9AA55NPUqSQK+Q/wBlL46ar8ZPDNxN4kWGPUbOTZIsXavrhR8/HQ19Jh8RHER54H5TmOXV&#10;cvrzweJ+OJbooorU4gooooAKKKKACiiigAooooAKKKKACiiigAooooAKKKKACiiigAooooA5DxV4&#10;S8OeNNNbRPFFlBqFq/3o503LX5u/GL/gmB8JPGnmal8NriTw5egfKgy1t+VfqeM+tNrfD4yth9aM&#10;wP5RfjF+x18e/guZJfEGjvqGnr0vLH95GV9x2r5Z2vX9qs0EdypjkAdW4ZTXxl8af2EvgR8Z0e6u&#10;7D+xtTb7t7p/7t/04r63AcWtLkxUC+c/l3or9BvjV/wTl+OXwyMmq+FlXxLpkf8AHaLtuFX/AGoq&#10;+BbzTbvTbprXUongmX7yOu1lr67C5hh8RHnozAp0UUV1moUUUUAFCUUUAfRXwY/am+MHwJnV/BOp&#10;u9l/FY3P7yA1+1n7P3/BRn4SfFgQaH492+G9cb+CZv8ARpG/2Jq/nJorxMyyKhi/j+MD+1C2uba8&#10;iE8DrLG4+Vlbcpq5uSv5VPgR+2d8a/gLeR2+kXv9qaP/ABafeNyPoe1fud8AP26fg18cEj0v7R/Y&#10;usuPmsro4P4HpXwWZZFXwn96Jzn3LRUXmilR91eUBJRRRQAUUUUAFFFFABRRRQAUUUUAFFFFABRR&#10;RQAUUUUAFFFFABRRRQAUUUUAFFFFABRRRQAUUUUAFFFFABRRRQAUUUUAFFFFABRRRQAUUUUAFFFF&#10;ABRRRQAUUUUAFFFFABRRRQAUUUUAFFFFABRRRQAUUUUAFFFFABRRRQAUUUUAf//X/fyiiigAoooo&#10;AKKKKACiiigAooooAKKKKACiiigAooooAKKKKACiiigAooooAKKKKACiiigAooooAKKKKACiiigA&#10;ooooAKKKKACiiigAooooAKKKKACiiigAooooAKKKKACiiigAooooAKKKKACiiigAooooAKKKKACi&#10;iigA6005PSoXZ0avhX9on9uz4SfAnzdHSca5ra9LK0bd5f8A11bnFaUqEq0uSAH2tqWq2Ok2cmoa&#10;lKkEMS7ndzhVr8vv2hv+CmngLwMJvD3whjXX9T+75xb/AEaP6mvyZ+O/7Wfxg/aDmkt/El61ppO7&#10;5NPtGxAfqe9fL1fZ5bwoo+/ijTkPU/il8a/id8ZtbbXviJqk1+f+WcOdtvH/ALiV5g71HRX2VKlC&#10;EPZUjQKKKK0AKKKKACiipETe+z7zf3aAI6k2V9t/A39gv45fGYw6vPZtoGkS/wDL3eDaxT/Zhr9k&#10;/gZ+wN8Dfg15esTWf9vauo/4+75d4X/ciPAr5/HcRUMP/fmZH4ifBT9ir45/Gxo9R0zT20jSnBP2&#10;6+Xywceg6mv2F+Bf/BN74K/DMRaz41RvE2qJ/HdL+4Vv9mKv0bEUa8j7q1Zr4rH5/iMT7l+UOczb&#10;DT7HTLRbHTokhhi+VUQbVFaOz5t2aWivHIJKKKKACiiigAooooAKKKKACiiigAooooAKKKKACiii&#10;gAooqs77ELn5RQA12UDDUxnAHHSvlDx/+198HvA7S2X28X13Fw0NqPMI/Kvjbxl+3/4x1MSQeCdO&#10;jtEH3ZLj95/KvPxOaUKPxzPqcn4KzbNNcPR90/W24u7eyi866cKF6sTXIaF8SvBPiLUJtI0DU4Ly&#10;6t13SJC+7bX4AeMfi58SvHbMPFWs3E8bf8sQ+yP/AL5SvU/2SPHP/CEfGSzW5O221EfZ3rx4cR89&#10;X2cIH2mN8J8RhMBVxterzTh9mJ++lFRpUlfUH5EFFFFABRRRQAUUUUAFFFR0Afzx/tJ6WdJ+NviG&#10;2YbQ84kH/bSvC6+w/wBuDShp3xxnuf4bm3iP5V8eV+X5hDkrzgf2ZwhW9tlOHn/ciFSb6joriPpj&#10;9NP2Lf2hRCF+F3iyTI/5c3ZuoH8FfqgDExyOjCv5h7O/utNvY9R02Ropom3qy/eDV+5X7LXx3h+L&#10;PhVLPU3VdVsV2XCetfaZFmnP/s0z+bfEzg36nU/tXBx9yfxH19RUdSV9Sfj5Vxya/CX9s/SP7M+O&#10;t5J2nhikr92ZGxInvX44f8FAtM8r4nWGqD7s1qUb8q8DiOH7jnP0vwor+yzjk/njI+Ba3PDd/wD2&#10;b4gsbqP/AJZTK3/j1YdSI+x1f+7XwMD+n8TDnpTgf01aBeR3ujWlynSSJW/8drof615L8GdS/tP4&#10;d6Pd5+/ZW5/8cFeurX6xTlzxjM/hzE0/ZVZQHUUVHvrUwOL8aeLdI8E+G7rxJrEixwWse9mr+fv4&#10;w/FjXfi34yufEmpFvI+7BD/CkdfZ37eHxblvNTg+Feky/JEPPutvp2r83a+E4gzL2tT2ED+jfCjh&#10;aGGo/wBsYn45fAR1JUaV9i/sufs3zfFjVf8AhIvEaGPRbY8A/wDLdvWvEweDniJ8kD9Q4gz2hlGF&#10;nisV8Jwvwb/Zw8d/Fq4E1mn2TTQf+PtxyfpX6gfDn9jf4S+CIVnv7P8AtO8/iluhuNfUOh6Hpeg6&#10;fHpumwpBBCuxEQfKq1ulDtyDX3mAyalhvfn70j+WuJOPsxzmfx8sPIxLTw7ommxCGxtIYFX7qoir&#10;Vo6XZOPnSNvwrXwKMCvY5YnxPtqh4l4v+B/wy8dQNHr+kW8zP/Hsw3/fS818AfFv9g+/06KXVvhZ&#10;O0w+81nLyD9K/WgKD3o8iPbiuTF5fQxEbVIHv5JxXmWU1PaYSsfzCalpWo6ReSadqkTw3ETbZEcb&#10;WVqz6/br9pr9mjS/inpMniDQESDWIF+Vx/y0x/C1firqum3ekX8mlajG0dxAzRyBvvK1fBZllssK&#10;+WR/UHB3GNPiCjzQ+P7cCvDM8Lq8fysrblb+7X7L/sf/ALQH/CyfD48H+IXxq+njkn/lrH61+MFd&#10;98NPHuofDrxlYeK7CRlNu+JF/vJ/HRlWMlhanOzHjfheOeYGf88PgP6UPlp1cn4X8S2PirQrTXrA&#10;7obyFZF+j11X8Nfo8J8x/I0oSjLlkTUUVG9WScj4vvotH8O3uqSdIImf/vla/mx8Q6k+sa9faw/z&#10;NcTNJ/49X71/tR+Iv+Eb+Dus3gO0yQmJfxr8AK+L4nrfvIQP37wZwHLSxOMCiiivlj90Psf9i7xz&#10;/wAIp8Vhpc52wapHz9RX7foVdTjvyK/mZ8Ma1P4Z8QWOvWx2yWcyyLX9HfgTXLXxP4T0/XbZt0dz&#10;Esi19vw1iVOlKl2P5q8X8n+r42njofbO1SpKKK+mPyITimPTf4a53xDqKaPo11qL9LeF5P8Avhc1&#10;E58hUY8z5T5H1j9tz4XaB4rvPC2sRXELWMpiMoTchr1HQP2mvgn4pULaa/bKzfwSNs/nX4Na/qja&#10;zrl7qzHcZ5mk/wDHq5//AK6V8Q+JK0JH9ELwfweIow5Kk4TP6bdL1/SdVXdp08cyt/EjZroRwK/B&#10;D9kK21XUfjLp9vBPJHDCHndUdtrV+9MJOwfSvqsux31uPOfjvF3DT4fxn1GU+YuUUUV6B8uFFFFA&#10;BRRRQAUUUUAFFFFABRRRQAUUUUAFFFFABUb1JRQBHs4zXzP8ZP2VPgv8coHHjTR4zduvy3sH7u5X&#10;6HFfTlNI9Kcasqb5oAfzvfHH/gmL8TvBPnav8KLlfENkv/LF/lulr81tY0HWfDepSaPr9rJp95bt&#10;tkguEZWWv7RnQMMNXhvxg/Z4+Enxw002PxD0iK7cLtjnUbZ4/wDdevqsDxVVh7mJ98vnP5E6K/Vj&#10;46f8EvfHPhUza38HLv8Aty04f7HMFW5XPoehr8v9e0HWfDGoyaPr9pNp95E2ySCZGVl/4BX2uDzO&#10;hjFz0ZgY9FFFdpqFFFFABUiTOjLOhZWX7rKfu1HRQB+hP7O3/BQ74s/CMw6D41L+JdCXtKf9KiX/&#10;AGZu9fuf8Ff2lfhT8e9L+2eAdRSWdV/fWjnbPH9RX8k9bmg+JNc8K6pDr/hy8k0++gbfHcW7bWFf&#10;N5lwzSxHv0/ckZ8h/aGrBhUg6V+Fn7Ov/BT3UtO8rwz8e4GuIuQurQdD9RX7PeD/ABz4T8f6BF4n&#10;8HX8N/p867knhfctfBYzLq+ElyVkZnbUUUVxgFFFFABRRRQAUUUUAFFFFABRRRQAUUUUAFFFFABR&#10;RRQAUUUUAFFFFABRRRQAUUUUAFFFFABRRRQAUUUUAFFFFABRRRQAUUUUAFFFFABRRRQAUUUUAFFF&#10;FABRRRQAUUUUAFFFFABRRRQAUUUUAFFFFABRRRQAUUUUAf/Q/fyiiigAooooAKKKKACiiigAoooo&#10;AKKKKACiiigAooooAKKKKACiiigAooooAKKKKACiiigAooooAKKKKACiiigAooooAKKKKACiiigA&#10;ooooAKKKKACiiigAooooAKKKKACiiigAooooAKKKKACiiigAooooAKKjrI1jWNL0DTZNV1ieO2t4&#10;l3O7ttUUAap6V4j8YPjx8L/gboja/wDELVI7JNvyRL808n+yiV+cH7Sv/BTbR/D/AJvhH4CBNQvf&#10;uSanKP8AR4zX4teNvHPjD4ha9J4l8aahNql9K25nmO6vpcq4bq4j363uxL5D7x/aL/4KM/Ev4rPN&#10;4f8Ah7u8PaK3f/l6lWvzmmd3uGeRmZmbczZ61HRX3uFy+lho8lGBqFFFFdYBRRRQAUUUUAFSIm91&#10;j+Zt1fWHwK/Y0+Mvx0lju9FsP7L0nktfXgxGceg6mv2/+Av7BvwV+CYh1We2/t7WVHz3t4vT/di6&#10;CvCx+f0MJ7nxyMuc/Gb4EfsJfGr41yRahPZ/2Boz/wDL5dj7y/8ATFK/aj4GfsN/BH4LJHe29j/b&#10;GqqPmvb0b2z+PH86+2EjjiTZGu1VqavhMwzvEYt+8x84bKF+WpKK8ozOX13VYdD0uXVbghUhRmJr&#10;8kLL9vLx/pfii+mubWG+0xpm8lD+7dY6+3f2v/EureHfhFerokUk093+4Gxd2BJX4S/c+SvlM9zK&#10;pRqwhRP2bwy4SwWaYevWzCHMftn4G/bc+FPixVh1SVtJnb+G6GBX1to/iXQvENqLzSbmO4jbo0bZ&#10;FfzLV2Xhjxt4q8ISi48OahPZleyPtrnw3ElSP8aB7ua+DdGp7+V1uX1P6XAQ3NM2qAfSvgH9jn4u&#10;fFn4mtenxmYZdOtFVEm2bZGlr79C5GPWvq8NiY4iPPA/DM2yurluJng6/wAUC1RRRXQeeFFFFABR&#10;RRQAUVG9FAElFR76KAJKKKKACiiigCL0rA175dIuf+ubf+g1v+lc34pfyvD14/8Adif/ANBqX8Jp&#10;R+OJ/NRrz+drd9P/AHpm/wDQqz99WNS/5CFx/wBdG/8AQqp1+UVvjP7nwH8CAVoaVqU+l6jDqkR2&#10;yQSLItZ9FZm1ahzw5D+kr4ZeKrfxp4I07xHancLiBX/Ou9YfOW9q+Av2CPHP9u+ArzwldSbptKl2&#10;/wDAGzX6A+9fqWXYj6xRjUP4k4hy7+z8fVwr+zIs0UUV1nkhRRRQAUUUUAFR1JUb0Afjv/wUJ0zy&#10;fHOk6n/C0Dp+lfnvX6o/8FDNMEmk6PrA/wCWUpT81FfldX5xnkOTFzP6x8Mq/tcjpEleheNPh1qH&#10;g+zsdXcNLp+pQrNDLj5f9pa89/gr9evhP8OtG+N/7LVj4f1P/XxIyRP/AHJB3rmwGD+sc8Dv4v4h&#10;eSKjiX8E58sz8ga9I+GfxD134ZeLbfxToRyUP7xP+ei/xrWB4t8Jaz4L8QXPhrXIylxbvgg/x/7d&#10;c0n3/wC9XN7+Hn/fPo5wwuZYXkn78Jn9Hvw6+IWkfEvwvb+J9DfdFMuSP7rf3Wr0ckOOegr8Mf2W&#10;/j1efCvxWug6jITo+oNhv+mL1+4Fldw3Vss8ODG67gwPWv0bLMfHFU7/AGj+RuLuGauRYx0pfDL4&#10;TVHAr8tv+Ch2l8aJq/8AttGfxAr9SGbBxX58/t/6b9o+Glpd/wDPG5Q/ypZzT58LMvgSv7HOcPI/&#10;HeiiivzY/sU/ez9kfURq/wAENGk3bmiiKN+tfT4/1YFfDH7A2p/bvhE1m/W2uWSvuf8AixX6flc+&#10;fDwZ/FHE1D6vmeIp/wB8jAwg9hWJr+pQaNpF1qlx/q4Y2Y10BPBNfOX7UWvP4e+DGs30Z2s0DJ/K&#10;unET5Kcpnm4DD/WcRSofzSPwx8deJLjxd4z1LxFIWPnzsR/uVx1FFfk9efOf3Bg8LDDUIYekd98O&#10;PBF58QfGeneDrPrduodvRP42r+hjwJ4V03wb4ZtvDmlRrHBbRqiBa/L/AP4J++EYr/xNqnjG5j/4&#10;9f3EbfhX65gCvuOHMNyUvbH80+KudSxOZfUofBAn+RKEqSivpT8sCiiigAooooAzlG0ge1fkv+3b&#10;8H10nUIfinpMaqly3l3YXuK/W4SKWCkdq8U+O/g628a/C/VtEcbi9u7p/vJXBmmG+sUZwPpOEM7n&#10;lOZUsRD4fhl6H88NSb6JkeGVo3+8jbajr8xP7P8AjP2O/YO8cHX/AIczeGLt90+lzbF/3Wya/QAj&#10;OR61+MX7A+uPafE280XdmO6g3flX7LxyZTNfo2R1va4WDP4/8QsBHBZzWjD7XvFyiio3r1z4w/PH&#10;/goH4kFl8PrPQYz893cBa/IGvv79v/xCLrx/p/hsNuW1g8xvxFfAL1+cZ3V5sTM/q/wvwH1fJqV/&#10;t+8R0UV7L8Wvh3J4AfSHRG8vUbNZz/vj79ebCnzw5z7TE5jh8LVhh6nxzPHkr9lP2EvHcXiH4Yt4&#10;Xu33TaS/lL/1zbkV+M9fZf7E/jr/AIRb4sJos74i1SPYPqK9LJMT7KvA+O8Tco+u5RN/bh75+5NF&#10;RpUlfo5/JpV65r50/ad8RDwx8Gta1DO1ngKLX0UvQe9fn9/wUD8RfYPhxaaEjfNeTgVxZjU9lRnM&#10;9zhjBfW80w9H++fjv/BUlR1Ilfl5/ax+h3/BPvw55/i3VfE4+7FGkAb8K/XZE+Wvg39gbw3Hpfws&#10;m11xte/uGk/PNfeiHk+1fpWTUeTDQP4848x/1vOa8/5dC1RRRXpnyAUUUUAFFFFABRRRQAUUVHQB&#10;JRRRQAUUUUAFFFFABRRRQAUUUUAFFFFAERTFeE/GP9nj4TfHDTmtfiDpMV3Jt2pcKNs8f+69e70U&#10;oylSfNAD+eP4/wD/AATO+IXgTztf+EUv/CQ6Yv8Ay5v8tzH+PevzH1XTdS0e/k0rWLaS2uIm2sjr&#10;tZa/tTxnrXzP8a/2WPg/8ebEp4z01RdkbUvIB5c6/jX1eW8U1Ie5idTTnP5OKK/Qn9oH/gnh8Wvh&#10;EsuueEN3iPRF/jiG24jX/air8+pkkhlaB1ZWVvmVl6V9xhcwpYmPPRmaEdFFFdYBRRRQAV7P8Hvj&#10;h8S/gZrY1vwFqbWw3b5LZvmgk/31rxiisqlCFaHs6gH9HX7N/wDwUM+HXxkMPhzxrt8P663yqkjf&#10;uZW9j/jX6MQ3SyBTGQyt/FX8VtfoD+zf+3/8UPgmYvD/AIqL+IdAX/lk7/6RCv8AstXxOa8LuPv4&#10;Uz5D+l+ivDPgt8fvhh8d9DXX/AGorcfL88DfLLH/ALyV7qPSvjXGVOXLMzHUUUUAFFFFABRRRQAU&#10;UUUAFFFFABRRRQAUUUUAFFFFABRRRQAUUUUAFFFFABRRRQAUUUUAFFFFABRRRQAUUUUAFFFFABRR&#10;RQAUUUUAFFFFABRRRQAUUUUAFFFFABRRRQAUUUUAFFFFABRRRQAUUUUAFFFFAH//0f38ooooAKKK&#10;KACiiigAooooAKKKKACiiigAooooAKKKKACiiigAooooAKKKKACiiigAooooAKKKKACiiigAoooo&#10;AKKKKACiiigAooooAKKKKACiiigAooooAKKKKACiiigAooooAKKKKACiiigAooqJnROtAEgFM3JX&#10;MeJ/Fvh7wfos3iLxPeRWFjAu6SeZ9qrX4n/tN/8ABTLUdVNx4S+AAa3g6Pqz/eP+4lduBy+ri5+z&#10;ooD9Gf2hf2wPhR+z5YGHX7hb3V/+Wen2x3S1+AX7Qf7W3xY/aD1Fhrl42n6OrfudPtmxGMccnvXz&#10;VqWq6jrF/JqusXMlzcXDb5HuDuZm/wB+s+v0HKsgo4T3378yySo6KK981CiiigAooo2UAFFdx4C+&#10;Hnjj4leII/DXgLTptUu5P4Ihu2/7T/3K/Zb9nn/gmHoml+T4m+O9z/aF3jKafEdsK15eYZvh8JHl&#10;rGR+VHwU/Zz+LXx31T7D4B01pLTf+8u5Btgjr9uf2ev+Cc/wx+FPk674+x4k1pQTmZf9Hib2H+fp&#10;X6G6D4b0bwxpkei+H7aK0s4F2RwRJtVa6EdK+CzLiGvifch7sQ5ytbW0dtAsECLHGo2qqj7tX6KK&#10;8MgKKKKACio6N9AGbNBBJEUnQMG7GvBfHn7NHwj+IIafWdJijnb/AJawDy5f0xXf+LPib4G8BWyz&#10;+MNVgs1fhfNbGa2fD/jPw14qs1vPDt7DeRN/FE6uKxrKnV9yZ3YWeLw0ViaPNE/Mrxz/AME/NTtg&#10;bvwHq2VP/LK8G4V8l69+zx8YfDmpx6Rf6NKfNkWMSwjzY/8AvpK/oVqubaCRdpArya2RYefwH3OW&#10;+KObYWPJWfOjyj4LfDWz+GHgOz8K26jMcYMp9ZG+9+tevA5JHpUiKFpwKnOK9qEOWPKfntevKvUl&#10;Wq/FInoooqjIKKKKAIJCR2zUJlRB8+BTn+WMgHJAr8d/2nvj78ZNB+IN94NsL4WFkvMBhXDstcmN&#10;x0MJDnme5w9w9XzrE/VcLLU/UvxP8R/BXg6za78RajBar6yvtFfHvjT9vX4c6G7w+GIpdVlXvFxH&#10;+ZFfkLqWsX2t3DX2szyXczdXmfc1U6+TxHElSX8M/cMo8G8LT9/ManMfop4a/b68ZXXjW1PiW2t7&#10;fRHOyRYlZpRX6r6Rqun6zpcOqac4minXcjL/ABLX8yFfpH+xf+0KdHmj+Ffi2bMEh/0GVzyfaqyj&#10;O5OryVvtHmeIPh1QwuG+uZPH4PjifrjRUe+pK+1PwYKKKKAKfb8K4/x+/leDtRk/uwSf+g12Hb8K&#10;4H4oP5Xw+1iT+7aS/wDoFTU+GRvg/wCLH/Efze3v/HxN/wBdGqvU8332/wB6mQ/61f8Aer8kP7no&#10;+5SI6K9Z+Mfg4+CvGZ0+EbYZoI5U/wB11xXk1aVIcnuGWFxUMVShXp/bPrb9jTxqPCnxcisp2xFq&#10;UflH6iv3OULJyOhr+ZPw/q8/hzXbHXrY7XtplkDf9c6/o98A+ILXxR4O07xDbndHdwLID7V9hwzi&#10;PclRP538Ysn9jjaWPh9s7+iiivqT8eCiiigAooooAKjqSigD4K/b70n7Z8Io7z/n2uUevxkr95v2&#10;vdLGq/AjW0/55Ql6/BWvgeJIcta5/Svg/W58rnD+SYV+yP8AwT/1UXfwqudN/itrlx/Ovxur9Rv+&#10;Cd2o/Jrujlv445vzBqMhly4mJ6fithva5NKp/Jynq/7XvwAj+Inh8+LfDsf/ABN7BdwVR/rY/Svx&#10;mdHRmjdWVl+Vlav6fbmOGWPY/Q1+P/7ZH7P7+FdVk+JHhaEG0uTm6QD7r9jXr59lfN/tMD4Dwu4z&#10;9jU/snGT0e3+R8BI9fqp+xb+0ENSiHwt8UXG64gT/RZmP+tQV+VbptrQ0TVdS0TUYdY0qRorqBvM&#10;jZezV8xl+Mlh6vOfsPFvDVLPMDLDT+P7B/TogH0zXyh+2XpMerfAnVCP+WCib8jWr+zZ8cYPjJ4U&#10;F3KyrqNriO5T0cV2vx70lda+D+uad/etHr9BrzjiMNKcD+Vcvo1crzWlDEfFCcfzP53KKKK/Mj+1&#10;KOx+qn/BPHUw+la3pJO7y7kMv4iv06AwK/Hj/gnzqQt/HOsaZu/10CPX7E1+jZHPnwkD+QfETDex&#10;zmuQk4H0r4r/AG6rv7N8F5ET/lpcR/0r7UIyPrXxd+3XYPf/AAUnMf8Ayznjb9RXVmf+7zPG4W5f&#10;7Tw/P/Oj8RqKKK/Lz+1T9iP+CfNmkPwzv7rvJemv0Cb7tfnR/wAE9NZgk8Dapov8dveHNfotnd+I&#10;r9Myb/doH8ccdRlDOcTz/wA5booor0T5QKKKKACiiigBnQbaxtXw9hOj9GRv/Qa1c5Ncz4mv47DR&#10;Lu9nO1YYWdv++amXwl0femfzceKoY7bxNqECfdW6b/0KufrU1u5+365eXf8Az1mZv/Hqy6/Ja3xn&#10;90YD+DE+rv2MpvJ+OtlGn/LWGav3gToPpX4TfsW2P2j44W1x/wA8oJW/Ov3ZToPpX3XDn8A/mTxc&#10;/wCR0/QdTZOBij+Guf8AEmoJpWi3OoPwsETP+Qr35z5T8xjHmlyH4H/tQeJD4o+Nes3CncInEA/3&#10;Y68BroPE+pf2x4g1DWH+9dTNJ/49XP1+WYqpz1Z1D+3siwn1PA0sP/JA6jwVo7+IPF+l6HGN3n3U&#10;S/8Aj1fq9+2r8OF1P4Q2mtWUe6bRMMP92vg/9krw0PEvxu0pSMrZK9w1fuJ408OWnirwre+Hr0bo&#10;7mFoz+PFfRZJhPa0Kp+K+I3EE8HnmF5P+XR/NLW14b1i48Pa9aa7aHEtpMsg/wCAVJ4l0aXQNevd&#10;CuBte0maM1ipXy/wH7p7mMw/9yZ/Sv4H8Q2ni3wrYa7aMGju4Vk/PmurI/eE+1fDH7Cnjb/hIPhl&#10;J4bnffNpT7P5192Y5zX6lg63taUJn8UZ9ls8vx1XBz+xIgcdvavyF/b+8QfafHen+HkOVt4POb8q&#10;/X9nABNfz+/tSeIj4l+Nmsyqdwt2FoK8niKty4fkPuPCrAe2zhVf5InzxUn+x/E1R10XhDSzrPiz&#10;TdHHW4uY0P4NXwdNc5/T2LqqjQnUZ++f7Onh/wD4Rr4R6NpZXaRboW/KvdScGsnRrKPTNLgsY12i&#10;JFWrzH94w9BX6vh4ctOMD+HcfiPrGInWf2pGlRRRWpgFFFFABRRRQAUUUUAVfMXpXzp4w/aP+GXg&#10;fxgngnxFdi2u3RWy4xGPxr2fxLrNp4f0G51u7O2K2iaRm9Alfzp/EXxjc+O/Gt/4qvG3G7lYov8A&#10;dT+CvGzfMfqnI4H3nAvBr4gq1VU+CJ/RnpXiPRvENot5o9zHcRP0ZDlTWsEji+bFfzdeC/ib41+H&#10;d79s8JalLZ/3oQf3R/4B9yv0V+Bv7a2r+J9fs/B3i3TN9xcnCzW/3azwef0q3uT907+IvDHMcrjO&#10;tQlzwP1BoqvsqxXun5oFFFFABRRRQAUUUUAFFFFABRRRQAUUUUAVDEuK+Kf2gf2G/g98d45NQe3/&#10;ALF1oj5b+zVVOf8AaXvX2+DnrS8Cqo16lKXPCQH8pPx3/Y9+L/wEkkuNds21DSd3yahaLujGfUdq&#10;+Uq/tGvNMtL+1ktb6NJ4ZPvI67lP/Aa/MH9or/gmf4G8efaPEvwfdNA1Z/na3/5dpG9x2r7XKuKl&#10;/DxhfOfz70V6f8T/AIPfET4N+IG8PfETTJrCb+FyP3Ui/wB5H/jrzB0219lSqwnD2lI1CiiitACi&#10;iigDsPBnjvxb8Otej8S+B9Rm0u9gb5XiP/of9+v27/Zl/wCClnhzxkLfwf8AGpU0nVG2ql8n/HrL&#10;X4KVIj14+Z5RSxceaZkf2kWd7aahDHd2MiyxSLuV1O5WWtUHPFfy6fsy/tt/E/8AZ9mj0Sd21nw4&#10;PvWcz/6tf+mL1/QV8C/2jfhj+0B4dXW/AF6ssir++tX+WeL/AHkr89zLJq+Dn73wkH0JRUe+pK8w&#10;AooooAKKKKACiiigAooooAKKKKACiiigAooooAKKKKACiiigAooooAKKKKACiiigAooooAKKKKAC&#10;iiigAooooAKKKKACiiigAooooAKKKKACiiigAooooAKKKKACiiigAooooAKKKKACiiigD//S/fyi&#10;iigAooooAKKKKACiiigAooooAKKKKACiiigAooooAKKKKACiiigAooooAKKKKACiiigAooooAKKK&#10;KACiiigAooooAKKKKACiiigAooooAKKKKACiiigAooooAKKKKACiiigAooooAKKjesTWNa03w9ps&#10;2saxMltawLukkkO1VWgDaZwo9K+Nv2kP2xvhl+ztYNbX0y3+tMn7nT4m5NfBf7U//BSbcbjwN8AW&#10;yeBNq3ZfpX426rquq63qU2saxcPd3k7b5JnO5mavqcn4bnX9/E6IvkPffj3+058Tv2g9YFx4yuvK&#10;05G3Q6dE2II/xr5yo+/RX3uFwsMNH2dM1CiiitwCiiigAoqTZX0r8B/2T/i5+0BqKnw3ZtZaWrfv&#10;tQuV2xj6CsMVioYaHtKgHzdbWc95dLaWkbSSN8iqi7mNfp5+zf8A8E2vG/xA8nxL8YS+g6U33bP/&#10;AJeZfr6V+pf7O/7FXwk/Z/tEvdOg/tPWMfvNQuhuc19meSmFx/DXw2a8UTqe5hjPnPK/hb8Hfh38&#10;HNCHh34f6ZHp8P8AEyD95If7zN1r1VE21JUlfIylKT5pmYUUUUwCiiigAqPfUlR0Ac5rus2Og6Xc&#10;azenbFbo0jt/spX5M/Fn9u3xBrLSaP8ADa0+w2//AD8zfM5/Cvpv9uD4kS+GPhu/hqwfZcav+4H+&#10;4etfi7Xyme5rOm/Y0T9u8MeCcLj6LzLMoc38hr65r+teJ706t4hvJLqduryvup+jeJdd8PXYu9Cv&#10;JrOVe8TstetfCj4AeM/jHpN9qXhQx7rDamxzt8zf/devPfFfw/8AGfgi9bT/ABZp01m6/wB8fK1f&#10;Mexr8vtj9lp4zLK1SeVwnDmh9g+ifA/7aPxl8LYg1CaPVYh/z2XB/MV9i+Cf2+fh/qiR2njWyn0u&#10;Z/42G+L8wK/LDwl4D8V+Nb8WHhaxlu5W7oMIv/A6/QX4SfsFpMiaz8T7wO33vslv93869nLcTmE3&#10;7p+acZZVwvh482IjyT/uH6KeBviP4O+Ilm2o+Eb+G/jTr5TZxXogUckd64PwV4A8KfD/AE1dK8K2&#10;cVnCv8ES4rvAw5A7V9vS5re+fz3X9nzy+r/CTUUUVRmFFFFAFd6/KD/goL4J8i/0zxzEPlJ+zSt7&#10;EV+r0hr5r/af8CJ48+E+o2KLumhiM0P+/HyK8/M6HtqE4H0nCGa/2ZmlHEH4EUVI9R1+ZH9nBViG&#10;Z4ZVngZlkVtyt/dahE/3qr0C9yfuH7Y/sm/H6L4m+Hx4e16T/ib2S4kz/wAtF9a+2UK5J9a/mj8E&#10;eNNe+H/ia28UeHnMc9sc/wC8n9yv37+DPxS0b4seDYPE2mspJG2VP4o5P4lNfe5HmKrQ9jP4j+WP&#10;EXg/+yMR9bw38KZ7XRRRX0B+akH8Q+teUfGSXyfhZrz/APTlL/KvWG+8K8Y+PMnk/B7Xm/6dHrLE&#10;S5aUmdmWx5sVSj/eifzsVcsPnvIf95aqJ9yr+lfPqlvH/wBNF/8AQq/KT+2q38CZ+hf7aPgg/wDC&#10;I+HvHEQ/1cMVvK3sQK/Oh6/e34x+BYfHPwAutIYbpPsSsn+8q8V+CUyOj+XIu1k+8te3nmG9lV5/&#10;5z858Ks1+tYGeEn/AMu5Edfs9+wp46XxF8Lz4au33XGlvs/7ZtyK/GGvtT9h7xqfDHxXOhTPiLVI&#10;9g/346xySt7KtA7vE3KvruUSf24e+fuBRRRX6MfyiFFFFABRRRQAUUUUAeQ/GvTBrPwx1rTCN3m2&#10;so/Ov5ya/pu8TW4vdCu7Q/xxkV/NL4htvsGvXum/d8qaVf8Ax6vjuJ6esJn7x4L4n/eaBl196/8A&#10;BP8A1IQ/E3ULAn/X24P6V8FV9WfsYap/ZXxys4/u/aoHj/KvEymfJi4H6Xx5Q9rk+Ih/cP3grm/E&#10;Xh7TvEulXGj6vGs1rcxtHIjdCprqKb8tfpM4cx/H0JOMueJ/PR8f/g5ffB7xi+kSqx06f95ayeq/&#10;3K8M+5X9Cnxw+EejfF3wXcaBfoq3Cruglx9yX1r8D/F3hfV/B2vz+G9eiKXNscEf+zV+f5xgPqtX&#10;3PgP6m8OOMVnGG+qYj+LA7D4NfFbWfhL4yt/EtgWaPdtuk/56R1+7Gm+JNE+KPw+k1PRnWW3v7Ri&#10;vuHWv500fbX2j+yR8fZPh9r58H64/wDxKdQbCMfuxSv2rbJsy9lL2M/hmed4l8HPG0/7XwkP3kT4&#10;61W2+wapcWn/ADykZf8Ax6s+u9+Jll9g+ImsWifdjuZCtcFXz9c/UMsr+2wsKh9f/sT6p/Zvxuhh&#10;J/4+bZ4/yr9yXXLn3Ffz1/s16t/ZPxr0O4+7vlMf/fyv6F42zX3XDkv3EoH82+L1HkzaNT+aI0Jy&#10;PavAv2j/AA7/AMJR8IdZ0qMbi1rI6/zr6AqhqFlDfwPbTjdHIu1q9+rHmjyH5jg6/sK0K38p/ME/&#10;yP5dFeo/GHwTN4C+I2qeHJlZVSVnj91k+5Xl1flVaE4T5Jn9v5ZjYYmhDFU/gmfbH7EHjyDwt8TZ&#10;fD19Iqxasnyf9dY6/a5GjbLDpX8xOlarfaJqMOsaUfKuIJFkjP8AtR1++n7PXxd0/wCL3gmDVoGU&#10;XUQ8u5j/ALrV9hw7jPc+rTP5+8W+G5UsTDNofBM+kKKKK+pPxoKKKKACiiigCgI4xg+gr5X/AGuv&#10;H0HgX4SXnlnbc36G2hX3NfT95LBZQNdzuqRoNzM1fhV+1X8a2+K3jprTSZN+laf+7i/6aP8AxNXi&#10;5zj/AKvS5F8Uj7bgHh6eb5lCP2Y+9I+XKjoqTalfnh/XXwH6Ff8ABP3w+9x411TxI68W8SW6tX69&#10;bK+OP2MPh6/gv4UwahqKbbrUD9pf6tX2Ur5INfpOTUPZYaB/HnHGaxzHN61aAHnNfPH7Tmvjw18H&#10;davwdrNAUWvoRemK+Av2/wDxKNN+HNloYbbJfXIFb5jW9jRnM83hjBfW8zw9H++fjpRUj1HX5ef2&#10;qfor/wAE+NA+0+KtV8SOv+pjSEN+FfrosZ2H3r4K/YI8Ox6Z8LZtY/ivblpPzyK+81kJYg1+lZLS&#10;5MJBH8e8eY363nNar/KfiF+2z4D/AOET+Kza7BxBq0fmH6ivjWv2m/bk8BJ4n+Fg161TdcaW/nCv&#10;xdr4vO8P7LEzZ/QPhlm/13KIRn8cPcPr79inx6PCnxaGkXD4g1SPyx9RyK/caMh1z2av5j/Derz+&#10;G9es9etTtktZlkX/ALZ1/R58P9fg8TeELLXLY7luYlkH417/AA5ieeEqJ+W+LmT+xxsMfD7ZqeJ7&#10;1NM0O5vH6RxM1fzb+J9VfW/EeoavId3n3Usn/j1fvT+054j/AOEZ+DWs6iDtLQFF/Gv59q4+J62s&#10;IH0Pgxg+WGJxgV9Hfso+HD4j+NWlKo3C18yc1841+iH/AAT78Prd+MtU8TSD5YIliVvwJrx8po+1&#10;rwgfo3HWM+qZPiKv90/YBKkoor9MP47CiiigAooooAKKKKACo6KpzXPkxNJJ91PvUAfBP7dPxJXw&#10;r8Po/Bemvtu9VbH/AGzTk1+OtfQn7TXxKb4mfFbUL1JN1rZH7PBXzvX5tnGI+sVpzP648O8k/s3K&#10;oRn8c/ekFfol+wR8Mf7U8SXnxF1GP93ajyLfcO1fnrZ209/ex2Nou6SVtqrX9CnwE+HNn8Nvhrp+&#10;gRrtkWPfMfWRuW/WuzIMH7Wtzz+weH4sZ68FgPqMPiqHumypKKjevvT+YyJQoU4GBTVAPbFRMTjn&#10;FfJ3xm/ax8EfCsSadbFdS1MfctomyTWNXE06UeecjtwWW18dU9jhYc8j63BC9BUm8dq/PX4d/t4e&#10;CvEZWy8b2p0e4Y43lt8P54r7f8PeLNB8UWC6joVzHcRN91423VNHFUq6/dzNsxyLH5bP2eNpch2N&#10;FRo+6pK6DzAooooAKKKKACiiigAooooAKj2VJRQB5f8AEP4ZeCPij4dk8M+PtPh1Gxk/hlGdv+0r&#10;fw1+Jv7SH/BNDxN4UWfxR8Ei+r2Qwzac3/HymRng96/f6o3TdXbgczr4SfNTLP4r7zTbrTb2TTtR&#10;ieC6ibbIjrtYNVOv6of2gv2PPhL+0BZyT6xZ/wBn6v8A8s9QthtlFfgH+0B+yT8WP2f75pPEFm19&#10;pLN+51C2XdGfqO1foGW5/SxfufBMD5aoqSo6+gNQooooAK6zwX478YfDvxBD4o8EahNp1/A25ZYj&#10;t/77/vpXJ0VlUoc8AP38/ZZ/4KO+F/iI0Hgz4xtHo+tfdju/u2tz9K/VaG8jmQSRncrfdK96/ixR&#10;6/Qb9lv9vnx98EpYPDPjRpNc8Nfc2Ft1xa18XnHDDj+8whkf0scd6dXknwx+LHgP4ueHYfFXgG/i&#10;vbOVfm2t80f+yyfw16ujhhivi5RlF8syCSiiigAooooAKKKKACiiigAooooAKKKKACiiigAooooA&#10;KKKKACiiigAooooAKKKKACiiigAooooAKKKKACiiigAooooAKKKKACiiigAooooAKKKKACiiigAo&#10;oooAKKKKACiiigAooooA/9P9/KKKKACiiigAooooAKKKKACiiigAooooAKKKKACiiigAooooAKKK&#10;KACiiigAooooAKKKKACiiigAooooAKKKKACiiigAooooAKKKKACiiigAooooAKKKKACiiigAoooo&#10;AKKKKACo6HbYK/MT9q7/AIKCeFvhCLnwX8NXj1jxInyyFfmgtWx3rbD4WpiJclID64+On7Rvw1/Z&#10;/wDD51zx1eKszj9xaJ808zf7C1/O7+0v+2J8Sf2idUaC6lbS9BVv3OnRH/x6avnTxz488Y/EvxHN&#10;4x8cahJqWoTtuZ3P3f8AZX+5XH1+iZPkFLCfvK3xl8gUUUV9GahRRRQAUUUUAFdJ4S8JeI/HOuQ+&#10;HPB9jNqV9O22OGEbmr62/Zq/Yh+J37QUketXCHRvD38V5MP9Z/1xSv36+BX7OPwt/Z/0T+y/AlgF&#10;nZf315KMzzfU185mvEVLC+5T9+Znzn56fs0f8EzNJ0R4fGHx6dbu4X5o9MT/AFS/79fr5o+i6PoG&#10;mxaVo1tHb2sC7Y0QbVVa29lGcV+f47HVcVL2laZmSUUUVygFFFFABRRRQAUUUUAR1WfFLu+7715B&#10;8a/HkPw5+HepeK5mVWghcp7t/BUVZcsec0oUJV6kaMPtH4//ALX3xF/4Tr4rzWts2bbS08j8TXy1&#10;Xpvgv4cfEL4t647+HLGS6muZPMeU/wCqHmf3mr9Dfhd+wbo+lSJf/E2f7bJ/z7xHbDX5/HB1sdV9&#10;pCB/U0uJcq4VwMMDOfvwj8J6/wDsT+D/APhFvg5b3kibW1N2u2/GvqXxF4V8P+LdPbT9etIbqJ/v&#10;JKu6r2l6Vp2gaZDpmlRLBaQLsjRfuha8u+Jnxw+H3wttPP8AEuoRwTEfLFuzIfwr7anCnhaPJM/m&#10;vFYnEZnjJ4inH3pyO/8AC3gvw14Pshp/huzhsoV/ghTaK6zEeOOa/N7w/wDt8eHtW8XLpWp2clnp&#10;knyrcueK/QnSb+01OzTUNPkWaGVcq6ncDVYbF0av8ErOcmx+XSisfC3MdFRRRXWeOFFFFABRRRQA&#10;Vn3NslzA0E/zLKu1q0KjoA/m/wDjN4TfwZ8TdV0CRdqpIzx/7sleX1+iP7f3gmLT/FGm+N7OPCXQ&#10;8iQivzur8yzOj7GvOB/ZXBOa/wBp5ZRxP903PDd/a6brtnPqCLJbrIvmBv7v8deh/GD4ZT/DXX1W&#10;LMmm3y+bay+sb9f+BV5BX6sfCzwlpf7SX7OEfhq/wt/pYaCKX+KN4+hqsvw31nnh9o4OKs6rZLVo&#10;Y2f8L4Jn5T19D/s6fG3Vfg74xjumYtpdyfLuE9D2NeNeJ/Dd/wCEtbuPD+sRmG5t32EH0rBSuSjO&#10;WHnzwPfxmCwub4OdGfvwmf0z6Druna/pUOr6XKs0Ey70de610HBr8gP2M/2gZfDmqJ8MPFM/+izN&#10;iydux9K/XuExtHmv0jL8XHFUudH8h8S8PV8lxk8JiCf+KvAf2lH8n4MeIX/6dW/lXvo6182ftWTe&#10;T8CNek/6YGtMd/AmcmRx5sfh/wDHE/AVK1NE+fW7H/rtF/6FWWlbHhv5/Een/wDX1F/6FX5fD4j+&#10;1MX/AAJH9Jul2/meG4LR+rRBW/75r+fz4++DpPAvxX1bQiu1DL5kf+7J89f0MWarHaxQD+6tflj/&#10;AMFB/BHk6tpPxAtU+UhraU/WvuOIsNz4bn/lP5o8Ls4+p5yqM/hqH5p103hLXpfDPiOy8RQHDWky&#10;uK516jr4Sn7h/TWKw0MVSnCof0x+F9btfEnh+y1qybdHdRLIv866Fl5J9q+NP2IfG/8AwlXwmi0q&#10;5fdNpT+QfwzX2knIr9VwlX2tKEz+Js4y6eAxtXCz+xIs0UUV0HnBRRRQAUUUUAU7hcxt9K/nK+NO&#10;mf2b8VNcsQP9XdyV/RwDkV+BH7Xel/2X8ddWT+GVUkr5niWH7qMz9c8HsTyZjVo/zwPmuvYfgDqf&#10;9mfF3Q7j7uZgn/fyvHq6zwTqX9leL9M1H/nldRN/49XxuF9ycJn9CZ1h/b4KtS/uH9MadBUh6VmW&#10;EwnsYZ/7yK36VpnpX6wfxBIqPywYV8E/tifs+/8ACwNJbxr4bh/4mtinIX/lrH6V98eYoGKjnaMr&#10;5RrDF4aOIjyTPSybNq2W4mGKw3xRP5gZk8l9m1lb+LdUaO6Nvj/hr7w/bC/Z/fwbqp8feGo86fef&#10;8fSL/wAs5PWvg9vv1+Z4zCzw8+SZ/YHDvEFDOsHDE0SxeahdalM1zfO0jt1LVToorlPoP4Z2fw51&#10;EaR490i/P/LO7iP/AI9X9JOmMJLSOT+8tfzF2E32O/hn/wCeUitX9KHw/vf7R8Iabe9fNt43/Na+&#10;y4YnpOB/PnjRhv3uGrep3FFSUV9Wfh5+bf7dHwWl1/RoviXosW6ewGLlVH3oa/I+v6c9V0221ixm&#10;027VWilG1lPda/Dj9pv4A6j8IfEranp8Zk0W8bdE/wDzzf8AutXx3EOW8svrMD988KeMIqH9i4yf&#10;+A+U69Z+Dvxc8SfCDxdH4h0I7o24urbPyuteTUV8vTnOE+eB+15hl9LH0J4atDnjM/oj+F/xo8Hf&#10;FbR49U8OTKc/6yEn95G1ezK4Br+aDwj4x8S+CtXTXfDF7Jazx90P3v8Afr9Bvh7+3/eW9tHZ/EPT&#10;2du81ryK+0wHEFKp7lb3T+buJvC3HYKfPl3vwP1Z3H0p31r5N0X9sz4D6oi+ZrAtHbtOrL/Stq5/&#10;ay+AtpFvuPENu3417UcdR/nPz6fD+YwlyTw8/wDwE+lYuAcjFZepapY6RbveX0qQRxrlmc7VFfB3&#10;jD9v34d6XC0HhS2uL+b+FsbV/PFfnv8AFj9on4i/Fh2i1a5+zaceltB1P415uLzylRj7nvSPrMh8&#10;N80zKa9pD2cfM+jP2n/2rv8AhM0l8BfDuTZZD5Z7pf8Alp7Cvz8eo6K+MxuNliJc8z+j+HOGsLkd&#10;D6thgr2/4A/C67+KfxBt9GijP2S3Kz3J9Fjryzw7oGoeK9Xg0LRYzLc3JwgFfu1+zh8EdN+Dfg9b&#10;H5ZL64/eXM39566smy2WIqf3D53xE4xjlWB+r0v4sz6G06zg02zisrJdscaqqr6LWnIM1JgUE4r9&#10;GP5Rl7xSdfkAr8ev+CgXiIXXj/TfDkTfJawecy/hX7FE4BNfz7/tSa+fEXxs1e5U7ktmEArwOIq3&#10;Lh+Q/S/CjAe2zj238kT58o/gorpvCWlHWvFGnaOBuNxcxof++q+BP6exVf2NKc6p+9n7OHh//hFv&#10;hHpGm42kW6O3+84r3cfKm2snSbNNL0mCxj6Roq1oZwxHoK/WMPD2dOMD+H8fiPb1p1v5pHM+NNCt&#10;vEPhW90W5XdHcxNG/wBK/nF8WaFc+F/EeoeHbwbXs5mjb/vqv6ZZCJUx61+Jn7cHgEeGPiYniS1T&#10;bBqkeD/11jr57iXD88I1T9U8JM4+rY+WDn9s+Lkr9mP2EvHkfiP4YSeG7pw02lvsX/rm3Ir8Y6+w&#10;v2LPHv8AwifxYTTJnxBq0flfN6jpXz2SYj2VeB+q+JWT/X8nk4fHD3z7I/b88RLY/DS00GNtr3s4&#10;Wvx1r9Cf+CgviU3HjrTfC6t8tpB9oK/hX57VeeVefEzMfC3APD5NSv8Ab94kr9jv2BfDg074Yz6y&#10;4+a9nc1+Ntf0H/s3aBH4W+DOh6Yo2sbVWNdPDdHmrc543jDjPZYCGG/mmfQtFFFfdn82BRRRQAUU&#10;UUAFFFFAFPy1359q+aP2pfiP/wAK6+E97eQOq3N2v2eD/ffivpWTAOfWvxb/AG4PiUfFnxETwdZP&#10;m20lcPj/AJ6yCvLzfE/V6Nz63gbIv7XzSGH+zH3pHxC7u7NJIdzN96io6K/Nj+w/gPrP9j34YHx7&#10;8VIdUuUza6R/pD7u7mv3UT5OBXx/+xr8Nh4E+FkV/dptu9UPny19W6nqdlpVi2pag6wxRDLO7bVF&#10;foeS4b6vQ55n8jce55LOM0nKHwx92JqkjbivMPHvxZ8E/DTTG1PxZeLbxp0X+J/91a+LfjT+3HpG&#10;jxS+H/hii3l391p3/wBUtfl74u8XeJPGmrvrXii9kvJ5O7n/ANArmx/EFKj7lH3z2uE/DDG5p++x&#10;v7uB9Y/Gv9snxj8Qd2g+D92k6aOC4H7+X6elfGE0080rTzszM/3mb71V6K+MxWNq4iXPM/obJeHc&#10;HktL2ODhyEm+uq8K+PPF3gq4+1+FtQltGVt2EPyf98Vk6Hoer+JdSTSNBtZLqeQ8JEN1foj8G/2E&#10;rq/WLXPipL5Q+99jiPFdOX5fXqy/cnmcU8RZVl9LlzL/AMAOz/Z7/aw+JvjbUovDuuaHLqIHyveW&#10;w4r9KomaRPnFcl4W8G+FvBmnrpfhqyjsoIvuJGNtdexG3riv0PCUatKPJWnzH8pZ5jcNiq7q4Ol7&#10;OJcoqOpK6jyAooooAKKKKACiiigAooooAKKKKAI9iPWJrGg6Vr2myaRrNvHc2s42yQyruVq36KAP&#10;xX/aa/4Jm22o+f4z+Am22n+/JpT/AHG/64t2r8Y/EnhXxB4P1Sbw/wCJrOTT76BtskM42stf2fsm&#10;a+YP2gf2W/hb+0Po5sfGNp5V6q/ub6EbZ46+nyriOdD93idYF85/J/RX1r+0b+x78Tf2eb5ru/gb&#10;U9DZtqahEOR9a+Tq+/wuNhi4+0pmpHRRRW4BRRRQB6x8H/jX8Rvgl4pj8S/D6/a2fd+8t2+aKVf7&#10;rLX9D/7L/wC238P/ANoOzj0a8xo/iJV/eWcjfLJ/tQt3FfzEVc02/u9Kv49R06V4Jom3xuh2srV4&#10;ubZFSxqv9syP7T4Xdvv1Y4xX4i/sm/8ABSA7rf4f/tAS8/ch1c9G/wCviv2h0y/tNVsI76xlSaGV&#10;dyOh3Ky1+bYvA1cLP2dYg2qKKK5QCiiigAooooAKKKKACiiigAooooAKKKKACiiigAooooAKKKKA&#10;CiiigAooooAKKKKACiiigAooooAKKKKACiiigAooooAKKKKACiiigAooooAKKKKACiiigAooooAK&#10;KKKAP//U/fyiiigAooooAKKKKACiiigAooooAKKKKACiiigAooooAKKKKACiiigAooooAKKKKACi&#10;iigAooooAKKKKACiiigAooooAKKKKACiiigAooooAKKKKACiiigAooooAKKKKAI2YCuU8U+J/D/h&#10;DRpvEXie6SysLVfMkmkbaq15f8cv2gfh38BPCreI/Gl4qyOv7i2T5pZ2/uotfzj/ALSH7WHxE/aN&#10;1tv7ac6focb/AOjaeh6/WvWyvJauOlp8IH1N+1d/wUP1v4gGfwH8FZJLDSfuzX/3Z5vp6V+Vn8bP&#10;/E1FFfpWX5fSwkOSidAUUUV2gFFFFABRRX1/+zb+x38S/wBojUY7uyibS9BVv32ozD/x2FawxWNh&#10;hIe0qAfNHhLwf4q8ea9b+GvCVlNqGoXTbY4YRuY1+4n7MP8AwTX0HwiYfGHxx26pqX3o7D71vDX3&#10;P8DP2bPhn+z5oa6X4Es1+0sq/aLyUbp5vqa+jjivz7NuJKuI9yj7sTLnZl2Vra2EUcFrGsccS7UV&#10;RtVVrXoor5ogKKKKACiiigAooooAKKKKACiiigCN/u15Z8Q/hn4b+JFhFpvieIz2kMnmeTu2q7f7&#10;VerdRTKiUYzjyTLp1ZU5c8DmtA8O6R4asE07SII7W3j+7Gg2rXRscCjIFOxmrhHlFKUpPmmfGH7a&#10;Xj3xR4C+GyX3hif7LJNMI3fGeDX4pahqN7q1297qczXE8hyXlO5jX7K/t5Wwm+DZk/55XEbfqK/F&#10;avguIpz9tyH9J+EOGof2c63J7/OFfXv7O37UWufCe5Tw/r5a70Rzjn5mg+tfIVSJXjYXGyw8+eB+&#10;kZzkdDN6E8NjIc0T+lvwx4p8PeLdLh1jw3crc21wm+N1NdXE3c1/P78Df2gPFHwY1lWgLXelyN+/&#10;t2P/AI8v91q/bT4bfEvwx8T9Aj8ReGJllhdeVHVWr7/Ls0ji48n2j+VeLuDsVkNW0vep/wA56xRU&#10;e+pK9c+MCiiigAooooA+Uf2ufBJ8b/B/ULWAbprVPPj+or8Ga/px1ywh1PTZrCYbo5I2Br+cz4o+&#10;FZfBvxA1fw5KGUW87FP9z+CvjuJ8N70Kx+++DOa80a2WT9Tga/QH9grxqmk+Or3whdNiO+i86P8A&#10;Kvz+r0D4Z+LJvBnj/SfEUTbRbzqX/wBz+OvAyyt7GvCZ+ocX5T/aeWVcNH+U/Ur9sL9nyPxvpR8f&#10;eG4/+JpZLukCj/WxjtX4+zeYj7JPlav6abK6s9Y0xLlAGimXcv8AuvX4/ftjfs+t4I11viB4XTOn&#10;XzgzoP8AllJ619Fn2VX/ANpon5F4YcZ+wn/YmPej2/yPhe2d4WV0ZlZPnVl/hr9m/wBkj9oeL4ke&#10;HU8J+I5F/texTlj/AMtY/Wvxg2ba6fwd4u1rwRr1t4k0KUwz2z5H+1/sV4eW494Wpzs/TuNOFKef&#10;YTkXxw+A/peX1Pevlv8Aa/nC/ALXCP4ogv8AKu0+CXxa074veEYfEdiyrJtAmi/ijb0rzz9s6XyP&#10;gVqo9q+6xlWM8NOcD+X8mwtShmtLD1V70ZxPwprpPBied4t0uP8A6fIv/Qq5uuv+H6bvHWlJ/wBP&#10;cX/oVfnND+If2TmP+7T/AMJ/SpbjESn2r5v/AGovAx8d/CbUNPjXdLDE0yf7yc19JRf6lPeq93bQ&#10;3ttJaz/dZcGv0+vS9rTnA/iLBYmWFxUMTD7J/MM/3/n+9UdekfF3whN4I+JOseHmG1UnZ4/92T50&#10;rzevy2tT5Jch/buWY2GLw8K9P7Z92/sKeOh4f+I0/had8Q6jDuX/AK6x9a/ZsBSCPWv5qfh/4ol8&#10;HeM9M8SW52m0nWR/9z+Ov6OfDeoQ6rottqcDbo541dTX2nDmJ56XsT+bvFrJ/q2ZRxkNpnU0UUV9&#10;KflIUUUUAFFFFAFOvxV/bx0s2XxYtL1OlxakV+10hr8mf+ChelBNW0bWv7yvGfyFeHxBC+FZ9/4Z&#10;Yn2Od0z82asW03k3Ec4/5ZMr1Xoevz4/q6s+eJ/SX8Nb7+0/AWk6jnPm20b/AJ16EPvV86/sx6sd&#10;Y+B+g3f3ibUBq+hz94V+rYefPTiz+H8yo+yxVWn/AHpFqiiitziOO8WeGdP8W+H7jw7qsSzW10ux&#10;1avwO+Ovwc1f4M+NZtImVmsZf3lrK1f0Lkbl4rwP49fBfTfjJ4Pl0K4xFdxjzLacj7j9q8XNst+s&#10;Q54fEfb8DcWzyPF2q/wp/Efz7N9+o66LxJ4c1nwvrU+gaxEUuLc4cYrNttH1i/8A+PWzmk/3UZq+&#10;A9hL4D+s6eYUJw9pz+4Z9f0Lfs8ar/bfwZ0G9PVrNAK/Cmz+FHxM1f5rHQb5w3ojV+1H7KWj+K9A&#10;+D9hpHiu2ayu4dyeVJX1PDdOUKkz8V8YMdhsXhaKpTjzQkfVlFR1JX2B/P5HXB+NPA+ieO9Gn8P+&#10;ILdbm1nG10au8z3oqJwjKPJMqnVlTfPA/A79oD9nDxL8Hb9ryGNrrRpG+SYD/V/7LV8wV/Tdquia&#10;frlm1hq8CzxMu0o4ypr87PjT+wpa6k8mt/CuVbZ/vNZv/qWr5DMuHpR9/Cn75wd4rwcIYPN/dl/O&#10;flJRXdeMPhv458D3BtPE2nTWxX+Mj5G/4HXE7K+VqUZw+M/acHjcPi4e0oz54EdFFFI6woqTZVyw&#10;03UdSulg06JppG+6qDc1BnWr0ofGU9ldN4P8JeIPGWtxaB4ctmnmm6AD7n+29fVHwk/Yz+Injt0v&#10;fFStounNy4f/AI+DX6p/DD4NeCPhFow0/wAM2yof45T80j/Wvdy/IKuI9+fuRPy/ijxQwWXx9jl3&#10;7yoeUfs5/sx6T8HLT+1tU23WsTr+8m29K+ul/wBuhW2DDd6AuMqa+7w+Hjh48kD+bsxzGtj60sTi&#10;Z80y5RRRWpxHKeJr2PS9Eur1ztWGItX83XizVX1rxPqGrt966umk/wDHq/en9pbxD/wjPwb1vUAd&#10;p+zlF+r4Ffz7PXx3E9bWED9+8FsHyxxOMI6+kv2UfD7eIPjXpSAbha+ZOa+ba/Qz/gn1oH2jxjqn&#10;iOQblgiWJfwBrxMro+1xEIH6LxzjfquT4ir/AHT9hKkqOpK/TD+PCs+DXxN+3J4FPiv4TvrVsm64&#10;0h/PX8MV9qIen0rnPFGi2niLQLzRLtQ0N3EyN+PFc+Lo+1pTgejk+Yzy/G0sVD7Mj+aB62/DWrza&#10;Hrllrtudr2syyD/gFWvG2g3HhPxVfeHJxhrSZkBrlq/LvfhM/taE4Y/C/wByZ7T8fPHMXxH+I9z4&#10;jszuiaGJEb/gNeLUUUTnzz55meCy+GEoQwtH4IHQeFdHfXvFWm6Gg3farqKP/wAer+k7w7YR6do1&#10;vZJ92GNU/wC+K/CH9lTw0fEPxv0iKQbltC87V+/C4VSB2FfYcM0fclM/APGTH8+OpYb+SJcooor6&#10;k/GwooooAKKKKACiio99AHl3xS8Y2Pw+8C3/AImvGCraws/5V/Opr2qXWv63ea3qB3TXUjSMf+ul&#10;fpf+3z8SWjFl8N9OkwZf3830FfmBXwvEOJ9tW5P5T+k/CPI/qmCnmE/iqEdev/BjwDP8RfiLp+gh&#10;d0BfzZfaOP71eQV6F4U+I3iHwLb3P/CLyLbXF4PLkuV/1ir/ALP92vAwvJz++fpWe0cVPBTo4H4z&#10;9mviv+0t8Ofgnpq6WsgubyOPbDZwfM9fk78XP2hvHvxevGGtT/ZdPP3LSI7Qfqa8NvLme/lkuruR&#10;5JJW3MzHczVGibq9PGZxVxHufYPj+F/DvA5V++xHv1SOipNlfRHwh/Zr+I3xaljlgtzYab3nmG0f&#10;8ASvMo0J1pckD7PM82wuV0vbYmfJA+d4YZ5pVgtwzMzfKqjdur7W+DP7GHjjx8E1vxoG0nT2/gP+&#10;vkX3r9DPhN+yx8O/hZEl5bRfa77b81zMNzmvp2KGOKLbH8or63AcOr48Sfg/E/i3WxX7nKfcR5L8&#10;MPgr4D+FVitl4UtVjP8AHKVzI/8AvPXsuOM+tQsMjG/FSbBsAzX1MYRjHkgfjlevUxEva1p80ixR&#10;RRVmRTZULjI6V8aftXftAXnwd0e3tPDJT+1rtsxqw3Yj/javq3XdWtNA0ufWL9wkNrG0jsf7tfz5&#10;/G34mX3xY+IV/wCKJ2byc+Xbp6RR14edY76vS5IfFI+/8OuGFnWO5q0f3UPiP0p+DX7cXhLxU8Wi&#10;/EAf2Ret8olP+oZvrX3fZahY6hALqwlV4m+6yncDX8xte9fCT49/FL4YX8Nr4ZuHubeVtv2OX5lP&#10;+5/crysu4gcfcrH3nFXhRTXPicony/3JH9CVFcn4VvdU1LQra81uBbe6kjVpEU7trV1JOEr6+Euc&#10;/BpR5XyE9FFFUSFFFFABRRRQAUUUUAFFFFAGHrGk6brenTaXq8CXNvOu2SJ13Ky/7tfjJ+09/wAE&#10;1o5Fn8Z/ASPbJxI+kt0bPpX7bDpVeVHbpXVg8wq4SXtKIH8XGsaVquiajJo+s2z2N5A22S3ddrBq&#10;y6/qY/aS/Y5+Gf7RGnNdalGNO1lRth1CEfOP96v54/jr+zn8TPgB4jbR/Glm32V2/wBFvE+a3lWv&#10;0bKs/pYv3PgmWeB0UbKK901CiiigAr7p/ZX/AG3vHX7Pt1F4e1wvrHhljzasf3sK/wB6GvhaiuXF&#10;4WlioclaAH9hfwu+LHgP4xeF4fGPgG9S9s5l/hPzRt/dZf4Wr1Teh6mv5CPgj8dviD8BvEq+JfAt&#10;40e7/XWzf6uVf7rLX9HH7Mn7WPgD9o/Qh/Y8gs9YgT/StOlPzrX5vmmRTwfvr4DPkPsSiokmR+lS&#10;14hmFFFFABRRRQAUUUUAFFFFABRRRQAUUUUAFFFFABRRRQAUUUUAFFFFABRRRQAUUUUAFFFFABRR&#10;RQAUUUUAFFFFABRRRQAUUUUAFFFFABRRRQAUUUUAFFFFABRRRQB//9X9/KKKKACiiigAooooAKKK&#10;KACiiigAooooAKKKKACiiigAooooAKKKKACiiigAooooAKKKKACiiigAooooAKKKKACiiigAoooo&#10;AKKKKACiiigAooooAKKKKACiiqU1zHCrPIQqqu5m9KAFMwxzXwf+1f8Atv8Agv8AZ8sZfDui7NW8&#10;Tun7uzVvli/2pvavmX9sP/goVa+HftXw3+B06z6h80d1qP8ADD/sxe9fh7f6lqWq3kmq6rK9zdSt&#10;ukdzuYt/er6nI+HHX/fYnY05DtviN8UvG3xY8STeL/Ht61/ezt3+7Gv91E/hSvPaKK/QqdOEIezp&#10;mgUUUVQBRRQlABVzTdN1HWL+PStKtnubidtkaIu5mavT/g38D/iB8c/FS+Fvh9ZNcSf8trhx+6iX&#10;+8z1/Q5+y/8AsTfD39nm0XV5VXVfEbL+8v5V/wBX/sxV4Wa55Swm3xmR8Ufspf8ABNmSb7P4+/aC&#10;iKj5ZIdI9f8Ar4r9pdK0XStA02PStHgjtbeJdkaRjaqrWuibe+6pycV+c43MKuKn7SsQLRRRXKAU&#10;UUUAFFFFABRRRQAUUUUAFFFFABRRRQAUUUUAFFFFAHx7+2vbed8DNSf/AJ5KG/Wvwtr98v2tbb7T&#10;8Ddcj/6YH+lfgbXwnEn8Y/pDwbnz4CpD++FSbNtR19PXf7Puq698IbL4q+DVa4+Rhdwj5mGz+JK8&#10;GnQlP4D9NzPN6GW8n1mfJz+4fMqPtr1X4VfFvxX8JPEC634bl/du3722Y/u5Vryp020JRCc6M+eB&#10;1Y3BUMfQ9hXhzwmf0K/Bv45eFPjHoSatosu2cD99bt96NvSvclXAzjJr+abwX468S/D7X4fEnhe4&#10;NtPCf+At/svX7Yfs9/tJ+HPjLpy2khFrqsS/voGPIr7nKs6hiPcn8R/L/G/h/WyWf1nDe/S/I+sq&#10;KjqSvoD84CiiigDPY7UyK/HX9vbwL/Zfj+z8YwJtjv08qRv9pBX7H/Kq818hftmeCV8W/B+9ntU3&#10;XOm/6RH9RXl5zhva0Jn1nA2a/wBnZvRq/Zl7p+GdFFH8dfmx/Yx+8n7JPjUeNfg/YyyvunswIJPq&#10;K9+8WeGtL8Y6Fc+HdWjWa3uV2SK1fl3+wB46+w+I7/wFNJ8lwgniVvpX6x43vn++K/TcrrfWMNCU&#10;z+OeMcullWbVqUP8UT+en43/AAh1n4Q+MZdCuwz2UrbrST+Ex+leMOm2v6B/2gfg1pHxi8FTaRd4&#10;W5i/eW839x/WvwW8ReGtX8L65PoWuxmK5t5PLcEV8ZnGW/V6l/sH7/4ecYxzjCexxH8WB6/+z58a&#10;dT+DXjSG9JaTTLn93dxe9fpH+2B4m0rxH+zk+uaZKHiuGRkZffFfi/8A9M69ch+K2rf8KovPhdqR&#10;aS3aSOW1Zj/q/wC8tZ4XM5Qozoz+0LiTgpYvMMPnGC+KMo854/XefCxd3xH0Vf715F/6FXB16R8I&#10;F834o6Av969j/wDQq83DfFA+2zd8uDrS/uSP6RYf9UlP+/SRfdqWv1k/h8/Hz9v7wR9g8V6f44tU&#10;+W6TyJG/Cvzur93/ANrjwFH41+D98sY3S2Q+0R/UV+EFfn+f4b2Vf/Gf1L4U5x9bytUJ/FSCv3O/&#10;Y68cr4v+DtpFcndcab/osn1FfhqlfoD+wR47/s3xtf8Ag66fMd8nnRijIMV7LE/4x+KuUfXcolVh&#10;8VI/Y+io99SV+gH8shRRRQAUUUUAVWGHFfnR/wAFCtL+0eA9L1X/AJ4XgFfo4BxXJeKPCPh7xjZD&#10;TvEtpDeRKd2yVNy/rXNi6H1ilKievkOaf2ZjqWP/AJD+aVIZ3/1EbN+FdHp3gTxvqg/4lek3k3+7&#10;G1f0Vad8OfBWkf8AIN0y3h/3I1H8q6aLSbGAfuYkX6CvnYcML7cz9bxHjRV/5c4b8T5T/Y30fxFo&#10;vwittJ8TWslpcQySJsmXa3BNfW7EZ2EcVCsUMIAAxmrX3RzX02Hp+ypxgfi+YYr63iJ4mcfiLVFF&#10;FanKFRt96pKKAPNr74a+CdR1A6xqGl2091/z1eFWauls/D2h6en+i2USf7qKtbwPHNB5+6amNJRN&#10;JV6kvdlITyo6RKkoqjMKkoooAKKKKACmP9yn0UAczqmhaVrtq1pqlvHcRt/C43LXz54o/ZI+CfiZ&#10;mludJjt3b+KAeX/I19OKW68VNgkVlVw9Op8cTqwuZYrC/wC7VZRPgC8/4J8fC+b57XUb+FvZ1rIH&#10;/BPHwBu/fatfOPrX6LbqX8q4/wCxsL/Ie9DjbOYbYmR8T6H+wr8FdKZXuIp7zb/z2cn+tfRnhb4U&#10;+AvBKeX4b0y3tfdExXphYdjVYuezV1UcJTpfBA8rGZ3jsX/vNWUi0qbWqWiitzzAooooAKY/3KfR&#10;QB+eX7e+uG0+Gtro1vnfd3IXNfj5X9NN9pGl6zF5N7Ck6+jV454h/Zn+DHiZT/amhW25v4kXY36G&#10;vnc1ySpi6nPCZ+rcE+IeHyDDfU6tGR/PzX7C/sB6Atn8MLjXJD817cswP51D4g/YB+Guoxs+j3l3&#10;YyN/CGVlr61+EXw6tPhb4FsvB1tJ5wtkwz7duTXNlGT1cPW56x38d8f4TOstWGwfxcx6xUlFFfVn&#10;40FRvUlR7KAPxS/bt8Cf8I/8SYvE9qmIdUj2/wDbWMV8OV+3v7a/gNPF3wlk1K3XdcaW6zr+FfiM&#10;9fnefYb2VY/qvwvzj67lMac/ih7hHRRRXjH6Ofob+wB4ea48bal4jYfLBEkK/ka/XxY+n418AfsA&#10;eHItO+G11rsg+a9umYfrX6CE+lfpGSUuTCwR/IHiDjPrOc13/L7pNRRRXqnxgUUUUAFFFFAEXAFc&#10;/rGrWmjaZNqV022GFGkY/wCylbJbLAetfDf7b/xHPhD4bjw3ZSbbnVyYPpGeprnxdf2FOU2ejk+X&#10;zzDF0sHT+2flJ8VfG1x498f6l4llLbJXYR+yD7ledUPUdfl1Spzz55n9rZfgoYShDCU/sEmyo6+h&#10;vhJ8IpvHPg/xJ4qnVtljbEQe8gGa+fdnyUTpzhD2hz4LN8Pi6tajT+KAV6T8O/hN48+JN/8AZPCl&#10;i8qbvmmb5Yh/vNXm1ftF+w/4kh174SCzGFubKUwH8M135Tg4YuryTPmvEDiLFZJl/wBZw0OYofBz&#10;9irwn4LMes+NXTVr/H8a/uR9BX3LbWdrZ26wW8apGvRVFaKANwTmjaR0r7/D4Olh48kIH8q5nnGL&#10;zKr7bGVOcfUlFFdZ54UUUUAN/hqHfUj1wnjfxhp3grw/d+INVkWOCzjZ3ZqmcuVcxVOnKpLkgfCX&#10;7dHxjGiaTF8NNFkzdXq77jB+7b96/Jeu6+InjnU/iD4yvvFOrMzPcPlF/up/AtcLX5rmeM+sVZzP&#10;7C4K4djk2Xww32/tki/fr7Z/Yu+D0njzxo3jHVoc2Wl8pn7r3Hr+FfG2i6NqGuarb6LpCF57mRY4&#10;wP70lf0G/BD4aab8KPh7Y+F7Qcxx5lb+8/euzIMJ9Yq88/hgfNeKfEn9n4H6pR/iVD2tE21JUlFf&#10;oB/MBASFj6VEgB5K4pxbHFeXfEv4q+EvhRo39ueLpfKt96xgj1NTOahHnmVSpSry9lRjzSPV6QjI&#10;xXIeFPGGh+M9Ji1jw9cx3drOvyyRniuwpQlGXvxCUZU5csiSiiirJCiiigAooooAKKKKAEAxXBeO&#10;fAHhP4i6DN4Z8cWMOo6fcLtaGYV3oIpaUZcvwgfzn/tV/wDBPvxT8Jprjxr8LFk1jw/9+S3+9Pa/&#10;T1r8z3SRK/tSe2ifcP733q/K39rP/gnfoHxGM/jz4PpHpmuN801r923uvrX2OT8Scv7nFFn8/dFd&#10;B4q8La/4I1u68OeKbOSwv7VsSRSjawrn6+4pz5zUKKKK1AK6Twz4q1/wVrdv4i8JXkmn3tq26OVD&#10;tYVzdFZVIc4H9Df7IX7fWg/FxIPAvxOkj0/xJ9yOX7sN19K/T9HDjIr+KmGZ4ZVkQsrK25WX7y1+&#10;xP7HP/BQ+40f7N8MvjzO0kH+rtNWbt/s3FfCZ3w37L99hjOcD916KyLC/tNUtY7uxdZIZV3Rup3K&#10;y1r18kZhRRRQAUUUUAFFFFABRRRQAUUUUAFFFFABRRRQAUUUUAFFFFABRRRQAUUUUAFFFFABRRRQ&#10;AUUUUAFFFFABRRRQAUUUUAFFFFABRRRQAUUUUAFFFFABRRRQB//W/fyiiigAooooAKKKKACiiigA&#10;ooooAKKKKACiiigAooooAKKKKACiiigAooooAKKKKACiiigAooooAKKKKACiiigAooooAKKKKACi&#10;iigAooooAKKKKACm8dqO2K8x+JfxO8H/AAk8Lz+NPHd6lhY2y7mZj8x/2VX+JqUYuT5YgdL4h8Sa&#10;T4V0ifXtfuI7Wytk8ySaU7VVa/An9sD9v3WPihJceAPhJLJp3h/5lmvF+WS69h6CvFv2rP2x/Gn7&#10;R2qNpVqz6X4agb9zZqf9d/tTV8S197kfDkaX77F/EWG+iiivsTUKKKKACiirlnbT391Hp2mxPPNK&#10;22NEG5magCn/ANdK+7f2Vv2HvG3x8uIfEuv79H8MK3zXTj5rr/ZhWvrv9kP/AIJzx7rX4h/Hu35H&#10;7y20hv8A0K496/aPTtNsdKs49PsIlht4l2oiDaqrXxGccS2/c4QyPPfhT8JfA3wf8LxeEvAVhHZW&#10;aD5tq/NI395m/ir1dECjNFPJxXxEpOT55kC0UUUwCiiigAooooAKKKKACio6KAK+VIBapgQfm6V5&#10;34++IHhr4f6DL4j8R3KW8EfdzxX5ZeKP26fGF/45tr3w/H5Oh20nzxt/rZlrixmY0sOvfPock4Wz&#10;DOOeWEh7sT9k6f1FefeBfG2keO/D9t4j0SVZbe6TcjV31dMZRlHngeBUpulLkmSUUUVoSFFFFABR&#10;RRQB4L+0Tb/bPg7rsf8A05u36V/PMn3K/o4+Mtt9s+Get239+1lX9K/nG2bPkr4fif8AiUz+hPBa&#10;p+4xMAr9m/2Db6PVPg3PYPtYQXDR/wA6/GSv1Y/4J16jv0PXdHc/6qaOT9K5uHqn+0n0XixR58ml&#10;P+SUTj/2qv2TzY+f8Rfh1Dlf9Zc2iD71fm26ba/p7mhjuIvKmAfNflb+1V+yh9lkm+I3w5g3D79z&#10;Zp3+lelnWS8v76ifF+H3iHy8mVZrP/DM/NKtbRNb1Xw/qMWqaJK0FxCcoyHDCs1/vfd21HXyJ+9V&#10;KdLEUvZ1D9nf2cP2sdP+JMcfhjxeyW2tIvT7qy+4r7ninWWMPF0r+YO2uZ7C6ju7WRopIm3qyttY&#10;NX6n/syftcjVWi8C/EmRY7v7sFy33Za+0yjPPa/ucTufzpx34cVMDz4/LYfuz9PaKz4X3/P94Vcr&#10;6k/Hhv8ADXO+ItKg1vSLnTLkBop42jbd710lNZQ1ROHOVGXLLnP5n/G3huXwh4v1Pw5cDabSdo/+&#10;AH7lcjX3P+3T4CHhv4kQeKbdMQ6jDtf/AHo6+GK/Mswo+xrTgf2dwlmzzPLqWJZ6h8GvF8vgv4na&#10;Nr4O1Y7pUk/3ZPv1/RVZXUN9aJcxHcrrlWr+YlH2Pv8A7tfvx+y340Xx18IdM1J23TQR+RL/AL6c&#10;Gve4YxPvTon5J4zZX71HMoeh9HZ4zX56/tjfs/HxjYN8QPDEG7UbJN0ir/y1iHUV+h2QR7GqzQI4&#10;IkXcK+pxWGjiKfspn47k2c18qxUMZhnqj+X5/kfy6N9fcv7YPwETwLrx8beGYs6bfuDMqr/qpPWv&#10;havzXGYWeHnyTP7B4dzylnWDhjKP2gr1L4Hpv+L/AIfT/p+jry2vXvgGm/4zeHf+vyOpwn+8QNOI&#10;qnJltf8AwSP6Mk+6tSVFF92pa/VT+JzmNasotV0m4sZPmWZGRq/nM+JHhWXwV491TwzKu0W87BP9&#10;z+Cv6T/l6mvmrxd+zF8L/GnjN/HPiG1+0XboqMjnMZ2e1eHm+XSxcYKB95wHxeuHqtWpV+CZ+Fei&#10;+HNc8R3i6foNlNdzN0ESM1fav7P37Lnxk0zxrpvjO/hi06K2dS6StlmSv1o8P+C/CnhW2+y+HrGK&#10;0T+7Gm2urA8teePpXLheHIUXzzme3xF4q4rMYzw2HpckJEiVIlSUV9MflAUUUUAFFFFABRRRQAUU&#10;UUAFFFFABRRRQAUUUUAFFFFABRRRQAUUUUAFFFFABRRRQAUUUUAFFFFABRRRQAUUUUAFFFFABRRR&#10;QAUUUUAFFFFABRRRQAUUUUAcn4k0qHxBodxpFwNyXSNGw/3lr8O/HH7Jfxg0DU7o6bpTXdr5jeW8&#10;DIz7a/evFVjFARlhXnY7K6WL+M+o4a4uxmQznLB/aP5m9Z8I+KPDpMWu6ddWZXtLGy1g1/TddaJp&#10;N/EYb2BJEbqGGa8h8Qfs6/BzxFkanoVsS3dU2/yrwq3DD/5dzP0/B+Mspf71hzN/Zo8LN4V+EejW&#10;Mi7X+yxu3+8/NfRmBzWNY2lvplnDY2I2wxqqqv8As1tds19RQh7OnGB+JY2vLE1p4if2iWiiitjl&#10;CiiigAooqOgCjM8Uce7tivwY/au+JH/Cw/izem2bda6f/o8f1/jav1p/aV+I6fDP4V32s2523Eq+&#10;VB/vtjFfz/zPJM7PI25mbc1fKcR4n4KMD9u8Hch9pUq5rP8AwxI6sQwveSrBArNIzbFWq9fTX7Jn&#10;w3/4WB8Vrbzkzb6d/pEn1PSvlMLR9rOED9uz3M4Zbg542p9g/VH4HfCq18FfBWPwc64e7gJn/wB6&#10;Vea/DzxhpD6B4q1LQZhtNtdNHj/gVf0uiOONREOOK/Bj9rvwz/wjPxq1MxjCXqx3Ar6viHCRp4WH&#10;J9g/DPCrOZVs1xFKt/y9PmVK/Q3/AIJ9eLFtfFWqeE5m+SeJZ1H1GK/O6vev2avFTeFvjHpN0xws&#10;7G3P5V89llb2VeEz9d46y367lOIpI/oWqSok/wBVUtfph/HIUUUUAFFFR0AQyfdzX5R/t3fF9Ly7&#10;i+GGkSDYB513/u9q/QX4xfETT/hp4FvfFd6QBCnyD+9J/Ctfz2eKPEeq+KdfvPEWruzT3kjSGvmc&#10;/wAX7On7GH2z9W8LeG/r+N+vVl7kDDb79R0V1vg7wpfeNvE1p4X04Zkun2H/AGU/javiKdPnP6Tx&#10;eKhhaU8RUPuj9hn4NJq+sTfE/U0zDb/u7TcO1frrsjxtrzr4d+A9L+HvhSz8K6YuIrSNU/3m/iav&#10;RflHNfqGXYT6vS5D+N+KM8nnGPnipfD9ktVHUlV5n2V2nzxk6rfwabYyXl0wVIhlmbtX4S/tNfG6&#10;f4u+N2+xuf7NsWaOAf3zX1/+2z8dzp9p/wAKr8NSYuLpd10y/wAKV+VG56+O4hzLml9Wgfv3hRwh&#10;yL+18ZD3pfAeqfC/4w+N/hJqy3vhaciFn+e0f/VyV+wnwT/an8E/Fq2FhK4sdUCfPaSnkV+EdXLO&#10;/urC8j1G1keOSJt6srbWFeTlucVcJ/gPs+KvD/A5xH2sfcqn9PSyRt05qwmMHFflT+zF+1l4o1Px&#10;HZfDrxnE949yfLiu16H61+qUJDLkd6+9wmLjioc8D+Zs9yPE5PiXhcUWqKKK6jxwooooAKKKKACi&#10;iigAqN03VJRQB8k/tJ/snfDv9o/Qmj1+FbTV4F22uooP3sdfzi/HX9nr4i/s/wDiVvDnjSzZbdm/&#10;0W8T/USrX9dQAPevMfiV8MfBnxa8LTeEvHNit7aT/wALfeX/AGkP8LV7WT55VwnuT96BZ/HfRX3b&#10;+1l+xL4z+AGoTeJPDgk1bwvI2VulHz2v+zNXwk9fpODxtLGQ54GoUUUV1AFG+iigD9Ef2Pv26vEv&#10;wMuIfBXjx5NU8LM21D96W0r+iDwj4w8PePtAg8UeD7yO9sLpd0c0R3K1fxnV9cfsvftaeNP2bdbU&#10;WjPqGgzt/pVix/8AHoa+Szvh2GI/fYb4jI/qnTHepa8g+Evxd8C/GrwhD4v8A3i3dnKvK/xRt/dZ&#10;a9dHQivz6UZRfLMgdRRRTAKKKKACiiigAooooAKKKKACiiigAooooAKKKKACiiigAooooAKKKKAC&#10;iiigAooooAKKKKACiiigAooooAKKKKACiiigAooooAKKKKACiiigD//X/fyiiigAooooAKKKKACi&#10;iigAooooAKKKKACiiigAooooAKKKKACiiigAooooAKKKKACiiigAooooAKKKKACiiigAooooAKKK&#10;KACiiigAooooAKM5qJnRFr5R/ac/an8C/s3eGft2sOtxqs6/6FYqfmlanSpSqS5IAdp8dfj94A/Z&#10;/wDCTeJ/Gl1tP/LC3T/WzN/dVa/mj/aH/aT8e/tHeK31nxO/kadE3+h2KN+7iWuO+L/xk8d/HHxd&#10;N408d3jTSyN+7j/5ZQp/dRK8nr9IybII4X36vxlhRRRX0hqFFFFABRRX0H8AP2cfiB+0J4nXQPCc&#10;LRWaN/pV64/dxLUYrFQw0PaVDI80+Hvw68W/FHxFD4S8CWTXt7O21UX+H/aev6Gf2SP2GvCfwFtI&#10;fFni1U1bxSybmuMbo4P9mGvfP2fv2afAH7PXhldH8JQCS7kX/Sr5x+/mb3r6SXpX5tnHEFTFfu6P&#10;wD5xakoor54zCiiigAooooAKKKKACiiigAooooAoOEVd+3Ar5Y+OX7UHhH4Q2LW6kXepMv7u1Q8m&#10;vS/jdc+JLT4YavceEZfI1GO2Zo227mzX89WparqWsXsmo6rK880rbpHc7mLV4GdZrLD+5A/SvD7g&#10;ynn9SdXEz9yB2nxK+KHi74pasdW8V3LSAN+7gX/Vx/7q152lR0V8LUnOfvzP6dwWCoYKl7DDQ5IH&#10;2j+yP8f3+G3iQeFfEMn/ABKL1uCx/wBVL6V+1dtLBdWyzxHKvyK/mHT/AL5r9bP2M/2gv+Ej0pPh&#10;x4on339mn+jyueZYh3r6vIc15f8AZqx+F+KPBnK/7ay+GnU/SSio0qSvrj8MCiiigAooooA4bx7D&#10;5/hHUYf70L/+g1/NRN8l1Kn+01f01eI036JdJ6xn+dfzS69D9m16+g/55XUq/wDj1fHcVbwP3XwW&#10;n7+JgZdfoV/wT31LZ461fS+z24l/Q1+etfS/7LHxH0f4afEs6/r1z9ns/s8quxrxMpreyrwmfp3H&#10;eAli8nxFKHxcp++fG3pxXm3jn4keBPAWntfeLb2K3iVfusfmNfml8VP28dc1bzNI+GtutpE3y/a5&#10;fmf8q+Dtf8U694rvTqfiW9mv526mU7q+mx3EUIe5RPxPhvwrxuM/fY+Xs4HpXxw8UfD3xd41l1z4&#10;fW0lrDJ88m75VZv7yr/DXiVSP9/+9UdfGVKnPLnP6MyvL44DCwwMPsBUkL7JVf8Aio2Sf3ajrM7z&#10;9Ef2Z/2t5/DcsXgr4kzGSyf5YLtusfsa/WKw1C01azF3aESRyDIKmv5kEr7L/Zw/ar1n4Uzx+GvE&#10;5a60NjsT+JoK+oyrO/Zfuq3wn4Xx34bxqc+PymHvfagft4mO9S1ynhnxRo/irSYda0SdLi1nXdG6&#10;n71dVu4r7OMuZH4HKMoy5ZnxB+2/4I/4SX4WS6vAm6XS288fpX4n1/TB4y0K08SeGrzRLobo7iJk&#10;P0ev5w/FmgT+FvEl/wCHbkbXs5mj/wDHq+K4kw3JUhWP6F8G839rh62VzObr9K/+CffjlYb7VPAl&#10;4/BVbmIexr81K9n/AGf/ABfL4I+K2lawrbIpJDE/+7JXlZTW9jiITPvePcq/tDJ6tFH9FKNRVa2d&#10;Hj8yP7rfMtXa/TD+OzhfGXhfSfGOhXHhzWYlkt7lNjBh1r8Dfjb8JtX+EPjSbw9fKzWcvzWkv99a&#10;/ogIQKCTx61xXij4feDvGJhk8T2EN59nbfGZU3Yryc1yuGLh/ePsuDeMa/D9WUvipy6H88/hf4c+&#10;OvGcnleGNLnug38QT5f++6+5fgD+x78RNE8Y6b408WTW9nFZyrIYlO6Rvxr9UNO0PR9KiWKxgSFR&#10;0CjFbRBVfmrhw/DtKjLnnI9vPvFLH5jSnhqEeSEiZKkoor6Q/MiOjZUlFABRRRQAUUUUAFFFFABR&#10;RRQAUUUUAFFFFABRRRQAUUUUAFFFFABRRRQAUUUUAFFFFABRRRQAUUUUAFFFFABRRRQAUUUUAFFF&#10;FABRRRQAUUUUAFFFFABRRRQAUUUUAFFFFABRRRQAUUUUAFFFFABRRRQAUUUUARcYqN8EU4nNcT46&#10;8UweDvDN74gmUstnC0hVfaplPl94qnGVSXJA/Jz9u74lReI/Gdt4G0x/3OnqHm2n/lo44r4LrovF&#10;Gs3nifXr3Xb8sZ7mZpHzXO1+Y5hW+s15zP7O4TymOWZdSwcfskiV+0n7E3wyfwX8OP8AhI9Qj23W&#10;snz29o+1flL8IfBE3xF+IGmeE4lLJPL+8/2Vj+/X9E+k2Fvo+mQ6ZbjbFBGqKv0r3OG8NzSnWPzD&#10;xgz7kpwymH2vemX9nz1+UX/BRDw55WsaL4rReoaB2/Cv1iJ+f8K+If26PDA1z4OyajGu57CQT/li&#10;voc5o8+GmflXA+YfUc5w9U/FStDStSfStUtdVgO1oJFkWs+pEr81P7CrQ9rS5Jn9KXgLXbfxP4O0&#10;7XoOVubdJPzWuxZev0r4+/Yn8VHxN8Gba3nbdJp7G2b8M19jsOa/VcLW9rTjM/iHOMG8FjKuGf2Z&#10;E9FFFdB55XO1xmmuozThhRj0r57/AGhPivB8KPh9da2pAuJVMcC/3pX6VlVqxpR55m+CwlTFVoYa&#10;ivekfnR+218YF8W+LYvA+jNmy04gzbT1kr4SerGpX93qV/JqOpSNJNI26Rm7tVOvzXGYqWIq+2mf&#10;2ZwzkkclwMMHS+yFfqj+wn8IpLGyl+KOrRbZbj93b7vSvgD4R/Dy8+KHjyw8K2YYJId8zf3Yv4q/&#10;oV8N6Fp/hfQrXQrCNY4LaNY0UV7HD2D9rV9tP7J+beLXE/sKMMoo/HL4zqaKkqN6+3P51GOcDIrw&#10;L49fF+0+D/gmfxDKQbll2Wyf3pe1ex6tq9noulzarduscUC7mY/wrX4K/tGfGXUfi/42mvUkK6da&#10;/u7ZPU14ub476vS9z4j7TgjhaeeY60/4cfiPDNe1i/8AEesT63qkhe4uHaRyf71ZNSPRsr88P68w&#10;uFhQhCECOpKjqRKCj7f/AGEPCJ1n4py+Ip4/3emw4X/ekFftIiV8CfsB+Ek0v4b3Xia4TbLqNy7/&#10;AM6/QLPNfomR0PZYaB/IniJmX17Oa0v5fdJqKKK9k+ICiiigAooooAKKKKACiiigAooooAxNV03T&#10;tZspdK1SJZ7eVdro43Ky1+HX7Yf/AATxu9Ee5+JXwMt2msvmkutJX70f+1BX7vg1A9dmBzCrhJ+0&#10;osD+KeZJIZWjkVlZG+ZW/hqOv6B/2xf2ANG+KCz/ABF+E0aWHiIfNNb/AHYLv61+CGveHtY8Mazd&#10;eH/EFq9lfWrNHJC67WVq/Tcpzaljo88CzHooor1DUKKKKAPd/gH+0L49/Z78WL4m8GXG+Fn/ANMs&#10;nP7u5Wv6XPgB+0P4E/aI8JR+JfCM+2VVX7TaOf3sLe9fyWV6h8Jvi543+Cvi+Dxv4EvGtrqBvmX/&#10;AJZzL/GrL/EtfPZzkUcXH2tL4zI/sQ31JXyB+zD+1R4J/aS8Ni602RbXV7Vf9NsGb5kavrvfX5rV&#10;pSpy5JkElFFFSAUUUUAFFFFABRRRQAUUUUAFFFFABRRRQAUUUUAFFFFABRRRQAUUUUAFFFFABRRR&#10;QAUUUUAFFFFABRRRQAUUUUAFFFFABRRRQAUUUUAf/9D9/KKKKACiiigAooooAKKKKACiiigAoooo&#10;AKKKKACiiigAooooAKKKKACiiigAooooAKKKKACiiigAooooAKKKKACiiigAooooAKKKKAEOO9M3&#10;1F5mWxX56ftlftr6H+z7pZ8JeESl/wCKblfkjzuW2/25q0w+HqYip7KmgOr/AGuP2x/Cf7OGgtp1&#10;ps1DxJdr/otl6f7UvtX82/xB+IXir4m+LLnxv44vGvdQum3M7H7v+yn9xKoeKvFuv+OdevPE3iq6&#10;e+1C9bzJJnPzGubr9PybJo4KN/tlhRRRXtGoUUUUAFGypNn/AH1X6k/sbfsD33xLNv8AEr4v27We&#10;h/etrJv9ZdDnlvQcVw5hmFLCQ56wHin7JX7FvjT9ojUY9f1jfpnhiNvnumHzzf7MNf0a/Dr4aeEP&#10;hP4Wt/CXgWyWzs4R91fvH/ab+81dbo+iaV4d06HRtEgS2tYF2wxRDaqLW2vSvzLNM3q46d6nwnOL&#10;UlFFeaAUUUUAFFFFABRRRQAUUUUAFFFFABRRRQBi6nard6fLaOOJF2mv5y/iz4SfwP8AEXVvDirt&#10;WGdjH/u/wV/SDnIB/Cvxx/b38ELovjey8YW42x3kXkyNXzvEVDnpe2/kP1TwlzX6pmjw09pnwNRR&#10;Whpum3WqTtBp0fmSIu/atfCH9P8APyGfWromsXWh6lDrWlyGK4gfejjsxrOdKjo98ivT9vD2dQ/f&#10;79nX43Wfxn8IpqgKre237u5i/uvX0fwy81/Ox8Fvi1rXwg8ZW/iSxLNbP+7u4v78dfvz4N8V6Z4y&#10;8N2viPR5VntbpNyutfoeUZj9YjyT+I/kvjzhOeSYzmpfwp/CdrRUaVJXtHwYUUUUAZGoJvsZF/vL&#10;X813j+H7N481yD+5fTr/AOPNX9Ks/MBHsa/nN+MsH2X4reIYv+nyR/8Ax6vl+Jo+5A/afBep/t2I&#10;h5I8wooor4o/okkqOpNles/Dr4H/ABF+J14sHhjT2MO7m5lG2MVpCE5+5A5MwzDC4GHtsbPkgeTb&#10;K9J+Hvwe+IXxMuPs3hbT2li3fNcONkQ/4FX6d/Cf9hrwj4ZaPUPHkn9q3KfN5R4gDewr7m0rQdI0&#10;S1Wz0u2jghQfKiDaor6XAcOOXv4g/HOJPGClC9HKIc398/Lmf9gLWbXwZJcnU/M1pV3KgH7nPpX5&#10;3654f1fwtqs2ia9A1tcwNiRHG2v6bOc+or5g+Pn7OPh34w6U06hbXVYl/c3KjkGuzHcPw5efDHzn&#10;C3ipisPieXNp88J/gfg9soR67Lxz4G8SfDzXpfDniq3NvNH0P8LL/eSuJr4qpTlA/ojC4qGLpfWq&#10;E+eB9KfAb9ofxH8FdZWNN13o8h/e2xPKf7SV+1nw7+JHhv4kaFHr/hedbiGQfw9UP91q/nDSvY/g&#10;z8UvHHww8SpceEg9ws7fvbNVysq/7v8Az0r6DJs2lh5clT4T8u498PKOZRnmOE9yqf0Q9BtxX4h/&#10;tqeCj4f+Kx12OL93qsfP1Ffsb4J8RXHifw1bazfWsunyTx72hmGHj+tO1nwj4a1+4iu9csorqS3/&#10;ANW8qK22vrcwwn12lyRPw3hbiCfD+O+tuHMfgB4I+B/xT8dsp8OaPO0T/wDLWQeVH/309faHgT/g&#10;n9rkssOo+OdVW32Hf5NoK/U6G0t7dQluoQL2FX1GF/xrz6PDmHh8fvH0eb+Kma433MP+7iY2iaZ/&#10;ZGnQacJGkEEax7m+82yujAxUeeMigdK+g5T84lLm94looooJI9lSUUUAFFFFABRRRQAUUUUAFFFF&#10;ABRRRQAUUUUAFFFFABRRRQAUUUUAFFFFABRRRQAUUUUAFFFFABRRRQAUUUUAFFFFABRRRQAUUUUA&#10;FFFFABRRRQAUUUUAFFFFABRRRQAUUUUAFFFFABRRRQAUUUUAFFFFABRRRQAUUUUAFFFFABVJ4d6s&#10;jhWVv71XaKAPk/4mfsn/AAs+IyvdT2a2N2//AC3g4Nfnp8Tf2JPiT4T8y48LbdXtl/gXCy1+2ER+&#10;U80Hpz+leXicmoYjc+wyHjzNMq9ylU5ofyyPzM/YX+EGq6DLqHjjxNZtaXW77LGky7WUCv04XAXJ&#10;qtDaRxKNoqxvGM46V04TDRw9PkgeJnmb1c1xc8biN2R7eR7V5n8WfDf/AAlvw/1bQ8bjPbSoB7le&#10;K9TqqyxzRtG/3WrpnHnjynnUKkqVSNWH2T+YG5R4bqSCT7yNtqOvUfjV4e/4Rn4p61ogXaqTs6L/&#10;ALJryqvyitT5Jch/ceU4361hYVofbifpJ/wT58ViHWdZ8HSn/WBbmNfYiv1jjXAH0r8CP2T/ABQ3&#10;hv42aYWO1Ls/ZjX77xnIzX3XDtfnw/Ify/4pZZ9Uzh1f543LtFFR175+cFGRook8wngCvw3/AGvf&#10;i+PiN8RG0bTHzYaYzRr/AHZJMV+j/wC1l8Xl+Fnw4lWyfbqGofubdfevwqmmeZt7/MzfxV8pxHj9&#10;Pq0D9v8ACPhn2tSea1v8MAd6NlR17p+zv8Lp/it8RbbSAD9igPnXJ9BH0FfI0acq0uSB+65nmNLL&#10;cLPFVvhgfop+xB8HD4P8Kt441OPbe6omU3D5ki7Cv0CCZrMsrOz0u0jsbWMRxou1VXsta44OK/UM&#10;JQ9hShBH8XZ3mlXMsXUxlf7Y0bQo9KHVSuabgDr2r5u/aO+M0Hwi8FtqKsrXtx+7tk/vPWlWtGlH&#10;nmc2CwlTF1oYaj8Uj5C/bZ+PYwPhX4an5Ybrx1PQH+GvzDrU1jVdR1vUZtY1SRpLqctJIzd2rLr8&#10;0zDGyxFXnmf2Bwnw7SyPAww0P+3yTZXrPw28Bv4ls9S8Uaqu3StFhaS5f+838MVcB4X8O6v4x162&#10;8N6Ghe5u3WNAK/Q/9ozw1pnwJ+AOnfDbR2AudRlzM/8AFJs+dzTwmF54TrT+CBycSZ79Wq0cown8&#10;WpP/AMlPzSd97s/3akhhe5lWCD5mlbatR17H8AfCX/CYfF/RdGZdyCQyv/ux/PXLQp88+Q+kzPFR&#10;wOFni5/YifuZ8GPCKeCPhxpPh5F2/Z7ZEP5V65tzn3poWNV8tf4alPAr9WpQ5Y8h/EGIqyrVZ1p/&#10;aJqKKKszCiiigAoqNvlqJbgGgCzRUaPuqSgAooooAKKKKACiiigCMJmvhb9q39i3wZ+0bpDatZqm&#10;meJ4Y/3F6q/e/wBmX2r7sGO1NxVUa8qMuekNH8b3xL+GPjP4T+K5/Bnjuyaw1CBvmVvusv8AeR/4&#10;0rz+v6xP2j/2ZPAX7RvhM6H4qj8u9iX/AES+Rf3sLe1fzTfHH4E+PvgJ4vk8JeMoNv8AFa3Kj93O&#10;v95Wr9KyfPI41ezqfGUeKUUUV9CahRRRQB2ngHx94q+F/i2z8aeCLxrXULVtyuv8X+y/+xX9Jf7J&#10;X7XnhP8AaO0FbS7K2HiS1T/SrNj/AOPRe1fzAV1HhXxh4j8DeI7PxV4SvH0/ULJt0cyGvFznJo42&#10;N18Zkf2aRTxy8pU5x3r4A/Y7/bQ0H9ofRV8P+JGSw8UWy/vofurOv/PWH2r77Vwwr8wr0J0JclUg&#10;looorMAooooAKKKKACiiigAooooAKKKKACiiigAooooAKKKKACiiigAooooAKKKKACiiigAooooA&#10;KKKKACiiigAooooAKKKKACiiigD/0f38ooooAKKKKACiiigAooooAKKKKACiiigAooooAKKKKACi&#10;iigAooooAKKKKACiiigAooooAKKKKACiiigAooooAKKKKACiiigBCcVXdutEz8V+Y37bX7bVl8G7&#10;Cb4dfDyVLnxVOu2R15WyV+5963wuFqYiooU0Bpfto/tsaP8ABHTZvA3gKZLvxXOv+8tmp7njr/n6&#10;fzx63res+J9UuNc1+5e9vrpt8kzncxaq+q6rqusajNrGs3L3N1O3mSO53MzVn1+nZTlNPAx5IfGW&#10;FFFFewahRRRQAVYhtnuZVggDSyu2xVVfmNaGlaPqWt38OjaPbPc3lwyxxoi7mZq/e/8AYs/YR0v4&#10;WW9v8SvizHHd+ImCtbWrDdHZf/FS+9eRm2bUsDHnmZHlf7FX/BP77Mtt8Ufjjaq0x/eWWmN2/wBq&#10;b39q/aKG2SBFSNdqqu1VHareypK/M8XjamKn7SoQFFFFcoBRRRQAUUUUAFFFFABRRUdAElFUvtce&#10;7Zld1XaACiiigAooooAqPyMV8b/tseDT4q+Dlze2ibp9NIul+oxX2Hnn8KwfEej2+v6Fd6RcjdHc&#10;xMjf8DrDEUfa05wPQyfHSwOLpYqH2JH8ztdR4K12Tw34o0/X8bhBMrMPVf46b4z0SXwt4lvvDtwN&#10;v2SVoxXMpX5b78Jn9re5j8L/AHJn1P8AtI/BpPAurReMvDY3aHq6+ajL91Hk+evlh021+xf7Oz6F&#10;8eP2eB4I8UKsnkxNZSfhX5dfFT4aa78LPGE/hTXRkxn92/8ADIv8DV6eZ5fyRhiYfDM+D4I4llVl&#10;PJcb/Fp/+TRPOd9fbv7IPx9f4feIB4L8SSf8Sm+OIGb/AJZSelfD1SI7o3yMy1xYPFTw8+eB9ZxF&#10;kVLOsJPB1j+n2G4jmQTxkMrfdNXAo5I71+d37G3x/bxdZD4e+J5f+JjZJ+7dv+WsXrX6JAbRiv0r&#10;CYmGIp89M/jzOcorZVi54PEdCaiiiuk8wr4whHsa/ni/aPg8j44+I4vW4H/oCV/Q0T1r8DP2tLb7&#10;N8ddW/6aeXJXzXEq/dRP1jwfny5pUh/cPmmrmm232+/htc7fNZU3VTq5pr+Tfwv/AHZFr4c/pLE/&#10;w5n7BfB/9irwH4Zit9d8VsNWutqyKHXEI+gr7m07TLHSLRbGyiWKFeiINqis7wkS/h2ydv4oI/8A&#10;0GupPTatfqGEw9OlH3In8VZvm2KzCtKpjJ8xJsqSiiu08oKj2VJRQB4P8Z/gj4X+MWhnTdaQCZf9&#10;VMq/PG3qK/E34jfArx58PPFf/CL3tm1yZT/orxDcstf0N4Hl8HNUZdNs5QGkjRyPusRXi47JaWL9&#10;/wCGR9twtxzjMh9yPvx/lPx2+FH7DnjjxMUv/Hcn9l2jf8sx805/Gv0t+GvwE+G/wutQNAso/O7z&#10;OuZD+Ne1HzP4aa4KJgEA+9dWDyijh/gOLPuMsyzb/eKnu/yxLnlCpaKK9A+WCiiigAooooAKKKKA&#10;CiiigAooooAKKKKACiiigAooooAKKKKACiiigAooooAKKKKACiiigAooooAKKKKACiiigAooooAK&#10;KKKACiiigAooooAKKKKACiiigAooooAKKKKACiiigAooooAKKKKACiiigAooooAKKKKACiiigAoo&#10;ooAKKKKACiiigAooooAKKKKACiiigAooooAKjepKKAPx1/bT+DPiy5+IR8caDp013ZzQr5jwDcVa&#10;Ovz9eHyWZH3Ky/wstf07zW8My4dAVNfPfxI/Zj+FPxIV59UsUguG/wCW8P7t/wAxXy+ZcPqtL21E&#10;/X+E/FOWW0YYDGQvCJ+EGg6rJoOt2euQbt1rMsn/AH7r+kLwdq1t4h8NWes253C4iVx+Nfkd8Tv2&#10;G/HfhdZNQ8GTpqdr/DEx2y/nX33+ypea8/wlsdL8RwSW17YA28iSja37uoyGjVw9SdGtE18Tc3wO&#10;d0KOPwE+blPqf/arMubm2sYXnnZVjVdzMav9Dt9a+EP21PjG3gfwkPCOkS7b/VBsG370cf8AG9fR&#10;4vExw9PnmfluT5ZVzLFQwdH7R+df7SnxXufiv8Rbm9iY/YbI+Rbj1PevnepN9CV+Y4mtKrLnmf2f&#10;lOWUstwsMLR+CAIm/wDd/Nur9xP2QPg4nw0+HyahqKY1HUf30/1NfnB+yp8IX+JPxGh1C9T/AIl+&#10;mt5sg/hZ/wCBa/dS0t4rW2W3i+UJX1HDeA0+tTPw/wAXeJOeUMooz23Neiiivrj8OOU13XdP8OaN&#10;PrmpusMFrG0ju38K1+BXx6+Ll98X/HM2t5K2EDeXaI3ZfWvrD9tv47S30x+FHh2T5Ebdeup6D0r8&#10;399fD8Q5j7WXsIfCf0T4VcH/AFan/a+M+KfwEdSIm6hK+qv2VfgdN8UvGS6nqykaVYMrSZ/5aP8A&#10;wrXg4XCzrT5IH6nnmb0srwc8VW+GB9f/ALE3wOm8L6cPiL4jg23t2v7hWH+ri7V86ft2eL11v4sR&#10;+H4n3DTokG3/AGpK/ZGX7JoumNIoEcUEf/AVVK/nK+KPihvGHxA1bxGzbhc3TFP9zdX1GcRhhMHD&#10;DQPxDw9q1c9zyrmuK+xE4Gv0K/YB8KG98dah4rmX5LWNYUb8DX56/wAdftx+xB4OXw18H4tTkTbN&#10;qMjTkfX/APVXlZDR9rWiz7zxTzV4TKJUl9v3D7YqSo6kr9DP5WCiiigCBy2yqzTBE/e4UVyni3xf&#10;ofgzR31nxJOltbRDLO7Yr8k/2gP2xNf8cGbw78PGew037rXP3ZJfpXDjsxpYSP7w+k4d4Vx2d1fZ&#10;YWHu/wAx9SftAfthaL4FSbw14HVdQ1c8M3/LOH618L/Dn9rH4neCPEMmralOdWtrk5khk4I+lfLT&#10;u77t7M26jc9fD4nOa9Wpzo/ozJ/DfLMFhvq1WHPzfGf0J/CT46+BvjBpS3nhq5HmKvzwP8skf1r2&#10;xHKoTjiv5m/D/iLX/C+pR614eupLS7j+66Ha1fqV8Bf21LLWRD4a+J+y1vT8q3R+WGT6V9Jl2fwr&#10;e5WPyLi/wzxGWOeJwHv0/wAT9JgMVIRmsu0v4L+IT2rrJG67lZa1B0r6I/LOTlFooooAKKKKACii&#10;igCJ13LXjPxm+CngL44eDZfB/j+0E9u3+rf/AJaRN/eVq9rpvHalGTjLniB/Jt+0f+zJ45/Z38WN&#10;p+vRtc6ZcP8A6FfIv7uRfQ+9fMzffr+xb4j/AA38H/FLwlceDfG9sl3ZXK7HVuo/2lP8LV/Nf+1X&#10;+yL4v/Zx8QNPHuvfDly3+iXyjp/sTV+iZHn8cR+5r/GaQPjmipG+/UdfVGgUJ8tFFAHQeG/E+v8A&#10;hPXrfxH4Zum0++spPMhmQ/MGr+i/9jL9tHQ/j3oSeFfFrJaeKrVP3kf3VuV/vxV/NhW54e1vWPDG&#10;s2uv+H7t7K+tW8yGZG2sGrxM3yiljo8ktzI/tDRt61JjjFfnL+xh+2dpfx70eLwn4tdLXxVbJ86f&#10;w3HuK/RZPuivzKvh5UJeymQS0UUVkAUUUUAFFFFABRRRQAUUUUAFFFFABRRRQAUUUUAFFFFABRRR&#10;QAUUUUAFFFFABRRRQAUUUUAFFFFABRRRQAUUUUAFFFFAH//S/fyiiigAooooAKKKKACiiigAoooo&#10;AKKKKACiiigAooooAKKKKACiiigAooooAKKKKACiiigAooooAKKKKACiiigAooooATPGagd6SX7t&#10;fmt+21+2nZfAvTW8B+BJFuPFN0v+8tmvqeOtbYfCzxFRQgBnfttftuad8G9Pl+HXw/lWfxTcptd1&#10;OVsx6n3r+erUtS1HVdRm1XVZXnurhvMkd23MWqxquq6jreozaxrEr3N5O3mSO7bmZqy6/T8oyiOE&#10;jyQLCiiivYNQooooAK6Dwx4Y17xhrcHhnwzZyXuoXsnlwwINzFqueB/Bvib4g+JYPB/guza/1K8b&#10;aiKK/pD/AGRv2OPDf7OWjLrGqrHf+J7qP9/d/wAMX/TKH2rxc5zmOCjb7Zkcr+xt+xHoPwFsI/GP&#10;jSNL3xXOnX7y2i/3Ia/RulT7lPr8xr1515c8yAooorIAooooAKKKKACiiigCIY7UuO9N+6KxNW1K&#10;10Wzkvb6VYYYl3M7HaoFDfKVCPM+WJpMVCZI4HrXyD8ef2rfC/wnLaHozLfayy/LAvRfrXy1+0H+&#10;2i+rvL4V+FsvlxfckvuoH+5X5y3NzPc3Ul1dO0kkrbmZvvFq+WzXiD2fuYY/YuDPC+pi+XGZrpD+&#10;U9pm+PnxPm8a/wDCfHVZVuf4Uz+52/3dn92v0v8AgT+2J4X8eonh3xlt0zUh8qlm/dy/TivxfqRf&#10;v14OEzith5c7P1DPfD7LMyo+yjDkn9jlP6fkmjmTdGQwqYf6vGPwr8Tvgb+2J4o+HLw6L4yZtV01&#10;fl3/APLWL61+tvw/+Inhb4j6GmueF7qO5hZf4W5H+8tfaYDNKWL+D4j+c+JeEsdkVTlxcPd/mPUK&#10;KjqSvTPlwooooA/Dj9t/wX/wjPxbGsw8RatHvP1FfGVfsl+3p4FHiH4aReJ7VN02lS+Ya/HF/wDn&#10;pX5xnGG9liZn9ZeGWb/XcopR+3D3D76/YG8arpPji98H3L7Y79PNjX/aSvtr9qL4G2/xd8KNJp8a&#10;jU7Rd1tJ6Gvxp+Ffi2bwT8Q9L8Tq237POof/AHP46/oy025j1Cwjv4zlJVU17+QuGKw0sNM/K/Ej&#10;D1slzqlmmG+2fzL6lYXWlX82najG0c0TbJFb+Fqp1+oX7Z/7PaBW+KnhO33Mv/H7Cg+8v/PX6ivy&#10;9r5fH4CWHq8kz9t4T4lpZ5hI4ml/2+b/AId1/V/C+uWeu6LKYZ7Y5Qiv3s+AHxo0r4xeDI9UgxHd&#10;xfu7mH/nm/pX8/CV7P8AA/4vav8ACHxnFrlqzGyl+W7j/vr6125PmP1Wpb7B8/4h8HLOMN9Yw/8A&#10;Fgf0RDHen1yfhXxTpfjDRbfX9HlWe1ukEkbr3FdV/DX6BCfOfytKEoy5ZCngmvwx/bgtvs/x6u3/&#10;AOelnE35V+5x6V+Kf7e1v5fxiglH/LS0x+leFxH/ALufpfhLU5M6/wC3ZHw5UkPySx/71R1Iv36+&#10;Cgf1DW/hn9JfwymFz4D0iX+9aRf+giu66Z+leVfBG4+2fC3RJf71jD/6AK9Uc8n6V+sYT+HE/hjH&#10;R5MROH94uUUUVqYBRRRQAUUUUAFFFFABRRRQAUUUUAFFFFABRRRQAUUUUAFFFFABRRRQAUUUUAFF&#10;FFABRRRQAUUUUAFFFFABRRRQAUUUUAFFFFABRRRQAUUUUAFFFFABRRRQAUUUUAFFFFABRRRQAUUU&#10;UAFFFFABRRRQAUUUUAFFFFABRRRQAUUUUAFFFFABRRRQAUUUUAFFFFABRRRQAUUUUAFFFFABRRRQ&#10;AUUUUAFFFFABRRRQAUUUUAR7KNlSVHQBzerahb6Tps2r3ZwtvG8jf7qV/Pd8afiHd/E34g3viWfc&#10;IgfLhRu0aV/RW8YlVo5Ohr4++L/7Ifw/+JRk1LT0XTtRb/ltEuAW968bOcJVxMLUj77w94jwOSY2&#10;WIxlP4j8OqsWdtPfzx2sEbSySsqqq/xNXunxX/Z4+I3wjuy2t2zXNp2ubcbkH1Fey/sWfB9fHfjN&#10;/GWsx5stLJEOR8pk718XTy+rOr7GcD+hsx4wwNLLZ5nh588T9G/2afhKPhV8O7bR7gD7ZOvnXLf3&#10;nfk19IdDn0pqMufLqTgg+gr9IpUY0o8kD+RcbiqmKrTxNb4pERIwDXy5+0z8bofhB4NkmtnU6pdb&#10;o7VPU17z4q8R6b4T8PXXiLVHWOC0TzHdq/AT41fFi/8Ai943n8SXrMtr/q7SL+5H615Gc4/6tS5I&#10;fHI+w4A4Wed4znq/wobnlV7PdancSanqDtJNI25yfvFqoUVIv36/Pj+s4U40qR1Hgjwjq/jrxVZ+&#10;F9FjZ57lsD/Z/wBuv6Avg78M9J+Ffgu18K6cAPLX52/ieT+Jq+X/ANjP4Ef8IRoP/CdeIotuqagn&#10;yqR/qouwr75zzivu8iyv2EPbT+I/l/xI4v8A7VxX1TDfwoHzz+1D4wj8F/BvWdQB2ySw+XH/ALzc&#10;V/P9X6sf8FC/F5h0jS/BcJ+a6dpnH+xHX5T14nEVbnrcn8p+m+EOVfV8u+vfzzNDStNn1jVLfSoF&#10;3STyLGv/AG0r+j74d6BD4d8GabocK7VtoFjFfh5+y34Sk8W/GjSoHGUtC9zJX78RKIUEfoK9Xhmj&#10;7kqx8d4y5lz4ulgIfYLtJuFL92qc00durTOVRV+8zV9Qfi0ETggLnoK+cvjV+0J4N+Dum7tTkWa+&#10;Zf3Nqh+Zq+Zf2gP20rDQXl8I/DUrdXg+V7n/AJYx1+Xet69q/iDU5tX166e5uZzukdz81fM5pnsa&#10;PuUj9X4N8M62ZcmMzL3KR6R8WPjb4x+MOptfeJJ2W1X/AFVqh/dp9a8XqStvQPDura/dSR2EZKwj&#10;zJnf7sap/er4yc54mfPM/onBYPC5VShRow5IGBRVy5+Td91qp1menTqBXXeDvCOr+OvENt4U0JGe&#10;5u5MD/Z/265lK/Xz9i/4FN4P0EfELxDDjUdQX92rD5oovSvQyrByxdXkPiuN+JaWSYGU/t/YPrb4&#10;V+AIPhx4HsvCcMjTfZkAZ3bcS38Vemg/ekHQcVKh7UYUqR2r9KhGMFyQP5Dq1ZVZTrT+KRYoooqy&#10;QooooAKKKKACiiigArifGXgzw5498P3XhbxbZpd6beLtmhcfertqKUZcoH8wn7X37G3iL9nfWW8R&#10;aGr3/ha6k/czfeaH/plNXwtX9mninw3o3jHRZ/DniO1S90+8Ro54ZV3Ky1/Ob+2V+xhrH7Pmtt4s&#10;8HJJd+FLp+v3mtGr77IM/wDa/uMR8RZ+ftFFFfYGoUUUUAbnh7xDrHhXWbXxH4fuXsb61kWS3uEb&#10;aytX9Hv7GP7ZejftA6EPCviaRbTxXZR/vo/4Z1/56pX801dJ4Y8Va54M16z8TeGbp7LULKTzIXQ/&#10;MGrxM2ymOPj/AHzI/tAor4E/Y2/a90f9ozw+uj64yWniawX/AEy2/hlX/nqlfe++vzGvQlQlyTIJ&#10;KKKKzAKKKKACiiigAooooAKKKKACiiigAooooAKKKKACiiigAooooAKKKKACiiigAooooAKKKKAC&#10;iiigAooooAKKKKAP/9P9/KKKKACiiigAooooAKKKKACiiigAooooAKKKKACiiigAooooAKKKKACi&#10;iigAooooAKKKKACiiigAooooAKKKKAEOO9Mb7lG+vhz9sj9rbRf2c/CTWmlslz4jv1/0O29P9pqu&#10;hSlXlyQA5D9tP9sfTvgBoTeFvCbpc+KryP8Adp/Dbr6n/P8A9b+cnXtb1jxPrNx4g8QXL319dSeZ&#10;JO53MzVY8VeKvEHjPXrjxN4qu2vtQvZPMmlf7xaufr9QybKY4GP98sKKKK9o1CiiigArtPh74A8W&#10;/Evxba+C/Bdm13qF422NV/h/2n/2KPh98PfFvxL8W2fgvwXZte6hdNtVVH3f9p/9iv6Yf2Uv2UfC&#10;f7N/hQKQt3r10m69vmHLGvCznOY4KNl8ZkVf2Uv2SfC/7OfhkSfJe+IrpP8ATL4f+gxegr7VX7lN&#10;VWTqamr8zq1pVZc8yAooorMAooooAKKKKACiiigAooooArE5bB7186/tH/Cy/wDir8PZ9A0qZoLp&#10;f3kOG2q7f3Wr6NJU4zTXUNUVaSqx5JnRhMVLC1oYmj8UT+YfVdK1HStSm0fVYmhuoG8uRG/hasuv&#10;1U/bV/Z8F+D8UfCkP+kQL/pSIPvpX5Xunz1+a4/BywlXkmf2HwjxHSz3AxxMPj+2R0UVYttn2pfP&#10;bbHu+Zq88+nI/uV3PgT4k+Kfhtqw1Xwtctbv/EhPyyf7yUzxX4A13wvFBf3K+bY3C7oLuP5o3rid&#10;m2r9+jI4K8MLmtL2HxwP2m+A37XnhP4mBNF8S7dN1fpsZvkl/wBxq+14rlJofMTkCv5hoZnhbeh2&#10;sn3WX+Gvt74F/tj+J/AzR6N46LX+nfdWb/lpF9a+vy3iFP3MSfhHFvhTVo8+KynVdv8AI/afAK+1&#10;LwBXBeCPHvh3x/pUeseG7qO7t2HDoa7rzBjOOK+phJS+A/FatJ05ck/iPPvib4dg8UeBtS8OTruW&#10;5gZK/nF1XTZ9H1KbSp/9ZbyNG3/bOv6dpAsibD/EMV+CH7W/gz/hDPjNqBVNsV+EuE+tfM8TUrwh&#10;WP2TwczXkxdXLZ/bPmxK/eP9kzx4PG/wd01p33T2ieRL9RX4OV+jn/BPvxr5Ovah4Jnb5Zh58a14&#10;+QVvZYnk/nPvfFnKfreV/WvtUz9V9Q0231GzksZ1WSKRdrK38Vfhl+0/8C7z4TeKzqthEx0e+LGP&#10;b92J6/eABcCvMvib8NtI+J/hS58Ma2MxzL8p/iQ19TmmBji6f94/CeDuKKuRYz2q+GXxH841Fd18&#10;SPh7q3w18UXPhTWUYPCf3D/89E/vVwNfnM6fJ7kz+vMFjYYuhDE0fgmfdf7HX7QUngfXF8AeJpAN&#10;MvW/cO3/ACzk9K/ZW0lguIfMj5Br+YNH2P5n8VfsV+x7+0JH460QeBfEsv8AxNrJflLf8tY/WvsO&#10;H80v/ssz8D8UOCvYv+18HDR7/wCZ97Ejbmvx/wD+CgtgsHxC0e4X+K1da/YIuh5Nfmn+238MvGXj&#10;rxPoaeE7KS6k+cOcfIoxXqZ5CU8LY+G8PsTDCZxTrVp8sT8qdr103hTwN4v8c3o0zwxYyXUrf3B8&#10;i1+kPwq/YOtYSmofE65E5+99miPy1+hfhTwJ4W8Facmn+HbOG0iRekYr57AcPVavv1vdP1jiHxbw&#10;uH/dZXDml+Bzvwe8P6p4X+HGk6HrKql3bW6RyKp3dK9X28sfWmnYoC1aGM8V9xGPKuU/netUlVqT&#10;qy+0LRRRVGYUUUUAFFFFABRRRQAUUUUAFFFFABRRRQAUUUUAFFFFABRRRQAUUUUAFFFFABRRRQAU&#10;UUUAFFFFABRRRQAUUUUAFFFFABRRRQAUUUUAFFFFABRRRQAUUUUAFFFFABRRRQAUUUUAFFFFABRR&#10;RQAUUUUAFFFFABRRRQAUUUUAFFFFABRRRQAUUUUAFFFFABRRRQAUUUUAFFFFABRRRQAUUUUAFFFF&#10;ABRRRQAUUUUAFFFFABRRRQAVHUlFAGHe2Ftf25trpFkjddrKw3KaxPCvg/w74MsW07wzZx2VuzNJ&#10;sjXau567UcUzZUcsebnK9pLl5SMjOPaopZhGnm1aryT4xzeLovAd8ngZFk1RoyIdx2jNOrPlXMXQ&#10;pe0qRpn5o/tn/HkeJdUX4a+GXxaWfzXLg/efsK/Pium8Q6ZrulatPB4ijkivgd7iX726uZr8yzDF&#10;TxFfnmf2Lwfk2GyzAQw2GJEr7F/ZK+BcvxO8VL4k1iL/AIlWmtn5vuyzetfNnw98B6z8Q/Ftl4R0&#10;NCZbg4d/+ea/xtX9A/ww8BaN8NPCNr4V0pdqwJhm/vt/E1d+QYD6xV9pP4YHyHidxd/ZuG/s7DP9&#10;7P8AA9GhtkhVUT5VVdqrVmTmn8EVyXi3XoPDeg3esy4VbWFpP++K+9l7sT+ZoxdWXIfiT+2H42/4&#10;S/403kUJ3RaeiW4/GvlOtvxFq0uua7e61Mdz3MzSH/to1Ylfl+Mre2rzmf2rw/l6y/A0sNH7ET9M&#10;f+Ce/hBnutV8bSjqVt0+gFfqtLgDHUV8p/sieFB4P+C2mtIm2W8UTyfjmj45ftP+C/hJYNaxuLvV&#10;nX93ao3Nfe4DlwuEhOZ/LnEsq+e53Wjhoc75uU9s8dfETwv8O9FfXPFdwltBGOd5xivx++Pn7Wfi&#10;T4oSyaJ4b3aZo+7ZuB/fS14D8RPit4x+J+snWfFV2ZP+ecS/LGi/3VWvO3fdXzGa53LEe5S+A/Yu&#10;DvDCjlvJisx96qDffoqS2sJ7+VYLSNpJGbYqr941+j/7O37GM+qrF4r+KilIh80Vl3P/AF2rzcLl&#10;9XES5IH2/EXFGEyOj7XEz/7cPnD4Hfs4+L/jDfC8KtYaQh+e5ccv9K639onXvCfgaAfBf4ZRrFaW&#10;/wDyEJl+9NJ/cd6+/wD9pX4u6P8ABD4ff2R4dEcF9cJ5VrGv8Br8Q7m8nv5Wnu3aWR23szd2r0Mf&#10;GlhIexh8Z8RwrUxfFGL/ALXxvu0ofBAjd6KjrsfAHgnU/iD4ot/CujAmW4OD/sJ/frxKdPnP1PFY&#10;qGEpTxM/ggfRv7JHwOm+J/i3/hItVi3aPprZO7/lrNX7gW0EEEIjTACjAArzz4Y/DjSPhf4St/Cu&#10;ioFSFfmb+J2/ib8a9LWPO73r9HyzALC0rfaP5A4x4mqZ7jp4iXwr4S9RRRXpnyoUUUUAFFFFABRR&#10;RQAUUUUAFFFFABXM+IfD2j+KtGn0HxBapd2d0vlyQuNystdNRQB/NL+2n+xfq/wF1eTxl4Ljku/C&#10;t9Jz/E1o1fnrX9nmveG9G8UaRcaBr1ulzZXK+XJC6/Ky1/N/+2d+xnrHwH1uTxZ4ORrvwrev8n96&#10;0b/nk3tX3WQZ97X/AGev8RpA+A6Kk2bajr7M0CiiigDrPBnjnxN8PvEdn4x8HXj2WoWTbo3X/wBB&#10;r+mb9kj9qrw7+0j4OWeTZaa9ZrsvrP0Nfy216B8NPib4x+E/i+z8b+CbprbULZvl/usv911/uV4W&#10;c5NHGxuvjMj+yBH3VJXyx+zH+0p4X/aM8DR+I9H2wajAuy9s/wCKF6+o0fdX5hVpSpy5JkElFFFI&#10;AooooAKKKKACiiigAooooAKKKKACiiigAooooAKKKKACiiigAooooAKKKKACiiigAooooAKKKKAC&#10;iiigD//U/fyiiigAooooAKKKKACiiigAooooAKKKKACiiigAooooAKKKKACiiigAooooAKKKKACi&#10;iigAooooAKKKKACkz2FNJzXgX7QHx48Ifs++Ap/GfiiRSw+S1t/4p5f4UWlTi6kuSA7HGftS/tOe&#10;GP2cfAsms3zLPq10rLp9n/FM1fzBfEH4heKfih4tvfG/jS6a71C9k3MzH5V/2U/2K6f4zfF/xZ8c&#10;PHd54+8YStJNL8kaZ+WGL+BVrySv07I8mjgo3l8ZQUUUV9AahRRRQAV2ngT4e+KfiP4qs/Bfg+1a&#10;6vbxtqIo/wDHv9yq/gzwZ4i+IPiax8J+ErZ73UrxvLjhSv6W/wBkb9kzw7+zh4UWe5CXfiO/jX7d&#10;eev+xH7V4Wc5zHBRsvjMi7+yZ+yj4Y/Zw8LhECXmvXi/6dfev+ytfZiJtpEhROlS1+Y1asqsueZA&#10;UUUVIBRRRQAUUUUAFFFFABRRRQAUUUUAFRvUlFAGNPZQXEBt5cMrLtIPevw+/an+A8nwp8UNr2kx&#10;H+ytQkyp/hjev3SCLxzwK83+I3gHQ/iR4XuvC2vIskUy7eezfwtXmZjgI4un/ePqeEeJquRYz28f&#10;hl8R/N3RXonxP+HGrfDLxbceFtVDZQ743/hki/vV53X5zUpzhPkmf19gsbSxdCGKo/bPrz9m34oa&#10;Hb3B+FvxCRLjQtSbajTfdikftXdfHT9i/XPCZfxL8Nt19Y9WtvvSIvtXwalfr5+xv+0GPGuiL8N/&#10;Fcu7UbFP3Lt/y1iTvXtZbUpYiP1Wt/24fl/GeExvD+I/t3Jvh+3A/Id4XhZoJ9ysv3lYfdqPfX7e&#10;fHT9k3wb8VFfXNBVdP1f/nsg+V/99a/IX4h/C3xb8MtebQPFds0Un/LN/wCGRf7ytXJj8qqYSR9D&#10;wvx1gc7jyfBV/kJPh18VvGvws1tda8KXZiP8ULf6qT/eWv15+Bv7WPhD4qxpo+tsun6tj/UueH+l&#10;fiB9x6khmdJVdGZWVt6sv3lowebVcJ8AcVcCYHO4+1+Cr/Of09hkK/L93tX5tf8ABQTwKt14d03x&#10;zbj57OTynb/YevGvgV+2d4g8HmHRPiJuvdP+6tz96RfrX378S4/D3x3+DF/F4Znjvobm3cxNGd3z&#10;J/8AXr6yWIpZhRnCHxH4RQynHcKZvRrYn4VL4uh+BtesfA/xnJ4F+KGj+I921Bcqj/7snyPXk8yP&#10;C7QP95flahPk+eP71fCU5yoy5z+osxwscfhZ4efwTif0/Qyx3ESzRfMrLuU1ar52/Zr8c/8ACe/C&#10;bTNVkbdLHEIX/wB6P5K+iM9vSv1OlL2sITP4jxVCWGrTw8/snyL+1P8AAaL4u+E2v9LRV1ayXfA3&#10;rX4dXlhPptxJa3UbRyRNtZWH3Wr+ndlidAvqK/Kj9tH9ntLRm+KvhiLI/wCXxEHUD+KvnOIMr9p/&#10;tMD9c8L+M/qdT+ycZL3J/CfmnXTeEdf1rwlr1tr+hOUuLd1KEUvh3wprXi3VYtC8PW7XVzMcBEG6&#10;v1h/Z8/Y20DwP5Xij4ghb7VPvLH96OL6V89luW1cRL3D9b4u4ty/KsNOliffnP7B9ZfCvxbf+OfB&#10;eneIdVs2sprqEO8TjaVavTdiPUcSAoPIPFT7Op9K/R4R5Y8kz+Rak4yqSnCPKTbKkooqzMKKKKAC&#10;iiigAooooAKKKKACiiigAooooAKKKKACiiigAooooAKKKKACiiigAooooAKKKKACiiigAooooAKK&#10;KKACiiigAooooAKKKKACiiigAooooAKKKKACiiigAooooAKKKKACiiigAooooAKKKKACiiigAooo&#10;oAKKKKACiiigAooooAKKKKACiiigAooooAKKKKACiiigAooooAKKKKACiiigAooooAKKKKACiiig&#10;AooooAKKKKACiiigAooooAKKKKACo9lSUUAfO/xi+AXgr4x6cYteiWO7VcRXCLtlX8a/Hf4x/s4+&#10;PPhBfs17GdQsWPyXMQ5Ff0C7eKz9R0yzv4TFeRJIG6hxuFeRjsoo4zc+z4X46x2Se5H3qf8AIfFP&#10;7HPwNb4deHD4q16HZq2pLuO770UZ7V9xkYbNSJCidBTjtI9q78Pho4enyQPnM2zOrmOJnjK/xSGO&#10;vUV8fftn+LV8MfB68tI22zX2LZf+BYr7D8zjNfkl/wAFBfF3n+J9K8HQt8sSPPItc2bVvY4abPZ4&#10;Kyz69m1Gl/Wh+cr1reHtJGq69ZWEhCLNKoYn7oXdWLUm+vzM/sSvQc6XIfpD8ZP2vhoek/8ACvvh&#10;EVKwRrA932Uf9Mq/Oa/1K61W6k1HUJDNNK25ndtzGq++hK6sVj6uIl754eQcNYPJaXJhof45/wAw&#10;Im6u28DfDrxX8RNcTw/4Vt2nlb77j7sf+/XsnwK/Zo8WfF+9W9kzZaODzK45f8K/ZP4Y/CXwd8KN&#10;DGi+FrZYf779WdvVmr08tyOWL9+r8J8fxp4lUcq58JgffqnifwA/ZQ8M/CRV1zWAt9rDL81ww5H0&#10;r6N8XeLNG8E6BceINZZYrWFNzbvauuZ9oy3Wvx4/bL+PE3i/Xf8AhXOiSZsbJv8ASmXvJ6V9XiK1&#10;LL6HuH4flGAx3FWZWrT5v5j5b+L/AMTNT+Kvja58T35bazbLVP8AnnH/AArXlVSb6jSvzupUnOfP&#10;M/rbL8vpYDDww1H4IEieY7bEXczfw1+zH7HnwIHw/wDDf/CY+IYgNW1BcsT/AMs4/Svjj9j34Gf8&#10;LC8WjxhrsX/Er05vkVv+WsvrX7WQQW9tAEQbQK+r4ey63+0zPwjxV4v9tL+ycHst/wDIv1JUeypK&#10;+uPw8KKKKACiiigAooooAKKKKACiiigAooooAKKKKACuR8SeFdD8V6JdaB4mt0vLK6j8uSFx8rLX&#10;XVG6bqUZcoH8xX7Y37Hus/s+a0fEfh7ddeFL2T9zL/Fav/zylr4YdNtf2W+M/B3hzx34aufCfiq1&#10;S90+8j8uaF13BlNfzL/tdfsna/8As2eK/Pt9914cvH/0K7/u/wDTF6/Qcgz72/7iv8RZ8bUUUV9a&#10;ahRRRQB7B8EfjP40+Bfjyz8ceD52Vom2TQM37qeL+NWr+o/4EfG7wd8fPAVr478Hyq6uNs0X8UUv&#10;8StX8iCPtr6R/Zm/aK8W/s7eOk8RaUzTabcMq6hZg/LKtfN5/kixcfa0vjMj+tMcUhx3rzf4afEf&#10;wx8VPCFn418HXS3en30e+N1r0VfuV+ayjyPkkQSUUUUwCiiigAooooAKKKKACiiigAooooAKKKKA&#10;CiiigAooooAKKKKACiiigAooooAKKKKACiiigAooooA//9X9/KKKKACiiigAooooAKKKKACiiigA&#10;ooooAKKKKACiiigAooooAKKKKACiiigAooooAKKKKACiiigBAMUtFcz4h17SvDGlza/rk6W1jaRt&#10;JNM52qq0l7wHKfE74meGPhL4NvfHPjG4W3sLNNzHPzFv7q1/Lt+0n+0P4o/aK8eyeKNaLQafbsy2&#10;Npn5Yo69Q/bJ/aw1X9o/xo2m6RK0PhfTpNtpF/z2P/PZq+Ja/RuH8j+rw+sVviNIBRRRX1BoFFFF&#10;ABXQeG/DeseLdctfDmgWj3d9dSLHHCi7mLVn6Vpuparfx6VpUTT3E7eXGij5mav6Jv2Iv2N9P+BO&#10;jr448bRLP4qvk5/iW0j/ALo/z/8AW8fOc2jgafP9sDsv2Nv2Q9L/AGePDq65rirc+J7+P/Srj+GF&#10;f+eSV98bUoSpK/Lq9eWIlzzOcKKKKzAKKKKACiiigAooooAKKKKACiiigAooooAKKKKACo6kooA+&#10;Rv2oPgVZ/F3wiz2KKuqWI8y1k9DX4aalYT6VeSabqMbRTQMySKw+61f08OqMu1ulflt+2b+zwfm+&#10;KPhGItIv/H5Eo6j+9Xy2f5X7X/aYbn6/4Y8Z/wBn1f7Mxk/3cz8wK2vDevat4d1mDX9Kk8q4t3V0&#10;cehrJeo6+LP6OxVOGIpclT4D+g34BfGfTvjJ4Mj1y2ZVuoxsuYv4leu98d/D/wAP/ELSH0XxJapc&#10;W79Q61+D3wL+LWq/BzxrDrVqzGyl/d3MX8Lx1+/HhjxJpni3w5a6/pkqzW9zH5iOvev0HKsfDFUu&#10;SZ/JvGvDFbh3He0ofBL4D8d/jn+x34n+Hvm+IPB6PqOmfeZAP38X0r4udNm7jay1/T5LHDcQ7H+Z&#10;TXwz8d/2O/DvxDEmu+Dtum6t6qNscnsa83MuHr+/hj7LhDxTqUX9WzbVd/8AM/GXfXp3wz+K3jH4&#10;Xaob/wAN3BEJ+/bOf3b/APAawvHHgDxP8P8AVDo3im0a3lX7mR8rf7r1xVfJ+/hpn7nKGDzXC+/7&#10;8Jmz4n1CDWNduNZgj+zi5dpNmem+saiioO+hTjRj7M/UL/gnz47wdU8B3T9/tEQ9jX6kAKwJ9a/n&#10;o/Z18bHwH8WdH1Jm2xTP5Ev+7J8lf0F28n2iISp/GM199w5iefD8n8p/Kvilk/1HNXVh8NQ0qxb+&#10;wtdSsZLK9RZIZV2srfxLW9TSRX0CPzuL5TxD4Y/BHwD8KhOvhO0WNpm3u55Y17OIyB1prDPepCP3&#10;fJqIUox+A0r16mIl7WtLmkSJUlFFUZBRRRQAUUUUAFFFFABRRRQAUUUUAFFFFABRRRQAUUUUAFFF&#10;FABRRRQAUUUUAFFFFABRRRQAUUUUAFFFFABRRRQAUUUUAFFFFABRRRQAUUUUAFFFFABRRRQAUUUU&#10;AFFFFABRRRQAUUUUAFFFFABRRRQAUUUUAFFFFABRRRQAUUUUAFFFFABRRRQAUUUUAFFFFABRRRQA&#10;UUUUAFFFFABRRRQAUUUUAFFFFABRRRQAUUUUAFFFFABRRRQAUUUUAFFFFABRRRQAUUUUAFFFFABR&#10;RRQAUUUUAZxlULu6cfyr+e39onxcPGXxj1vVt2+OOXyI/wDdj+Sv6C7u386JkHpivyo+P/7Ft7ay&#10;3Hi/4Zt5obdJcWfr9K8DiHDVa1L92fpHhhm+By/MJVcfPl5vdifm1RVy8sLrTbyTTtRieGaNtrIw&#10;2sK7HwL8PPEvxC1ZNH8L2zSyH77kfKv+89fCU6Mp+5A/p6vmOHo0PrdSfuHHWdtPf3Udrao0kj/K&#10;qqNzGv0g/Z7/AGL2vPK8W/FBNo+8ll2H+/X038BP2VfCnwmgXV9VC32sOvz3DDhfYV9gJEiRbUHF&#10;fY5XkXs/32JP574z8UKmN58HlXuQMzS9KstHso7GxjWGGJdqoi7VFaIO3LVYIyMmuC+IHjrSPh74&#10;ZufFGsusVvapvJr6bmjSR+QxjKtLkh8Uj5w/a3+OsHwv8ItoOlSf8TbUl8uHb95F/ievxGuZp5pW&#10;ncszM25mruvij8Q9X+J3jK58V60WzIf3a/8APNf4Frz2vzjNcY8VU50f1pwFwxHIsD+9+OfxhXpX&#10;wx+HmtfE7xfbeFNCXmY/O+P9Wv8AG1ecpC7uEjVmZ22qq1+3H7IfwMPwy8Jp4g1pB/a2pDfJ/sD0&#10;oynAfW6vJ9gOOuKFkWBmqXxz+A+i/h74E0n4eeHLbw3oqLHBbLs+rV6HsGypAVxx0oO0JX6RGPIu&#10;SJ/JdSrKrLnn8RNRRRVGYUUUUAFFFFABRRRQAUUUUAFFFFABRRRQAUUUUAFFFFAETLvrzf4keAfC&#10;3xP8KXngrxjZre6feLtkjb/0Jf8AaSvTBjtS0oy5HzxA/k8/ai/Zp8Tfs3+O5NE1FXuNHvdzafeb&#10;fldf7j18vV/X38Zvg/4S+N3gu68FeM4Fkt7hfkdR+8ik/hZGr+Xb48/Azxb+z74+m8F+KU3L96zu&#10;cfLPH/eWv0rIM8+tR9lV+Ms8Nooor6Q1CiiigD7b/Yv/AGr9V/Z28ZLpWuSNP4Y1ORVu4v8Ani//&#10;AD2Wv6YdA1vRvFGkQa5oMy3NjdRrJDIh+Vlr+MOv1D/YC/a/k+GGpw/CL4iXB/sK8fbZyyN/x6ye&#10;n0r4/iLJPaf7XR+IyP6IaKpQzRvEHRlZW+62etXa+CICiiigAooooAKKKKACiiigAooooAKKKKAC&#10;iiigAooooAKKKKACiiigAooooAKKKKACiiigAooooA//1v38ooooAKKKKACiiigAooooAKKKKACi&#10;iigAooooAKKKKACiiigAooooAKKKKACiiigAooooAKKKil+7QBVnmSOIyOwUL94+lfz4/t/fthD4&#10;matJ8H/h1df8SKzf/TrmP/l5kHYe1fR3/BQ79sMeF7Sf4GfDa5/4mk67dSuE/wCWKPn919TX4VPX&#10;2PDeSc3+1VjSBI336joor7w0CiiigAqSFHdlRNzM3yqq/wAVCV+zP/BPr9i9b0Wnx2+KltuH+s0u&#10;zmX/AL5uGrizTM44Gl7aZketfsF/sWxfD61t/jH8SrdZNeuo91layL/x6LX60qNqUi9PnqTjFfk2&#10;LxU8VU9tUIFooorAAooooAKKKKACiiigAooooAKKKKACiiigAooooAKKKKACiiigBAMVl31la6lZ&#10;yWN1GskUq7WVu61o0UBflPwZ/ag+BF78JfFJ1HT4ydIvnZoz/wA83r5Z2V/Rv8TvhzoPxQ8JXHhb&#10;XE3RzrhW/iU1+AXxH+H2u/DXxZc+FNdRg8J+ST+GRf4Gr8/zvKvq8ueHwn9N+GvGf9q0f7OxP8WB&#10;wtfdP7Hn7QL+CdbPgHxLJnTb4/6O7H/VyelfCVWEfZtePr/erzMFjJYerzwPueIsgpZ1hJ4PEn9P&#10;yMjgSIRT2XZzXwR+x1+0C3j7SR4G8TzK2r2UfyFv+WsXrX3wRniv0nCYmOIp88D+PM5ymtluJng8&#10;T8UTy34j/Czwh8TdHOkeKrYSjHyv/Gn+61fkH8df2UfGXwwnl1TQA2p6V/fA/fR1+50mR0NVbmGO&#10;aLbIAw/iDVzY7K6eLWp7PDPGOOyKd8PPmj/KfzB7Xo2vX6+fHr9i7w/4nim8UfDjbYaiOWi+7FL9&#10;a+IPhz+yz8T/ABx4lm0LUrNtOhtjie5kG1f+2dfE1snr0qnJyH9FZV4iZVjcJ9Yc+Tl+PmPDfB3h&#10;rxL4x1yDSfClvJcXbHeAg+7X9Evga11az8Iadb60qi7jgUTbT/Ftrg/hV8DfBnwl0pdP8PwjzT/r&#10;Jm/1jn1Ne4DCnBNfYZRlssJH3z8H464yXEFeKpQ92BYqSiivZPgwooooAKKKKACiiigAooooAKKK&#10;KACiiigAooooAKKKKACiiigAooooAKKKKACiiigAooooAKKKKACiiigAooooAKKKKACiiigAoooo&#10;AKKKKACiiigAooooAKKKKACiiigAooooAKKKKACiiigAooooAKKKKACiiigAooqPfQAUUb6rSXKR&#10;JvnYKv8AtUE8yJNx9aWvKvEXxk+GPhMY8Qa7Z2zf3XlUN/jXg2uftx/BHSx/od1NfN/07xk/4VE6&#10;sYHm4jOsJh/41WJ9nhwafX5ha1/wUM09MpoGiTy+hlcLXk+r/t8/FfUP+QNp9laf7waSueeMpHkV&#10;uNMtpfbP2TGT3qMtjuK/CLVf2wfj7qowmqrbf9coUWuF1D4//GrUwVufE18P919tZ/2nSPHq+IeC&#10;h8EJH9B/2yP++KPtkf8AfFfziv8AFT4oTff8S6k3/b1LQnxL+JqN+78R6kv/AG9y/wDxdR/acP5T&#10;m/4iVS/59H9Iu+LsRSNJ2wa/nXsvjn8X9MO628Tagf8AemZq7XTf2s/j7pr/APIc8/8A2ZYkaq/t&#10;KmdFHxGwk/jpSP313A0pz2r8UdK/bn+NVq4/tKOyuB/1zK16Ppf/AAUM19eNY0FP+2Mn+NVDH0j0&#10;qXHOXz+2frJ83tRyOhr88NI/4KEeAbrjWdIvrT/d2SV6fpX7bXwJ1VFDajJaM3a4jcV0QxNOW0j1&#10;aHEuX1fgqxPsSk/CvGtC+Ovwo8Qssej6/YTFvuqJl/xr1O11KxvF32syuP8AZO6tj1KWKpVfgma9&#10;FR0UHSSUVHUlABRRRQAUUUUAFFFFABRRRQAUUUUAFFFFABRRRQAUUUUAFFFFABRRRQAUUUUAFFFF&#10;ABRRRQBHUb/SrFFAHyx8YP2YPAfxdAu9QT7Jer0uIFw9ei/DT4U+EvhVoqaN4XtlhjUcsPvP/tM3&#10;evWD8i8mmc9FbFYQwtOMvbKOp3TzTFVaP1SdX3UWakoqOtzhKF48cMXmP0Ffi/8Ati/HP/hPvFJ8&#10;E6HJu0ywP70r92WT0r7B/bD+PA+HnhU+FdBl26tqI2jH3o4z1NfjC77/APer5TiHMbL6rA/bvCng&#10;/wBtU/tbEw0W3+YP81G16jr1L4TfDfVvir40tvClgG2M2+Z/+ecX8TV8jTpznPkgfvOYYylgaE8X&#10;W+CB9P8A7GfwJbxtr6/ELxFBmx05v9FB+60nrX7Kx7Iz5R7CuL8FeCtG8B+G7fw3oiLFb2yBEVfa&#10;u58tc571+l5dgYYSlyH8ecV8RVc7x08XU+H7JZoooruPmwooooAKKKKACiiigAooqPfQBJRUe+jc&#10;lAElFR76N9AElFR76koAKKKKACiiigAooooADxXzP+0n+zx4X/aJ8B3HhLXo1iuVXdZXaj5oZfWv&#10;pijGKdOpKnLngB/HF8UPhr4w+EvjS98C+M4Gt721bb/syJ/eT/Zrziv6iP2wv2UdE/aL8FSSaeqQ&#10;eI7BGaxuff8AutX8y/iTw3rnhLW7zwz4jtnstQspGjmgcfMGjr9PybOY42OvxlnP0UUV7pqFSfwV&#10;HRQB+4//AAT0/bBXxBaW/wAC/iVdf6dbr/xLLqZv9cn/ADyav2Y8xfWv4rLDUrrSr2HVdOkeC6t2&#10;WSN1b5laP+Kv6UP2HP2tLT9oDwl/wjniV0i8U6TGv2pP+e0f/PZa/PeI8k9h/tNH4DI/Qiiq6Tbm&#10;qxXyhAUUUUAFFFFABRRRQAUUUUAFFFFABRRRQAUUUUAFFFFABRRRQAUUUUAFFFFABRRRQAUUUUAf&#10;/9f9/KKKKACiiigAooooAKKKKACiiigAooooAKKKKACiiigAooooAKKKKACiiigAooooAKKKKAI6&#10;+Cv21/2s7H9nzwW2j6C6yeJtTRls4/8Ankv/AD1avfPj98cPCvwC+Hl5478TOoEa7baHPzTy/wAK&#10;LX8sHxW+KHib4xeOL3x94wlaS7vG3bf4Y1/gVK+h4fyf67P2s/gLOL1XVdS1u/m1jVZWnuJ5Gkkd&#10;vvFpKy6KK/TDUKKKKACiivsr9j/9lPWP2ivHKvfK8HhzTGVr2b+//wBMUrDG4qGEh7aYHtX7Bf7H&#10;Unxe1iP4pfEC2P8AwjtjJ+4hdf8Aj9kj7n2Ff0QW9vHbRLBCoVVXaqqPlFYvhvw9ovhTSbXw9oEC&#10;21nZx+XDCi7VVa6ha/JszzGpjavtKhzjqKKK4gCiiigAooooAKKKKACiio6AGr9MUjF+wrOuryGy&#10;Tz7l1VV/iJrzLWPjd8MdE/5CesWcX1nWolUjD4pG9PC1av8ACjzHrAXFSBWPpXz5/wANQ/AsNs/4&#10;SSzP/AxXU6T8bPhbrjbdL1u0kPtIpqPrNP8AnNZZXjIQ550pfcz2LIPFG0VnWt9a3kfmW8iyL/eU&#10;1ZJxWtzjl7u5ZooopgFFFFABRRRQAUUUUAU3PIb1r5E/ar+BA+Lfhk32lxqurWCs9u/rX2ANpApX&#10;x0rHEYeFePJM7cvzCrga0MTQ+KJ/L7f209heyabdxtHNE2xlb7waqdfpp+2l+zwLRz8VPCcfH/L5&#10;Eo6gfx1+Z7ffr81zDBSw9Xkmf2DwvxLSzvAwxNH/ALfOi8KeK9T8H6/beJNCYxXNucoQa/e/4FfF&#10;3SfjB4Mt9dstqzoNtzF/FHJX89Ve8fAP4z6t8HPGMWpwsz2E58u7i9V/v/79dmT5l9Uq8k/hPl/E&#10;Xg+Ob4b61hf4sD+hMDFSe9cx4b8Rad4o0yDV9KkWa2uU3xutdPjjFfoMJ83vH8tzjKMuWQuyomtw&#10;X31ZoqySPZUlFFABRRRQAUUUUAFFFFABRRRQAUUUUAFFFFABRRRQAUUUUAFFFFABRRRQAUUUUAFF&#10;FFABRRRQAUUUUAFFFFABRRRQAUUUUAFFFFABRRRQAUUUUAFFFFABRRRQAUUUUAFFFFABRRRQAUUU&#10;UAFFFFABRRRQAUUUUARAg1JgHmosDGRWJqWr6Zo9m19qkqW8MXzM7naBQZyny/Ea7SYGMVCblIxl&#10;8Cvg34nftz+BfCxk07wbE+tXajrFxB+dfn38Qf2m/jB4/aRL3Ujp9s3/ACxtP3f61hWxcIHyWaca&#10;YLB+5D3pH7L+Nvjx8LvAMR/4STWYIpF/5Zht0n/fKc18k+L/APgoP4Uscw+DNMuL9uzyjy0r8pHe&#10;SZmkcszN/EzVAGY9BXmTzKX2D4PH+IGLq/wVyn2H4p/bg+MXiEGPS3ttKjb/AJ5pvf8AWvANf+J/&#10;xD8VsW8Q65eXG7+AyNt/75rzvikrjniZTPlcRnOLxH8arIKKKKwPJCiiiggKKKKACiiigAooooAK&#10;KKKACiiigBcGtzTfEfiTRG36NqF1af8AXGZlrDwaSjmmdMMTUh8Ej3rRv2k/jZ4flVrbxDNcBf4b&#10;j96te3+Hf2+firp4WLXbKzvlH3mH7pvyr4b+Sn/uvWumGNqwPTw/EOOw/wAFWR+rfhz/AIKCeDL0&#10;LH4q0i5tG/vRMsy/pivrX4b/ABx+HPxWja38HanFc3CruMH3ZAv+61fz5w209xcLBBG0sjfdVRuZ&#10;q/Wn9iL4P6v4I0i+8Z+KbNrK71Dascb/AHlir1MHialSVpn6DwpxNmONxMaNT3on6J0UUV6B+phR&#10;RRQAUUUUAFFFFABRRRQAUUUUAFFFFABRRRQAUUUUAFFFFABRRRQAUUUUAFFFFABRRRQAUUUUAFUr&#10;jf8AZm8jbu2/LV2o6AP59P2h/DfxNsPH13q3xEhKyXEn7t0+aARj7u1q+ftm2v6TvF/gXwx480d9&#10;H8TW6XMMnVXXNfk78e/2NNf8FSS+Ivh9uvtOPzGHP7yL6V8RmuSVaX7yHvH9F8CeJGEqUoZXjv3b&#10;/A+F7a2nuZY4IFaWSVtiKv3mav3H/ZS+BafCjweNQ1NFOqX6q9w3qa+O/wBjL4Bya7rR+InieErb&#10;2jbbWNx1fua/XsIqReWnQV38P5byf7TM+Z8UOMPrlT+ysHP92ty1soqSivqD8aCiiigAooooAKKK&#10;KAIEwo54o3gjNV7l0jQyE8Cvzy/aE/bJsfCUs3hH4dMl1qKfK8v3oovrXPicVTw8eebPTyfJsVmt&#10;dYbBwufY3jn4n+DPhzpraj4rvYbSNV/jbBNfCPjf/goHp8Je28Baa9yR0kl4Ffmt4o8XeJfGOpHV&#10;vEt3JdTyd3P3K5zfXxuJ4iqVdKPun75kXhDhcPHnzR80j6r8QftnfG7WmIguorNW7RJmvM5v2hfj&#10;Lctvn8Q3X/AcV45RXlTzDET+2foFHhHK8P8ABh4Htdn+0V8bNPbfF4gnb6/NXrPh39tv406Kw/tC&#10;WC+T0dNlfHdFKGYYqH2x4nhDKcR8eGgfrX4C/b98N6iY7Xx1YyWLt/y1j/eRfmBX3X4R8d+FfG+m&#10;LqPhi8hu4m7xvuH51/NbvrsvBPj/AMV/D7VBqvha9a1kDdj8rf76V7OD4lqQX773j84z7whwuIj7&#10;TKJ8sj+lPf2IqTGF4r4W/Z8/a+0j4mND4b8VhLHVvugZ/dy/SvuZWwmBX2GHxFPER54H4NmuVYnL&#10;a31bGQ5ZFqiiitzzwooooAKKKKAI2+6K/Lz9vX9jxPjFo0nxM+H9uv8Awk1im6WNRzeRJ2r9RuMV&#10;XZQq8VthMRPD1Pa0wP4qJoZ7NmgnVlkVtrK38LVHX7Mf8FD/ANjv7LJL8d/hjaHyj82r2kQ6/wDT&#10;xX411+s5XmMcfS54FkdFFFdxqFd58OPiB4l+FvjDT/G3hCVob2zk3Lz95f41f/ZeuDorOpT5/wB2&#10;B/Wr+zh8evDH7Qnw5tfGmglVm2+XeW38UE/8SV9GAg8V/Jv+y3+0br37O3xIi8QWpaTS7plj1C1z&#10;y8fqK/qX8FeMNA8e+HbTxb4buEubC+jWSF171+WZ1lcsJV934TKZ2lFFFeSQFFFFABRRRQAUUUUA&#10;FFFFABRRRQAUUUUAFFFFABRRRQAUUUUAFFFFABRRRQAUUUUAf//Q/fyiiigAooooAKKKKACiiigA&#10;ooooAKKKKACiiigAooooAKKKKACiiigAooooAKKKKACuV8S+JNH8KaJdeItfnS1sbKNpJpX+6qpX&#10;St96vwF/4KL/ALW3/CbatL8DvAVzu0rT5P8AiZSxf8tZI/8AljXZl2Bni6vs6YHyf+1v+0vrH7R3&#10;xBk1RN8Og6azR6db56r/AM9nr5K30UV+tYPCww0PYUzoCiiitwCiiuo8G+Etf8deI7Lwh4atWu9Q&#10;1GTy4UUfxVnUqQh78wPSPgV8D/FPx9+IFv4E8Mo21vmurnHyxR/xM1f1K/CH4XeFvg54Js/A3hCE&#10;QWlsvX+KRv4mavKv2Vf2bNB/Zw+HkOg2oWbVbvbJqF3/ABSy19X7V9K/Mc8zZ4ypyQ+AyF2VJRRX&#10;iEBRRRQAUUUUAFFFFAFdTkZNRldqnZ1oZyn3q+Jf2iv2s9J+FXmeGvDWy71xl+5u+WP3Nc+JxMcP&#10;HnmehleU4nMq8MNg4c0j6M8ffFTwT8MdKOpeKb6K1B+6rNyf91a/OL4l/t9eJb5pLL4bWi20P/P1&#10;c8D8q+EPFni/xH461Z9c8VXbXVxI3Un5U/3Erka+KxnENWr/AAfdif0Lw34TYTDR580/eSO88S/F&#10;L4g+MXaXxDrFxOH/AIA2xf8AviuD+/8A6z5qKK8OpWnP+IfqOFwWHwsPZUIcgVYh/wBjcuyo0r6p&#10;/Zq/Z41T4v64NT1JDDotsf3jn/lo391fatsLRlWnyQOPOs0wuV4OeJxU/dPaP2NPBPxQ1fWU8V3e&#10;qXdrokJ+SFn+Wdq/XboM1z+h6HpXh7TodL0WJYLeFdiIo6LW+GBOBX6RgcH9Vpch/IPEOdTzfFzx&#10;Tjyk1VicHheaZ/q0APbmvDY/j98PJfHr/DaS8RdTVc7M/wDju71rplVjD4zyqGFqV+b2MOblPoKi&#10;q8PzVYqjAKKKKACiiigAooooAwNU0u11PTpNPu0V4pVKsrdxX4SftLfAy++EnjBp7OJjpN6/mQP/&#10;AHT/AM8q/e/A4NeT/Fr4ZaJ8V/CFx4W1pMrKuA/8SN/C1eTmmXQxcf7x9hwZxRUyLGe1j8MviP5z&#10;q+kfgp+zn4y+Md4s0ETWelqfnuHHJr6n+D37C95DrkmqfFEq9rbSfubZG4lX+89fpvpOiaZ4fsk0&#10;/SoltoIxtVEG1RXgZbkMpe/iT9S4w8U6dOP1bJvel/Ocf8Mfh3pHwx8KQeFNG3G3g/ic7mLV6WCP&#10;L5oyOvrSLHwRX2UIxguSB/P9WrKrKVWfxFuiiirJCiiigAooooAKKKKACiiigAooooAKKKKACiii&#10;gAooooAKKKKACiiigAooooAKKKKACiiigAooooAKKKKACiiigAooooAKKKKACiiigAooooAKKKKA&#10;CiiigAooooAKKKKACiiigAooooAKKKKACiiigAooooApxyADBGKgeYQKWdgoHrXE+OfHvhv4daDL&#10;4h8U3CW9pF1dq/IH48/tYeK/irNNovhhn0vRvu4B2zTVjXxEaUT5zOuJsNlkff8Aj/lPtr4z/tm+&#10;DfABm0Tweo1fU1+XCt+4Rv8Abevy7+I/xi+I/wAULxrrxdfM8X8FtD8sYry0RkdKjxjrXg1swnVP&#10;xrOOJsVmcvfn7v8AKJRRRXMfLhRRRQAUUUUAFFFFABRRRQAUUUUAFFFFABRRRQAUUUUAFFFFACk5&#10;oxikrovDfhjXfF+qLo3hy2kuriTkIgpwXOb0qM5y5IGARsavpP4Q/sv/ABC+Lc0eoNG2maV3uJRy&#10;/wDuJX278Ev2KdE8MvF4i+JBTUr9PmWD/lhEfb1r7+tLS2tIxBAoCAcADgV6uGyy3v1D9MyDgSVX&#10;99jzwL4U/s4/Dj4SQR/2NaLNdhfnvJ13StX0UEREpsec9c1Yr1+XlP1LCYSlh48lGHKSUUUUHWFF&#10;FFABRRRQAUUUUAFFFFABRRRQAUUUUAFFFFABRRRQAUUUUAFFFFABRRRQAUUUUAFFFFABRRRQAUUU&#10;UAR7KPKSpKKAKNraWtpF5FpGsa+irtq9RRQAUUUUAFFFFABRRRQBW2qQPQUO0aDJpQAAAe1fDf7Y&#10;fx1f4aeH08L6BLt1bUkbGP8AllH/ABvXPiMTHD0/azPQynLKuY4mGDofFI8D/a1/akM7TfDzwDJt&#10;KcXVwh+7X5r7nqSaaR90jncz/e/2qr1+b5hmEsRLnmf15wtwzQyLDfVqJJv3VHWhpum3Wq3kenad&#10;E080rbVRRuYtX6LfBX9h59Us4tf+KEpQdVtEOVFPBZdVxEuSBWf8WYHI6fPjJn502GlajqsqwaVb&#10;yTyN/Cg3V6PYfA34uaku+30C8I/2121+93hf4Y+AvCFmtj4a02C1jXtGpFd35EEI+QAfhX0lDhhf&#10;bmfj+M8ZsTz/AOy4f7z+dq6+Avxe09We40C5I/2F3VwGpaJrGjy+RrFnJbSL95XG2v6ZjbxyccH8&#10;K43xD8PfBvim2Nn4g023uo27TIriifDC+xMnB+M+J5v9pw6P5s6K/Tv40/sNWkVtLr/wrYox+ZrR&#10;+hr80NV0rUdEv5NL1WJ4JoG2SI6/MGr5rFZfVwkuSZ+w8O8X4HPKfPg5f9uFeGaeFlngkaKRW3Ky&#10;n7tfrr+yV+1APGtvH8PPHU6rqkS/uJW/5bp61+QVammanfaNqEGr6W5hngKyI4+8Gqstx8sLLniZ&#10;cXcK0c/w3sZ/H9iZ/T3gdaaQpHtXzd+zd8Yovi74Gj1WRlF5b/urlP7r19IYBU471+k0q0aseeB/&#10;IONwlTB1p4at8USxRRRWpyhRRRQAUUUUAZF7Y2t/ZyWl1GssMq7WRvula/m0/bn/AGSrr4F+L28a&#10;+EYmbwvqcjOu3/l0l/55V/S6RmuC+IvgHw58S/CF74L8WwLc2N/H5citXoZTmM8FV9ovhA/jdeiv&#10;or9pD9nvxJ+zx8RJvCmphpbGX95p93/DLHXzq9fq2FxUMTD2lM6AooorcCRfv1+mf/BPn9rD/hU/&#10;iVfhT41uv+Ke1aT/AEWRj8trPJ278GvzIqRK5Mwy+GLpexmB/anC+9N+VYfwlauA8Zr8oP8Agnb+&#10;1gnxK8ORfBzxvcZ1zTI/9GdvvXMEfev1dT7lfkmLws8PVdOZzj6KKKwAKKKKACiiigAooooAKKKK&#10;ACiiigAooooAKKKKACiiigAooooAKKKKACiiigD/0f38ooooAKKKKACiiigAooooAKKKKACiiigA&#10;ooooAKKKKACiiigAooooAKKKKAI6du9KbI+2vCPj98a/DHwG+G198QNfdf3SbYIv4ppf4VWiKdWX&#10;JED5L/b9/aqT4KeEP+EC8JzqfEetRtg8breD+9X85Tu7s0jtuZm3s396u4+I/wAQvEfxT8aah478&#10;WytNfX8nmN/sr/AtcPX6tkuWRwNLk+2aQCiiivXNAooooAkhR3ZY413MzbVWv6I/2Bf2S4/g54aX&#10;4k+NIVbxHqabkDfetoJO1fJH/BOj9kv/AIS3UIvjh8Qrbdp1o/8AxLYJR/rZP+e1fvci/Jivz/iT&#10;OPaP6tRM5k1FFFfJGYUUUUAFFFFABRRRQBXfaQM0rYHSoSuSB6V5R8YPiRpvwu8E3fiu/biFPkX+&#10;+38K1M5RjHnmaUKEq1SNGl8Uj55/ax/aPt/hho//AAivhtlfWLxfl/6Zr6mvxhv7y61G/k1DUJWn&#10;mlbMjk7mLVreLvFGp+NPENz4n1py9xdu0hzXO1+b5lj5YuXOf11wRwjSyHCc0vj+2FFXLOwur+6j&#10;tbWNpZJW2qq/eav05+A37F9oLCLxP8UGEkv3ktOsaVjl+X1cTLkgdnE3FeByClz4mR+fHg74Y+PP&#10;Hk32bwrpk90f74T5f++6+oND/YP+L2pQ+bq8trZ7v4c7mr9jNE8O6RoFolno8MdvFH91EG1a3D8n&#10;I4r6qjw5Sh/Fkfhma+LeY4mX+xxjCB+R2l/8E/vFQ1eAa5qkLWm799sDbj+tfqR4P8JaL4M0C38M&#10;aHAtvbWy7VVeldcCCOKOBXsYTAUsL/BPh884nx+ccn12d+UY6KcFqk3JUCuI2CE5r49/ae/aPtfh&#10;JpR0PQWWbWrlPkT/AJ5L/faunE4iOHjzzPNyzLK2YV4YbDQ9+Rx/7V/7TNv4A0yTwX4SkV9Yul+d&#10;158lPU1+P/8Aaeof2h/a/wBof7Z5nmb8/Nu/vbqXWNY1LW9Rm1jWZWnuLht0jt94tWXX5vjsyli6&#10;nOf1jwjwjQyTCexfxz+M/Z79kr9pKP4l6b/wh3iqRV1qzXn/AKar6ivukcsxr+aDwj4o1fwd4hs/&#10;EuiuyT20nmDFf0G/CD4iab8TPAln4ssWyJl+cf3X/iWvrcizT6xD2U/iPw7xJ4QjkuJ+tYb+FM9f&#10;oqPfUlfQH5kFFFFABRRRQAUUUUAFFFFABRRRQAUUUUAFFFFABRRRQAUUUUAFFFFABRRRQAUUUUAF&#10;FFFABRRRQAUUUUAFFFFABRRRQAUUUUAFFFFABRRRQAUUUUAFFFFABRRRQAUUUUAFFFFABRRWZd3D&#10;WlrJOkbSlF3bF+8aic+UC7gHqKXmvmC8/ad8K2E8lpd2V3FJE21lZV/xqr/w1R4L/wCfa6/75X/G&#10;vEnxDgYe7Oqcn1+h/OfVVFfMSftSeAX/AOWVyv8A2zq1H+058OX+80y/70dP/WDL/wDn7EPr1D+c&#10;+k6b07V4TB+0T8MZul4y/wC8j/4Vu2/xr+GlyPl1a3X/AHm2/wA66Y5vhJ/BVia+3p/zHrQ6UEZr&#10;j7Txv4U1D/j1v7aT6SL/AI10sd5bzrmJlb/dNdcMRTn8EjTmjI0KKj31JXSUFFFFABRRRQAUUVHv&#10;oArsIgg9q8p+LXxY8N/CTwzJ4j8Qy7VT7kS/elbsq11HjnxhovgPw3P4m16VYLW2XeztX4L/ABn+&#10;L+vfF/xRJrusM0dqny2lt/Ci1z4nEeyifIcUcRxyylyQ/iSIvi/8YfFfxh19tW8QyMlrG3+jWin5&#10;UX1ryN5M0myQ0fcr5upOU5++fheJxM8RL21afNIjooopHEFFFFABRRRQAUUUUAFFFFABRRRQAUUU&#10;UAFFFFABRRRQAUUUUAOZ2brTasoa+6/2c/2R9R8a7PF3xJja207duhtH+WSXjqfatqFGVb4D1sqy&#10;qvmFX2OGgeIfBj9nrxl8Zr9ZbNPsmkqf3t44/wDHU/vNX7JfCj4LeCvhDoo0/wAM2wR2/wBbM3+s&#10;k/3nr03RNC0vw9Yx6Zo8CW8EK7URBhVFbRHHpXv0cNCkft3D/C9DLI8/xSJkqSiiug+sCiiigAoo&#10;ooAKKKKACiiigAooooAKKKKACiiigAooooAKKKKACiiigAooooAKKKKACiiigAooooAKKKKACiii&#10;gAooooAKKKKACiiigAooooAKKKKACo6kqN6AOf1bU7TRtOm1a7IWKCNnY+y1/PH8ZPiBcfEfx/qH&#10;iWd2ZJJGSFfSKP7tfr9+2N41fwd8G737C22e/K2an3avwtr47iTFawon714OZJHkrZtU9AqxZ209&#10;5dR2sEbSySttVVXq1Rr9+vuz9iT4R2/i7xTP461hM22lgpCv8Jkr57BUJYiryQP1ribPKeTYGeMq&#10;/YPrn9l/9mW1+GthH4o8SRLNrFwnJb/lkv8AcSvt1jhKejAR7vWkSPbkk5FfpeHw0cPHkgfx3muZ&#10;18yrTxOJn7xcooorc88KKKKAKhOVBr4O/az/AGdLf4gadN4y8L26jWrWPedq/wCuX0r7wLBAKa4X&#10;ODWGIw8cRHkmehk+bVstxMMVhviify+zJsdo5AysrbWWo6+uv2wfhRD8PfiX9v09dllqv70EfdD/&#10;AMa18i1+YYqjKjVnCZ/ZvD+bU83wcMZR+2fVP7JfxM/4V38Vra0nbbZ6r+4kX+Hf/A1fuzbvHJEJ&#10;I+jCv5hbaaS2uI7uBtskTblb+7X9FXwW8Vf8Jj8NdH8Q5ybq3V2/Gvq+GcV+79jM/C/GHI40cTSz&#10;KH2z2Kio6kr6s/FgooooAKKKKACiiigD5f8A2nf2d9A/aI+H1x4V1TZFfxK0mn3f8UMvrX8s/jXw&#10;Z4j+HXiq+8FeKoGtr6wkaORGFf2aNvr8xP8AgoB+ymfi54Ub4k+DLcN4j0mPc6LjddQR/wANfScP&#10;5x9VqexrfAaQP52qKkdHhZo3VlZPvK1R1+kmgUUUUAdJ4Q8Va/4D8S2XjDwzcNbahp0yzwuP4Wr+&#10;pn9lr9ofQP2ivhjB4ptGWK9g/cahbf8APKWv5Qq+lf2W/wBoTX/2dviRB4ktyzaXdMsGo2y/deP1&#10;r5/P8q+t07w+OBkf1lpUlcn4V8TaH4w8P2fiTw5Os9lfRrJA6/xLXWV+YyjykBRRRTAKKKKACiii&#10;gAooooAKKKKACiiigAooooAKKKKACiiigAooooAKKKKAP//S/fyiiigAooooAKKKKACiiigAoooo&#10;AKKKKACiiigAooooAKKKKACiiigAooqN320AYeqahp+k2Uuq6lIsFvArSO7H5VX+9X8wv7Z/7S91&#10;+0D8TZP7KkZfDuks0dgn8L/35q+8v+Cln7VT6dbN8AvBFxtnuE3arMh+6n/PL8a/EOvt+F8osvrc&#10;yweiiivtjUKKKKACvr79jz9mTVv2iPiJHBeq0fh7S2WTUJV/iX/niteC/C/4ceJfix42sPAXhSIz&#10;XV9JtX/ZT+Nnr+qf4CfBHwx8Bfh3ZeAfDKj90u64m/innP3navm8/wA4+q0vZw+ORkeraHomleHd&#10;Ig0DQ4ltrOzRY4UQfKqx9q6Oo0TbUlfmxAUUUUAFFFFABRRRQAUUUUAVZCPLzX47ft2/FFtd8YW/&#10;gHTXxZ2C+bPt7yP0r9btYvFstLmvH4EaMTX84fxD1+bxd421XxDOdxuZ2P8AwD+CvnOIsTyUvYxP&#10;1TwnyeOLzGWMntTOMqTZUdey/Ab4dH4nfEzT/DB5gD+ZP/1zjr4nCwlOfJA/pDM8whgcLPG1vggf&#10;ef7GP7PNvp1pD8S/FdurXkwzao4/1SV+mYXPIrLstOt7C1jtbQLGka7VAHRa1dw2nHav07BYSOHp&#10;ckD+Mc9zmvmuLnjMQWKKKK6zySl8rR+wpm/HCrxT242+leB/HX436F8FvDUmragVku5F2wQ/xSNW&#10;datGlHnmdGCwVTFVYUaMOaUjl/2iv2gNF+Dnh5kTbNqlyrLbQ56mvw68Q+J9Z8U6vPr/AIgl+0XF&#10;ycu5rV8b+O9f+IHiSfxL4llM08zd/wCFP7qVxlfnma5tLFy/uH9WcEcF0sko3q/xZ/EFFXLawnuZ&#10;VgtQ0kkjbVVR8xouLCexlaC6Vo5Fbayt2ryT73nhz8hXSv0V/YE+IyWWvX/w/v3/AHU6/aYQx9a/&#10;OavX/gR4kl8LfFbRtRiO0GZYj/uyfJXo5ZifZYqEz5TjnKo5hlVaif0YpUlVovu1Zr9MP45Ciiig&#10;AooooAKKKKACiiigAooooAKKKKACiiigAooooAKKKKACiiigAooooAKKKKACiiigAooooAKKKKAC&#10;iiigAooooAKKKKACiiigAooooAKKKKACiiigAooooAKKKKACiiigAqN6kooA+O/j38IDq8J8XeHU&#10;zdRf65F/5aLXxHX7JyLG8WG6GviH44fBN7aaTxX4UQsjfNNCvb/aWvzLizhnn/2vDRPn80y6/wC+&#10;onyVRRRX5SfOBRRRQAb9n7xOtbFh4n8R6V8+nX00f+67Vj0V0QxNSHwTNOfkPXNF+PPxE0g7jcrc&#10;p6Srk17x4c/an0+Zlg8T2L2/+3Ed618V0V7eE4qx+H+CZ10czq0j9YfDXj/wl4ri8zQ7tJ/ZT81d&#10;tvGMjkV+Nltcz2Eqz2sjRSL/ABK21q+ifAP7RviLQvLtfE+6+g+75n/LUV93lHHtKt7mMhyHr4bO&#10;4T/jH6G/LUucCuD8JeOtC8ZWf23RJ1lX+IfxCu5r7+lVjVjzwPbjKMvhCqzvHs5qfOce9fLH7VHx&#10;UPwu+Gk9xp8mzUb3/R7X+8HkrSU+Q5sdi44SjPEz+yfAn7Y3xsPj7xe3gLRZM6VpTYn2/wDLW49P&#10;wr4gBwc093kLs7nczfeamY4r5qtW9tLnP5wzXMquNrzxNX7QlFFFYnkhRRRQAUUUUAFFFFABRRRQ&#10;AUUUUAFFFFABRRRQAUUUUAFFFFACgZp8NtPNKsEAZpGbaqr/ABVJDDJNKsEAZpGbaqr3r9XP2W/2&#10;WbbwpHF8QPiAgbVCuYYSPlh/+vXVg8L7aR72RZJWzKt7GiYn7M37JMmnSQ+Pfibbhrr79tZN92P/&#10;AGpPU1+mUSeWnSpMjpT+MV9BSpKEbI/fMryihl9P2OGJqKKKs9YKKKKACiiigAooooAKKKKACiii&#10;gAooooAKKKKACiiigAooooAKKKKACiiigAooooAKKKKACiiigAooooAKKKKACiiigAooooAKKKKA&#10;CiiigAooooAKKKKACiio6APyw/4KHaw0cehaCPu75Jm/BRX5fV+g/wDwUJlkf4g6PB/Cts/8q/Pi&#10;vzjPJ8+Lmf1j4ZUYUsjpElfu5+x94UTwp8FtLjxtlu0FxJ9TX4P1/SP8LbOPTfAGk20fRLdR+leh&#10;wvT56k5nynjPipQw1Ch/NI9Nooor7c/nkKKKKACiiigAooqN6APgb9vbwqmqfC6HxBGP3unTrIK/&#10;Giv3s/a7RJPgH4gb+7CCv51+CdfCcSQ5a1z+lPB7Eyq5XUpz+xMK/aX9grXP7V+Dj6e7bjp91JB+&#10;Wf8AGvxaX79frJ/wTslc+EtdXt9sVqx4enyYmx3+LVCE8mlU/klE/SypKjSpK/QT+XAooooAKKKK&#10;ACiiigAqu6fNViigD+fH/gop+yl/wgWut8afAlt/xKdQf/iYRIBtgn7Hj1r8rdlf2YeKPC2h+MfD&#10;134V8RQLc2V9G0M0bD5WWSv5ZP2qP2ftX/Z2+Js/huYNJpl3+/0+5/vx+lfecM5x7WP1Wt8RpA+Z&#10;qKKK+xNAooooA/Wr/gm9+1O/hXXF+BXje5/4l1+27S5Xb/VSfxw1++gcFcjvX8VNtcz21xHPalop&#10;Im3Ky/eVq/pc/YW/adg+P3w7XRvEEir4j0RVjvFb/lqv8My1+fcT5P7J/WaJnM/QCiiivkzMKKKK&#10;ACiiigAooooAKKKKACiiigAooooAKKKKACiiigAooooAKKKKAP/T/fyiiigAooooAKKKKACiiigA&#10;ooooAKKKKACiiigAooooAKKKKACiio6AEfgV8mftY/tE6X+zt8L5/E2Vk1O5/cadB/elr6U17XNL&#10;8O6Hc67rciW9raxtJM7fdVU65r+WD9rD9oTVP2iPibP4hjZo9Hst0GnRN2j9a9bI8u+t1ff+E0gf&#10;PXiHW9V8T63deI9ela5vr2RpJnb7xaSsOiiv1OBoFFFFaAFSQo8zrBArMzNsVV/iqOv1S/4J1/sr&#10;f8J/4iX41eM7fGk6Y/8AoMTD/Xz9yfYVxZhmEMJS9tMD7v8A2Av2UoPgn4N/4Tzxbbr/AMJLrcas&#10;/wD07QfwQiv0fRdtRRDjFS1+R4nEzr1JVahzklFFFZgFFFFABRRRQAUUUUAFFFFAHiHx91QaP8Jd&#10;c1MttaG0lP5V/O9/BX77/tWF/wDhRfiEJ/z5tX4CfwV8PxX/ABaZ/Q3gxR/2avU8/wBEFfpZ/wAE&#10;7/DKy6nrnidxzGFgRvwr806/W7/gngU/4QrWMf8AP2a48ghzYmB9T4p1p0cjq8n2+U/SJKkqOpK/&#10;RD+UCEkKKjZwRmiQjAzXmPxL+JOhfC/w7P4l8QyrHDAv/Anb+6tTKShHnmaUqcq0vZUviMv4vfF3&#10;wz8IvCk2v65J8w+WGL+KVv7q1+DnxM+JPiP4n+KJvE+vvkt/q4/4Y1/urW58ZPi/4h+L3il9c1dm&#10;jtU3LbW+flRfWvHq/Ps4zaWLlyQ+A/qHgHgWOT0/reL/AIsvwCpETeyxp8zN91akRN1fpL+yR+zI&#10;l20fxH8dxbAPmtbZl5Gf4m9648vwE8RV5IH1HFHFFDI8NLE1jsP2Sv2YpNESH4h+OLfF9Im+CFx/&#10;qc18PftOaAvhf41azZxDaJnE4r+gbYP9WgxX4a/tsOknxwukT7ywRbq+kzvCww+DhCB+QeHnEWKz&#10;XP6tfFP44HyPWhpUz22pWs8fyssiv/49WfViy/4/If8ArotfGwP33E/wpn9M2g3P2zQ7W7/56RK3&#10;5rXQjqa4rwMvleFtPjfqttEv/jtdoe9frdPY/hivHlnImoooqjMKKKKACiiigAooooAKKKKACiii&#10;gAooooAKKKKACiiigAooooAKKKKACiiigAooooAKKKKACiiigAooooAKKKKACiiigAooooAKKKKA&#10;CiiigAooooAKKKKACiiigAooooAKKKKACq7ojp8/zCrFFAHx18Vf2frXUVn8Q+DwsN395of4HNfE&#10;kyPC7JIGVl+Rlr9lZAhjwehr88/2h/Av/CP+Ix4hsUxbX3D7ez1+XcY8OwjH65honz+a4OMf30D5&#10;2oqvVivy0+cCiiigAooooAKKKKANrw74j1vwvfjU9CmMMq/3f4q+/vhZ8b9I8dIulajtttRRfnj/&#10;AIX/AN2vznqS2mnsLpbu1kaOSJtystfTZFxHWy2WvwHo4PMpYf8Awn7JFsAk1+If7ZvxI/4TX4sP&#10;4ftHzaaIvkn3lNfdHhj9ouFPAuoyeJGVL+wgZ0P/AD1+XK1+M+pajcareTatdtuku5GkZv8Aakr9&#10;d/tWliqEJ0ftnhcdZ1GVCGGo/bM2iiiuI/HgooooAKKKKACiiigAooooAKKKKACiiigAooooAKKK&#10;KACiiigCR/neh020JX3N+yJ+z4PH2rD4geLISNLs3zao/wDy2k9fpW2FwvtpHrZTltXMK0MNRPXf&#10;2SP2Zxp/2f4oeOYN119+ygcf6r/pq3vX6aBKbHDGiBEGB/dq1jjFfSU4RpR5Ef0JlGV0svo+xoi1&#10;JRRVnrBRRRQAUUUUAFFFFABRRRQAUUUUAFFFFABRRRQAUUUUAFFFFABRRRQAUUUUAFFFFABRRRQA&#10;UUUUAFFFFABRRRQAUUUUAFFFFABRRRQAUUUUAFFFFABRRRQAUUUUAFR1JUdAH5Ef8FDrF18X6Lff&#10;wtC6foK/Oav17/b+8MnUvA1n4lgG57GcN/IV+Qlfnmfx5cTI/qvwsxkKuTU/7gV/Rj8GNTi134Ya&#10;LqCHKzWsZ/Ov50kr9jP2EfH8Wv8Aw6fwldvm50p2RV/6ZtyK6eG6/JW5P5jxPGTLZVcHTxUPsyP0&#10;Eooor7o/m8KKKKACiiigAqN6kooA8R+Nnw4/4Wj8Pb7wak32c3MeFcV+BHi7wXrfgXXp/DfiGNor&#10;mA4IP8X+3X9LWVzsr5K/aR/Z40v4w6I09gFh1e2XdBL714Gc5T9YXtofEfo/h/xn/YdX6piP4Uz8&#10;K0r9fv8Agnro5g+Gup6vJ/y837la/JfW9Ev9D1SXRNYhaK6hOChHzFq/e39mLwe3gj4OaPpTjbM8&#10;Pmuv+02TXh8PYX/aeb+U/SfFrNoPK4Uac/jmfSNFR1JX3Z/N4UUVHQBJRRRQAUUUUAFFFFAB0r5Y&#10;/al/Z60j9ov4aXXhO6Cx3sP77T7n+KKWvqeoSi9xTpVZU5KcAP4xfFvhXWPA3iK+8I+I4mg1DTpG&#10;gmQ/wtHXN1+8P/BR/wDZZi8VaGfjp4LgzqenJjUIkx++g/56fhX4PV+sZRmccdQ54lhRRRXqGoV6&#10;98DPjD4i+BnxH0/4gaE7ZtW2XCfwzRfxrXkNG+ssVThWh7OoB/Yr8NfiJoHxS8HWPjrwrKs+n6jC&#10;skbfxD+8rV6fntX87n/BOX9pr/hXPjL/AIVH4tn26PrUn+iSMflin9K/oai6c81+TZngZ4Sr7NnO&#10;WaKKK4ACiiigAooooAKKKKACiiigAooooAKKKKACiiigAooooAKKKKAP/9T9/KKKKACiiigAoooo&#10;AKKKKACiiigAooooAKKKKACiiigAooooABxUdSda+XP2qPj5pf7PnwtvPF90Va9k/c2ETf8ALSen&#10;SpyqSUIAfnT/AMFMv2ndoX4A+C58yH95qrr6fwQ1+KlbniHxDqvirW7zxH4gla5vr+Rp5nY/eaSs&#10;Ov1jKMvjhMPyRLCiiivUNQooq5YabqOq38OlaVE091PIscaKPmZpKAPc/wBnH4E63+0D8TbHwPpS&#10;stnu8y+uf+eUCV/Vl4I8JaD4E8L2XhLwxAtvp9hCsUCL2Wvlz9jL9my3/Z6+GMNreov9u6ntn1GX&#10;3/u19o7hX5Xnua/W6vLD4ImRLRRRXjEBRRRQAUUUUAFFFFABRRRQAUUUUAeGftC6T/bHwe1/T4+s&#10;tm/8q/ni/gr+mfxFp8eq6FcabJ0mjZP++q/m78XaLL4b8U6loMo2mzumjx/wKvkeJ4awmfvXgvjI&#10;pYnBnMV+kX/BPPxKkWu6v4VuG2+aFnjX8K/N2vXPgb8QJfhl8R7DxOhxAHMU/vHJXg5ZX+r14TP0&#10;zjjKpZhk9XDQ+M/o0orKsL+11KzjvrSRWhlXejL3WtgnFfph/HVuUjfoa/EH9s+/+Jl18QHtPFsR&#10;g0qN/wDQQh3RsvvX7cAL5fBrzL4kfDHwx8UfD02geKIFlilX5X/iRv7y152aYOWKpckD6ThLPaeT&#10;5hDF1qfPE/nDqSvdfjl8CvFHwZ137LehrnTpD+5ulHyn/f8A9uvXP2WP2aLr4magni3xUhj0a2O5&#10;Fb/ls3qa+Ap5fVnV9jye8f1JieMsuw+Xf2rz+6dZ+yb+zPN4ru4PiH41gIsE+a3t2H+sPqa/YC2h&#10;SCFY4AAqLwoqGwsLTTLZLO0jWOONdqqvQLVz5PKPzV+hZfl8MJDkgfypxHxDiM6xTxWIIp5UijaY&#10;9FFfz2ftE+If+Ep+Met3yHMccvlhv+ufyV+0n7QfxI0/4a/DO+8RTSDzMeXCP70rfcFfz6XNzPfX&#10;Ul1OzNJK29m/vNXhcT1tIUT9R8GsnlKrVzGfTQr11XgXSW1vxhpmixDcZrqMf+PVzNfV37Gvgd/F&#10;vxktruTBttNR5z9TXzGCo+2rwgftXE2NWBy6tiZfZifupZwiK1jjX5dq4q9UaVJX6kfxMFFFFABR&#10;RRQAUUUUAFFFFABRRRQAUUUUAFFFFABRRRQAUUUUAFFFFABRRRQAUUUUAFFFFABRRRQAUUUUAFFF&#10;FABRRRQAUUUUAFFFFABRRRQAUUUUAFFFFABRRRQAUUUUAFFFFABRRRQAUUUUARDBFecfEjwlB418&#10;L3WhufnddyN/df8Ahr0cnFBx3rmrUo4iMqMyJQ5o8p+Nl5YT6beyaddDbJE2xlqvX0r+0f4D/sTX&#10;l8UWozBd/JJ7NXzVX8+ZxgJYLEzozPhsZR9jLkCiiivIMAooooAKKKKACiiigCnNDBcxNBON0bfI&#10;y18t+NvCsnhjUtkfzWsvzRtX1hXJ+LfDyeJNDk03/lovzRt/tV7+Q5rLC1Pf+GZ4ufZdHF0vc+KJ&#10;8h0VI6OjNG/yt/FUdfq5+XhRRRQQFFFFABRRRQAUUUUAFFFFABRRRQAUUUUAFFFFABRRWhpum32q&#10;38OlabG0txOyxxqv8TVRrCHMevfA74Tah8YvG8OhQ7lsYf3l3L6R1++Hhfw7pXhXQ7fQNGgWC2tU&#10;EcaL0Va8V/Z1+DNh8HfBEOnMu6+uP3t1J/eevotCBkV9HhqPsoH77wpw/HLKPPP4pEqVJRRXQfXB&#10;RRRQAUUUUAFFFFABRRRQAUUUUAFFFFABRRRQAUUUUAFFFFABRRRQAUUUUAFFFFABRRRQAUUUUAFF&#10;FFABRRRQAUUUUAFFFFABRRRQAUUUUAFFFFABRRRQAUUUUAFFFFABRRRQB5N8XPBEHxD+H2p+Fp+l&#10;1Cyr7Ma/nY1XTbvRNSuNH1FWjmgZo2Vv4Wr+nUqCua/Hn9t34Ky+G/EZ+JOgR/6Lfnbd4/gfsa+Z&#10;4jwbnD20D9Z8J+IoYDGSwGJ+CZ+flew/A74qXvwg8cweJYNzQP8Au7tF7x149UifI9fGU6k4T54H&#10;9G5hl9LHYWeFrQ9yZ/Sz4U8Y6F4x0aDXPD063FtcqGRlNdXF0ORX4H/AP9o/xD8GNW+zybr3RpG/&#10;ew/xr/tLX7KfDD4weCPinYLf+FrpH3DmPd8wr9CwGaU8RH+8fyXxXwXjMjq+9Dmp/wAx7RRUe+jc&#10;leufGklFR76koAKKKKACo6kooA+UPi5+zN4U+KXirTvF0pFveWcyvKyrxPH3R6+lrW1WytUtEGFQ&#10;bVq3tiCqDTgCJCxrKFCMJSnE6sRjq2Ipwo1Z+7H4SxUlFR761OUhYqq4IrA1rX9I8PWb3+sXCWsE&#10;fJdztUV4n8aP2hvBPwes2OqTrPesv7u2jb9634V+Ofxe+Pfjj4wamz6zM0Fhu+S0Q/IPqa8bH5zS&#10;w/ufaPtuFeA8dnj5orlp9z+gew1Oy1O1S+sZFkilXcrDutaeBgkd6/LH9iP46tNt+FfiKf5ovms3&#10;Zuqf88q/U8MMcV34TFxxFLngeFn2R1snxc8FiOhNRRRXUeMFFFFABRRRQBj39lBfWr2k6LJHIu1k&#10;YfKVr+Zz9ur9mKf4B/EZtY8OxH/hHNbZpLZh/wAsX/jhr+nYjNeGfH34LaB8e/htqHw/1/av2hd0&#10;E38UUv8AC1ellGYzwdXmXwgfyJ0V2nxE8A+Ivhn4x1DwL4oiMN5YSNGy/wB7/aSuLr9Xp1OeHPA6&#10;AooorQCSF3hZXgLKytuVv7tf0ufsD/tLp8c/hsNA8QS7vEOhqsV1u+9LH/BL+NfzP17X8AvjLr/w&#10;J+J+m+PdHLbYG23kKn5ZYJPvK1eLnmU/W6H98yP6+B0pa4TwF4w0Hx/4UsvGfh2VZ7G/hWSNlrtl&#10;bIr8rlHlfIQS0UUUwCiiigAooooAKKKKACiiigAooooAKKKKACiiigAooooA/9X9/KKKKACiiigA&#10;ooooAKKKKACiiigAooooAKKKKACiiigAooqN320AZt5fWun2sl1dSLHHGu5mboFr+Xv9tb9oif8A&#10;aD+LMz6bIzaDo7NBp6fwt/fmr9Of+ClP7Sb+AfBi/B/wlNt1bXY/9JZT80Nr3NfgBX23C+Vcq+t1&#10;DSBHRRRX25oFFFFAEmzdX7Bf8Ez/ANmb+19R/wCF+eMYP3NrI0elI/eT+OWvz8/Zl+BmsfH/AOKl&#10;j4Lsgy2Kv519P/zzgSv6svC/hXR/COgWnhnQIltrKxhWGFAPurHXx/FGaeyj9Uh8RnI6+iiivgjM&#10;KKKKACiiigAooooAKKjehGoAkooooAKKKKAKbEbsevNfij+258NJfCnxIHi23TbaasuXb0ljFftd&#10;uBwT9a8H/aA+E9p8W/h7c+H3wtyo8yB/7stefm+E+s0fZn1vBPEH9j5lDET+F+7I/nz+5QlXtZ02&#10;80fUZdG1WMxT258twezJWbX5kf2BRqQxMPaQP1V/Y1/aJtbuxh+GXi2fbcxfLau5/wBYgr9LQ3G9&#10;RnP61/MTbX89tLHPas0ckTb1ZT8ytX6UfAb9tU2EUPhr4q8fwx3fQf8AAq+yyfOlGPsqx+AcfeHV&#10;WNWeZZVDT7UT9W8A80P7Vyvh3xboXiiwj1DRLqO7hkXcro26um3cYr6iEoy+A/E5RlF8szkfF/gn&#10;w9450aTQ/FFql3ay/eSStHw/oOl+HdOi0vS41hhhXbGi9AtbkQwMUyQ5FHJHm5yvay5fZc3uhKAM&#10;GsXWtf0jw9YS6jrMyW0EK7ndz8orx34oftC/Df4W25fX7yOS4H3beJt0rfhX5EfHP9pjxd8ZLxrT&#10;B0/SVPFup5evLx+aU8PH+8fX8L8DY7Oqnuw5Kf8AOX/2mPjtP8YfFHlaYSuj2TYhA/5amvlypN9R&#10;18BisVOtPnmf1blGU0sowsMLR+CBIlftF+xX8KJvBHw+PiXVY9t7qreac/eCHoK/Pv8AZg+CNz8V&#10;fG8d1eof7K09t8zEffP9yv3V06yi060FnAAERdqha+l4cy2z+tTPxPxd4pjVtlGGn6mylSUUV9if&#10;hYUUUUAFFFFABRRRQAUUUUAFFFFABRRRQAUUUUAFFFFABRRRQAUUUUAFFFFABRRRQAUUUUAFFFFA&#10;BRRRQAUUUUAFFFFABRRRQAUUUUAFFFFABRRRQAUUUUAFFFFABRRRQAUUUUAFFFFABRRRQAUUUUAe&#10;bfEXwpB4y8MXOjzDl1yjejV+WF/YT6bfzaddLtkifay1+xr7dvtXwP8AtJ+BP7I1yPxZYj9zefJJ&#10;7Setfn3HGUe2pfXIfYPFzfDc0PbQPmKiiivx0+WCiiigAooooAKKKKACiiigD5T+IWm/2b4qm2fd&#10;l/eVwq/er174xps1azk/vR15B0NfsOS1va4aEz8kzej7LEzgJRRRXqnmhRRRQAUUUUAFFFFABRRR&#10;QAUUUUAFFFFABRRRQAJX6RfsO/Az7deN8WvEMXyRjy9PVuw/ievjL4QfDTU/ir48svCtoG8qQ77p&#10;/wDnnF/FX9APhbQNJ8KaLB4f0mNY7a0jWNFXsK9TLaP25n6TwPkX1qp9crfDE65E21JRRXsn7OFF&#10;FFABRRRQAUUUUAFFFFABRRRQAUUUUAFFFFABRRRQAUUUUAFFFFABRRRQAUUUUAFFFFABRRRQAUUU&#10;UAFFFFABRRRQAUUUUAFFFFABRRRQAUUUUAFFFFABRRRQAUUUUAFFFFABRRRQBCeRmuQ8YeEtL8a6&#10;Hc+H9aiE9rdJsda7DgCkwO1RKPMVGTpy54n88nxy+C+vfB/xO+m3cTPZTtutpv4WX0rxDZ8u+v6O&#10;/iH8M/DPxN8Oy+HfE8KzRP8AdP8AEjf3lr8Wvjl+zZ4w+EGotcBTe6UfuXCDlfrXwmcZPLDy54fC&#10;f0pwH4h0syjDA5j7tX8z5lrS0nWNW0S6F/o1zJazr0eI7Wqi6bajrwD9ZqUKWJh7OofX3g39tb4y&#10;eGVEGoNDqaL3lXB/SvdNP/4KI3xAGqaER/eKSKf6V+ZtFepRznFQ+CZ8VjPDrJcRLnlhz+kb4e/E&#10;Tw98TPDcHiTwzMs0E67vl7N/davQWbbGflzivwF/Z4/aB1n4J+Jl87dNpNy2J48/+PrX7q+FvE+m&#10;+MdBt9f0KZJra5XcrrX2WV5pHFw/vH87cY8I18ir+9/Dl8MjsqKKK9c+OCiio6AGNt281EGI+6Kf&#10;vIrwX4ufHrwZ8JLIya/MrXDL+6t0bdLJ9Kyq1Y0o88zfC4WrianscPHmkev6trWmaJaPfapKsESL&#10;uZ3O0CvzV+PX7cCwtL4b+Eu2WT7rXbD5Fr5F+M37R3jz4wXbQ3TG00/PFoh5NfO7vur4/MuIZVPc&#10;wx++cIeFdOjyYzOvef8AIXtT1a81i9fUtVma4mc5LudzGs2ipNlfLn7VTp0qMPcNDSdWvdD1CHW9&#10;Icwz2xWSNx2av3q/Zx+Mdj8YPA0OpgKt9b/urtP7stflh8D/ANlnxl8WLqPUtRDadpP8Ujj55P8A&#10;dSv2H+F/wn8I/CXQRofhaBYUP33/AInavr+HsNXhLn+wfz94s5xlmLcMNQ96rA9eooor64/Ewooo&#10;oAKKKKACo3TdUlFAH5N/8FJf2YT8QfCQ+MXg+33axokf+kon3prX0r8A3r+0y5toLlDBOFZWG11I&#10;6rX8xv7dX7N7/Ab4qNqOhxlfD2uu01oyD5Yn/jhr7ThfNrP6rMuB8Q0UUV9yahUiVHRQB+u3/BM/&#10;9pcaDr8nwE8Wz/6FfN5mmyMekn8cNfvNHX8W+larqWj38OsaVK0F1ayLJG69mjr+pj9j/wCP2nft&#10;AfCW08QFlXVbP/RtRi/uzx9a/OeJ8q9lU+swMpn1xRUaPuqSvmCAooooAKKKKACiiigAooooAKKK&#10;KACiiigAooooAKKKKAP/1v38ooooAKKKKACiiigAooooAKKKKACiiigAooooAKKKKAGtXlnxT+JH&#10;h34TeBdR8c+KZFjs9OhaQn+838KrXprvtr+f/wD4KYftE/8ACX+MYfgr4dn3WWjtv1BkI2vP6cel&#10;duWYB4uuqaA/Ob4p/EvX/i34+1Px74mfdPfSMdn/ADzX+BK88oor9cp04QhyQOgKKKK0AKsWdtPf&#10;3UdtaxtJNK2yNV/iaq9fqd/wTZ/Zp/4Trxi3xm8Uw7tK0VttijY2y3Pc8+lcWZYyOEpTrTA/TP8A&#10;Yk/ZttvgB8K4Y9TiX+3tWVbjUH9/4Yvwr7ixTF+5Umc1+RV6sq03OZhcKKKKgQUUUUAFFFFAEXQU&#10;cGjqKw9a1mx0HT5dR1CRYoYF3uzdlo+EIwlKXJE+cf2oPjcPhD4Jll0pl/tS7Hl2i+r14B8Ff23d&#10;O1wxeHviaq2l591ZhxFJ+NfBnx6+LWp/F/x5d+IGZhZxHyLVPSP+/XiG+vicTn1RV+ej8B/ReSeF&#10;uFq5VCOPj+9mf046bq1hq0AuNOlSeKRdyuh3Ka1t/HSv59PhF+0R8QvhHdqun3BvbDPz2sp3AfjX&#10;65fBv9pjwJ8XoVs9PnW1v/4rWVsPXuYHOqWJ9yfuyPyvifgPHZI+eXvU/wCY+oqKj/gqSvaPiCPZ&#10;Q9SVG9AH5z/td/szHxfEfiD4OgX+0YF/fxD/AJar6V+R80LwytBOrKy/Kyt/DX9PBC+Uqs+c18B/&#10;tH/se2fjyWTxX8PwlrqfWSL7scv1r5bO8l5/31E/ZfD3xEjl8f7NzL4PsyPx7qTfW9rvhvWfDuov&#10;pWvwNbTR8FHHFc7Xxc6Z/RVDFUsVH2lM6rw9418V+E383w5qEtmf9h9qV77oX7Zvx10FBGb2C6Vf&#10;+esWK+WKK3hjKtH4Jnk43h3LsbriaMJn2TN+3R8c5l2E2if7qV5b4o/aS+M3ivdHf6w8CN2tx5Ve&#10;EUVpLMMRP45nHhuD8pw8+ejh4Fi5uZ7iVp55Gkkb7zM25jVeiiuQ+k9ykFes/Cf4R+Jfiz4li0bQ&#10;Y/3QbfNKw+VFr0L4Lfsx+NPi5epcSIbDSc/PcOOXX6V+zfwx+F3hf4V+Hk8O+GoFiVfvv/E7f3m9&#10;693KckliJc8/gPyfjfxEo5bGeFy/3qv5B8Kvh1ofwx8KQeGNBj2xxr8x/ikb+81etL901W2bWxT0&#10;bLn2r72MIxjyQP5oqVZV6kqsy1RRRVkhRRRQAUUUUAFFFFABRRRQAUUUUAFFFFABRRRQAUUUUAFF&#10;FFABRRRQAUUUUAFFFFABRRRQAUUUUAFFFFABRRRQAUUUUAFFFFABRRRQAUUUUAFFFFABRRRQAUUU&#10;UAFFFFABRRRQAUUUUAFFFFABRRRQAmBXAeOPClr4w0G40S6HyyrwfRq7/PGaYVrGrSjVjyTInHm0&#10;Px31vSLrQtWm0e9Vlmgba1Zdfdf7QPwtGvWJ8V6Am6+tl+dR/wAtEr4Ur8C4hySWX1+T7B8VmGGl&#10;h5cgUUUV8+cgUUUUAFFFFABRRRQSfOfxdud+vQwf88o68kHWur8Zar/bHia8uk+7u2rXLJ96v2HK&#10;6PssNCB+SZnW9tXnMZRRRXqnnhRRRQAUUUUAFFFFABRRRQAUUUUAFFFFACk5OasKjysscaszO21V&#10;XvVc8V98fsa/AL/hLNYT4o+J48afZnNojD/WSev4VtRo+2lyHs5RlVXM60MNRPsX9kz4Kr8LfBh1&#10;PV4gmr6kvmT/AN5F/hT8K+wEGVIPek2xBcYqce1fSwjyR5D+icvwFLBUYYaj9kkoooqjuCiiigAo&#10;oooAKKKKACiiigAooooAKKKKACiiigAooooAKKKKACiiigAooooAKKKKACiiigAooooAKKKKACii&#10;igAooooAKKKKACiiigAooooAKKKKACiiigAooooAKKKKACiiigAooooAKKKKAIwmax9Q02z1OCS0&#10;vYxPDIu1kcblNbYOaZQEZch+efxc/YX8IeKDJq/gOb+zLxvm2bcwH6ivz78a/sy/F3wLIy3+lSXk&#10;C/8ALW0/eD8q/oK4xk1BJDFNzIAa8LE5BQrPnh7p9/kPiRmuVx9nz88fM/mIubCewdo7qN42T+Fl&#10;21X+Sv6RtW+GvgPXRjWtJtrgf9NEU/zrz+5/Zj+CFy2+TQLXP0ry6nDFT7Ez9CwfjTSt/tGHkfz8&#10;r9+vtv8AZG+LfjbwX4hi8MwWVzf6NdttOyJm8lq/TvT/ANnj4O6UfMttAtd3ugr03SvDWiaHH5Wl&#10;W8cA/uqFFdOX8PVMPLn5zwOKPE/C5vhZYP6sdLDNvi31JUaJtqSvqD8dIyRjDVlahqNnYW5ub50j&#10;jRcszH5RXlnxW+Mvg74R6UdQ8TzqGI/dwg/vH/Cvx7+Nn7Tfjn4u30lpA7WGkn7sKH73+89eRj80&#10;pYT3PtH2PC3BOOz2fNS92n/MfXvx7/bas9HEvhn4Whbq5+7Jdt/qY6/LrXfEmt+JtSfW9eumuLmT&#10;q7ndWXvqOvhcZmVTFy55n9L8NcI4HIKXJhoe/wDzkm+o6kRN7V9IfBr9mXxt8YLhLqOJrHS8/PcS&#10;jlv9xKyw2GnWnyQPYzbNsLllL22MnyRPD/DXhfWvF2pR6J4dtZLu5kOAiCv1N+BP7FWn+G1h8SfE&#10;fbeX33lgH+qjr6u+FfwO8D/CXT1s/DNsvmfxzP8A6yT6mvbNuVyK+zy3IIUf3lb4j+cuL/EzFZn/&#10;ALNgvcpFW2soLO3WC3VY40XaqL90Vf2VJRX0Z+WBRRRQAUUUUAFFFFABRRRQA0jvXz1+0Z8EtE+P&#10;3wv1LwJqiqsrr5lrN/FFPH9x6+h84qJ1DU6cpU5c8QP4xPFvhPWPA3iO98JeI4mgvtOmaCZW/vR1&#10;zdft3/wU0/ZqF1axfHrwlBtmtx5Oqqg5ZP4Zfwr8RK/W8ozCOLw/OWFFFFeiahX1/wDsX/tC3HwC&#10;+LtvfajIy6DqzLaagP4VX+CavkCisMbhYYml7OYH9p1pc297bR3drIskUq7kZfula0q/Kr/gmr+0&#10;VJ8QvALfCfxLPu1Xw+v+jMx+aaz4wfwr9VUr8gxeDlhas6NQ5ySiiisACiiigAooooAKKKKACiii&#10;gAooooAKKKKACiiigD//1/38ooooAKKKKACiiigAooooAKKKKACiiigAooooAKKKp3LpGu922r/F&#10;QB8t/tcfHm0+AHwhvfFMbL/aVyPs+nx/3pX6V/KvqV/qOq382q6rI091dSNJI7feZpPvtX2t+3h+&#10;0N/wvD4xTadpEu7QvD7taWm37sj/APLaaviF6/TeHct+q0PaT+KZZHRRRX0BqFFFCUAemfCD4Y6/&#10;8YfiHpnw98NIzT38mHb/AJ5xfxt/3xX9ZHws+HWhfCjwJp3gHw3EsVnp0Kxp7t/E1fn1/wAE2P2c&#10;k+H3gRvi74lgxq2ur/o24fNDa9h+NfqgrYFfmnEea/WavsYfBAymS0UUV86QFFFFABRRRQAUUUUA&#10;VQMfKBxXyt+1Z4M8feNvhxLofgMrvkOJ1J2s8X91a+rO3XiofkZfWsq1L2seQ6MFi5YStDEwj8J/&#10;MhrmjaxoF9JpetwNbTxtgo42sKx6/oT+K3wG8A/FnTvs/iC2UTgfu7hPllX6GvyX+NX7Knjj4VTy&#10;X1lG2q6Z/fiHzxr/ALSV8JmWR1cP78Pfif01wr4mYLNP3OL9yqfKlXLO5nsJY7q1keKRW3KyHay1&#10;Xeo68I/T5xpVY++foD8E/wBtvxB4XaLQfiQDfWY+UXa/6z8a/UrwT8Q/DHxB0hdW8LXUVzC/91si&#10;v5tK77wH8SPFfw21Uat4SvWgY/fTPyyf7yV9BlufVKXuVPfifkHFfhTh8ZzVsr9yR/SdTxjtX58/&#10;Bb9trw140aHQvG4XTb9/lVm/1En0Nfe9tcwXtuJ4HUq3RlNfaYbF08RHngfz/mmT4rLavscZDlZq&#10;VHRRXSeaeH/FH4L+B/izYG38UWaSSL9yQLiQfjX5yfEL9g3xdo0sl14IulvYf4YZflf86/YQqGXB&#10;pNgVcDkV5+MyyhiV78D6TJOL8yyfTC1PdP5vfEPwl+JPhZ2GuaNdRBf40jZlrgZra6h+/E6/7wr+&#10;nU2kMoxOqt+Fc7d+BfCGot5l3psEp/20DV4lThj+SZ+j4bxoxHLbE4c/moSGd/uRs3+6tdPo3g7x&#10;ZrriLRdNu7g+iRtX9FUPw48EW7eZBpdsp/2YlrpINKsLdNttEqD2ohwwvtzNq3jRV5bUcN+J+HHg&#10;39jn4xeLHD3tuumQN/z2bJ/Svu34VfsRfD7wS0eqeKP+JtfLz++XMYb2FfdKLGg4GKVh8vHFelhs&#10;ioUdj4XOvELNczj7OVTlj5EFta2thbiC1jSONPuqo2qK0qKK9k+ICiiigAooooAKKKKACiiigAoo&#10;ooAKKKKACiiigAooooAKKKKACiiigAooooAKKKKACiiigAooooAKKKKACiiigAooooAKKKKACiii&#10;gAooooAKKKKACiiigAooooAKKKKACiiigAooooAKKKKACiiigAooooAKKKKACiiigCu+yviH41fA&#10;+aK4m8WeE4tyN800C/8AoS19xnim4BWvKzTK6WYUvY1jnxOGjiI8kz8ZH+Wiv0I+Iv7PugeLGfUd&#10;I22d433nVflNfGvij4XeOfCsrfb7Jnh/vwjctfi+ccMYnBT+DmgfK4nLatI4Gih/kf56K+ZPOCiq&#10;9WKACuD8VeJH03Qbx0jZZF/drXeV5X8YNV02Hw5Z+H02teXEnmP7LHX0vDmHjiKnsZwPLzut7LDT&#10;mfNb0UUV+on5MFFFFABRRRQAUUUUAFFFFABRRRQAUUUUAKWJ60BiKkRxX1V+z/8Asx+JPi5ex6xr&#10;iNZ6Gpy0rDa8v+zF7e9aU6Ep/AengMuq46r7GjExv2ePgHq3xn8QCa7VodGtW/fy/wB8/wBxK/cT&#10;QNB0rw3o8GjaTCttbW6bY0QfKq1R8GeC9B8DaLB4f8N2629nAu1EXtXZKu2vocNho0Yn7vw3w/DK&#10;qX94tUUUV0H0wUUUUAFFFFABRRRQAUUUUAFFFFABRRRQAUUUUAFFFFABRRRQAUUUUAFFFFABRRRQ&#10;AUUUUAFFFFABRRRQAUUUUAFFFFABRRRQAUUUUAFFFFABRRRQAUUUUAFFFFABRRRQAUUUUAFFFFAB&#10;RRRQAUUUUAFFFFABRRRQAUUUUAQBhsziogSe2KeH45FeS/Ev4v8Agz4WaU2reLLlYUHRd3zP/urU&#10;TnGC55mtChUry9jRjzSPSLu7gsYDPO6oo6k18AfHj9tPRvDIm8O/DgrfX6/K0v8AyyjPua+PPjV+&#10;1l4v+Kkr6Zo0rabpP9xD88n+81fJj/8ATOvkc04h5vcwx+5cH+FblyYzOtuxs+I/FOv+LtWl1fxD&#10;cyXNxJ1dzgVhUUV8pM/csLhaWFh7On8AUV0//CH+JH8PnxT9jl+wxuqGXbxn1xXMUh4XFUcT/DOx&#10;8CazpOgeLLLVtftVvbSF1MsLd1r+iDwPrGh694Us9S0AxmzmjVovLHy7e1fzZJX6DfsW/HP/AIR7&#10;V/8AhV3iCXNvcHdZMT8qv3FfQ5BjI4er7Kf2j8n8VuGK2Pw/9o0d6Z+wyVJUaVJX3h/NoUUUUAVQ&#10;FjHy00c9Fp3mHHPevFfiz8bvBfwi05r/AMTzru/ghTmWT6CpnVjGPPM3oUKmJqexow5pHtLe4zUg&#10;ClPavzl+Cv7Zr+P/AIkzeGPElutnaXfGn+9fovEwKD3FY4bF08RHngdubZNicqq+wxkOWZaoooro&#10;PLCiiigAooooA5nxBoGl+J9FufD+sRLPaXkbRzI3dXr+U79p74FX/wCz78V9Q8G3AZrF38/T5W/5&#10;aQP2r+tOvg79vL9ncfHT4STX2jRb9e0VWuLPH3pF/ji/GvZ4fzT6pX5Z/DIs/mQoqR0dHaOdWVk+&#10;8rVHX6oahRRRQB6p8Fvilr3wV+JWmfETQd2+wk3Tw5/1kX8a1/WV4A8c6H8SfBth468NyebZajCs&#10;0dfxw1+xX/BLr9ocabqk3wC8TTYjut13pbMf++4q+S4oy32tL61D4omR+7VFR7kqSvz8gKKKKACi&#10;iigAooooAKKKKACiiigAooooAKKKKAP/0P38ooooAKKKKACiiigAooooAKKKKACiiigAooooAj6c&#10;V+ef/BQn9oOP4N/CJvDuiS7da8Rb7SDb96OP/lq/5V96arqdpo9jPql86xwwI0kjt2VK/lI/au+N&#10;l18evjJqPi4M39nxN9k09P4RAnevZ4fy363XvP4YlwPnJ6joor9UNQooooAK+vP2Mf2ep/j38YbT&#10;T9QjP9iad/pF+x7hOkP518l21nPc3UdrahpJJW2qq/xNX9Rn7F/wCh+AfwgtdK1FF/tnUQt1qD4H&#10;33+7H+FfP5/mX1Wh7nxzMj69srOCwgW1t41ihiXaiL90LWnRRX5kQFFFFABRRRQAUUUUAFFFFABR&#10;RRQAVSntoLlGgkVWVvvLV2o6APgf40/sXeEPHO/WvBpXS9S+9hB+7f6ivyl+IHwu8afDjV20jxbY&#10;tAd3yyY/dSf7r1/SMFTy/mbPvXKeLPA/hfxvpcml+JLSO7gfqrivAx+RUq3v0vdP0fhXxJx2Ufuc&#10;T+8pH81Wyo6/Qr43/sR6t4dSXX/htL9qtj8zWbnkfQ18A3+m6jpV01tqUTQTRNtZHG1hXx2Ky+rh&#10;pckz+ici4pwOdUufBzKdfT/wd/al+IHwouBZvK2p6b3hlPKr/sPXzBUiVjRxU6M+eB6ObZHhczpe&#10;xxcOeB/QX8Jf2gPAXxZsFn0S5WO4/wCWlvL8sqt7iveRLGfmU5FfzF6VrGq6Jfx6ro9y9pNE25XQ&#10;7WFfoh8Df24bzTxFoPxUUuh+Vb1BwfrX1uXcQQqLkxJ/PXFPhbicBz4nLffgfrXuFLXH+F/Fug+L&#10;dNj1TQbiO7gYfK8bbq6zfX00JqXwH5LKEqb5Zliio99SVZIUUUUAFFFFABRRRQAUUUUAFFFFABRR&#10;RQAUUUUAFFFFABRRRQAUUUUAFFFFABRRRQAUUUUAFFFFABRRRQAUUUUAFFFFABRRRQAUUUUAFFFF&#10;ABRRRQAUUUUAFFFFABRRRQAUUUUAFFFFABRRRQAUUUUAFFFFABRRRQAUUUUAFFFFABRRRQAUUUUA&#10;FFFFABUTICPn5qWigDzu++HngvWPn1DTLd2/3MVyc3wG+Gsv/LgF/wB0t/jXtQOO9MxJ61588vw1&#10;X44RMpUac94HiQ+AXwzT/lxFbdv8Ifhzaf6vSofqVr0cyeScZr5E/aQ/ag0T4P2R0fSGS61mRflh&#10;3cJ9awq4TBYaPPOETsyzJJ4+tDDYWleUje+MXxB+E3wN0Jry+srRrlx+5t1RQ8je1fix4/8AHj/E&#10;LxZeeKtRtY7Zro7tkPyqKzvFfi7XvG+tTa94lma4uZjkkn7v+xXKV8hjcwlWl+59yB/RuR+EWVUc&#10;J7PNqcak5mgnk3BzE2z2ar97ZX1gVfUYXg3LuXeu3K16x8AvhJe/Fjx/BpJ3Cxtz5l2/qa/b3X/h&#10;H4C8YaBF4c8SafDcwRR+Wm4fMq/7LV6uVYSriI88z+bvFvwqybBYqNLIp8sj+dneT3ptfqL8QP2A&#10;LS4D3vw31RoD/wA+9186fnXx54q/Zr+NHg6Rlu9Hkuok/jtv3q16M8vqwP5xx/DOOwXx0j5+OKSt&#10;C803UdNuPI1KB4GX+F121n1xch87ySiFFFFBAUUUUAGylyR0q3bW11eXCwWMbSSN91UG5q9+8F/s&#10;xfGbxzIrW+ltYwNz5t3+7raGGlP4D0MLgK+InyUYcx89Ek/crr/B3gjxf461AaT4UsJr+Vv7g+Vf&#10;996/TH4dfsFeGtKZLz4g3z6nL97yY/3cP5V92eFvBXhfwdYLYeGrOGzgH8MSbRXbRyyX2z7nKOAa&#10;1X38Z7sT4P8Agv8AsN6boskXiD4plL29X5ltUP7iOv0L0/T7XTrdbS1RUijXaqr90VrKijrTZOK9&#10;eFKMfgP1PLsow2Xw5MNAsUUUVZ6gUUUUAFFFFABRRRQAUUUUAFFFFABRRRQAUUUUAFFFFABRRRQA&#10;UUUUAFFFFABRRRQAUUUUAFFFFABRRRQAUUUUAFFFFABRRRQAUUUUAFFFFABRRRQAUUUUAFFFFABR&#10;RRQAUUUUAFFFFABRRRQAUUUUAFFFFABRRRQAUUUUAFMf7lPooA/P34+fth6F8Pmn8M+EAt/q6fK5&#10;/wCWcTe9fk74u8aeIvHGqHXPElw1zNL2zhF/3a+3v22vgX/YWrP8UPDUf+j3LZvUUZ+f1r89XTbX&#10;53ndavKpOnWP6h8NcoyyOAhjsH8cvjI6k2UIm6vbfhH8DPHnxcvvJ0GBo7Ld8904/divJo0ZznyQ&#10;P0PMMzwuXUvbYqfJA8e03StV1i8jsdGtnubiVtqoi7mav0p+BH7ErypF4n+KfX70doOg/wB+vr34&#10;Nfs2eCPhJZq9lF9pvWX95dOPnNfSPlhEwO1fY5dw/GHv4k/nfjDxPxGYf7NlvuQOC1n4e+G9Z8HT&#10;eCJrSMWMkfl+Sq/KK/A/4z/C3XPhJ41u/C+qq3lqd9q+PleL+9X9FvyjjvXyn+1B8FIvi34Pb+zI&#10;lOp2C+Zat6EV2Z1lUcRS54/ZPE8P+L55PjuWtL91P4z8JKsW1y9tKs8B2yRNvVl+8rVJeW09hdNa&#10;3IaOSJtrK38LVTr8/P6v92rSP3T/AGVPjjH8WfBq2uouv9qWIWO4X3r60idWBPSv5zvg/wDEzVPh&#10;Z41tvFels21W2zJ/z0j/AIlr+gTwV4t0zxt4ctvEekuskF1HvVlr9ByXMvrNLln8R/J3iFwlLJcd&#10;7Sj/AApnYZwOKo3l1a20RluCqhVyzGvM/id8W/B3wp0g6p4quVi4+VB/rH/3Vr8fvjj+1P4y+Kdz&#10;LpmkM2n6Ufuxofnk/wB5q6cdmlPCbnmcM8H47O6nLSXLH+Y+xfj5+2lpnhYS+G/huFvL37rT/wDL&#10;KOvyu8S+K9d8Xas+u+Iblrq5k6lzWA71HXwuNzKri5e+f0xwvwbgckp8tGHv/wA5ctrmezuFu4JG&#10;jkibcrL2av3D/ZV+ONv8XPBEdnqhVdUsB5c6ep61+Gmyvsf9kTwF8U28fWfi7wwn2bTIzsu5ZflS&#10;SP2rpyTEypV/cPA8TcqwmNy+eKrT5Jw+A/cWpKYn3KfX6Ify0FFFFABRRRQAVG9SUUAfzWf8FEf2&#10;dE+EXxL/AOE48OwY0TxEzSBUHyw3FfndX9cf7RnwV0r49fCfUvAGoYEsyb7aQ/8ALOdPuNX8nnir&#10;w3rHg/xDe+GfEETQX1hM0EyN2aOv0nhnMvrFL2c/igaROfooor6Q0Cug8OeJNY8J+ILLxNoErQ3u&#10;nTLPC69mjrn6KXs+cD+uj9nn4x6X8cvhXpXxBsWXfdR7bhB/yznT761733r+c3/gmz+0FJ8Nvia3&#10;ws16XZpHiV/3O7/lneV/RcG+bFfkeZ4D6pXnTOclooorzwCiiigAooooAKKKKACiiigAooooAKKK&#10;KAP/0f38ooooAKKKKACiiigAooooAKKKKACiiigAopAc1zOv69p3h7RbrxBqciw2tjC007t/Cka7&#10;qUfeA/M//gpj8fj4C+G0fwq8P3G3VPESnztvDR2meTX8+Ve3ftEfF6++Ofxa1X4gXjN5c8my1T/n&#10;nBH9xa8Rr9UyLLPqlCEWWFFFFe0ahRRXQeGPDGq+MPEFj4Z0ONpb7UZlgjVe7SVnOfJ74H6Hf8E3&#10;P2fT8Sviefibr1tu0jw6+Y9w+WS9r+jKNAvSvCP2ePg3o/wH+FGmfDvSlXNvHvncf8tJ3++1e9d6&#10;/Js0x7xdedQ5xaKKK88AooooAKKKKACiio3fbQAwnccU0BI1yOM18n/Eb9rb4bfDTxG/hTVGlnu4&#10;UV5PKG5QDXIr+3d8GHXDNOhPrGf8K5JZhRhLklM9yjwzmdWlGvDDy5ZH3BRjPUCvjOH9uj4FP/rL&#10;6SP/AHon/wAK14f21PgPN/zFdv8AvI//AMTR9fofzinw1mcd8PP7j61waPm/yK+W0/a8+Arf8xuF&#10;f94N/hWzH+1V8Cn/AOZitU+rU/r1D+cylkOPh/zDz/8AAT6JH0NPya8Gh/aU+B8/CeJLEfWUf41q&#10;Q/Hb4PXP+o8Q2Lf9tl/xq/rdH+c5p5VjIfHSl/4Cz1xowowBxXzx8Xf2a/AHxbtHk1SEW94fu3EQ&#10;2uPxru7f4w/DW44j1qzb/tqv+NbMPxL8DSD9xqtq/wBJV/xqKyo1VyTNcI8dgqntqPNCR+HHxY/Z&#10;s+IXwqmknvYjdaZ2uIhuA+or54dK/pQufEXgvVoGtry8tZ45BtKmRWU18E/Gb9j7wV4sln1z4bXU&#10;Nhdv8xiEieVJ9a+SzHIOX38NM/cOFfFOTths5hb++flDUm+ul8VeENc8I6mdL1yAwSDoT9xq5avm&#10;p0z9twteGJh7SlM9S+G3xg8e/CzVF1HwpdlI937y2b5o5K/WL4J/tieDviNs0fxHjS9Sb+CQ/JJ/&#10;uMBX4l1Jvk/vV6WDzarhD4jifgLL84j7RQ5J/wA5/T/DcxSj918y+tTGQFa/Dj4Mfte+Nvhu0eme&#10;IWfVtMT++f30a1+xfgDxxp/xB8K2nivSgy215GJEVxtavusvzGli1+7P5s4l4SxmRVOXFL3T0eii&#10;ivQPmgooooAKKKKACiiigAooooAKKKKACiiigAooooAKKKKACiiigAooooAKKKKACiiigAooooAK&#10;KKKACiiigAooooAKKKKACiiigAooooAKKKKACiiigAooooAKKKKACiiigAooooAKKKKACiiigAoo&#10;ooAKKKKACiiigAooooAKKKKACiiigAooooAKKKKAKY+UhVHFOeSOPJNNd/LXLGvz2/al/aoj8FLN&#10;4H8CyrJqjLtkkVv9R7msMTi4UI89Q9LJ8nr5pXhhcLDU1v2nf2qLH4ewv4M8FslzrEq4J+8sP1r8&#10;ftU1jUNXv5tU1eVpp523SOT8xqveX93f3sl1dSNLNK26RmPzFqp1+c4/MJYuXPM/rLhHhGjkNHkh&#10;8f25hVywsJ9SvI9O06NpJpW2Kq/xNVOv0M/Ym+B8HiPU2+J3iGPNva5S0Vh0BqMvws8RV5Dt4oz+&#10;nkeBnjKp9v8A7MfwXHwk8Cx29xGo1C7VZLpvV6+nVPJPpT1UDrSHAGa/S8NSjSjyQP44xuNqY2tP&#10;E1vikTbKNlSUVqcpxeseDfCXiSLy9b0+3ul/6bRq3868V1r9k34F66TJN4ft1LfxR74z+hr6PD5/&#10;iBqyD6c0nCKOGtl+GxH8aEZHw7qH7BXwVvR+7N9bf9c5sf0Nc+//AAT6+F/8Gpagv/Al/wAK/QAj&#10;2BpmG9BWfsofynmz4Xy+X/LqJ8E2/wDwT7+Ei83l9qMn/bVV/pXeaR+xR8DdLCyNp0l6y/8APzK5&#10;/qK+uhg9MU47vSlGlFfZLpcNZfD4KUTzvw38L/AnhBM+GtKtbT3hiUH867/ZirDZxxTRnqTWx6tK&#10;jTpe5CJIi1JRRQdAUUUUAFFFFABRRRQAUUUUAFFFFABRRRQAUUUUAFFFFABRRRQAUUUUAFFFFABR&#10;RRQAUUUUAFFFFABRRRQAUUUUAFFFFABRRRQAUUUUAFFFFABRRRQAUUUUAFFFFABRRRQAUUUUAFFF&#10;FABRRRQAUUUUAFFFFABRRRQAUUUUAFFFFABRRRQAUUUUAcX4p8PaZ4q0O58P6zEsttcxtG6sOCtf&#10;gV8Yfg9r3wz+IMng1YnnW4O+yKj761/Q4VwApOa5y/8AC2g6pew6rf20clzb7vKlYZZN9eZmWVwx&#10;cbH1/CPF+I4fqzlH3oy6H5d/Ar9ie+1F4fEfxQDRx/eWxXoPrX6j+H/D2keGdNj0rRrdLeCJdqoi&#10;7VFdAAAnHFSfw8tWuDy6lhY+4eZn3EmMzir7XFzJakooruPDCo3qSo6APyE/bY+A50nUf+FreHIw&#10;IZm23qqOj9jX53PX9L3iTw9p3ijQbjw/qcayW9yrRurd1r8Afjp8JdR+EHjq58PT7ms2/eWr+sdf&#10;EZ9gPZS9vD4T+ivCviz63T/sjEz96HwHj+/bX018Gf2mfFfwf8PX2iadELmKb5rTeflhb0NfMNSb&#10;3SvAoV50Z88D9WzbKMLmtL2OKhzwOm8VeM/E/jjVH1TxVcyXU0h4DnAX/crmd9R0VhOpz/GdOFwt&#10;DDw9nThyQJPv1oaXpGoa1fx6Xo8TXN1KdoRBuY1698I/gF43+L2oiLQoTBZD792/yoPoO9fsT8GP&#10;2cPAXwgsB/Z0AnvmX95dOPnNezgMnq4v3/sHwPFXiJhMnX1fD+/VPj/4E/sQvFJD4g+Kg3uPmS0B&#10;4FfptpGladotlHYaXCsMMXyqiDaora/g4oJATk19xg8BTwsbQP5szziDF5xV+sYyZLUlFFdh44UU&#10;UUAFFFFABRRRQBE4+Wvwi/4Khfs+f2bq9v8AH3w1B+4vdtpqmwfdk/gmr94c84rzX4l+ANC+J3gb&#10;U/AGvorWeqW7W7rXbl2OlhK0KiA/jqdNtR16H8U/h3rXwo+IGp/D/XUIn0+Zox/tJ/A1eeV+uUak&#10;KkPaHQFFFFaAWLO/n028j1LTpGimt2WSNl/haOv6rf2RPjnZ/H74N6f4qLKdRtl+yahH/dnjr+Uq&#10;v0B/4J5fHj/hT/xnj8K6xL5ejeJNlq+4/LHcf8smr5ziLLfrGH54fFAymf0x0VGjVJX5qQFFFFAB&#10;RRRQAUUUUAFFFFABRRRQAUUUUAf/0v38ooooAKKKKACiiigAooooAKKKKACiiigCOvyQ/wCCo3xz&#10;HhLwFb/BzQLgJfa7+8u/9mzTrX6keIPEOmeGNGuvEGsSrFaWcLzTO38Kx/er+TL4/wDxb1X44fFj&#10;WPiJfMyx3UzJao3/ACzgj+4tfQcOZb9YxHtZ/DAuB4nRRRX6aahRRRQAV+vP/BL/APZ//tnxDP8A&#10;HfxDHi20/wD0TTlY4zMOp/Cvy28A+DNY+InjLTPAvh6PzLzUbpYI1r+t34SfDnRvhL8PtM+H/h+M&#10;La6dCsf1b+Jq+W4rzL2VP2EPtmUz1PZUlFFfnZAUUUUAFFFFABRRRQBUDKBxXhXx3+Llp8I/ANx4&#10;llw0+0pAnrJ2r2e8uI7a2a4JwqDJzX4YftU/Gq5+LHjySxsJD/ZemN5UC/3n/javJzTH/V6X94+w&#10;4J4alnmYQpT/AIcfjPmXWNVvNa1SfWb5y81w7O5PdnrNqRvv1HX5z8Z/YFGjGjH2dMKKKsQ20942&#10;yCNpG/uqKRp7Qr0Vcew1Jf8Al2k/74amfZrn/nk/5UHL9Zpz+2VtlFSeTN/zzf8AKl2v6NQXz0iK&#10;iijfQP8AdEiTTw/ckdf+BVcTVdZT7l5Mv/A2rPoo5w9lQLlzqWo3+3+0rmSfb93e26qdFFBcOSHu&#10;BRRViztp7+9jtbVGkklbaqr/ABUCnW5Pfme8fs8/CGf4u+PoNJeM/YoP392/ov8Acr98dM0610my&#10;h060QRxRL5aqOiqlfPP7MnwZtvhF4GitZ0Uajer51y/q5r6hTp9K/Q8mwP1Wl7/xH8kcf8T/ANt5&#10;hzQ/hw+EkqSiivaPhgooooAKKKKACiiigAooooAKKKKACiiigAooooAKKKKACiiigAooooAKKKKA&#10;CiiigAooooAKKKKACiiigAooooAKKKKACiiigAooooAKKKKACiiigAooooAKKKKACiiigAooooAK&#10;KKKACiiigAooooAKKKKACiiigAooooAKKKKACiiigAooooAqswUAAZBpGQIpFCldnynNfB/7U37T&#10;1v8ADa0k8I+F5VfWZl6L/wAsl9awxeJjh488z0MpymvmVeGGw0PeM/8Aao/alg8FQSeAvAsiy6tK&#10;uJZR8ywL6mvyCvLm6ubyS6upGlklbczMfmZqL+/utSvZNRupGlmlbdIzH7zVTr84x+ZSxUueZ/Wn&#10;CXCVHJMN7Gj8f25hRRUiVwH1x33w08A3nxH8Z2HhXS14mf8AeN6L/G1f0LeBvDOmeCvC9n4a0mNY&#10;oLONY0Va+Gv2F/hCmiaBP8R9XjxdX/EPtEc4r9FsKTtr73IMH7Gl7Wf2z+V/EviX+08f9Vg/cplu&#10;iiivoD81CiiigAooooAKKKKACiiigAooooAKKKKACiiigAooooAKKKKACiiigAooooAKKKKACiii&#10;gAooooAKKKKACiiigAooooAKKKKACiiigAooooAKKKKACiiigAooooAKKKKACiiigAooooAKKKKA&#10;CiiigAooooAKKKKACiiigAooooAKKKKACiiigAooooAKKKKACiiigAooooAKKKKACiiigAooooAK&#10;KKKACiio3oAY2dvTmq01wIYt0p21wfjfx74b+HujPq/iq5S2t1/iZuTX5M/Hj9sTxN4/km8P+BGb&#10;TNN6ed/y0lX2rzsfmlLCRvM+n4c4Tx2d1fZ4WHu/zH2F8e/2w/C/w5jl8P8AhBl1PVu4U/u4v99q&#10;/JHxz4/8V/ETXDrviq5NxK33QPur/uVxrvv/AHm7c1R18NjM1qYp2mf0vwrwPhMiXNS9+f8AOFFF&#10;ew/C74L+OPixqC2fhi3YQr/rLl/ljjrgp05znyQPqMwzDD4Cl7bHT5IHl1nYXepXUdrp0TTzS/Iq&#10;INzNX6J/Aj9iS51FIfE/xSGxR80dkvQfWvsP4L/sw+B/hJAlxEn2vUdv7y6ccmvqPyhGm1OlfXZb&#10;w+oe/iT+euLvFCtjb4XKvcgYOgaBpfhvTo9L0iBLaCJdqoi7VFdBt4zT/lp1fUQhyn5BKTlLmkSU&#10;UVHVkhTflptc3r/iTR/Ddg+oavcR20K/ed221E58pUYuT5InQEtjkZqQYMfSvnX4c/tHfD34k+KL&#10;nwh4blM1zax+YXIwj19GZAopVo1Y88DXFYWphZcmIhyyJqKKKswCiiigApj/AHKfRQB+N3/BUT9n&#10;465oVt8ePDsX+laWPI1FV/it6/Cyv7OPFvhrR/GXhy88M62nm2l/C0Mi+qvX8kXx6+FOsfBb4p6v&#10;8PNXDEWc37iT/npFJ9xq+94UzH2q+qVPsmkDySiiivsDQKkhmnSVZ4JGWRfnVl7NUdSUAf1IfsU/&#10;HVPjv8FLHWdTdTq2nqLW/X0Yf/Wr7L6iv5kv+Cfnx2/4VD8bodD1WXy9H8RbbObcflWX/li1f02J&#10;z+Nfkme4D6pibL4ZHOTUUUV5oBRRRQAUUUUAFFFFABRRRQAUUUUAf//T/fyiiigAooooAKKKKACi&#10;iigAooooAKj31JWDqmq2OiabPqt8/lw28bSSM3ZY6APy5/4Kd/G4eEvh1D8JNDk26h4i5udp5W1T&#10;r+dfz/173+0v8YLr45fGfWfHsxb7I0nkWa+kEfyLXglfqWRZf9UoQgdAUUUV7YBRRXafDnwLrXxM&#10;8a6Z4C8PI0lzq10sK/7P99v++KzqVOSHtJgfrj/wSy+A6u978eddt8f8uenfT+OWv2+IzXmvwz+H&#10;2jfCzwNpfgHQI1Wz063WBPwr0knrX5HmOOeLrzrHOOoooriAKKKKACiiigAooooA43xHoFn4k0Of&#10;RL3csVyjRvtO1ttfj18av2N/GHgF5tW8Gl9WsPvbMfv4/pX7XMFdeeKglihmjxJyK4cfgaWLj+8P&#10;oeGuJ8XkVX2mEfun8wc0M8L7HDKV+8rVXr9z/jR+yV4E+KMUmo2KjTdUx8lxEOC3+2vevyU+KnwM&#10;8ffCW/aLxJAXti3yXUfzRmvh8bk1XD/4D+k+F/ETL84/dy9yqeN1vaPr2p+H79NS0ubypozwRWLt&#10;eo68g+8nCNePJUP07+Cf7YHhPVZY9A+KtnbwzfdW7WNPJav0J07w/wDD3xHZi+020tLiGT5g6orK&#10;a/m/SvcPhL8f/iB8Jb5f7CuTPYfx2svzRmvo8tz/AJfcxMD8Y4q8LpVOfE5NPll/Ifuw/wAMvAJ/&#10;1mk2n/flaoTfCD4aTjLaHZt/2yT/AAryT4OftVeAvi2FsRItjqX8VtK3NfUSN37V9dR9jVjzwPwr&#10;HU8dgKnsMTzRkeVv8EPhNN/rNAsG/wC2Kf4VRf8AZ8+Dk/8AzALIf7sQr2rGOwoLEegrVYen/Kc8&#10;cyxUfhqy+9ngjfs0fBV/+Zftf++RWa37KnwMk+/4fh/Nq+kPxo/Gs/qNH+Q2/tzH/wDQRP8A8CZ8&#10;sy/sh/Aaf7+gx/8AfUn+NU3/AGMvgK//ADB1X/dd/wDGvrDc3pSZPpT+o0P5S45/mEdsRP72fHc3&#10;7EXwQmGY7Fl/3T/9etDw1+x78IPCWvQ+I9NtJWuLY5jDvuWvrXqO1Lg+lL6hQ/kLnxFmM48k8RId&#10;UlFFdZ44UUUUAFFFFABRRRQAUUUUAFFFFABRRRQAUUUUAFFFFABRRRQAUUUUAFFFFABRRRQAUUUU&#10;AFFFFABRRRQAUUUUAFFFFABRRRQAUUUUAFFFFABRRRQAUUUUAFFFFABRRRQAUUUUAFFFFABRRRQA&#10;UUUUAFFFFABRRRQAUUUUAFFFFABRRRQAUUUUAVQFK+gpN7enFOH3hivmf9ob496T8FPDrTgrNqU6&#10;7YIfU1nWrRpR55nVgMDWxtaGGw0OaUjj/wBpv9pHTfhLoTaNo5WfV7ldsa/88/8AaavxP1bVrzXN&#10;Qm1fV5TNPO2Xc/eLVo+KPFGr+Mden8Q69KZrm5bJJrm6/OcyzOWLl/cP6x4L4OpZDQ5H/Fl8YUUU&#10;V5h9uFeqfCH4e33xM8f2PhWBMpI++Y+kcf3q8v2V+vX7Cvwnj8P+FpviJqMe261DiLd2i7V6eVYT&#10;6xWjBnx3HHEP9j5ZOqvj+GB93eHtGtNB0y30rTo1jhto1jRV7LXRfdFOpDjvX6PCHIfyBOXM+aRL&#10;RRRVkhRRRQAUUUUAFFFFABRRRQAUUUUAFFFFABRRRQAUUUUAFFFFABRRRQAUUUUAFFFFABRRRQAU&#10;UUUAFFFFABRRRQAUUUUAFFFFABRRRQAUUUUAFFFFABRRRQAUUUUAFFFFABRRRQAUUUUAFFFFABRR&#10;RQAUUUUAFFFFABRRRQAUUUUAFFFFABRRRQAUUUUAFFFFABRRRQAUUUUAFFFFABRRRQAUUUUAFFFR&#10;vQBWeeJIt7nAr45+OH7V/hL4ZRvpOikalq38MKHhG96h/bH1f4k6N8OTqHgGbyYgP9KZBmUJ7V+J&#10;k0zzXDTzlmZ/mZmO7dXzWdZrLDy9jA/VfD7gOjna+vYmp7i/rU734h/FDxb8T9UbUvFN2ZT/AMs4&#10;/uxx/wC6tedUUbK+LqVOf35n9JYLBUMJD2OGhyQCrlnDPeSrBBG0skrbFVRXo3ww+E3jX4r6suj+&#10;GLdnU/6yVv8AVx/7zV+wHwP/AGWPBnwoiTV9RQX2rbPmuZByK9LL8qqYqXufAfG8T8e4HJI8nx1f&#10;5D46+BX7Fuq+JXi8R/Ezda2Y+ZbNerfWv1Q8K+F9E8IaRHo/h63S2to/lVEXFdYibI+MCngccGvu&#10;sHgqWEj7h/NOf8T47OqvtcXPT+UkoqSiu08Ajpvy0zfxiuY8S+LdB8KaadU166jtLdfvPK20VE58&#10;pUYSlLlidKxyuGrnNe8VeHfDFm19r15HaRJ95nO2vzx+K37euj2SSab8Nbb7VN937TIMw/nX5y+O&#10;fib44+I96154tvpLo7/ljB/dD/dSvCxmf0qXuUvfP0vh7wwzHMbVMX+7gfpN8Wf289D0gSaZ8OIR&#10;fXK/L50nyxL+OK/OPx38VfHXxGv21HxTqEk+/og+WMf7q15vRXyeKzOriPjmfu2QcFZZk/8Au0Pf&#10;/nO++GPj28+HfjrTvGNmWUW74kT+8n8df0SeFte0/wAUaBaa9pziS3u4lkjYf7dfzQp81frP+wX8&#10;VzqujXPwu1CTdNpw82D/AK4v0r1OHMZyVPYz+0fB+L3D3tKEM3o/FH4z9JakqNH3VJX3B/PAUUUU&#10;AFFFFAETLvr8mf8Agp58Ch4t8BwfGjQ4P9O0L93d7fvSWT9a/WbpxXO+ItA0rxRo11oGtRrPZ3kL&#10;QzI3dZK3wOKlh6sayA/jCeiva/2gvhBqHwP+Leq/Du9DeVayb7V2/wCWlvJ86tXilfsWFrQxUPaU&#10;zoCiiitAJEd0ffGzKy/OrL/DX9TP7FPxwj+OnwO07XdRl3arp6/Y9Q/66x1/LElfoL/wTn+OB+Fv&#10;xuj8HatL5WleJ/8AR2yflFx/yxavnuI8u+sYf2n2oGcj+l+imJ9yn1+ZmYUUUUAFFFFABRRRQAUU&#10;UUAFFFFAH//U/fyiiigAooooAKKKKACiiigAooooAiAAGK/NH/gpR8b1+G3wdPgzSJQup+Jm8jj7&#10;wg7mv0kmnjto2kchVVdzNX8rX7ZXxon+Nfx51XVoJN2maa32CyXGFMack/ia9jh/AfWMRzfZiaQP&#10;k+iiiv1U0CiiigAr9nv+CVnwNLz6l8ddbi/vWensy/8AfbV+RvgbwfrHj7xbp/gvQEaS91OZYI1/&#10;66V/XH8Jvhxo3wl+H2lfD3QFUW2mW6wj3b+Jq+S4ozL2VP2EPtmUz1JPuU+iivz8gKKKKACiiigA&#10;ooooAKKKKACiiigCts4zWBr+gaR4hsJNP1eFLiCVdrI67lrpKgdlo5eYqEpRfNA/Lj42fsOQy+br&#10;3wvfZKfna0dsA1+buueGdb8LahJpGvWslrPGdpRxtr+mUoSuD3rx74lfBPwH8VNONl4mtVZ8fJKP&#10;llT6V81mXD8K3v0T9U4V8T8VlvLRx/vwP536Er6z+NP7JHj34Zu+raMp1XSVGdyf66Ovkx0218ji&#10;cNOlPknA/ofKeIMHm9L22Dnzkltcz20qzwFo5F+ZWVvmWvuT4Lftp+J/ByjQ/HiG/wBO6LL/AMtk&#10;+tfCdSb6jC42rh5c8DmzzhrBZ1S9jjIcx/SB4G+JvhH4jadHqPhW7juYZF/hPIr0UMNu3FfzU+C/&#10;iB4v+H+qjWvCF61rKvp91v8AfSv1I+CP7bmjeJxFoPxEC6fffdWX/lhJ9DX22Az2GJ9yt7kj+eOK&#10;vDTGZV+/wvv0j9FaeRmsaxv7W/iWa0kWWNvusprVJxXvuR+ZSjyEtFFFMAooooAKKKKACiiigAoo&#10;ooAKKKKACiiigAooooAKKKKACiiigAooooAKKKKACiiigAooooAKKKKACiiigAooooAKKKKACiii&#10;gAooooAKKKKACiiigAooooAKKKKACiiigAooooAKKKKACiiigAooooAKKKKACiiigAooooAKKKKA&#10;CiiigAooooAKKKKAE6CmUVwvjfxppHgfRbjxBrsywWtqu53aonKMI88yqdOVWXJA5H4yfFrQPhF4&#10;Sl1/VzuYDbFH/E7elfgn8Q/iHr3xL8Sz+J/ETEyyfcTPyxr/AHVrtfjd8Ztc+MPiqXU7ssllF8tt&#10;Dn7i+teHV+f5xm0sXL2cPgP6j8POCI5RR+t4v+LIKKKK8U/TQooqSgD0n4UeBb34ieOdO8K2qsyT&#10;OvmN6Rfx1/Q74c0e08PaJa6RZqEitY1RVXtX54fsF/DFbHSLr4i6imJLv93Dn05r9MCRyrdq+9yD&#10;B+ype2n9o/lfxP4h/tLMfq0PgpktSUUV9AfmoUUUUAFFFFABRRRQAUUUUAFFFFABRRRQAUUUUAFF&#10;FFABRRRQAUUUUAFFFFABRRRQAUUUUAFFFFABRRRQAUUUUAFFFFABRRRQAUUUUAFFFFABRRRQAUUU&#10;UAFFFFABRRRQAUUUUAFFFFABRRRQAUUUUAFFFFABRRRQAUUUUAFFFFABRRRQAUUUUAFFFFABRRRQ&#10;AUUUUAFFFFABRRRQAUUUUAFFFFABRRRQAVG9SUUAYGp6Xaapp8mnXiLJFIu10boVNfgt+0l8GNQ+&#10;D/jmW1hVv7MvN0lu/ofSv6ACob8K8J+Onwe0v4y+Cp/DdyVWdRugl/uSdq8jN8D9Ype58R9nwRxR&#10;LIcd7Sf8OXxH8+KWzzOqJ8zN91Vr7m+A37GviDxq8XiPx+GsrD7y2/8Ay0k+tfZXwQ/ZD8I/DNF1&#10;vxIV1TVj/wAtHHyJ/uL2r7Iihjt49icA15eW8P29/En2/FvirUxXPhcq0Xf/ACOR8GeBvD/gfTY9&#10;F8PWsdpbxLwiLXebeKXpT+MV9RCMY/Afi9SpKpLnmHH4UzAFIenNcr4m8W6D4S06TU9duo7S3j+8&#10;7naKJzjH4gjFyfLE6VXYLyMVyniPxr4X8KWTXniO9itYlHLOdtfnX8Wf28re3V9H+GFr57/d+1zf&#10;dr86/GfxE8bePtQbU/FV9JdO33UJ+Vf91K8DGcQUqXuUffP07hvwtx+ZfvsX+7gfo18Vv297KxEm&#10;k/DKD7XKvy+fL0r86fG3xK8afETUWv8AxVfSXJ/hQn5R/wAArid9R18piszq4j4z93yDgrLMpj/s&#10;0Pf/AJySo6kra0fw3rPiC9FjodtJdTN0RBurzz6bFYqlRh7SoYtamk+H9X8QXy6XoltJezMeFQbq&#10;+8fhR+wn4j1lo9U+JU32KH732aI7nP41+lHgL4PeAfhrp4tfDNhFb/3nC5c/jX0GD4drVffqe4fl&#10;fEPitgcF+5y/95I/M/4R/sNeKPELx6p8Rp/7PgHzeRH80h/Gv0q+HHwd8C/C6w+zeErKOE/xS4zI&#10;fxr19fucYp6dOtfW4TLKOH/hn4VnnFuYZxK+Lqe7/KPRNtSUUV6B82FFFFABRRRQAVG6bqkooA/I&#10;7/gqH8Cj4p8B2vxi0SLde6D8l3/tW/8A+uvwMr+zfxP4f0vxVoN54b12JZ7S+he3mQ/xJIvzV/JJ&#10;8cfhTqnwY+KWsfDrUVbFjM3kSf8APSL+Bq+64Ux/MvqkzSB5HRRRX2ZoFWLaaewuI7q0LLJEysrL&#10;2aOq9FAH9X/7KPxstvjl8E9J8aSMrXqp9nvV/u3EfWvqGPvX88f/AATF+Nh8EfFG6+E+ty7bLxKN&#10;9rx0vI+o/Kv6G1+4K/Is2wf1SvOmc5LRRRXngFFFFABRRRQAUUUUAFFFFAH/1f38ooooAKKKKACi&#10;iigAooooAKKKjegD4m/br+NCfBf4C6jd2koTU9X/ANBsv95uv6fzr+Xh/v8A+1X6I/8ABSX40H4l&#10;fHH/AIQrS5t+neGEMKqveeT/AFzf0r87nr9M4Zwf1fD88/tmkAooor6E0CiitTRNH1LXtZtdD0qN&#10;pLi6kWCNV/iaSspz5AP1f/4Jb/BMat4t1L41axGDBpn+h2OT1mfqfwr96V/1deG/s+/CXTfgn8Jd&#10;H+HWnou6xh/etj/WTv8AM7fnXvJr8kzPGfW685mEkLRRRXEIKKKKACiiigDnNZ1qw0Kwl1fU5Fhg&#10;hUs7t2UVieG/G/hfxdZi68PXkV3G38UZ3V8Y/t1fEceGfAcPg3TZdt1qrFG2/wDPNeTX5S+F/GPi&#10;jwZei88MX81m6/3H+X/vivAx2e/Vq/seQ/SuF/DmtnmAeMjPll0P6YdwpNoNfkF8Nv28vEulmPT/&#10;AIh2gvF+751vw/5V+rGg6zBrelwalCpjEyK4V/vfPXpYPHUsV8B8jn/DWOyWfssbA6uiik3LXaeG&#10;LRSblpaACo9lSUUAUZoY5U8twGDf3q+JfjT+xv4S+IssmseHiul6kfm3ov7uT/fTNfbqkbaUENWG&#10;Iw8a8eSZ6GWZtictq+2wc+WR/OF8RfhN41+Fmptpvi2ydEP3Zl/1Z/3WrzJ6/pd8UeEfD3jLSn0n&#10;xFbR3UEgwyuN1fmF8av2H77S2l134WMZ4z8zWb9D9K+Mx/DsqXv0feP33hLxWo4n/Zs392Xfofm/&#10;UlX9T0zUNKvXtNWha3njOCjjawrMr5w/Y4ThXhzwPo/4OftLfEH4R3i28Mn9oaf/ABW8p5Sv1x+E&#10;37SHgD4q2YOmzCG6/it5fllH4V/P/WhpWpXem3seo6dK8E0XzK6Hay17WAzirh/8B+d8T+GuBzX9&#10;9h/cqn9OiPFKm7rUpzjgcV8Vfsc+PviP458ITX/jnbJbxtttpiNsko9xX2mudxOeK+8w9b6xT5z+&#10;YMzy+WAxE8HOWsS7RRRW5xBRRRQAUUUUAFFFFABRRRQAUUUUAFFFFABRRRQAUUUUAFFFFABRRRQA&#10;UUUUAFFFFABRRRQAUUUUAFFFFABRRRQAUUUUAFFFFABRRRQAUUUUAFFFFABRRRQAUUUUAFFFFABR&#10;RRQAUUUUAFFFFABRRRQAUUUUAFFFFABRRRQAUUUUAFFFFABUdSVXegDJ1XUrXSdNk1G6ZUiiXczH&#10;stfiL+1D+0DqPxb8QtoOkOY9Fs22oF/5bPXs/wC2J+0rNq0knwu8Hy/uj8t9Kh6e1fnB/F+7r4rP&#10;c39p+4on7/4Y8D+zj/a+Phr9gN9R0UV8ufuYUUUUAFdb4N8K3njHxLZ+GrAMzXcqof8AZxXJV+jH&#10;7BXw1i1XVrz4hakn7uAeRB9K7svw31ivCB8zxbnqyjLquMR+n3gfwnZ+DvDVl4fshtitYVjFdzjN&#10;CkCnjnpX6bGHLHlP41qSdSXPIdRRRVEhRRRQAUUUUAFFFFABRRRQAUUUUAFFFFABRRRQAUUUUAFF&#10;FFABRRRQAUUUUAFFFFABRRRQAUUUUAFFFFABRRRQAUUUUAFFFFABRRRQAUUUUAFFFFABRRRQAUUU&#10;UAFFFFABRRRQAUUUUAFFFFABRRRQAUUUUAFFFFABRRRQAUUUUAFFFFABRRRQAUUUUAFFFFABRRRQ&#10;AUUUUAFFFFABRRRQAUUUUAFFFFABRRRQAVHsqSigCPalSUUUAV/laotoJzUn3Rj0r5y/aL+M1v8A&#10;B7wS2rD95eT/ALu2i/vPWVatGlHnmdGCwlTFVo4aj8Ujlf2gf2nvDXwatRp9kReatKv7u2Rua/HX&#10;4i/Ffx58TtTbVPFd+03zb1h+7HH/ALq1xmv65q/iLWZ9d1qYy3Nycu5PWsivz3Ms1q4qX9w/q3g/&#10;gTCZPR9pVhz1f5iTfUdFdL4e8Ma34rvxY+HbSS5mY8pEMivKX9w+1xWKpYWHtakzmkrpPD/hrWvF&#10;GoDSdBs5LqZugQbq++/hR+wbrGohNR+JtyII/vfZoDgCv0e8D/C/wP8ADnTRp/hWwitU/iYLyf8A&#10;ebvXv4Ph2rV9+fuH5RxD4s4TBfucu/eSPzU+E37Cuuay8ep/Ei4+xwD5vs8XzSH/AH3r9Jfh98KP&#10;A/w108WfhOxjgCjazhfnP/AutepKCE5NCnA+avr8Ll1HD/w4H4bnfFWYZxO+Lqe7/KT7KkooruPn&#10;gooooAKKKzhd2vn/AGTzFEjLu27vmoA0aKKKACiiigAooooAj2pX42/8FUfgl/aug6b8bdJj/fac&#10;y2l//wBe8lfslXA/ELwRo/xF8G6n4H1xFks9TgaCRW/6aV15fi3ha0KyA/jdortPiP4I1f4beOtV&#10;8A62GWfTrpoW3D/vhq4uv16nU54c8CwooorQ1Nzw9repeFdbsfE+jSNHeadMs8bL/ejr+uH4HfE3&#10;T/jB8K9G+IOllWTUbZXdf7sn8a/nX8gVfs3/AMEqvjQwn1T4F6xICf8AkIafn0PWvleKMB7Wj7eH&#10;2DKZ+5NFFFfnhAUUUUAFFFFABRRRQAUUUUAf/9b9/KKKKACiiigAooooAKKKKAAcV4R8fvipYfBj&#10;4S638RL1lzYWzmFf708nyxL+de5N0r8Pf+CrPxfM11o3wT0uXlf+JjfKvt9xa7ctwX1qvCmB+O2s&#10;arqOt6pca5qrtJcXUjTyN/eaT56y6KK/X/gOgKKKKYAlfpL/AME1PgqPiJ8ZpPiBqsZOneGY1kT+&#10;61xJX5tIm9lSP5mf7lf1OfsSfB5Pgx8BtK0meNV1HUF+2Xv+/JXznEuM+r4fkh9symfYiVJRRX5q&#10;QFFFFAFbPy0FgE5rndd1/SPDemyarrE6QQRruZ3O1fzr8pvj/wDtn6prUk/hn4YM0Nr91777pb6V&#10;w4zMKWEhzzPcyDhvG51W9lhYH68GXGCvSoZnEaFj90V+eX7Gv7Q8vi+0/wCFeeLLjfqNmv7t3P8A&#10;rYvUV+hF7ZRX1q9rL8ySLtb/AHTW2GxMcRS54HNm+TV8qxU8HjD8Bf2k/iPN8SfivqGoo+63sh9n&#10;g+vevnyv1m+JX7Bmgavv1DwDdmwuX/5ZSfNEa/OP4kfCnxj8LNWGj+LoVQt/q2R9yla+AzLB16Uu&#10;esf09wPxJlWKwtPLsHP34fYOw/Z38Ex+OfifZQattFhYf6VclvukJ0Ffp18Rf2zfhV4CzoujTHVL&#10;qLjZbc1+Mdtrd9YWE1jp07wxz7fMVDt3Vl76eGzaWHpclEWecCU88x31zH1Pcj9g+7vE/wC3z8Sd&#10;UDReHbSCyj/hZ8SN+leFax+098atVfMmuPF/swgLXgVFYzzPFVfjmezg+CMowsP3WHgevp8f/jKj&#10;b08Q3X/fVd3on7XHxz0Rh/xNPta/3ZY91fMtFY08biIfBM6a3CuV1Y+/hoH6TeDv+ChGrwyLD410&#10;vMf8T25BFfdXw0/aG+GPxPgUaDqMX2nvBIdsg/Cv576uWd/Ppt0t3aSPHIn3WVtrV6uGz+tS+P3z&#10;4bO/CfAYpXwn7uZ/T4HLpkYJpyMce9fjX8D/ANtLxD4Tmh0X4hlr+wPy/af+Wi/Wv1j8H+L9B8Za&#10;JFrmgzpcW067ldGzX1+DzGli/gPwfiLhXHZFU9ni4e7/ADHbpUlRo1SV3Hzx86fF39n7wB8XLUtr&#10;1usV3j5LhF2yr+Nfkt8af2YvHfwllkvREdT0zOVmiGSv4V+9LAYwP1qjd2NrexGK7QSIeGDDrXkY&#10;7KKWIR9pwzx1mGRy5KU+an/KfzCV6T8Ivh7qvxQ8c2nhSxRj5h3zP/cj/iav09+M37Efhvxcsute&#10;ASmnagPm8vGIJPqK7n9lP4AXfwj0KfUPEsaHWb1syNncEj7KtfP0cgq+35J/AfrGa+KuFrZZKrg9&#10;Kp9QeD/C+l+DdAtPD2jxLDa2cSxxqvpXYnmq676sV9pCPIj+dZylKXNIkoooqyQooooAKKKKACii&#10;igAooooAKKKKACiiigAooooAKKKKACiiigAooooAKKKKACiiigAooooAKKKKACiiigAooooAKKKK&#10;ACiiigAooooAKKKKACiiigAooooAKKKKACiiigAooooAKKKKACiiigAooooAKKKKACiiigAooooA&#10;KKKKACiio99AFc8gMOBXwp+1r+0ZF8ONH/4RHwzMo1e+XaCP+WS+te+fHL4waT8HfBk+u3zBrkrt&#10;gi/ikb0r8DvGHirV/GOvz+JdedpLm5bcTXzmeZr7GHsYfEfqHhzwY84xH1vEx/dQOfuZnmlM853S&#10;N87NVeiivhT+o+TkCiiigQUUUffoA0NNsJ9Vv4dO04M01wyxxr/tV/Qh8Cvh9bfDf4b6d4YjX544&#10;lMrf3pG++a/KX9jH4af8Jl8TF169XNrpa71z6npX7fW4hjGxe1facOYS0JVmfzl4v597bFwy2H2D&#10;Qooor6k/GgooooAKKKKACiiigAooooAKKKKACiiigAooooAKKKKACiiigAooooAKKKKACiiigAoo&#10;ooAKKKKACiiigAooooAKKKKACiiigAooooAKKKKACiiigAooooAKKKKACiiigAooooAKKKKACiii&#10;gAooooAKKKKACiiigAooooAKKKKACiiigAooooAKKKKACiiigAooooAKKKKACiiigAooooAKKKKA&#10;CiiigAooooAKKKKACiiigAooooAz5cJ8x7V+GH7YnxEfxr8Wp9LgfNvpf7hF/wBs9a/bTxFdpp2g&#10;3eoP0hjaT/vkV/Nd4h1KfWNevtYujukuJmkZv+ujV8zxLWlCnClA/XfB7Ko18fVxk/sGW9R0V9P/&#10;ALKXwth+J/xQigvxm105PtEo/wDQFr4+hR9rOEIH9B51mdLK8FPGVvhgetfAT9jfVfHFrB4l+IRa&#10;zs5F8xLZf9YV96/UfwJ8N/B3w500ab4Ts47VF+8VX5m/3mrvYbaO2hCQLtC/Koq4FynX8a/Q8Hll&#10;LCx9z4j+Q8/4qx2cVefET93+Ut0UUV6Z82FFFFAEeM1Vkyv8NSDGMZrzzxr8TfBnw+sTqPiu+jtI&#10;h3dqmTjD35lU6cqsuSlHmPQSG79K4Lxt8SfBngDTW1LxbfxWka92Nfmz8Wv289S1APo/wttRDH93&#10;7ZcdK+AvEvjDxF4xvjqfiW9kv52PV2r57F8RUoe5R94/VOHfCrH4/lrY/wDdwP0B+Kf7ed5eQyaR&#10;8NbMJn5TdTjivkjwV8bvF2j/ABQ0/wAd63fy3bRPsl3945PvLivEXoTy/wCOvlq2Z4itLnnM/acv&#10;4CyvBYaeGpUvjP6bNF1qx1/SodV01w0U6K6sP7r81v8AUV+dv7CvxV/4STwjP4D1ST/StJGY897f&#10;sa/QvdhmHpiv0TCYj6xT50fynneVzy3GVcHV+wXKKKK6DzAooooAKKKKAPwc/wCCqfwZfTvEWmfH&#10;LRov3N8osNQ9pE/1Jr8fq/rs/aC+Fth8ZPhFrnw9u0UG/gbyW/uyp8yN+dfyT6rpV1ompXGj6qGi&#10;uLWRo5Fb+Fo6/RuFMf7Wj7Cf2C4GXRRRX05qFen/AAe+I178JPiXo3xA08sDpl0rSf7UX8a15hRW&#10;dSnCcOSoB/Z34b8Q6V4n0Kx8R6Q6y2uowrNCy91kXfXS1+XH/BMT4xyeNvg/N8PNYlDXvhh9ie9q&#10;/I/Kv1Lr8cxeHeHqzos5wooorEAooooAKKKKACiiigD/1/38ooooAKKKKACiiigAooqPf8tAGNrO&#10;sadoumXGs6lIsdvbRvJI7dFWP71fyH/HP4nXXxh+LWu/EK5LY1G6byFb+GKP7i1++P8AwUm+LbeA&#10;PgBc+F9Ol2X3iR/saYP/ACz/AOWtfzd/w/u6+44SwHKp4k0gR0UUV9qaBRRRQB9X/sYfBp/jB8fd&#10;I0e7j3adpbfbr1jwpjg4A/E1/VPDF5PyJhV7LX5b/wDBML4PjwX8KLj4iatEEv8AxJINn+zaw8D8&#10;zX6qA8Zr8r4ixn1nFcv8pnMdUb1JVaWXy/nf7teMZlbc2Pu14r8XPjt4K+D+lteeIJw07D93bp/r&#10;JPpXzX+0B+2PpPg3zfDHw+ZLzUh8ryZ/dRfWvye8R+Kde8XarNr3iK5a7u5DuLua+dzXPYUfco/E&#10;fqPBvhtiM15MTj/cpHrHxj+P/jj4x6kzaxIbbTVb91aJ0H+//frwj76Uffre8PeG9d8U6pFo+gWz&#10;XVxMcIiCviK054mfvn9F4XL8FlGF5KPuQgN0DVNX0PWoNX0Fyl7BIskJH3t1f0JfCDxRrfi/wFp+&#10;u+JbJrK9njzLC3avl79nf9kLSPACw+KPHyLe6vtyq/ejiPtX1/4x8W6P4B8NXevauwjt7OPzG9hX&#10;2+SYKrh489Y/nPxE4owue4mFDBw5pQ+2eTftB/HfRPgx4XN1KVm1K4XZaw/3nr8NfFPjTXvG+vTa&#10;/wCKJ2nnnb/vlf7qV0PxW+JuvfFPxjdeKtXZv3h2Qp/DHH/CteY183mubSxcrL4D9d4B4Kp5Phvr&#10;FX+LL4goqTZX2D8Df2RPFfxNVfEHiNjpumHoCP3rr715+Fwc60+SB9hnOe4TKKX1nGT5YnyFDbTz&#10;N5cAZm/uqtei6N8GPinrSLJpeh3bq33WK7K/cfwF+z38L/h1bKmgabGZV6zON0p/GvZ47O2tV/dI&#10;qfQV9NQ4X5v40z8TzLxllflwGHP59J/2cvjVax+bL4fnA+teZ614Q8WeGW2a/p9zZN/toy1/TIEV&#10;xyK5rVfC+g63C1tqVtFPG33lkRWronwzD7EjkwvjLjYSviKUT+aDZUdfsb8Wv2I/CHitX1TwUw0u&#10;9IztXmFvqK/Kz4h/DfxX8NNYbQfFdv5Tr91/4ZP9yvncblVTCfGfrfDXG+Az/wBylL3/AOQ4lPlr&#10;6E/Z/wD2gPEXwY8QBtzTaTO3+k2zdv8AbSvnujfXHha0qUueB7+bZTQzGhPDYqHPGZ/Sr4R8YaJ4&#10;z0CDxDokizW1wu5GX0NdkjDbX4xfsZ/Ha48H+JR8PNdkzp+oH9yxP3JPSv2bQo4BHcV+kZdjPrdL&#10;nP5B4q4cq5Fjp4Sp8P2S3RRRXcfOhUaLUlFABRRRQAUUUUAFFFFABRRRQAUUUUAFFFFABRRRQAUU&#10;UUAFFFFABRUe+jfQAwBemKcPpUbzRoMk1yeqeNvC2iKX1W/gtgv/AD0lVamUlEqNKUvhidcM9qCG&#10;7CvnrVP2nfgtpH/Hzr1s/wDuMG/lXCXP7bXwKh/1eomT/dR/8K5p4+jHeZ6lHIMxrfBh5/cfYGGF&#10;G71NfHcX7bfwOfrfOv8AvI/+FdXpf7WvwO1c7INbhB/2zj+dCx9CW0yp8OZjS+PDz+4+miOOKQZI&#10;+YV5/ofxL8HeI036RqdvcD/pnKpruROp6GumEoy+E8upSnD3ZxL1FR76kqjMKKKKACiiigAooooA&#10;KKKKACiiigAooooAKKKKACiiigAooooAKKKKACiiigAooooAKKKKACiiigAooooAKKKKACiiigAo&#10;oooAKKKKAK+4cGuV8R+J9K8MaPNrWqOsMES7nZvaund41/AV+Q/7Z/x+PiDUW+GHhyTFtbN/prr6&#10;+lcOOxkcJS5z3+GMgq51joYSlt9o+Z/j78ZNV+MfjSXV5MrZQHy7SLPRf79eFO+6h33rUdfmlSpO&#10;c+eZ/YmWZZSy3DwwtGHLCAUUUVmd4UUUUAFSJUdewfAbwM/xD+J2m+H9haEP5s3+7HWlOHPPkgce&#10;YZhDA4WeKn8ED9cP2P8A4af8K/8AhhbS3abLvUf9Jm+pr6674PeqNpaxWcK2sC7UjXaq1oZy2PSv&#10;1PD0o0qcYQP4lzLGyxmInia32ixRRRWxxhRRRQAUUUUAFFFFABRRRQAUUUUAFFFFABRRRQAUUUUA&#10;FFFFABRRRQAUUUUAFFFFABRRRQAUUUUAFFFFABRRRQAUUUUAFFFFABRRRQAUUUUAFFFFABRRRQAU&#10;UUUAFFFFABRRRQAUUUUAFFFFABRRRQAUUUUAFFFFABRRRQAUUVHQAgHFHQcUzfXLav4w8O6Iu7VL&#10;+C3H/TSRVqJzUfjKjScvdidTgml2tXz7qf7TfwY0vKXOu2zFf7rBv5VxFz+2r8Crfpqfmf7qP/hX&#10;PPH0Y7yPUo5BmNX4MPP7mfXOMdqXIr46T9tv4Ev/AKzUCn+8j/4V2WmftV/BHVyEg1yFT/tHFEMf&#10;Rl9sqtw/mNL48PP7j6S6D5RQOeorg9C+InhHxCu/RtQt7j/rnKprukk3c5rphJS+E8upSlT92cSz&#10;RUdSVRmFFFFABRRRQAUUUUAFFFFABRRRQAUUUUAFFFFABRRRQAUUUUAeY/FLcfh1rfl9fsc3/oLV&#10;/N7J95v71f00+ILSPUtGudOfkTRsjf8AAhX82vizRrnQPEt/oNyNr20zRn/vqvkuJ4awmfungtWj&#10;7TE0TnK/Sj/gnW1suv8AiJH/AOPhlgc/98tX5r173+zx8UW+EvxDh12YsLO4TyLkez9HrwMpreyr&#10;wnM/T+PMvq5hk9XDUfjP6FaQ4rm9D13T9e06HVdLlWe3nXfG6n5StdARkYr9JhPnP4+lHlfJIUKo&#10;jwKjAC9Bip92eteTeP8A4ueBvhxate+LLyO3C9AW+Y05SUfemVSoVK8uSjHmkepE4XGK838bfFbw&#10;L8PbFr3xXfx2yr2Y8mvzT+Kn7duu6uJNO+GsH2aJvl+1Sruc/wC4lfBfiDxNr3ia+Op69eTXc7Ny&#10;7ndXzeO4ip0/con6rw34UY3MP32PlyQP0C+Ln7dusamH0b4Y2wgjbj7VMOK+A/EXivXvF16dQ8S3&#10;kl1K3Uud1c7vqOvlcTmVXES9+Z+6ZHwnl+Tx5MHS/wC3yTfUdSIm6uu8J+AfFPjq8Fj4WsZLlm7o&#10;PkX/AIHXNThz+4e5isVSw0PaYmfIciibq6rwp4I8V+Nr8WHhWxkvGb+4Pkr9D/hV+wPIjpqnxPuS&#10;x+99nhPAr9F/CfgTwp4G0xdO8N2cVnCv8KLXv4Lh2rV9+t7p+TcQ+LeHwn7nK/3ku/Q+FP2aP2TP&#10;Evw38TQ+O/FF95dysewW9t9wq9fpIFHOe9MjTHfNSgYr7LC4SOHjyQPwPOc6xOb13jMY/eJaKKK6&#10;DywooooAKKKKAIWGRiv5sf8AgpJ8GP8AhXXxvfxppUeNM8TD7Qf7q3EfySrX9J44FfC37fnwgX4s&#10;/ADUfsMXmajon+nWn1HX/PtXp5Jj/q2KhIcD+Ymij+Civ1o3CiiigD7F/YZ+L3/Cofj/AKVcXUvl&#10;6drLf2dd5557Gv6mAwPPrX8UyPIjLJAdrI25Wr+rX9kP4sx/Gr4FaD4wnk33ogW1vfaeDr/jXwfF&#10;2AtOGJgZzPquiiivjjMKKKKACiiigAooooA//9D9/KKKKACiiigAooooAKjenjpXj/xn+Idn8KPh&#10;lrfxBvWXbplnLIvvJj5F/OnGPO+UD8Af+CkXxZPxF/aAm8N6dJvsPDMf2Mf9fH35q/PqtDW9Y1Hx&#10;Dql1rmqyNLcXszTyM3dpPnes+v2HL8L9Xw8KJ0BRRRXWAV3Hw08D6j8TfiBo/gHRxun1W6igX/2d&#10;q4ev1p/4JV/Cf+3fH2p/F3VU/c6PH9ks8/3p+tcOb4r6vhZ1jI/cjwf4Z03wR4X07wjo8fl2unQJ&#10;BCnsi12dR7Up5OK/H/iIFqlNCkyski7lZdrLV2o6YH4ZftUfAK4+FXiRvEuhxE6PqL87f+WUtfHn&#10;8df0meOPB2i+P/Dd14X12FZra8j2Mrd6/LTwl+wz4mu/iJdafrz+Tods/wAky/fnX3r4vNcklGrz&#10;0ftH9AcE+JFGOBnQzSfLKn+J8tfCz4O+L/i1ri6T4bhPkq3765Yfu0Wv2k+CPwB8IfBfTNunR+be&#10;Sr+9uHHzt9a9P8E+AfC/gHSIdD8LW6W9tEONortihEf3ute3lWTQwnvy+I/OuMOO8Vnk/ZR92kKN&#10;vDCvy1/b5+JxP2L4Y6XIOf395j+7X6e39wlnZyzt0Rcmv53PjR4wn8cfE7WNfdtyvOyR/wC7H8lY&#10;8QYn2VDkh9o9DwtyRZhmn1ifw0zy16jor0H4YeA7n4jeOtN8JW27F2+ZG9EH32r4WnT558kD+nMb&#10;jYYShPE1/ggfYf7Iv7OMPjWZfiD4wh8zT4W/0WKQfLIfWv16hgghiFso2qnAArB8O+G9J8J6Jb6F&#10;piLHBbosaKvtxXW7QeBX6XgcDDCUuQ/jniTiKvnGLniqu32R9SUUV3HzwUUUUAUzyRXjnxa+Evhj&#10;4veHH0DxDCuf+WUmPmRq9kypi4pNp9eKmtRjVjyTNMPXqUKkK1GXLKJ/Nr8R/h7r3wy8W3HhbxCj&#10;LLCflb+GRf4GWuBr9lv22/hInjHwR/wmenR7r/Svn+X7zR8b0r8ba/N82wf1SryH9c8D8S/29l8H&#10;P4/tlizvJLaVbuBmWSJldWXs1fv/APs5/E62+KXwx0/WchrlU8qf2lTrX8+lfov/AME+vGb2nibU&#10;vA87/JOn2qNfqK6sgxLpV+T+c8HxZyRYvL/rq+Omfr7RRRX6AfzAFFFFABRRRQAUUUUAFFFFABRR&#10;RQAUUUUAFFFFABRRRQAUUVHQAw8DA4qMkbMtgV5f8Rvid4Q+GOjPq3iq6S3jUfKufmP+6tflh8Yf&#10;21/GXjCSTTPAatpVkOkn/Ld/pXn4zNKWF+M+n4f4RzDO52wkPd/mP05+IXxw+G/wyszL4l1GKF+0&#10;QbMhr4Y8cf8ABQKYs9t8PtNz6SXHA/lX5n6lf6lqt02parK88zNvZnO5qp18lieIq1X4PdP3LJPC&#10;PAYX38x/eSPe/F/7THxm8ZMRe6vJBE38Ft+7WvEL/VdV1KXz9RuZJ2/vO+6qdFeHUxU5/Gfo+Cyb&#10;B4OPJhaUYBUm+o6KzPSCiiigCxbX91YOs+nSPAy/dZG217n4H/aP+L/gkhrDVpJ4l/5ZXJ81a8Eo&#10;rSGJlD4DzcwyXBYyHJi4Rmfqv8PP2+tOvGjsfiJZGzZvl86L5of5V9+eEPHnhbxxpi6l4Zu4ruJu&#10;8bbhX81ldt4I+IXi34fX41bwleyW7L99Aflb/fSvfwHEVSGlb3j8r4h8IcPXj7TK3yyP6U1z2GKn&#10;AH8PNfn58Cf2zdI8dyR+G/HAWy1P7qt/yzl+lfekE8c8IkQ5Vq+yw+Kp4iPtIH4Nm2TYrK6vsMbT&#10;5TToooroPMCiiigAooooAKKKKACiiigAooooAKKKKACiiigAooooAKKKKACiiigAooooAKKKKACi&#10;iigAooooAKKKKACiiigAqOpKrv8Ad/eUAfOn7R/xVtPhX8N7vVCcXM37qAf7b9K/Aq8v57+6ku7o&#10;s0krMzM396vq79rn4ry/EX4jSaHZybrHSv3af3S/8bV8i1+eZ5jPrFa32D+qPDHhv+zcv+t1PjqB&#10;RRRXin6UFFFFABRRRQBJX6pfsDfDwWOnX3xCuU+e6by4z7DNflzpWmz6rqVvpVoN0k8ixr/20r+i&#10;r4T+DrXwF4B07w3AoX7NCgb/AHh96vo+HcN7Wvz/AMp+QeL+d/V8FDAw+KoerVJRRX3R/NgUUUUA&#10;FFFFABRRRQAUUUUAFFFFABRRRQAUUUUAFFFFABRRRQAUUUUAFFFFABRRRQAUUUUAFFFFABRRRQAU&#10;UUUAFFFFABRRRQAUUUUAFFFFABRRRQAUUUUAFFFFABRRRQAUUUUAFFFFABRRRQAUUUUAFFFFABRR&#10;RQAUVHRvoAgIxHgCkZ4xHyAM15J8TPjB4N+FGlHUPFV2iH+GLP7x/wDdWvyu+Lf7afjnxy72Hgz/&#10;AIlFk38Z/wBaa8vHZpSwnx/EfVcP8H5hnc/9kh7v8x+onxC+Onw0+GdqX8SajBG/8MQbMh/Cvhjx&#10;t/wUDm+a3+H+mZ9JLggCvzSv7+6v71rrUZXnmb7zOdzGq9fLYniKtV+D3T9vyTwjwGF9/H/vJHvf&#10;jD9pv4zeMiWutXeCJv4Lb92teIX+q6rqsvn6rdSXMn953Zqz6K8OeKnP45n6PgsjweDjyYWjGAfc&#10;qTfUdFZnpEm+o6KKALlnf6jYXHn6dK8En95G217n4H/ab+MfgiRFstVa7iX/AJZXf7wfnXgFFb08&#10;VOj8EzzcbkuDxcfZ4qlGZ+snw1/b78O6rJHZfEG2Ngzf8tl+aKvvjw74t8P+LdOXUvD11HdQuvyu&#10;h3V/NPvr0H4efFLxp8N9RXUvC160QLfNHn903+8te/gOIqkPcre8flHEPhDh8RD22UT5Zduh/SKW&#10;PVeafnIzXxF8BP2vPDvxVki0LXlXTdW2/wCpduJPpX22hr6/D4iniI88D8GzPLMTltX6tjIcsizR&#10;UdSV0HnhRRRQAUUUUAFFFFABRRRQAUUUUAFFFFABRRRQBSkVZI+elfjD+258J5PCvjceO7KP/RNT&#10;+WVh2lr9o2wRt9a8x+JXw60L4meF7nwxrq7oZ0xnuh9a4czwf1ql7M+m4S4inkmYQxi2P5xaN77P&#10;Lr1z4sfCHxJ8JPEsmha9EzQu37m5UfK614/X5pUpzhPkmf2Bl+YUsfShWoz54TPoL4R/tC+P/hC3&#10;kaTKtzZseLaXkL+NfXdv/wAFEXNvm60J1l/2ZF/wr8xqjrtw2bYilHkhM+ZzXgDKcwq+2xNL3z7h&#10;8e/tyfEzxVbyab4dgi0mNv42+aT8q+NtZ1zWtevTf67eSXU7dXlO5qx6KwrYyvW/jTPTynhnLsrf&#10;Lg6PISb6jorufBnw48Y/EC6Fp4W0+S5dv48fIv8AwOuWnT5z1sVjaGEh7TFT5Dhq7bwZ8OvGXxC1&#10;IaZ4VsZLp2/jA+Vf996/Rr4V/sHabYlNV+JdwLmQfN9ni6V+hfhnwd4a8G6ath4etIrSFegQba+j&#10;wfDtWr/G90/H+IfFzD4dexymHNL8D86fhX+wXBbNHffE6b7Q33vs8Z4r9EPCXgnw74I0tdK8M2cV&#10;pAv8MY212SRJtqYqQOK+vw+Bo4dfu4H4jnPEePziftcbUH7KkoqOus8QkoqOigCSioN/+1T6AJKK&#10;KKACiiigArNuba3vIHguFVo5F2srfxLWlTH+5QB/JB+1N8JJ/gl8cde8GbWWzM32izb1gnr59r91&#10;P+Crnwj/ALV8L6R8YtOj3SabJ9ku/wDrjJX4VvX6rkWP+sYWEywooor2DUK/Xn/glJ8WRo3jHWPg&#10;9qMv7vUE+3Wa+3f9K/IavR/hB8QdR+FfxM0L4h6XuL6VdrI6f3ov41rzs3wv1jCzomR/YzUlc14e&#10;1ix8S6Na6/p8nmWt5Ck8beqyLXS1+RkBRRRQAUUUUAFFFFAH/9H9/KKKKACiiigAooooATHOa/ID&#10;/gq18VRovgbR/hPp77Z9Ym+1ThT/AMsYK/XjclfysfttfFR/i1+0XrerQOJbDS5P7OtMcZEHJP4m&#10;vb4cw3tsVz/ygfJVFFFfqR0BRRRQAbH/AIK/qs/Yu+FH/Cn/AIBaJ4fuE8u9uo/tl3/11n5r+fL9&#10;kH4W/wDC4fj9oPhm7j82xt5vtt5/1zgr+ruNAnyivg+LcfrDDGUy1RRRXxxAUUUUAR0VJRQBHUlF&#10;FAHkHxq1weHPhdret7sNb2srr+FfzlO+/wDefe3V+/P7WDunwK8QmP8A59jX4DV8RxVU/eQgf0P4&#10;LYaH1XE1v62Cv0P/AOCfPhZb7xhqniuf/l0jWBPyr88K/WX/AIJ4Rong/WH7tdn+VcWQw58VA+n8&#10;UsTPD5NV9n9s/S+o6kor9EP5RCiiigAooooAKjqSigDndb02DVdJuNPuAGjnjZGX/fr+b/4heGm8&#10;H+NdV8Nt/wAul00af7v8Ff0qk/N5XtX4D/tbW0dh8dtX2fxeW1fM8S0vcjM/Y/BvGShmFXDfzwPn&#10;CvoP9mLXZPD/AMbNEukOFlcwN/uyV8+V6V8IzJF8TPD7J/z/AMf/AKFXyeDnyV4H7txJQjXy2tTn&#10;/JI/pKopqfdFOr9SP4mCiiigAooooAKKKKACiiigAooooAKKKKACiiigAooqN6AIvMjCZPFfIX7Q&#10;/wC1BoPwftTpmmYvNZlX93Ap4X/ab2rL/ak/aNt/hPpv/CP6Gyya1cr+7T/nmv8Aeevxh1XV9R8Q&#10;alNrGs3L3NxO26R3+8a+azfO/Y/uaPxn6rwD4fPNXHH4/SkvxNnxr4+8T/EPVjq/im5a4lLbkQH5&#10;V/3K4qiivh51Of35n9K4XC0MJD2GFh7gUUUUHQFFFFABRRRQAUUUUAFFFFABRRRQBJC+yVXr78/Z&#10;r/a0vfCMsfg34iS/aLF/lhum4aP61+f9SJW+CxtXDS54Hg8RcNYTOqEqOJgf04aZf2ep2iXlpIJU&#10;kXcGU/Ka2xX47fsmftJT+GtRg+Hni64LWUzbLSVv+WZ9DX7AQyRyRgk5zX6Rl+Oji6XtIH8k8R8P&#10;V8lxTwuIL1FFFdx4IUUUUAFFFFABRRRQAUUUUAFFFFABRRRQAUUUUAFFFFABRRRQAUUUUAFFFFAB&#10;RRRQAUUUUAFFFFABRRUdAFcKgI/Kvl39qj4tR/C34dTvauv9o3y+Tbr719NTssEZnY7Qgy1fgv8A&#10;tS/FmT4m/EudbaXdY6YWhgHvXjZ1j/q9L3D7fgDhz+2cwhGfwR96R81u7zM0853M7bmao6KK/Oz+&#10;uwooooAKKKKACiiigD6v/Y98Bnxp8YLe6mTMGlL55+pr91ViUDjpjFfAv7BPgdNF8AT+K7hMT6jJ&#10;u/nX34NpOwdxX6HkWG9lQ5/5j+SfEjN3js3qJfDD3S9RRRXtHwYUUUUAFFFFABRRRQAUUUUAFFFF&#10;ABRRRQAUUUUAFFFFABRRRQAUUUUAFFFFABRRRQAUUUUAFFFFABRRRQAUUUUAFFFFABRRRQAUUUUA&#10;FFFFABRRRQAUUUUAFFFFABRRRQAUUUUAFFFFABRRRQAUUUUAFFFFABRUdR76AK8ioApI6fpXxL+0&#10;Z+1fpHwwhbw54V23msv2/hj9zXN/tYftOjwNBJ4E8HSq2qSLiWRf+WCnua/Im8v59Slku7p2lmlb&#10;czMdzNXzGcZ37H9zRP17gDw6/tLlx+ZfB9mPc2fGHjDX/GmqPrfiK5aeaQ8DP3a5aiivianvn9GY&#10;XCww0PYUfgCiiig6AooooAKKKKACiiigAooooAKKKKALFtcz20qzwSMsitvVlPzLX6afsyftas4h&#10;8A/EZ98r8W1yePMr8w6sQvsruy/MJ4SXPA+W4o4Ww2eUPY4mJ/T5DNG0KvGc7qsbMj61+af7Hv7S&#10;kviJY/h14xuN99Gv+jyt/wAtUr9KxICOK/RsJi44qn7SB/Jmd5NXyrFTwuJLNFRpUldJ5IUUUUAF&#10;FFFABRRRQAUUUUAFFFFABRRRQAVHUlFAHmHxE+Hvhn4i6JJoPia2W4gZehr8oPjB+xP4z8G3Emp+&#10;BB/amn/e8o/69Pp61+07BWHNNKKyY7CvPxmWUsX8Z9Jw7xbmGST5sLP3ex/MJqWj6zol01rrFrJb&#10;SL95XG2s+v6Stb+HPgnxRHs8QaXb3Q/vSKpryu4/ZO+A1xL583h+Dd/wP/GvnqnDFT7Ez9dy/wAa&#10;KHL/ALVh5cx+BqfO3yfM1es+Cvgf8T/iBMo8O6VIYn/5bSjZEK/b/QP2evhL4dAfTNFtVK/xbA1e&#10;u2dhaWMXkWcaxovQAYq6PDC/5fTODNfGao48mApW9T86Phf+wRo+leTqPxGuhfzL83kxfLDX6AeG&#10;fCWg+E9OXTtCt47aJf4Y12iupGT1Oak2ivoMPgKOH0hE/Js34hx+az9rjavMLUlFR767jxhOgqGQ&#10;kfw0u8bPpXj3jv43fDr4dwmbxLqMMBT+HdlvyqJVIwXNI1oUKleXJRhzHsWdo5FZt3qWnaehlu5E&#10;iA7k1+YfxC/4KCkh7T4e6bu9JrjgV8N+NPjR8SfH0rSeJNVldHb/AFMJ2RivDxPEFKH8H3j9GyTw&#10;uzPHe/iP3cT9fviJ+158IvAqvbG8GoXS/wDLK35NfB/xC/bm+I3ifda+Fok0e3/vN80tfDH8dFfN&#10;4nPa9b+4fruSeFmVYD36sfayP0g/Yn+NGuX3jjUfCni68kunvl8+Eyt2r9ZQcJ5mM1/NZ4G8XXPg&#10;nxnpviuzO17SdZP95f41r+jTw3rFr4g0a11i0bdHcxLIp/2Wr6Dh3F89L2Mz8n8VMgjl2PjXox9y&#10;Z11FFFfRn5eFFFFABRRRQB5N8ZPh1YfFf4Zaz8P9UAEWp27QBm/hb+Fq/kM17R9R8N63eaBrEbR3&#10;lhM0Eit/C0bbK/tGfmv5rv8AgpP8Jv8AhAfj4/i2yTFp4mj+0HH/AD1jr6rhPG8laVHuXA/PKiii&#10;v0M1CiiigD+kj/gmv8VB8Rf2fYfDl84a98NzfYn/AOuf3of0r9GK/mz/AOCaXxY/4QL4/jwXfSbb&#10;LxTE1v8A7txH88X6V/SYv3TX5RnmD+rYucTCZJRRRXkiCiiigAooooA//9L9/KKKKACiiigAoooo&#10;A+e/2mfiTH8Jfgh4j8cuwWS2tXWH/rrJ8iV/JHNNJcytPOd0krbmb/ar9vf+CsHxOFnouifCGxcb&#10;r+RtQu1HovyQ5/HNfh9X6HwnhvZUXU/nNIhRRRX1RoFFFWLOwn1K8h021DNNO3lxqvdpKAP28/4J&#10;SfC0af4b1z4t3SgSXsn2K0Y/3V6/riv2fPSvEPgB8NLX4RfB3w94AtQFawtVE3vK/wA83/j7NXt5&#10;6V+OZhifrFadQ5xaKKK5QCiiigAooooAKKKKAPBf2jNL/tf4MeIdPj+ZnspSv5V/PLX9N+u2MOpa&#10;RPp8wys0bIf+BV/Nt430CXwr4u1Hw1KGU2l00f8A49XyPE9HWEz948FsbG+IwZzNfpj/AME8dejF&#10;7rHhiQ/MRHcL+INfmdXu/wCzz8RW+GnxPsNZkbZbzHyJ/wDdkrwcprfV68Jn6Rx/lsswymrRh8Z/&#10;Q7RVKCWO5iWdGDK3zKy1Zr9MP4/JKKKKACiiigAqPfUlRvQBTldYot/ZQa/nx/aU1ldc+NOuXER3&#10;BJBEtftx8Y/G9l8Pvh5qXii6bi1iYqvq38K1/PDqV/Pqt/Nqt026a4kaSRv9qSvlOJq2kKJ+1+DO&#10;WyeJq4+XTQz69b+Aulvq/wAXdAto/mxdK/8A37rySvtH9hrwqdc+L39szDMOnwOw+pr5rL6PtcVC&#10;B+w8YYz6pleJrf3T9wU+6KdRRX6gfxmFFFFABRRRQAUUUUAFFFFABRRRQAUUUUAFFFFAFVnX8a8G&#10;+PXxksPg54Nl8Qy4a5b5IIv77+le0X17FZWslxIQoRdxNfgt+0t8YLz4t/EKWaOQnTbAtDbj3j++&#10;9eRm+P8AqlK8PiPs+BuGXneO5Zfw4/EeGeI/EmreKNbm8Ra/IZbq4fe5PYCsKpH+ao6/OvaM/rrC&#10;4WlhaXsaIUUUUjUKKKKACiiigAooooAKKKKACiiigAooooAKKKKAJIX2Piv2C/Yz+Pf/AAm2inwR&#10;4hlzqVgvylj80sfrX4811/gLxdqngLxXZeJ9JkZZbaTPy/xJ/GtehluN+qVec+N414ZpZzgZQ+39&#10;g/paCgJj0pRIDk+leffDjxvp/wAQfC1n4l00ho7mMP8ARv4lr0ERgfjX6XGcZx5z+Q6tKVNyhL4i&#10;1RRRVGYUUUUAFFFFABRRRQAUUUUAFFFFABRRRQAUUUUAFFFFABRRRQAUUUUAFFFFABRRRQAUUUUA&#10;IBimOMUVmX95DYQNczkLHGNzNQEY858hftg/Fxfh58O20XSn26hqn7mP+8B1r8Q3+/8A3q92/aM+&#10;Ktx8VfiRe6oGLWVqfIth714LX5xnGM+sVj+tPD7hr+ysshKfxz96QUUUV5J98FFFFABRRRQAVcsN&#10;Nn1K/h06D5pJ5FjX/tpVOvpP9lXwYfGfxn0yBkzFZ5uHrfC0fazhA8rPcwhgMHWxM/sRP2v+F3hW&#10;Pwb4J0/w9ANq20CJ+VejbPnPvTgI4uKsDGciv1SMeWPKfxPXqSq1JVZ/aHUUUVRkFFFFABRRRQAU&#10;UUUAFFFFABRRRQAUUUUAFFFFABRRRQAUUUUAFFFFABRRRQAUUUUAFFFFABRRRQAUUUUAFFFFABRR&#10;RQAUUUUAFFFFABRRRQAUUUUAFFFFABRRRQAUUUUAFFFFABRRRQAUUUUAFFFFABRRRQBTcqMGvlL9&#10;p748QfCDwo0WnOrapeDZbp719HeJNbsPDmi3GuX7rHDaxtI7Hsor+fb40fFHUPit45ufEl0zeTu8&#10;uBP7kf8ADXhZ5jvq1Lkh8Uj7zw94V/tzHXrfw4Hluo6ne6tdzanqcpmnmbLue7VRoor8/P60p0Y0&#10;YezphRRRQUFFFFABRRRQAUUUUAFFFFABRRRQAUUUUAFFFFAGhpuq3WkX8Oq6VI0d1AyyRsvZq/eH&#10;9mr4z2nxd8DQzykDULdVjuU9DX4HV9Bfs6fFa5+FnxFt74yH7HdnyblfZ+j17OT4/wCq1f7h+d+J&#10;HCsc1wP1in/Fgf0HUVRs7yO+t1urdt0Ui7latEnFfoh/KNuUWiiigAooooAKKKKACiiigAooooAK&#10;KKKACiiigAooooAjqSiigCOih2qs9zBbL5k7Kq+rGgB4dVqOSQEc181fEf8Aao+FPw9Robq/jubp&#10;f+WUB8xvyFfBfj/9vXxvrXmWvgi0WwiH8c3zSflXnYnM6GH+KZ9TkvBWa5p7+Go+6frHrvi3w74b&#10;smvdauo7eJfvF3218ZeP/wBu34feHTJa+FAdVnXvDzH+eK/JfxR428V+M7g3Hii/mvHH99/lrmN9&#10;fOYniSpL+CfrWS+D9Gn+8zSfMfUnxB/a8+L3j7faw3f9lWx/gh+V6+Y7m/nv5Wn1GR55G+8ztuaq&#10;dFfO1sTKr8cz9ay3IMHlcOTDUowJHqOiriW0jwNPhvL/AL2PlrA9OpUKdFSP8tR0FEi/fr9p/wBh&#10;zxrdeKPhR/Zeobi+ly/ZwzfxKOlflZ8HvhJrnxd8YQ+G9K3JD965lx8qR1+9/wAOvAOhfDfw7B4Z&#10;0CNY4YE6erV9Tw3havtPbfZPwzxhzvCVKUMu/wCXp6bRRRX2h+ABRRRQAUUUUAIRxxX5x/8ABSn4&#10;Uv8AEH9n2XxHpyBr3wxMt6v/AFw+7MPyr9Gyelc1ruiWPiTRLzw5qyLLb30LwSK3dJF2tWmHrewq&#10;xqroB/GFRXonxV8Caj8NviPrPgS8DK+k3bQ/N/En8H/jled1+yUKnPD2h0BRRRWoHQeFfEmo+EvE&#10;2n+LtKZln0u6iu42X+9G1f2CfDjxdp/xA8C6T4w0o7odRtIrhPpItfxtpX9DH/BLn4pf8Jf8FLnw&#10;LeuGuvDdz5ar/wBMJuV/Lmvj+LsNz0oVv5TOZ+plFRpUlfBGYUUUUAFFFFAH/9P9/KKKKACiiigA&#10;qN2p46V4b+0J4/g+FfwY8SeO3O1rCyldP+usnyJ/4+1OEed8oH83H7avxJ/4Wf8AtHeIdbgk3Wtg&#10;/wBgtv8Adgr5VqS5mnubqS7umZpJWZmb/akqOv2XBUPYYeFI6AooorcAr7J/YN+F7fEz9o3R4ZIx&#10;JZaKf7Ruc+vavjav3h/4JP8AwwGj+ANb+Kd9Htm1m6+ywf8AXCCvF4gxX1fCTMpbn7B0UUV+WEBR&#10;RRQAUUUUAFFFFABRRRQBSB/efUV+L37c/wANn8MfESHxpao32bVl2uy9pY6/Z5Jg+0+orw39oH4V&#10;Wnxc+HV34cIHnhPMtj6SL0rz83wf1ij7M+p4Mz7+ycyhiJ/D8Mj+e2pN9W9W0280fUZ9J1NNk1u7&#10;Ruh7NVCvzI/sanUhWpc8D9g/2OPj3aeKvDw8AeJ7gf2nZL+7dz/rY/Wvv2RFKtxlT1FfzJ6Tq+q6&#10;LqUOr6RO9tPA2Y3B+YV+snwF/bN0LxDaReGPiSy2WpL8qXHSKX6V9rk+dQcfZVj+b/EHw+q4WrPM&#10;sthzQl8Uex+jFSViWd9aajEt1aSLLG/Ksp3LWvX0sJ85+QSjyElFFR1YEJYBMdKqz3EcMZe42qB3&#10;auU8W+MPDfg/TTqPiS7jtok+8ztivym/aJ/a/wBQ8YRTeEvhxvtrIfJLdfxyfSuHF5hSw8ffPoeH&#10;eGMdnFf2WHh7v8xiftkfHa38fa+vgzw2+dP09/3jj7ssnpXxE77qN9R1+cYzFSxE/bTP624dyOlk&#10;uDhg6P2SSv2g/Yg+Gkvg34btr9/HtudWfzz/ALh6V+Y/wC+Ft58VfiDa6LCD9jibzLt/SOv6BNL0&#10;620nT49Os1AjhVUA9FFfScN4Pmftpn5F4wcSRkoZPQOkooor7E/BQooooAKKKKACiiigAooooAKK&#10;KKACiiigAoopj/coA+J/20vicfA/wzOk6e+2+1RvIix61+JT19X/ALZPxBk8ZfF2eyifNvpS/Z0/&#10;3zXyhX5znOJ+sVrH9XeGuSf2flUKs/jn7xHRRRXkH6IFFFFABRRRQAUUUUAFFFFABRRRQAUUUUAF&#10;FFFABRRRQAVJUdFAH6YfsEfFQxX978M9Vfh/39ofav1ZVQQfev5uPhh4ul8C+OtM8URHaLaVS/8A&#10;ufx1/RVoeqW2s6Nbapbncs8aup/2Xr7rh3E89L2P8h/LvirkP1DMvrMPhqHUUUUV9Gfl4UUUUAFF&#10;FFABRRRQAUUUUAFFFFABRRRQAUUUUAFFFFABRRRQAUUUUAFFFFABRRRQAUUUUAUzsBDDqK+Ff21v&#10;i0PB3gn/AIRTS5Nuoan8gwfmCcZNfb9zOltatcSHCou4mv57f2gfiJcfEf4oalrJkL2yP5FsPRY6&#10;8PPMZ7Glyw+0foPhtw8s1zNSq/BT1/yPGHqOiivz4/rEKKKKACiiigAooooAK/Tr/gnz4UPm6r4w&#10;mXqVt0PsBX5i1+7H7G/hePwz8EtMd12yX26dvxr3eHaPPief+Q/L/FnMvq+Uez/nnyn1xsqSiiv0&#10;A/l0KKKKACiiigAooooAKKKKACiiigAooooAKKKKACiiigAooooAKKKKACiiigAooooAKKKKACii&#10;igAooooAKKKKACiiigAooooAKKKKACiiigAooooAKKKKACiiigAooooAKKKKACiiigAooooAKKKK&#10;ACiiigAoqOq7vsVpP4V+agD88P27vif/AMI/4Vt/h1pb7bi//eTe0S8mvyKr3j9o7x5ceP8A4t6p&#10;qpbdFC/kReyx14HX5rmuJ+sVpzP6+4ByOOWZVSh9ufvTCiiivMPtAooooAKKKKACiiigAooooAKK&#10;KKACiiigAooooAKKKKACpKjooA/b39jH4njx18Mo9L1F919pLfZpPqK+y12446Cvw4/Ys8dP4U+L&#10;UOkzviHVI/K2e46V+5AZUXj61+j5LifbUD+QOP8AJP7MzWpGHwy94t0UUV6x8YFFFFABRRRQAUUU&#10;UAFFFFABRRRQAUUUUAFFFFAFbeAM15t4t+LPgHwPbtN4n1KG2x2c4rqtesvt+lXNhE5Rp42Tev3l&#10;31/OT8QLXxDpvjDUdJ8UXMlzd2kzRu7tuZvmrxc1zGWEh7kD7bgjhOlxBiJ0qtbk5T9KfiJ+39od&#10;jusfh3p7Xj/89pvlSvhHx7+0L8VviFIz61qbQxN/yyh/dLXh1FfH4jNa2I+OZ/ReScCZVln8Kl7/&#10;APPMkd3f55PvVHRUleYfZfwiOivSPCPwo8e+OpVh8NadJPn/AJaHhR/wOvtv4dfsA6verHf+P9QE&#10;K/8APG24Fejhssr4j4IHymc8Z5XlmmJq/wCZ+dENs9yywQKzM38KivoHwH+yz8XPHjCeOxNjbN/y&#10;0uOv5V+w3gX9nf4X/DuIDw/psYdf+Wrje5/GvaWSG0i2LtRVr6HDcNr/AJfTPyXO/GKtU9zLKVvU&#10;/Orwp+xJ8NvAujS+IviTem7NqvmTbv3cA/DNfAfxk+Jdh4z17+zfCtvHZaLpz7baJF27v9pq+h/2&#10;vf2ipPHOpt8OfCtwV022bZcOp/1snpXwi9ePm1elD9zhj7XgTJcdWj/bWdz55y+CBHXVeFPCOreM&#10;9etvDfh6MzXNycAf+z1g2FhPf3UdrYxtLNK2xVX7xav2s/ZT/Z3t/hZ4fHiPxGqyazeLubv5S/3F&#10;rHLMtli5cn2D2ONOLqeRYTnXxz+CJ6l8BPgtpPwa8KppFttku5fmuZv4pHr3uRBGxlFWSu0dcVDH&#10;jnHNfolGjGlHkgfyXi8XUxNSdatP3pFyiiitTAKKKKACiiigAqN03VJRQB/PZ/wVO+Fp8L/FrT/i&#10;Xp8YWDXrYxSMP+fiDkfpivyur+m3/goT8Ll+Jv7OOqvapuvdDZdRg+q9f8+1fzJV+k8M4p1cNyfy&#10;FwCiiivpDUK++v8Agm/8UX8AftGWuiTybbHxFC1hIv8A01+/DXwLXQeFfEN14S8R6f4m047ZtOul&#10;njb/AK5tXLmOG+tYedMyP7QEqSuD+Hniqy8eeCdJ8YWJDQ6jaRXCf9tFzXdr0r8blHlfKQLRRRTA&#10;KKKKAP/U/fyiiigAooooAjr8hv8Agq/8SP7I+HeifC+1cLLrd558x/6ZwV+vmeM1/MT/AMFFviN/&#10;wnX7Sd9psDg2uhQrYpjpk8n9a9nh3Cqvi4ID4Sooor9UOgKKKKALFnZz391Hp1qN0lwyxqv+1JX9&#10;eHwB8A2/ws+DXh3wKgVWsLONJP8Arq/zv/4+1fza/sT/AA4/4WZ+0j4e0uaPdbWUn2+f/dgr+rCP&#10;hAB6V8Bxbib1IUDOZNRRRXyJmFFFFABRRRQAUVHuSpKACiiigAqOpKKAPzH/AGxP2a31wn4n+DIP&#10;9MiT/SokHMiV+U7/AHm/hr+nhkikiMLnO6vzb/aR/Y7GqtdeNPhhEq3L/PNZ/wAEjV8pneSc/wC+&#10;on7Z4feIUcLGGVZrP3PsyPynqRfv1NqGmXmlXb2epQtbzxnBRxtYVVr40/oKnOlW+A9f8B/HH4lf&#10;Dllbw7qTiIN/qZP3sdfXGh/8FCPGNvEsfiHSI5veEivzoor0KOZ16PwTPl8y4JyrMJ8+Jpe+fp43&#10;/BROLZ+58PyCT/akX/CvLfFv7d3xR1mNotDtbbT1b+M/M1fCtFbTzzFz+2ebhvDTJcPLnjhzsvFX&#10;jXxV40vTd+JtQlu29Hf5F/4BXG0VJsrzZ1JTPtcLhaWGhyYWHIR10XhfQNa8U6vF4e0KE3FxcnCI&#10;BW18Pvht4t+JOrjQvC1o0rt958fuo/8Aeev2o/Z//Zt8OfB3TPPkUXerTL++uSOtelluUyxc/wC4&#10;fD8acd4bJKfsqXv1TV/Z3+B1j8HPCI09gsl7cfNcy/3nr6PYBPmxk1JUcQxnBzX6FRpRpR5IH8sY&#10;3G1cbWnia8vekXKKKK1OUKKKKACiiigAooooAKKKKACiiigAooooApBflx7Vy/i3WIPD3hi91qc7&#10;RbQtJ+S111fLH7XXiA+Hvgfq88bbWmjEIP1xWWIq8lOczsy3D/WsVSw380j8L9e1OXWNZu9WlOWu&#10;JmkP/bRqyak/u1HX5Pz85/cGFp8lKEAooooNgooooAKKKKACiiigAooooAKKKKACiiigAooooAKK&#10;KKACiiigAr90/wBjrxi3i74O2Hnvumswbdv+A1+Flfp3/wAE8vEH77WPC7HoVuAv1Fe7w7W5K/J/&#10;Mflnizlv1jKViv5D9WaKKK/QD+YAooooAKKKKACiiigAooooAKKKKACiiigAooooAKKKKACiiigA&#10;ooooAKKKKACiiigAooqN6APkr9rj4ixeAvhZc+S+26v/ANxF9Tivwof/AMer7L/bY+JJ8Y/Ev/hG&#10;7d91ppC4PvLXxhX55nmJ9tX9z7B/VfhhkP8AZ+Vxqz+OfvhRRRXin6OFFFFABRRRQAUUUUAaGm2D&#10;6rqNvpyfenkWP/v5X9I3gTRo9D8I6dpEY2rbQLEPpX4H/s++Hj4i+L2iWWNyrOsrL/sx1/QxEPLg&#10;2DsBX2XDFDSUz+dfGXG8+Jw+E7GtRRRX1Z+LhRRRQAUUUUAFFFFABRRRQAUUUUAFFFFABRRRQAUU&#10;UUAFFFFABRRRQAUUUUAFFFFABRRRQAUUUUAFFFFABRRRQAUUUUAFFFFABRRRQAUUUUAFFFFABRRR&#10;QAUUUUAFFFFABRRRQAUUUUAFFFFABRRRQAUUUUAZoX5xXmfxj8Tr4O+GmreIN21oLZyn+9j5a9W2&#10;4Jr4l/bp17+yfgxLZo20308cH5kVz46t7KjKZ6eQ4P63j6OG/mkfirNM811JO5+aVtzVXoor8qP7&#10;aovkCiiig1CiiigAooooAKKKKACiiigAooooAKKKKACiiigAooooAKKKKAOg8La1N4Z8S6fr0JZX&#10;s5lkH/fVf0heFNVg1rQbXVLf5lmiV1/4HX8ztfvZ+yV4obxJ8EdGvZDueOEQn/tm5T+lfWcMVv3k&#10;4H4V4zZdzUqGPPqiio6kr7E/AgooooAKKKKACiiigAooooAKKKKACiiigAooooAq4j3gd6/Gb9u7&#10;4dHw745g8aWyfutTTZJ/10jHFfswdu8NXzp+0l8Hp/jL8P5vDenbFvUKyQNL90OK87M8P9YockD6&#10;rgvPI5PmdPFz+H7R+ANamj6JrPiGddN0e1lu5m+6qDdX6lfD/wDYD0Cw2Xfj29e9kH8CHAr7i8If&#10;C7wR4EtRa+GdPhtV/vKmDXy2G4bqy+P3T9mzvxfwlD3MuhzyPyH+H37FXxP8WGO518Jplu3Z+Zq+&#10;8/h1+xd8LPBgju9UgOp3a/xXHP8AWvs1Y0CccClMYC8HFfS4bJaFHY/Ic64+zXM/cnU5Y+Rn6bpe&#10;n6VALXToUgjX7qIu1a16KHr1T42UuYrMUxk8KK/Nr9sP9o1NEgm+HXg64/4mE67bmVD/AKlPWvaP&#10;2ovj5Z/CPw8NN09lOq3q/uU9P9pq/EXUtSutVvZtV1GRpZp23SO33mavl88zf2S9jRP1vw24H/tC&#10;p/aON/hopvQlR19wfskfs6TfETVh408VoU0qzfMaMP8AXSev0r5PB4WeLlyQP3zP88oZHhJYrEns&#10;/wCx9+zg1k8PxR8ZwYmb5rWFh9xf+etfqOANuFrPhtktoFhiAVVGFUVd6Cv0rCYSOFpckD+Ps+zy&#10;vnGLnisUWaKKK6jyQooqPfQBJRRRQAUUUUAFFFFAHP65pNjrel3Ok6gu6G5jaF1/2ZK/kH+LvgO6&#10;+GvxP1zwJdDadOvpY13f3f4K/sUr+eL/AIKnfC3/AIRr4yad8R7VNsHiG08uT/rvByP0xX0vC2Jc&#10;MR7H+cuB+XlFFFfpBqFSJUdFAH9GX/BMT4kyeM/gEfCd5IGuvDF29mf+ufb+tfpco+QV/Od/wS6+&#10;Iv8Awivx3uPBl0+LfxFZYRf+msFf0Yr9yvyjPcL9Wxc0c5JRRRXkgFFFFAH/1f38ooooAKKKKAOL&#10;8Z+JLDwh4U1PxbqLYt9OtZbiT/djXdX8d/irXtR8W+KNS8Vaq26bUbqW7kb/AGpG31/R1/wUl+IP&#10;/CDfs3ahpVq+241+WPT0P+8cn+Qr+aWvu+D8NyU51zSAUUUV9kaBRRRQB+2P/BJf4cm3sPEvxVvF&#10;wZnTT4G/2Vxn+n51+16V8o/sY/Dtfhr+zn4c8PyJ5dxPbC6mH+3P838q+sq/H8zxP1jEzqGDCiii&#10;uIQUUUUAFR1JUdAHxJ+2d8UNc+HHw8hbwxcG2vb64SKKQe9fDfhL9uX4veHlFrqSQahGPVdrV2H/&#10;AAUB8Tve/EDTfC6t8tlAZ2Wvz+r4LOMyq08TL2Ez+keAeCsFismpVcfSjLnP1w8I/wDBQLwhqUkc&#10;PibT7ixdm25QeYv6V+h1lOt3bJcx9HXdX863wV8Kv4s+KOi6OV3LJOrt/ux/O9f0TWf+jW4h7Ite&#10;9kWMq4iE/bH5n4kcPZfkuLp4fL+ps0VGjVJXvn50FFFFAHzp8V/2dfh38W7X/id2ixXH8NxF8so/&#10;GvzU+Jv7EnxH8JvJc+ESurWy/cU4WUV+1UaqQdppdmR1/KvOxeU0cR/EPrch42zLJ/cw87w/lkfz&#10;K6z4W8S+HZDba9Y3Ns69nTbWBX9MWpeEvDuuQmHVLOKdW/vqrCvK9V/Zm+C+rtvutDtT/uDb/Kvm&#10;63DFT7Ez9QwXjTHk/wBrwx/PjUmzf/q/mr951/Y++A6Nv/sOMfi/+Ndro37P/wAJNAVX03RLdWXo&#10;2zLVMOGK3851VvGbC8vuUZH4Q+FPhP8AETxnMsXhvSZ5Q38ezYtfeHwt/YL1Cdo9Y+Jd4qL977HB&#10;0r9RbbS9OsF8u2iSJf7oFaW5cZBr1cPw7Sh/G98+GzvxVzPHR9nhv3cTg/BHw98M+AdOXTPDdnHa&#10;wr/dX5j/ALzV6KtNxinLXvwjGC5YH5pUqSqPmmOoooqyAooooAKKKKACiiigAooooAKKKKACiiig&#10;AooooAq9zXwJ/wAFAbz7N8Kra0PS5u1j/lX353r84v8Agok//FD6Kn/T+tedm/8Au0z6ngqn7TOc&#10;MvP9GfkjRRRX5mf2SFFFFABRRRQAUUUUAFFFFABRRRQAUUUUAFFFFABRRRQAUUUUAFFFFABX2p+w&#10;jq39n/GT7H/Dc2rV8V19M/si3HkfHjST/wA9FnWvQyyfJioHy3G1KFXJ8RD+4fv3RRRX6afxsFFF&#10;FABRRRQAUUUUAFFFFABRRRQAUUUUAFFFFABRRRQAUUUUAFFFFABRRRQAUUUUAVj0zXk/xb8bWvw/&#10;8Bah4kumVfJhZ192H3a9cbGMV+VH7fvxIKSWPw6s3/1n+kT/AEFcWYYn6vQnUPe4WyWea5lRwsT8&#10;2tZ1O41i/m1a8JMtzI0hz/00rMqSo6/Lz+0qNL2EeSAUUUUFBRRRQAUUUUAFFFFAH27+wn4f/tT4&#10;qy6uwwLS3b9Tiv2v2fNX5f8A/BO7Qlj0/W/ER/inWH8hX6eqcbvav0Th+nyYVH8k+JWL+sZ1W/ul&#10;uiiivZPgwooooAKKKKACiiq7TIi0AQnHemTXEUSZmYIP9qvjX42/teeCPhtu0fR2/tHUl6xwn7n1&#10;r8xvH37S3xa8fSyLd6g1nbP0htvlH5142Mzmlh/c+I+84e8O8zzmPtorlh5n7WeIvjb8K/CUZbXN&#10;ZtYCv8LPivC9Y/bp+CmnZS2uJrr/AK5x5/pX4nvM8z752Zm/2m3VHvr56txJWn8B+o4Dwbwa/wB5&#10;rSkfsO//AAUF+Fg+5Z3v5Vtaf+3r8Gb9tlyLm3/2njx/SvxaorGHEWJPSn4Q5PKGjmf0EeG/2n/g&#10;14lITTNbty7fwsdp/WvaNN1/SNYgFxps8cyN0KnNfzJ767bwv8SfHHhCYS+H9SngC/wB/lr0qPE7&#10;+3A+bzLwZio3wGI+8/pODEJ7VImdvqK/If4Xft567pfl2HxEt1uYvutc2/T8q/Sr4c/FLwf8StMG&#10;peFbuO4X+IBuRX0GEzGliF7h+SZ1wrj8nf8AtdP3e56tRUaPuo313Hz5JRRRQAUUUUAFFFFABRRR&#10;QAUUUUAFFFFABRRRQAUUUUAFFFFABRRRQAUUUUAFFFFABRRRQAUUUUAFFFFABRRRQAUUUUAFFFFA&#10;BRRRQAUUUUARHpX5o/8ABQ++eDwto2mx9Jrolq/S49K/Lf8A4KLf8evh7/rvJ/6DXmZz/usz7DgC&#10;HPnmG9T8uKKKK/NT+wgooooAKKKKACiiigAooooAKKKKACiiigAooooAKKKKACiiigAooooAK/ZP&#10;/gn5qYv/AISXln/z7XrpX42V+sH/AATsud/hrXLf+7dr/Kvb4fly4mKPzPxXo8+TS/uSifppRRRX&#10;6EfyyFFFFABRRRQAUUUUAFFFFABRRRQAUUUUAFFFFABRRRQAUUUUAFFFFAEDYC14n8Zvi7o3wh8J&#10;S+ItVKs/SCL+KSSu+8XeLtJ8HeHLjxJrMqwW1qm5mavwU+O/xi1f4xeL5NaumZbKL5bSPPyqvrXj&#10;ZvmX1SHufEfbcE8IVc+xdn/Dj8R55448ba78RPEVx4q8QSF5rg4A/up/dWuO+/Qlei/Db4c+IPiX&#10;4mg8NeH03Fz+8m/hjX+9X5/7+Jqn9VTnhcqwv8kIHpP7O3wJ1n4yeKFhZGTSrVs3Mv8A7Itfu54a&#10;8O6f4Y0W30HS4lht7ZdqKvSuJ+Ffwu0L4V+FYPDGg/djUb3/AInb+81erJhRzX6FleWxwkLfaP5Q&#10;4z4sq57i+Zfwo/CTU35aZv4xXN+IvFWg+GbVrzW7uG1jX+KR9or1Jz5T5CMZSlyxOiBAXOMUySdV&#10;5Y4r4S+Iv7dPw68NJJa+FQ2q3S/3OI/zIr4J8f8A7XXxe8cl4oLxdKt2/ht+T+deTic9oUdz7bJP&#10;DvNcy99U+SPmfsF48+Nnw6+HkZfxHqMMLKOV3Zb8q8H+HX7YvhP4jfExPA+m2skMMyOY5pfl8xo6&#10;/F65v57+Vp9SkeeRvvM7bq2vC/iW58K+I7DxJZ7hLYzLIMf9M68OXEdSc/7p+lx8IaFLCTc6nPV5&#10;T+mGHG2rNcb4P8UWPi3w/Z+IdPIaG8hWVP8AgddlX2UZc3vn8/VIuMuSRJRRRVkhRRRQA1hkV+eH&#10;/BSX4bjxz+zpeavbpuuPD8y36D6HBr9Da5Hxn4ZsvGHhbU/C18oaLUraWBs/9NE2Vrha31etCsgP&#10;4zaK6DxV4buvCXijUvDOohlm0u6ltGVv+mbVz9fslGfPHnOgKKKK0A9E+EXjmf4cfE3QfHVsdraZ&#10;fRSN/u7vn/8AHK/sF0rUrXVbGHUbJleGdFkRl6FX5r+Lav6k/wBgz4ir8Rv2ZfDt9M/mXWmw/wBn&#10;Tn/btwB/LFfD8X4bSFYzmfaNFFFfFGYUUUUAf//W/fyiiigAqN321JUbpuoA/Bj/AIKy/EH7f478&#10;PfDe1k4sYHvpl/lX5DV9Lfte+Pf+Fj/tI+K9ehk823hu2soW/wCmVvXzTX63kuH+r4KEGWFFFFeq&#10;ahXqXwO8DzfEr4u+HPBsQ3C+1CON/wDc3b3ry2v04/4JY/D7/hIPjjqHjqdN0OgWTBG/6aT152b4&#10;n6thZzMj+ha0s4LC1jtLUbYolVFX0VK1qjT5EqSvyAgKKKKACiiigAqu9WKjdaAPxL/aX+C/xf1n&#10;4nat4tGmSXVpM4EJh+b91HXxnqWlXWlXjadqUTwTL95GG1hX9NF6tsLdp5QCqrmv52PjD4jbxR8S&#10;9a1hPuTXbBP9yOvhc+wMMP7/AD/Gf0f4YcVY3MV/Z04e5TicLo2u6x4dvV1DQZ3t516Oh2sK+mPB&#10;/wC2X8aPCwEU91HfovaZMV8oUV4dHE1aPwTP07MuH8Dmn+9UozP1U8J/8FDtJmwni/SZYG7vAdy1&#10;9O+FP2svgz4sRVg1aO2dv4ZvkP61+CVR17FHiGtD4z88zHwlyvEf7pzwP6btM8QaJqkfm6fcxzK3&#10;8SNurXLkj5a/mh0Lxj4w8LyLN4d1Ge0K/wBx2Wvozwn+2d8Z/DKiO8uU1BF/57LivVo8TQ/5fRPh&#10;cy8HsfR9/B1YzP3ZDGnbj61+YnhP/godpMu2PxdpEkXq8B3Cvpzwp+1n8GPFgWO21aK3kb+CY7D+&#10;te3RzPD1vgmfA4/hHNMB/Hw8j6kAxTSB0rntN17TdYiE+lzxzx/3kO6tyutS5j5+ceX4ixRUdSVZ&#10;IUUUUAFFFFABRRRQAUUUUAFFFFABRRRQAUUUUAFFFFABRRRQAUUUUAU6/PP/AIKHWjzfDjS7v/nn&#10;fiv0NHCZr4v/AG6NGfVPgrcSp8zWk0cv5EV52aw58PM+k4PrewzbDz/vn4jUVJUdfmZ/ZwUUUUAF&#10;FFFABRRRQAUUUUAFFFFABRRRQAUUUUAFFFFABRRRQAUUUUAFfR37Jse/476Js/uyV8419Z/sXWD3&#10;/wAc7GY/8sIppK7su/3mB81xhLlynET/ALkj94aKKK/Tz+MgooooAKKKKACiiigAooooAKKKKACi&#10;iigAooooAKKKKACiiigAooooAKKKKACiiigDn9UvrfSbCa9uDtSJWYtX87nxi8bS/ED4i6p4iJ3J&#10;JMyR+yx/cr9ev2yfiE/gb4TXMNo2261H/RY/qa/DSvjuJMTzP2J+++DmScsK2bz9Aooor5M/dQoo&#10;ooAKKKKACiiigAooooA/bb9hbRf7M+CUV53vJ5JfzNfan8VeEfs3aQNF+C/h+wxtP2VT+le9njpX&#10;6lgYclGED+JeIsT9YzHEVv78iaiiius8cKKKKACiio3oAyru5gtLczzEKi/eY1+Tf7UX7WN3q93P&#10;4G+HU3lxL+7nvE7fSvc/20/jk3gzw2vgTQJNuo6iuGZfvJF3Nfjzv+SvlM7zeSl7CiftvhlwLHFr&#10;+1sfDTp/mSTTPM+9/mb/AGqjqOivjT+hvgCiiigQUUUUAFFFFAEiPtrpfCvjPxF4L1RNU8NXLW00&#10;fXac7v8AfrlqKKdTkOfFYWGKh7PEQ9w/Z/8AZ6/a30n4jlPDXi/bZ6sfu/8APOT6V9xpIpBIX/69&#10;fzCw3M8N0s8EjRSK29WXtX66/sk/tOnxpDH4A8Yyr/asCfupD/y1X1r7TJc69r+5rH878feHX9nx&#10;/tLLfg+1HsfomlSVGlSV9SfjoUUUUAFFFFABRRRQAUUUUAFFFFABRRRQAUUUUAFFFFABRRRQAUUU&#10;UAFFFFABRRRQAUUUUAFFFFABRRRQAUUUUAFFFFABRRRQAUUUUAQL0Ar80/8Agopab/DGg33/ADyu&#10;pP5V+lo4/Kvhv9vPRjqvweF0n3rS4jl/LFeZnNPnw0z6jgyv7HOMNU/vH4q0UUV+an9lBRRRQAUU&#10;UUAFFFFABRRRQAUUUUAFFFFABRRRQAUUUUAFFFFABRRRQAV+q3/BOxP+JFrs/wDC1yP5V+Vtfrr/&#10;AME9LLyPh7qd73mvHNe7kMP9pifmnizPkyaS81+Z+jdFRpUlfoB/LAUUUUAFFFFABRRRQAUUUUAF&#10;FFFABRRRQAUUUUAFFFFABRRRQBD0GfSsu7vY7KJrqcqsajcWNXpZNgya/Kr9sj9os3M0/wALfCVx&#10;z929lQ9P+mVcuLxccPS55ns5BkFfOMXDC4c8S/aq/aDn+KXiP/hHfDchTRLE87P+W7elfHu+jfUk&#10;MLzSrBArMzNtVV+8a/M8VWliJ+2mf19k2TUMlwkMNhvhibHh/QdY8Taxb6JoMTT3Vy3lxoP71fub&#10;+zl8CdN+DHhOO1uNs2pXC7rmb1r5c/Z68D+Bf2ftGHj34n3dva6pdJuVXb/VL6Cp/H/7f+l2jSW3&#10;w+s3u/8AptN8qV9NlVKjgYe2rT94/GeMszzLijEf2blEP3UD9LJ7iK2hL3RCr/eNfOnxD/ap+Efw&#10;8D2t7fJdXCf8sYPnevx++IX7Q3xX+IjMde1SSK3b/l2tj5S14lv/AO+qWJ4nl/y5ga5J4Oy+PNqv&#10;/bsT78+I37d3jPW1OmeCbWKwhbpLN8z/AJV8U+IfGvirxdcNd+ItQlu2bs7YSuZ31HXgYrMKtb+N&#10;M/Wco4Sy7K43wdLlJKjoq5DbPNKsECtJI33VX7zVxH0PPyFOpEr6P+H/AOyp8WfH7LJDZ/2fat/y&#10;0u+v5V92fDz9gvwFoKrd+Mp31OZf4D8sX5V6mHyeviPsHxGd+ImVZf7k588/7hN+wX45fXfAk/g2&#10;6JaTSHwn/XNuRX6AiLlmHU1yfhfwT4Z8F2A07w5Zw2cf92JdtdewygANff4SlKlThTmfy3neNpY3&#10;G1cTRhyxkW6KKK6jygooooAKKKKAP5kP+Cj/AMNz4D/aTvdYtkxbeIoV1EfX7k1fBVfvR/wVf+Hy&#10;ar8OdF+I1sNzaPdNby/7k4r8F6/U+HMT7bBwRYUUUV7RqFftJ/wSW+IIx4n+Gc7Z+5qMP0PFfi3X&#10;2L+wd4+PgH9pzw9PM+2DV3bTnz6z9K8fPcP9YwU0ZH9T9FFFflRAUUUUAf/X/fyiiigBAK8j+NHj&#10;eL4dfCzxD43Ztv8AZ1lLOrf7QX5f1r108V+a/wDwU88b/wDCM/s6N4ejfbNrt3FaD8etb4Oj7WtC&#10;mB/OO809y7XU7bpJW3N/vSVHRRX7MdAUUUUACV/Q1/wSz8BDw98CrrxhOgSbXb1n/wC2cPAr+eXY&#10;7/In3m+Va/rz/Z/8Cx/Db4NeGvBiqFksrCJH/wCujruf9a+S4urclGFH+Yzme40UUV+fmYUUUUAF&#10;FFFABUdSUUAczrmnLqumT6UXMZmjaPcP4d1flN4s/YE8WwSySeE9VS5/i23Ar9educd6M5OBXDi8&#10;BSxX8Y9zI+Jcdks5TwU7cx/PR4p/Zz+MHhEt9u0eWZF/jh/erXil5YXWmts1G2kgZPvK67a/p4kh&#10;jnjxKAw9K8+174WeAfE6FNc0u3uP99FNeFW4ZX/LmZ+n5b4zYmHuYylf0P5vKK/a/wAUfsQfCXX1&#10;L2Ecmnyf9MGxXzF4s/4J/eMLPdJ4R1OO4X+FJgFrxq2QYmkfe5b4rZTivcqy5D87aK928V/s6fGH&#10;wdIRf6RJKi/xwHzFrxW803UtNlaDUbd4GX++u2vKqYWcP4kD7vA5vg8ZDnwtbnKdFFFZnedV4d8Z&#10;eK/DLiXQtSntSv8Acdq+sPAn7bvxR8LxCz8QqmqwL/dAWX+VfEtFddHGV6PwTPDzbhbLsxhzYmlG&#10;Z+9nwh/ag+H/AMWYxY2dx9k1Afetp/lcV9MJKjx5XkV/MPYX89hKs9rI0cituVlbay1+qv7KP7Us&#10;niZx8OvH0/8Ap23bbXTf8tq+syrPFW/dVj8C428NqmVRnjMB79M/TOio6kr6Y/JgooooAKKKKACi&#10;iigAooooAKKKKACiiigAooooAKKKKACiiigCAYGBXiXx68Nf8JX8LNY0jbuMtrKF/KvbV4Az1qne&#10;WsV7BJbv0ZdtRVjzxlE3wtV0a0K0Psn8wTo6fu3/AIflqOvRfi94Wfwd8S9Y8OuNvlXLOv8AuyfO&#10;ledV+U1qfJLkP7fyzGwxOFhiKf2wooorM7AooooAKKKKACiiigAooooAKKKKACiiigAooooAKKKK&#10;ACiiigAr9B/+CfOh+f481TXf4YIPLH4ivz4r9jf2BvCS6L8N5/Ec67ZdSn3fzr2sko82JgfnPilm&#10;H1fJqsP5/dP0Hooor9DP5TCiiigAooooAKKKKACiiigAooooAKKKKACiiigAooooAKKKKACiiigA&#10;ooooATg0jEYqGsLxBqsGj6Vc6rcnEcEbSN9EqJS5Sox5pcp+O37dPjuLXviLD4Wsn3Q6dGC23/nr&#10;IOK+Ga63x34hl8X+MNT8RSncbq5Z0rkq/Mswre2qzmf2dwnlSy7LqOG/liFFFFcR9EFFFFABRRRQ&#10;AUUUUAFXLOHzryGD+9Iq1TrpvBkAv/FumWDf8tLqMf8Aj1Oj8Rz42pyUJzP6MvAVj/Z3g/TbLGPL&#10;tol/Ja7foKz7CPZYxL6KKvnjNfrVKPKj+GK0uacpE1FFFUQFFFFAERIHNcX4y8T6b4M0C58Q6o+2&#10;C2jaRvoK68nKivzO/b1+Jx03TYPh1p8u2a8/ezbf+eNcmOxH1ejOoezw9lE81x9PBU+p+cnxL8bX&#10;/wAQ/Gl94rvyzG4k+T/ZT+Ba4GiivzCc+f35n9oYLBRweHhhqPwQCiiioOkKKKKACiiigAooooAK&#10;KKKACtLSdW1PR9Sg1bTZCk8L5Qj+9WbUiUCrUY14+zmfv7+zj8XbH4w/D6DWzhb2L91cp6OlfQ+w&#10;FShr8Of2N/iXL4I+KMOgXLgWur/uufUdK/cdMHP5V+k5RjPrFK5/H/HXD39i5lPDw+CXvRLdFFFe&#10;ofHBRRRQAUUUUAFFFFABRRRQAUUUUAFFFFABRRRQAUUUUAFFFFABRRRQAUUUUAFFFFABRRRQAUUU&#10;UAFFFFABRRRQAUUUUAFFFFAFR15X2rxH4/8AhX/hMPhZq+kgbma1cj/eQZr3JjwPeqdzbxXMElvN&#10;8ysu1qyqx54Tib4XESo1oVYfZP5gnTYzI/3lqOvU/i/4Rn8GfEjVdBddqpOzx/7sn3K8sr8rrU+S&#10;fIf2/leNhicPDEUvthRRRWZ2BRRRQAUUUUAFFFFABRRRQAUUUUAFFFFABRRRQAUUUUAFFFFABX7o&#10;fsVeHzoPwP0t5Bte8UzH8c1+Hem6bPqupWulQDdJPIsa/wDbSv6Pvh5pEXhrwXpnh+2G1bW3jjH4&#10;cV9TwxR56k5n4h4zZlahRwv80j0qiiivtD+fAooooAKKKKACiiigAooooAKKKKACiiigAooooAKK&#10;KKAEHSoHqcdKp3W7yn2f3aBxPh39rD9oxPhhoLeEvDMobWrxe3/LFfWvxiuZp5pWnnkaVmbezN3r&#10;0j4yW/iS1+KGtW3iaVprpZ2yT3T+CvL6/Nc2xksRV98/rfgLhzC5Vl8KtH35T+KYVf0/ULrSbxLy&#10;zfEsfzA+lUKK8w+8qU+cvahq2p6tMbzVppLiVupc7qo0UUGcKMIe5AKK3NJ0TV9enXT9ItZLmZui&#10;oN1fV3w9/Yp+K/jHF5rwTTLVu8hDy110cFVxHwQPFzbiPA5XHnxNWMD41r0rwX8KPH/j+ZYvDGmT&#10;3H/TQjYq/wDA6/Xn4d/sXfCjwU0d9qEP9qXCf8tLnmvrLTdL03SrcWulwJDGv3VQba93DcNyl/GP&#10;yvO/GOC9zKaXN/ekfln8Ov2AtRudt/8AES/EQ/5423A/Ovur4efs/wDw1+HSL/YGnRCRf+WrLuav&#10;eXKgYPShMBeOK+nw2WUMOv3cD8fzjizM8zf+1Vvd7EnyfcoSpKK7j50jqSiigAooooAKKKKACiii&#10;gD5r/au+HyfEr4A+KPC8cavM9k8sP/XWD50/lX8l/wDB/tV/axcRpJG0bgFW+9X8hv7QvgIfDT42&#10;eJ/BQG2Kz1CRYf8ArlI29K+04PxPvTomkDxmiiivuTQK0NK1W60HUbXXNNO2awmWeNv9qNt9Z9FA&#10;H9kvw78WWnjrwPpXjKxKtHqNrFdLt/6aLXe+tfnz/wAE4PG6+M/2aNM0+4fdNoryWEn/AAE5FfoR&#10;X4xiqXsqsoHOFFFFYgf/0P38ooooAjfivwR/4Kz+NxfeO/Dfw+tzgWVo97Iv+1O2B+gr97HNfyn/&#10;ALb3jc+Pf2nfFOpht0Wn3P2BP923Wvf4Wpc+M5/5TSB8o0UUV+omgUUUUAe9/sv+BP8AhY37QHhT&#10;wfJH5sMmoRSTL/0yt/nf/wAdSv640Hy1/PH/AMErPBP9t/G/VPGbruXR7FkVm/vXFf0OpwK/M+Kq&#10;vPivZ/ymcyWiiivmzMKKKKACiiigAooooAKKKKACo6kooAj2UVJRQBVxvXJFee+Ivhp4K8VLt13T&#10;Le6/341P869J+lVpA3ZsVMoxn8RpTqzpS56UuU+KfFn7Dvwj19TJpUcmnzN3hbb/AFNfLnij9gHx&#10;fZM03hXUY7lf4UuFFfr8p9waRwBXmVsmwtXeB9VlvHWb4H+FX5vU/nZ8Z/AX4oeA90mu6VKY1/jh&#10;G5a8d2V/Tnd2trdIIrtFkDdQa/PX9qD9k7QtW0+fxz8PLRbfUYV8yWFPuyrXzmZcPSpR56J+p8Le&#10;LSxVWGGzeHLzfbPySrQsb2bT7uHULdzHNGcxkdmqm336jr5o/b/ZwrRP6Av2c/ipH8W/hpa61KR9&#10;rg/c3S/9NU619CeUnIJ6DFfjv+wP48uNK+IV74Num/c6hD5oX/ppH1r9iGU7+e4r9NyjEPEYeE5H&#10;8ccaZJ/ZOZ1cLD4fiiXqKKK9A+WCiiigAooooAKKKKACiiigAooooAKKKKACiiigAooooAKY/wBy&#10;n0UAfkB+398OXsPE1j8RLFMpcj7LN/Svzqr+h749fDe1+J3w01Dw5IMStHvhb0kXlf1r+e3UrC60&#10;2/k07Uo2jmgZo5Fb+Fo6+C4iw3sq/tP5z+m/CbPvruX/AFGfxUynRRRXz5+rhRRRQAUUUUAFFFFA&#10;BRRRQAUUUUAFFFFABRRRQAUUUUAFFFSbKANDR9Kn1vUrXRrRd01xIsa/9tK/oy+FXhW38E+A9M8M&#10;W42rZwKg/CvyQ/Yq+GP/AAmXxE/4Sq+j3Wul8Bv4Wlr9sYtqDA6Cvt+HMPyQlWmfzV4uZ39YxsMB&#10;D7Bcooor6Y/IgooooAKKKKACiiigAooooAKKKKACiiigAooooAKKKKACiiigAooooAKKKKAIMcg+&#10;1fJn7X/i8eFPg7qBgO2a7UwL9TivrEcgGvyw/wCCg/iY+Zo/hNT1LXEi+wrzs2r+yw82fT8FZd/a&#10;ObYfD+Z+YdFFFfmZ/ZYUUUUAFFFFABRRRQAUUUUAFekfCGDzvihoEX969j/9CrzevW/gKnnfF7QP&#10;+vpa0w38WB5mfT5MBXn/AHJH9GifLGKlpF+6KWv1k/iAKKKKACiio6AMy/u4rG0e7lOBGuTX88fx&#10;w8at48+JWqeImk3QGXyo/ZY6/an9pTxS3hH4QazqsfDtCUX/AHnwgr+fnfur5HifEfBRP3TwZytc&#10;1bMp9NCOiiivkD9+CiiigAooooAKKKKACiiigAooooAKKKKANDStSn0e/h1W1O2SCRZFb/rnX9Gn&#10;ww12HxV4D0zX4jn7RArH8a/m/r9x/wBijWjq3wR09H+Y2ymP8ia+m4YrclScD8U8ZMthLC0cV/LI&#10;+yaKKK+3P54CiiigAooooAKKKKACiiigAooooAKKKKACiiigAooooAKKKKACiiigAooooAKKKKAC&#10;iiigAooooAKKKKACiiigAooooAKKKKACo6kooA/Jf9v74dvb6pY/EmxT5XH2af6HpX5p1/Rl8YfA&#10;Gn/EzwDfeGLscTxEI3oxr+eHXdF1Dw5q1xoWqJsntpGjcH/pnXwXEWF9lX5/5z+lfCbPvrWC/s6f&#10;xUzLooor58/XQooooAKKKKACiiigAooooAKKKKACiiigAooooAKKKKACiiigD6k/ZI8DHxv8ZbIy&#10;pug0n/SH+tfvCqArxXwv+w78LT4Q8AN4t1VNt5rDeeN33lj7V92KQw471+h5FhvY0D+RvEXO/wC1&#10;M1nKHwx90nqSiivaPhgooooAKKKKACiiigAooooAKKKKACiiigAooooAKKKKACo3qSigD8ff29fh&#10;4NN8T2HxDtE2pex+RL/10TpX521/QD+018PI/iL8LNS0xU3TwR+fD/vpzX4Z+G/h9438aXv2Tw1p&#10;0t2+75ii4X/vuvgs+wHLX9z7Z/SvhjxPSeVOjjZ/wjjtlCJI7KiBmb/Zr9BfAH7BXivVvLuvHt6t&#10;lH/zygxn86+8vh5+zF8Jfh/CrabpyTTr/wAtZQXeow3D9er8fuHbnXitleC9zD/vZH5AeAP2cfi1&#10;8QHVtN05oIH/AOWtz8q193fDn9gDwzpii+8e38l6/wDzxT5Yvyr9Fba1gtl2RhVVfSrcqEjg4r6T&#10;DZBQpfH7x+Q514mZrmF4Up+zj5HnXhL4ZeCfA1utr4a0+G1Re0aAV6MDtTpTVyP4qs7a9qMIx+A/&#10;PqlWpVlz1Zcw2pKKKogKKKKACiiigAooooAKKKKACiiigAooooAjr+dn/gqh4E/4R/45af4zgTCa&#10;7Y4P+/BX9FJ4FflD/wAFWvAw1r4M6d40gTdLouoKG/3Zq9bIK/scXAuB/P1RRRX6uahRRRQB+yv/&#10;AASS8chNV8VfDmR8h0iv4U+vFfucOlfyyfsD+Ov+EI/am8OPI4EWrbtOfP8AEZ1yP1r+pfIr8u4l&#10;pcmMc/5jKZLRRRXhkH//0f38ooooA5Lxjr9v4Z8L6l4inIEdhBJO+7/pmu6v44Ne1WfxDrd9rk/z&#10;SX91LOzf9dG31/T/APt3+MD4M/Zg8TXkZ2yXUS2i/WdsV/LR9yvt+D6HuVKxpAKKKK+2NAooo+5Q&#10;B/QJ/wAEpPBY0v4Qav40cAS6xqGP+Awcf1r9YK+XP2P/AASPh9+zb4R0GVQsn9npcOP9qf8Ae/1r&#10;6hPevxzH1vbVp1DBjqKKK5RBRRRQAUUUUAUttcV498baJ8OPC1z4v8QyFLSzTc7KNxxXeEfyr8/f&#10;2/vFX9l/Di08OQNhtTuUX8K58ZiPYUpVD1shyt5ljaWCX25H0L4U/aS+D3i9B/ZOs2+9v4JG8tv1&#10;r2a11bTb9BJZyo4Poc1/MZv2NXbeHvib8QPCzqdD1e6gC/wB/kr5mjxO/wDl5A/Ysf4Mv/mDxH3n&#10;9KAIAwBS8CvxC8L/ALbPxg0PCauIdQRe7rsavp7wh/wUE8KXKiDxbplxaN/E6DzF/MV6lLP8NPqf&#10;n+Y+HGcYP35U+b0P0fEntSmT0FfP3hH9pD4T+MgBpmrWyuf4JJArfrXt1rf2V/GJrCRJF/vKd1er&#10;DEUqvwSPjq+CxFGXJWhym3RUaVJWpgFFFFABVOaHemx/u1cqvM8cMXmOdqrUSA/na/aD8LxeDvjF&#10;rei2q7YzOJEX0WT568Yr2P8AaD8WReMfjFretWp3RCcRI3qsfyV45X5hjf4s+Q/tjhr2v9m0Pb/H&#10;yRPbf2btTfSvjRoFxH/HMIm/3ZK/obj+7u9hX88X7PNk+ofGjw9bxj/V3Cu1f0Ow9AvtX1vDP8KR&#10;+AeMHL/adPl7FyiiivpT8mCiiigAooooAKKKKACiiigAooooAKKKKACiiigAooooAKKKKAKcoBGw&#10;dxX42ftsfBI+FPEq/EjSYv8ARL9v9IAHST1r9mNikhs15/4+8D6H4/8ADVx4Y1tPMt7mNkb8a4cz&#10;wf1ql7M+k4V4gnkuOhi18P2j+bL7lFerfFb4Y638KvGU/hnWgzBTvhf+GRf4a8pr80nT5J8kz+w8&#10;HmFLHUIYmjP3JhRRRWZ1hRRRQAUUUUAFFFFABRRRQAUUUUAFFFFABRRRQAVuaDo+o67qNvo+lRtJ&#10;cTyLHGq/3qx0TdX6qfsW/s9jTcfE3xVDtuJV/wBFRh9xK6sBgJYiryQPl+LuJaWR4GeJn8f2D68+&#10;AXwqt/hP4BtfDigeft8yc+sr9a9zB+8akQjoacSu0+lfqNKlGkuSB/HmKxVTE1J1q3xSJ6KKKowC&#10;iiigAooooAKKKKACiiigAooooAKKKKACiiigAooooAKKKKACiiigAooooAqBfl+lfhT+2V4lGufG&#10;29tVOUsoUi/Pmv3Ru2CQO4/hG6v5xvi9qw1/4na7qTHd5l7L/wCQ22V8zxLP91GB+t+D2D58xqV/&#10;5IHmlFFFfEH9LhRRRQAUUUUAFFFFABRRRQAV6/8AAJ/+LwaF/wBfS15BXqfwRm+z/FjQH/6fY0ro&#10;wv8AvEDyeIafPgK/+CR/SAv3RS01PuinV+qn8RhRRRQAVHUlFAHxn+20jzfA7UNn8LRt+or8N6/f&#10;/wDah0Z9e+DOuWsY3MLYuv4V+AFfC8SR5ayZ/R/g1WjLAV6fmFFFFfOH7GFFFFABRRRQAUUUUAFF&#10;FFABRRRQAUUUUAFfs/8AsEs7/CV8/wANwwr8ZK/az9hWy+z/AAbjl/57OX/U19Bw7/vJ+UeME/8A&#10;hJivNH3JRRRX3p/MgUUUUAFFFFABRRRQAUUUUAFFFFABRRRQAUUUUAFFFFABRRRQAUUUUAFFFFAB&#10;RRRQAUUUUAFFFFABRRRQAUUUUAFFFFABRRRQAUUUUAQscc1+TX7cXwTltr4/E/QI/kPy3qqOo9a/&#10;WFzyK5/xD4b0rxPpU+j6xEskFwu1w3pXJjcHHFU+RnucN57VyXGwxtI/mZ2VHXvvx/8AgzrHwc8Y&#10;TadIrSadO261l9V/uV4FX5jWozoz5Jn9j5ZmdLMsLDFUZ+5MKKKKzO8KKKKACiiigAooooAKKKKA&#10;CiiigAooooAKKKKACva/gJ8K7v4p/EG10KFGNpCfPuX/AIRHXlGj6Re65qEOkafE8087eWiD7xav&#10;3c/Zn+Cdh8HvBcdu4V9Quf3lzJ6mvWyfLfrVW/2D868Q+Ko5Pgvq9P8AizPojTtNg0qzisbRVjhg&#10;Xaq/7NbB5ozmnk4r9HP5SlLnFooooAKKKKACiiigAooooAKKKKACiiigAooooAKKKKACiiigAooo&#10;oAqzQLNWPpPh/R9Et/sul28dtH/dRdtboOaCcDNRylKb+EXZRsqSirJCo99SVXegCOM4BGKXdgcj&#10;8q+W/iz+1Z8NvhYGsp5vt18v/LtB1r86fiD+2v8AFPxa7xaEU0mBvuBRufbXl4vOaOH+I+wyHgPN&#10;M1XPShyw/mkfs/eeINIsYzJe3McSr3ZsVxV98Zfhnp/FzrVqv/bVa/nx1nxr4v1+Xzdb1Ke5Lert&#10;XKfx14tbid/8u4H6LhfBf/oJxJ/RdbfHf4WXTeXFrdmT/wBdRXZad438LavH5mm6hBOP+mbq38q/&#10;mfrQsNY1jSnV9KupIGX+47LWcOJn9uBvifBZf8w+IP6dY5VccHNSHaV5r8EfAf7WHxh8EyBTff2p&#10;Av8Ayzuutfof8Jf2z/Afjx49I8Rf8SzUWH3ZG+Q/Q4r2cHnlDE/Cfnee+HWa5XH2koc0PI+5qkrP&#10;huY7hFngZWVv4lq6n3K9k+HH0UUUAFFFFABRRRQAmOMV84ftS+B4/iR+z54t8Khd7zafLJGuP+Ws&#10;Hzp/4+lfSFVLiBJ4Ghl+6w2mnTlyvnA/imor0z4yeD3+H/xW8ReDGDL9g1CSNP8Ad3fJXmdfs9Cp&#10;zw9odAUUUVqB0HhLxDP4V8V6X4ntW2yadeRXat/1zbfX9kOgaza67oVjrlr/AKu8hSZf92Rd1fxf&#10;v9yv6qP2JPGY8b/szeFNTzmSC1+yyf70DbK+J4wo6U6xlM+u6KKK+IIP/9L9/KKKY/3KAPyK/wCC&#10;tHi8ab8NPDngyM4bUtQaZv8AdgXP9a/BOv09/wCCrHi/+2fjzpfhONjt0fS1dsdpLhmx+lfmFX6h&#10;wzR9lgYFx3CiiivdNQrrPh74Yn8Z+PND8HQL82qX0EH/AH8auTr7N/YE8If8Jf8AtSeHldN0emiW&#10;9auTMa/saE6oH9QFhp9vplnFZWo2xwIsaAf3Y616jX71SV+OnOFFFFABRRRQAUUUUAVieMV+L37e&#10;Xiv+2PihaeHI33R6dBudf9qSv2hZsge9fFXxd/Y18D/FDxBc+K1uLi11G6OZGRsV5Ob4ariKXJRP&#10;sOBs1wmWZnDGY/4D8SaK+9fFH7AnxF0tWm8O3cN4v92TAr5m8TfAr4seDdw1jRphGn8cK71r4atl&#10;mKpfHA/pzAcZZTjv4OIieT0UTQz2zbJ42ib+6w21HXCfQ06liTftrtfD/wARvHfhoqdE1W4gC/wb&#10;srXDUVpTryh8BnisFQxMPZ4iB9neF/23vjD4ewmrG31RF/vLsavqDwr/AMFAvCl+Fh8VadNZv3K/&#10;vF/MCvyRor06Oc4ql9s+NzLw0yXFfFS5D+gzwx+0t8IPF21NK1eFXb+B22NXs1prOm6gm+zlSQex&#10;zX8xtdfpHjvxn4f/AOQRq13aL/dSRttelR4nf/L6B8Fj/BiMv9wxJ/RxqXibRtJt2udQmSNV7scV&#10;+c/7Sv7XelnSZ/BXwzmEtzONktynKxKa/NzXfHHizXxt17VLu7T+68jba5OoxnEUqseSEDv4e8JK&#10;OFq/WcxnzchLL96oqK6Lw3oWpeKNWt9B0qMy3FwdiYHQCvmT9hniqWFpc8z7U/YP8AT618QLvxpM&#10;n+j6dD5KN6yv1r9l1Ixx0rwn4GfCWx+EfgW08L2+3zsb53/56Sv9+vdQB90V+mZThvq9BUz+POMM&#10;7/tjMqmKj8PQsUUUV6J8wFFFFABRRRQAUUUUAFFFFABRRRQAUUUUAFFFFABRRRQAUUUUAFRum6pK&#10;joA+aP2hPgTpXxl8MNZuqw30HzW0w6q1fhr4x8F694I1yfw34lgMN3CeQfut/uV/S5gV8zfHj9nv&#10;w58aNMaORRb38K5guFHQ18/m+UfWf31H4z9K4C47nks/q2J1pP8AA/A2ivTfiP8ADPxX8MNZk0Xx&#10;PblCf9XJ/DIv+zXmVfDVITh7kz+nMFjaWLpe3ws+eAUUUVmdgUUUUAFFFFABRRRQAUUUUAFFFFAB&#10;Uife/eVY03TdR1W/j07TYmnmlbaqINzNX6Z/s8fsZiOSHxl8TkVnTmG0PIFduAy+riJckD5viXiz&#10;A5HS9tiZ/wDbh53+zD+y3deK72Hx14xtjHYRtvt7Zukjepr9gbOCG0tlt1AAXgBaba2NpZQpDaBY&#10;41XaqqK0eBX6FgcvjhIckD+T+JOJMVnWI+sYplmiiiu48EKKKKACiiigAooooAKKKKACiiigAooo&#10;oAKKKKACiiigAooooAKKKKACiiigAooooA5DxddC08N39yf+WcZb9K/mm1K5kv8AVLq7k+9LMzf+&#10;PV/Rr8X7j7P8Odal/u2sv/oNfzhP87s/+1XxnE89YQP3rwWo/wC81COiiivlT94CiiigAooooAKK&#10;KKACiiigArsfh9ciy8b6Td/3LqM/+PVx1XNNm+zX8M/3dkitWlH3JHJmFLnw86Z/TrZyebbRSf7N&#10;XWHFcb4H1Ear4T0/VP8AnvbRSfmtdn3Nfq8feifw1VjyzlEloooqiQooooA4/wAX6WmseHrzSn5j&#10;uImjb/gdfzh+MNBn8M+KdQ0GYbWtpmjr+mCXEiYPevxU/bg+G7eE/iJH4ssU22mprtdv4RLHXzHE&#10;WH9pSjWgfrXhJnEcLj5YOf2z4iooor4k/pgKKKKACiiigAooooAKKKKACiiigAooooAK/oH/AGYv&#10;Dz+HPg3o1hKNrmAO341+F3w28KS+MvG+meGYxk3Eyj/gFf0c6Bp9vpWlQafB8scEaoP+AV9fwxR1&#10;nWPwXxmzK/scB8zpaKjSpK+uPwcKKKKACiiigAooooAKKKKACiiigAooooAKKKKACiiigAooooAK&#10;KKKACiiigAooooAKKKKACiiigAooooAKKKKACiiigAooooAKKKKACiiigDxf4t/CjQfix4Wn8N65&#10;Hncv7qT+JG9q/B34p/C7xL8KfEc3h7xDEwy37udfuyLX9HQOQDnIryT4r/CHwr8XfDkuheJIASfu&#10;Sj70bf3lrxc3yiOLjzQ+I+84H43q5DV9nU96lI/nWor6A+MnwD8X/B7UimoxNNpzN+6uVHyn/frw&#10;N6+ArUZ0Z8kz+p8szPC5jS9thZ88SOiiiszvCiiigAooooAKKKKACiiigAooooAKuWdhPfusFrG0&#10;kjttVF+81bXhTwvr3jHVU0Hw3ZtdXEh4Civ15/Zv/ZQ0X4aqPEvjBUvdYdev8Mf0r0MHltTFS5YH&#10;x3FfGuEyOnb45/yGH+yl+zE3gSJPGnjKMNqsy/u0b/lgvpX6DBUVcAUIioAopOVyzHiv0XCYSOHj&#10;yQP5RzjOK+aV54rEz1LlFFFdB5gUUUUAFFFFABRRRQAUUUUAFFFFABRRRQAUUUUAFFFFABRRRQAU&#10;UUUAFFFFABUdSVG9AGFe3lrp9rJfX7rGkS7iW+6Fr8qf2kf2wrzWriXwb8MJTDbJ8s14v3vwqP8A&#10;bC/aTu9ZvX+GPg2bZbwfLeyg/wAXpX51V8dnWdScvY0T948PvD2MowzXNYf4YklzNPNK087tJI33&#10;mb7zVXoor5M/efZxpRCivXPA/wADfiV8QNjeHdLcwv8A8tZvlWvp/Rf2APiLcp5mq6hbwn+6gFd1&#10;HLMVV+CB8xj+MspwM+TE1onwJRX6FXv/AAT58exoxs9UglPo4H+NeIeMf2T/AIx+DQXm04X0a/x2&#10;3WrnlNej8cDDDceZPipclHERPmSirl5Zz2F01rdRtBIv3lZdrVTrzj62HJV+A+vvgD+1d4r+F88e&#10;j+KHbU9Hf5Hyd00Vfsr4K8b6B470CLxB4fmW4tpl3qyd6/ms37a+jf2f/j34g+DPiBXDGbSLlsXM&#10;Hof76V9Hk+eSpS5K3wn49x54dU8bGeYZXDlqdu5/QF8ppa5Pwr4m0rxho8Gu6PKs9rcrvR1NdWel&#10;fbwlzo/nKUXF8siWiiirJCiiigApj/cp9Rv86UAfzP8A/BSfwcPC/wC0vd6rGCY9btYro/UcH9a/&#10;P+v2r/4K5eFN0HhDx/B0SSexf6HmvxUr9S4fq+1wEJFhRRRXtmoV+/H/AASe8YjU/hFrnguQ7m0r&#10;Ud6/7s/P9K/Aev1M/wCCUvi8aP8AGzWfBl04VNX04OqnvLA/P6V89xNR9rgZGcz+hiiiivzMzP/T&#10;/fyiisHXdSi0PRLzV5OlrC8p/wCALmgD+Vf9tDxZ/wAJj+034t1jzN0cN39kjb/Zt12V8w10Pi3W&#10;JPEnivVNfnbc17eSzt/20auer9mwVP2GHhSLCiiitzUK/W//AIJLeEhf/ELxP40kj2rp9pDaL/vT&#10;8n9BX5IV/Qh/wSi8Kf2V8CdU8UuNr6xqbn/gMKqlfPcU1+TCSMpH6qUUUV+ZkBRRRQAUUUUAFFFF&#10;ABRRRQAVXdEdegarFR0AeQ+KPgz8NfGyn+39Jtpi38Tphq+ZvE/7BHww1oM+hyzaY57RnH9a+7gx&#10;7EVJwRXJWy+jV+OB7GA4hx+Cf+y1ZRPxs8V/sEfEbTVabwzew3q/wxviP+VfMnir4E/Frwazf2xo&#10;txsT+OEbl/8AHK/opWJR/D+tD28MwxIoYV5FfhzDz+A+5y3xazbDf7yozP5fZoZ4W8ueNom/usNt&#10;R1/Rf4h+DHw08WxeVrukW83uy5r5t8VfsGfC3Wd0miPNp8jf882rxq3DdaPwH3mW+MGCq/71TnE/&#10;GKiv0J1//gn949tA0nh3Uobhf4RKAG/MV4bqn7I/x30ttjaWs3/XKRGrzZ5TiofHA+1wfHmT4j4M&#10;RE+aKNlfSul/sk/HXUpAn9leT/11kQV9G+Cf2A9emC3Xj7UEjQ9YoOlaUMpxFX7BOZce5PhIc8sR&#10;FnwR4X8KeIfGmqpoPhq1a6uZDgBBX7Mfs3/s0aZ8IrIa5rm241mZP3kn/PNf7qV7d8N/g54G+F1h&#10;9g8L2iQju38Rr1hkPOGr6rKsjhh/3lX4j8J4z8Q8RnX+zYf3KRPUlR1JXvn5qFFFFABRRRQAUUUU&#10;AFFFFABRRRQAUUUUAFFFFABRRRQAUUUUAFFFFABRRRQAVHUlR0AeYfEP4ceF/iRoz6N4oto7iFvu&#10;hl5FflJ8Z/2KvF/gyZ9W8CbtVsevk/8ALVPpX7SduKbIgaP58V5+Myyli/jPp+HeLswySd8JP3f5&#10;T+X+5trqwumtdRieORfvqy7WFV6/oV+IX7P3wz+JMDf29p8Rlb/lqnDV8J+PP+Cf2tQb7r4f6isq&#10;/wAMV1yPzr5LE8O16Pwe8fueS+LOX4r3Mb+7kfmtRXuniz9nX4x+EpCL/RJJQv8AHb/vFrx+88Pa&#10;5pr7NSs5oG/2kZa8OeFnD44H6NhM6weLjz0KsZmXRUmx0++GX8KjrM7faxCirCW07/6uN2/4DXRa&#10;b4E8a6sVGl6XcShu4jYUewM6mYUaGtSZytGyvpPwz+yV8bPExAOliyRu9y2K+sPBX/BPk4Fx411f&#10;6xW4wK9SllNer8ED5bNPELJ8F8eI/wDAD8wIYZ5pVggVmZv4Vr6q+Ff7JnxK+JDJqF7A2l2Lf8tL&#10;gbXb/dSv1e8C/s4/C34f4fRdOj89f+Wsi7n/ADr3RYEt49luAgr3sHw5b38TM/Ks+8X61X3MphyH&#10;zx8IP2a/AnwlAn0qFbi8/iuJV3Ofxr6VYZBxUZ6Y6U75QvXivpqNGNKPJA/HsZja2Lqe2xM+aRYo&#10;oorU5QooooAKKKKACiiigAooooAKKKKACiiigAooooAKKKKACiiigAooooAKKKKACiiigAooooA8&#10;Y+O/yfCbxA//AE5S1/Omn3K/ov8AjmN/wo17/rzlr+c9K+L4n/iQP6F8Fv4GJ/rogooor5Y/bQoo&#10;ooAKKKKACiiigAooooAKKKKAP38/Zd1//hJPg1ol6TuZYQjfrX0avQV+fP8AwT88SjUfh7e+H5D+&#10;8sLkiv0G6Gv1DL63tqMJn8VcU4P6nmmIo/3y3RRRXaeEFFFFAFPPIPrXhnx4+Fdv8WPAtx4eYKZd&#10;m+FvR/WveMLtxTCo6Z5rKrSjVjyTN8JiqmGqwxFH4on8yuv6Te6BrE+iaujRz2zeXIG/vVz9frp+&#10;2B+zSfFlifiF4Mh/4mNuuJYlH+tX0r8j3heHdHOrKy/Kyt2r82zHASwtTkmf2DwjxXRz/Ce2j8f2&#10;yOiiiuA+qCiiigAooooAKKKKACiiigAqRKjr0n4ZfDjXfiZ4ut/DWmowDn95N/zzSnThzy5DkxuN&#10;pYOlOvW+CB9qfsK/Cue/1q7+I+pp+6i/dW+70r9bI1jRciuA+H/gPSPAHhq28M6Ou2K3TYPevQVx&#10;jaO1fp+XYRYelyH8ccT57POMfUxb+Es0UUV2nz4UUUUAFFFFABRRRQAUUUUAFFFFABRRRQAUUUUA&#10;FFFFABRRRQAUUUUAFFFFABRRRQAUUUUAFFFFABRRRQAUUUUAFFFFABRRRQAUUUUAFFFFABRRRQBy&#10;niLw7pPibTJdI1eBJ4JV2sjjKmvzK+Mf7DFyrya58LuD9/7I54Nfquqil2VxYvBUsRH3z28j4kx2&#10;T1fa4KZ/Mt4l8L+IfCmpPpniGymtZV4IdNtc5X9JfjH4b+D/AB5Y/ZPEtjDdL6yLmvhrx9+wLoWo&#10;lrvwLfSWMn8Mb/Mn86+SxPDdSH8H3j9yyTxewmIjyZlDlkfkzRX1X4w/Y6+NfhNjJFYxX0J7274/&#10;nXgupfDvx3pBYapo13GV9Y2rxqmDxEPjgfpuC4my7GLnw1aEzjqKuPYajD/rLd1/4DVfyZv+eb/l&#10;XKen9Zp/zkdFXIdN1GZ9kFtI3+6jV1mnfDD4g6qyiz0W6kLeqMK0p0JTMK+Z4WhrUmcPRX1R4Y/Y&#10;++NXiXAurGLTkbvM+T+lfVHgb/gnzp1son8caoZn7x242CvQpZNXq/BA+SzTxGyfBb1ec/LuzsLv&#10;UrpbTTo3lkf5VVBur7L+Ev7GPj3x20eo+KlbS7Judr/641+pXgb4DfDb4dxeX4e06GJv7+NzV7JH&#10;CkUW2LgV9Bg+HV8eJPyniHxbxOKj7HLYciPH/hd8FfBHwn077F4XtlUn78jf6x/qa9mUZTiozn+J&#10;qkO3HWvpqVKNKPJA/Ia+IqYip7WtPmkWaKKKsyCiiigAooooAKKKKACiiigAooooAKKKKACiiigA&#10;ooooAKKKKACiiigAooooAKKKKAKCxxja4PA6V8nfta/GVPhX8P5ILGTbqepbobf619YbdkQPpX4H&#10;/tU/Eh/iL8Vr9lk3W2ln7PAPevFzrGfV6PufFI+38POHo5zmUI1vgj70j5zuXkmladzuZm3s396q&#10;9FSJ81fnh/Xf8GBp6HpOqa5qMOiaRC9xcztiNAN2a/WP4C/sZaF4aii8T/EVRfag3zJA3zxRfStb&#10;9kT9nmDwPoS+NfE9uP7WvV3Ip/5Yx+lfeLkKhLNj3r7XJ8lhTj7WsfzXx94iVsVVngMsnyw+1LuF&#10;pa2thAsFuixxpwqKNqitOiivqD8hCo3qSigD5y+K/wCzx8Pvivat/bNokd3/AA3ES7ZR9DX46fGv&#10;4DeK/gprPl6mPP06Rv3F0o+U/wCxJX9Bez5cMc1w3jjwD4e+IXh+fQPEMKzQTrsPt/tLXi5llFPE&#10;rnj8R9xwnx1jMjq8rnzU+x/Nq336jr1X4w/C7VPhP42ufCt/80K/PDL/AH4/4WryqvgJwlRlyTP6&#10;vy7MKWOoQxdD4Jn6DfsSfG2Xw94hHwv12T/Q7r5rJjztfuK/YKMqRx0NfzF6bqt3o+ow6rp0nlzW&#10;8iyRsv8Aejr+hz4N+Orf4ifDrTfFULbhdQqW/wB419lw7jueH1eZ/OPivw1DAYmGZYb4JnslFRpU&#10;lfTn5MFFFFABRRRQB+ff/BSHwgvi79l7VrqMfvtIlgv1/wCAnB/nX8z9f2C/G7wyvjT4QeI/CTYP&#10;23Tp4v8Ax2v4/nheF2gk+VkbZX3vB1bmpzgXAjooor7A1Cvqb9irxZ/whv7UHhPVGfy47i7+wyN/&#10;s3C7K+Wa6DwfrD+G/Ful+IIPlawvIp/+/bVz42n7fDzpAf2gfx1JWBot/HrOkWuqp925hSRf+BrW&#10;/X40c5//1P38HFfN37WHioeDP2dvF+v52tHpsyr/AL0g2L/OvpGvza/4KeeKDoX7M11pUZ2trF/B&#10;Z59if/rVvg6Pta0IDR/OB/BRRRX7MbhRRRQAPX9Vv7E3hceD/wBl7wbo5AVpLIXDfWdmm/rX8r1h&#10;YPqWpWunQfenkWNf+2jV/ZB4G0a38P8AhDSdAgXbHZ2kUar6eWq18VxhW0hAzmdxRRRXw5mFFFFA&#10;BRRRQAUUUUAV/vLTGAA44phnKjJr56+Mv7Rfgf4P2uNZkWa8b/V26N87VlWqxpR55nRhMFWxVT2O&#10;GhzSPoUyRRDJwv1rnbvxX4bsf+P29ih/3iBX4mfEf9sH4qeNneDSJxpNoPurDy9fNWoa9r+sS+fq&#10;t9c3Lf3ndmr5utxNCH8GB+sZT4PY3Ex58ZV5D+jeD4keB7ltkOqW7H/fWuih1LT7lPNs5Ecexr+Z&#10;JLmdPn8x93+9XeeGfi38RfB8ok8PatNEF/gL71/74qYcTfzwO/FeDFflvhsQf0jo4FPOCN1fl78H&#10;/wButL14dI+J8SwSv8v2mL7hr9JNF17TdfsI9R0uRZoZV3I6NuVq93B46liI+4flOccP43Kqvssb&#10;Cx0lFFFdx4wVHsqSigCPZQlFFAElFR76koAKKKKACiiigAooooAKKKKACiiigAooooAKKKKACiii&#10;gAooooAKKKKACiiigAooooAKKKKACiiigAqOpKKAK5hyK5288NaLf/8AH7aQybv76LXU8Go8Co5S&#10;o1JR+E8tn+D3w1n/ANfoto31jWqifBH4Tp9zQbH/AL8pXreG9BRhvQUvq9P+U6P7QxH/AD9l9559&#10;ZfDTwVp3/HnptrH/ALsKiutt9MsbVf8ARolX/dG2tbAFHNVGKiYyr1anxSF2UJUlFUZhRRRQAUUU&#10;UAFFFFABRRRQAUUUUAFFFFABRRRQAUUUUAFFFFABRRRQAUUUUAFFFFABRRRQAUUUUAFFFFABRRRQ&#10;B5J8a03/AAv1xP8Ap0l/9Br+cav6Qfi8u/4eaun/AE7Sf+g1/OE/3m/3q+L4n/iQP6A8FP4WJI6K&#10;KK+WP3IKKKKACiiigAooooAKKKKACiiigD7m/YT8XjRfidNodydseow7l/3o6/aLZsG70r+bH4ae&#10;K28GeOtK8RxHi2ulL/7lf0b6JqcGr6XBqFud0U8aurf79fb8OVuelKkfzJ4t5V9WzKOJh9uJ0dFF&#10;FfTH5QFFFFABRRRQBUnVXXBHBr85v2lv2Qo/GMk3jH4eRrDqf3pYfurN9a/R1cEcHNLtVhiufF4W&#10;OIjyTPTybOcTlVdYnCTsz+YnV9C1jQr99I1e2e2njO0o421j1/QX8XP2e/h/8W7IprVssN3j93cR&#10;fLKPxr8s/ip+xp8SvA1xJd6Gn9r2Y/55j98K+ExmR1cP/fgf0lwx4oYHMo8mLl7OqfIFFXLzTbrT&#10;rprbUY2gkX7yuNrVXrxT9Mo14VfgI6KKKBhRRUlAEdSbKsWdhd6lcLa6bG88jfdVBuavsb4R/sY+&#10;OPHhTUvFBOk2A7H/AFpWt6GCq1vcgeJnPEWByun7bGT5D5n8C/DnxR8RvEEfh7wvCZZW++4+7H/v&#10;1+3/AMAPgRonwY8OC3hRZb6YZmm7k13Pwz+EPgr4VaONL8K24TH35W++/uzV6o4JOAa+6yrJoYb3&#10;5/EfzZxt4gYjPn9Xpe5SLX8dSUUV7h+dhRRRQAUUUUAFFFFABRRRQAUUUUAFFFFABRUdSUAFFR0U&#10;ASUUUUAFFFR76AJKKjooAkoqu80aUv2mH1qOYCTA9aMD1qr9sg/vCov7RtB96RP++qOYvlZo7RRt&#10;FZv9q2H/AD1X86cl7BN/qXVv91qOaIcjNGiiirICiiigAooooAKKKKACiiigAooooAKKKKACiiig&#10;AooooAKKKKAK+zdVeawtblNk8ayD/aFX8ijIqOQdzirjwR4Wuf8AXafbt/vRrWYfhj4LVt40y1/7&#10;8rXon4UtT7OP8ptHE1Y/aOWtfCHh60/1Fhbr/uxoK3obS1gTZAiqP9kVbpxxnkVcYRjsZSnKXxDd&#10;lFSUVRIUUUUAFFFFABRRRQAUUUUAFFFFABRRRQAUUUUAFFFFABRRRQAUUUUAFFFFABRRRQAUUUUA&#10;FFFFABUb1JUb0AeM/GrxQngz4Ya1r7NtaC2Yr/vMdq1/O7NePcu077mZm3s1ftV+3ZrL6b8EpreN&#10;tv2yeOE/iRX4m18RxLW560IH9FeDeBjDB1sV/NIK+n/2TvhgvxF+K0Au08yz0z/SJN33SU+4tfMi&#10;/fr9cv8Agnv4YitPAep+J5R+8u7kgN/spXn5Phva1oRPrvETOJZfk9WrD45+4fodbW6wRbIqcXUH&#10;JokXkHtXx1+2V4z8YeCfhtHrfgm7NnMtyokcLn5GVs1+g4ir7Gnzn8p5fgpY7EQw0Je9I+uXvrOA&#10;bp5FVfeuO1f4qeANBU/2tq1tBt/vyKK/nw1n4p/EbXQw1XW72UN/B5jItcTNNPc/6+R5N395t1fL&#10;z4nX/LuB+y4TwXq/8xOIP6cLDULHV9Pj1GxkWSKddyFe61eI+Q/Svnb9lbXv+Eh+CWg3ZO4x20cT&#10;fhxX0lt/lX1OHre1jGZ+MY3DfVa08O/syLNRvUlFanKfAX7cXwzHij4e/wDCXafFuu9GPnj3jHUV&#10;+NFf0weKdJtPEfh290W8XfDdxNGw/wBll5r+a/VbB9K1S60qf71vI0bf9s2r4jiTDclT238x/Q3g&#10;3m8q+Hr5dP7Jn1+sX/BPTxa174Z1XwVOd32KZZYf9x6/J2vuD9gjWWtfjLcaW33buyb5foc15+SV&#10;uTEwPq/EzL/rGTVf7nvH7aUVHUlfo5/JwUUUUAFFFFAFG4RJoWgcbg3ytX8fPxv8MP4P+MPibwy4&#10;2/ZdRnVV/wBndX9hzV/MD/wUR8LJ4a/ao1qVeBqUVvdr9a+o4Sr8uIlA0gfD9FFFfopoFMf7lPoo&#10;A/rU/ZS8UDxh+zx4Q13O9pNNiDN/tR/I38q+kDzX5vf8Ew/FA8Qfsy2mnOdzaRez2n5H/wCvX6Q1&#10;+M4yj7KtOBgz/9X9+z0r8Vf+CuPiKOPRvCPhCM4aWee8/ACv2rr+dv8A4Kr68L/48aT4fX7un6YW&#10;/M5/rXtcO0+fHUy4H5f0UUV+pmoUUUUAe4fs3+GH8V/HzwjoO3d5+owbv+2bb6/ruUYXmv5hv+Cd&#10;Xh1vEf7VGjyHlNPguLk1/T161+b8W1ubFRiZTJaKKK+aICiiigAooooAKjepKzru7gs7Zrudtsca&#10;7mb/AGaAPlr9pn4+23wb8MmCyCyardKy26N3Nfhvr+v614i1WbXNdma4uJmy7ufmr0747/Em/wDi&#10;r8TNQ8QyyN5CP5cC+kcdeN1+c5zmUsRV/uH9Y8A8KUsnwMMRVh+9n8Qffoor3T4efs6/E/4nRLd+&#10;HtP2W7/8trj90GrzIUZzlyQPsswzPC5dH22OnyRPC6K+2NR/YR+MVja+fG1rKf7gYrXy742+Hvi7&#10;4f3v2LxTp8ls/wDC5GUb/gdb1sFXo/HA8/LOKcux0/Z4atCTON319W/sz/tFax8JdcTSddkM2i3L&#10;lWVv+WNfJ1SfwVnhcVOjPngdWc5LQzehPDYmHuyP6drC/tNStI761kWRHXKsvcVpfwk+tfn3+w38&#10;VrnxZ4Un8DarJuutJ2BN3eBuhr9A8dvSv03CV44ilGtA/jXOMsq5bjKmDrfZFJAXIFRLJIegqQcj&#10;mvGfiX8cPAHwstDceKbxEI6RBsyH8K3q1o0o88zioYepXl7KjHmkewSOI03McV89/FT9pD4cfCqF&#10;l1a6Wa6/ht4vmlP4V+b3xb/bV8c+M/O0vweP7Js+nmk/vz9K+K7y5u7+6a61KV5JmbezMdzNXzOL&#10;4igvcwx+xcMeEdbFf7TmsuSB+vv7P37SPjH40/FG4tfKS00eztiViHzOz1+gSc5B6V+Vv/BO3SB5&#10;uva7IOS0cI/AV+p6lR8vpXqZTOU6HPM+B42wdDCZpUwuDhywgXKKKK9Q+VCiiigAooooAKKKKAEA&#10;xS0VzniDXNO8NaHc69qriK1s42kkY/3Y6SXMBv8A1o+lfy7/ABQ/bf8Ajn4k+JureJvB2v3mm6bJ&#10;MyWdoj/KIo6NE/4KDftR6Phf7eW5Vf4ZoVavo/8AVXFcnPc05D+or5adX87fh/8A4KqfG+xYR63p&#10;thfqfTj+Ve9+HP8AgrfpxGPGPhWWJf71rJn+dc9Th3GQ+wLkZ+1Ax2oOe1fnD4X/AOCm/wCzZrwW&#10;PUbm80uT+JbiGvprwt+078B/GUQfQPFWnz+xlEf868ypgq1L44E2PoWisWx1jStUiWTTbqOdW+60&#10;bq1bVYCCiiigAooooAKKKKACiiigAooooAKKKKACiiigAooooAKKKKACiiigAooooAKKKKACiiig&#10;AooooAKKKKACiiigAooooAKKKKACiiigAooooAKKKKACiiigAooooAKKKKACiiigAooooA84+Jib&#10;/AmqL/07yf8AoNfzbT/61vq1f0ueN087wrfx/wB6F/5V/NPc/JdSf9dG/wDQq+S4n3gfvHgvP/eY&#10;Feiiivjz96CiiigAooooAKKKKACiiigAooooAkr9wP2MPiFD4z+E9tps8m670v8A0eT6ivw7r7H/&#10;AGM/iYvgj4nroN4+y01RfKP90SivWyTEfV60Yn5z4m5J/aGVzlD44e+fubRVdHqSv0c/lMkooooA&#10;KKKKACiiigCN03UbKkooA8l8ZfB74c+PIjD4n0u3uGb+J0BavlPxJ+wH8NNVYz6PdXFg3sa++BL6&#10;EGp8A1yVsuo1fjgexl3EOPy/XC1pQPyX1P8A4J466H/4lOuK/wDsyoK50/8ABPf4iBs/2na/l/8A&#10;Wr9jMCjgV5v9g4Y+kh4lZ5D/AJfn5H6f/wAE8PEhb/T9ZjRf9iMV694e/YA8BWOH8QXk96fc/wD1&#10;6/Q9S2MtSkk/drphkeFj9g5cZx/nOJXJUxB494K+C/w68AKP+Eb0yGEr/GFy1evbUSPpTY/dqtEg&#10;CvRhTVJckD5KriKlaXPWnzDakooqzIKKKKACiiigAooooAKKjooAfnIqL5aceBmufv8AXdL0xd+o&#10;XEcAX/no6rUSlylRi5fCb3zU0r6gV87+I/2l/g94WUjUNbgZ/wC5G25v0rwTxD/wUB+G2m7o9Fs7&#10;m+Yen/6q5a2YUaPxzPZwHDOZ4v8Ag4eR9/Lt7YoZQfvGvyJ13/goJ4yud0fh/SY4P7rTEf0rxXXf&#10;2wvjbrWSt/HaBu0SZrzanEVCPwH1mA8Lc4rfGox+Z+6hvraL/WMorn9R8e+E9LUtqGoQw7f7zgfz&#10;r+erVPi58StdUrqOuXThvSSuFub++v38y6uZJW/2m3Vxz4nX2IH0+G8Fq/8AzE4g/oB1X9pL4IaI&#10;D9q8Q2YZf4Q9eWat+3N8EdO3eRdyXH/XON/8K/EWivPlxJWkfR4bwbwEP41acj9ddT/4KEeBIfk0&#10;zTLqU/SuA1H/AIKI3rZ/svQf++5B/hX5k0VzTz/Ez+2e3R8Lcko/8u3P5s++r3/goF8TZONO021Q&#10;e5Fcheftx/Gq95ga2h/3Yt1fGlFYzzbEy+2erS4ByWl8OHgfTd5+198d7nrqiL/uRotclc/tJfG6&#10;7/5mGdf93FeI0Vj/AGjiP+fh3R4SyuHwYaB6nP8AHH4uTf63xBdH/gVZ0nxT+JMv+t1y9P8A20av&#10;PasW0L3M4ggDSM38KisvrVX+c7VlGW0fhowOjfx946m/1mtX7f8AbdqZ/wAJh4xf7+sXn/f9q94+&#10;G37KPxY+Isi3P2L+zLI8+Zddfyr9CPhX+xT8NfBQj1DX1OrXid5eU/KvSw2WYvEHxGfcaZFlnuLl&#10;nP8Algfn38I/g/8AGX4t3kbWd5e22nZ+e5llZQfpX7LfC/4baT8L/C0Ph+xlknKcvNMdzO396vQL&#10;GxtNPt1t7WJYkToqjaoq5cHA6gfWvsMty2OF2PwTibiuvnE/ejyQ/liXqKKK9M+VCiiigAooooAK&#10;KKKACiiigAooooAKKKKACiiigAooooAKKKKACiiigAooooAKKKKACiiigAooooAKKKKACiiigAoo&#10;qOgCSiis67uYLNN9w6Rr/eY7aANDJ9KWvB/Fn7R3wU8EIzeKPE1ha7f4fNDN+lfKHjL/AIKe/s76&#10;ACmhNd61Iv8ADbx100cFWq/BAdj9Jsio39xX4Y+MP+Ct2vzAx+BPDCwr/C93JXyx4t/4KMftN+Ku&#10;YNSi0uNv4bSKvTpcM4yfxrlEf01vdRwqXnYKP9o1wup/FL4faKGGqa7YQMv3g1xED+VfyeeJ/jr8&#10;ZfGDb/EfiXUbnd/enavL5ry6v236lK8jf3mO6vVo8I1PtzL5D+0i1u7e/to7uCRZI5F3Kyn5StaB&#10;5r84v+Cb3xqk+JfwSj8J6vJu1Lw232R/7xjHQ1+kNfJYvDSw9SdGZAUUUVmAUUUUAFFFFABRRRQA&#10;UUUUAFR1JUdAHwJ/wUFB/wCFQWOOn9oRV+NVft5+3Ppjap8E7mVF3G0lSb8iK/EOvgeIf95P6Z8I&#10;Z8+WOn/fkSJX7hfsQKi/ADTWPVnmZv8Av89fh6v36/Y/9gHXI9R+FM2i/wAVlcsn86fDc/8AaR+M&#10;NGcspjOH2Zn3w4r5q/ao8PHxD8EtdtB1jgMw/wC2bB/6V9HA8j3Fcz420uPW/Cuo6W//AC2gkX81&#10;r7jEQ56coH835diPq+KpVv5JH80NFXNSs3sNSutOf70UjK1U6/Jz+5KM+elzn7GfsBa4NR+GVzpU&#10;n3rK5df519/98V+TH/BO/XfJ8Ra34az8siJchfwr9Zs/vMV+k5PU58NA/kHjvBfVs5xFMtVHUlFe&#10;ofHmVdnbAfYGv5t/ifs/4WT4h8n7v2+fH/fTV/RL401q28P+Fr/W7o4itIJJH+iLX81+q38mq6pd&#10;arJ96eRpG/7aNXynE89IQP2zwXw0/rOIrehTr6r/AGMGdfj/AKaE/jguK+VK+0v2FtNF78b1vT/y&#10;6WUufx4r57Kf96gfrfHk+TJ8R/gP2+qSiiv0w/jgKKKKACiiigCN6/A3/grV4WNt8QvCvjJRhbux&#10;mtHb/bhbd/Wv31PSvyT/AOCsXhtr34QaH4oH3tN1UJ/wGdSP6V62QVOTHUy4H4EUUUV+rmoUUUUA&#10;ftx/wSN8SCbTPGHg+VvuXMF4i+xGP54r9qf4TX873/BKrxGLL486p4eP3dQ00t/3yQf6V/REe9fl&#10;nEVPkx0zCR//1v33PrX8tv7fviB/EH7VHiQf8+QitFr+pGbhc1/IL+0Jrf8Awknx18Yazu3ebqk/&#10;zf8AXNtlfT8JQ/2mUzSB43RRRX6MaBRRRQB+rv8AwSU8P/afi54l8SucLZ6cka/708ua/oHPNfjb&#10;/wAEjdCWLwN4s8USdbq/htse0SY/rX7IjpX5Tn9TnxtQ5xaKKK8gAooooAKKKKAK3XIr53/ag8Rt&#10;4T+DOuanC22RoCkbf7TYFfQymvgH/goHr/8AZ3wttNJ/ivrtErlxtb2VGcz2+GcH9bzPD0f75+Ol&#10;FFFflh/ap9d/snfA6H4s+Ljq+tRltI0vl1P/AC1ev24sbGz0y2S0sY1SGJdqqo+UV8k/sT+Fo/D/&#10;AMFLW6/j1FjcMfrmvsrCANmv0PJcHGlR5re8fyLx/n1TM80qq/ux92I7aMYXivOPiH8OfDXxI0KX&#10;QPEtus0Mq7fcf7S16RJg96XAxg817EoKceSZ8XSqypS9rRl7x/Nv8VPAV98MfG914TvhnycFH/vx&#10;/wALV55X6Cf8FCdLgtfiDo+rRrgzWzofyr8+6/Mczo+xrzgf2Vwfms8zyqljKnxyPq/9jTxEfD/x&#10;rsonP7vUIngI+nNfsb4z+Kngr4d2Bv8AxVfxW8fYMeTX88vhrxFf+EdXg8Q6K+y5tjlD6NVjxF4u&#10;8Q+Lr99T8T3sl1O3dzur0MHnf1Sl7GB8ZxP4dPPczhjZT5Icp9ufGD9uLXvEkT6N8OoTZW/3ftUn&#10;3z9BXwhq+tavrl3JqGtXUlxO3V3O5qyKK8/FZhVxEv30z7fIuFsBkq5MHDUKko2vXtPwx+AfxI+J&#10;sqjQrHyYO803yxiuanRnP3IHqZhmeFwNL22JnyQP0q/YC0gWHwnudRP3ru6Zq+9RGoFeJ/Az4bL8&#10;JvhxY+D5JRcSQ7t8gXbuZmr2o4c49RX6fl9H2NCED+MuIcfHHZjiMTD4ZSLVFFFdR5AUUUUAFFFF&#10;ABRRRQBEfuV+XH/BTX41nwJ8KIPh3pMm298SMyN7QJ1r9Qnbj+7X8r/7b3xVl+LH7Q+r6hDJustL&#10;P2C0r2OHcH9ZxH+E0gfJL1HRRX6qaBRRRQAUJ8j+Yny/7tFFAHeeHvid4/8ACr7/AA5rV7Ylf7k7&#10;V9F+Ev29f2m/B+1INea+jX+C7Xza+OKK5K2X0K38SAH67eCv+Cs3jyzxB468O215/ektpfLr6v8A&#10;B3/BUX4AeIcJ4jivtEk/6bJuWv52qK8mtwthK32TLlZ/XB4R/aa+A/jhFfw74mspmf7qlwrfrivc&#10;bPUbG/h8+ykWZfVG3V/Fkj+S++BmVv8AZr0zwr8afi34GZX8JeJb+y2/dVZG2/8AfFeRW4Pf/LmY&#10;ch/YhTvlr+aHwR/wUn/aQ8KgR6zdWutQj763UZB/Mc19ieCP+Cs/hu8Ag+IXhya1bu9q+RXiVeHM&#10;dD4IcxKifs5TT9K+LvAn7ef7NfjjEdvr6WEzfwXg8qvqTQvF3hnxPbi40DUYLxG/54yK9eTVoVKX&#10;xxEdfRUdG+swJKKj31JQAUUUUAFFFFABRRRQAUUUUAFFFFABRRRQAUUUUAFFFFABRRRQAUUUUAFF&#10;FFABRRRQAUUUUAFFFFABRRRQAUUUUAFFFFABRRRQAUUUUAFFFFAHL+J036FeKP4kP86/mn1uHydb&#10;voP7s0q/+PV/TFraB9NmT1RhX81vjOHyfF+rQf3byVP/AB6vlOJ9oH7f4Lz/AHuJh6HN0UUV8af0&#10;GFFFFABRRRQAUUUUAFFFFABRRRQAVYs7mexuo9RtSyyRtuDf7VV6KBV4c5/Qb+z38S7X4o/Dey17&#10;P79V8ucf7a170EXBWvxD/Y5+MLeAvHv/AAid/Lt0/VPkHtNX7dxjPPrX6VlGL+sUbn8d8acPTyfH&#10;zpfZl70S9RRRXpnyQUUUUAFFFFABRRRQAUUUUAFFFFABRRRQAUUUUAFFFR76AJKKj31We5ghQyTs&#10;qqv8TUAS5B7ioyCegFeH+Mv2hfhX4GjYa5q0PmL/AABstXyJ40/4KCeHbMtD4P02S7b+/M2xK4a2&#10;Z0KPxzPey7hbMsw/3ajI/SoylBl8D61y+r+M/CWgxedq9/DbqP8AnoyqP1r8QPF/7Xnxj8WMUjvl&#10;06Jv4Ldcn86+f9Y8T65r0rTa5ezXJ/vO7NXi1eJof8uYH6FlXg9jan++VeQ/bHxh+2V8HPCgaNL7&#10;7XKv8MA3mvmDxR/wUJ1BtyeEdII9HuSBX5m0V49fP8TP+4foWWeE2U4f/eHzn0/4p/a1+NXinIfU&#10;Uskb+GBc14Rq3i7xLrjb9a1G6uD/ALbs1cvRXmTxlWfxzPu8Dw/gMJ/utGEAooorlPVCiiigAooo&#10;oAKKKKACiiigAoqSvZfh18Bvif8AEqRR4fsmSJ/+XmYbY60hCc/cgcGYZnhcDH22KnyRPFq67wv4&#10;G8V+MrgWfhyxlunZv4B8lfqT8Nf2D/DGhlbzx7KdTl7xn5YvyzX3L4e8F+GPCditj4ftIraNeyLt&#10;FfRYPhupP363un5Ln3i9hqH7vK6fMflp8Of2DfFOrbbzx7diyi+99nh+Y/nX338OP2dvhp8NoF/s&#10;WwjaZf8AlrINz/nXvUYXGB0qRgoHFfT4bKcPh/ggfjWdcYZlmv8AvFb3SZE2psoqSivQPmwooooA&#10;KKKKACiiigAooooAKKKKACiiigAooooAKKKKACiiigAooooAKKKKACiiigAooooAKKKKACio99G+&#10;gAp+T6Vm3N3aWFubi6kWKNerMdq14V40/ad+A/gFJP8AhJfEllE6feRX8xv0pxpSl8EQPocHtTN9&#10;fl544/4KkfAvw+kieG7W81iRP7i7a+PPHH/BV34qapug8FaLZ6Uv8Mlx+8r1aGRYur9gD+gTIHWu&#10;G8R/EnwD4ShM3iTWLWwX/ptIq/zr+XXxp+2J+0d49DR614nuoom/5Z237pa+fNS1vWNYlafWLya5&#10;ZvvM7s1evQ4Sqf8AL6ZpyH9MPjb/AIKDfsz+D8xjWm1CVP4LNN9fIPjX/grVpcO6D4f+GZJ8fdlv&#10;JcCvxEor2qPC2Gh8fvhyH6A+Mv8AgpP+0n4pymlXNto8Q726ZP5mvlLxb8b/AIveOWZ/E3iW/ud3&#10;8LSNtryuivboZXhaP8OAiSZ5Jn8ycszf7RqOiius1CiiigAooooA+6P+CfPxc/4Vp8frLSblwth4&#10;g/0N89MjpX9OyfMMiv4rbDUrvSryHVdOkaOaCRZI2X+Fo/nr+u34DfES2+Kvwm0Tx7Afmv4Ed/8A&#10;rp/HXwHF2D5KkMT3MpntdFFFfIkBRRRQAUUUUAFFFFABRRRQAVHUlFAHjfxn8M/8JX8M9Z8OBdxu&#10;baRV/wB41/OvNC8LtA67Wiba1f0+SxRzRmN+hFfgH+054Bm+H/xd1K0jG21vj9oir5Tiaj7kKx+2&#10;eDWcezxNXLZ/bPntK+0f2JvibF4L+Iz+HdTfba6qmF3H/lqK+KqsWdzPYXS3VrI0UkTblZf4Wr5T&#10;BVvq9WFY/buIsmjm+Bq4Of2z+n+MCmsgVTtFfI/7LX7QVr8XvDS6dqkqjWLRds0fqa+uGkz8lfqO&#10;HrRxEeeB/GeZ5fWy/Ezw2Jh70T+c7426J/wj/wAV9e05l2gXrOv+7JXldfX/AO25oS6P8c7m7jGF&#10;vbOKUfhxXyBX5pmEOSvOB/YPCeM+t5Xh639w+tv2L9eGifHSztiflvYZYvy5r90Qh2Eetfze/CHX&#10;D4e+Knh/VR8qx38e5v8AZkbY9f0gW8oe3SUfxCvq+GZ/upQPwjxewHJmNKt/PAvdBUbYpa88+Ifj&#10;ay8AeF77xVqIZoLGHzHVfvHFfRSlyx5j8qp05VJckT5G/bk+KSeGvh//AMILZSbbvWB5bKv3hH3r&#10;8a69N+KHxK1r4reL7jxbrbcyH92n/POL+Fa8yr84zXGfWq3Oj+u+BOGv7Ey6EKnxz+MK/T7/AIJ5&#10;+FXjGt+MpwcO620bewFfmTbQzzSrBAN0jNtVf71f0F/s8fDyH4bfCvS9BkXbP5Yef/rq/wA7/rXd&#10;w7R9rX5/5D5fxczeOHy/6lD4qh9A0VHUlfeH80hRRRQAUUUUAFfCP/BQ3w6PEX7LHiNI03NaCO6X&#10;8Dj+tfdVeMftC6C/ib4JeKfD6f8AL1plwn/jlbYWXLUjMaP5BqKPuUV+zm4UUUUAfZX7AniB9C/a&#10;p8Mg9L0y2lf1K+vvX8gHwB1v/hGPjn4U1zO3ytUg+b/ro2yv6/YjujzX5zxbD/aozMpn/9f92PEN&#10;/HpehXmozHatvDJIzf7i1/Gfqt++q6peaq53NPM0jf8AbRq/rg/aN1tPDvwI8YayzbRBo17t/wB7&#10;yWr+RBPuV9pwlDWczSAlFFFfcmgUUUPQB/SD/wAEwtC/sj9mW1vX66hfzz/nX6RDpXyD+w5o39g/&#10;sueELWT70tn5v/fx3evr4nrX43j58+InMwYtFFFcwgooooAKKKKAIJOlfk1/wUQ1oPrPh/w9Genn&#10;zFfoor9X8ivw/wD25tZ/tT41/Y93FlZRRlf+um5q8biCfJhWffeGWH9rndOX8p8cVJs+X5Kjq5Z7&#10;PtUckn3VkV3r87P6xq/wj+iT4L6LFoHwz0TTVG0xWVuP/HBXrCuPu5r4B8Oft5fCWKzisr63urMK&#10;qquUr2HRf2t/gnrgULrMUDN/DJuVv1FfpuHx1Bx5Oc/jPMuG80pVJ1K2HmfUuc1C+fSvPNK+Kfgb&#10;WlD6dqlrKG/uTKa7aPULSdMwyKR/smuuFWM/hkeDOhUpfHE/H7/goPqSSfEnTNKT/ljal2/IV8B1&#10;9V/tl63/AGx8dLxM8WsUMP518qV+cZtPnxM5n9fcB4b6vkuHh/dCipNle6/DD9nf4k/FG4U6RaGC&#10;073E3yx/lXFRozrT5IH0GYZnhcvpe2xk+SB4U6ba9w+Gv7PXxK+KEyvoNk8Fr3upRtjNfpp8Jv2K&#10;fh/4Fkj1TxR/xN7xe8q/ux9K+z7WztNPtltdPjCRrwqqNqivpcHw3Kfv1j8a4h8XUv3OTQv/AH5H&#10;xR8Kf2JvA3gqWPU/FH/E2vU7zcxr9BX2xbWNrp9sILRFjjRdqoo2qK00QGnjC8CvqcPhKWHjyQgf&#10;iOYZxisxq+2xk+ZjkTbUlFFdZ54UUUUAFFFFABRRRQAUUUUAfP37S3xHh+FXwQ8R+Nt22S2tHEXv&#10;LJ8iV/JJczT3Msl1Od0krMzN/tV+6n/BWL4jjTfA2hfDK0f95ql011KP9iCvwjr9D4Rw3JRdT+cu&#10;IUUUV9UahRRRQAUUUUAFFFFABRRRQAUUUUAFFFFABXSaJ4t8T+GJVn8Oajd6ef8Ap3kZa5uis50e&#10;cD7O8Cft9ftMeBysKaydUhX+C9TzK+0PA/8AwVruuIPiF4Z/3pbJ6/GGivMrZFgqvxwMj+mzwF/w&#10;UT/Zp8Z+XBdam2jyuPuXqFFH419eeG/iJ4I8Z263fhfVba/Vl3L5EitX8a9bmj+JNf8ADdws+h30&#10;1jJ9/dA7LXj4ng6n/wAuZhyH9oYcUu+v5YvAf7d37SvgPbBBr7ahCn8F6vmV9peBP+CtGsQ7YPiP&#10;4aWYfxTWT14FXhnFQ+BcxB+5dFfBnw+/4KJfs3+OWjgn1U6PO3/LO9TZX2H4f8eeD/Ftr9r8M6na&#10;3sf96CVWrxquFqUvjiOx2lFV9/8As1IjViIkooooAKKKKACiiigAooooAKKKKACiiigAooooAKKK&#10;KACiiigAooooAKKKKACiiigAooooAKKKKACiiigAooooAKKKKAMm/TNo49q/nF+K1v8AYfibr8P/&#10;AE/S/wDoVf0gzfNGfpX87n7QVt9k+M/iGD0uGNfL8TQ9yMz9i8Gqv/ChVp+R47RRRXxR/SAUUUUA&#10;FFFFABRRRQAUUUUAFFFFABRRRQBYtpnhuFngbbIrb1av3I/ZP+NUHxR8DR6fqLD+0rAeXOvv1r8L&#10;69d+C/xR1T4WeN7bxJZMwhJ2XSf3469bJ8f9Vq+8fBeIPDCzjA/u/jh8B/Rj8tOrj/CXijS/Fuh2&#10;+v6PIJ7e6jVkZe4rrv4a/RIT5z+TZwlGXLImoooqyAooooAKKKKACiiigAooooAj31JUdR+dt/1n&#10;y0AFG+vCPH3x/wDhj8ObZv7c1OFJV/5ZK26T/vhOa+I/Hf8AwUAnbfb+AbDJ7S3HArhxOZUMP/Em&#10;fQ5RwpmWZu2Fon6iXN7Z2kTSXLBFX7xNeBeN/wBp/wCEXgRWg1LU4ppl/wCWUTeY/wCVfjB4y+PP&#10;xT8dMw8QarKIW/5YwnYteRb/AJ/M/ir5/E8TNfwYH6nk/g1N+/mdW3ofpR45/wCCgOpOjWngnTAi&#10;9pbngV8a+Mvjt8UPHMjNrGqSRo3/ACyh/dLXkNR14NbM8VW+OZ+pZVwLlOXu+GpakjzO7eY5Zm/v&#10;NUdFFecfU8gUUUUFhRRRQAUUUUAFFFFABRRRQAUUUUAFFSbK+gPhX+zX8SvipMsunW5tLPOTcTja&#10;PyrSjRnWlyQOHMs5wuW0vbYyfJA+f9lfRvwt/Ze+KvxMkjuoLM2Fg3/LaYbTX6e/Cf8AY/8Ahz8O&#10;fL1HVI11TUF/5bSrX1glslvAsduoVV+6O1fT5fw4/jxJ+I8Q+L7f7nJof9vyPjf4XfsZfD3wHJHq&#10;OsoNUvF/imGVH+6tfYlra21hbrBaoI41/hUbRWifpS/MR8lfVYfD06EeSET8ZzDNcVj5+2xk+ck2&#10;UVJRXQeeR1JRRQAUUUUAFFFFABRRRQAUUUUAFFFFABRRRQAUUUUAFFFFABRRRQAUUUUAFFFFABRU&#10;bvto30AOwfSnV5t4n+KPw+8FQtP4p1myslUfN506q35V8keO/wDgo5+zZ4NLQWOpSaxKv8Nkm4fn&#10;W1LC1avwQHY+/wDIqMv7V+HXjf8A4K130mY/h74Y2AfdkvXr478c/wDBQP8AaY8a5T+2v7LhbtZL&#10;5devS4axk/jXKVyH9NOr+KNA8Pw/aNevILOP+9PIqfzr5c8cft2fs0eBiUvvEUV3KvVLT96a/mL8&#10;Q+OfGPi2Vp/E2qXeoM33vOkZq5evbw3B6/5fTDkP3U8Z/wDBWTwfZA2/gLw/c3z9nuDgV8d+N/8A&#10;gpt+0R4nBt/D5s9FhPQxxkn8zzX530V7dHhzB0vsAer+L/jn8YPHsrP4s8RX93u/gM7ba8od9/zy&#10;fM395vmoor1qeFpU/gNQooorQAooooAKKKKACiiigAooooAKKKKACiiigAr97f8AglL8SRrfw21j&#10;4b3Uu6TR7rzof+uU1fglX3v/AME6PiH/AMIL+0fZaNIw+y6/btaOD6jkfrXi8RYX2uDnEyP6aakq&#10;OpK/LCAooooAKKKKACiiigAooooAKKKKAK+Qea+I/wBs74OTfETwUPEOjx7tQ0gNIu37zx/xpX26&#10;CBxUDCKYGOT5hXPiMNHEU+SZ6GU5hVy/EwxlD4on8vrptqOvu39rj9m+68E6s/j3wkm/Trk7pkH/&#10;ACxb1r4WdNtfm+MwU8PV9jM/sTh3P6GdYSGJwxv+F/FGveC9Zh8Q+G5mt7mE5BFfrr8CP2yfCnjq&#10;CLRPGUi6dqXo3yo/0r8Z6k31eAzKphZWgeZxXwXhM+jer8f85+kH/BQfS7e61DQ/FNiRISJLdivu&#10;K/Nuumv/ABj4k1XRk8PardyT2kDZRHO7DVzNRmGJhiKvtjr4Qyark2XxwdWfPykkM3kyrOnytE2+&#10;v6Sfh5q8ev8Ag3TNbj/5ebWOX8+a/myr97v2RNeOu/A7RXc7mhhELfhXvcMVv3k4H5p404DmoYbE&#10;n1Ceory34u6CniL4f6tpEg3C4tJU/wDHa9R9Kp3MQmgeP1r7CUOZcp+B0Kvs6kZn8wLpsZkk6r8t&#10;R123xE0VfDnxA1rRFG0W97JH/wCPVr/C74ZeJPit4stfDXh5G+dt002PliX+81flf1WftfZwP7Yh&#10;meHw+C/tCtP3OXmPfP2Ovg3P8RPH6+LNQi/4lmjt5hY/dkuK/b9EVE8v0FeX/DD4a6F8LPCVv4U0&#10;VFWOFeW7u38TV6qNvPtX6LlWA+qUvZn8lcYcRzzvMJ4p/D9kfUlFFeifLhRRRQAUUUUAFYmr2ker&#10;aXdac/S4heP/AL7Wtuo6AP4v/FWmvo/ijUtHf70F5LH/AN+2eufr3L9p3Rv+Ea/aH8a6LH8qx6vP&#10;t/3ZG314bX7NhKntMPCoiwooorc1Lmm38mlapb6qn3oJlkX/ALZtX9mHhu/j1XQbPUYTuW4t45V/&#10;4Gtfxfv91q/rs/Zs11PEPwF8G6ojbvN0az3N/tJEqt+tfDcZQ0pzMpH/0P0n/b+1j+xf2TvF84O0&#10;ywRwr/20mRa/lwr+jj/gqVqn9m/swPafxXmqWcP5k1/OPX6FwnT/ANmk/M0iFFFFfVmgUOm6itjR&#10;Lb7frdjpyDc0t1En/j1Z1vgA/rp+BOi/8I98IPDGif8APvp1un/jlex1zvh6wGlaHZaf/wA8IIov&#10;+/a10Vfi85czOcKKKKQBRRRQAUUUUAUxgDIGK/nm/aV1cax8b9fuQdwScR/9+/kr+gy+VmhaVePl&#10;r+dr4jeEvHEvjDVNW1fS7uEz3kkmTG396vmeJeZwjBH674P+yhj6tatP7B5TUlSTW09n/r43X/eX&#10;bVd6+IP6QjWpT+Ak31HRRQakkM09s2+CRom/2TtrqbHx7430nnT9Vu4x/vsa5KitKdeUDnr4LD1t&#10;KkDS1XVb/Wr99W1iQ3E7nLufvGs2iiszanThCHsqR7t8JfiF8N/A1xFe+JtAbU7pG4YtlR/wGv0P&#10;8Oft4/CM2sVnc2VxY/wqAilR+Vfj9vqOvRw2bVcOrQPjM+4BwOcT9viefn9T97tH/az+BOs48vWI&#10;4m9Jflr1DTvi58OdWx/ZmsW027+64P8AKv5wakhmnh/1EjL/ALrV6sOKqn24HxGJ8GcLL+BiJH9O&#10;Vvqen3QH2eZWx6HNXi2RuhxX80+m+PPHGj/8grVryD/dkavvv9in4n/E7xn8RLrStf1aa9sra2Zi&#10;knqTxXqYPiCNacafKfF8Q+GGJynDTxrqxlGJ+tO+pKjqSvoz8tCiiigAooooAKKKKACiism/vLfT&#10;bOa+n+5EjSN/2zoA/mq/4KP+O/8AhL/2kLvSYHLRaJbraqB6nk18DV6J8WvFT+Ofib4g8Wznc1/f&#10;Sybv9nd8led1+xZdQ9jhYUy4BRRRXWahRRRQAUUUUAFFFFABRRRQAUUUUAFFFFABRRRQAUUUUAFF&#10;FFABRRRQAV0GieLfFXhi6W78N6hc6fIn3Gt3Za5+ispw5wPs7wB+31+0r4E8uBNb/tSFf4L1fNr7&#10;e8A/8FagQsHxJ8N4z96WyfP86/FOjfXmVuH8FV+OBlyM/qV+Hv7ef7NnxA2x2uvLYTN/yyvB5TV9&#10;UaP4o8P+JLUXegX0N3G33WhdWr+MKuw8N/EXx34PlWfwzrN5p7f9MZWWvBxHCK/5czDkP7L+vWkI&#10;Hpmv5mvh/wD8FG/2k/BZEOrXsOtwKMMLtMH86+4fAX/BWPwXqGIPiLoM+nt3ltH81K8Kvw5jKX2O&#10;YnkP2KpOfSvlnwD+2H+z58RUA0DxJbLK3/LKdvLavo2wv7TUrf7XYypNGejI25a8arSqUvjiI2qK&#10;KKQBRRRQAUUUUAFFFFABRRRQAUUUUAFFFFABRRRQAUUUUAFFFFABRRRQAUUUUAFFFFABRRRQBV6A&#10;1+BH7Wth9g+O2r8f63y5K/fSU8E+4r8Qv25dO+zfGs3Paa2i/nXzvEkP9nP1HwkrcmcOP9w+NaKK&#10;K+EP6hCiiigAooooAKKKKACiiigAooooAKKKKACpEfbUdFAH3t+xr8f5fCWsr8PPEsmbG7b/AEV2&#10;/gf0r9jLeaCSETQ8g1/MLC7o/mRllZf4lr9gf2Rf2ih400ZPAvimTOq2a7VZv+WqjvX2GQZpf/ZZ&#10;n89eKPBPs3/a+Aho9/8AM/QffUlRpUlfWn4kFFFFABRRRQBCWx1qNsHrWLrWv6ToNqbrWJ44I17u&#10;22vkTx5+2v8AC7wiGg0k/wBq3C/wW5zXNVxVLDq9aZ6GByfGZhP2eDpcx9pmSOJMngV5/wCJvij4&#10;L8HW7XPiTUYbWJe7nFfj98R/21Pip4vDwaGU0m0bvH881fJmseIdc166a61y8kuZm/ic7q+fxHEc&#10;IfwYn6jknhDjcR7+PlyH6u/ET9vvwrpKvaeA7KTUJP8Anq3yxV8K+PP2n/i745kYXGofYYG/5ZW3&#10;WvniivnsRmtbEfHM/Wsk4ByrLNY0uef94sTXk9zK088jSM38TGq9FFeYfbU6HIFFFFAwooooAKKK&#10;KACiiigAooooAKKKKACiiigAoorW0TRNW8RX66Xo8TTzSHARBuYU/jJrV6VGPtahmp8/+9Xpvw7+&#10;EHjn4pX4tPCtk7oPvXDfLEP+BV9z/Bb9hskx678VMED5ls0bgV+lHhvwvoPhfTU0zQLdLOBOiINv&#10;8q+iwHDsqvv1vdPxjirxYo4b/Zso96XfofHHwf8A2LPCHghk1TxcV1O/T++v7tPpX3Fa2sFlbrbQ&#10;IqRr90KKvhA1O2kdK+ww2EpYePJCJ+D5nnOLzKr7bGT5iTZUlFFdR5wUUUUAFFFFABRRRQAUUUUA&#10;FFFFABRRRQAUUUUAFFFFABRRRQAUUUUAFFFZN5fQWEH2q9kWCNerO21aANbIpMivmzxr+1X8BPh8&#10;h/4STxJZoyfejibzG/Svjjxz/wAFWfg/ouYfBem3msy+w2rXVRy/E1vggB+q9VJbmK3XfMwVfVjX&#10;88fjv/gqb8cfEGYPB9hZaLH/AHj+9avjrxp+0p8dfHrFvEnie9mVv4Efate1R4WxE/4j5TTkP6hP&#10;Fvx8+D3gCFpPFXiSxtdv8JmVmr458d/8FQPgB4YDQ+Hhd65Mv/PFPLX8zX86U00943n3Ujyt/eZt&#10;1RV7lLhGjH+JPmDkP1i8df8ABWD4k6pmDwJoVrp392S4PmV8ceOP2xP2jfHu6PVvE08Ubf8ALO2P&#10;lLXzJRXuUcmwdLWEDQ1NS1jWdZl8/WbuS5b+87s1Ze+iivQh7gBRRRTAKKKKACiiigAooooAKKKK&#10;ACiiigAooooAKKKKACiiigAooooAKKKKACus8B+J5/B/jfR/FtqdsmnXkU3/AH7auTpX+5WdSHPE&#10;D+zzw/qtp4h0Gy1u3O6O6hSRW/31rpT3r5C/Yh8bf8J5+zZ4a1SRt00EH2eT/ejr6/r8Zr0vZVJQ&#10;MGFFFFQIKKKKACiiigAooooAKKKKACo9lSUUAc3qulafrOnyWOpwLNFKuxkYbsrX5DftG/sk6t4R&#10;uJ/Fnw7he508/NJbL80kf0r9ljgriqskcRTkfLXBjsvpYqNpnvcO8SYrJa/1jCM/mAmTyWZPmVk/&#10;vVHX7bfGb9jzwH8R0fVtCQaZqbfxoPkdvfNfmb8QP2Yviv8ADm5Y3unm9t1/5bW3Wvh8Zk1fDn9L&#10;8PeIeWZrG0p8k/5JHz3RVy5hktnZJ0aJv7rfLVOvJPuIVuf4Ar9fv+CfGtpf/DrU9DJ3PZ3pK/Q1&#10;+QNfof8A8E8df8rxxq/h7d/x8W6Thfwr2chny4mJ+feKWE+sZNV/ucsj9hajepKjev0Q/lM/IH4s&#10;fsu+NfHv7QWpLpEX2fTJfKlkvD0BZOgr9E/g98HfCXwi8Orofh+DDPzLK33nb3r2Iwxu2adHgZav&#10;Ow+Ap0Zzqn0GZ8TY3H4alg6k/cgT7Kkoor0T58KKKKACiiigAooooAKjepKjegD+XT/goVoKaD+1&#10;j4lJ+Vb1Le4X/tpCtfFVfpt/wVa0VNN/aJ03WP4b7RY2b/ejllSvzJr9VyKfNgoFx3CiiivbNQr+&#10;oj/gnxrI1v8AZP8ACsmdzQRzw/8AfudxX8u9f0af8Es9T+3/ALMgtP4rLVLyH8iK+R4sp/7On5mU&#10;j//R+gP+CuOpfZvhb4Z0r/n41P8ApX4L1+0v/BXfVGZ/BeiDuZ5/0xX4tV+mcLR5MDEuIUUUV9Ca&#10;hXpnwZ0r+2/i/wCF9Hxu8/VIE/8AHkrzOvpL9kPThqf7TngeErkJqcctcmOqezw86oH9aVFFFfjp&#10;zhRRRQAUUUUAFFFFABVKa0tZ/wDXxq3+8tXaKAPNdV+GfgLVwf7U0i0m3f3oVNeSa1+yZ8EdaOZ9&#10;GihLd4ty/wAjX0wCT/EKlrCeHpy+OB24fNMZh/4NWUfmfAWq/sB/C26BOnT3Ns3+zIf8a8q1f/gn&#10;bNy2g603+7KgP9a/VMZ/ipK46mTYaf2D6DC8d5zhv4eIPxS1b9g/4uWOZNPntrke9eT6z+yv8bdG&#10;3CbRnlP963bdX9AQCnpTDtHWuOpw7Ql8B9FhvFrOIfGoyP5sNU+HPj3RudX0m7h+sbVxk0M9s+ye&#10;N42/2lr+nZ9Pt5RtmjVh71yGp/DDwHrOf7T0q3n3f30U1wT4YX2Jn0WD8aav/MThj+bSiv351n9k&#10;/wCBuvK3naDbws38UYxXkur/ALA3wovf+PCS4tf9x64J8N1j6TDeMGV1f41OcD8YKK/TzVv+Cd5J&#10;Mmga26/7LqD/AFryrW/2CvixZbn0y7tbofwqeK5Z5Hi4fYPoMN4lZNiP+Yg+GK/TH/gnforvd69r&#10;6jG3yoP0r5d1z9lX44eH2ZZtGMx/6ZOklfot+w74I1rwR8Ob3/hI7SSzubq9cmOZdrV1ZJg508TH&#10;ngfOeIvEuDr5NOlgq0Z83KfdaVJUdSV96fzaFFFFABRRRQAUUUUANHavnb9p/wAXp4D+AXivxNna&#10;8WnzrH/vuuxa+izxX5qf8FQfE/8AYv7N02kodratewQfnXVgKPta8KY0fzjfwUUUV+xm4UUUUAFF&#10;FFABRRRQAUUUUAFFFFABRRRQAUUUUAFFFFABRRRQAUUUUAFFFFABRRRQAUUUUAFFFFABRRRQAJ9/&#10;+7Xqfgv42/Fn4eTCXwb4hvbDb/AJGZa8sorKpQhPSoB+mXw+/wCCo/x18ObYfGNtZ63D/eI8qSvt&#10;7wF/wVK+DevFYvGlndaJL6kbo6/nvorx63DOEq/YMj+vLwV+0D8GviRCG8J+IrK5LfwCRVb/AL5e&#10;va0fK/LX8VVtNPYSLPaSNFIv3WRtrV9FfD/9rj9oP4bCOPw94mujAv8AyxuT5sVeBieD6n/LmY+Q&#10;/rOp+0V+CXgL/grD480/EHxC0KC//vSWzeXX298P/wDgpF+zh41Ig1O+l0W4bol4mK8HFZJiqPxw&#10;IR+hwIp1cJ4Y8e+C/GFqLrwtqlvqEbf88ZFau6zxmvLlFx+IQtFFFMAooooAKKKKACiiigAooooA&#10;KKKKACiiigAooooAKKKKACiiigCvX4/f8FBtP8jx1o+o4+9C6V+wTHvX5hf8FDtJ36Zo2tf88Z2V&#10;vxAryc8hz4SZ9z4cV/Y53QPyvooor84P65CiiigAooooAKKKKACiiigAooooAKKKKACiiigAra0H&#10;WNS0HUYtY0eYxXFuco4PSsWigmtRhiYezqH7xfs4fH3SfjB4dQXUixajbDbPDnoa+pQTur+a7wF4&#10;9174c+IYPEvh2VoZ4D8/92Rf7jV+r1l+3X8L4/Ctvq2ol/trL89sg3OG+lfb5XnsaseSsfzDxr4d&#10;4nL8XzZbDnhM+9R0yeKy7zVdNtIzLfzJGi9WY4r8mvHX/BQDxTqgaz8F6atov9+avjjxZ8X/AIi+&#10;O5GfxNqs0qv/AMsQdi/98VeI4jow/g+8LKPCfNMX7+J/do/Zrx/+1p8I/BCtayX63lyn/LGA7nr4&#10;i8fft7eM9VU2vge0jsY2+7LLhj+Vfn78lR14WJz+vV/uH6plHhTleC9/ER9rI7bxV8QvGnjSU3Hi&#10;bUprot/Bv+T/AL4riaKK8KpUlM/RcLg6GEh7OhDkCiiig6AooooAKKKKACiiigAooooAKKKKACii&#10;igAooooAKKKk2bqAI6kX79amhaFq/iXU4dE0GBrm7kbARF3V+pHwH/Yos9KEXib4nBbm4+8tt1Ra&#10;7cHltTFy5IHyvEvF2ByOlz4mfv8A8h8d/BX9mXxp8W7yO7MZsNLzzM45ev11+EnwJ8D/AAg08W/h&#10;2BWn/juHXdIW+tezadYWVhAlvYoI0Vdqqo4FaajHNfc4HKKeH9/7R/NXE3G+OzyXJUfLT/kJqkoo&#10;r1z4wKKKKACiiigAooooAKKKKACiiigAooooAKKKKACiiigBAMUtFc5rPiDQNBt/tWuX0FlGv8U8&#10;ixL/AOP0viA6OivjPx/+3b+zR8PlMd74hivJl/5ZWf71q+LPHP8AwVm8P24MHw/8PSXDfwvdviu6&#10;hlmJrfBAD9ms+tZGoa1pWj2/2rVLqO3jH8Urqq/nX82Hjv8A4KPftIeLsw6Td2+jRHtapk/ma+Rv&#10;FXxR+IXjm6a68Y65eagzfe3ys1e3heEsRP45GnIf04+Of20v2cvAG5Nb8S20sy/ejtv3jV8aeOf+&#10;CsXw+03dB4F0K71Jv4XlPlrX4M7KK9yjwphofH74uU/Rjxx/wUz/AGhPE2YPDn2TRYh0MSZP5mvj&#10;vxf8bPi349lafxf4hv73d95WkbbXldFe3QyzC0f4cAB/nfe5Zm/vNRRRXcahRRRQAUUUUAFFFFAB&#10;RRRQAUUUUAFFFFABRRRQAUUUUAFFFFABRRRQAUUUUAFFFFABRRRQAUUUUAFFFFABRRRQB++P/BJr&#10;xh/aXwu13wZIctpd8skf+7Oua/XADNfz2/8ABKLxb/ZXxt1jwk7fLq2neaq/7UDV/QrX5TxBR5Md&#10;MwuFFFFeQIKKKKACiiigAooooAKKKKACiiigAooooAKrvCjrsdV21YooA8f8R/Bz4Y+K1I1zSLWc&#10;t/EUw1eP3n7GHwIvm3x6aYP9lGdf619ZqWPVqftB6iueeEoy+OB6WGzrGYf+DVnH5nx/ZfsU/Au0&#10;bzPsDSf9dHk/+Kr2TwR8Gvhp8Orn7V4S0q3s5iu1nQYbbXrhXPWo33DpxTp4SjTXuQDF51jMSuTE&#10;1ZSL1FFFbnmhRRRQAUUUUAFFFFABRRRQAUUUUAFFFFAH4V/8Fd9J2+J/Buux/eeC8t/0Br8b2+/X&#10;7q/8FcdLE3gbwnr3eLUJIfzFfhVX6ZwzPnwMS47hRRRX0JqFfvR/wSO1L7T8LvE2mf8APvqf9DX4&#10;L1+0n/BIbUWSfxpoh7GCf9MV89xTDmwMzOR//9J3/BW/UUf4peFtKT/lhp0rt/20lr8la/S3/gqf&#10;feZ+0VZ2n/PLSoz+ZzX5pV+p5BDlwMCwooor3TUK+0v+Ce+lf2r+1z4W3rxB9tn/AO/du1fFtfoZ&#10;/wAExtPF3+1Lb3B/5ddOvH/M4ry86ly4KsZH9LFFFFfkZAUUUUAFFFFABRRRQBwHjLxfovgHw/c+&#10;J/EMnlWNqu52AzXz9bftnfAyaP8A5Ca5H94H/Cp/2xpBF8BNa7Hy1X/x9K/Civm84ziphKnJA/Vu&#10;AeA8Jn2EnicTOS94/emL9r74Ey8DW4V/4F/9avXvBnxG8H/EOwOo+D72K9hjbYxj7NX82lfsF+wF&#10;bxf8KuuZu5vJCKWU5zUxNXkmbcbeHmFyPBfXKM5H6JUVHUlfSn5GFFFFABRRRQAUUUUAFFFFAEb0&#10;JUlFABRRRQAUUUUAFFFFABRRRQAh6V+J3/BXLxABp3hLwtH/ABzS3dftlX88H/BVTXRe/G3S9DjO&#10;F0/TSfzOa9rhynz46BcD8uqKKK/UzUKKKKACiiigAooooAKKKKACiiigAooooAKKKKACiiigAooo&#10;oAKKKKACiiigAooooAKKKKACiiigAooooAKKKKACiiigAooooAKKKKAOg0TxV4j8MXS3XhzULnT5&#10;F+60LstfW3w+/b//AGlPAflwHVf7WhX+C9WvimiuSvgqFb+PAD9vPAH/AAVn0mdUg+JXh57cn701&#10;m+R+VfePw+/bV/Z1+IiImj+IoLeZv+WNz+7av5Uqk314mJ4UoT+D3DLkP7RbDWNO1SAT6dPHPG3R&#10;kO6tUluwr+O3wf8AGb4qeAJVn8Ha9e2W3+FZG2/98V9tfD3/AIKffHjwriDxbFa65Cv99fKlr53F&#10;cJYiH8GQ+Q/o630/n0r8sfh1/wAFSvgz4k2weNLO60Ob3G6Ovt/wT+0B8G/iIgfwl4is7tm/hEm1&#10;v++XrxK+CrUv4kCLHuFFV0m3rvT5hUm+uURJRRRQAUUUUAFFFFABRRRQAUUUUAFFFFAFZBwBXw1+&#10;3vpP274Qfbf+fSZXr7ok+Wvm79qPRv7e+C2uWwG5kty61yZhDnozPc4axP1fM8PW/vo/AKilT7lJ&#10;X5af2sFFFFABRRRQAUUUUAFFFFABRRRQAUUUUAFFFFABRRRQAUUUUAFFFFABRRRQAUUUUAFFFFAB&#10;RRRQAUUUUAFFFFABRRRQAUUUUAFFFFABRRUiI7tsj+9QAbK9w+EHwI8ZfF/Ulg0SJoLJW+e6cfKK&#10;99/Z3/ZC1nxtNF4k8fBrXTB8yQ/dkl+tfrj4c8K6D4S0+LStBhS3ghXaqIK+iyvInX9+v8J+OcZ+&#10;J9PB8+Dyv36n855N8Hf2fvBXwgsVi0ONZLjHz3DL87V9CbeKj2kDrinnBHWvt6VGNKPJA/nfF4ut&#10;iqntsTPmkWKKKK0MAooooAKKKKACiiigAooooAKKKj30ASUVGj7q4vxD488HeEoDceJtTtbBV+95&#10;8irSjHmA7io99fDHj3/goR+zX4GzB/bB1OZf+Wdmm+vijx7/AMFbJBug+HXhjP8AcmvZK9ChlOJr&#10;fBAD9vM468Vy2u+NfCvhi3N34i1G3so1/imkVf51/Mx48/b9/aY8b+ZA+tf2bC38Fmnl18s69428&#10;W+KpWn8R6jd3sjfxTSM1e5heEq0v40zTkP6YfH37ff7NHgTfHJrq6jOv8Fknmmvibx1/wVtiGYPh&#10;54ZZyPuvevj+Vfifj2or28NwthofH74uQ+4/HH/BQv8AaU8a7oo9Uj0iJv4LRK+TPEnj/wAceMLp&#10;rrxPq15qEjfe86Zmrj6K9yhl2HofwoAFFFFdZqFFFFABRRRQAUUUUAFFFFABRRRQAUUUUAFFFFAB&#10;RRRQAUUUUAFFFFABRRRQAUUUUAFFFFABRRRQAUUUUAFFFFABRRRQAUUUUAFFFFABRRRQB9ffsK+J&#10;f+EX/al8My52x3zvaPX9UCnPPrX8dPwi1v8A4Rv4q+G9fRtv2XUIG/8AHq/sKtZjNBHN/Cy7q/Pe&#10;LqP+0RmZTNKiiivlCAooooAKKKKACiiigAooooAKKKKACiiigAooooAKKKKACiiigAooooAKKKKA&#10;CiiigAooooAKKKKACiiigAooooA/Lf8A4KsaeLr4AWWoj/lz1OE/nX88df0u/wDBSmzF/wDss6se&#10;8F1bSfka/mir9G4Qqf7M4lx3CiiivpzUK/Wr/gkhqKL8U/FOnSf8t9Oidf8AtnLX5K1+lv8AwSuv&#10;sftE3dh/z00qQ/ka8XP4c2BmzI//0/E/+Cl1/wDbP2q79P8An3sbWOvgOvtL/goRc+d+1n4n/wCm&#10;Qt1/8gpXxbX65ksLYKkWFFFFeiahX6l/8EnLTf8AHzXb7/nnojf+RLiKvy0r9bv+CRttv+KHiu6/&#10;u6dF/wCPy14vEE/9hmZH77UUUV+WEBRRRQAUUUUAFFFFAHxn+3LNs+AmpD+9JCv/AJGSvw7r9qf2&#10;9ZdnwQlT/npdQr+tfilXwXEn8c/pbweh/wAJdT/GFftN+wLGY/goWPRryb+Zr8XUr7e+Bn7W8Hwb&#10;8Ew+Dm0trrY7Pv31hkmJhh63NWPV8TMnxmZ4BYfBw55c5+1PPpTsP61+ZKf8FENG6T6PN/wFxW3b&#10;/wDBQ3wY/wDr9Jul/CvsP7Zw385+Bz4CzmH/ADDP8D9HMH0zSY9q/PqH/goL8MpP9ZYXkf1FbEX7&#10;fnwjf78Vyv8A2zP+FP8AtfDfznPPgzOY74aR927qOtfE8X7dvwQf/W3EyfWN/wDCte3/AG3vgVOP&#10;+Qgy/wC8j/4Vr/aeH/mOafC+Zx3w8/uPsHB9RS7Gr5Wh/bE+BUv/ADF4h+NacP7V3wLm/wCY/bD/&#10;AIFWn9oUP5jnnkGYw3w8/uZ9K8+lJkDqK8Gg/aV+BlyMweIbI/8AbUVuRfHb4SXH+o160b/gYqnj&#10;KP8AOc88pxkf+XUv/AWew03HtXmdr8XPAFz/AKnWLJv+3hP8a7m0vLe/iFxausiOuVYHKmtYSjL4&#10;Dmq0KlP44mzRRRVmQUUUUAFFFFABRRRQBFjp7V/L9/wUO1r+1/2p9aH8NpHFBX9QJ4FfyVftZauN&#10;b/aR8Z34O4HUZESvpOEqfNinI0gfOtFFFfpJoFFFFABRRRQAUUUUAFFFFABRRRQAUUUUAFFFFABR&#10;RRQAUUUUAFFFFABRRRQAUUUUAFFFFABRRRQAUUUUAFFFFABRRRQAUUUUAFFFFABRRRQAUUUUAFFF&#10;FABvqxbXM9hL59rI8UifxI22q9FAH0f8Pv2uf2h/huyjw94iungX/ljcnzVr7u+Hf/BWTxpYCO3+&#10;Jegw3w/ims22/wA6/IKivNxOTYPEazgZ8h/TL8Pv+CjP7OXjllh1DUJNFlb+G9G1fzr7I8OePvB3&#10;jK0W+8Lanb38TfdMEitX8aVdBoPirxP4Vulu/DmoXOnyL/FBIy14NfhGnP8AgVBch/Z9v9qlyK/l&#10;9+Hf/BQP9pPwRiC71ZdZiX+C+G8/nX3H4B/4KyaNPstfiN4elgY/eltWyPyr57EcN4yj8C5g5D9o&#10;KafpXyF8Pv23v2cviOEj0bxFBbzP/wAsbz9w/wCtfUdhq2naxard6dPHcQv9142DKfyrxqtCpS+O&#10;JNjcoqNKkqBBRRRQAUUUUAR9a47xnpUeteG7/TJBuWeB0/Na7QdKgdPMWonHmjyF03yy5z+YPUrB&#10;9Kv7jTn+9byNH/49WfXr/wAedBPhz4ta3YkbQZmdf92SvIK/KcVDknyH9wZTivrWFhiP54hRRRWZ&#10;3hRRRQAUUUUAFFFFABRRRQAUUUUAFFFFABRRRQAUUUUAFFFFABRRRQAUUUUAFFFFABRRRQAUUUUA&#10;FFFFABRRRQAUUUUAFFFdL4c8M6r4t1iHQfDsTTzynA46U/ZsyxWKpYWHtK5labpWo6xfx6VpUbzz&#10;SttjRV+Zq/Vv9mz9j6z8NrF4y+IgW4vx80MDcrD9K9V/Z4/Ze0P4TWi6vrardaxKvzzEcL7CvsVL&#10;eILgdK+0yjJfZ/vsSfzdxx4k1sw58Bls7UxEhRPkj+VV/hWriVJRX1B+RhRRRQAUUUUAFFFFABRU&#10;e+uR8Q+NvC3hK3N34n1G30+P+9PIq0ox5gOyor4M8e/8FEf2a/AytHDrB1WZf+Wdkm+vivx3/wAF&#10;a75y1r8OvDQjI+7NevXo0MpxNb4IAfuD5gHWuN8QePfB3hK3Nz4m1O3slX/nvIq1/M74+/b0/aY8&#10;b5RtfOmwt/BZL5VfKOt+J/EfiSXz/EF9c6hJ/eldmr2sLwlUn/Gmach/Sz47/wCCh37NngnMEeqt&#10;qsy/w2Sb6+K/HX/BWu6YPb/DnwyOPuy3slfi9Rvr6CjwphqXx++LkPsLx3+3h+0v4+3LNrzabC3/&#10;ACysl8qvl3WPFXibxJK0/iDULm9kb+KaVmrn6K9ihgqFD+HA1CiiiusAooooAKKKKACiiigAoooo&#10;AKKKKACiiigAooooAKKKKACiiigAooooAKKKKACiiigAooooAKKKKACiiigAooooAKKKKACiiigA&#10;ooooAKKKKACiiigAooooAKKKKACiiigCxZzfZryG7/55SK1f2MfDLUxrvw/0TWN27z7KCTd9Vr+O&#10;B/uV/WP+yLrA1/8AZu8Ialu3M+moPrXxXGEP3dOZlI+nKKKK+HICiiigAooooAKKKKACiiigAooo&#10;oAKKKj30ASUVGlSUAFFFFABRRRQAUUUUAFFFFABRRRQAUUUUAFFFFABRRRQAUUUUAfF37fGmjVf2&#10;VfFo/wCeFsJ/++Tiv5bK/rI/bAtvtn7NPjO2/wCoa9fybp91a++4Pn+6qFxCiiivrzUK++v+CaN/&#10;9h/aqsI/+e+n3UdfAtfaX/BPi5+zftaeG/8Apr9oX/yC9efnX+51gP/U+Qf24rz7f+1f4zf+FbtI&#10;/wDv3CiV8q19IftdzfaP2m/G7/8AUVlSvm+v2LK/93h/gOgKKKK6wCv2a/4JCW3/ABOvG2o+sNhH&#10;/wCPS1+MtftV/wAEh4sJ4zn/AOmlmn6GvB4n/wBzmZSP26oqOpK/MCAooooAKKKKACiiigD4B/b/&#10;AJfL+EVrH/fvYh+or8aa/Xj/AIKIy7PhrpSf3tRT/wBBevyHr4LiL/eT+nvCKHLk7fmwooor58/V&#10;AooooAKKKKACiiigAooooAKKKKCOQEr+j34NReV8L9Bh/uWMH/oFfzjQpvlX/er+kj4ZR+T4E0mH&#10;+7ax/wDoNfW8K7zPwvxn/wCYY9Iooor7A/BAooooAKKKKACiiigCpcMI4Wduwr+Ob4r6l/bHxN8S&#10;ar/z8ajet/5Fav7A/EUv2fRby4/uwyN+S1/Ghqtz/aWqXmpf89Zmb/x6vseDYfvJzNIGXRRRX3ho&#10;FFFFABRRRQAUUUUAFFFFABRRRQAUUUUAFFFFABRRRQAUUUUAFFFFABRRRQAUUUUAFFFFABRRRQAU&#10;UUUAFFFFABRRRQAUUUUAFFFFABRRRQAUUUUAFFFFABRRRQAUUUUAFFFFABRRRQAV6J4P+LHxM8Cy&#10;rP4Q12908r/ckbbXndFZzown8YH6E+B/+Clf7RnhTFrrM1trEZ73CYP5jmvsTwX/AMFa/C10iweP&#10;/DlzbSfxPatvWvwyoryK3DuDq/YMuVn9THgf9uz9mfx0ix2niKOymb/lleBonr6d0Lxn4Y8R2/2j&#10;QNRt72P+9DIrfyr+MrZXSaJ4t8T+GJVn0DUbmxkT7vkystePW4OUv4Mw5D+zsdKkz61/K34G/br/&#10;AGmPAnlpa+IGvoV/gvV81a+w/BH/AAVp8W2m23+IPh2G6H8UlpJtrxKvDGMh8HvA4n7xUnNfnV4E&#10;/wCCln7Ofi8LBq11NoszfwXKYr7D8J/F34a+Oohc+Edds70ekcymvGrYStS+OBB+UH7d/h7+yfiv&#10;HrcYyL+BR+VfDtfrb/wUG8LC78G6d4tjHz2k21jX5JV+ZZ5R9liZn9aeGuZPFZLS/ue6FFFFeSff&#10;BRRRQAUUUUAFFFFABRRRQAUUUUAFFFFABRRRQAUUUUAFFFFABRRRQAUUUUAFFFFABRRRQAUUUUAF&#10;FFFABRRRQAUUV2XgbwfrvjvXoPDvhyEyzTHBJ/h/26KdPnObE4qOEhOtW+CBJ4I8EeIfiDrkHhvw&#10;5bmWeRu33VX+89ftt+z7+z7onwa0hXVRPqM6/v7k9TV34Dfs+6D8G9EWC2AnvphvnuGHzM9fSQAB&#10;yK+9yjJY4Ze2q/EfzBx3x7POqn1bB6UvzF2VYqOivoD81JKKKwNU1vRtFt/tGs3kdtGvO6V1WgDd&#10;x7U6vjvx9+3H+zf8PQ0eo+IYbydf+WVn+9b9K+HviB/wVm0i2Bg+Gvh57kj7st2+BXfhspxOI/h0&#10;wP2fzjrXNa14v8N+HLdrjX7+CzjX+KaRVr+ajx7/AMFCf2lPGmY49VTSIW/gskr5F8SeOfGPi26a&#10;68Tand6hI3/PaVmr28LwlWl/GmXyH9LvxA/b+/Zr8BboJNa/tOZf+Wdknm18QeOv+CtbtmH4c+G+&#10;n3Zb16/Fmivdo8L4al8fvhyH2t4+/b8/aU8e74BrP9lwt/BZr5dfJOveKvFXiedrvxHqFzqEjfOz&#10;TOzVz9Fe3QwOHo6UoAFFFFdZqFFFFABRRRQAUUUUAFFFFABRRRQAUUUUAFFFFABRRRQAUUUUAFFF&#10;FABRRRQAUUUUAFFFFABRRRQAUUUUAFFFFABRRRQAUUUUAFFFFABRRRQAUUUUAFFFFABRRRQAUUUU&#10;AFFFFABRRRQAUUUUAFFFFABX9N3/AATn1Mat+yzoXrA80P5HNfzI1/RL/wAErr77b+ztLY/8+epz&#10;JXy/F9PmwyZnLc/T+iiivzozCiiigAooooAKKKKACiiigAooooApSbVTef4ea8Q8FfHj4a+PZp7D&#10;RdSj+0wSvE8D/LJuT2r1zVpcaZLKv92v5r9Sv7qHxHfajaStBJ9qlZWU7W+9Xk5rmEsJycp9zwVw&#10;euIliKcp8vIf0yrynHNNfG3kD8a/Df4Y/tlfEvwL5dnrci6vap94SH99tr9Jvhl+1j8MPiQi2qXP&#10;2G7b/lhcfKaMHnVDEbGWfcBZnlHv1Yc0P5on1fRVJLmN1WSNgyt/FVnfXrHxZJRRRQAUUUUAFFFF&#10;ABRRRQAUUUUAFFFFABRRRQAUUUUAeIftD6bHqnwM8YWv9/SLr/xyJmr+QeH/AFS1/ZB8XIPtPwt8&#10;SW/97TLof+Qmr+OJPlr7vgyelVGkAooor7I0Cvqr9h68+wftXeDH/vXbx/8AfyF0r5Vr6O/ZFm8n&#10;9p3wO5/6CcaVxZtHmwlQa3P/1fg79p99/wC0f45/7DV0v/kWvCK9r/aPfzv2hfHT/wDUev8A/wBG&#10;tXilfsOW/wC70zoCiiiuwAr9wP8AgkSn/Ej8Yv63cH8jX4f1+5//AASMXHg7xbN638f8jXg8Tf7l&#10;IyP2RqSiivzAgKKKKACiiigAooooA/M7/gonLjwboNv63pb9K/Jyv1N/4KLy403w7B/enm/9BFfl&#10;lX55xB/vUz+qPCmHJklP1f5slT7lfsb8Cf2dfhZ4u+Eeia54h0m3uLu6tgzvjP8AWvxt/gr+hj9n&#10;KL7N8FfDiN/z5RYrp4aoxq1J88DxvF/HVsLhKMaM+X3/ANDjJf2O/gTN/wAwWNf91n/xrHm/Yq+B&#10;k/8AzDyv+65/xr7B+aja1fWvL6Et4H4RDiLMYf8AMRP7z4lm/YQ+Ck3SK4X/AHZD/jWU/wCwB8IG&#10;+5JdL/20r7uyO1J17Uf2Zh/5Top8WZrDbEz+8/P2X/gnx8Mf+WN/eL+NYtx/wTu8EN/qNYvI/wAE&#10;r9Hd/uKKz/sfDfyHXDjnOYf8xMj8x5v+CdOif8sdeuP+BKlZE3/BOlx/qNef/gSL/jX6o4FJn3qP&#10;7Gwn8h0U/ELPIf8AMQfk1N/wTs17/lhrq/8AAoV/xrFm/wCCevjlF/c6zAf+AN/jX7AYFLUf2Bg/&#10;5Doh4lZ5D/l+fjW/7AfxLhmULqNrJ+Br9cdC02LQ9HttL/54Rqn/AHytdCuMcUjbQOa6cHl1PC6U&#10;Tw884nx2c8ksfO/KT0UUV3HgBRRRQAUUUUAFFFFAHnHxQvP7P+G+v3fTytPnf/xxq/jiSv69f2h7&#10;j7L8D/Fc/wDd0u6b/wAcr+QaL7q19xwZT0qFxJKKKK+1NQooooAKKKKACiiigAooooAKKKKACiii&#10;gAooooAKKKKACiiigAooooAKKKKACiiigAooooAKKKKACiiigAooooAKKKKACiiigAooooAKKKKA&#10;CiiigAooooAKKKKACiiigAooooAKKKKACiiigAooooAKKKKACiiigArU03VdV0eVZ9KuZLaRfutA&#10;7LWXRWfIB9IaJ+0p8YLnT18C+INdm1LR5yqSRXJ3V6BXxej7HV/7tfXGg3/9paNDdf3lr8Z8T8qh&#10;D2WMhA/dvB7Mvdq4M2KKKK/Hz90CiiigAooooAKKKKACiiigAooooAKKKKACiiigAooooAKKKKAC&#10;iiigAooooAKKKKACiiigAooooAKKKKACpKjqxbQvcyrBArNIzbFVf4moJnPk983PDGhav4p1mDQd&#10;Eiae8ujtjC1+3/7N/wAAtK+DXh0SPGsupXC7p5vU15J+zX8F/DPwQ8LN8Q/iPcQWmoXEe55Lgqqx&#10;L6VJ8SP+Ci37PXgMy2mmXx1y6T+CyGf1r7/h3h6p/F5PfP5l8Q+N55tVngcG/wB1A/QDf8tQTXVv&#10;bIZZnVY1+8zGvwL+I3/BVb4kasZLX4d6NBpUf8Mtx+9k/KvhLx7+0z8c/ihKz+L/ABNeyRt/BG/l&#10;RL/wFK/Q8Pwtip/xPdPyzkP6Y/Hn7UvwI+HUZ/4SfxHZpKv/ACzjcSP+lfC3j/8A4KtfDfRy0PgH&#10;SLnVpP4XlPlrX4Ku+9t7/M395vmqOvfw/CNGH8T3x8h+hPxD/wCClv7RHjAPb+H5LbQbduEW1Te/&#10;5nmvjbxV8UfiF45lafxjrl5qTM25t8jV5/RXuUMswtH+HARJUdFFdpqFFFFABRRRQAUUUUAFFFFA&#10;BRRRQAUUUUAFFFFABRRRQAUUUUAFFFFABRRRQAUUUUAFFFFABRRRQAUUUUAFFFFABRRRQAUUUUAF&#10;FFFABRRRQAUUUUAFFFFABRRRQAUUUUAFFFFABRRRQAUUUUAFFFFABRRRQAUUUUAFFFFABRRRQAV+&#10;9n/BJG9Evwu8T6cf+WOqK/8A38ir8E6/bv8A4JFX2dK8Zab2SeCT9DXz3FEP9hkZy3P2pooor8zM&#10;wooooAKKKKACiiigAooooAKKKKAOT8RTC10G6n6BYif0r+aPUn36jdP/AH5mb/x6v6XPEthLqmhX&#10;dhCf3kkbBf8Ae21/Pn8SPgx8RfhxqE48TWbCIuzC5QbozXyvE8JWhM/aPB3H4bDVcRCtP3p7HkdS&#10;I+z95llb+8tGyo6+MP6IPoz4bftQfFP4aSRxW93/AGhZJ/yxn61+kPwz/bX+G/jSNLLxG39lXpH3&#10;Zm+T86/FKpN9ethM4rYdazPg8+8OMszP31Dkn/dP6crDV9N1aAXFhMk6N91kOa0mfjgV/Ov8O/jh&#10;8RfhndpJoGoMIB1tpPmjNfoz8Mf27/CWuRpp3j+2Om3H3fNJzE344r6vCZ5SrfH7p+H8Q+GeZ5Z7&#10;9Be0gfotxRxiuY0DxLoniewXUdFuo7uBvuyRNuWuj3gCvajLm+E/PZRlGXLIs0UUVRIUUUUAFFFF&#10;ABRRRQAUUUUAFFFFAHEfEKMS+Bdag/v2E6/+Qmr+NZ02SyR/3Gav7PfE8Xn+Hr6D+9byL+a1/GNc&#10;/Jezf9dG/wDQq+14N/iTNIFeiiivuDQK92/Zcfyf2j/Az/8AUatVrwmvav2bW2ftC+Bn/wCo9Yf+&#10;jVrjx/8Au1Qa3P/W/PX9oJ93x78cv/1MGo/+lD15DXqnx1ff8bvGn/Ycv/8A0oavK6/ZsErUIHQF&#10;FFFbgFfu1/wSM5+Hnix/XU4v5Gvwlr93f+CSH/JOvFX/AGE4v5V89xT/ALizOW5+w9FFFfmZmFFF&#10;FABRRRQAUUUUAfnL+2t8JvH/AMTX0P8A4Qy0+1Q2hm83DY4xXwJN+y98cLbn+w5m/Gv6BtrY6U5t&#10;u3MgAFeHjMip4ir7acj7/IvEPHZNhYYLDxjyRP53J/2e/jVCGWTw/cj8a/db4O6TPonwy0PS76Mx&#10;zwWUEciN/CwjXcK9EMCt82Afwq3GwAOOgrpwGVwwkpygcHE/GeK4gpwjio25C3RRRXpnx4UUUUAF&#10;FFFABRRRQAUUUUAFFFFABRRRQAUUUUAFFFFABRRRQB83/tX3H2f9nLxlJ6aTdfyr+SeL/j2X/dr+&#10;sX9shwv7MvjM+umyrX8nSfdWvveDv4VQuJJRRRX2BqFFFFABRRRQAUUUUAFFFFABRRRQAUUUUAFF&#10;FFABRRRQAUUUUAFFFFABRRRQAUUUUAFFFFABRRRQAUUUUAFFFFABRRRQAUUUUAFFFFABRRRQAUUU&#10;UAFFFFABRRRQAUUUUAFFFFABRRRQAUUUUAFFFFABRRRQAUUUUAFFFFABXvnwr1L7TpcmnP1t2+X/&#10;AHa8DrvPh7qv9m+I40c/u5/kr5XjLLvruWzhD7B9jwDnH9n5pSnP4Ze6fSlFFFfy+f1yFFFFABRR&#10;RQAUUUUAFFFFABRRRQAUUUUAFFFFABRRRQAUUUUAFFFFABRRRQAUUUUAFFFFABRRRQAUUVJQAV9K&#10;+DJ/CH7Pvg9fjr8RYluL2X/kBac335ZP+erVxnwo8F6Xrc15408WSeR4e0KP7Xeyevl/8sv956+L&#10;Pjd8XNY+L3jmbxNqP7izT93Y2i/digj+4q1+h8CcM/2hV+s1vhifi3ibxZ7CP9mYafvS+Ml+Mvx2&#10;+JPxt8RTa/421CSRWb93bKf3ca/3VWvF6KK/oLC0YUYezpn8/BRRRWoBRRRQAUUUUAFFFFABRRRQ&#10;AUUUUAFFFFABRRRQAUUUUAFFFFABRRRQAUUUUAFFFFABRRRQAUUUUAFFFFABRRRQAUUUUAFFFFAB&#10;RRRQAUUUUAFFFFABRRRQAUUUUAFFFFABRRRQAUUUUAFFFFABRRRQAUUUUAFFFFABRRRQAUUUUAFF&#10;FFABRRRQAUUUUAFfsp/wSGuMa343tPazf9K/Guv14/4JHtnx74t/2rSH+deDxEr4OZkfvZRRRX5g&#10;QFFFFABRRRQAUUUUAFFFFABRRRQBWZBWRqGj2Gq27WmoRLPC/wB5HXcprcp+QKCoS5fhPgb4p/sR&#10;eAvFccmo+FT/AGZdt821FzGW9xmvzZ+Jv7PHxM+GcrNq1iZ7IdLq261/QqFDLjOapz2drdxmG5RZ&#10;EP3lYV4eLyKhW+D3T7zh/wASMzyv3JP2kPM/mG2VHX6cftvfCTwD4P8ADNt4x8PWEdrezXIU7PlD&#10;Z9a/MeviMwwcsJV5Jn9IcL8RUs/wf1yjDkCpN9R0Vyn0h3Xgj4leOfh9ereeFdQktT/cB+U/8Ar9&#10;Cvhf+3yJEjsPiZaeU2MfaYRla/LupN+2vRwuZVcP8Ez5TP8Ag3LM3j/tNL3/AOc/pJ8IfEnwb43t&#10;Fv8AwzfxXUbjrGa7zzCBwK/mZ0DxZ4l8J3w1Tw1eyWUy90O2vun4Y/t2eJNJWOx+I0H2qL/n5h6/&#10;lX02B4ihU/jH4fxD4UY3Be/gJc8D9eyW7jNSnGwZFeM/D/41/D74l2wm8L30blusRbbIK9mR91fR&#10;xqxl8B+W1sPUoS5K0OWRYoqOpKsyCiiigAooooAKKKKAM+5TfA/+61fxb6kdmqXn/XaX/wBCr+0q&#10;4/1Df7tfxe638mvagn/T1L/6E1fZ8G/xKpcDLooor7o1CvXP2fX2fHvwQ/8A1HtO/wDSha8jr1j4&#10;CPt+PHgn/sPad/6UJXPjP93mB//X/O/49ps+OvjZP7ut6j/6UNXk9evftBJt+P3jlf8AqPaj/wCl&#10;DV5DX7Ngn/s8DoCiiitwCv3X/wCCRrf8UF4rT01GL+Rr8KK/cf8A4JFP/wAUn4ug/wCn2Bv0NfP8&#10;Uf7pIiW5+ztFFFfmRkFFFFABRRRQAUUUUAFFFFABRRRQAUUUUAFFFFABRRRQAUUUUAFFFFABRRRQ&#10;AUUUUAFFFFABRRRQAUUUUAfKv7avy/sw+Lz/ANOL1/KCn3Vr+rz9tr/k1/xf/wBeL1/KOn3Vr9A4&#10;O/g1DSAUUUV9aaBRRRQAUUUUAFFFFABRRRQAUUUUAFFFFABRRRQAUUUUAFFFFABRRRQAUUUUAFFF&#10;FABRRRQAUUUUAFFFFABRRRQAUUUUAFFFFABRRRQAUUUUAFFFFABRRRQAUUUUAFFFFABRRRQAUUUU&#10;AFFFFABRRRQAUUUUAFFFFABRRRQAVJDM8Mqzp95W31HRWU4c46M+SXOfXmialHqukQ6in8S1qV4/&#10;8K9Y32s2hu3zL8y17BX8ucTZb/Z+Pq0T+w+EM1jmeW0sSFFFFfOn0wUUUUAFFFFABRRRQAUUUUAF&#10;FFFABRRRQAUUUUAFFFFABRRRQAUUUUAFFFFABRRRQAUUUUAFa+gaNqfiXWoNB0hGknuZPLQD+9WR&#10;X6U/sSfCG32z/FvxOm2G3R/s24dv43ruy/CyxFWFGB81xZn8MjwM8ZP/ALcPkr9tXUrT4NeANF/Z&#10;u8PSf6RKFv8AV3X/AJaM9fl3XtX7RfxDuvir8Z/EPjaZmZZrxkj/ANmKP5ErxWv6lyTArBYSFGJ/&#10;IGLxFXFVJ1a3xSCiiivXMQooooAKKKKACiiigAooooAKKKKACiiigAooooAKKKKACiiigAooooAK&#10;KKKACiiigAooooAKKKKACiiigAooooAKKKKACiiigAooooAKKKKACiiigAooooAKKKKACiiigAoo&#10;ooAKKKKACiiigAooooAKKKKACiiigAooooAKKKKACiiigAooooAKKKKACiiigAr9Z/8Agku+fih4&#10;l/2rGP8AmK/Jiv1l/wCCTP8AyVTxJ/15R/zrxs//ANzmZH7/ANFFFflZAUUUUAFFFFABRRRQAUUU&#10;UAFFFFABRRRQAUUUUAfm/wD8FD5tnw90aH+9fD+tfkXX6t/8FEpceGNBg/vXUn8q/KSvz/iL/epH&#10;9SeE8OXJY+r/ADZJ/wBdK+ytE/Y58S+Mvhzp3jvwncq813CJGt5ulfGL1/Ql+zXD5fwW8Pp6Wify&#10;oyPCQxUpwmPxM4hxmS0aNbBz+2fhX4x+GPjnwPKY/E2my24X+Mj5f++64V6/po1jw/pGv2jWuqQx&#10;zRt1DDIr40+IX7D3w08WyNeaEDpVw3eHhD+FdmJ4bcP4PvHzuSeMNGfuZrTt6H4vVJvr6u+JH7IP&#10;xZ8B77mzgXUrdf44eHr5ZvLDUdNumtNSieCRfvK42tXztbDTo+5OB+tZTnuCzSPPg6vOSabqmq6R&#10;eLqOlXL20y/ddDtavs74W/trfEPwZGmm+KVXWLJeN5G2UV8Q0VdHGVcP78JnNnPDWBzSPJjKXOfv&#10;38Mf2m/hv8TY1TTLpYLhv+WM3yv+VfRFtIkkO+M7hX8wELvC6zwMysv3WU/NX7nfsdazrGr/AAYs&#10;b7W7iS5mxJl5Tub75r7HJ85eLl7KZ/PfH3ANPIKf1rD1PcZ9hUVGlSV9Efl4UUUUAFFFFAFS4/1T&#10;fSv4v9e/5Duof9fUv/oT1/aBcf6pvpX8XWsfPrd9/wBfUv8A6E1fYcHfxKxpEy6KKK+9NAr1T4Cr&#10;u+OnglP72vad/wClC15XXr37PSbv2gPA3/Yf07/0oSufFu2HmwP/0PgX9pFNv7Q/jlP+o9f/APo1&#10;q8Rr3r9qOLyv2j/HKf8AUauq8Fr9hy3/AHemdL3CiiiuwQV+3H/BIl/+JX4yh9LizP8A46a/Eev2&#10;l/4JETfvfGlt/daxP/jprwuJ/wDc5mR+3dSUUV+XkBRRRQAUUUUAFFFFABRRRQAUUUUAFFFFABRR&#10;RQAUUUUAFFFFABRRRQAUUUUAFFFFABRRRQAUUUUAFFFFAHyr+2iN37MfjMf9Q96/lBT7q1/Wd+2B&#10;D537NPjGP/qGy1/Jin3Vr73g9/uqhpAkooor7A0CiiigAooooAKKKKACiiigAooooAKKKKACiiig&#10;AooooAKKKKACiiigAooooAKKKKACiiigAooooAKKKKACiiigAooooAKKKKACiiigAooooAKKKKAC&#10;iiigAooooAKKKKACiiigAooooAKKKKACiiigAooooAKKKKACiiigAooooA3PDeqyaPrMOo/wq3zf&#10;7tfWiOkyrJH91q+L6+jPhvrf9q6H9lnb95b/ACf8Br8q8Tck9rRhj4fZ+I/Z/CbPfZVp5bP7fwno&#10;lFFFfhR/QYUUUUAFFFFABRRRQAUUUUAFFFFABRRRQAUUUUAFFFFABRRRQAUUUUAFFFFABRRRQAUU&#10;UUAd18OfB2o+P/GNh4SswzPdyYf/AGU/jr9oPjfd2PwU/Zc1pNNHlLZae8UW3txj+tfN37BPwtC2&#10;t18T9VQbpf3Vrn+7XUf8FNPEL6P+zZPYRnb9uvIoK/ReEst1hOf2z+XvE7iL+0Mx+p0fgpn84Tvv&#10;+f8AvfNUdH8FFf0KfmwUUUUAFFFFABRRRQAUUUUAFFFFABRRRQAUUUUAFFFFABRRRQAUUUUAFFFF&#10;ABRRRQAUUUUAFFFFABRRRQAUUUUAFFFFABRRRQAUUUUAFFFFABRRRQAUUUUAFFFFABRRRQAUUUUA&#10;FFFFABRRRQAUUUUAFFFFABRRRQAUUUUAFFFFABRRRQAUUUUAFFFFABRRRQAUUUUAFfrL/wAElk/4&#10;ut4lk/6cI/5ivyar9bv+CSKY+I/ir/Zsov514+ff7jIyP32ooor8qICiiigAooooAKKKKACiiigA&#10;ooooAKKKKACiiigD8tP+CjD5svDkH96Wb/0EV+W1fpt/wUUl3ah4Zt/+vtvyUV+ZNfnnEH+9TP6u&#10;8K48mR0/V/mD/dav6JvgNEIPg/4ej7fYo8/lX87NfW8n7YPxHsfDFp4X8Kxx6fFbQrGHb5mOxavI&#10;8XDCSnOZzeJPDONz2FCjgl8Mj9tdU8QaLolqbnVriOGNe7vivl7xx+2Z8I/BztBDd/b5l/gthvP8&#10;q/GbxL4/8ZeLJjL4j1Ke6LfwO/yVxtd+I4lcv4MD5rJ/BulH38wrc3ofoN43/b48X6vC1j4SsI7J&#10;f789fFfi3xz4l8eXp1LxPN9onbuFVa42pNlfO4rMKuI/jTP07JuE8uyp3wdLlZHRRsruvCXw08d+&#10;NJhF4Z06a5DfxgYT/vuuWnT5z28VjaGEh7TFT5Dia/dH9jSEw/s/aLj+7I3/AJEevkP4f/sB6/qa&#10;R33j6+W2jPW2ta/Tj4eeB9I+HPhK08I6MpS2sk2oPavseH8tqUZ+2mfz94m8YYHNKMMHgp83LI9D&#10;ooor6w/FwooooAKKKKAMrUXEdnM3ojNX8XF/8+o3H/XaX/0Kv7MvF0/2fwzqM/8AdtZW/wDHa/jJ&#10;ufnupv8Aro3/AKFX2fBq1qmkCOiiivujQK9q/ZsTzv2h/A6f9R2w/wDRqV4rXvX7Lqbv2kfA6f8A&#10;Uata5cf/ALtUGtz/0fiX9sGHyf2nvHKf9RSR6+ca+tv26Lb7B+1f4xX+9PFJ/wB/IUr5Jr9fyv8A&#10;3eH+A6XuFFFFdwgr9hv+CQlwF8Y+NLH/AJ6WllLX481+rP8AwSan2/F7xLaf3tMX/wBCFeFxFDnw&#10;MzKZ/QXRRRX5eQFFFFABRRRQAUUUUAFFFFABRRRQAUUUUAFFFFABRRRQAUUUUAFFFFABRRRQAUUU&#10;UAFFFFABRRRQAUUUUAfPH7UMX2j9nnxlD/e0m8/9Br+R6L/j2X/dr+wD4+W32n4N+KYP7+l3C/8A&#10;jjV/H+n3Vr7vg/8Ah1DSBJRRRX2RoFFFFABRRRQAUUUUAFFFFABRRRQAUUUUAFFFFABRRRQAUUUU&#10;AFFFFABRRRQAUUUUAFFFFABRRRQAUUUUAFFFFABRRRQAUUUUAFFFFABRRRQAUUUUAFFFFABRRRQA&#10;UUUUAFFFFABRRRQAUUUUAFFFFABRRRQAUUUUAFFFFABRRRQAV1ngzW/7E1uOf/lm3ytXJ0Vy4/Bx&#10;xdCdGt8Mzqy3HywmJhiaPxxPtCivP/h74h/tjRltZ/8AXW/yt/u16BX8q5vl0svxc8NP7B/ZuS5r&#10;SzLCQxlH7QUUUV5J6YUUUUAFFFFABRRRQAUUUUAFFFFABRRRQAUUUUAFFFFABRRRQAUUUUAFFFFA&#10;BWvoWjXWv6za6FZjdLcyLGP+2lZFfaP7Evw8Hi/4oHXrxM2umR7v+2prrwdH21eEDweJs2WXYCrj&#10;JfYP12+GPhC18B+CrHw1ZLtS2hVB+Ffmt/wVku2j+FWhWQ6S6izfkK/WzgHy6/IL/grVvHgPwww7&#10;Xso/QV+yZBDlxNKB/GFWpKrUnOf2j8IqKKK/WywooooAKKKKACiiigAooooAKKKKACiiigAooooA&#10;KKKKACiiigAooooAKKKKACiiigAooooAKKKKACiiigAooooAKKKKACiiigAooooAKKKKACiiigAo&#10;oooAKKKKACiiigAooooAKKKKACiiigAooooAKKKKACiiigAooooAKKKKACiiigAooooAKKKKACii&#10;igAooooAK/YX/gkTDv8AF/i+f+7aW6frX49V+0H/AASFt8XXjW69TZp+hrwuI/8AcZmcj9xKKKK/&#10;LzMKKKKACiiigAooooAKKKKACiio99ADTjvUMrSD/VjNcf418deHvAWkNrvie4S1tk/jevhHx9+3&#10;5oGm5tvA1ib+T+GST5UrhxGOpYf+JM9nKeHsdmc7YKlzn6KS3UFrF5lywRfU14B8QP2n/hP8PlaP&#10;VNQSWZP+WUPzP+Vfjt4//aI+LPj4karqLwW7f8u9t+6H514j50jtvkbc395q8DE8Tv8A5cwP1jJP&#10;B2T9/M6tvQ+j/wBpP482vxw1+yurG0e1gsgwTzDlm8yvmiiivk69edafPM/b8pymhleFhhcN8EAo&#10;qRfv0bN7eWnzNWZ6RHUle1/D/wDZ4+KnxFlX+xdOeGBv+WtwNq191fDz/gn/AKNYqt18QtQe7cfM&#10;Y4+BXoYfKq+I+CB8fnHHmVZZ/Gq+/wDyRPy60rR9V1u6W00e2e5kb7qoN1fVfw8/Yx+K/jEJcatE&#10;mlWzf89OXr9ffCfwk+H3gi1W18M6bDaxr3QYr0gRKq+XFwK+kw/DMF/GkfkGd+MWLr+5lsOQ+L/A&#10;H7Evwt8IGO61ZDqlyv8AHcDNfXekaDpWiWq2mlwpDEv3VQba2lOe+akGBX0NPC0qOkIH5Zjs4xmY&#10;T9piqvOPRNtSUUV0HnhRRRQAUUUUAFFFFAHCfEZ/J8A64/8AdsJ//RTV/Gs/3m/3q/sR+Mlz9m+E&#10;viiZv4NKvG/8hNX8dSfdWvteDdqppAkooor7g0CvpL9j+H7R+0/4HT/qJxvXzbX1d+wxYfb/ANrH&#10;wcn9yd5P+/cL1xZzLlwlQD//0vm3/goXbfZv2svEu/8A5apbt/5BSvimv0G/4Ka6ctl+1RfXA/5b&#10;6fZyflxX581+uZLPmwsP8JYUUUV6JqFfpp/wSn1L7B+0dqGnf8/OiTr/AN+5onr8y6++/wDgmlf/&#10;AGb9q3SoP+fiyvY//HXevIzyHNg6pkf000UUV+UkBRRRQAUUUUAFFFFABRRRQAUUUUAFFFFABRRR&#10;QAUUUUAFFFFABRRRQAUUUUAFFFFABRRRQAUUUUAFFFFAHnfxPsf7R+H2tad1MthOv/jlfxv1/aJ4&#10;hhE2jXsf96CRfzWv4y9VtvsGqXlp/wA85mX/AMer7jgyppWRpAz6KKK+1NAooooAKKKKACiiigAo&#10;oooAKKKKACiiigAooooAKKKKACiiigAor1f4VfBXx78atRvNH+Hdr9surWPz2TdtbbWh4t/Z5+N3&#10;gslPEnhfUbcL9793uWuf63ShP2XOB4xRVi5s57ZvLu43iZP7y7ar10AFFFFABRRRQAUUUUAFFFFA&#10;BRRRQAUUUUAFFFFABRRRQAUUUUAFFFFABRRRQAUUUUAFFFFABRRRQAUUUUAFFFFABRRRQAUUUUAF&#10;FFFABRRRQAUUUUAFFFFAHSeFdbfw9rMd3/yz+7J/u19UQukyrInzK/3a+M694+GniT7fZf2HO37y&#10;L7v+0tfl3iPw/wDWKX1+j8UT9h8LeJvq9f8As2tP3ZfCesUUUV+DH9EhRRRQAUUUUAFFFFABRRRQ&#10;AUUUUAFFFFABRRRQAUUUUAFFFFABRRRQAUUUUAFfs9+wj4ObQPhcdbmTbNqT7z+tfjTZ2z39xHp0&#10;HzNKyxr/ANtK/o5+FegW/hXwHpmiRLjyYFVvwr6bhujz1Oc/GvGPNfZ4Kngf5pHp9fkz/wAFZ9Oa&#10;f4P6Jqg6W+oc1+s1fnf/AMFLtA/tf9mi8vk62F3FPX6LldTkxdM/nI/mvooor9fOgKKKKACiiigA&#10;ooooAKKKKACiiigAooooAKKKKACiiigAooooAKKKKACiiigAooooAKKKKACiiigAooooAKKKKACi&#10;iigAooooAKKKKACiiigAooooAKKKKACiijfQAUV1Gg+DPGPidlg8OaReagzf88Y2avprwV+wf+03&#10;438uS28PNp0bfx3jrHXJXxtCj/EmB8e0V+vfg3/gkt40uQsnjvxFBar/ABR20W6vrXwd/wAEwPgB&#10;oGJNfe61iQf89nryK/E2Eh9oy5j+c+vQPDHwo+JvjOVYPDOg3+oM33dkDV/U74Q/Ze+A/gja/hzw&#10;zZQyL/GU3NXt9hpunaZbfZbKBIY/RF2rXkVuLn/y5gHOfzJeEv8Agnt+034qKu+jf2ejfxXbrHX0&#10;Vpn/AASp8V2Ojz6t418RwQC3heQpbRV++oQdq8p+NurjQfhP4j1j/n3064P/AI5XmT4lxlV8tw5z&#10;+P8AvIUtr+aCP5likZFqvQ773Z/9qiv0w1CiiigAooooAKKKKACiiigAooooAKKKKACiiigAoooo&#10;AKKKKACv3I/4JFW//FM+L9Q/56XsY/Q1+G9fvz/wSX03yvg54g1CTrcav/6LiSvnuKJ/7DIzlufr&#10;XRRRX5mZhRRRQAUUUUAFFFFABRRRQAUx/uU+o6APgb9vuby/hLbD1u0/pX42b9tfr9/wUHm2/DPT&#10;o/71+K/H2vgOIv8AeT+nvCOHLkzfm/zCirlhYXWpS+Rp0TzyN91UG6vpr4cfskfFzx+wmmtV0q2b&#10;+O45evMo4OvW+CB95mef4LK48+LnyHyzXXeGfBXirxlcC08M6dPeMx6onyV+svw+/YX+H/hp47rx&#10;OTqk6dn4j/LNfZ+heE/DvhqyWy0O0jtol7RptFe/huGqkv40z8qzvxhoU/3eV0+Y/J74f/sG+NtY&#10;8u88aXS6eg/gh+aT86+7fh1+yv8ACf4eqs9pYR3N0v8Ay1nHmP8ArX0uiKBx0qVlUDjpX0WGyqhQ&#10;2gfkedca5pm3+8VvdGQ20EKCOBVVV/hWrKLUlFeifLBRRRQAUUUUAFFFFABRRRQAUUUUAFFFFAHz&#10;9+03epY/ADxdfH+DS7ofpiv5GV+6v+7X9YH7aNx9j/Zg8Zz+mnPX8oafcr7vg7+HM0gJRRRX2RoF&#10;fa3/AATwtvO/ay8Of9MkuG/8gvXxTX6Cf8EzNPGoftT2txJ/y66feP8AnxXm54/9hmZrc//T4f8A&#10;4Ko2XlftD2N5/wA99KjH5HFfmfX62f8ABXCwVPiZ4U1Vf4rCZW/M1+SdfqeQT5sDAsKKKK9o1Cvr&#10;r9hLVH0f9rTwhMn/AC1llgf/ALaQulfIte9fsraomkftH+Brx/lC6vAjf9tG2VwZpDnws4Af11UV&#10;HUlfkJzhRRRQAUUUUAFFFFABRRRQAUUUUAFFFFABRRRQAUUUUAFFFFABRRRQAUUUUAFFFFABRRRQ&#10;AUUUUAFFFFAFC8j822aH+8uK/jm+Jdh/ZvxI8Rab/wA8NSvY/wDyK1f2RN8yYr+RH9pnTf7H/aC8&#10;ZWP3duqT19dwfL99OBcDw+iiivvzUKKKKACiiigAooooAKKKKACiiigAooooAKKKKACiiigAoooo&#10;A/Uj/glRNt+OGqQf3tOP86/oPmhjnTZMqsv91hX85f8AwS71FLf9pKaD/n406Sv6PEOK/L+JlyYx&#10;mUzynxP8FfhT4yiaPxP4fsL3d/fgWvlLxh/wTe/Zr8WgyWmnzaVI38VpJiv0HwfWlryKOLrUvgmQ&#10;fiH41/4JJcGf4feKCP7sd7Hn+VfInjX/AIJ1/tNeEyWtNNi1eJe9o/Nf06fSmHPrXrUuJcbD43zF&#10;cx/HL4n+FHxN8GO0fifQb2x2/wB+Jtted/c+ST5TX9pOoaTpupxeRqMEcyN/C6bq+ffGv7Iv7PPj&#10;5T/wkHhezMjf8tIl8t/0r2KHFq/5fUyuc/k4or9/fG//AASl+EesKZ/Bmq3ukyfwo5WRa+PPG3/B&#10;LT446DuuPCt9Z6xH/dX90xr26PE2ErbzEfmLRXunjX9mj47fD9mPiXwzepEv3pFTcv8A32leH3MM&#10;9s/kXUbxt/dYba9qniqU/wCHM1I6KKK0AKKKKACiiigAooooAKKKKACiiigAooooAKKKKACiiigA&#10;ooooAKKKKACiiigAooooAKKKKACiiigAooooAKKKKACiiigArQ03Up9Kv49Rgb5omrPorPEwjVjy&#10;TNMNiZYeXPD4j680fUoNY02PUoPustalfO/w68T/ANlX/wDZV037mf8ARq+iK/mTizh6WVY7+7L4&#10;T+uOCuI45xgYT+1H4gooor5Q+uCiiigAooooAKKKKACiiigAooooAKKKKACiiigAooooAKKKKACi&#10;iigD2H4E6D/wknxY0PTXXfGbtXb/AHY6/ongAWBB6Cvw+/Yf0can8aEuD/y6Wrv+fFft+zY4r7rh&#10;qny0pSP5l8YMZ7bNI0f5YF6vnT9qLwn/AMJr8BfE+gBN0j2TtH/vJzX0PWZqGn2+p2UtjcDdHOjR&#10;t/uyV9JSnySjM/Jz+LL50/dyfeX5aK9T+NvguX4efFnxF4QuBtNnfSBP9zdXllftFCpz0udHQFFF&#10;FaAFFFFABRRRQAUUUUAFFFFABRRRQAUUUUAFFFFABRRRQAUUUUAFFFFABRRRQAUUUUAFFFFABRRR&#10;QAUUUUAFFFFABRRRQAUUVYs7DUtSl8jTonnk/uou6gCvRX0f4H/ZO/aG8fhToXhi6EbfdkuB5S19&#10;keB/+CUvxa1fEnjTWLXSo/7kP7yvOrZvgqPxzMj8qKkhSeZvLgjaVv7qrur+iDwJ/wAEtfgX4bCz&#10;eKbm91mRf77+Wv5Cvsfwd+zl8FPACL/wi3hqwtWX+Ixh2/WvDrcXUYfBDmHzn8vng39n740eP2VP&#10;Cvhm9ud33W8vatfW/gn/AIJkftAeJAlx4jay0WE9RIxY/kMmv6Nba1gt08u3RY1/uqMVexjrXi1u&#10;LMRP+HHlDnPyC8E/8Enfh9prRyeOtdutQk7pAvlJX2B4K/Yk/Zv8Egf2b4ct7mRf47r94a+v8Yor&#10;xa2Z4mt8czM5jR/C3h7w/EINDsILVV/54xqtdMRmloril7wBRRRTAKKKKAG45FfJv7amuDw7+zT4&#10;ruh/y0szCv419YV+dH/BTjXBo/7M91Zd9RvYIPzrpwdPnrQgNH82yUUUV+yG4UUUUAFFFFABRRRQ&#10;AUUUUAFFFFABRRRQAUUUUAFFFFABRRRQAV/Rr/wS30/7N+zULn/n41G4ev5yq/px/wCCdemf2T+y&#10;v4fH/PczT/mcV8rxdU/2ZGctz7zooor88MwooooAKKKKACiiigAooooAKjqSigD4V/bH+GfjP4oa&#10;DpPh7wZZ/aZPtZZiW2rGoTqa8T+HX7AA2C6+Iuobj97ybfgV+qAyaJMYxmvOrZZSq1fbTPqMDxlm&#10;GBwn1DB1OSB4v4G+CHw7+HcQTw3p0MJX+Lblq9k4x0pse7sasV3xpKHwHzdevUxEuetPmCipKKoz&#10;CiiigAooooAKKKKACiiigAooooAKKKKACiiigAooooA+Gf8AgoZqI0z9lTxJ6zokP5nNfzA1/SL/&#10;AMFOtTWx/ZfuoN21rnULRP1r+bqvv+Eaf+zyNI7hRRRX1xoFfpr/AMEq7Lzv2gtQvP8Anhpkg/M4&#10;r8yq/XX/AIJHaajfEPxbqv8AFHZW8deLn8+XAzRkf//U9A/4K7aYzL4L1wdnvIP0Br8V6/en/grd&#10;p3nfCnwzqv8Az76pX4LV+mcLS58DEuIUUUV9CahXefDG/wD7K+JHh3Vfu/Z9Sgf/AMeWuDq5YTfZ&#10;r+3u/u+VIr/+PVniffiB/amjblBqWuT8IX/27wnpeoty09pBJ/38RTXWV+LHOFFFFABRRRQAUUUU&#10;AFFFFABRRRQAUUUUAFFFFABRRRQAUUUUAFFFFABRRRQAUUUUAFFFFABRRRQAUUUUAN/hr+VT9ujS&#10;/wCy/wBqjxaf+fidJK/qrav5n/8Agpho/wBg/agvbr+G6sbeSvo+FpWxiLgfn7RRRX6UahRRRQAU&#10;UUUAFFFFABRRRQAUUUUAFFFFABRRRQAUUUUAFFFFAH3F/wAE59S+wftVaJB/z8R3Ef8A5Bev6fVr&#10;+Tb9j7Vho37Tfg64Y7d+oRwV/WKORX5vxZD/AGuMjOZZooor5ozCiiigAooooAKjqSigCs0KOmyT&#10;5h/tV434y/Z9+DfxDt2i8W+G7G63/wARhVW/QV7bSZFOMnD4QPzD8df8EuPgN4kBuPDEt3okzd4m&#10;3/zr4y8d/wDBKL4r6RmfwXrFvq0a/djm/d1/QTgUyvWw2f4yjtUA/kp8dfsoftB/DwNJ4h8MXhiX&#10;709unmrXz7c209hK0F3G8Ei/fVxtr+1bygetePeNPgT8IviDA0fi3w9ZXm7u8K7q9rDcX1P+X0DT&#10;nP5AqK/ot8ef8EwPgJ4nDz+GnutFmf8A54vXxP4//wCCU3xa0ctN4B1m11WMfdST9xJ+de3R4mwl&#10;beQuY/Kqive/HX7MXx4+HTE+JPDN6kS/8tI081WrwiaGezbZPG0bL/Cw217VPFUp/wAOYEdFFFbm&#10;oUUUUAFFFFABRRRQAUUUUAFFFFABRRRQAUUUUAFFFFABRRRQAUUUUAFFFFABRRRQAUUUUAFFFFAB&#10;X0h4A8T/ANsWH9nTn/Srf9Vr5vrU0fVZ9Hv11GD7y/8Aj1fNcTZFHNcNOj9r7J9XwbxJLJ8XCt9m&#10;fxH15RWXo+qwa3YR6ja/datSv5jxOGlh6s6Nb4on9cYPExxFOFajP3ZhRRRXMbhRRRQAUUUUAFFF&#10;FABRRRQAUUUUAFFFFABRRRQAUUUUAFFFFAH6Lf8ABPLTt/i7WNSP8EaJ+lfrz1Fflb/wTvh+fXZ/&#10;9tF/8dNfqgx4Br9GyH/dIH8jeI8+fPK5PTH+5T6jevXPhj+fH/gqV8K38PfFOx+I9jFi31qHZMy/&#10;89Y6/K2v6of22PgwPjR8DNT0a1jVtSsV+12n+/HX8sUyPDK0E67ZFbay/wB2v0rhfGe1oez/AJC4&#10;EdFFFfRmoUUUUAFFFFABRRRQAUUUUAFFFFABRRRQAUUUUAFFFFABRRRQAUUUUAFFFFABRRRQAUUU&#10;UAFFFXLPTdR1KVYNOtpJ5G+6qIzUAU6Nm6vpfwF+x/8AtE/EXbJoXhq6ihb/AJbXI8pa+2vAf/BJ&#10;3x/fbZ/iDr9vZj+KO2XdXm1s6wVLSczLnPyOq5YabqOqy+RpVs9zJ/dRdzV/Rz4E/wCCZ37PPhXb&#10;PrUNxrU39+4evsvwj8Hfhh4Ct1g8H6FZWO0fKY4VDfn1rxa3GNGH8GHMHOfzE+BP2OP2jfiEFk0X&#10;w3PDA3/LS5HlLX2x4G/4JP8Aj/UsT+PddgsB/FHbL5lfvZsUdKdsrwKvE2Kn8Huhzn5weBf+CY/7&#10;PXhULPrsd1rci/8APy9fZHhD4L/C3wDAsfhLQbKy8v7pjhXd+det4xSE14lbGVqv8SZNyDycf6v5&#10;akSpKKwEFFFFABRRRQAUUUUAFFFFABRRRQAUUUUAIelfjd/wVr8SC28H+FfCsZwLy8kmP0Ar9kq/&#10;nl/4KseJxqXxq0nwvGfl0/Ti34sSf617XDtPnx1MuB+WtFFFfqZqFFFFABRRRQAUUUUAFFFFABRR&#10;RQAUUUUAFFFFABRRRQAUUUUAK/3K/rD/AGPNL/sf9mvwfYHr/Z6NX8naJ5zLAn3mbbX9iPwb0oaL&#10;8LfD2kp0g0+Bf/HK+M4wn+7pwM5nqdFFFfCmYUUUUAFFFFABRRRQAUUUUAFFFFABRRRQAUUUUAFF&#10;FFABRRRQAUUUUAFFFFABRRRQAUUUUAFFFFABRRRQAUUUUAfk1/wVkvvJ+Cmiaf8A8/GqgflX4AV+&#10;3P8AwVz1PytK8HaL/envJvyUV+I1fpPC0eTBxLjuFFFFfSGoV+2P/BIjTMWvjLXvWSzg/wDHSf6V&#10;+J1fvv8A8EltLa3+Duv6sel1qZI/CvnOKpcmBmZS3P/V+0f+CpWl/wBofsvvd/8APnqlnN+RNfzj&#10;V/Ub/wAFAdFGt/sm+LYANzQQxz/9+5kev5cq/Q+Ean+z1DSAUUUV9UaBSv8AcpKKAP67f2btXbXv&#10;gX4S1h23NcaZbnd/wCvc6+Lf2A9a/wCEh/ZY8Kzu27yIGg/79u6V9rV+MYqHJUnAwYUUUViIKKKK&#10;ACiiigAooooAKKKKACiiigAooooAKKKKACiiigAooooAKKKKACiiigAooooAKKKKACiiigCIdK/n&#10;1/4Kw6SIPjBoOur/AMvVgR+RxX9Bn8Ir8TP+CuWiiS28IeIvSeeCva4dnyY6A4I/FGiiiv1M3Cii&#10;igAooooAKKKKACiiigAooooAKKKKACiiigAooooAKKKKAOw+HWtyeG/H+i6+jbWtb6KT/wAer+yC&#10;xljurdJ4eY3VWVq/ivR3RleP7yfPX9gHwL1+LxX8G/DWvjpcadAf/HdtfDcYQ1p1DKZ7JRRRXxZA&#10;UUUUAFFFFABRRRQAUUUUAFFFFABRRRQAVHsqSigCq8KSJ5bjKt/C1eKeNP2ePgx4/Rv+Et8OWV0z&#10;fxGMK36V7rSHHenGpKPwAflp4+/4Ja/BTxDmfwdeXmiy/wAKqfMj/I18O+Pv+CWnxs8Obp/BV5Z6&#10;3D/dB8qSv6LcCmbUr1sNn+Lo/bNOc/kD8a/s/fGj4fyFfGHh29t9v3m2blrx90dH2OrK3+1X9p1z&#10;Z2l4nkXUaSL/AHWG6vAfHX7K3wD+IiH/AISbw3ZyO/8Ay0RBG36Yr3cNxa/+X0A5z+Suiv31+IH/&#10;AASi+GOsBp/h/rF1pMv8KS/vIq+JPH3/AATO/aF8J7p/D4tNdiXtE2x/yr26PEeDrfaEfnLRXpni&#10;/wCDvxQ8A3HkeL9BvbL/AGjG22vM69mnWjP+GahRRRWoBRRRQAUUUUAFFFFABRRRQAUUUUAFFFFA&#10;BRRRQAUUUUAFFFFABRRRQAUUUUAesfB9/EGpeLbfwlods93JqLbVhT726voS8sJ9NupLW6DRyRPs&#10;ZW/hav0A/wCCbf7LD+E9K/4XZ42tvLvtQj22ELj5ooq3/wBsv9nj7Gz/ABQ8KxZH/L0iDqK/A+PM&#10;JSxNd4nDH6/4accfVZrKsZL3PsH5qUVI9R1+Yn9FhRRRQAUUUUAFFFFABRRRQAUUUUAFFFFABRRR&#10;QAUUUUAFFFFAH6of8E6/+PDXP+u6/wDoNfp633gK/Kz/AIJ1XOX162/2o2/8dNfqhJw61+lZGv8A&#10;ZYH8h+IkLZ5if66FqiiivTPiStLylfzXf8FBv2c5PhH8T5PGmgRbNE8QSeYGUfLFLX9KoGK8d+M/&#10;wl8K/GrwFe+BfFUStb3SfI+35o5P4WWvQyjHvBVvafZLP5BnTY1R17P8c/gj4s+BPjqfwf4pjYhW&#10;/cXGPlmSvGK/WMLWhWh7SmahRRRWoBRRRQAUUUUAFFFFABRRRQAUUUUAFFFFABRRRQAUUUUAFFFW&#10;La2nv28i1jeST+6i7qAK9FfQngj9lv48fERlPhrwzdmJvuySJ5S19neBP+CU3xa1rE/jjVbXR4/4&#10;kh/eV51bNsHR+OZlzn5W1Ys7C6v5fI02J52/uou6v6JPAH/BMD4CeFvLn8Uvda3Mn/PRvLj/ACFf&#10;afg34GfCLwDAE8JeHrK02fdaOJS354rw6/FtGH8GA+c/mM8EfsoftB/ENg3h7wxeCJv+WlwPKWvt&#10;bwB/wSm+JOqlZviDrdvpcf8AElv+9k/Ov33SJEGECham2AV4WI4pxU/g90XOfm74D/4Jmfs++FQJ&#10;9dW61uZf45nr7M8I/BX4UeA4RD4V0Cystv8AEkKivV9lPNeHWxtat/EmTcZs+XZRsqSisBBRRRQA&#10;UUUUAFFFFABRRRQAUUUUAFFFFABRRRQAUUUUAFFFFABRRRQBWZ/m2mv5YP26PFX/AAln7Ufii5Q7&#10;hayJaL/uwLX9QmtajHpOkXWqScLaxPK3/AFzX8dfj/xDJ4n8c6x4jkbd9vvJZP8Av41fV8JUP9ol&#10;M0gcnRRRX6EaBRRRQAUUUUAFFFFABRRRQAUUUUAFFFFABRRRQAUUUUAFFFFAHSeCdNfVfGWk6VH8&#10;32i8iX/x6v7H9Dtks9HtbKPpFEqr/wB81/Jp+zDoX/CSftB+D9H+9u1GJ3/3Y/nr+uKJNi1+f8Wz&#10;/eQgZTLVFFFfJEBRRRQAUUUUAFFFFABRRRQAUUUUAFFFFABRRRQAUUUUAFFFFABRRRQAUUUUAFFF&#10;FABRRRQAUUUUAFFFFABRRUb0AfgV/wAFbNXEvxU8K6KP+WGmyTH/AIHLj+lfkpX6Hf8ABTzWn1T9&#10;qaaxByumabZwqPc75q/PGv1bIqfJgaRpAKKKK9c0Cv6Rf+CX2ljTf2WrO573uo3c/wD30f8A61fz&#10;dV/VH+wro40L9lDwbaSDazWbTEf9dJXf+tfJcXVP9npmcz//1v2I/aP0RPEXwI8YaMy7hPo16F/3&#10;vJav5D0+6tf2g6/YR6nol5p0w3LcQyRsv++tfxparYPpWqXmlP8AegmaP/v21facI1dakDSBl0UU&#10;V9yaBRRRQB/RZ/wSx1r+0v2cJdNkbd/Zup3EX8q/Tb+GvxV/4JFa7HPo/jHwufvRz2l0foVNftWB&#10;xX5HnVPkxtQ5xaKKK84AooooAKKKKACiiigAooooAKKKKACiiigAooooAKKKKACiiigAooooAKKK&#10;KACiiigAooooAKKKKAEPIr8rf+CregDUvgDZa3H97TdRiP51+qdfDn/BQDw6viX9lvxLAF3NbIl1&#10;+RxXZltT2eJhMD+X6ij76UV+wnQFFFFABRRRQAUUUUAFFFFABRRRQAUUUUAFFFFABRRRQAUUUUAF&#10;f07f8E8PFQ8V/sw6Gsj7n05pLQn6HI/nX8xNful/wSW8WLeeDPEvgputncx3I+jda+Y4so82G5/5&#10;DOR+yVFFFfnJmFFFFABRRRQAUUUUAFFFFABRRRQAUUUUAFFFFABRRRQAUUUUAFFFFABRRRQBialp&#10;thqtv9k1GCOeNuqum5a+YviD+xh+zt8RxJ/bnhy2hmb/AJa2o8h/0r6359aWnSq1KXwSA/Gnx7/w&#10;SY8KXIaf4ceILizPaG7HmrXxT47/AOCcn7R/g0mbSrCLW4hzm0fB/Kv6aKQ59a9mjxHjKPXmL5z+&#10;NjxV8OvHfga6a18Y6NeabIn3vNjZa4ffX9nuseH9D121NprdlDeRf3Z0WRf/AB+vlTx5+wf+zX4+&#10;zPd6BHZTt/HZnyjXu4bi5S/jQDnP5baK/bzx1/wSY0qQGf4deInhz92K7TIr4o8d/wDBPX9pfwVm&#10;a00pdWiUZ32bqT+Ve5R4gwVX4JgfDVFdR4k8E+MfCV01p4n0i80+Rf8AntGy1y9etCtGfwGoUUUV&#10;oAUUUUAFFFFABRRRQAUUUUAFFFFABRRUm16AI6/Tz9hX9i7UfilqkPxS+Ils0Ph61bdawuP+PtvW&#10;tz9jP9gfUPH1zb/Ef4uwG30ZW8y1smG1p/c1++Ol6VY6PZQ6Xp0SQ28C7Y0QfKFr4nPuIbfuMKZz&#10;CxhgtbdYIUWONF2oqjoqUl9YWupWcljdxrJDIu1kYfKVrYor4ifvGcJ8p+D37TnwEvfhF4jOq6VG&#10;To98fkP/ADzevlRvv1/SN4/8CaD8RfDlx4a12JZYZ02/Q1+CPxe+FWufCTxhN4e1IM8f3rabHyut&#10;fBZ3lX1eXtYfCf0z4Z8bLMaf9nYr+LH8TyOiiivnz9ZCiiigAooooAKKKKACiiigAooooAKKKKAC&#10;iiigAooooA/Qn/gnxfhPHWq6Wf8AlpDv/Q1+woHevws/Ym1j+yfjXbWznaLu2eP8q/dHPI+lfoHD&#10;s+fDH8reK+G9lnUpfzRiWKKKK90/NgooooA+b/2hv2ePBv7RPg6Xw14niCzqubW7Vf3kLV/ND8dv&#10;gB45+AHi+Twz4ztWEX/Lrdr/AKuZa/rqryT4rfCLwR8afC8vhPx7ZLd2b/d/vRt/eVq9nKM6ng5c&#10;kvgLP4+qK/QH9pn9gr4h/BO4m8ReEUfW/Dw+dWRd0sNfn9/6FX6VhcwpYmPPRNQooorqAKKKKACi&#10;iigAooooAKKKE+d9iBmb+6tABRXs/gX9nz41fEaQDwp4bv7hG/5aeWyrX214A/4JZfGrXts/jO+t&#10;NFjP3lQ+bJXBXzfC0f4kzLnZ+X1SW0L3MvkQK0rN91VG6v6GfAn/AAS0+Bug7Z/Flzda1L/tnatf&#10;angr9nn4L/Du3VPB3huwtWT+JYVLV4Nbi6jH+F74+c/mJ8Dfsw/Hr4j+WfDPhm9kib+N02r/AN9v&#10;X2n4E/4JV/GHWts/jTVLXSo/4lT961f0EwoF+TbtFWa8KrxTip/B7ouc/LzwH/wSz+Bfh3y7rxbN&#10;ea3Mn8LP5cf5V9seDfgD8Gvh1bqnhLw3YWm3+NYVZv8Avp69vpOnevFrY2tV/iTIKyIiLsQKq/7N&#10;WqKK5gCiiigAooooAKKKKACiiigAooooAKKKKACiiigAooooAKKKKACiiigAooooAKKKKACiiigA&#10;ooooA+Y/2uvGMfgP9nfxXrudrfYXhj/3p/k/rX8m9f0D/wDBVjxt/ZHwa0rwfAdsusagP++Yea/n&#10;4r9D4Ro8tHn/AJy4hRRRX1RqFFFFABRRRQAUUUUAFFFFABRRRQAUUUUAFFFFABRRRQAUUUUAfcf/&#10;AATt0H+2/wBqrRJP+fKC4nav6gB0r+fX/gk74Y+3/F7XvFPax09Y/wDv41f0D1+Y8TVOfGMymiSi&#10;iivAICiiigAooooAKKKKACiiigAooooAKKKKACiiigAooooAKKKKACiiigAooooAKKKKACiiigAo&#10;oooAKKKKACo3qSo3oA/lE/bc1p/Ef7VfjS6ZuIrtLT/vwqJXy1XpHxg1t/Enxa8Ua+53G61SeRm/&#10;vfNXm9fsWXUvZ4eFMsKKKK6zUY/3K/sI+BOlDQvgz4T0jG37LpFnH/5CSv5FvDelPrfijTdHQbmu&#10;ryKPb/10av7LNMgFhp8NqP8AllGsf/fC18PxlU1pQM5n/9f99puVxX8gP7Qmif8ACMfHXxdo+Nvl&#10;atP8vp5jb6/r/PpX8tP7fvh99A/aq8SMEx9uMV2pr6fhKp/tMoGkD42ooor9GNAoooqwP0//AOCU&#10;muix+Oer+Hj93UNKDf8AfJB/pX9EXY1/LX+wD4g/4R39qzw238N8JbKv6k6/LuKYcuMcjKZJRRRX&#10;gEBRRRQAUUUUAFFFFABRRRQAUUUUAFFFFABRRRQAUUUUAFFFFABRRRQAUUUUAVmHP0rzTxR8Xfhx&#10;4Kuzp3iXWbW0mVdxSR/mr0zK+XX5P/t++A/s+s6R8RIk+WYfYp2/8fSs60+SPOeHn2Y1Mvw08TRj&#10;zH3J/wANMfA3ds/4SO0/P/61dPp/xo+FGqf8g7xBYS/SdK/nY+SmYNef/av9w/N4eI+J+3Sif01W&#10;mr6Zerusp0kHqp3VqBw44NfzZaD458Y+G5fP8N6rd2h/2JWr6g8A/tu/Fbwq4g8UrHrFr6ldsta0&#10;8xhM97LvEPDVvcxMeU/axRt6DFeVfHLw8PFnwk8R+HMbvtmnXCf+OV558Kf2ovhv8Vitpp1x9kvv&#10;4rWf5Xr6Lu0gvLCS1f7sqMtd9Opd88T7vB46jio89GfMfxZbHTdBJ8rK21qK7z4o6DJ4V+JHiDw/&#10;INrWuoTx7f8AgVcHX7TRnzx5z0wooorQAooooAKKKKACiiigAooooAKKKKACiiigAooooAKKKKAC&#10;v0W/4JjeM18N/tCHw3clRHrVlJEB7qcj9RX5016p8DfF83w/+L3hvxbEdv2PUIpH/wBzdXDmlD22&#10;FnTQH9hqfcp9ZlncwX9tHdWh3RyKrK3qtadfkBzhRRRQAUUUUAFFFFABRRRQAUUUUAFFFFABRRRQ&#10;AUUUUAFFFFABRRRQAUUUUAFFFFABRRRQAUUUUAFRvUlFAHJ654R8M+J7Y2niLT4L2Jv4Zo1b+dfK&#10;vjz9gn9m7x5ukn0FdPlb+OyPlV9qfjTq0pV6lL4JDufif4+/4JMWj5n+G/iVov7sN4mRXwz8Qf2C&#10;P2lPAO530X+1IF/5a2beZX9SVIU969jDcS4yj8fvF85/F5rHhjxH4bumtPEGnz2Mi/eW4RlrD+/X&#10;9lPiP4e+B/GFqbTxNpdrext/z2jVq+NviB/wTg/Zy8c7rrT7KXRbhv8AlpZvj9K+iocY05fxoC5z&#10;+Z+iv15+IP8AwSa8aWW66+HXiGK8H8MN2u2vjLxp+xT+0r4D3f2p4dmu4/79p+9r26OdYOt8EwPl&#10;Oiug1Xwl4n0SVoNZ065tmX72+Nlrn69DniahRRRWgBRsrvPCvwu+IXjm8XTvCWi3moSN/ciav0R+&#10;Cv8AwS/+JviieHVvivdJodj95reH97O1cOKzPC4f+JMD81vCvg/xN451uHw/4PsZNQvp22qkK7mr&#10;9z/2UP8AgnRpHgU2/jn40Kmoasu1obL70UFfePwa/Z1+FPwK0wWPgHTkgfbte4f5pZPqa96ChFxX&#10;wubcRzxPuUfdiZc5XihjtlCIqqq/KqqKvUUV80QFFFFAFOIKfn6GvBvjz8F9J+MvhJ9IvVVbmL5o&#10;Jf7rV7zKo4GcU8Jgcms61KNWPJM3wmKq4WrDEUZe9E/mf8XeEdd8EeIbnw3rsZhntm2n/a/265Sv&#10;3C/ai/Zz034r+Hn1nSAsWsWi5jb++v8AcavxM1DTNQ0m+m0vVEMM8DYkQ9mr85zXLpYWpdH9acEc&#10;Y08+w1n8cPjKFFFFeYfbhRRRQAUUUUAFFFFABRRRQAUUUUAFFFFABRRRQB6h8FdaHhv4n6HrBbaq&#10;Xao//bSv6LbSRbi2WdOjCv5ioZntpVnRtrRNuWv6Mvg94lj8U/DrSdejO77RAp/OvsuGa2k6J/Pn&#10;jLgf3mHxp61RRRX1Z+IBRRRQAUUUUAZ01vHcxNBOoaNuCrV8KfHD/gn38Fvi80mr6fB/YmpsP9fa&#10;L/SvviitMPiatGXPRmB/NR8U/wDgm/8AH/wIxuPCsUfiGxX7hgbEtfE3iH4deP8AwlK0HifRb2xK&#10;/wB+Jq/sv2BqxL/Q9J1VPL1K1iuF/wCmqK1fS4bi2rD+NDnL5z+L90eH/WBl/wB5aj3JX9gOofAT&#10;4MaozSaj4Z02Vm+8WgWuf/4Zb/Z/37/+ES03/v1XfHjCn/z7DmP5HkR3+4rN/u10Gm+FfE2sNs0f&#10;Tru5b+6kTNX9bth8Afgvpu37B4Z02Nl/uwLXoFh4V8OaWgXTrCCAL08uNVqJ8YL7FMOc/lN8Jfsm&#10;/tHeMtp0Xwpe7W/iuE8pa+tPA/8AwSy+Nmu7ZPGWoWOjR/xKD5rV/RAqDtQqgV5tXinFT+D3Q5z8&#10;qfAf/BKj4RaJtm8aaneazKv/AGzWvsvwP+yt8B/h3Gv/AAjPhyzSVPuySoJG/Wvo7HtS8149bMMT&#10;W+OZNzOtbSK0j8m3RI41+6qjbWlRRXIIKKKKACiiigAooooAKKKKACiiigAooooAKKKKACiiigAo&#10;oooAKKKKACiiigAooooAKKKKACiiigAooooAKKKKACiiigAqNvlqSqUzxwQtNN0X5moA/nk/4Kk+&#10;ORrfxs07wlbtmPRbIsR7scmvzDr2/wDaS8dv8Rvjj4l8YB9yzXrJG3+zH8iV4hX65lFD2OFhAsKK&#10;KK9E1CiiigAooooAKKKKACiiigAooooAKKKKACiiigAooooAKKKKAP3e/wCCSnhsWngDxL4qkGGv&#10;b4RD6AV+wHTgV8Cf8E4/DI8MfswaPNIm1tReS7x/vH/61fbuua9pHh2wk1LWLhLa3i++7naor8hz&#10;Wtz4mpMwrSUffmbUj7V6VEbiOIfvflr88fij+3n4W0F5NM+HlsdWuF+XzidtuPxr4W8a/tMfGrxt&#10;I39oas1nE3/LK0/drXkVcXGB8VmXG+BwnuQ96R+62p+NfC2iJv1TULe3H/TWRU/nXn2oftD/AAZ0&#10;47LvxBZD/tqDX8/F5qV9fv5mpXMk7f3nO6qo+z/xVwTzX+4fLVvEmp/y5pH77J+0t8ELl9i+ILIn&#10;/rpXsHh7xPoHirS11fw7cx3du33XibctfzWQo7hY4F3M3yqtf0I/AvwHH8OvhnpHhgLtkghUyf8A&#10;XRvmf9a7MNiZVj6LhbiXE5rVnCtD3Ynt1FFFdZ92FFFFABRRRQAUUUUAFFFFABRRRQAUUUUAFFFF&#10;ABRRRQAUUUUAFFFFABRRRQAUUUUAN9K4X4harHovgTWdZdvLFrZTybvTy0au8r5W/bK8Qx+Fv2af&#10;GGrSNtJ090X6n/Jq6EeepGAH8pl5N9vupLp/vSyNJ/38aq9Kn3KSv2osKKKKDU90/Zh0F/E37Q/g&#10;7R0G4tqkT/8Aftt9f11RcCv5hv8AgnZ4fOu/tV6NIPu6fBcXFf09L0Nfm/FlXmxSiZzP/9D99v4a&#10;/nd/4Ks+HlsPjvpPiFfu6hpjD/vk4r+iSvxY/wCCu3h1ZtG8IeM4x/qrqezY9wGH/wCuva4dqcmO&#10;gOB+I1FFFfqZuFFFFAHqnwQ17/hFfjJ4X8R+Z5f2XUYG3enzV/YFBKksSunzBq/ithme2ljnT70T&#10;K61/Yt8LfEUfir4c6B4mT/l/sIJ/+/irXwnGVP8AeQqGUz0qiiivjSAooooAKKKKACiiigAooooA&#10;KKKKACiiigAooooAKKKKACiiigAooooAKKKKAIMcgelfOH7TngQ/EH4Q6tpVuu6eGM3EX+/H84r6&#10;THT61TmSOSNkb7pWlOHOcmLw0cRRnRn9o/mHAzQetev/ABw8Ev8ADr4sav4bVdsImaeH/rlJ8615&#10;AOZMV8nOHJLkP5nxmFlh606M/siUUUUHEWkZ1ZZI2Ksv3WWvuT4Eftk+IPBU8Xhv4kFr/Tj8q3P3&#10;p4vr618JlWHWm762wteVL4D1stzavl9X22GmcV+2bbaQn7RGu6xoMqT2Wpsl5DIn3WWRa+WK+rfG&#10;ng6HxLBg/LNEv7tq+Xr+wn026a1u12yL/DX7fw3nVLG4fkh8UD934c4mp5rT/vFOiiivpT6sKKKK&#10;ACiiigAooooAKKKKACiiigAooooAKKKKACiiigAqRPk+eo6KAP6y/wBkrx4vxG/Z+8NeJCd0ptEi&#10;k/34xivpfuK/G/8A4JP/ABG/tPwlr3w1umzJp0y3MKt6N1/pX7HJX49mOG+r4mdM5ySiiiuMAooo&#10;oAKKKKACiiigAooooAKKKKACiiigAooooAKKKKACiiigAooooAKKKKACiiigAooooAKKKKACiiig&#10;AooooAKKKKAI3WjZUlFAHKar4R8M69D5Gt6fbXS+ksSt/OvItZ/Zd/Z81479V8J6e7eohC/yr6HH&#10;1owKcatSPwyA+RW/Yf8A2VnbefBVh+cv+NdfoX7K37Pvhwh9J8J6fEy9zEG/nX0ZgUYFV9Yq/wA4&#10;7mBpvh/Q9Et1tdHs4baNfurEirW3sqSioEFFFFABRRRQAUUUUAFFFFAFYx8Yr87/ANrb9mZ/Gscn&#10;jrwfCp1WFf3ir/y2X0r9Eycj61WeP5Du5Fc+LwkcRT9nM9PJs4r5XiYYrC7n8wU0MlmzRzqysrbG&#10;Vqr1+nH7W37MaKsvxF8ER8kZuoUH3gK/Mt021+cZhgp4afJM/rrhbimhnuF+s0SOiiiuE+lCiiig&#10;AooooAKKKKACiiigAooooAKKKKAJK/ZP9g/xiut/DCXw3Od0mmzbFHtX40V9l/sT+Pv+ET+Ky6DO&#10;2INUj8sD3HSvWySr7LEwPz/xMyj67lE3D44e+fuLUlR1JX6OfyaFFFFABRRRQAUUUUAFFFFABRRR&#10;QAUUUUAFFFFABRRRQAUUUUAFFFFABRRRQAUUUUAFFFFABRRRQAUUUUAFFFFABRRRQAUUUUAFFFFA&#10;BRRRQAUUUUAFFFFABRRRQAUUUUAFFFFABRRRQAV85ftTfEOH4Y/AjxJ4v3bZI7N4ofeWf5F/U19E&#10;vX48/wDBV34kDS/AWifDS2bEuqXAnl+g6f1rsy3DfWMTCmNH4Uu7uzO/3nbc1R0UV+wm4UUUUAFF&#10;FFABRRRQAUUUUAFFFFABRRRQAUUUUAFFFFABRRRQAUInnMsCfedtq0V6R4A8Kz6rqMOsSLthgZW+&#10;Yfe8uuXH4ynhKc61Y87Msxp4KlOtW+E/ont/jD4M/Zl+BPh3wzf7ZtWi06LyLGP7zNtr8zvih8Z/&#10;Hfxa1F7nxJdkWm/5LRPljSvNdb17WPEmryaxrlw9zcS/ed2rMxk8V+AZhjpVnZH4TxDxVXzOXJ8M&#10;CKiiivOPjgooooA+hf2YvAZ8c/GbS7CWMNBYH7bLn0TpX75xoEGP7or83P8Agn74JFpoepePJ0w1&#10;/J5EZ/2I/wD69fpSSqA19Fl8OSkfvfAuB+r4Hn+1ItUUUV1n2oUUUUAFFFFABRRRQAUUUUAFFFFA&#10;BRRRQAUUUUAFFFFABRRRQAUUUUAFFFFABRRRQAg6V+bn/BUDxB/Y/wCzRPpw+9qd/Bb/AJ1+kDfd&#10;Ffir/wAFcvE6Rab4Q8GIfvzz3jr7AD/69ehlFP2mLhAcT8SaKKK/XTcKKKKAP1Z/4JN6B9t+MXiL&#10;xI//AC4adHbr+Jr+go8ivxz/AOCRnhs2vgXxV4rPS9v44B9Ik5/nX7GDpX5Tn9TnxkznP//R/fiv&#10;zk/4Ka+G18Qfsw3moxjcdIvra8x7Kf8A69fo3Xzv+1N4V/4TP9nnxf4e2b2l02dlH+1H86/yrfBz&#10;9lWhNAfyT0Ub/kWiv2Y6AooooAK/qK/YH8WDxf8AsteFpQ4Z7GOSyf8A7YO6L+mK/l1r97/+CSvi&#10;oan8LvEXg9vvaZqSzL/uzxA/0r5ji+jz4ZVDKR+utFFFfnJAUUUUAFFFFABRRRQAUUUUAFFFFABR&#10;RRQAUUUUAFFFFABRRRQAUUUUAFFFFABTH+5T6KAPym/4KB+BSl5pHxDtUyQfsczex6V+aPXmv6Bf&#10;2ivAQ+Ifwj1bw9EN1wYWlg/66p8yfrX8/Ps42mvCzKHJLnPw/j7Lfq+N9tD7YUUUV55+fhRRRQAr&#10;HJzXBeOfBieJLLz4F23kS/K3rXfMu04p7yZrsy3MpYKp7aiell2Pq4KrGtRPiKZJEdkddpX5GWo6&#10;9t+KXhT7Of7esl/67L/7NXiVfvmVZtHG0YVoH9FZFm8cyw0KsAooor0j3AooooAKKKKACiiigAoo&#10;ooAKKKKACiiigAooooAKKKKAPs39gf4k/wDCt/2jtIM0m2z1fdYTfWv6kY/mGa/ix0fUp9H1S31m&#10;1LLNayLIrf7Udf16fBbx9afEv4VaF42hKt/aNsjt/vfdb9a/P+LcLapCuZzPYKKKK+SMwooooAKK&#10;KKACiiigAooooAKKKKACiiigAooooAKKKKACiiigAooooAKKKKACiiigAooooAKKKKACiiigAooo&#10;oAKKKKACiiigAooooAKKKKACiiigAooooAKKKKACiiigAooooAKKKKAMy4gSVGjcBg64YN3r8hf2&#10;sf2ZZ/Dd7P8AETwbAzWkjbrq2jHQ+tfsRwwrJv7K01C0e2u1WSMrtKsK4cdl8MXHkme/w3xDiMlx&#10;SxWFP5inqOvuX9qb9mKf4f37+M/CUZl0yc75EX/li3qK+HnT/nnX51jMHLDS5Jn9d8OZ5hc5wkcT&#10;hpkdFFFcp7AUUUUAFFFFABRRRQAUUUUAFFFFABW1oGrS6BrNtrtmcPaOsg/7Z1i0UGWKowr0pwmf&#10;0lfDbxdaeNvCFj4gtDuW5hV/zr0HZsyR3r8y/wBgX4kf2hpt38PdQcGa1bzYR6iv01MgXiv1LL8R&#10;9YoxqI/i3iPKJ5Zj6uDl0LFFFFdZ4gUUUUAFFFFABRRRQAUUUUAFFFFABRRRQAUUUUAFFFFABRRR&#10;QAUUUUAFFFFABRRRQAUUUUAFFFFABRRRQAUUUUAFFFFABRRRQAUUUUAFFFFABRRRQAUUUUAFFFFA&#10;BRRRQAUUUUAQvwRmv5gv+CgvxKPxA/aO1KCGQNbaH/oCY9e9f0V/GTx3Z/DL4Za349umVV0yzklX&#10;/ex8v61/IPreq3et6zea5qJZprqRpGZv70lfV8JYPnqzrGkDLooor9CNAooooAKKKKACiiigAooo&#10;oAKKKKACiiigAooooAKKKKACiirlhZz391Ha2o3SSttWs+fkjzzMq0owjzzOg8JeGJ/E9/5H3YV/&#10;1jV9U2dhBptottajbGq1j+GPDsHh/Tha2/X/AJaN6tXQ8scV+J8TZ7LMK3JD4YH888U8QSzOt7nw&#10;xG0UUV8qfJBRRRQAo61ct7Oe8u47G0XdJIyoq/7UlUzwcV9Mfso+BJfHfxo05ZEDQaX/AKZLn17V&#10;thoc8uQ9PLcHLF4mFCH2j9jvg/4Hg+Hvw80rwpF8rWkCI/u38deu0xVBRR6UZ4Jr6ho/pXD0Y0ac&#10;aUCeiiikdAUUUUAFFFFABRRRQAUUUUAFFFFABRRRQAUUUUAFFFFABRRRQAUUUUAFFFFABRRRQBE/&#10;3a/nG/4Kk+JV1T9oq20Ffu6VpSf+PMWP86/o5m+7X8m37YfiiPxb+0x4t1aMs0SXrQRt/sR19Fwr&#10;R5sZzFwPmmiiiv0s1Ciih6AP6YP+CbfhgeGP2W9Hml+/qc0963/Ajj+lfoBXhn7O/hj/AIQ34HeF&#10;fDMibWtNOt0Zf9rZXuw6mvxjFT5605mDP//S/fysTWbKPWNJutOfpcQvH/32tbdFAH8X/jPRH8Me&#10;LdU0Cf5WsryWD/v21c3X1N+2x4T/AOEP/ag8WacY9qT3f22P/dnWvlmv2XBVPb4eFUsKKKK6DUK/&#10;VD/glF4rGlfGXWfDEnTVNPz/AMCgavyvr6u/Yn8YJ4O/ae8LXjsyx3M/2KT/ALeK87OqPtcFOAH9&#10;W1FRo1SV+RnOFFFFABRRRQAUUUUAFFFFABRRRQAUUUUAFFFFABRRRQAUUUUAFFFFABRRRQAUUUUA&#10;Up1zCwPpX8+37RPgj/hAvi/q+kRrsgmk+0Q/7snz1/QdIcV+Xv8AwUD8CBodJ+INqgPkv9mlb2Y8&#10;Vy4+lz0j4fjrAfWMD7b+Q/MGiiivnD8HCiiigAooooALm2gvIGgnXcrLsavkfxV4ek8N6zJa/wDL&#10;P70bf7NfXQO1q4L4jeHv7Y0n7VCP31t8y+9fYcIZx9Vrexn8Mz7bg3PP7PxXJP4ZHy9RRRX7Ufv4&#10;UUUUFhRRRQAUUUUAFFFFABRRRQAUUUUAFFFFABRRRQAV+8f/AASp+K51vwPqnwnv33T6TJ9og/3J&#10;K/ByvrL9in4s/wDCovj9pGsXUnlWN+32K6rx89wv1jBzgZzP6sqKiSVH+5zUtflRmFFFFABRRRQA&#10;UUUUAFFFFABRRRQAUUUUAFFFFABRRRQAUUUUAFFFFABRRRQAUUUUAFFFFABRRRQAUUUUAFFFFABR&#10;RRQAUUUUAFFFFABRRRQAUUUUAFFFFABRRRQAUUUUAFFFFABRRRQAUUUUAYOqabZ61psunajGssUi&#10;4ZW+6a/GD9pv9mG++F9/J4q8JIZNGkO50/54V+1iEbR830NZeq6Tp2uWclhq0Szwuu1kYfKa4cxy&#10;6OKjZn0nC/FFfJK/1il8P2on8ymyo6+3f2mP2Yb74bXcvirwmhm0iVtzovzND7ivibZX51jMHLDy&#10;5Jn9bZFn9DOqEMThZ+6R0UUVynsBRRRQAUUUUAFFFFABRRRQAUUUUAenfCT4gXPw38f6d4ot2bbH&#10;JskVf4l/jr+h3w7rVt4h0i21ezO+G5jV1av5lK/XH9hj4wPrWhn4a6zJ/pVjzD/tRV9Nw7jPZP2M&#10;z8U8XeHPb0YZvR+KPxn6P1JUaPuqSvtz+eAooooAKKKKACiiigAooooAKKKKACiiigAooooAKKKK&#10;ACiiigAooooAKKKKACiiigAooooAKKKKACiiigAooooAKKKKACiiigAooooAKKKKACiiigAooooA&#10;KKKKACiiigAqN6kpj/coA/Jj/gqd8Ux4e+F+m/DexfbPrc2+Qf8ATKOvwFr7J/bs+LJ+K/7QOqy2&#10;0vmWGjH7BbY9e9fG1fqXD+F+r4OECwooor2zUKKKKACiiigAooooAKKKKACiiigAooooAKKKKACi&#10;iigAr3z4XeGDDE3iC6HzS/6uvI/DGjv4h1mPTk+633v92vr2G2Syt1ggXaqrtWvheNc3+r0vq0Pi&#10;kfmHHufeypfUKP2hKKKK/Hz8WCiiigAooooAmwQM+tfrR+wH4EGl+Db3xxcriTVZvLi/65Q8D9a/&#10;KOwtJ9VurfSrVWaSeRY1X/akr+iv4X+E7bwP4E0zwvbDC2cCp+VenlVHXnP0bw8y72uJniZ/ZPS6&#10;KKK9o/agooooAKKKKACiiigAooooAKKKKACiiigAooooAKKKKACiiigAooooAKKKKACiiigAoooo&#10;A5nxLqkGieH77Vp2wltBJMzf9c1zX8bvifWH17xHqGvztukvbqWdv+2jV/U7+2b4rXwV+zJ4v10H&#10;EjWRgU/7U7LD/Wv5Rq+34Mo6VJmkAooor7Y0Cuw+HXh5/FXxB0Hw5GN322+t4/8Ax6uPr7B/YP8A&#10;Cf8Awl/7U/heEfdsne/b/t3SuTMa/sMPOqB/UZYWVtptrDZQcLDGsa/7sda9R7PmqSvx05z/0/38&#10;pj/cp9FAH883/BV3wedK+NWieMlQKmsaYYGYfxSQPkD8sV+Wlfvx/wAFX/CQ1b4QaF4wjHzaTqWG&#10;b/ZnXFfgPX6fwzW9rgYmkdwooor3jQK3PDetz+G/Een6/aHbJZXUU6sv/TNt9YdFE/fiB/Z74b1u&#10;18QaFY+ILRt0N7bxzo3+zIu4V0p718ZfsJeN18dfsw+F9QZ901pbNZSf78DY/kK+z6/FK9L2dSUD&#10;nCiiipAKKKKACiiigAooooAKKKKACiiigAooooAKKKKACiiigAooooAKKKKACiiigCuFxtHpXhvx&#10;78Bx/EX4V6t4b27pGhd4vaVPnT9a94AGM1WYRuuz+9UzjzHPiaEa9KVGf2j+YNo5Fdo3+Vl+VqVj&#10;2r239oXwb/wgfxk1jSY12xSS+fH/ALsnz14jHya+XnDklyH8y47CSw9adGf2RKKKKg4QooooAKKK&#10;Kos+T/Geif2Jr0kEf+pl+da5OvpD4naD/aWh/wBpQL+8tfm/4DXzfX71w5mP13Awn9o/orhDOP7Q&#10;wkJz+KPuhRRRXvH1YUUUUAFFFFABRRRQAUUUUAFFFFABRRRQAUUUUAFSJM8LLPH8rK29WqOigD+r&#10;D9jn4vR/Gb4D6N4nkcNeWyfY7v8A66wcV9ZnpX893/BLr4yf8It8R734UarJttNdXzLX/rvHX9CA&#10;5zX5Fm2E+rV50znHUUUV54BRRRQAUUUUAFFFFABRRRQAUUUUAFFFFABRRRQAUUUUAFFFFABRRRQA&#10;UUUUAFFFFABRRRQAUUUUAFFFFABRRRQAUUUUAFFFFABRRRQAUUUUAFFFFABRRRQAUUUUAFFFFABR&#10;RRQAUUUUAFR7KkooAwtT02z1fT5LHUUDRSjaysM1+QP7Tf7Kd34Jll8Y+AYjPpr/ADTWyfej+lfs&#10;bGymMYNU7m1s76BrS7QSIeGU1xZjl0MXDkmfQ8NcTYrJK/t6Hw/aifzEum2o6/TD9pX9kZ7dJPHP&#10;w3TJPM9svG6vzXmheFmjcMrK21lb+Gvz3G5dVw0+SZ/VnDPFOEzyh7bDSK9FFFcJ9KFFFFABRRRQ&#10;AUUUUAFFFFABXdfDrx5f/D7xbZeKbA4e3fL/AO0n8dcLUi/frSnPk985sZg4YvDzo1Pgmf0meBvG&#10;ejePPDNr4o0d90F1Grr+Nd4GXzMd6/Hj9if43/8ACM623w21yTFpdndalj8ok7iv2BheN/3o61+l&#10;5fi44ilzn8ccT5BPJsdPCz+H7JeoooruPnQooooAKKKKACiiigAooooAKKKKACiiigAooooAKKKK&#10;ACiiigAooooAKKKKACiiigAooooAKKKKACiiigAooooAKKKKACiiigAooooAKKKKACiiigAooooA&#10;KKKKACvnD9p/4qwfCH4J654wDqs6QtDB/wBdZPkSvouvwo/4KsfGJr/XdJ+DWky/u7Nftt99O1eh&#10;leD+s4mFMD8fry5nv5ZLuc7pJW8xm/2pKr0UV+unQFFFFABRRRQAUUUUAFFFFABRRRQAUUUUAFFF&#10;FABRRRQAUUVsaJpr6xqkOnR/8tW+as8TOMI88zDE1o0ozrT+we4fC7w8bPTG1i4X95P0/wB2vVHq&#10;CzhSzgjtYPuqu2pxzX895vj5Y3FzrH8zZvj5Y3EzxMwooorzTxwooooAKKKKAPqH9kfwQfGPxosJ&#10;JV3QaQrXT59TwK/dwD5Ntfnb+wD4IXSvBV/46u1/e6jNsjP/AEySv0U3Z49a+jwlPkpH9A8F4H6v&#10;l8Jz+0WaKKK6j68KKKKACiiigAooooAKKKKACiiigAooooAKKKKACiiigAooooAKKKKACiiigAoo&#10;ooAKKKjegD8pP+CrnjCPRvgrpPhCM/PrepKT/uwrk/zr+fqv1V/4KxeL/wC1Pi9ongyM/Lpen+a6&#10;/wC1O3H6V+VVfpvDFD2WBiWFFFFfQGoV+sf/AASa8IjUfit4j8aSLkadYJaI/wDtTtk/oK/Jyv6D&#10;f+CVXg0aL8ENR8XugVta1FyrescPA/rXz3E1fkwkjKW5+q9FFFfmZB//1P38ooooA+Rf22vBg8b/&#10;ALM3irSkG6SC1N3GP9uDmv5VT9xa/tA8R6Pb674evtEu/wDV30Lwt/20XbX8cfjDw9P4V8W6p4Zu&#10;lZZNOvJbRl/65tX2/B9bSpRLgc3RRRX2xqFFFFAH7uf8ElfGxvvAviLwBO5J069W6i/3LgV+w46V&#10;/Nn/AMEyPGa+HP2iv+EblLCLXbKWID3U5H6iv6SV+6a/LOIqHscZMymSUUUV4pAUUUUAFFFFABRR&#10;RQAUUUUAFFFFABRRRQAUUUUAFFFFABRRRQAUUUUAFFFFABUeypKKAPyk/wCChHgzbfaL8QIF5Baz&#10;l+h5FfmovBzX72ftU+DR42+DOr2Ua7poY/Pj/wB+PmvwXx+7zXhZnDklzn4Tx7gPq+O9p/OQ0UUV&#10;558KFFFFABRRRQBHNbJcQNBJ8yuu1q+O9Y019K1SbTn/AOWTV9k8k14N8WtK+zXsOsIvyyr5bV95&#10;wJmPsq31af2j9F8P81+r4v6tP7Z43RRRX68fuYUUUUAFFFFABRRRQAUUUUAFFFFABRRRQAUUUUAF&#10;FFFAHUeDPFWq+BvFWm+MNDk8u80uZZ42X/pnX9dPwl+Iml/Ff4e6V490dl8nUYFk2r/C38S1/HdX&#10;7Xf8ErvjXvj1H4G6vICY/wDTLDP909RXyXFGA9rT9vD7BlM/baiiivz8gKKKKACiiigAooooAKKK&#10;KACiiigAooooAKKKKACiiigAooooAKKKKACiiigAooooAKKKKACiiigAooooAKKKKACiiigAoooo&#10;AKKKKACiiigAooooAKKKKACiiigAooooAKKKKACiiigAooooAKKKKAKLKm3GOK+Av2kP2RrL4gPL&#10;4n8FRrb6p991X5Vn+tfoISPWm5AFc+JwlPER5Jnp5PnOJyqusVg52kfzF6/oer+F9SfRdaga2uYT&#10;go4rIr98fjj+zj4Q+MGml7qP7PqES/ubhByK/GX4nfCbxf8ACnWW0nxDbHZv/dzoP3brXwGZZPVw&#10;nvL4D+neEePsNncfZVfcqnlFFSVHXkn6EFFFFABRRRQAUUUUAFFFFAFyzvJ7a6W6tXaOSJtysv8A&#10;DX7m/stfHC3+LPgtLLUCq6pZKsdwvvX4TV6d8JfiZrfwp8ZW3ijR5G+U7Jk/hkir1sqx8sLU5/sH&#10;wXHvCsc7wPufxYfAf0djrUuMA1598PPHOkfELwzbeI9FkWSG4XcPY16CeAa/RIzjOPPA/kypSlTl&#10;KEyaiiirJCiiigAooooAKKKKACiiigAooooAKKKKACiiigAooooAKKKKACiiigAooooAKKKKACii&#10;igAooooAKKKKACiiigAooooAKKKKACiiigAooooAKKKKACiiigDkPFvifTfBvhe98Vaw4W1sIXmk&#10;b/ZSv5Evi54+1T4pfEjWPH2rljJqd00if7K/wLX7b/8ABT743f8ACI/Di0+E+jy7b7xA2+f/AGbc&#10;da/ACvveEcByU/rM/tGkAooor7A0CiiigAooooAKKKKACiiigAooooAKKKKACiiigAooooAK9s+E&#10;uib7ibXHX7v7ta8T+/X2B4Q0v+xNFt7X+Lbuf/er4/jLMfq+E5IfFI/P+Pc0+r4T2MPikblFFFfi&#10;p+DhRRRQAUUUUAL7U+FJJJVghXc0rbV/3qYeDXu37N3g5vHfxr0XTHXdDbS/bJv923+f/wBD21eG&#10;hzz5D0MBhZYivCjD7R+2Xwc8Gp4E+HWk+Giu1rS2RH/3v4v1r1uqkahkUVZ3V9VE/pjD0o0qcYQJ&#10;qKKKDoCiiigAooooAKKKKACiiigAooooAKKKKACiiigAooooAKKKKACiiigAooooAKKKKACo2+ap&#10;K4Lx54kg8FeBta8XXPEemWVxdt/2zRnpxXMB/Lt+2f4x/wCE5/aW8U6vGd0cN39ij/3bevmGtDVd&#10;Sn1jUbjWbo7prqRp2b/akas+v2XBUPYUIUzoCiiitwFf7lf1dfse+DB4C/Zw8K6A4KyGySaRW/vz&#10;c1/Lh4D8Nz+MPHOi+EbRd0mqX1vaL/20av7GdI0210jTbXS7UbY7WNY1/wB2NdtfDcW1tKdEzmb9&#10;FFFfFmZ//9X9/KKKKAK71/LX+3z4I/4QX9qbxCqACLVtuoJjuZ1wf1r+pdugr8OP+CtngWOLU/Cv&#10;xFjXPmJLp0zfXmvc4ZreyxnJ/MOJ+M9FD0V+om4UUUUAeofBLxo/w5+LvhrxyPlXT9Qgkk/3N3z1&#10;/YLa3CXNutxCdwZdwr+Kr+Cv6y/2RvHifEf9nrwv4mL+ZKbFIZT/ALcHyH+VfDcYYbWFYzmfTNFF&#10;FfFmYUUUUAFFFFABRRRQAUUUUAFFFFABRRRQAUUUUAFFFFABRRRQAUUUUAFFFFABRRRQBhavaxX+&#10;nTWUq7kkRlav5yPiDoD+EfGureGZRtNneSRp/u7q/pKkwwwe9fiV+294PHh/40nVol2xavarLu/2&#10;o/kauHMYc0D888QsBz4aGJ/kPjaiiivAPxIKKKKACiiigBWOWzXL+OdK/tXw/NB/EvzLXUe9I6ec&#10;vlyfdauzAYn6viYVoHfgMTLD14VofZPiOitzxDpv9la5cad/cb5aw6/orDVo1acJwP6cwdaOIowr&#10;QCiiitDtCiiigAooooAKKKKACiiigAooooAKKKKACiiigAr0f4SfEPV/hR8RNJ+IGinEunTrI6f3&#10;k/jWvOKKzqU4ThyVAP7KfAfjLR/iH4SsPGeguJbXUYVmjNdxjAr8Yv8Aglz8exqmmXfwP1yQGe13&#10;XVhnuh6iv2bVga/IMwwcsLXnRZzktFFFcoBRRRQAUUUUAFFFFABRRRQAUUUUAFFFFABRRRQAUUUU&#10;AFFFFABRRRQAUUUUAFFFFABRRRQAUUUUAFFFFABRRRQAUUUUAFFFFABRRRQAUUUUAFFFFABRRRQA&#10;UUUUAFFFFABRRRQAUUUUAFFFFABRRRQBB8pHtXA+OfAXh/4haRJoviW1S7tZOqOK7zgCk4xUSgpr&#10;kmVSqypvnh8R+I/x1/ZI8T/DeWTWvCqPqGlei/62L6V8W7Ntf093FpFeQGKUKyn7wNfCXx3/AGM9&#10;C8ZCbxF4B26fqb/MV/5Zu3uK+UzTh+3v4Y/ceD/FRw5MHnW3f/M/HGiup8U+C/E3gnU30vxLbNbT&#10;BuDj5G/3K5rZXyFSHIfu2FxdLFQ9pQmR0UUUHSFFFFABRRRQAVJUdFAH1x+yz+0HcfCjxJ/YetOW&#10;0e+bDqf+Wb1+4OlahbapYRX1oQY5RuUr3r+YpHr9Hv2Qf2l5dMkj+GXjObMLN/oMznqPSvpchzT2&#10;T9hUPwvxL4H54/2vgIe99s/XKio96bakr7g/AQooooAKKKKACiiigAooooAKKKKACiiigAooooAK&#10;KKKACiiigAooooAKKKKACiiigAooooAKKKKACiiigAooooAKKKKACiiigAooooAKKKKACiiigCOs&#10;i/1C10yzl1G+cRwwK0jseypW3X5of8FIfj1/wq/4SHwLoku3VfEf7gY+8kHc1thMNLEVYUYAfip+&#10;1N8Xp/jf8Z9X8ZB2azD+RZr6RR1860UV+wYWhDDQ9nTOgKKKK3AKKKKACiiigAooooAKKKKACiii&#10;gAooooAKKKKACiiigDrPBOlf2v4jt4HXcqtuavrD+CvF/hFpv7q41h/+ua17TjnFfjHGuM9ri/Y/&#10;yn4Bx1mP1jG8n8olFFFfGHwwUUUUAFFFFACv1NfpN/wT58JltX1rxtcpgjZaRtX5uPyM1+4X7Gvh&#10;VfC3wV06WQbZr8NdN/wKvQyyHPU5z7jgTB/WMdGp/KfXyVJRRXun7wFFFFABRRRQAUUUUAFFFFAB&#10;RRRQAUUUUAFFFFABRRRQAUUUUAFFFFABRRRQAUUUUAFFFFAETdK+BP8Agox42XwV+zHrFrGds2st&#10;HpyH/eOf6V99jpX4e/8ABWvx1uvfC/w2gdfkEt/Mv6V6GVUfbYmEBwZ+MVFFFfrpuFFFFAH2x/wT&#10;38CN40/ai0SRkBh0RJdRfPqen61/UPgV+IH/AAST8DnzfFXxFnTGRFYQ/Qc1+4Y6V+XcS1efGOH8&#10;plMWiiivDIP/1v38ooooAK/P3/go54HTxn+zVqV9Am6bR5Y79B/unB/nX6ADqK4L4i+FLHxz4G1X&#10;wjqOPL1G0ltWz/00WtsLV9lVhMD+Nqirmq6Xd+HtUutD1Jds1nI0Ei/3WjbZVOv2c6AooooAK/fH&#10;/glB49/tX4Z638PLp90uj3vnRL/dinr8Dq/Qz/gmn8Qx4S/aRh8P3b7YPEVnJaY/6axHI/WvC4lw&#10;3tcHORkf0qL81SUxPuU+vy8gKKKKACiiigAooooAKKKKACiiigAooooAKKKKACiiigAooooAKKKK&#10;ACiiigAooooAq+lfnR/wUH8Li98H6X4sQfNYXWxj/syV+jX/AC0Ar5q/ak8N/wDCU/BfWrXG54YD&#10;NH/vR81lVp88Znh8RYb6xgKsD8E6KKK+XP5rCiiigAooooAKKKKAPn/4tad5OrQ6on3ZV2tXkdfT&#10;nxO037Z4aafHzQNur5jr9y4Txn1jAw/un9B8D4z6xgIQ/lCiiivqD7UKKKKACiiigAooooAKKKKA&#10;CiiigAooooAKKKKACiiigD0T4V/EPWPhT8QNM8faAWW4sJlk/wB5f41r+tb4Y+PNH+JvgvTvG+gy&#10;+Za6hCsi+zfxLX8cqV+xn/BL79ogaXqU/wACPE02Y7ljcaax9D1FfK8UZb7Wn9Yh9kzmfuxRUaPu&#10;qSvzwzCiiigAooooAKKKKACiiigAooooAKKKKACiiigAooooAKKKKACiiigAooooAKKKKACiiigA&#10;ooooAKKKKACiiigAooooAKKKKACiiigAooooAKKKKACiiigAooooAKKKKACiiigAooooAKKKKACi&#10;iigAooooAKKKKAPH/iN8KfB/xQ0k6b4rtkmU/dYj5l/3W61+T/xq/Y98X/D3zdT8KK2q6arb8Afv&#10;Y1r9tgo2cVXkgjki/f8AzCvMzHK6eLWp9Vw5xhmGSzvh5+7/ACn8ws0MkLNHIGVl+8rVHX7gfGv9&#10;kfwP8SVOr6Ug07VMcTRDmvyj+J3wJ+IXwovGXxDbb7cdLqMbozXxeMymrhNT+i+GPEHL84jyOfJP&#10;+Q8XoqTZUdeSfehRRRQAUUUUAFWEmeF1kT5WRt6tVeigD9af2R/2nU8TW0Pw98ezbdRjXbBKx/1q&#10;+tfovIymIkDINfzF2epXem3Ud3p0jRyRNuVl/hr9hf2Vf2nrXx/ZReC/F0yxatCu1Cf+Wy+or7XJ&#10;M45/3NY/m/xE4BeCnPMsBD3PtR7H6B0VXR91WK+oPx0KKKKACiiigAooooAKKKKACiiigAooooAK&#10;KKKACiiigAooooAKKKKACiiigAooooAKKKKACiiigAooooAKKKKACiiigAooooAKKKKACiio6AMr&#10;Ur600yzkvr1xHDApkdj2VOa/lO/az+Ns/wAdvjLqXinLf2fA3kWK+kcdfsN/wUn/AGgP+Fd/DQfD&#10;PQJ9mreIl2Pt+9HB61/PHX2nCuXcq+tzLiR0UUV9yahRRRQAUUUUAFFFFABRRRQAUUUUAFFFFABR&#10;RRQAUUUUAFFFbnh7Tf7V1u107+9ItZ4iXsaXOcOLreyozrTPprwTpn9l+H7WB/lbbuauoB2nNN+5&#10;Skd6/nLH4mWIxM60z+YsdiZYitOtP7QlFFFcxxBRRRQAUUUUAaGm2E+s39ro9r/rLqZI1/7aNX9I&#10;3hHSbfw/4ZstFthtjtYliVfZFr8J/wBmTw4fFHxv0O1ZN6Wkv2s/9s/nr9+I/lyv92vcyun7nOfs&#10;fhzhOSlVxJpUUUV6J+mhRRRQAUUUUAFFFFABRRRQAUUUUAFFFFABRRRQAUUUUAFFFFABRRRQAUUU&#10;UAFFFFABRRRQBEeOfSv5Zv29fHx8e/tO+IXhfMOkFdOTHrB1r+l/4ieLLTwJ4I1XxjqBVYtOtZbp&#10;t3/TNa/jq1jWLrxJql5r+olmmv5mnkZv4mkbfX1fCWF560qxcDPooor9CNQoorY0TR7rxJrNnoGn&#10;Lum1GZYI1/vNI2ygD+k7/gnV4GXwZ+zLo8sqbZtVeS/I/wB44Fff1cP4I8KWngzwXpPhGywsOmWk&#10;Vuv/AGzTZXbHvX4tiK3takpnOOooorMD/9f9/KKKKACq83arFRvQB/LB+3h4BPgH9p3xHCiYi1eR&#10;dRT6z9a+Pq/aT/grV8P9r+GPifapkgvYTN7HpX4t1+q5Fifa4KEywooor2DUK7D4e+LZ/AnjzR/G&#10;lqWV9MvortSv/TNq4+j79Z1oc8PZmR/aDoes2mu6JZ6/ZHdDewrMn+7Iu4V0PrXw5+wB8Qx8RP2a&#10;9EkuH3XOmBrGb6qa+5a/Ga9L2VSUGQFFFFQAUUUUAFFFFABRRRQAUUUUAFFFFABRRRQAUUUUAFFF&#10;FABRRRQAUUUUAFFFFAEY4rmvEOnQa5o13o83zLPC0Tf8DXFdRnjNQOny00ZVYc0eQ/mU1TTZNG1m&#10;80eddrWszRsv/XNqywcGva/2h9EPh/426/Yt0kuWuV/7ePnrxOXivlakOSR/MePo+xrzohRRRWZw&#10;BRRRQAUUUUAVdUs47+xmtX/5aoy18YzJ5MrQP/C22vt5BmJj6V8m+PLD+zfEtxH/AAs3mL/20r9L&#10;8PsZ71XDH6l4b4zkq1MMcfRRRX6efswUUUUAFFFFABRRRQAUUUUAFFFFABRRRQAUUUUAFFFFABXS&#10;eFvE+seEfEVl4m0OVo77TpFnjdf70dc3RWfxgf1wfs5fGrRfjz8LNN8f6U6+dKnl3SfxRzx/fWvf&#10;+DX81P8AwT4/aK/4U98T/wDhDvEc4XRNfZY3dz8sUtf0pQuJEr8oznLnhK7p/ZOcs0UUV5oBRRRQ&#10;AUUUUAFFFFABRRRQAUUUUAFFFFABRRRQAUUUUAFFFFABRRRQAUUUUAFFFFABRRRQAUUUUAFFFFAB&#10;RRRQAUUUUAFFFFABRRRQAUUUUAFFFFABRRRQAUUUUAFFFFABRRRQAUUUUAFFFFABRRRQAUUUUAFF&#10;FFAEdc/q2h6frFq1lqMCTwyLtZHG5a388ZpOGFNFRm4+9E/OH4xfsK+HNc83XPh066fefe8oDETf&#10;hmvzR8c/DLxj8ONR+weLbGSA/wAMhHyn/dev6SFBxzXK+JfB3hrxZZSWHiOyjuoH6q43V89j8gpV&#10;/fo+7I/SeG/E7H5X+5xX7yH4n8z9Ffqh8V/2C7C8Emr/AA0m+zS/e+zydK/Onxp8OvF/gC+ay8V6&#10;fNaun8ZHyn/devk8VltXD/HA/fMg44y/No/7NP3/AOQ4WiiivOPqwooooAKvWWoXmn3qanZu0U8D&#10;ZRwdrBqo0UCr0PbH7KfsxftTWfxAgTwh4zkWDV414J+7L7ivvBSrqTjINfzD6beXem38eo6bI0c0&#10;Tb1ZT8ytX63fsxftZW3i5IvA3jmRYdTVcRSk/LL9K+1yfOvafuax/N/H3h3PCc+ZZbD3PtR7H6NU&#10;VXR/kqxX1B+PBRRRQAUUUUAFFFFABRRRQAUUUUAFFFFABRRRQAUUUUAFFFFABRRRQAUUUUAFFFFA&#10;BRRRQAUUUUAFFFFABRRRQAUUUUAFFFFAEQ6VzHizxJpPg/w9eeJ9bdY7OyhaWZm/upXTsMV+L/8A&#10;wU6/aM+xWMPwF8NTYnuFWbUWT0/gi/GurL8DLFVYUYgfll+0L8ZNY+OfxX1P4g3pbyZJNtqn/POC&#10;P7i14bRRX6/hcLDDQ9nTOgKKKK0AKKKKACiiigAooooAKKKKACiiigAooooAKKKKACiiigAr1D4U&#10;WHna9Jd/w2615fX0R8KLDydBk1H/AJ7yV81xTifq+BmfI8a4/wCr4Cf973T1Siiivwo/nUKKKKAC&#10;iiigAooooA++f2AtAF/8Q9T8ROPltLbYrf7Ujf4V+xK8ivzo/wCCfOhi28Cat4hb711eFfy//XX6&#10;JM2C3tX0mDhyUz+heDsP7HLqX94t0UUV0n1YUUUUAFFFFABRRRQAUUUUAFFFFABRRRQAUUUUAFFF&#10;FABRRRQAUUUUAFFFFABRRRQAUUUUAfnf/wAFKPiAfBv7Nt9pEDbZ9flWyX8ev8q/mrr9Y/8Agq78&#10;Q11f4maJ8MonBXR7Q3cyj/npPwP0xX5OV+mcL4b2OGjN/bLgFFFFfQmoV9kfsF+Av+E9/ac8PI6C&#10;SDSWbUXz2MHAr43r9pP+CSvgMD/hJ/iXcJj5o7GH6CvHz3E+ywU5mR+3lSVHUlflRAUUUUAf/9D9&#10;/KKKKACiiigD4r/b0+Hf/Cyf2ZfEVhCm66sI11GAf7cHP8s1/LfX9o+r2dpqljcaVfANHPG0bqe6&#10;v8tfx+fFrwNP8N/iZr3geYMv9mX0sC7v7u75P/HK+04SxOk6JpA87ooor7k0CiiirA/YD/gkx8Sv&#10;sHifxH8J7p/lvok1K1/ka/eBPu5r+SL9ln4iP8Lfj34a8X7tsK3iwTf9crj5Hr+tWF0miDodwb5l&#10;NfmPE2G9liuf+YymXKKKK+dICiiigAooooAKKKKACiiigAooooAKKKKACiiigAooooAKKKKACiii&#10;gAooooAKKKKAPxO/bo0cad8YoNVH3b20jP8A3ycf0r4qbk1+mP8AwUR0cG50DXx2MsH5jNfmaOtf&#10;P5h7lU/nji2j7LMqolFFFcR8sFFFFABRRRQAV4P8XbDZe2d9/eXbXvLf6yvO/ipYfafDTT4+a3bf&#10;X0nC2J9lj4H0/CmL+r5hSmfM1FFFfux/SIUUUUAFFFFABRRRQAUUUUAFFFFABRRRQAUUUUAFFFFA&#10;BRRRQBJC+x1kjbay/dav6Rf+Cf37Rv8AwuT4Zr4S8QTbte0BFjn3H5pY+xr+bavaPgN8ZNf+BnxJ&#10;sPHugs37h9lxH/DJF/GteLnmWfW6PJ9syP6+F+5TyM1598PPH+gfEvwdY+OPDUvmWd/GsiH2r0HI&#10;6V+Vyjy+7IgWiiimAUUUUAFFFFABRRRQAUUUUAFFFFABRRRQAUUUUAFFFFABRRRQAUUUUAFFFFAB&#10;RRRQAUUUUAFFFFABRRRQAUUUUAFFFFABRRRQAUUUUAFFFFABRRRQAUUUUAFFFFABRRRQAUUUUAFF&#10;FFABRRRQAUUUUAFFFFABRRRQAVHUlFAEWeM1xnijwdoPi2xNhr1rHdwt/BIu6u0pu2onDnKjUlTl&#10;zwPzO+Kv7BOjaksmq/DW5FnP/wA8Zfmh/Kvzu8ffCbx/8ObtovFWmyRIv/LRBviP/Aq/o9DYTJOa&#10;wNZ8PaHr9qbTV7aO4jf7yuN1eFjMgpVffo+4fpHDvidmOW2hiP3kD+ZWiv2Q+KX7DfgTxcJNU8Bu&#10;dHvG67eYz+FfnX8Rv2dPin8M5WOr2Jnt0/5bW3zCvlcTlVbD/HA/cch8QcszX3IT5JfyyPA6Kk2P&#10;81R15h9uFWLO5e2lWeB2jZfmVl/hqvRQOZ+pX7MP7W/2sxeBPiTMomPywXbcBvrX6aRSRSxfaYSG&#10;R6/mJhfyfn/ir9Cf2aP2ubvwx5Xgj4iyGWy+7DdP95frX1+UZ3b9zWPwDjzw3cefMsph/igfr/Ul&#10;YlhqVlqdrHqNjKssMi7ldT8prZJ4r6+x+GOPKOooopCCiiigAooooAKKKKACiiigAooooAKKKKAC&#10;iiigAooooAKKKKACiiigAooooAKKKKACiiigAooooAKKKKACiiqc0yIjSP8AKq/eoA8Y+Pnxf0L4&#10;IfDHUfH2sOv+jpthT/npKfurX8nXjbxhrfj7xbqHjTxHK097qMzTuzf9NK+4v+CgX7Sv/C4fiT/w&#10;hfhyctoWhM0abD8s1xX54vX6Nw7lX1el7SfxSNIBRRRX05oFFFFABRRRQAUUUUAFFFFABRRRQAUU&#10;UUAFFFFABRRRQAUUUUAFfXvhmw/s7QrO1/uRrur5a0G2+36zb2n96Ra+yNmyKvzfxBxPu0qJ+SeJ&#10;OM/hYYjooor8tPyIKKKKACiiigAooooLP3V/Y60R9C+BeipINrXMZnb8a+rB2rzT4TaSvh74daJo&#10;o/5YWcSfklekr1FfWRjyRP6cyqj7LC0of3SzRRRTPRCiiigAooooAKKKKACiiigAooooAKKKKACi&#10;iigAooooAKKKKACiiigAooooAKKKKAI6py3EcMTTzsFVF3M3pV/0r5b/AGvfiJH8LP2ffEnilH8u&#10;Y2r28H/XWfinTpe0lGAH81/7R/xEf4qfHHxP4zdmaK5vWSH/AGYo/kT/AMcWvEKP/QqK/ZcLT9jS&#10;hSOgKKKK3AP4K/qT/YL+Hi/Dn9mbw7YzJ5dzqMP9oTj/AG58H+WK/mw+FPgyf4i/EvQfA9qrMdTv&#10;ooG/3d3z/wDjlf2DaVptrpVhFp9ooSGBFjQDsqV8TxdidKdAzmbVFFFfEGYUUUUAf//R/fyiiigA&#10;ooooAiK5Ffzof8FQvh0PCnx2t/GlomIPENmrv/v29f0ZZwBX5m/8FOvhv/wmnwEPi21QPdeGblbv&#10;jr5LcN/SvWyTE+wxcGVBH859FFFfq5sFFFFAEieYn7yM7WX5lr+sX9kv4lxfFb9n/wANeLN/mT/Z&#10;VhuPaWD5Hr+Tav2s/wCCTPxN32/iD4RXsn3HXUbRW9D8k364r5jizDe1o+0X2DOZ+3FFMT7lPr85&#10;MwooooAKKKKACiiigAooooAKKKKACiiigAooooAKKKKACiiigAooooAKKKKACiiigD8/f2/9M+1f&#10;Cy11Mfetb6M/nn/Cvx+c/Niv3B/bN07+0/gTqx72ypN/3ya/DmvCzOH70/D/ABApcmP5wooorzz8&#10;/CiiigAooooAKztdsv7Q0ae2H8SNWjU7fdzW2Dn7KvCZ1Yat7KrCofDlFbHiG2/s3XLy1/uyNWPX&#10;9IYafPS5z+ocHW9rRhMKKKK0O0KKKKACiiigAooooAKKKKACiiigAooooAKKKKACiiigAooooA/U&#10;/wD4Jz/tSR/D/wAR/wDCn/GFwV0nVX/0J3/5ZTnqPxr+ghJgflr+LCGaSFlngZlkVt6svZq/pJ/Y&#10;H/abg+N3gEeDvEkijxHoUapOjH5pYv4Ja/P+J8p9m/rNEymfonRRRXyRAUUUUAFFFFABRRRQAUUU&#10;UAFFFFABRRRQAUUUUAFFFFABRRRQAUUUUAFFFFABRRRQAUUUUAFFFFABRRRQAUUUUAFFFFABRRRQ&#10;AUUUUAFFFFABRRRQAUUUUAFFFFABRRRQAUUUUAFFFFABRRRQAUUUUAFFFFABRRRQAUUUUAFFFFAB&#10;RRRQBHVaa3guEMc6qyt94NV2igD5A+J37IXws+Iwkvkt10+9b/ltb8Gvzx+Jn7GHxO8FeZc6FGNX&#10;tV7R4E1fuDEflPIpAme9eRjMmo4g+0yHj/NMp9ylPmj/ACyP5hLzTbvTbprTUY3gmT7yuu1qr7Nt&#10;f0RfEH4H/Dj4lWhj8R6dC8n8MoXEg/Gvz6+Jn7BGsWe+9+Hd2JB95YbjpXzOJyCtS/h++fs+ReLO&#10;BxvuY793I/N6pEeut8V/D7xd4IujaeKdPltSv8ZHyN/wOuS2V8/Onye5M/T8LicPjIe1oT5z61/Z&#10;8/ah134S3kWiavuvNGZuFJ+eGv2Y8GeOfDPj/QYtf8Nzpc20o4ZGr+bLfXqnws+MvjH4T6yNS8Nz&#10;N5L/AOutmP7t6+gynO5Yf3Knwn5Xxt4ZUsy/2vK/dqH9GBb+9zUnAXgV8xfBH9pbwd8XrZYLUra6&#10;gF/eWzt84r6cV9wr7ilWjVjzwP5yxuCrYOp7HEw5ZFmio6krU5gooooAKKKKACiiigAooooAKKKK&#10;ACiiigAooooAKKKKACiiigAooooAKKKKACiiigAooooAKKKKAISuAK/ND/goV+05H8H/AAGfh74W&#10;uNviDWo+P70UHc19qfGP4q+Gfgt4Av8Ax/4okVbWyj+Vf4pJP4VWv5SPi78UPEfxj8fah4/8TSM0&#10;97JuRf4Y1/gVa+i4eyr61V9tP4Ijiebu+9vMf5mf71R0UV+lm4UUUUAFFFFABRRRQAUUUUAFFFFA&#10;BRRRQAUUUUAFFFFABRRRQAUUUVYHonwxsPtPiZX/AIYl319M54xXiXwfsPlvL7/djr21etfiXHGJ&#10;9rjeT+Q/n3jrE+1zCcP5RKKKK+PPiQooooAKKKKACug8N2H9q+KNN0r/AJ73UUf/AH8asBBzxXrn&#10;wIs49R+MXh+1k+6b1T+VaUPiPQwFP21eMD+hXTYUtbOKBPuxoq1onpUcX3akPSvqmf03H4SWiiik&#10;ahRRRQAUUUUAFFFFABRRRQAUUUUAFFFFABRRRQAUUUUAFFFFABRRRQAUUUUAFFFFADM8Yr8Vv+Cs&#10;nxJjttP8OfCW1bD3DtqE6/7K5A/XJ/Gv2jZ+K/lL/bQ+JP8AwtL9o3xFr8Em6C0m+wQf9c4K93hr&#10;De2xnP8Ayjgz5Yooor9QNwooqSgD9JP+CYHw9Hir49TeMbhMw+HrNn/7ay8V/Rwv3TX5hf8ABMD4&#10;aDwZ8CpfGN0gS68SXbXHPaCI7V/rX6e1+UZ5ivb4ubMJklFFFeSIKKKKAP/S/fyiiigAooooAK4D&#10;4h+ErDx54I1bwdqI3Q6jaS27r/10Wu+J4zTKUZcrA/i78SeHrvwr4h1Dwzqq7brTpmgk/wC2bbKw&#10;6++f+CjnwyPw+/aLu9Ztk22niKFb9Mev3Jq+Bq/Y8vxX1ihCsdAUUUV1gFfTX7IPxK/4VP8AtC+H&#10;PEzybbWab7Fdf9cp6+ZakR3TbsO1l+dWrnxdD29L2FQD+1dSGUFPmWrOMV8vfsj/ABWT4xfAPw/4&#10;tLb7sWy2t37TwDY/6819Pg9q/G6kXCXJI5x1FFFIAooooAKKKKACiiigAooooAKKKKAIt1JgUpOB&#10;WDqev6XpUXn6pcRwR/3nfbTRlKcY/Gbm4etGB7V4LrH7SPwW0Rtmoa/aBv7ofd/Kua/4a9+BW/Z/&#10;bkP5P/hU80TgnnGEh8dWJ9RUV4bo37QPwm159mn69ZuzfwmUL/OvV7DVdO1KDz9PmWRf7yNuWqsd&#10;NHHUavwTNupKjqSkdYUUUUAFFFFAHg/7RWmjUfgn4jtP+nGWT/v38/8ASv58UP7hRX9IvxK05dT8&#10;Datpx/5b2kqf+O1/NwicYryc0+wfkPiVD99SmFFFFeQfloUUUUAFFFFABRRRQB8z/E62+zeKGn/5&#10;6rvrzuvcPjHZ7Htb7/eWvD6/f+HMT7XAUpn9IcIYn6xgKUwooor2z6gKKKKACiiigAooooAKKKKA&#10;CiiigAooooAKKKKACiiigAooooAK9K+EnxS8TfBzx7YePfDUrRz2x+dP+eifxq9ea0VnUpwnDkqA&#10;f1+/BP4u+Gfjf4BsfH3hV1aG6X50/iil/jVq9lBB61/L5+xT+09qX7PPxAWx1iRm8Oasyx3af883&#10;/wCey1/TLpGrWOt6fDqunSLNbzxrJG6n5WV6/Kc5yyeBq8r+E5zoKKKK8wAooooAKKKKACiiigAo&#10;oooAKKKKACiiigAooooAKKKKACiiigAooooAKKKKACiiigAooooAKKKKACiiigAooooAKKKKACii&#10;igAooooAKKKKACiiigAooooAKKKKACiiigAooooAKKKKACiiigAooooAKKKKACiiigAooooAKKKK&#10;ACiiigAooooAj2UbKkooA5LxD4X0LxTYmx122juIn7Ou6viD4j/sJeCvE3mXfg+U6VdH0GYz9RX6&#10;ChT/ABVE/HQ4rhxGBpYj44HqZZn2Ny2ftMHV5D+fr4ifsy/Fv4cMz3mnG7tl/wCW1pXgjw+TuSTc&#10;rL/Cwr+niWCK4h2SAMvvXzx8R/2WfhR8SVkuL6xW2un/AOW0Pyv+ea+fxXDf/PmZ+v5D4xSj7ma0&#10;v+3on4NaXq+q6TfR6no9w1tPG24Oh2sK/Tr9nr9syK6WLwn8TCkczcR3XRHrxv4lfsN+PfDXmX/h&#10;CVdTtV/5Yt8sv518aa14c1vw1eNp+vWclnMv8LjbXj06mLy6R9vmFHIuMKPJSnzT/E/pYtrqz1GF&#10;bqzkWVGXKsverp2+Wcj61+J37PP7Vuv/AAwuo/Dfi8veaOzbd7fM0Vfsp4d1/TvFGjQa9pMvmQXK&#10;70b1WvtstzKOKifz1xNwticlq+yxHw/ZkdbRRRXoHzQUUUUAFFFFABRRRQAUUUUAFFFFABRRRQAU&#10;UUUAFFFFABRRRQAUUUUAFFFFABRRRQAnArNuLmKzt2nndY41G5mb7oWr9fjx/wAFGv2r/wDhGNOk&#10;+BngS4/4mF0v/ExlT/llF/zyrowWEniqvsaYHxJ+3h+1G/xz8dnwr4WlP/COaNIyw/3Z5f4pa+Ad&#10;9FFfrWCwcMJS9jA6AooorrAKKKKACiiigAooooAKKKKACiiigAooooAKKKKACiiigAooooAKKKET&#10;d8n+1QZT9yJ9QfDSz+zeFIZf+erbq70f6s1T0Gz+waHBD/cjWtBf9Wa/nfOMT9Yxc6x/MOb4n6xi&#10;atb+8RUUUV5p5QUUUUAFFFFADv8AlnX0x+yNpp1L49aMjf8ALJJpP+/a180j7lfZv7CenC8+N32p&#10;v+XaylP5nFdeD/iwPf4eo+1zClD+8ftmlSVHUlfRH9IhRRRQAUUUUAR0Ujts6Vxmt+O/CnhuMya9&#10;qVtbBf8AntIq07GU6sYfGddwPanAsehr511H9qX4IaWfLuNftXYf3TVK2/ay+BV0v/IdhX/vtf6V&#10;PPE4HnOEjLkdWJ9N0mTXlmhfGH4ceJD5ejazZXJ9FmWvRkmhm+dHpnZRxFKr8EzSooooOgKKKKAC&#10;iiigAooooAKKKKACiiigAooooAKKKKAPn79pP4kQ/Cb4J+IvHLsqyWto4i95JPkSv5IJpp7mWSec&#10;7pJW3M3+1X7cf8FYfiaLTR9B+ENiwVr2Rr+5X/ZXOP5mvxDr9E4Rw3sqPtP5y4hRRRX1JqFbHh7R&#10;7vxPrlnoGnBmur+4WCNV/vSNsrHr7m/4J5fDH/hYP7R1lqd0oNp4fjbUJc9Nx4H6muTMK/saE64H&#10;9HPwx8H2nw98AaP4MslCw6XaRW//AH7WvRF6VBDVivxyUuZ8xzhRRRTAKKKKAP/T/fyiiigAoooo&#10;AKKKKAPyw/4Kj/DD/hLfgtaePbVN114cu95ZevkTcH8uK/nqr+yH4leELH4g+A9X8F6iMw6naS25&#10;/wC2i1/H94n0HUfCviHUPDOpBlm0u6a0kX/rm1fe8I4nnpTo/wApcDn6KKK+wNQooooA/ZT/AIJP&#10;fFI215rvwfvX4mH9o2n0PWv3Mr+Q79nH4pv8HvjV4d8ekssNtdKl1/tQSfI9f1v2V5DfWsd1aOHi&#10;kVXRl7rX5pxNhvY4rn/mMpmtRRRXzpAUUUUAFFFFABRRRQAUUUUAFFFFAHkfxeh8U3Pw81WPwZMb&#10;fVRAzW0g/vV/P/r/AIo8W+J7l5fEmo3F1KG5812av6UZE8xCkvNfhv8Atd/CV/hx8SJNc0qLbpet&#10;M0iMo+VZv41rhx8ZcnPA/NfEDAVZ0oYmEvgPkqiiivAPxwXaa6/QfHPjbwtKLjw1qlxZsOySNtrk&#10;MGkq6c5QN4YmrD4Jn3Z8Pv26PiP4bItfGdtHq8H/AD0RfLl/wr7t+HH7V/wn+IZjtLO9FjeOP+Pa&#10;5+Q1+E5BTrSV20cylD4z63LuNcdhfcqS54n9PMdxFN80bbh6VYDBl5Ffz9/Df9pH4qfDIxw6TfG+&#10;skH/AB63R8wfmOa/Qz4Y/tyeAPFKrp3i8HRrrHWTmD869Wji4Vdj9IyvjTCYv3J+7I++dgqTpXO6&#10;Nrmma/ZrfaVcR3ELfdeJgy/pW2zJjiug+shOMo88DK1dPN06dP7ymv5pb+2+zX9xaP8AeikZf/Hq&#10;/pnu/mt3X6V/Nz48tvsHjzWrT/nlqE6/+PNXl5ptA/MvEmHuUpnHUUUV4x+QhRRRQAUUUUAFFFFA&#10;HnfxOtvtPhVpP+eTK1fM9fYviHTzqXh26tf78bV8dV+wcA4nnwk4fySP2zw4xPPhp0f5ZBRRRX3R&#10;+mBRRRQAUUUUAFFFFABRRRQAUUUUAFFFFABRRRQAUUUUAFFFFABRRRQAV+xf/BO39rwaHcQ/Av4g&#10;3i/ZZW2aXcuejf8APGvx0qSGZ7aVZ4GaORW3qy/w1w5nl8MXS9jMyP7U7bv1q7njNfl7+wZ+2DD8&#10;Y9Ci+GvjqdR4ksE2o7f8vUcfev0+SvyfF4eeHqckyCSiiisACiiigAooooAKKKKACiiigAooooAK&#10;KKKACiiigAooooAKKKKACiiigAooooAKKKKACiiigAooooAKKKKACiiigAooooAKKKKACiiigAoo&#10;ooAKKKKACiiigAooooAKKKKACiiigAooooAKKKKACiiigAooooAKKKKACiiigAooooAKKKKACiii&#10;gAooooAKKKKAIl6V5r40+Gng7x5aGz8UWUV0rf31zXo+VMfXiq5B/wCWbZqZRjP3JmlKrUpS56M+&#10;WR8j+Ef2N/hL4T1k60LL7U+7ciTncsf05r6vs7ODT7cWlqgWNPuqo2qKvr0pzL6GsKWHpUv4UDpx&#10;uZYnGS58TPmLFFFFdJxBRRRQAUUUUAFFFFABRRRQAUUUUAFFFFABRRRQAUUUUAFFFFABRRRQAUUU&#10;UAFN47U2vGPjR8XfCXwS8DXnj7xVKq28C4RM/NLL/Ci0Ri5S5IgeK/th/tN6T+zr8P5J4HWTXdRV&#10;o9Ph9/71fzGa9req+J9ZuNf1yVp7y6kaSR2PVpK9E+N3xi8TfHDx/fePfFUjM87fuU/hii/gVa8f&#10;r9QyPJ44Klr8ZcAooor3TUKKKKACiiigAooooAKKKKACiiigAooooAKKKKACiiigAooooAKKKKAC&#10;tjQbP7frlrB/ekWsevSPhjo89/4gXUfLbybVdzN/Du/grizKt7LDTrHjZ1iPq+Cq1v7p9KUUUV/O&#10;tY/mMKKKKggKKKKACiiigAr74/4J9Wvm/EnV7ztHZAfmwr4IPFfpN/wTtt8634kuvRYE/Q125f8A&#10;xT6zg+HPmdI/WGio99SV9Af0IR0V5B8RPjJ8PfhjaG58V6lDbN/DEW3SN/up1r8+viL+3tqt+ZNN&#10;+Gdl5X/T1c9PyrKtVjD4zwsx4iwmX/xpn6Y+I/Fvhvwdpzan4kvIbOBf45W2iviP4h/t5eDdFDWn&#10;gS3bVpl/5aH5Ifzr8ufFXjTxX42vzqfiu/mv5TwC53ba5Y4P368utmcvsH5rmniDWq+5g4csT6K8&#10;b/tT/Gjx27LJqbabCwx5dl+7H5nmvnu8vNRvn8/Up3nZ/wCJzuqpyKNxrhniZT+M+JxOZYnES560&#10;+YSiiisTzydRI0/mW7FT/s19o/sieIvijqnxTtfDthq902lWsbT3Mcj+ZHs7da+KOVr9tP2PvhAf&#10;ht8O11nVY9uqattnn3D5lX+FK78thKUj7Lg3A1sVjYckvdgfZ9SVHUle8fvYUUUUAFFFFABRRRQA&#10;UUUUAFFFFABRRRQBHVeXZt3v8tW/Q18s/te/FlPgz8Bdd8WRSbLuWH7HZ/8AXxP8iU6VKU5RhAD+&#10;d79r74qf8Ld/aA17xHBJusbeb7FB/wBcoK+Y6HeR2aRzuLfM1FfsuGoRo0IQgdAUUUVuAJX9BH/B&#10;LH4W/wDCMfCbUfiPdJi68RXWEP8A0wg4H51+B+g6PdeIdZs9D05d1xezLBGv95pG2V/Xx8JPBNn8&#10;NfhzovgWyUKunWkUZ/3sfP8ArXyHF2J5KKofzmcj1SiiivgTMKKKKACiiigD/9T9/KKKKACiiigA&#10;ooooAiHSv5sP+Cl3woPgH4/N4w0+PbZeJ4lvP924j+Sb8xzX9KFfnB/wUo+FMnxB/Z+m8R2qeZe+&#10;G3+2p/u969bI8Z9WxcGED+b6iiiv1c6AooooAK/p2/YE+LA+Kf7POlJev5moaL/xL7v6iv5ia/Tj&#10;/gmB8XD4Q+Ml18OtTfbaeI4cRf8AXeOvnOJcI8Rhef8AkMj+iyioklDVLX5qQFFFFABRRRQAUUUU&#10;AFFFFABRRRQBWkwQBXj3xk+FekfFvwXc+FNUAAlXdDL/ABRyfwsK9hK7iKiz1NNe8c+Iw8cRTnRq&#10;/CfzbeMvB2veBfFF14U8RRmO5tztP+0v99K5UknC+lfuH+0t+z1YfF7w61/pwSDWbRf9Hm9f9hq/&#10;E3WdG1Tw9qk2k61A1tdWzeXIjj5g1fO4nC+ykfgHEfD9XLa3J9j7Jj0UUVxnywUUUUAFFFFAHeeE&#10;fiL45+H8/wBo8KanPaj+4G+Rv+A19r+Af2+vEWnqLXx/pq3Mf/Pa1O1vyr87KK6oY2cD3MBxDi8D&#10;/BmfvF4M/ao+Dfji3CWGqpBcN/yyuv3T/rX4y/F0Qp8UvEX2eRZI21Cd1Zf4vMavPPkqMOG61VbH&#10;yqx5DvzviapmtOEK0PhEooorjPlAooooAKKKKACiiigCVX8uRX/uNXBftUfBx/hp4tstf0mNv7H8&#10;S2a39q/8KtJ/rlrvZP8AWV+k1t8KLX9p39i2Dw9gf2rpKSfYX/iWaOvsOEM2+qVv7kj9M8NsTyYu&#10;dH+aJ/PxRWhf6bd6VfzaVqsbRXFvI0ciN2aOs+v2o/bAooooAKKKKACiiigAooooAKKKKACiiigA&#10;ooooAKKKKACiiigAooooAKKKKAOg8K+J9c8H69Z+J/Dly9te2UiyQujbWDV/TD+x1+1boH7RXg1b&#10;e+kSDxDYL/pkHr/01Wv5fq9A+GvxF8U/Crxfa+NPBl01veWrblZT97/Zf/Yrxc5yaOOpX+2ZH9j6&#10;vvWpa+UP2Xf2n/Cn7R/gsaxprLBqdqu2+s/4omr6vHFfltWlKnLkmQFFFFIAooooAKKKKACiiigA&#10;ooooAKKKKACiiigAooooAKKKKACiiigAooooAKKKKACiiigAooooAKKKKACiiigAooooAKKKKACi&#10;iigAooooAKKKKACiiigAooooAKKKKACiiigAooooAKKKKACiiigAooooAKKKKACiiigAooooAKKK&#10;KACiiigAooooAKKKKACiiigAooooAKKKKACiiigAooooAKKKKACiiigAooooAKKKKACiiigAoooo&#10;AKKKKACiiigAqN321JWRqOo2Wm2cmo30ywwRLukdj8oWgDH8W+KtB8F+HrrxN4muEtbCzjaSaVzw&#10;q1/MJ+1t+1Frf7Q3juR4maDQdObbZW/qfU16/wDt1ftiXfxq8QHwD4FlMfhnTpOXT/l7evzmr7/h&#10;3I/ZR+sVviNIBRRRX1xoFFFFABRRRQAUUUUAFFFFABRRRQAUUUUAFFFFABRRRQAUUUUAFFFFABRR&#10;RQBIiSO+xF3M33a/TrWfhDF8Evgh4W0bUE2654ikbU77d95V2bYVrhv+CfX7O/8AwuL4px+Ltfi3&#10;aJ4fZZn3fdmuK+o/23tfGqfGVNHH3dPs40X/AIEc/wBa/O+Ms25af1amfEcdYj2OXzh/MfGdFFFf&#10;lJ/PwUUUUAFFFFABRRRQArMWOTX6NfsMeKfDPgnSPEmqeKL2CyieeJQ0sgXiNHr86V60Bg5rpw1b&#10;2M+c9fKsylgK8MTCPwn7HeOP26/hb4bRofDAl1m4T/niCsf5n/Cvib4gftkfF3xqTb6TKmi2x/54&#10;cv8Ama+SvnSlG5jitJ5lVkexmPGGYYv7fLEtX+pXeq3TX19K88z/AHndtzNWfRRXNznyYUUUVmQF&#10;FFFACkFTUqJuPzUmN1fQv7PfwD1n4z+IgZt0OjWrf6TN/f8A9hKunCU/cPQwGAq42p7Gj8R6l+yH&#10;8BLj4ieIU8feJYc6PYNmBWH+vl9foK/Z5YxGgRegrnfDPhjRfCmjwaJoMS29pbJsjRewrqOD9K+m&#10;o0VSjyH9A5BksMro+xh8RYooorQ98KKKKACiiigAooooAKKKKACiiigAooooAjdgvNfhB/wVc+LH&#10;9peJdE+D9i+6OxT+0LxVr9wtc1bTtB0a61vUZBHBZxvNIx/hVPmav5DPjV8R774t/FPXPiFe7gNR&#10;vGMat/DF/AtfS8MYP2uI9t/IXA8vooor9INQooooA++f+Cc/wmPxH/aMtNcvI91h4Yja/fd3lPyQ&#10;rX9MoXAr8x/+CYPwq/4Qj4Hv40vkC3fiSbz+f+eKcCv056ivynP8Z9Zxc2YTJaKKK8gQUUUUAFFF&#10;FAH/1f38ooooAKKKKACiiigArnNe0Gx8QaJeeH9TUSW97C0Ei/7Mi7TXR1G9Lm5QP45/i58P774V&#10;fErWfh3qI+fSbyWBG/vRfwN/3xXm9frh/wAFV/hL/ZPjPR/i/p0X7nUo/sV03+12/SvyPr9dyjFf&#10;WMLCsdAUUUV6IBXQeFvE2q+DfEmm+MNIdo7zTLqK7jI/vRtvrn6KyqU+cD+xP4W+PbD4n+AtJ8c6&#10;UQYdQt0nG3s38S16eR1r8hf+CVnxjTXvBWp/B7UJMz6JJ9otfe3kr9ex0r8hx+G+r150Wc4tFFFc&#10;oBRRRQAUUUUAFFFFABRRRQAUUUUAVJTjjGRXxv8AtKfsyab8XLE69oIS3123X9zN/DKv916+y4/9&#10;k09sY5qZQ5tJHDjsBSxtP2NaJ/Mxrehaz4X1ebQtfhe3vLZtsiFelZJGK/cb9o39m7QfjFo39o2A&#10;W11m3X9zcY6/7Le1fi14l8Na14V1yfw94kha3u4Tgoa8HG4b2R+EcScOVMqqX+ycxRRRXEfKBRRR&#10;QAUUUUAFFFFABRRRQAUUUUAFFFFABRRRQAV+rv8AwT4177Z4P1nw05+a1uxKv+7IgP8ASvyjHNfd&#10;/wCwLrn9m/FDUtCkb5b2y3qvq0bc/pXblk+SqfXcH4n2WZUjxb/gpb+zf/winiqP42+FINthqreX&#10;qCqPuT9j+Nfk5X9i3xL8AeH/AIn+CNQ8C+Io1ltb+Fo23V/KD8afhNr/AMFfiJqXw+8RI3nWcn7m&#10;b/npF/A1fsfDOa+1pfV5/FE/oWB5PRRRX1RqFFFFABRRRQAUUUUAFFFFABRRRQAUUUUAFFFFABRR&#10;RQAUUUUAFFFFABRRRQB6f8Jvit4w+DXjGz8b+CLpoZ4G+dP4ZE/uvX9N/wCzT+0z4N/aQ8HDXNAZ&#10;YL+3+S9s2b5oWr+UXfXpfwj+LPjT4K+MbXxp4Lumhngb50/hkT+66V4Gd5JHGx9pD4zI/sVziivl&#10;j9mb9pvwf+0h4Pj1jQ3WHU7dV+3WLffhevqccV+ZVaUqcuSZAUUUUgCiiigAooooAKKKKACiiigA&#10;ooooAKKKKACiiigAooooAKKKKACiiigAooooAKKKKACiiigAooooAKKKKACiiigAooooAKKKKACi&#10;iigAooooAKKKKACiiigAooooAKKKKACiiigAooooAKKKKACiiigAooooAKKKKACiiigAooooAKKK&#10;KACiiigAooooAKKKKACiiigAooooAKKKKACiiigAooooAKKKKACiiigAooooAKKKKACiiigAooqJ&#10;22qTQBUuZo7eIyOwVV+Yk9q/A79vj9tT/hOLqb4OfC67b+yoG26hdx8if2HHSu6/b0/bl+0vdfBj&#10;4RXXH+r1G/Q9P9hK/GKvs+Hsh5v9qrlhRRRX3RqFFFFABRRRQAUUUUAFFFFABRRRQAUUUUAFFFFA&#10;BRRRQAUUUUAFFFFABRRRQAV0nhLwrrnjnxHY+DvDkTT32oyLBCq/3pK5tK/bX/gmV+zYbG3b49eL&#10;IB59wrR6arnop7152bZhDB0JzMj9If2evgnpPwE+Fth4GsQrTW6+Zcy/89J5PvtX4z/H3XP+Eh+M&#10;mv6jEdyNdtAn/bP5K/fbxbqEWjeHb3U3OFggklY/9c1zX82+pX8mpalcalJ964kaRv8AtpX4lmlW&#10;VVc8z8v8ScT7lKiZ9FFFeGfjgUUUUAFFFFABRRRQAUUUUAFFFFABRRRQAUUUUAFKnJoTJya+mv2e&#10;f2dNd+MmrrqN+GttChb97N/z2/2UrSEJzmehgMBVxtX2NH4jP+A3wD1743a7ld1vpEDfv7nHX/YS&#10;v2/8C+BdB8AeH4PDPhy3W2tbZdqItWfCPg3QPBOjQaB4chW3tbZdqIo7V1ccew19Dh8NGjA/euHe&#10;HaWVU/7xNUlR7KkroPpgooooAKKKKACiiigAooooAKKKKACiiigApj/cp9RvQB+cf/BSX4v/APCv&#10;vgRN4W059uoeJG+yJ/unrX837/LX3d/wUS+MSfFH9oC80fTpfM07w0v2BPeX/ltXwbX6bw7g/q+G&#10;h/fLCiiivoDUK7D4e+DNR+InjfSfAulBmn1a8it1/wC2jVx9fqn/AMEtPhOPE/xTv/ijqKboNBh8&#10;qBmGP38/X9K4s0xX1fCzrGR+73gzwxp3gzwzp3hLR1C2unQRWsa/7Ma12dRbRUtfj3NzEBRRRTAK&#10;KKKACiiigD//1v38ooooAKKKKACiiigAooooA+Uf2v8A4Pr8avgNrng23jV71YftVl7XEPIr+U10&#10;dGZHDKyt8ytX9q02CuDX8s37cfwhPwi/aB1WytItmnauf7RtB1we4r7HhLH2lPCmkD4+ooor7w0C&#10;iiigD6P/AGVvi3P8GPjponi/zNtnv+zXi+sElf1g2lzHd26zwuskbjcrL3FfxX1/Td/wT++M/wDw&#10;tz4CWdrqUgbUtAb+zrr1xH/qm/KvhuLcB8GJgZzPvaio0apK+LMwooooAKKKKACiiigAooooAKKK&#10;KACiiigCqEPQV8v/ALQv7OWh/GvSfMj22urQL/o9yB/463tX1GR6nFLxiplHm+M5MXhKWKp+xrR9&#10;0/mg8S+Gta8Ia5P4b8SQm3u7dsEGuekj2dK/dL9oj9nrRfjJoBntAttq1sv+j3H/ALK1fiX4g0DW&#10;PDWtXGga9A1td2zYkQ9q8HG4X2J+C8ScOVMqqf3Dn6KKK4j5QKKKKACiiigAooooAKKKKACiiigA&#10;ooooAlH+rr3j9mLXToHxz0G4X5RcSmA/7sibK8I/5Z1veEtVfQfEum6zH8v2W6ik/wC/bVeGnySP&#10;Uy6v7HEwrf3j+l8LmvzW/wCChf7NX/C3/AJ8deG4N2vaBGzIq/elg7iv0U069jvLGK6X7sqK/wD3&#10;3V6dFdCjjINfY4TEyw9WFaB/TtOfMfxT/wB7+FqK/Rb/AIKC/syP8IPHzePvCcG3Qtdk3H+7DcV+&#10;dNfreX4qOJpQrQNwooorrAKKKKACiiigAooooAKKKKACiiigAooooAKKKKACiiigAooooAKKKKAC&#10;iiigD0/4U/Fbxn8HfF8HjfwRcG3uoG+dP4ZF/uvX9M37MP7T/g39o7wgus6O6walAu29s2PzRPX8&#10;pVemfC/4p+MPhB4vtfG3gi6a3uoG+7/DIn9168HOcmjjo88fjMj+xjOKK+UP2YP2nPCX7RnhFdV0&#10;p1g1W3Xbe2bH5o2r6rRq/MatKVOXJMgkooopAFFFFABRRRQAUUUUAFFFFABRRRQAUUUUAFFFFABR&#10;RRQAUUUUAFFFFABRRRQAUUUUAFFFFABRRRQAUUUUAFFFFABRRRQAUUUUAFFFFABRRRQAUUUUAFFF&#10;FABRRRQAUUUUAFFFFABRRRQAUUUUAFFFFABRRRQAUUUUAFFFFABRRRQAUUUUAFFFFABRRRQAUUUU&#10;AFFFFABRRRQAUUUUAFFFFABRRRQAUUUUAFFFFABRRRQAUUVRmmS2Vncqqqu5magB8jrGhkkO1RX4&#10;o/tz/t0MFuvg78Hbnk7o9Q1BD0/2Iqo/txft5G8+1fCL4MXXy/6vUNQQ/wDjkNfjE7yOzPIzMzV9&#10;hkOQ83+04k0gSO7vukkb5nqOiivvTQKKKKACiiigAooooAKKKKACiiigAooooAKKKKACiiigAooo&#10;oAKKKKACiiigAoorU0fR9V17VLXQ9Giae8upFjjRfvFqzn7gH0V+yj8AdQ/aB+K0Hhoxt/Zdrsm1&#10;CVe0df1R6Fo2neHdHt9D0qJYbW1jWONF+6qpXzH+yH+zrpf7PPwtt9D2K2r3irPqEv8Aelr66zxm&#10;vy7Pc1+t1fc+CJlM+cf2pfEQ8M/A/wAQXyffltjAP+27eX/WvwKr9hP2/tc+w/C6y0KM/NqN6g/L&#10;mvyBjH70Cvjc2n7ygfh/iDiOfMOT+WJDRRRXmH54FFFFABRRRQAUUUUAFFFFABRRRQAUUUUAOyVy&#10;KTFK53Nur6X/AGdv2eNY+NPiBbq+3QaJbN+/l/56/wCwlEITnLkgehgcBVxdWFGj8UjQ/Z0/Z01j&#10;4z6uus6wr2uhWx+eX+K4b+6vtX7XeGPDOkeFNIh0HQ4Vt7a2XaiIOBUnhvwxovhXSotG0GBLe2gX&#10;ZGiD5VFdHFF5dfUYajGjGyP33h3h2llVL+8TVJRRWp9GFFFFABRRRQAUUUUAFFFFABRRRQAUUUUA&#10;FFFFACDpXz3+0n8VrX4M/BrW/H0zKs0ELRwe88nyJX0I3Svwf/4KsfGj+0fEOlfBPR5f3div2/UP&#10;96T/AFK125ZhPrNeFMD8hLy5n1K8k1G6ZmmuJGkkZv4mkqvRRX7AdAUUUUAFf1J/sMfCT/hUn7Pe&#10;j2F9EI9R1JRf3n/XSfmvwG/ZF+Ej/Gb49aF4Ynj32MMn268/u+VHX9XsCRwosaDCjpXw3FuP1hhY&#10;GUy7RRRXxZAUUUUAFFFFABRRRQB//9f9/KKKKACiiigAooooAKKKKAImG5K/LT/gp58HZfHHwfi+&#10;I+jxBr/wy+98d7Rz81fqdnkVzHibw7pvinw/feGtWTzLW/heCZfVZF2mtsHiPq9aFZAfxiPRXpnx&#10;f+Hd78KviZrHw+vRtfTrpo0/2l/gb/vivM6/YqFTnh7Q6AooorUAr76/4J1/Gv8A4Vd8dofDmoy7&#10;dM8Sr9kf2l/5YtXwLVywuZ7C9j1G1kaKaBlkjZezR1y5hhfrNCdGZkf2oRHdzVjGK+aP2WvjBbfH&#10;L4MaN46V91y8fk3i/wB2eP5Hr6SRwy7q/HqsXTlySIJaKKKkAooooAKKKKACiiigAooooAKKKKAC&#10;o6kooAixgYr4r/ak/Zwtvivo58Q6DGqa3aJ+7b/nqv8AcavtHfgA+tR7ABz0qJwjOPJM4MxwFLG0&#10;pUax/MneWF1pt1Jp2oxtBNbttkRvvBqoEYr9U/2xP2cIdYspPif4Ji/06BN11Eg5mQV+VdfP4qhK&#10;jM/nzPskqZZW9jMKKKK5TwQooooAKKKKACiiigAooooAKKKKACiiigs/oW+AHiD/AISf4SaBq7nc&#10;z2iBv95Pk/pXtaV8PfsI67/a3wb/ALKf7+n3MkBr7eJ5P0r6ujPnif0tkeI+sYKlW/unmPxa+GPh&#10;34xeA9Q8BeKIg9pexsm7+KNv4WWv5Q/jF8KPEfwW+IOoeAPEyMs1tJ+7fH+si/gav7Cnw37uvz8/&#10;bv8A2WrX47eAj4p0CIL4j0WMtAV/5ax/xw19Hw9nH1Sr7KfwzPaP5qKKsXkM9tK0E8bRyRNtZW/h&#10;qvX6YahRRRQAUUUUAFFFFABRRRQAUUUUAFFFFABRRRQAUUUUAFFFFABRRRQAUUUUAFCUUUAel/Cn&#10;4reMPg14xs/G/gi6aGeBvnX+GRP7r1/Tl+zN+0x4M/aP8HJrujsttqMS7byzb78LV/KFXqnwf+Ln&#10;jT4KeNLfxv4HnaOeNv3kf8My/wB16+fzvJYYtXh8Zkf2GI+6pK+WP2af2nPBn7R/hBdY0Jlg1OBf&#10;9MsWPzwvX1Gj7q/M6tKVOXJMgkooopAFFFFABRRRQAUUUUAFFFFABRRRQAUUUUAFFFFABRRRQAUU&#10;UUAFFFFABRRRQAUUUUAFFFFABRRRQAUUUUAFFFFABRRRQAUUUUAFFFFABRRRQAUUUUAFFFFABRRR&#10;QAUUUUAFFFFABRRRQAUUUUAFFFFABRRRQAUUUUAFFFFABRRRQAUUUUAFFFFABRRRQAUUUUAFFFFA&#10;BRRRQAUUUUAFFFFABRRRQAUUUUAIRkVGzbRg0u7bXK+KvFnhzwZoNx4m8TXSWWn2q7pJpG2qtKPv&#10;e6BqahqVjpNk+o6jKsNvEu53c7VVa/Bj9tX9vWfxrJcfCv4QXLQ6V/q7y+X703sPavMv2wf26tf+&#10;Nt7N4J8BSvp/hmNtr7W2y3dfnTX3GScO8v77FGnIDffooor7Y0CiiigAooooAKKKKACiiigAoooo&#10;AKKKKACiiigAooooAKKKKACiiigAooooAKKKKAJNlftT/wAE2P2W8lfj345t+fu6VE/b+9NXwn+x&#10;z+zRqX7RHxFjhvo2XQNLZZL2b1/2Er+oDR9HsfD+mwaPo0awW9rGscaKPlC18XxRmtv9kgZzN+h6&#10;kqN6+GMz8kP+Cg+uifxVonhuJvlihaVlr87x92vpj9rnW28QfHbUw3Syjitx+VfM38FfOZhPnqn8&#10;5cT4j6xmFWZHRRRXKfOBRRRQAUUUUAFFFFABRRRQAUUUUAKOaXgUvKiu3+H3gfXfiP4qtvCugIzy&#10;zH53/hjT+Nmopw5/cOjDYaWIlyQO4+BfwX1/40eKF0e13QWFvta7uf7i/wBxP9uv3e8DeD9F8CeH&#10;7fw14ct1trS2XaiLXIfCT4V+HvhH4Tt/DehxqNihpZf4pZP4mavXOxNfS4fD+xifvnC/Dscspc8/&#10;ikT0VJRXQfWBRRRQAUUUUAFFFFABRRRQAUUUUAFFFFABRRRQAUUVHQBx3jbxbpHgfwlf+MdbcLZ6&#10;dC88jf7lfyIfFDx3qvxP+IGsePdXJM2q3TTH/Z/uLX7V/wDBU342nwx4D0/4OaNIFvNebzrsf3bO&#10;PrX4MV97wjgOSn9Zn9o0gR0UUV9gaBRRXYeAfBuq/EDxjpngjRwzT6tdLCu3/ppWVSpyQ1A/bj/g&#10;lV8Iv7B8Baj8X9UjC3GtyfZ7T/r3g6V+vWOorz/4d+CtK+HXgrTPBGiKFtdJto7aP/tmuK9Azya/&#10;IMdifrFadV9TnHUUUVzAFFFFABRRRQAUUUUAf//Q/fyiiigAooooAKKKKACiiigAqN03VJRQB+G3&#10;/BVf4Mm31DSPjjpEQKSf6DqGP7p6V+Mj1/X58c/hjp3xf+Fes/D/AFMKUv7dkRm/hk/gav5G9e0f&#10;UfDGt3nh/WI2juLCZoJFbs0dfonCuP8Aa0fYz+wXAx6KKK+pNQooooA/VD/gl58a/wDhFfiLe/CT&#10;WJNtnr6+bar/AArPH1r+g9CNma/jA8K+JNZ8H+I7Hxb4fkaC+06ZZ4WXs0df1ufA74oab8Y/hbpH&#10;xF0nbt1GBXdP+ecn8a1+dcU4Dkq/WYfbMpntFFFFfLkBRRRQAUUUUAFFFFABRRRQAUUUUAFFFFAB&#10;UeypKKAKUsQki8r1r8Xv2vPgIfh1rx8ceGItukX8n79F+7BJ6/Q1+0kgBArkfGPhHQ/G+hXPhzX4&#10;lmtLyPy5EbuDWdWl7WNj5/iLJY5lQ9n9o/m28vC5zUUP3q9Q+Lvw11f4W+OrrwpqCs0S/Navj/WR&#10;/wALV5dyDXy9SHJPkmfz1icNLDzlRrfEJRRRSOQKKKKACiiigAooooAKKKKACiiigD9JP+CefiMR&#10;6tr/AIVk7iK5C/pX6uV+Fn7G/iD+wvjjZQSHbHfwy2/1cV+54PJ+gr6LAy56R++cC4n2uX8n8pcq&#10;KX7tS1G6bk2V1n2h+CH/AAUa/ZOk8K6q3x08BW3/ABLrxv8AiZQoP9VJ/wA9q/I7ZX9nfiHw9o3i&#10;rQrnw5r8S3FleRtHMjD5WV6/l8/a8/Zn1j9nb4kSadArTaDqLeZp9z/s/wDPF6+84Zzh1I/VKnxG&#10;kZHyPRRRX2JoFFFFABRRRQAUUUUAFFFFABRRRQAUUUUAFFFFABRRRQAUUUUAFFFFABRRRQAUUUUA&#10;ej/DL4peNPhH4qg8YeBrxrW7gb+H7sif3Xr+kb9lb9r7wT+0foItVdLLX7Vf9Ks2P/j0XqK/lyro&#10;PDHirxB4M1y38R+Gbp7K+tW3Ruh+Za8LOcmpY2OnxmR/aBT+CM1+X/7In7e2hfFyGHwN8TpI9O8R&#10;Ku1JW+WK69xX6co+/wBMV+aYjCVMPLkrEFiiiisgCiiigAooooAKKKKACiiigAooooAKKKKACiii&#10;gAooooAKKKKACiiigAooooAKKKKACiiigAooooAKKKKACiiigAooooAKKKKACiiigAooooAKKKKA&#10;CiiigAooooAKKKKACiiigAooooAKKKKACiiigAooooAKKKKACiiigAooooAKKKKACiiigAooooAK&#10;KKKACiiigAooooAKKKKACiiigCOkdtq0Zavi79p/9sXwF+zrpUlo7LqevSL+5sEPP+9L6CnSpyrS&#10;5IAe3fGD42eAfgh4Ul8WePrwW0CfcT/lpK391Fr+bz9p79rjxx+0XrpjuHOn6FC/+jWKnkn1NeVf&#10;GX42ePvjj4qk8U+O7x55N37uH/llEv8AdVa8b31+i5PkEcL+8q/GXyBRRRX05qFFFFABRRRQAUUU&#10;UAFFFFABRRRQAUUUUAFFFFABRRRQAUUUUAFFFFABRRRQAUUUUAFd58NPh34m+K3jHT/AHg+Jpr7U&#10;ZNq/7K/xs3+xXF21tPfyrBBG0kkrbVVfvM1f0a/sF/spR/BLwePGnjCJf+El1ePc/wD0wj9K8XOc&#10;2jgaXP8AbMj6m/Z8+Bnhr4A/Dqy8D+HwrMi7rmb+KaX+Jq+gB0zUaj5alr8slUlUfPMghx0FVLl0&#10;hhaSSree9eN/HPxJH4S+FOv62DtaKyl2/wC867F/Wnuc2IreypSqn4K+O9cXxP451fxCpyLy7lkT&#10;/vquMPWnIMmkh+9XyE6nPM/l/Ez56kpjaKKKZgFFFFABRRRQAUUUUAFFFFABRRRQBftLC8vrtLDT&#10;Y2luJ2WONF+8zV+337MHwGtfgz4WF1fBW1i+CtdSe/8AcWvlz9iP4E/aZh8WvFMWSfl05GHQfxS/&#10;j2r9UlUYwOgr3sBhuRc8z9l4I4d9jH6/W+IuUUUV3n6WFFFFABRRRQAUUUUAFFFFABRRRQAUUUUA&#10;FFFFABRRRQBHWRqWp2mk2Muo3bLFDBG0js3ZY62s9K/Mj/gpR8cX+HXwfPgHQ5dup+Jv3B2/ejtu&#10;5rbCYeWIqxow6gfid+0v8W7r42/GjWfH07M1pJJ5dmrdoI/kSvBKN/y7KK/YMLQhhoezplhRRRW5&#10;qFfrH/wSx+DP/CR+O9R+Merx7rXRV+yWbN/FM/U1+UlnbT6ldR6daxtJNOyxxqv8TSV/WZ+y98I7&#10;T4JfBPQ/AiIFnihE1y396eT5nr5jijH+yoeyX2zKZ9IUUUV+ckBRRRQAUUUUAFFFFABRRRQB/9H9&#10;/KKKKACiiigAooooAKKKKACiiigCJkR+tfzuf8FNvgefAvxVh+K+kRbdO8SDE/tex96/ooPFfK/7&#10;W/wXt/jl8FtX8Hxxq1+sf2iyb+7PH0r08mx/1TFQqgfyh0VYmhns5ZIJ42jkiZkZW/haOq9frR0B&#10;RRRQAV+wX/BK/wCOX9m65ffA7XJf3d9uvdP+nevx9rrPAfjDWPh/4u03xnoD+XeaTdLcRt/1zavO&#10;zbBRxdCdFGR/ZmuNtS15R8JPiTo3xb+H2lfEHQDm31OFZAv9xv41r1UdCK/I5RlGXLIgdRRRQAUU&#10;UUAFFFFABRRRQAUUUUAFFFFABRRRQAVHsqSigD43/a2+DKfE7wO2o6TEG1XSw01r7/3k/GvxEaOR&#10;cq42stf06zwpKnlnkGvw8/a9+En/AArr4ktrmnJt03WS0qbf4Zv41rzMyo3XOflXHuRf8x9I+SKK&#10;KK8U/JAooooAKKKKACiiigAooooAKKKKAO9+GfiT/hFviDo/iMtt+y3kTN/ubvnr+jezlSa2SZej&#10;Cv5kcfu81/Qx8DfEqeL/AITaFr6ncZbWMP8A76fI3/jy17eVT9zkP1jw2xPvVcMe1UUUV6R+sEde&#10;GfHr4I+Evj38P7vwJ4mRR5q7oJv4oZf4WWvc6dt9KUZSpS54Afx0fFb4U+Lfg344vfAnjSLyry2k&#10;2oy/dkT+Bk/2K80r+nf9tH9lbTv2iPBDXmjhYPEmnIzWM3/PT/pk1fzQa9omseGNZuvD/iC2e2vL&#10;WRo5EcfMrV+p5Nm0cdSs/jLMeiiivbNQooooAKKKKACiiigAooooAKKKKACiiigAooooAKKKKACi&#10;iigAooooAKKKKACiiigCxDczwyrPBIyyI25WVulfrj+yR/wUR1Xwr9n+H3xyka5svljg1H70kX/X&#10;avyGoSuLMMrpYuHJWMj+z3QPEWj+J9Nh1jQ7iO7tZ13RyxNuU10Y+av5WP2bP2uviP8As66ittp8&#10;ralobN++sZTyK/oW+An7Svw0/aE0RdT8GXii6VP31m5/fxfWvzXMslr4R88vhJUT6VoqOpK8kQUU&#10;UUAFFFFABRRRQAUUUUAFFFFABRRRQAUUUUAFFFFABRRRQAUUUUAFFFFABRRRQAUUUUAFFFFABRRR&#10;QAUUUUAFFFFABRRRQAUUUUAFFFFABRRRQAUUUUAFFFFABRRRQAUUUUAFFFFABRRRQAUUUUAFFFFA&#10;BRRRQAUUUUAFFFFABRRRQAUUUUAFFFFABRRRQAUUUUAFFFR76AEJxWbd3kFjbyTzusccS7mZuFFe&#10;Z/Fn4x+Afgt4ek8TePr+Oyt1X5Fz+8kb+6q1/Px+1N+3j49+Ocs3hnwqz6J4b/hiQ/vJ/wDrq1el&#10;luU18XL92vdA+3P2sP8Agovp3hyG48A/A6RbzUfmSbUesUR/2a/EHW9b1nxPqk2ua/dyXt5cNukd&#10;23MzVj0V+lZZlFDCR5IHQFFFFeiAUUUUAFFFFABRRRQAUUUUAFFFFABRRRQAUUUUAFFFFABRRRQA&#10;UUUUAFFFFABRRRQAVIlCV93fsR/sm33x98ZL4m8TRNH4X0mTdMzf8t5f+eS1yY3GQw1L21QD6c/4&#10;J2/sh/2rew/HX4hWm21jbfpds46t/wA9q/dFFwtYul6daaNp0OlaZEsFvAqxxxqPlVa3h0r8nx2O&#10;niqvtJnOLRRRXKBD3FfDn7dniQaR8IG0pDtk1CdIR/WvuM9M1+UP/BQTxE114i0PwdE3+qje7kX9&#10;KxxEuSmz5ni3E/V8vqzPzbooor5g/nUKKKKACiiigAooooAKKKKACiiigBSMHFey/A/4V6j8XviD&#10;beG4Nws0PmXb+kadq8e8slDL6V+2X7HXwg/4Vz8OY9c1VNupartnk3D5lj/gSuzL6PtZan1fC2Sf&#10;2liuWfwx+I+rdB0bT9B0qDStKjEdvAixxqvZa3+lLSHHevorn9BRhyR5IktFFFIsKKKKACiiigAo&#10;oooAKKKKACiiigAooooAKKKKACiio3oAzry5S2iaec7Y1Xczelfyq/te/Gxvjl8btT8SWbltNsmN&#10;np//AFzTk1+0/wDwUW+OY+FPwVl8LaPMF1bxJus4/wC8sGP3z/lX82dfacK5bdTxUy4BRRRX3JqF&#10;FFSJQB9+/wDBOz4Jv8UfjlF4t1WLfpXhkC8fd91rg/6pfwr+l1QAmPSviL9hX4LD4LfAmwtNRj26&#10;nq3+nXn+8f8A6386+3lGRX5NnuN+t4lyXwnOS0UUV5YBRRRQAUUUUAFFFFABRRRQB//S/fyiiigA&#10;ooooAKKKKACiiigAooooAKrunzVYooA/mf8A+Ch/wNT4TfGuTxNpMXl6R4n3Xif3VuP+Wy/jX591&#10;/Up+238EB8cfgfqWlWMe7VdPVryx/wB+Pmv5a9jpu3rtZfvK1fpvDmP+sULfbgWFFFFfQGoUUUUA&#10;fsl/wSy+OyWeoX3wD1+X5Z917p3bj+OKv3NVg1fxmeBvGesfD/xfpvjjQZGjvdOmWeNl/wCmdf1s&#10;/B74laT8XPhtpHxA0NlMOowq5X+638S1+dcT5d7Kt9ZjtMymev0UUV8uQFFFFABRRRQAUUUUAFFF&#10;FABRRRQAUUUUAFFFFAFXbyPavm/9pr4YJ8Uvhnd6OiK11br9otv9+OvpYdPrVZ0BTFTOPNHkOTF4&#10;SOKozoz+0fzGOkiOyP8AKyttZagzxivpz9q74bn4cfFy7NsmLHVv9Mh9nf7618xV83Xp8kuQ/mrM&#10;cDLCV54af2QooorA88KKKKACiiigAooooAKKKKAFzwVr9i/2CvE66v8ACibQHIMmm3bxgeityP61&#10;+Oh4Nffn7A3if+zviDqnhWQ8XsAuFX6V35bPlqH2XBWM+r5hD+8fsXRRRXvH78FFFFAEdflJ+37+&#10;xz/wsuxm+Lnw2gX+3rOPdc2yr/x9x+lfq/VLygztnoa3wmLnhantoAfxWOk6M0c6spVtjK38NR1+&#10;zv8AwUC/Ys+yNcfHD4VWvP39Ts0HX/bWvxm2bFr9ZyvMIY+lzwLI6KKK7TUKKKKACiiigAooooAK&#10;KKKACiiigAooooAKKKKACiiigAooooAKKKKACiiigAooooAK6jwh4w8R+A9bh8R+DrySw1CBt0cs&#10;J2tXL0VnUp8/uTA/dn9mT/gpboniEQeEvjnt0+++6mogfupP970r9b9K1PTtZsYtR0qVJreVdyOh&#10;3Ky1/F31/wBqvrH4A/tjfFj9n65W00m6bU9J3fPY3LdK+NzXhdS9/CGR/VXuSpK+NP2fP2xvhH+0&#10;BaxwaPdrp+sf8tNPuztlFfY++viqtKVKXJMgkoooqQCiiigAooooAKKKKACiiigAooooAKKKKACi&#10;iigAooooAKKKKACiiigAooooAKKKKACiiigAooooAKKKKACiiigAooooAKKKKACiiigAooooAKKK&#10;KACiiigAooooAKKKKACiiigAooooAKKKKACiiigAooooAKKKKACiiigAooooAKKKKACiiigApvHa&#10;ofNSvFPjF8ePhp8E9CbWPH2pJbZXKRL800n+6lEYOUuSIHssz+WnOFFfmx+0z/wUK8B/CNZvDHw/&#10;Ka3rq/KxVt0EJ9yOtfm3+0r/AMFBviN8YhL4c8F79B0JuyH/AEiZa/Ph33v5lfY5Vww5fvMUWej/&#10;ABP+LHjr4veIZPFHj7UJL+dvuIx+WNf7qJXmlFFfd06cIQ5IGoUUUUwCiiigAooooAKKKKACiiig&#10;AooooAKKKKACiiigAooooAKKKKACiiigAooooAKKKKACiivS/hH8J/F/xn8b2fgbwZbl57pvnk/h&#10;hX+NnrOpUhCHtagHoH7NH7PHij9or4hQ+GtMRotOi/eahd/wxR1/Un8N/h74d+FfhCz8FeFbdbax&#10;s02oi1wP7PfwG8Lfs++A7fwb4ajVnC77q4/ill9a+glXFflmdZvPHVfd+A5x1FFFeSAUUUUAZsg2&#10;kMewr8GP2rfEv/CV/HDWXQ5TTilmn1RPnr9zvFWqQ6H4evtXm+5bRNK30Rc1/N3reqz63q19rk7b&#10;pLqZ5Gb/AK6NXDmU/wB2fmXiNi+SlSwxjUUUV4B+OBRRRQAUUUUAFFFFABRRRQAUUUUAfQ37NXwv&#10;PxO+KlpYXMe6wsD9oufon3Fr98rdfLjEY4CV8OfsN/DX/hFPhsPFd8gS71lvtB9o+1fdKYTivpcJ&#10;S5In7/wXlX1HCc8/ikWqKKK6D7EKKKKACiiigAooooAKKKKACiiigAooooAKKKKACiiigCOqNxcx&#10;20TTzFVjVdzsx6LV52r86P8Agor8fF+E/wAHD4S0a4EWseJN1rH/AHlgxiZvyrTDYeVerCjAD8Zv&#10;2xPjk3x2+NV/rtpJ/wASnTW+x2CgYzGnJP4mvk+iiv2LBYaOHoQhA6AooorcAr7A/Yh+CH/C7Pjj&#10;p1vqMe/StFZb+9BOEYJ0H4mvj/7lf0qf8E8vga3wo+CEOv6rB5eseIv9Nn/vLH/yyT8q8HiPH/V6&#10;FofbMj9B7fZ5X7v7varNRRLsWpa/MCAooooAKKKKACiiigAooooAKKKKAP/T/fyiiigAooooAKKK&#10;KACiiigAooooAKKKKAK5Sv5kv+CgXwO/4U18bbjWdHg8vR/EW68g2/dWX/lstf05k9DXxb+238CE&#10;+O3wTvdH02NW1fTf9N09v9uOvVyTHvB4hTA/lvoqSZHhlaCcMsitsZW/hao6/WDoCiiirAK/W7/g&#10;mD8f30HxLcfAzxHIPsmoN52ncZxN3H41+SNbnhvxJrPhLxBY+J/D8jR32mzLPCy/wtHXn5pgoYzD&#10;zomR/aGrhualrwj9nv4w6Z8cvhXpnxE05ubqPbOn/POeP7617qOhFfj0ouEuWRA6iiimAUUUUAFF&#10;FFABRRRQAUUUUAFFFFABRRRQAUUUUAfBX7dfw+HiL4bDxXaR7rjSH8z/ALZPw9fjaBmv6VfGGg2X&#10;ibw9eaBqC7obuF4X+jiv5xfE+hXfhLxBqHhm9G2awmaBv+2deJmtHXnPxvxEy72VaGJh9ow6KKK8&#10;0/MwooooAKKKKACiiigAooooAU9a9m+Bnir/AIQr4uaFrm7ZEJ1ik/3JPkevGccZo3uj+Yn3low0&#10;+SfOduDxMqNWFaH2T+nzKOBJU9eK/A/xpH4/+GGj+JN+6Sa3QP8A9dE+R/1r2Qt19q+vkf01ha0a&#10;tKFaH2i1RRRUnSFFFFAGVPaR3kDQTqJI2Xayt901/P3+3j+xVP8ADnULj4sfDC3LaJO268t16Wre&#10;o56V/QsTmsPUtK07V9Pm07VYknt512yI4+Vlrty/MZ4Sr7SmB/F1sor9Hf22/wBi+8+CmrTfELwF&#10;E8nha6k3PGv/AC5NJX5zOlfquX42GMpc8DoI6KKK6wCiiigAooooAKKKKACiiigAooooAKKKKACi&#10;iigAooooAKKKKACiiigAooooAKKKKACiiigC5YalqOm3seo6bK8E0Xzq6NtYV+mn7On/AAUr8ffD&#10;4w+Hvi6ja9pX8NyP+PqP6+tfl/RvrixuX0sXHkrQMj+vj4U/HX4X/GnSl1j4e6nFd7h88Wdskf8A&#10;vJXs6sGFfxkeFfGHirwNq8fiDwdqE2m3kbbleF9tfrH8Av8AgqFqunJDoPx0tPtSY2jULdcP+Ir4&#10;fMeGKtH3sN76DkP3X60uOMV5b8Ovi58PfivpY1vwDqcOoQ7dzeW3zL/vLXp6Pur5aUZR92RBJRRR&#10;TAKKKKACiiigAooooAKKKKACiiigAooooAKKKKACiiigAooooAKKKKACiiigAooooAKKKKACiiig&#10;AooooAKKKKACiiigAooooAKKKKACiiigAooooAKKKKACiiigAooooAKKKKACiiigAooooAKKKKAC&#10;iiigAooooAKKjrPv76DTrd7u7dYoY13M7naooAuBx6Vz/iHxN4e8JaXJrXia7jsrWJcvLKdqrX56&#10;/tAf8FG/hb8Llm0PwCV8Q6uoA/dt/o8be5r8RPjR+0j8WvjpqzX3jvU2kh3fu7SP5YI69zLeHq+I&#10;9+fuxLP1O/aP/wCCmemaUJfDPwJiW+uMBW1CT7o+lfjV4z8f+LfiBrUniHxxqE2pXsjZZ5jurj6K&#10;+9y/KMPhI3gAUUUV6hqFFFFABRRRQAUUUUAFFFFABRRRQAUUUUAFFFFABRRRQAUUUUAFFFFABRRR&#10;QAUUUUAFFFFABRRXQeG/DeseLNbtfDnh22e5vrqTy40QfMWpVPcAueCfA3ib4i+KrPwf4OtWu9Qv&#10;W2xotf04/sm/svaD+zj4Njtdq3Gt3i7r+77sfSuD/Yu/ZC0j9nrw4Nf8QKlz4nv1/wBIn/54L/zx&#10;Wvv7ZivzfPs6+tT9jR+AyFRakoor5sgKKKKACo6kqOgD5L/bE8WL4U+Cep+W22a922q/8CNfhrn9&#10;3iv0a/4KB+MGudd0bwJA/MKNezLX5wSV4WZz55ch+E8d4/6xj+T+QSiiivPPhQooooAKKKKACiii&#10;gAooooAK7jwB4Vl8b+NtM8KW4ybydY3/ANz+OuMj5Nfe/wCwT4DGt+O9S8aXkf7vTU+zxsf+eknX&#10;9K3wUOeZ7eSZf9dxsMMfrRomjWmh6db6XYrshgRY0X0VK3yQKQfKMUADGTX0x/SEY8nuQJqKKKDU&#10;KKKKACiiigAooooAKKKKACiiigAooooAKKKKACiio3oAxtU1K00mwm1C+dY4II2kdm+6qpX8pv7W&#10;PxvuPjn8adT8Vo7Nptu32TT09IE61+wf/BSj9oFPh98Nx8K9AuNur+IhiUAfNHaZOTX889fb8KZd&#10;yr63M0gFFFFfbGgUUUJQB9W/sdfBB/jd8bdO0G7jZtM05vtl+3RTGnQfjX9U9rBHbQi3gVVRPlUL&#10;2r88/wDgnZ8BH+E3waj8S6/F5eseJCL2b+9HB/yxT8ua/RVQEGRX5XxDmP1nEe58MTKRPRRRXjEB&#10;RRRQAUUUUAFFFFABRRRQAUUUUAf/1P38ooooAKKKKACiiigAooooAKKKKACiiigAqPZ8tSUx/uUA&#10;fzKf8FC/gT/wqD40SeI9Hi26R4k3XEW0fKsv/LZa+Ca/qu/a++Blt8fvgvqPhUKv9o2y/a9Pf+7P&#10;HX8rN5bT2F1Jp11G0U0TNHIrfeVo6/TeHMx+sUOSfxQLgV6KKK+gNQooooA/TX/gmv8AtAf8K4+J&#10;Unwt1+4xpXiFl8j+7Heelf0TIXx7V/FZZ3N1YXkeo2sjRzRMrxsvZo6/qf8A2N/j1a/H74P2XiCe&#10;QHV7EfZNRT0uI6/P+Kst9nU+sw6mcz69ooor5IzCiiigAooooAKKKKACiiigAooooAKKKKACiiig&#10;CsRkZ9q/EP8AbV8HHw38Yn1mEYi1aFZSfcHB/Wv29r87/wBv/wAJLqPgOx8WQD59PuMH/deubFx5&#10;6R8jxphPrGXzl/KfkfRRRXzZ/PoUUUUAFFFFABRRRQAUUUUAFFFFAH6vfsAeORe+F9Q8Dzn97YSe&#10;ag/2JP8A69fpKcAV+BP7Lnjw/Dz4yaZcXMm201L/AEGb/tp9z/x/bX73RvlfwFfS4SXPTP3zgfH/&#10;AFjA8n8pdoooroPtAooooAKjdN1SUUAczr2g6P4j0ibQddt0ubO6Xy5IXG5WWv5w/wBtP9jXVfgB&#10;rcnjHwdG9z4VupP977I1f0vVzHiTw3ofivRJ/Dmv2iXNlcr5ckLj5WWu/LM0ngqntI/CB/GU6baj&#10;r78/bK/Y01v4Ca23i3wlG934YupPlf7zWrV8Bt9+v1PBY2OLj7SmdAUUUV1gFFFFABRRRQAUUUUA&#10;FFFFABRRRQAUUUUAFFFFABRRRQAUUUUAFFFFABRRRQAUUUUAFFFFABRvoooA7DwT4/8AGnw61uPX&#10;/A+ozabdRfdeF9tfrB8Dv+CpmsaasOifHDT/ALSn3ft9oOPyr8b6K87G5TQxf8aBkf1+/DH42/DL&#10;4waSNW+HusQ36bNzIrfvI/8AeSvYgQelfxgeG/E+v+EtSj1zwzfTafeRtuV7d9rCv0p+DP8AwVB+&#10;Jfgww6T8ULRdcsv+eyfLPXx2O4VrQ9/De+HIf0L0V8ofB39sT4HfGiIReHNZjt73+Kzu/wB1KtfV&#10;qNmvla1KVOXJOBBNRRRSAKKKKACiiigAooooAKKKKACiiigAooooAKKKKACiiigAooooAKKKKACi&#10;iigAooooAKKKKACiiigAooooAKKKKACiiigAooooAKKKKACiiigAooooAKKKKACiiigAooooAKKK&#10;KACiiigBAMUtR1g6vr+jeHrGTUdcuo7S3j+88zKqiklzAbvQVQubmCyiM9wVjjUbmZjtAr80vjZ/&#10;wUw+EXw987R/h6G8Saig4MXy2w/GvyF+Nn7YHxt+N7SweINUa003tZ2jeXGfrXtYDh/EYj35e7ED&#10;9n/jj/wUT+DHwo87S/DUn/CRasgx5Ns37oN7mvxc+Ov7YXxq+OsrQa9ftY6Z/DY2nyxn6mvlqivt&#10;8v4fwuE+D4ywooor3TUKKKKACiiigAooooAKKKKACiiigAooooAKKKKACiiigAooooAKKKKACiii&#10;gAooooAKKKKACiiigAoorQ0fStR1vUodH0e2e5vLhvLjRBuZmoAk0fR9R17VLfQ9Gie5vLqTy44E&#10;HzM1f0UfsVfsZ2HwJ0uPxz4yjS48U3kfJ/htV9B/n/61L9i39ifTfgfp8XxA8eQLN4ouF/3ltV9B&#10;X6Xrll+YV+dZ7nv1j9zR+AyF8qPO6paKK+XICiiigAooooAi6fhVdpAil36Cn7uR718+/tI+PU+H&#10;Xwn1bXA+2V4zDD/11k+QU5S5TkxeJjh6U60/sn41fHbxl/wn/wAXdY8QRtvhMvlQ/wC5H8i14ynE&#10;lPBI5f7zUw+tfKTnzy5z+Z8ZipYitOtP7QlFFFQcQUUUUAFFFFABRRRQAUUUUAKTmv29/Yy8FDwp&#10;8G7O4nXbPqha8k+rGvxf8N6PP4k8QWOgQBmkv5ljVV/22r+j3wzpdroWiWukW/EdvEsa/RBXrZTD&#10;7Z+neHOA5608T/KdTUlFFeufsQUUUUAFFFFABRRRQAUUUUAFFFFABRRRQAUUUUAFFFFAEQ6VzPi3&#10;xPo/gvw7e+KvEEogsrGF5ppG7KldPX4tf8FQP2iXsbSD4DeGpiHusTamynsfuRfj1rqy/AyxVWFG&#10;IH5V/H/4t6x8bfirqfxA1ctsupNlsn/POKP7i14xUj1HX69Qpww0PZ0zoCiiitQCvrT9jL4FP8bf&#10;jZYaTPHu0nS9l5ftnCmNOAPxNfJf8S/LuZ6/pq/YH+AUfwU+DMGparFt1vX1W8vP7yqf9VF+Arwu&#10;IMf9Vof35mR902iRwosEKqqqvyqvatGo0WpK/LyAooooAKKKKACiiigAooooAKKKKACiiigD/9X9&#10;/KKKKACiiigAooooAKKKKACiiigAooooAKKKKAImAKfWv5zf+Ckf7Pb/AA2+Jo+KGgW+zSPEnM+3&#10;/lne1/RlwRXhH7RPwZ0346fCnU/h/fBfMnj327n/AJZzp9xq78nx7wldVF8IH8i9FbniTQdY8Ja9&#10;eeGdfiaG+sJmgmRuzR1h1+u+05zoCiiimAJX2l+xB+0HJ8Bfi7B/a8pXRNbZbS//ALsf9yavi2hK&#10;58bhY4ml7GYH9qVpOkyefAVeNxuVl71er8zv+Cc/7Q7fFL4b/wDCuvEFyH1nw+qp8w+aW27Gv0xR&#10;91fkGLwssPVlRmc5JRRRWIBRRRQAUUUUAFFFFABRRRQAUUUUAFFFFAFRVIArxP4/eD08a/CTXPDu&#10;N0kls5T/AHo/nX+Ve51TuLeO5haKTlSNtEveObFUfa050v5j+YwfdqKu7+I+gHwt8QNX8PkYFvdy&#10;hP8Ac3VwuOcV8rP4j+YcTD2VWcBKKKKg5gooooAKKKKACiiigAooooAsI7oyyRnayNuWv3+/Z4+I&#10;qfEv4X6b4ic7pzH5U/8A11TrX8//APqjtr7w/Yc+KKeGPGVx8P8AUHxbar88PtPH1H416OWVuWXs&#10;z7rgbNPquL9nP4Zn7JUVGlSV7h+7BRRRQAUUUUAFFFFAHI+JvDejeK9FuNA1+1S7srpPLkhcblK1&#10;/On+2V+xVr/wJ1mTxp4Lje98LXTf7zWjV/SwBiuc1rQdN8Q2E2ka5bJc2twvlyQuu5WWvQyvNKuC&#10;nzxA/jAor9Kf2z/2G9Y+DN9P4/8AhtFJd+GJTvmh+81pX5rV+pZfmFLFw54HQFFFFdYBRRRQAUUU&#10;UAFFFFABRRRQAUUUUAFFFFABRRRQAUUUUAFFFFABRRRQAUUUUAFFFFABRRRQAUUUUAFFFFAEltM8&#10;MqzwSNGy/dZa+wfhJ+3N8e/hF5dpban/AGvp6jH2W+PmDn3HIr46orCvgqFaPJWgB/Qx8Iv+Cnfw&#10;j8apDY/EO3k8PXbfxH5oPzr9FfC3jrwf4505dU8I6lBqMLfxQOrV/GlXYeD/AIheN/AF+uq+C9Vu&#10;9LmX+K2dlr5bGcJU5fwJ8pnyH9l+4VJwK/na+FP/AAVF+LvhVY7H4jWsHiG3/im/1U9fpd8L/wDg&#10;ob+z18SAkFxqDaJdP/yzvRsr5XFZJisN8UDM++KKwNI17R/EFmuo6HeR3cDfxwurLW3XmASUVHu3&#10;VJQAUUUUAFFFFABRRRQAUUUUAFFFFABRRRQAUUUUAFFFFABRRRQAUUUUAFFFFABRRRQAUUUUAFFF&#10;FABRRRQAUUUUAFFFFABRRRQAUUUUAFFFFABRUe+jfQAU47e9czr3ifw74YsG1LxFew2Vuv8AHM6q&#10;v618GfFb/go/8Bfh6ZLXw9LJ4iu1/gtP9X+dbUMJWxDtRhcD9Fs+teP/ABF+Nnwv+FVu15491m20&#10;8Kv3Hf8AeN+FfgV8W/8AgpN8efiD5lj4Rkj8OWTdrcbpf++6+Edb8Q654kv21HX7ya+mb7z3D7mr&#10;6TL+Fas/407F8h+zvxi/4Kp6fa79H+C+ktcMBj7Ze8L+Az/jX5YfE/4//Fr4wXZuPHutz3SfwW+d&#10;sS14rRX1mAybDYT4IAFFFFeuahRRRQAUUUUAFFFFABRRRQAUUUUAFFFFABRRRQAUUUUAFFFFABRR&#10;RQAUUUUAFFFFABRRRQAUUUUAFFFFABRRXSeEvCXiPxn4gg8M+E7V729uWxGiClU9wCnoOiaz4k1m&#10;HQ/D9s99eXTbI4EXczNX9Df7Fv7E2l/A/T4fHPjyJbrxPOv+8tr7Ctb9jf8AYr0P4A6ZH4o8XBL/&#10;AMUzrl5sZW39hX6LKu2vzvPc+9v+5o/AZBF92paKK+XICiiigAooooAKKKjoAZuxX5Bft4/EU6x4&#10;ts/h1pz/ALixXz7raf45Og/Kv1E8f+LNO8EeEb3xXqjBYbGFpWr+d/xZ4j1Hxd4lv/FuqFmmv5mk&#10;b/ZrzsxrckOQ/POP819jQjg4fFM5eiiivDPxIKKKKACiiigAooooAKKKKACiiigD6b/ZF8LnxN8c&#10;9MLcrpyNen6ngV+7oX5jmvy4/wCCenhgG517xdKOpjtUPsOa/VPFfRYCPJSP3vgXC+yy/n/mJKKK&#10;K6z7UKKKKACiiigAooooAKKKKACiiigAooooAKKKKACiio3oA8c+N3xZ0D4J/DXUfiJrp/dWMfyJ&#10;/wA9JD91a/ky8f8AjbW/iR4v1Dxx4ll8y81GZp5Gr9Bf+CkX7RR+InxAX4TeG5s6R4eb9+wPyy3X&#10;pX5lV+jcM5V9Xpe3n8UzSAUUUV9OaBRRVi2s57+6j060jaSaVlSNV/iaSgD7a/YO+AE/xt+M9vqO&#10;qx7tD0DbdXZ/hZ/+WMNf06Qx7EESLtVa+Tf2OfgVB8A/g9Y6BPEv9p3n+l6g38Rlkr68xivyTPMf&#10;9br3+yZTJKKKK80gKKKKACiiigAooooAKKKKACiiigAooooA/9b9/KKKKACiiigAooooAKKKKACi&#10;iigAooooAKKKKACopV3rUtFAH4Sf8FQ/2dv7K1a3+Pnhy3zDebbfU1T+GT+CWvx2r+yH4jeBtA+J&#10;fg2/8C+JI/MsdRhaOSv5LvjF8Ktf+DfxI1P4feIQyvp0m1H/AOekX8D/APA0r7/hfMva0vYT+KJp&#10;A8vooor640CiiigD2P4E/F7X/gf8TtM+ImglsWsmy6T+GSCT76tX9ZPgbxloPxA8IWPjLwzKs9jf&#10;wrJCy9wa/jTr9hf+CY37SP8AZWsSfADxZPtgvG87S2Y9JP44a+S4oyr2sfrcPsmcz920fcm+pKii&#10;+7Utfn5mFFFFABRRRQAUUUUAFFFFABRRRQAUUUUAFFFFAH4V/tk+H/7C+N13dKMJfW0UxPuODXyX&#10;/HX6Vf8ABQ3w7s1DQPFcSdfNtXb6jNfmsOtfOZhDkqn86cVYb6vmFWAlFFFcp80FFFFABRRRQAUU&#10;UUAFFFFABWpo+q6jomswa5pUjRXVrIskbf7UdZhGDQOauHum1KfJ75/Q/wDB/wCJOnfFTwHZeM7R&#10;humjAlUfwyL99a9dGDkGvxm/Yn+Mh8GeM38B6pJt0/WWzBn7qXHp+NfswmJEz6ivpaNb2sT+h+Gs&#10;1jmGEhU+19ouUUUVqfRhRRRQAUUUUAFFFFAGJf6XaanbyQX0aTQyrtZGG5Stfgt+2j+wbdeBHuvi&#10;j8HbVp9JZmkvLGP70HuPav6BKzpraN1KP8yt95W7124DMKuEnzwA/is2UV+3X7Z//BPtNR+0/FH4&#10;Jw7Jz+8u9Oi7/wB9off2r8TbmznsLhoLuNo5EbaysPmVq/T8rzSljI88CyvRRRXomoUUUUAFFFFA&#10;BRRRQAUUUUAFFFFABRRRQAUUUUAFFFFABRRRQAUUUUAFFFFABRRRQAUUUUAFFFFABRRRQAUUUUAF&#10;Sb6jooA9I8DfFz4k/Da6F54F1u8sHX/nlI23/viv0A+Gv/BU74u+Gytr8QbC11yEf8tkHkSflX5b&#10;0Vw4rK8NiP40AP6R/h1/wUt/Z68bhbfXribQZ3/5+1Jj/MV9veFfiN4H8d2QvvBuq22oxMu7/RpF&#10;ev43t9bGieJ9f8MXq6j4fvZtPmX51aF2WvncTwjTl/AmZch/aGH9qXfX8vHgL/goH+0v4F8tJNX/&#10;ALZiXjZfDzD+dfb3gL/grTaSgW/xF8NSJ/els3yPyNfPYjhrGUfhXMPkP2tpp+lfFPgH9vj9mjx3&#10;ttoNeXTpm/5Z3y+Qa+qdD8V+GfEdqt14c1K2vY2+40Eqyqf++K8arQqUvjiZnX0VXd9tSJUASUUU&#10;UAFFFFABRRRQAUUUUAFFFFABRRRQAUUUUAFFFFABRRRQAUUUUAFFFFABRRRQAUUUUAFFFFABRUe+&#10;sS/1jTtJt/tGsXEdvGvVpXVVoA36K+RvHv7a37Nvw6UprPia3uZk/wCWNofPf9M/zr4l8e/8FZvC&#10;VqDB8OvDtxfN/DLeHykrtw2WYnEfw4AfsbvA5Ncl4n8b+EPCFh9u8WanbabD/fuZFiH/AI/X83fx&#10;B/4KLftJ+NMw6bfxaJA3G2zTJ/OvjbxJ4w8XeML1tR8Xajc6lM3zM07s1e7heEq0v40jTkP6LfiR&#10;/wAFKf2d/A6m10O6l1+4X+CzGf1r88Pif/wVH+L/AIlV7L4fWVvoMLfxn97PX5e0V9JhuF8JS/vi&#10;5D0Dxr8UPiF8RL43njfWrzU5G/56yMy15/RRXtU6EIfwzUKKKK1AKKKKACiiigAooooAKKKKACii&#10;igAooooAKKKKACiiigAooooAKKKKACiiigAooooAKKKKACiiigAooooAKKKKACiivZvgj8CfH3x7&#10;8WQ+FvBcDN/z9XLf6uBf7zNWWKrQow9pVA5X4b/Dfxj8VvFtr4L8D2bXd9O33V/hX+8/+xX9In7J&#10;n7HXhH9nLRF1K7VL/wASXK/6VesOn+zF7V3v7N/7MfgX9nLwuNJ0CJZtRmX/AEy+Zf3kzV9Pom2v&#10;znO89qYz9zS+AyCFNlWKKK+dICiiigAooooAKKKKAI6N9FeY/FHx/pfw08Hah4w1fHlWcZbb/fb+&#10;FaaMqtVUo88z8+f28fiqtw1r8KtGccgXF5j+6Ogr8z66TxX4j1Txj4ivfEurPme8kaR65uvm8VX9&#10;rLnP5zz7MpZhi54kKKKK5TwAooooAKKKKACiiigAooooAKKKNjvhE+8zUFn7b/sReHW0L4K208g2&#10;yX0sk/5n/wCtX2SeleVfCHQo/C3w20LRAu3yLOIMP9rZXqqcoM96+rhDkif0zlGG+r4SlR/uliii&#10;iqPUCiiigAooooAKKKKACiiigAooooAKKKKACiiigCLgV8S/tsftFp8AfhLcXWlzKmuarut9PX0P&#10;8Uv4V9ea3rel+HNIuNd1mRYbO0jaSZ2+6qpX8q/7Vvx91T9oL4s3vidmZdLg/c6dFnGyBOSeMdTz&#10;XrZFlv1uv7/wxA+brmZ7mVp5yzSM29mb7xaq9FFfq50BRRRQAV+nP/BNv9nY/Ej4jt8VvEsG7SvD&#10;rf6KrD5XuvWvzu8GeD9f8f8AirTfB3hmJptQ1GZYIR/tSV/Wb8B/hDonwQ+GGmfD3RQu2zjHnP8A&#10;89JP4mr5jibNfYUvZQ+KZlM9n2VYoor85ICiiigAooooAKKKKACiiigAooooAKKKKACiiigD/9f9&#10;/KKKKACiiigAooooAKKKKACiiigAooooAKKKKACiiigCN03V+VX/AAUs/Z1fx/4DX4ueFrfdq/h9&#10;f36qfmls+4/Cv1UHIrMu7OC/t5LS5RZIpFZWVujK9b4LFyw9WFaAH8WdFfXH7Z37P0/7P/xcubSx&#10;jYaNqzNd2DdcHuK+R6/X8FXjiYe3plhRRRW5qFbGiaxqPh7VLfXNHlaC8tZFkjdfvBo6x6KAP6tf&#10;2Tf2gNO/aD+FFp4qiZRqVsv2e/h/uzx19VIflxX8r37G37Q91+z38WIdT1GRv7D1Hbb6gn+z/wA9&#10;q/qKsNVsdVsItSsZFkhnRZI3XlSsn3Wr8nzzLvqlflh8Jzm5RRRXlAFFFFABRRRQAUUUUAFFFFAB&#10;RRRQAUUUUAfD/wC3T4bGtfBZ77G5tMuY7n8utfiwP9YDX9FHxm8Pp4s+GGtaAetxZyBfqRX862zZ&#10;lH+8teJmtPXnPxfxEw/Ji4Vv5ohRRRXmn5uFFFFABRRRQAUUUUAFFFFABRRRQBdtrieznFxAzLJC&#10;25WXs1fur+zH8Zbb4u/D6K7uyq6lZfuL2P0evwg+4cV7l8Bfi3f/AAf8ew65uY6fcDy71fWP+/8A&#10;hXbl9b2UuQ+v4Tz3+zMT7/wSP6DUGBinVh6PqtlrmnQ6rpcqzW9wgkjdfulTW+DmvoD9/hLm94hx&#10;luaps5VcSjaKudF5PSvGPjN4N1nx98PtR8PeH7ySyu5ocRyRnbhqDHEzlSpynCPMeF/Gj9snwX8N&#10;Lg6D4fi/tfUk+/HE37uP/fevnGb/AIKIeMz/AMe+gW3/AAKRq/PvUdNvtH1K40rWI3ivLeRo5Fk+&#10;8GjrLHPSvCnmVXmPxHHcbZhOrP2c+Q/Qof8ABQzx+G/5Alnj/fkrqdH/AOCiVyW8vxH4fYe9vMD/&#10;ADr8zsEUmDUf2nUOGHGeZx/5en7WeF/22vgt4hKx3lxLpkh/hu4yv8s19NeH/iD4L8V23n+HNTt7&#10;1W/55SK/8q/m5OO1X7PUr7Tbjz9Onkgk/vIdrV0QzWX20e/gfEbEw/3mHMf00iaFuhFfmZ+2L+wf&#10;oXxjW48ffDeNdP8AEyrukVRtjuvY18c+FP2m/jZ4RZVs9ZkvEX+C7XzVr6i8I/8ABQXWYFW18a6G&#10;kh/ieyfP869TCZr7GXtKbPrsBx7gav8AG9w/CHxJ4Y1/wfrdx4c8TWcun31q22S3ddrLXP1+6/x6&#10;1P8AZZ/ay0fy9Quz4c8Qxr+4vZo9pH+xLX40eOfh7rngDXptD1Xy7na/y3Nsd0Ui/wB5Hr9SyfPa&#10;ONj/AHj6nD5vhMR/Bqnn9FD0V756IUUUUGoUUUUAFFFFWAUUUVABRRRQAUUUUAFFFFABRRRQAUUU&#10;UAFFFFABRRRQAUUUUAFFFFABRRRQAUUUUAFFFFABRRRQAUUUUAFFFFABXQaJ4t8TeGLpbrw/qNzY&#10;yJ/FbyMtc/RWc6POB9deCf25P2m/BKqtr4ikvoU/gu181a+rvCH/AAVk+KGnbYPGXh6zvl/ikhZo&#10;2/LpX5L0V59bIsHV+OBkf0IeFP8Agqx8FNWTy/FWmajpLf7qzfyr6a8Kftt/sz+MFCab4qtY2bos&#10;+6E/rX8qtFeTW4Qoz/hsOU/so0T4ieCPEcXnaDq1ndr/ANM51autWdX+dCrCv4trPVdV01t+nXUk&#10;Df3kdlr1jw9+0D8cPCzB9A8ValDt+7+/Zq82pwlU+xMfIf1+ZFFfy4+Hv+Cg37Vug/6vxD9t/wCv&#10;uFZK9s0P/gqx8edPCjWdM0vUPqrxfyrzZ8LY2GyDkP6JMijIr8O9F/4K6XxGPEXhASf7Vrc16lpP&#10;/BWj4U3AxrPh7UbT/rkyS/yxXJPI8dH7BPKfrmMdqCCa/NLTf+Cov7OVz/x9DUbb/ft67ew/4KM/&#10;stX/APzHZIv9l4HrnlluJj8UBWPvem8+tfGtt+3h+y/c/c8TQL/vIy10Np+2f+zJcrkeMtPH+89Y&#10;ywtaP2AsfVO6jdXzkn7W/wCzc/3PGWmH/tsKX/hrH9nH/octM/7/AFR7Gp/KwsfRuBSYx2r5uf8A&#10;a6/ZrT73jPTP+/tYlx+2j+zHbff8X2Df7j04Yao/sCPqnBowa+Orn9vP9l226eJ4m/3Udq5i5/4K&#10;NfsrW3/Mdkl/3IHq/wCz8R/JIq592YFO+X0r81L7/gqN+zdbf8ev9oXP+5BXA6r/AMFZvhHbjGj6&#10;FqV1/vlI66YZRjZf8uxKB+teRS1+Ies/8Fc2X5PDng4n/aubof4V5Nr3/BWD42XilND0XTLM/SWW&#10;uqnw7jp/YK5Gf0H5x1pPOUd6/mJ8Q/8ABRX9qbXf3aa1b6ev/TtbqrV4h4k/aa/aE8UMz634t1GT&#10;/ck2110eEsTP45D5D+sHUvF/hjR0Mmqahb26r97zZFXFeHeKP2vf2cvB6t/bfiywDL/DFKJG/Sv5&#10;U9S8SeI9YfzNY1C5uW/25WasOvTp8Hr7dQOQ/ov8Vf8ABUH9nrQ45I9BW+1iZP8AnnCUU/ia+WPF&#10;n/BW3xPcq0fgXwvFAB917ubzP5Yr8d6K9GjwvhKW8Rcp9u+Mv+Cgv7Tfi/McesrpcbJ92zRY6+Wv&#10;EnxF8f8AjCXz/E+tXmoN/wBNpWauHor2aGXYeh/CgahRRRXWAUUUUAFFFFABRRRQAUUUUAFFFFAB&#10;RRRQAUUUUAFFFFABRRRQAUUUUAFFFFABRRRQAUUUUAFFFFABRRRQAUUUUAFFFFABRRRQAUUUUAFS&#10;UQpv+4Gb/dr7W/Z1/Z48D67Onjj456zFo+ixNvSyDZubs1xYzMqeEjz1pnFWx+GpfxpnN/syfsje&#10;Ov2jNcUwq1hoUTf6TeuOTjsK/pC+EfwZ8B/BHwlD4R8CWS20Cr8z/wDLSRv7zNXyA/7aHwX+HOgw&#10;+Gvhjo1xLbWy7YY4V8mL9a8B8Wftz/FfWnZfDUFtpcJ6Z/eyV+W5vxD9bneXwnzmP40y/D/b5j9k&#10;Jr22t1Ms7BQv8ROK8i8W/tBfCPwUhOu67bLIv8Ct5jf98Jk1+G/ij4sfEjxe2fEGtXdwB/AX2p/3&#10;xXnKyIOor52pmS+wfH4vxIf/ADDUj9d/Ef8AwUC+Hmmq0fh2wvNTZfTZHXj99/wUM8WO/wDxL/D8&#10;IH/TSavzo3JTACa5pZlUPnMRxtmFbTn5T9DE/wCChvjsff0G0P8AuyNW9pf/AAUP1nzgNa8PoYf4&#10;jDICR+ea/NXBpdp7VH9pVDlhxnmcf+Xp/RL8Mvi/4K+KmkLq/hC5WUfxxN8skbf7S16524r8Pv2P&#10;PAfiTxX8UY9c02aay0/TfnndDt8z+7FX7eAHAHpXt4at7WHOfsfDWaVMyw3tq0OUtUUVG9an0RTl&#10;MaRgk8Cvxx/bU+M//CZeLx8PdBk3WmmNmdh915/T8K+4/wBqj40J8KPA7w6ZIv8Aa1+rR2ie/rX4&#10;eS3UkkrXM7MzOdxZu9edmOJ5FyH5dx7nvJH+zqJVooorwz8gCiiigAooooAKKKKACiiigAooooAl&#10;/gruPhzof/CT+PdC8PkFhc30St/u7q4f+CvrD9i3wz/wkPxxsrmQZj0yGadv94rsWrwsOefIevk2&#10;G+sYulR/vH7j20KQwLBH91V21cqOpK+qP6ZCiiigAooooAKKKKACiiigAooooAKKKKACiiigBOtR&#10;swFPJ7V86ftJfHHRf2ffhlfeOtUYNKq+XaQfxSzv0FOnGVSXJED87/8Agpf+0v8A2VpqfATwfP8A&#10;6Rep5mpyJ/yzi/hi/Gvw4rpPFvirXPHPia+8YeI5WnvdRkaSZ2/vVzdfrWUZZHCUvYo6Aooor0gC&#10;hKK96/Zx+COq/Hz4raf4EsQy2rN5l9Ov/LOCOsMVio4aHtJgfp9/wS+/Z28i0m+PXiSHDS7odMV/&#10;T+OX8a/ahK5vwz4Z0fwjoVn4b0GFYLOxhSCFF/hVOMV0h4r8jx2Oliqs61Q5ySiiiuUAooooAKKK&#10;KACiiigAooooAKKKKACiiigAooooA//Q/fyiiigAooooAKKKKACiiigAooooAKKKKACiiigAoooo&#10;AKKKKAPkL9sH9n6x/aF+FFzoCIv9q2f+ladN/dmSv5ZNS03UtH1GbRtVjaC6tZGjkRv4Wjr+1I46&#10;HvX4Lf8ABS/9mj/hGNeHx48HW/8Aol83l6iir/q5/wCCavquGM19lU+rTNIH5FUVJsqOv0M0Ciii&#10;gAr92v8Agml+0v8A8JFon/CifGFzuvtNTzNOdz80kH/PL8K/CWus8GeL9c8AeJbLxf4ana21CwkW&#10;eNl/vR15eb5YsZQ5DI/s031JXzn+zf8AHPQf2gfhjYePtI2rM48u7iU/6meP76V9Eg4r8mqRdKXJ&#10;Mmw+iiigQUUUUAFFFFABRRRQAUUUUAFFFFAGXdxq1oyN1YYr+c/4q6C3hT4k65oLDaILuTZ/u1/R&#10;194EGvxN/bj8J/2D8ZE1eAYj1e1V/wDgUfyN+lcOYw56R+eeIWB58LCt/KfGdFFFeAfiQUUUUAFF&#10;FFABRRRQAUUUUAFFFFABUlR0UAfpl+xH8dfJYfCPxTPyPm092Pb/AJ4/hX6mJsYMR0NfzK6feXdh&#10;cx6pprtHcW7rIjr95WSv3K/Zp+Nlr8ZPBokuSq6paL5d1H6GvewGI548h+0cE8Re2h9QrfFE+pqK&#10;KK7z9IPy1/bV+AMrBvi14YgyyL/pqIO3/PWvzLeHCCb1r+mm+sYL+yktLpA8cg2kN3r8Sv2of2d7&#10;74Sa6dd0BC2hXknyEf8ALs1ePmWG+3A/IeOOGZUpfX8N8P2j5Foooryj8tCiiigAooooAKYyqy7H&#10;CsKfRVwrTh8BamYt54R8N3f+vtYm/wBrbXG3nwo8OTf6jzIP9016ZS8V6VHPcbS+CrI9jDZ3i8P8&#10;FWR4dc/CKT/l1vF/4Etc3c/CvxHD9zZJ/utX0qQR1qQY717dHjjHQ+M9ujxvmFL7fMfI1z4G8TWf&#10;+ss3/wCA1hzaXqtt/r7aRf8AeWvtg+V6U11jk++N1erR8Qan26R7NHxJrx/i0j4dor7Qm0nS7n/X&#10;wRv/ALy1iTeCvDU337GP/gI216sPEGj9uEj1KPiZS+3SPkqivpyb4Y+EX/1cTL/utWfN8JdAf/US&#10;SL/wKu+HHGBmerHxDwEvj5j5zor32b4O2v8AywvHX8Kyn+D91/BeL/wJa7YcW5bP/l6d8ON8tl/y&#10;9PF6K9cm+EuuJ/q7mNqz5vhX4mT/AFbRt/wKuyHEOXz/AOXp2Q4sy2f/AC9PM6K9Af4aeLU/5ZK3&#10;+6az5vh74xT/AJc2b/dNdEM4wkvgqxOiHEGXz+CrE4+iuofwT4tT79m9U28Ma+n/AC5yflW0Mfhp&#10;fbOqGb4Sf/L2Jh0VqPo+sp9+zkX/AIA1Z7wzp9+N1/4DV/Wac/tmsMZQn8EyOiiitzaFaMwooooN&#10;QooooLCiiigAooooAKKKKACiiigAooooAKKKKACiiigAooooAKKKKACiiigAooooAKKKKACiiigA&#10;ooooANlM2R/3afRQBHtSpNlFFAEe1Kk2pRRQAUUUUAFFFFABRRRQAUUUUAFFFFABRRRQAUUUUAFF&#10;FFABRRRQAUUUUAFFFFABRRRQAUUUUAFFFFABRRRQAUUUUAFFFFBhzxCil2v6NU6WGov9y2dv+A1H&#10;tqRE8TRj8cyvRWwnh7XH/wBXZzf98NVhPCXiN/8Alzk/75rCePow+2c1TNcJD46sTn6K6xPAfi1x&#10;8li//jtaCfDrxi3/AC6/rWM80wkP+XsTCee5fD/l7E4OivRE+F3i1/8Almi/8Dq4nwo8TP8AfkjX&#10;/gVZTz7Aw/5exOefFOAh/wAxETy+ivYE+D+q/wAd1Ev4VoJ8HO099/3ytcdTinAQ/wCXpxz4yy2P&#10;/L08Por6FT4RaUn+supGq/D8K/DKff8ANb/eNcU+MsDD7ZwT8Qctj/MfNdFfVEPw98Iw/wDLqrf7&#10;zVsweGPDFt9y1jX/AIDXBPj7CfYhI4KviThofBSkfISQu/8Aq42b8K2IdB1y5/1FnI3/AAGvr1LK&#10;0h+5Gi/8Bqx8ledW8Qf+fNI8it4mVZfwqR8pW3w98W3P/Lt5X+8a6S2+EWuP/r5Y4v8Ax6voilAk&#10;7V5NbjvFz+D3DyavHuPn8HLE8atvg/Yp/wAfV07f7tdRZ/Dfwtbf8u3m/wC8a7iivLrcTZhV+Oqe&#10;JieJswxHx1SjBpthZn/R7dU+gq9Tt1IBmvDliKlX35zPDqYmc/jEooorE5wooooAKKKKALCIZDXQ&#10;eF/C+r+MPENp4X0KLfd3MmBWLbW9zdzx29ojSyStsVVHzM1fsp+yn+ztB8MNHPijxMivrl8nz/8A&#10;TGP+4K6sLhvbSPpuHMhqZnW5PsnunwW+FOl/CPwNb+FdLXc/DTy/xSSH7zV7NnapPpU/tUf7spX0&#10;kGf0Dh8PHD04UYfDETAJBrj/ABf4o0Twd4eufEevyeXZ2kfmSN7CutdwiZr8bv2xPj8fHGut8PPD&#10;cv8AxLLF/wB+6/8ALWf0/Csqtb2Uec8riDOYZbQ9t9r7J80/F74m6t8V/G1z4qv2byC2y1i/55R/&#10;wr+NeXj96+KbjcMUQttbd6V8vOpzy5z+esTiZYic61T4htFFFI4gooooAKKKKACiiigAooooAKKK&#10;KAFTmv0+/wCCenhjy4tb8XP/AMtHW2X8K/MX+Cv3J/Y98Lr4W+COmeYpWS9DXTf8Cr0MtjzVD73g&#10;HB+1x/tP5D62qSo6kr3T9zCiiigAooooAKKKKACiiigAooooAKKKKACiio3oAz765gsbdrqeRY44&#10;13MzfdC1/MT+25+0jN8fPihNBo8p/wCEd0Rmhsk/hkf+Oav0T/4KUftQDwboH/CjvBd1t1TVo/8A&#10;TXQ/NDBX4JV9vwvlV/8AaplwCiiivtjUKKKKAJER3ZUjXcz/AC1/S1+wJ+zYnwM+F41vX4tuv6+q&#10;z3m770Uf8EP4V+X3/BO79mx/i38SB8RfE0O7QtAZSn92a6r+j2FAieWq7QK+B4nzTmf1WmZzJ0+5&#10;T6KK+QMwooooAKKKKACiiigAooooAKKKKACiiigAooooAKKKKAP/0f38ooooAKKKKACiiigAoooo&#10;AKKKKACiiigAooooAKKKKACiiigBMDrXC+OvBWh/ELwtfeDvEsSz2WoxtHIjV29FKMuX34gfyE/H&#10;j4Pa/wDAn4l6j8PteDbYG32srfdlg/gZa8Vr+lv9vj9miP46/DQ6/wCH4lbxDoStJalR80kf8cVf&#10;zUPDJC7RyKysrbWVu1fqeRZn9bpc32yyOiiivbNQooooA+zv2Kv2k5/2fviZENUZjoGrMsF+vXB/&#10;gmr+nrTtStNVtI9RsXWSCVVaN1PDK9fxb1+53/BNr9qKPWbFfgF41uN99ZKzaZK3/LSIfei/Cvie&#10;KMo/5i4GUz9lqKjR91SV8QQFFFFABRRRQAUUUUAFFFFABRRRQBE3Svzo/wCCgPhL+0vBGn+LUX95&#10;p1xhj/sSV+iXpXi3x68JDxp8Kta0Ijc0ls5T/eT5h/Ks6tPnjyHi5/hPreCq0T+eqij7nyP95KK+&#10;WP5sCiiiggKKKKACiiigAooooAKKKKACiiigAr0j4XfEfXPhd4rtvFGlFiEbbNDu+WWL+Ja83orS&#10;FTk+A6sNiZYeXPA/o4+Hvj/Q/iT4WtPFfh5/MguUDj1U/wASt9K9IwpUk1+EH7M3x4vvg54kWx1W&#10;QnQ75sTJ/wA8n/56r/Wv3J0vVbPVbGG/s3WSG4Xejr91hX0mHre1hc/oDhrP4ZrR/vRNnPGa5XxV&#10;4U0XxtoU/h7X4FubS5XbIjV1vBFM4rU+jnBTXJM/Aj9oP9n3Xvgvr/mFWuNHum/cXWPuH+49fOhG&#10;K/pS8X+EdD8a6LNoHiCFbi1nXa6t3r8V/wBoX9mbXfhBqUuraRuvNDkb5JP44f8AZavGxWX8n7ym&#10;fivFPCUsFL6zhv4Z8qUUUV5Z+eBRRRQAUUUUAFFFFABRRRQAUUUUAFFFFABRRRQAUUUUAFFFFABR&#10;RRQWFFFFX7YBfL3VF5Mf91fyqbcabVfWasDSFWpDYpvpWntw9ujfhVGbwvoU337SP8q3NrelNzit&#10;4ZlWj9uRtTx9eHwTOQm+HXhGb/l3C/7prGm+Ffhl/ueYv416d+6o/dV2Q4hx9L4Kp3Uc/wAfS+Cr&#10;I8dm+D9j/wAsLxl/3lrn7n4Raon+pu0b/eG2vfKXBr0qPF+Ph9s9KjxjmVL/AJenzFc/DHxdD9yJ&#10;JP8AdaubufDHiC2/19nIv4V9g+UR1pK9Wjx9Xh8cD26XiNjofxIRkfE7wuj/ALwMv+8tR19oTabp&#10;1z/r4kb/AHlrn7zwH4Zv/wDWWqq3+z8te3huPqE/40D3sN4k0/8Al9SPk+ivoS8+Eujv/wAeM7xf&#10;73zVxd/8KNfh/eWsiTr/AN8172G4pwGI+2fR4PjXAYj7fIeX0V0F/wCGNf03/j6tXX/gNc/9xvn+&#10;Wvco4mlV+CZ9JRx9HER56MwooorY6wooooAKKKKACiiigAooooAKKKKACiiigAooooAKKKKACiii&#10;gAooooAKKKKACiiigAooooAKKKKACiiigAooooAKKKKACiiigAooooAKKKKACiiigAooooAKKKsQ&#10;2c9y/lwRtJ/uis/bchlOtSh8ZXorsLDwB4nv/uW3lL/ef5a7Sw+D99/y/Xir/wBcxXnYnPsDh/jq&#10;nhYzinLsP8dU8bor6Us/hd4ctv8AX752/wBpq62y8MeG7D/U2qL/AMBr57E8d4SHwe+fMYnxGwkP&#10;4MJSPkaHTdSuf9RE7f7q10Ft4G8VXP8Aq7N1/wB75a+sUgtU/wBWqrVgGP0rw63iDV/5c0jwcT4k&#10;Vp/waZ81W3wr8Rzf68xx/wDAq6CH4OT/APLe8X/gK17rvT+7UYBPSvHrccY6fwe4eJiOOsyrfb5T&#10;yqH4S6Gn+vuZGrUh+GPhKH78bN/vGvR/3frSfuq8qfE2YT/5enlVuJcwq/HVkchD4I8Ow/ctF/4F&#10;WvHoGjQ/dto1/CtTcabXHPNMXL46sjz6mZ4mfxzK6Wdqn3IkX8Ks7I/7ooyKMmueeLrT+2c8sTUm&#10;JRRRWft6piFFFFQAUUUUEBRRRQAUUUUAFFFFABRRRQAUUUUAFFFFABRRRQAUUUUAFFFFAEqIZTTy&#10;jsyxoGZmbaqr3qzpum6lqV/HpulRPPdSttjRBuZmr9Z/2Zf2TLPwWkXjnx+izaufmhiPzLbfT3rp&#10;wuGlVkfRZFkVbM6vJS+Ezf2Uf2Xj4UMPxG8eWy/2oy7raFv+Xdf8a/RnoKEQAcUuO1fQxhGEeSB+&#10;9ZXldPL6PsaI3PQ0jjPBp2B1r5u/aH+Omm/Bjwq+o/LJqMystpB/fenKfIdGLxdPC0pVq3wnif7Y&#10;H7Qx8C6UfAPhKX/ib36/vHX/AJYRetfkK772+8zf71bOu6/rPiDWbrXdena4vLl/Mkc92rDwfvV8&#10;9ia/tpH8/cQ51VzOt7afw/ZIqKKK5T5wKKKKACiiigAooooAKKKKACiiigAooooA2dE0mfxDrNn4&#10;ftV3SX9wsC/70jV/SB4T0q28P+G7LRLUbY7WJIUX2Ra/E79j/wAIN4p+N9jcMMxaQjXB+p6V+7MS&#10;eWgUdq9nKoe5zn7P4eYDkoTxP8xPRRRXqH6SFFFFABRRRQAUUUUAFFFFABRRRQAUUVG7UANdlWvn&#10;H9pP476L+z98Mr3xxqm2WdV22Vt/FNP6V7pq+safoelzaxqjrDbWyNJI7fdVUr+Xr9sb9pfUf2h/&#10;iTJdWLFdC0xmh05P9n/ns9enkuXTxlW32S4HzR428Ya/498UXnjTxTM1zqF9I0kzt/erl6KK/Vqd&#10;PkhyQNQooorQArvPhp8PvEXxS8c6d4C8NI0l7qcyxrt/hX+Nv9xK4Ov6A/8Agm9+zKPh/wCEG+MH&#10;jG3C6zraf6Mv8UNr6V4+dZnHCUueJkffXwT+FOgfBf4dad8PfDwXyrCPa74/1kn8bV7KOhNMVAvF&#10;S1+UznKcuaRAUUUUwCiiigAooooAKKKKACiiigAooooAKKKKACiiigAooooA/9L9/KKKKACiiigA&#10;ooooAKKKKACiiigAooooAKKKKACiiigAooooAKKKKAI3+5X87X/BRj9mb/hXPjT/AIW54Tg26Prk&#10;n+lIgG2C87Hj1r+inHevNPiZ8OvDvxT8Faj4E8WRefY6jC0ci16GWY6eEq+1iB/HNRXrfx0+EPiL&#10;4GfEnUPh94iDZhbfbzfwzRfwMteSV+sYWpCtD2lM6AooorUAroPDfiTWPCuvWfiPQ7lra+spFkhd&#10;fvBo65+is+Tn9yYH9WP7KH7ROkftGfDGDxNAyR6nbfudQg/55y19VK28EV/Jl+zB+0DrX7PfxOg8&#10;V2xaTT7j9xqFsv3ZI6/qm8H+KtD8ceGrPxZ4auFudPv4VmgkQ/eWvyzPcq+qVfc+GRlM7CiiivJI&#10;CiiigAooooAKKKKACiiigAqtMiPEUf8AiqzUb0AfzrfGrwk/gb4s614cC7Y0naWP/rlJ86V5JHX6&#10;Mft/+CPsfiLSPHlsuFnT7JM36ivznr5zGw5Kp/N3EOD+qY6rRCiiiuU8AKKKKACiiigAooooAKKK&#10;KACiiigAooooAK+/f2Qv2jG8J3sPw18ZTbtPuDsspXYfuj6HPavgM/KaskK4rejXlRlznr5VmtTL&#10;K0cTRP6cYZg9WM8Zr8x/2R/2l/7SaD4X+ObjN0n7uyuJD/rf+mbe9fphEzyJzX0kJc8ec/oPKM0p&#10;ZhR9tRLDdKxdT0qy1ezk0/UYlnhlXDo43Ka26Ko9OcOY/I39oH9jK+0Vp/FnwqiM0H3pLAdU/wCu&#10;NfntNE8TtBcKyyL8rKy9K/pxkSOSP5uRXx98b/2T/CPxT8zW9LC6dq5/5eEHyv8A76968zFYDn9+&#10;B+Z8R8EKf+04Dc/EaivSfiH8LfGPwx1Q6b4ttjCHb93On+rk/wB1q82ryJ05w+M/KMVhZYeXJMKK&#10;KKg5QooooAKKKKACiiigAooooAKKKKACiiigAooooAKKKKACiiigAooooAKKKKACiiigAooooAKK&#10;KKACiiigAooooAlHP+1WJf8AhvQdQH+l2qN+Fa5BHWkrqo4yvR+CZ20sXVoy56UzynU/hNpEmTpc&#10;7wN/db5lrz3Uvhj4jsP3kAWdf9mvpkgjrSV9Hg+MsXh/jnzn02X8a4/Cv4+Y+K7m2ntn8u7jaJv9&#10;oVXr7RvNN03Ul2XsSSL/ALS151rHwr0e53PpRa2b/wAdr7PLeO8NV9zE+6fc5d4jUKvuYmHKfOdF&#10;dxrHgDX9H+fy/Pj/ALyVxbp/B/FX2GGxlHER56M+Y+8weY4bFx58NPmI6KKK6j0AooooAKKKKACi&#10;iigAooooAKKKKACiiigAooooAKKKKACiiigAooooAKKKKACiiigAooooAKKKKACiiigAooooAKKK&#10;uWem3epSrBaxtK3+ytZznye/MwniY0o88ynRXrGj/CjVptsmqyLAv91fvV6rpXgLw7o/+rgWWT+8&#10;/wA1fMY/izCYT3OfmPj8x47wWF9yHvnzdpvhvXNV/wCQdbOy/wB7+GvRNN+EuozbX1W5WP8A2Vr3&#10;1UCJsj+Wl2mvicfx3iav8GHIfA47xDxdb+D7pwWl/DTw1pv3omnb+87V2dtYWtt+7giVf90VZ5FJ&#10;XyuJzXF4j+NM+RxOaYnES560+YKKKK4jzQoooqSAooooAKKKKACiiigAooooAKKKKACiiigAoooo&#10;AKKKKACiiigAooooAKKKKACiiigAooooAKKKKACiiigAooo/u0FhXf8Aw/8Ah14r+JeuDQvClmbh&#10;/wCNv4I/9pmr6N+Cf7IfjP4jzx634wD6RpPXaR/pEtfrZ8Pvhp4S+GuiR6F4RtUt4E+9x8zt/eZu&#10;rGvQwmXyl/FPveH+Cq2N/fYn3YHjXwE/Zg8K/B6BdRutt9rUi/vrtl5NfVhTjimbSv3jipjjb1r2&#10;4QjD4D9iwOBpYSl7GhDliOPNNCilXpXG+MfGOieBtCn8SeIrhbeztV3O7VR0znGEeeZznxR+JXhv&#10;4U+FJ/FniGTbHF9xP4nY/dRa/Bf4n/EnxJ8VPFs/izxC/MnyQov3Yo/7q12Pxz+Nev8Axp8UNql0&#10;zR6bB8tpa/whf7/+/XhruX4rwsfjef3IH4dxZxNLMqnsaP8ADiRUUUV558KFFFFABRRRQAUUUUAF&#10;FFFABRRRQAUUUUAFFFCJv+RPvNVFn6qf8E+fB32bRNW8dTD5rub7PG3+xHX6YHpXiHwG8Ep8P/hd&#10;pPhwgLNDboZf+uj/ADP+pNe2N3r6elDkif0nw7g/qmCpUSeiiitD2gooooAKKKKACiiigAooooAK&#10;KKKAExximOc04nge9fD/AO2j+1BZfs8/Dt002RT4i1NGj0+HPp96X8KqlQlWl7KAHxB/wUo/atWT&#10;d8AfAdzyfm1eWM9v+eH41+Llampald6xfzaxqsjT3U8jSSOx+YtJWXX6zlmXRwdL2MDoCiiivSAK&#10;KK7z4eeAdf8Ail4z0/wJ4Tiae91GTy1X+7/fZ/8AYpVKkIQ55gfV37CP7Mj/AB3+KEeua9EzeHtC&#10;dZLrd92Z/wCCGv6aLazgtkWCAKsaLtVV7V418Avgz4c+Avw50/4feHQrLAmZpf4pZf4mr3RVwMV+&#10;S5vmMsXX5vsnOPooorzQCiiigAooooAKKKKACiiigAooooAKKKKACiiigAooooAKKKKAP//T/fyi&#10;iigAooooAKKKKACiiigAooooAKKKKACiiigAooooAKKKKACiiigAqP79SUUAfn/+3b+zBD8ffh4d&#10;X8OxKPEmiq0lm3/PVf44q/mfuYZ7O6ktJ42jkibYyt95Wr+1SZN+2vwQ/wCCjv7LTeE9db46+Crf&#10;/iXX7bdUhjH+qm/57V9bwxm3sp/VpmkD8lqKG+/RX6AaBRRRQBIlfqd/wTt/atf4eeIV+C3ju426&#10;PqDn7C8n/LCc9R9DX5W1JC7wsro21l+ZW/u1xZpl8cXS5JmR/a2mDUnGK/L7/gn9+1Ynxf8ACi/D&#10;TxndB/EekptR2PzXUEfev0+X7tfkuLw88PU9jMgkooorEAooooAKKKKACiiigAooooA+Xv2rfAre&#10;O/g5qVnAN1xap9ph/wB+Pmvwe3+ev0r+mm9to7u2a3lG5WXaRX88/wAZ/BT/AA6+KGseFQu2COZp&#10;bf8A65SfOteRm1PTnPyXxGy73oYyB5RRRRXkn5SFFFFABRRRQAUUUUAFFFFABRRRQAUUUUAFFFFA&#10;EkM08MqzwMysrblZfvLX65fspftOQ+NbJPAPjqRV1iJP3UpP/HyvqPevyKHvVuzuZ7C9jvrSRopo&#10;m3Ruv3g1dWFxUqMz6LIc9qZbW9rA/pvi+7UrY/iFfBP7MH7Ulv8AEO1j8G+MpFh1uJdqO33blfUV&#10;96RkbM5r6GE4y1gfvuXZjSxtL21GRNRsqSiqPROL8UeEfD/jPSZNE8SWsd1BJ1jkXivzT+MX7Der&#10;WTza98J5PNx832GVuD9DX6sLlOpp+VrOtRjV+M8XNMjw2ZR/2mB/MrrGiaxoF+2j+ILWSyuovvRy&#10;ptascEjpX9E3xF+EPgH4mWDWPivT47j+6+3bIv8AutX5p/Ff9hrxZ4f8zVPhxP8A2na/e+zS/LMP&#10;oa8arlsofAflOb8CYnC+/hveifAuMUlbGr6JrGg37aVrlrJZXC/eScbWrHrzz4WdKUPjCiiigxCi&#10;iigAooooAKKKKACiiigAooooAKKKKACiiigAooooAKKKKACiiigAooooAKKKKACiiigAooooAKKK&#10;KACiiigAooooAK5zWPBega2jfaolWT+8tdHShSegrpw+Pr4eXPRnyHZhsXVoS56M+U+dte+F2q2G&#10;6fSj9pj/ALv8VeXzQvC3kThlZP4Wr7dXn71c/rfhnR9bXZfRLu/vL96vv8n47lH3MZA/Qcl8QalL&#10;3MZDmPj6ivTPEPw01XSt09j/AKTD/wCPLXm7/J/vV+i4PMqOKjz0Zn6plub0cbHnw0yOiiiu09cK&#10;KKKACiiigAooooAKKKKACiiigAooooAKKKKACiiigAooooAKKKKACiiigAooooMgoorU03StR1i4&#10;8jTomkaic4wjzzIxOJjh488zLrc0rw9qutv5enRM3+1/DXsvh74V2tntn19vMb+4v3a9Utra0s4v&#10;IsoljH91a+FzfjijS9zDe9I/OM68QKdL3MBDm/vHkWifCi1hKz63J5jf3V+7XrNjp+nafF5FnEsY&#10;9hVuivzTH53i8b/GmfmWPzrE41/7TMKKKK8o8MKKKKACiiigAooooAKKKKACiiigAooooAKKKKAC&#10;iiigAooooAKKKKACiiigAooooAKKKKACiiigAooooAKKKKACiiigAooooAlCmX7tM3NEflr1X4ef&#10;Br4kfEudYPCenMYj965mG2If8Cr9I/hV+w54R8MiPV/H8v8Aat5/zzPEA/Cumjl8qx9LlPDGLzCX&#10;uQ90/Ov4Y/BH4ifFe6SHwxZH7J/HdyfLEP8AgX8dfqh8Gf2QfAfw1EWsavGuqaovzefMvyxt/sLX&#10;1ppekadpFqlpYwpBHGMKiDaoH0rXbleDivZo4OMD9XyTg7DZf78/ekPoqSius+0IscYo4Whjmud1&#10;7XNN8O6bNrGqzrbW8C7pHc/KFoInOMPekVPE3iPRvCmkza9rsy29vbrvd3PygV+I37Q37Qer/GbX&#10;mtbQtBoVs37iL/nt/tvWp+0f+0fqvxh1htA0CRoNBtT8q/daZ6+U3jI614uPx/P+7gfjHF/Ff12X&#10;1bDT90iooorzj88CiiipICiiigAooooAKKKKACiiigAooooAKKKKACvdf2dPBJ8efF/SNNZd8Vo/&#10;2ub/AHY68KSv1K/4J/8AgJrTSdV+IV2g/wBMk8i3/wBxK6svp89U+l4YwH13HQon6bJ/qv3dWKjS&#10;pK+jP6LCiiigAooooAKKKKACiiigAooooAKKKyL69tbCCS7u5FjhiXdI7n5VWgDz34q/E/wz8HfA&#10;t7498YTCO0s1+7n5pG/hRf8Aaev5WPjn8X/E3xz+I97498TPzO37mPd8sUX8CrX0d+3D+1VcfHrx&#10;w2geHZyvhjRnZYFT/ltL/HK1fBtfovDmT/VYfWKnxlxCiiivqDUKKKKADr/tV/Qp/wAE7P2XT8Lv&#10;Cg+LHjS3269rSfukb71vB6V8B/8ABP79lp/jJ45HxD8YQH/hHdDkyEcfLdXFf0gRxxxoI4wAFHFf&#10;C8UZxzf7JRMpE6oidKloor4wgKKKKACiiigAooooAKKKKACiiigAooooAKKKKACiiigAooooAKKK&#10;KAP/1P38ooooAKKKKACiiigAooooAKKKKACiiigAooooAKKKKACiiigAooooAKKKKAEAxXKeK/C+&#10;jeMtBvPCviOFbmxvo2hniboyvXWUURfKB/Jf+1N+z5r/AOzn8S5/DdyGk0u+Zp9PuD914/Q/Svmu&#10;v6wP2pP2fdD/AGifhlceF78Kt7B++0+f+KOWv5Y/FvhLX/A/iW+8LeJrZrbUNOmaCZG/vV+m5Bmv&#10;1unap8cCzm6KKK+gNQooooA6zwP4y8R/DvxVZeNPCF01tqGnSeZG6/8AoNf1O/sz/tCeHf2ivhvb&#10;+MtLCwXcf7u9tv4oZfSv5Nq+jv2Zv2gfEP7OvxBh8V6YWl024/d6haZ+WWOvn8/yeOKpc9P44GR/&#10;WqBigjjFcD4F8deHfiF4VsvGPha4W50+/hWSN1Pau/r8xlDl90gKKKKYBRRRQAUUUUAFFFFAEdfl&#10;l+374AO7T/iVapkx/wCiz/Q9K/UzPGa8m+LvgGy+JfgHUvCV0APtULIjf3ZMfI351lVhzx5Dxc/y&#10;767hJ0T+dWitDUtNu9Hv7jStRXbNayNHIv8AtR1n18x8B/N048oUUUUjIKKKKACiiigAooooAKKK&#10;KACiiigAooooAKKKKANKxv7+xuo9S06RoLiJt0bqdrK1frd+zB+1RY+PraLwX41dYNajXajt9259&#10;xX5C4MTc1Nb3M9vcrPBI0UkTbldW+ZWrpweJ9jI+jyLPquWVeel8J/TmTGaeuMcV+cn7MH7WQ8WN&#10;D4G+I9wsWqfcguG+Vbn6V+jCPkV9DCcZx54H7zleaUcwpe2olmiiirPUCo9lSUUAeSePPhJ4H+I9&#10;kbHxPp8N2p7lcMK/Pb4jfsEapZvJqPwwv9yf8+l1yPzr9Yh7mm1lUpRn8Z4eZcO4TMP40D+bPxd4&#10;C8X+Bb02fizTprN17uPlb/gdcQSCeK/pa1nwxofiOybT9btYrqFvvLKm4V8R/Eb9hHwL4gMl94Km&#10;bRrhv4B80H5V5VfLf5D83zTw8rUvfwc+Y/ICnAetfQ/xC/Zj+L3w9LS3OnnULRefOtP3h/Eda+d3&#10;Ox9kn3q8ypQlD4z4PGYCvh5claHKJRRRQeeFFFFABRRRQAUUUUAFFFFABRRRQAUUUUAFFFFABRRR&#10;QAUUUUAFFFFABRRRQAUUUUAFFFFABRRRQAUUUUAFFFFABRRRQAsQ3dK4rxP4D0fXt06DyJv7y12x&#10;wOBSBSegrsweY1cJLnozPQwGOq4Wr7ajPlPkLXvDGs+HpdmpJ8v8Lr91q5+vtm9trPUoGguYlkjb&#10;+Fq+evFvw0n03dfaNukh/iX0r9ayLi+ni/3OJ9yR+v8ADvG8cV+5xnuzPK6KNlFfaH6IFFFFBqFF&#10;FFABRRRQAUUUUAFFFFABRRRQAUUUUAFFFFABRRRQAUUUUAFGzf8A6utTStKutVvVtdNj8yRq+hPC&#10;vgDTdE23eo/v7j/a+6K8PO89o5fH998R8vnvE1HLYe/8X8p554V+Gmo6ltudY3QQ/wB3+Jq9403R&#10;9O0e38ixjEa1ocg0cyV+RZvxDWzCXx+6fiGb8QYnMpfvp+6JRRRXzx88FFFFABRRRQAUUUUAFFFF&#10;ABRRRQAUUUUAFFFFABRRRQAUUUUAFFFFABRRRQAUUUUAFFFFABRRRQAUUUUAFFFFABRRRQApOaUD&#10;NO2Vr6B4d17xXeiw8N2U95K38ESbquC5zanCU/cgZKIZDSeTFu2fxV90fDj9hrx/4l23XjK5TSIP&#10;+eKfvJK+/wD4a/sv/Cr4Zos+lWS3N2v/AC83H7x67KOWylufY5XwTjsX78/cifk98Nv2ZPix8SNs&#10;1lYf2fZv/wAvF38q/wDfH36/Qn4YfsP/AA+8HbNR8WbtavVHWbiEfhX3JHaxw/6sBRVhE2DrXrUs&#10;JGB+kZPwXhMD78/ekZmm6ZZaVbraWMSwQp91EG1RWxRRXQfXRjyklFFFBY3gCod49KfjjFcV4x8b&#10;eHvAegzeJvElwttZwL87tQTOcYR55lzxN4m0bwto0uu69MlvbQLvd3PyqPWvxQ/aP/aR1L4waq2l&#10;aMWt9Bhb5F/57N/eas39oT9orX/jTrH2SEva6FA37qH/AJ6/7b180S9BXjY3G8/uQPxfivix4yX1&#10;bDfwxtFFFeWfnIUUUUAFFFFABRRRQAUUUUAFFFFABRRRQAUUUUAFFFFAGnpunz6rdQ6RajdNdyLG&#10;q/7Ulf0PfCTwZbeAPh5pnhO1XizgRD7t/F+tfkp+xn8N/wDhNfiyNfu13WmhL5q/3fNkr9t0iWNN&#10;o7V7OW0eSHOfsnh5lfJSnjJ/bLdFFFeofpgUUUUAFFFFABRRRQAUUUUAFFFV5n2UAKzBBX4m/wDB&#10;Rz9rQ7ZvgL8O7zB+7q9wh6D/AJ9/x719U/tzftZWXwC8If8ACMeE5VbxTq0e2BR/ywj/AOezV/Nv&#10;eX8+pXkmpajI080rbpHY7mLV9Vw3k3t5/Wa2yNIFOiiiv0M0CiiigAr2b4GfB3xN8dfiJZfD/wAM&#10;xtmdt91N/DFF/GzV5TpWm6lrGpQ6PpUTz3E8ixxoq/MzSfw1/Tl+xZ+zBp/7O/w7WTU0V/EOrKsm&#10;oS+h/wCeS+wrws8zb6lSt9syPo/4XfDjw58J/BNl4B8KwrBY2Uexdvdv4mr0+ipK/LpScpc8iAoo&#10;opgFFFFABRRRQAUUUUAFFFFABRRRQAUUUUAFFFFABRRRQAUUUUAFFFFAH//V/fyiiigAooooAKKK&#10;KACiiigAooooAKKKKACiiigAooooAKKKKACiiigAooooAKKKKAI9lflJ/wAFEv2Tz8StAb4w+Bbb&#10;dr2mR/6SifeuYE7V+r2RUEkKP9+t8Ji5YWoq0AP4p9lR1+nH/BQr9lE/CrxK3xZ8DW2NC1aT/So0&#10;A22s79/xr8x6/W8vzCGLpQrQLCiiius1CpN9R0UAfor+wf8AtcXfwR8UDwD4ylJ8LanNw7f8uksl&#10;f0cWt5b3kKzwMrRyLuVh91lr+LLfX7X/APBPH9sQstr8C/iXd5P3dKu3PX/p3b3r4niXJOX/AGqi&#10;ZTP21oquj72qxXxBAUUUUAFFFFABRRRQAVG61JUb0Afif+2x8Mm8F/EdPF9muLXXQA5/uyx18Yfc&#10;r97/ANpT4WR/FL4X3uiRorXkC/aLRv8AprH0r8FJoZIWaCddsiNsZfSvCzCjyz5z8G42yj6li+eH&#10;wzK1FFFeefEBRRRQAUUUUAFFFFABRRRQAUUUUAFFFFABRRRQAUUUUASq+3/V/LX6S/s0ftdmwWHw&#10;N8U5mcH5YL9+/wDsze9fmrnFFbUcVKjM9nJ84rZZU9tRP6cra7huo8wEMrLlSKtoVx8tfiz+zx+1&#10;brfwxmt/CfjPffaMDtSb70kH19RX7DeGvEej+KtIi1zQbhLm1nG5JYzuVhX0VKtGstD93yPP6Oa0&#10;+eHxHV0UUVqfQBRRRQBHRsqSigCoUR05r5/+If7Nvwr+JQaTXNOjW5b/AJbwr5cv5ivoXI+tIc+u&#10;KmUIzOTEYSjiI8laPMfkH8Rv2CvFOleZf/Dy/W9jxn7Pc/K/59K+KvFHgrxZ4Ivjp/jDTprJ1/56&#10;p8rf8Dr+k0jIwORXPa14X8PeI7NrHX7OK6gb7ySpuFcc8DCfwHxOZeH+Gre/hpch/NKSZW5qTY0R&#10;r9eviN+wt4B8TK934NmbRrrHyqnMH5V8CfEr9mj4t/DeRpNTsTqFkn/LxafvF/4F/GteZWy+rA/O&#10;cy4Tx2C1nD3T56oqTZ8/+0v8LVHXGfMhRRRQQFFFFABRRRQAUUUUAFFFFABRRRQAUUUUAFFFFABR&#10;RRQAUUUUAFFFFABRRRQAUUUUAFFFFABRRRQAUUUUAFFFFUWeWeM/h9DqQbVdHCrN/EvrXz1NDPCz&#10;QTqysv3lavt2vOvGXgaDxJEZ7bbHeL/F/er9D4Y4s9l/s2MP0nhbjKWF/wBmxnwnzHRVi8sJ7CVr&#10;ScMsifeWq9fqMJ8/vwP2ejWjKPPAKKKK0NQooooAKKKKACiiigAooooAKKKKACiiigAooooAK6jw&#10;34V1HxJeeXANsafef+GrnhLwfdeJ7rf8y26feavpzTdNtdKsltNPVUVa+R4k4mjl/wC5o/Efn/FP&#10;F8cF/s2G+IzdC8OWXhyz8mzH+838RroCSeKeX8w1GQR1r8bxmMliJc8z8RxOJniJc9X4hKKKK5zl&#10;CiiigAooooAKKKKACiiigAooooAKKKKACiiigAooooAKKKKACiiigAooooAKKKKACiiigAooooAK&#10;KKKACiiigBc5pNlbmieHtc8TX66d4fs5r2ZvupCu6vs74a/sO+PPFGy+8cXKaTA3/LFP3k5/Gtqe&#10;GnP4D2cBk+Kx0uTDQPhko6PsFe8fD79nH4tfEkLcaNpr2dm//La7/dj8q/XT4efsu/Cb4cbJ9L09&#10;bi4T/l4uP3j/AJmvodIYok2RjbXoUcqX2z9Cy3w8+3j5n57+AP2BvCujul745u31SZf+Wafu4fyr&#10;7h8J+BfC/gywXTvDVjDZQr/BEgWuuUAdKkPucV6kKUY/AffYDJcJgtMNAdsqSiirPXCo6kooAKKK&#10;KAIQBjpUI9lp7HgZr5v+OX7Rvhb4L6Wz3TLdalIv7izVvneiU+U5MXi6WFp+2rT5YnffE34r+E/h&#10;N4dk8R+K5xFGPljReZJG/uqvc1+JHxr+Oniv40a8brV3aDTY2zbWan5U/wB/++9ch8SfiX4s+Kni&#10;KTxD4rmLuP8AVwr/AKuNf7q1567lzgV4WMzDn9yB+KcTcWVMzl7Gj7tMiooorzz4UKKKKACiiigA&#10;ooooAKKKKACiiigAooooAKKKKACiiigBwPanfceo34kr6J/Zm+GM/wAUfirZWU6brCwb7Tdt/sx/&#10;cX/gbU6NPnnyHoYDASxdeFGH2j9SP2S/hm3w1+FttHfJtvL/AP0q4+p/+tX1aoyCD3qOGJIV8tPl&#10;WrPH5V9VCPJHkP6Sy/BxwtCFGH2SWiiiqO4KKKKACiiigAooooAKKKY/3KAInfbXzX+0n+0J4a/Z&#10;1+H83i3WGWS6b93ZWv8AFLLXpnxH+Ifhj4V+D73xt4vuFtrGzTe7t/46q1/Lj+0n8f8AxJ+0J8Rp&#10;vGWtForNP3djaZ+WKOvZyXKpYyr7/wAJZ5h8RviB4m+JnjPUPHXiyZri9vn8x2b+H+4qf7FcRRv3&#10;UV+p06cIQ5IGoUUUUwCj5P46Er71/Ya/ZUn+Pfjn/hJPE0TDwxoz5mZv+XmX/nktcmNxkMNS9tMy&#10;Pr//AIJv/snGzSL4/ePLb9/KudIikHQf8/H41+1ar8tZNhZ29hax6daRrBDEqqiKvyqv92tuvyfG&#10;4ueKq+2mQFFFFcoBRRRQAUUUUAFFFFABRRRQAUUUUAFFFFABRRRQAUUUUAFFFFABRRRQAUUUUAf/&#10;1v38ooooAKKKKACiiigAooooAKKKKACiiigAooooAKKKKACiiigAooooAKKKKACiiigAooooA4zx&#10;f4P8PeOfDd34U8S26XVjfRtHNEw+8r1/LP8AtT/s5a3+zn8RpvDsyvJpN3uksLthnfH3HHpX9Y74&#10;27q+c/2ivgJ4V/aG+Hdz4L8Roqzf6y0uf4oJf4Gr1slzWWBq3l8JcD+Suiu++Jnw58S/Crxte+BP&#10;GFu0F7Zttb+6yfwMn+/XA1+pU588PaQNQooorUAqxZ3M9heR3VrI0U0TbldW+ZWqvRQB/Rx+wx+1&#10;4nxu8Nr4E8cTIvinT05/6eo0/iH9a/SSF99fxj+D/Fuv+A/Edn4x8LXT2moWEiyQup6NX9PX7JP7&#10;T+g/tJeBl1GMrBrVmqrf2vdTX5vxDkn1WftqPwGcz7Gooor5ozCiiigAooooAKKKKAKJhjxgda/E&#10;X9sT4RyfD/4jN4hsE26frW6RNv3Vm/jWv3BEXT2rwX9oH4VW3xb+HV34ZcDz0/fWzf3ZY+lc+Jpe&#10;1ifM8UZP/aGElCHxR+E/n4orQ1KwvtKvZtKvo2jmt5GjkVv4WjrPr5w/nqcOUKKKKkyCiiigAooo&#10;oAKKKKACiiigAooooAKKKKACiiigAooooAdHxmvd/gp8fPG3wT1XfpD/AGnTJG/f2bn5T/uf3Xrw&#10;c/MalKSDqKcJzhPngd2DxlXCVfbUZ8sj+hf4WfGTwX8WNGGt+FLhWH/LWFvlkjb0cV7FnjNfzY+D&#10;vGniXwHrsfiPwddPaXMZ5Ib5W/2XT+Kv1v8AgH+1v4b+JSxeHvFBXTtax9zOI5T7Gvew+MjW+I/Z&#10;eHeMaWN/c4n3Jn3JUlRo1SV3H3oUUUUAFFFFABRRRQBHsqJ0R0KOMrVmigD5V+J37Lnwr+KEMk97&#10;ZrZ3rfdubf5Xr84vij+xx8TPAm+90D/ieWS/88xtmVa/bwA4+fmkeJHXB5rCthozPl804UwWYe/y&#10;csj+Yt7aa2la1njaCRfvKy7WFQfcr97fi1+zL8N/izbO+p2otb/+G8gG2UfjX5TfGD9mX4h/CWSS&#10;8eM6lpSfduoRyv8AvpXjVsvlA/K874QxeX++vfgfNVFFFcR8WFFFFABRRRQAUUUUAFFFFABRRRQA&#10;UUUUAFFFFABRRRQAUUUUAFFFFABRRRQAUUUUAFFFFABRRRQAUUUUAFFFFAHn/jbwfD4ktvOgG28X&#10;7rf3q+a7mF7aVoJ12sv3lr7WUZNeY+P/AATHrEH9q6bH/pC/eVf4q/ReE+JvZS+p4n4T9L4N4q+q&#10;y+p4n4T5voqR02NUdfqp+0QCiiig1CiiigAooooAKKKKACiiigAooooAK7Dwf4Sn8T3i/wAMK/6x&#10;qz/Dfh678SX66dB93+JvSvq3SdLtfD9mtlartjT9a+R4m4kjl9L2NH4z8/4u4p/s+P1bDfxCWxsI&#10;tPgFtbDai1aopQM1+LTxM8RLnmfh1WrOc+eYlFFFQYBRRRQAUUUUAFFFFABRRRQAUUUUAFFFFABR&#10;RRQAUUUUAFFFFABRRRQAUUUUAFFFFABRRRQAUUUUAFFFFADmYnrTa1dI0jVde1GPR9Gtnubqdtsc&#10;aDcxr9Dfg3+wxc6jFHrvxVmMUf3vsMTcZ9zW9DCyq/Ae5leSYnMJcmGgfCXgzwL4x8e6iNM8HWEl&#10;/IP7o+Vf95q/QH4Y/sFMdmq/FC88w/e+yW/T86/Rnwt4J8MeCtNXSvDVnFaWsX3Y4xtArsywA4r1&#10;aOAhD4z9VyjgXDYf38T78jzzwZ8NvBvgCxGneFNPhsYl6CNK9Ai56ipOfWkPua9E+6o0o0o8sIk1&#10;FFFBqFFFFABRRRQAUUVHQBF25FRzP5aY6VzPiPxToHhDQ5Nd1+5S2s413NJIdoFfkx8ff2w9Y8de&#10;d4Z+HbPYaaflkufuzy/T0rOtVjS+M8HN8/oZZC9b4v5T6U/aJ/a/0vwSJvCfw8dL3V/uvJ96OD6+&#10;tfkvruvazrusy65rty91eTndI7ncxrNd91MGM/NXz9fFSrH4hnXENfM6vPW+H+UiooormPnAoooo&#10;AKKKKACiiigAooooAKKKKACiiigAooooAKKKKACiiigBwbb+Nft3+x78Jn+HXw7jvtTTbqGqbZ7j&#10;69hX5xfsqfCNvih8SY7i/Xdpmjss0/8Add/4Er917WBIYxHH2r2cto2XOfrPAOSa/X5l3ZUlFFeo&#10;fq4UUUUAFFFFABRRRQAUUUUAIOlc7r2s6V4c0ufW9anW3s7aNpJpXO1VWtaW5SFDI7Kqr95mPSv5&#10;7v2+f2xP+Fn303wj+HF0f7Bs323lwp4vJPQcDgV25dgZ42r7OmB43+2l+1fqv7QvjH+x9AkaPwxp&#10;jMtsn/PZ/wDns1fDtFFfquCwUMJD2cDoCiiiusAoorpPCfhXXvGniWy8H+GoGudQ1GRY4UUdWrOd&#10;Tk98D1D4A/A7xP8AH/4hQeBPDgZVba91c4+WKL+Nq/qX+F3wx8LfCHwPZeAPCUCw2VkmxePmdv42&#10;b/aevHv2Tf2a9D/Zx+H0OhoqS6xefvNQu/4pJa+tq/MM9zb65V5YfCYAi1JRRXiiCiiigAooooAK&#10;KKKACiiigAooooAKKKKACiiigAooooAKKKKACiiigAooooAKKKKAP//X/fyiiigAooooAKKKKACi&#10;iigAooooAKKKKACiiigAooooAKKKKACiiigAooooAKKKKACiiigApj/cp9FAH59/twfsoWv7QXgz&#10;/hIPDkax+J9KVmtX/wCeq/8APJq/mrv9N1LSr+bStViaC4tZGjkRhtZWj/hr+090EiV+O/8AwUN/&#10;Y8/4SGzuPjj8OrVf7SgXdqcEQ+aZP7y+9fU8PZ37B/Vq2xpA/CyipHT5/wC7UdfohoFFFFABXq/w&#10;X+Lfi34H+Pbbx74Pk8ueBv3kP8M0X8atXlFFZVKEK0PZ1AP65PgD8ePCH7QHw/t/HXhaRVLfLPAx&#10;+aCX+41e+ZzX8lv7Nn7Q/iz9nXx1H4p0kmfTpf3d9Z/wyx1/UF8Lfif4U+Lfg608ceDpluLK8Xd8&#10;v3kb+61fludZVPA1dPhMpnqlFFFeSQFFFFABRRRQAVHUlR0AfkJ+2/8ABX/hH9bX4saBFmC9by74&#10;DtJ/A9fnuOua/pL8YeEtH8aeHbvwrrqCW1vIzGy+1fz+/FX4daz8LPGtz4Q1MMRG26GT/npF/C1e&#10;LmWG5f3h+K8d5B9VrfXKPwyPNaKKK8w/OQooooAKKKKACiiigAooooAKKKKACiiigAooooAKKKKA&#10;CiiigAqRPk/3qjooLPu74F/tma/4KeHw/wDErff6f0W7+9NGuMc+tfrH4U8Z+HPGmkR614auY7u2&#10;l+68Z4r+bDae9ekfDr4q+M/hVqq6h4QunhH/AC0t2/1Un+8tenhsy5fcmfoHD/HFXC/ucV70T+jR&#10;eO2Klzgc18WfBT9rzwX8TGh0fX9ulav93yXPyP8A9c2r7KMiOnBr2Iy5/gP1zA5jRxtP22GnzF6i&#10;o0fdUlUeiFFFFABRRRQAUUUUAFZ01slzE0E6K0brtZW71o1HQB+av7QH7GFjrKS+KPhii2d780kl&#10;r/yymNfl3qGkalpWozaLrNu9tdQNtkRxtZWr+mYgbdvWvkT9o39mTSfi7pzazooS11yBf3Vx/wA9&#10;P9h/auHFYPn9+B+bcS8FxrRlicD8Z+H5GKStjWdJ1PQNSl0XWoGt7uBvLdG+8GrIHNeEfj04Sh8Y&#10;lFFFSYhRRRQAUUUUAFFFFABRRRQAUUUUAFFFFABRRRQAUUUUAFFFFABRRRQAUUUUAFFFFABRRRQA&#10;UUUUAFFFFUWeD/Ejwf8AZnbX9OX923+sX+7Xjb19uXNtBeW7QTjcrL8y18l+LfDc/hvVGg/5Zv8A&#10;PG3+zX69whnv1ul9WrfFA/aOB+I/rEfqFb4o/CcvRRRX3R+mhRRRQAUUUUAFFFFABRRRQAVYs7Oe&#10;5uo7SAbmZvlWo699+GnhL7Nb/wBv3S/vH/1at2WvJzfNY5fR9tM+d4gzuOWYb20/+3Ts/CvhuDwx&#10;pywJ80jf6xq6ySQvTOppSpA5r8Ex+Mliqs61Y/nbF4uWIqe2rfENooormOIKKKKACiiigAooooAK&#10;KKKACiiigAooooAKKKKACiiigAooooAKKKKACiiigAooooAKKKKACiiigAooooAUDIzXtPwc+CHj&#10;P4x64NP8Ox+VZxf667cfu4//AIt66T9nv4A618afEWyTdBpFs3+k3Hr/ALCV+33grwV4e8BaFD4c&#10;8M2629nbrtRV7V6eFy/n/eTP0DhXhN5h/tOJ/hnmfwc/Z+8DfBywWHQIVku2X99dP/rZK9/XJHFN&#10;IJ4zS4wME168IRh8B+y4fD08NH2NGHLEtUUUVZ1hRRRQAUUUUAFFFFADOo5pmwUBuK5XxR4t8P8A&#10;gzS5NY8Q3UdraxD5pJDxQZznGMeeZvCVNmTwBXzT8aP2nPA3wft2trmQXepMv7uzib5zXxd8af24&#10;NW1/zfDvwtVrWH7rX0g/eH/rmlfn7eXl1qN1JqN/I880rbmdzuY1w4jMow+A/N+IOOoUf3OAPVfi&#10;18aPHHxf1b+0PEkpFrG/7q0T/VpXkcku4Ypvlu3alX92ea8Cc5z9+Z+UYzEzxEvbVp80iKiiig4g&#10;ooooAKKKKACiiigAooooAKKKKACiiigAooooAKKKKACiiigBZTubNX7DTbvVb+HSNOjaW6uGWONF&#10;/iaSs+v0e/Yj+Bi6neH4teI4v3UY2aejf+PS1vQo+2lyHuZLlc8wrww0D7h/Z4+EcPwj+H9t4ekC&#10;tdyDzLqX+9L6179nq3pUvHQVH8uD6V9JCHIf0ThcPHD0oUYfDEtUUUVR1hRRRQAUUUUAFFFFAAPa&#10;oiyetMd9tflH+3n+2rD8NLGf4R/DScSa9dJsurlPu2S+9b4TCTxVT2NMDyr/AIKA/tnqFuvgh8LL&#10;rn/V6nfRHp13QfXHWvxY31JNcvcs087M0jNuZm/iqvX6rlmWRwNLkgdAUUUV6IBRRRs+XfQBIkLz&#10;MqQKzMzfKq/xV/Q7+wP+yHD8H/D8fxK8e26t4l1FPkVl/wCPWL0FfN//AATz/Y3/ALVe1+OnxQtf&#10;3Stu0u0df/IzV+4yQ+XjHavgOJM79r/stEyLtFFFfIkBRRRQAUUUUAFFFFABRRRQAUUUUAFFFFAB&#10;RRRQAUUUUAFFFFABRRRQAUUUUAFFFFABRRRQB//Q/fyiiigAooooAKKKKACiiigAooooAKKKKACi&#10;iigAooooAKKKKACiiigAooooAKKKKACiiigAooooAKozQpMvlvtZf4lar1FAH89X7fv7HUnw31Wb&#10;4wfDa2/4kl5JuvreL/l3k9R14r8sK/tC1vw/o/iPTJtG1qBLm0uU8uSJxlWWv5n/ANtP9krVf2d/&#10;GJ1jQIzL4W1GRmtn/wCeL/8APFq+54dzv2kfqlb4jSJ8O0UUV9oaBRRRQBIj7a+wv2Q/2rNf/Zz8&#10;ZL9rZrnw5qLbb20z93/pslfHNSb6wxuDhi4exmZH9lnhHxl4b8c+HbXxT4ZvEutPvkV4ZkP3s114&#10;Oa/ma/Yq/a91L4AeI18M+LZXuPCl+/7xPvfZG/56rX9Ieh+IdK8S6bBrGhzx3NndJ5kM0bblZa/K&#10;MzyueCq+zfwkHT0UUVwAFFFFABRRRQBBjGB6V8iftVfA1fi54QbUNGiX+2dPUvav6/7FfXhxioh5&#10;ZGAKiUIzjyTOHMMDTxtCeGrfaP5jJYZ7aVoJ42ikU7WVuzVVr9I/20f2e2srp/ix4Sj/AHT/APIR&#10;iQdf+m1fm6fvCvm61H2MuQ/nnOsqq5bXnRmJRRRWJ4YUUUUAFFFFABRRRQAUUUUAFFFFABRRRQAU&#10;UUUAFFFFABRRRQAUUUUAWd+/b/Dtr6w+Dn7XHxB+F/l6TrhbWdLX5Nsp/fRrXyOfagAk8VtTryhP&#10;3D08vzKvgpe1w0+U/oJ+F3x++HPxWtRL4avFM38VvL8sq/hXuayoY8jpX8yllqV5pd7HfaRI8E8T&#10;bldG2sK+3fhN+29418LKmkeP4f7Zs1/5bD5bkfUd69ajmUJ/GfqmS8e0q3uY/wB0/Y+NQOgqavDv&#10;hx8dvhz8UIV/4Re+jebvA/yyL/wCvbN4Ir0viP0DDYqniI89GfMWaKjqSkdIUUUUAFFFFABUb1JU&#10;eygD86v2z/gSPE2kN8UPDMH/ABMbFf8ASQg/10H/ANavySBIO6v6cbu2iuLZoJwGRxtZT3r+f79o&#10;b4bf8Kx+KWo6FAu2zuD58H/XOSvIzKh9s/H+O8ijSl9fo/a+I8NoooryT8vCiiigAooooAKKKKAC&#10;iiigAooooAKKKKACiiigAooooAKKKKACiiigAooooAKKKKACiiigAooooAKKKKAD+OuT8Z+Hk8Sa&#10;SYP+Wy/NHXWiLzPwpK6cBi5YWrCtRO/CYuWHqwrUfiifE8yPDcMjrtZfvVHXrvxO8N/YL9dYgX93&#10;P9//AHq8ir+gcqx8MXRhWgf0fkuaxzDDQxMAooor0D2gooooAKKKKACiipIU3sqJ8zPQZTnyHaeB&#10;vDf/AAkOsr5n+pi+aRq+po40hUJH8qp92uW8EeHo9B0SOD/lo3zSNXWDrX4fxTnX12tyQ+GB/PXF&#10;edSzPEz5PhiRUUUV8qfIhRRRQAUUUUAFFFFABRRRQAUUUUAFFFFABRRRQAUUUUAFFFFABRRRQAUU&#10;UUAFFFFABRRRQAUUUUAFFFFADhkmu6+HngXWPiR4xtPBmijdJct87/8APNP42rhSDEa/WH9g/wCF&#10;yaR4auviTqqf6VqbbYN38NunT866cFR9tI+i4eyr+0sXCj9k+0Phz8O9A+GnhaDwv4diWK3gXk/3&#10;2/iZq9Rop2BivpD+iaVGNKPJAdRRRQahRRRQAUUUUAR0UB8VlXmoW1hE11dyLFGi7mdztUCmiJS5&#10;S++FHFULq/s7CMy3bCONeWZjgCvjP4rftrfDvwWJNN8NFtZvl+Xbbn92rf7b1+ZvxR+P3xN+Kc7/&#10;APCQX5trI9LO24jH1PU1zVsXCkfIZvxphMF7kPekfox8Y/22PB/g4tovgJV1nUT8u4N+4Q+5r8u/&#10;iL8UvHXxJ1M6p4yv2uG3fJCPlij/AN1a4DGThaQgqeRXjVswlV0PybOOJsTmcv30/c/lIqKKK4z5&#10;oKKKKACiiigAooooAKKKKACiiigAooooAKKKKACiiigAooooAKKKKAHE7qTGKSt7w34d1bxbr1t4&#10;d0OMy3d2+EA7CimjajRlUnyQPUPgL8H9S+MnjmHQUVl0+D95fS+kf9z/AH3r98fD+iWPh3SYND0t&#10;Fhgto1jRFH3Vryb4EfB3SPg74Ig0Cz2tcN+8uZf4pJfWveI0A4r6XDYb2MbH79wpkEcto88/jkWq&#10;KKK6D6wKKKKACiiigAooooAKrzPt21I7bFr4D/bO/bA0f9nvw82geGyLvxTepttYf4YV/wCer+1a&#10;0KEq0uSAHJ/tuftk6Z8D9Ek8F+CZUn8VXkfH8S2q+p/z/wDW/nb1XVdR1i/m1XVZXnup28yR2O5m&#10;arniHxJrnirW7jxH4gunvr66k8yS4dtzFq5+v03KMojgaRYUUUV7ZqFFFSIm6gARN61+iP7CX7IN&#10;38bfEsfj3xnblfC2mPwr/wDL7LXkv7JX7Lmv/tHeOVgkDweHbNlbULtf/RKV/Tt4P8HaB4I8OWfh&#10;XwxbpaafZR+XDDGPlC18jxFnf1eP1eh8RnM2bOxgsLWOx01FhhjVVjRR8oWtqiivgDMKKKKACiii&#10;gAooooAKKKKACiiigAooooAKKKKACiiigAooooAKKKKACiiigAooooAKKKKACiiigD//0f38oooo&#10;AKKKKACiiigAooooAKKKKACiiigAooooAKKKKACiiigAooooAKKKKACiiigAooooAKKKKACiiigB&#10;v3q82+I/w98NfFLwje+CfFtutzYX8flyIw/8eWvShjtTNqUoycHzRA/k0/ae/Zt8S/s4+On0LVw0&#10;2l3W5tPvD9119D7181V/Xd8cvgt4P+PHgO68DeLIlaOX5oZcfNFJ/Cy1/Lr8cvgj40+A3j288GeL&#10;Im+Vt1rcqP3U8X8DLX6VkGcxxcfZVfjLPG6KKK+kNQooooAK/SH9iH9tC7+B+px/Dn4gStJ4ZupP&#10;3cjfetGkr83qN9cuYYOOLpexrAf2i6VqthrlnFfabKs1vPGskbodystbw4Ffzt/sOfttT/Ce/h+F&#10;XxMuWk8PTtttblv+XP2PtX9BWnXtrqNvHqNpKssMq7o2Q5Vl/vV+U5jl08FV5Khzm3RRRXEAUUUU&#10;AFFFFAGLf2VvqFq9ncIrpINpVvuspr8Rv2nv2fL74Q+IG8QaFEW8P3Z+Qr/y7N/db2r9yZFBXNch&#10;4u8I6H400Sfw7r8Kz2lymyRWrLE4dVoWPneIcip5rR5PtH823lgdDUXU1778e/gXrvwX8S/ZZQ0+&#10;k3Tbra79D/cevAyCtfMVIckuSZ/P2MwNXCVfY1viG0UUUjiCiiigAooooAKKKKACiiigAooooAKK&#10;KKACiiigAooooAKKKKACiiigAooooAuW1zd2dwt1ayNHIv3WQ7WFfWvw1/bJ+LHgMLZ62665aH/n&#10;txKF+tfH+cdKME81vDEzh8B6eAzXE4KXPhp8p+1vgH9tb4U+MMWurznRrpv4LvgfnX1rputaZrdk&#10;t9p80dxFIuVZDlTX8zoGa7Pw1468beCrn7R4U1O6syef3Tttb/gFd8M1/nPvMt8Q6sPcxkOY/pKD&#10;+1SSfSvxV8J/tx/FrQMRa/Hb6og7ldjfpX0l4a/4KEeCLuMJ4n0m9sn7mLbMv6Yrvhi6U9j7PB8a&#10;ZfiPt8p+iwH0p+QOK+XdH/a8+BOtYRddhgP92YPGf1FemWfxm+F+o82PiHT3/wB25iP9a354nu0s&#10;2wlX4KsT1DHsBSfiK4j/AIWT4Gx/yGbI/wDbdP8AGue1L45/CTS8/wBo+IdPi2+tyn+NHPE1ljqM&#10;ftxPWW+VRxivzD/4KEeGImtNI8ZKq7o5Gt3b2Ne6+Jv22fgjouY7a+fUXHa2jY/4V8JfH39quT4z&#10;6CfCNjpP2S0LpIskz7pOK5sTWhych8dxXnWBq4SeG9r7x8bUUUV84fhgUUUUAFFFFABRRRQAUUUU&#10;AFFFFABRRRQAUUUUAFFFFABRRRQAUUUUAFFFFABRRRQAUUUUAFFFFABRRRQAUUUUAZevaVHrelza&#10;dPt+Zflr4/vLN7C6ktJ12tE2yvtSvD/iF4P1W81RdR0O1kufNX5lt0Zmr9G4Hzf2VT6nP4T9L4Bz&#10;j2Nf6nP4ZHidFdA/hXxND9/TLxf+3dqz30TXE/5cbn/v21fqPtqR+2mfRWh/ZOsf8+dz/wB+Wo/s&#10;nWP+fO5/78tR7akBn0VsQ6Dr83+o0+7b/t3atBPBPjSb/UaNet/2waj21IDl69M+Gnh7+1dU/tKd&#10;f3Nv/wChVnw/Cv4mzfvE8Paky/xf6M1e+eD9F/4R7Ro7WQfvG+aT/er5jinN44XDThCfvSPhOOM6&#10;+pYT2MPikdJRRRX4efgQUUUUAFFFFABRRRQAUUUUAFFFFABRRRQAUUUUAFFFFABRRRQAUUUUAFFF&#10;FABRRRQAUUUUAFFFFABRRRQAUUUUAXbO3kvJ47BPvSsqrX9Gfw58Pw+FPA+meHrcBUtYEiwPZa/n&#10;Y0jU5NF1q11mCNZWtZFkVW+63l1+nfgr9v8A8NtGlv450q4sm/v2581P6V6WWzjD4z9H4HzLCYKU&#10;/rM+WUj9LMqOlLlfX9K+atB/ar+BviEf6Nr1vC3pMWhP/j2K9Ltviv8ADy/G+012xdf9mdP8a9rm&#10;ifrFHNMNV+CrE9G+b2puD6CuHl+JngKFd8ms2Q/7bp/jXJ6n+0D8HNGjLX/iSwGPS4Rj+lVzm0sd&#10;h4/HOJ7VyetPr4t1/wDbf+B+iofs15NfN6WsLn/CvAfEv/BQy65h8GaEWP8AC93JisJ4inDdnk4n&#10;ijL8P8dU/UFZdvOAorzjxf8AFnwB4Cgabxdq0Flhcqjv+8I/3fv1+MPi/wDat+N3i8GKXVv7PiPG&#10;2yXyz+Z5r58vLy91K6a51KV55G+8znc1c9TMofYPkcd4jUo+5g6Z+ovj/wDb60i1R7L4fac90w/5&#10;bXHyJXwJ8QPjP8SvidKzeKtSkktz0toz5UY+qpXlFO+avKqZhVmfAZjxPjsb/GmN+5RRRXKfOhRR&#10;RQAUUUUAFFFFABRRRQAUUUUAFFFFABRRRQAUUUUAFFFFABRRRQAUUUUAFFFCfNQWWLaF7m4WCBTJ&#10;NK21VX7zNX7P/sn/ALOo+FOk/wDCW+KI1Ou30fz/APTGP+4K8u/ZH/Zg/sMRfEnx3D/p7LutbZx/&#10;qVr9JkiCknPFe/g8Nye/M/Y+DeFvY/7fifi+yWU+5T6KK7j9KCiiigAooooAKKKKADrUMpytOevi&#10;b9rL9rbw7+zd4aaCApd+I71W+w2Y/wDQpaulQlXlyQArfte/tcaB+zh4T+yWJS78T30f+h2np/01&#10;f2r+anxh4t8TeOfEd14s8W3TXt7eSeZNM53ZarHjzxz4m+Iviq68aeLLx9Q1C8bdI7H/AMd/3K4+&#10;v03Jsmjgo6/GWG/dRRRXumoUUUUAFe9fs9fAXxZ+0L4/h8H+GkZbVPmvrv8AhgjrlPhB8JvGHxr8&#10;d2XgHwRbtNPM37yT+GGL+Nnr+oj9nP4BeE/2e/AUPg3w5GrS/eu7j+KWX1NfP57nMcJH2VL4zI67&#10;4QfCXwd8F/A9l4F8GW6wWdmv3v4pG/iZq9bRAozRUlfmUpSk+aZAUUUUAFFFFABRRRQAUUUUAFFF&#10;FABRRRQAUUUUAFFFFABRRRQAUUUUAFFFFABRRRQAUUUUAFFFFABRRRQB/9L9/KKKKACiiigAoooo&#10;AKKKKACiiigAooooAKKKKACiiigAooooAKKKKACiiigAooooAKKKKACiiigAooooAKKKKAGP9yvm&#10;L9pP9nLwl+0X4Gl8M6+FhvI1Z7K8x80L19QVE671ZKqnUlTlzwA/jo+Kfwy8X/CPxjeeBfG1q1te&#10;2rf8BkX+Bk/2K83r+pr9q79ljw5+0j4Oa0bba65arusrz0PvX8yvjzwH4m+HPiq88F+MbNrK/sm2&#10;yI3/AKEv+xX6dkecxxsbP4yzj6KKK901CiiigAr9Tf2IP23rn4bXsPwo+Kt0ZdBnbZZ3bfes254P&#10;B45r8sqErix+X0sdS5Jgf2madc299Zx3VpIskciqyup3BlrXyK/ng/Yl/bhn+Gk8Pwt+Kt20+gyN&#10;ss7tvvWfsevFf0C6fqNlqFnHqNjKJoZV3I6HcrL/AHq/LMxy6rgp+zqHObdFNVtwzTq4gCiiigCO&#10;ipKKAPMviF8PtA+I/hyfw14ihE9rOvT+IN/eX3r8Ovjh8DfEvwS8SNp+ohp9Nnb/AES6UfKV/uP/&#10;ALdf0ByRB0GK4Tx34D8OfEbw7P4a8UW63FrOuCv/ALMtYYnDRrQPk+I+GaWZ0+f/AJeH84WSKCSe&#10;tfRfx2/Z88SfBXV2kZWu9Ilb9xcY5H+w9fPGfSvmZwnD4z8LxmAq4Sr7CtH3iKiiig88KKKKACii&#10;igAooooAKKKKACiiigAooooAKKKKACiiigAooooAKKKKACiiigAooooAKKKKAD5KKKKCw/Oiiig0&#10;9qFFFFBgFFFFABRRRQAUUUUAFFFFABRRRQAUUUUAFFFFABRRRQAUUUUAFFFFABRRRQAUUUUAFFFF&#10;ABRRRQAUUUUAFFFFABRRRQA5uZc1618GfHsnw2+JmmeJMgQq/lTA/dMUn3q8k96MljVwnyS5zrwm&#10;Jlh6sK0Psn9MVtb6LfwR3VvBCyOu5W2L92rY0fR+v2OH/vha+WP2PPiF/wAJ58JLSG6fdeaWPsc/&#10;1FfXecZ9q+qjLnR/TGX4uOKowxMPtGP/AMI7ov8Az4wf9+lqX+xNH/584v8Avha2MijIo5pHaY/9&#10;j6Ov/LpD/wB8LT/sGnL/AMu8f/fK1q5FMovID42/a++Ii/Dr4UXFppW2O91U/Z48L91T99q/ET7j&#10;19m/tr/EH/hL/iqfDts+bfRF8kj/AKamvjjaZI814OZVuaofgfGWa/W8wl/LD3SGiiiuA+LCiiig&#10;AooooAKKKKACiiigAooooAKKKKACiiigAooooAKKKKACiiigAooooAKKKKACiiigAooooAKKKKAC&#10;iiigAooooAKKKKo1uFFFFSV7UKKKKDAKKKKACiiigAooooAKKKKACiiigAooooAKKKKACiiigAoo&#10;ooAKKKKACiiigAooooAKKKKACiirEMM9zcLBBG0kjNtVV+8WoLGmT7Q4lPzV+nP7KX7K7xGD4kfE&#10;iBfNHz2do4+57nNbH7MP7Jp0Z4fiD8ToQ18PmtrNv+WNfpAqiNCo7V7OAwHJ78z9Y4Q4Q5OXH4+P&#10;+GJZhT5asUUV6h+qhRRRQAUUUUAFFFFABUe5KRnROtfCH7Xn7Yfhv9nXRW0jStl/4kvF/wBGtP4Y&#10;/wDbmrWhQlXlyQA0/wBrX9rnwx+zb4cktYXS98R3if6FZf8As0tfzWeO/HHib4jeJbrxh4tvGu9Q&#10;vG3O7mo/G3jbxF8RfEd14t8W3j3upXrbpJnNcnX6Xk2TRwUbv4ywooor3TUKKKKACu0+HvgHxj8U&#10;fFtn4L8EWbXeoXjbVVfur/tP/sVn+EvB/iPx54jtfCvhW1a91C8k8uNEHWv6XP2Qf2SNA/Zv8KLd&#10;6gqXfiW+Xde3fXGf+WUXtXi51nMcFGy+MyOp/ZU/Ze8Mfs2+C10q0C3OsXSq+oXjD5pXr63qTGaK&#10;/LqtWVWXPMgKKKKkAooooAKKKKACiiigAooooAKKKKACiiigAooooAKKKKACiiigAooooAKKKKAC&#10;iiigAooooAKKKKACiiigD//T/fyiiigAooooAKKKKACiiigAooooAKKKKACiiigAooooAKKKKACi&#10;iigAooooAKKKKACiiigAooooAKKKKACiiigAooooAjdd618K/tifsiaD+0f4YOo6bttPElgp+x3I&#10;H+s/6ZS+1fd1Vnhjf/gNaUK8qMueAH8Zni3wl4j8DeI7zwj4utW0/ULOTy5omXpXL1/TJ+2d+x3o&#10;H7Quif8ACQaCqWnimyT9xN/DMo/5ZPX83fifw3rnhLXrzwz4mtXtNQspPLmhcbWVq/T8mzeGNpf3&#10;yzn6KKK9o1CiiigCRK/Sz9ir9uDUfg7cQ/Dj4mytN4ZkbZBM33rL6+1fmfUm+uHMMvpYuHJMD+0H&#10;SdZ0rXNOi1TSpUntZ08yORDuVlraIzX82P7F/wC23rfwM1CLwN47aS98LztwfvNYtX9FHh7xJo3i&#10;rRrfX/D06XdleJuhmiO5WWvy/NMrqYKfJU+E5zq6KKK4ACiiigCOipKKAOS8S+GdI8T6NLomuwJc&#10;2s67ZEcbt1fjl+0N+yprnwtmk8S+DEe80XO50xukg/8ArV+2EiqVFUbqzt54ilwAysu1ge9ZVsNG&#10;t8Z8/nuQUM1p8k/iP5j6XJr9Rv2g/wBjCDURL4v+FG2C4b5prL7qP/u+lfmTfWF9pV1Jp2qxPbXU&#10;DbZEkG1g1eDisLKifh2dZFWyypyVomdRRRXKeAFFFFABRRRQAUUUUAFFFFABRRRQAUUUUAFFFFAB&#10;RRRQAUUUUAFFFFABRRRQAUUUUAFFFFABRRRQAUUUUAFFFFABRRRQAUUUUAFFFFABRRRQAUUUUAFF&#10;FFABRRRQAUUUUAFFFFABRRRQAUUUUAFFFFABRRRQAUUUUAFFFFABRRRQAUUUUAfcn7Cvj0eHPiXd&#10;eErt9sWqJlF/6ax1+ze8Ecd6/mw8D+I5/CHi7TfFVsdps7pZK/oy0K/h1fRrXVIDlLmNZV+jrXv4&#10;Gpzw5D9t8Psf7XCzw38h01FR1JXcfoZHXBfEHxXa+DPCN/4nvf8AV2cDyH8K7UNyvvXwd+3j40Gh&#10;fDSHwvA+2bWJdjf9c061NWfJHnPLzfGfVcJVr/yn5Ea3rF1r2s3WuaiWaa6kaeRm/vSVl0U5a+WP&#10;5qqz5vfG0UUVJgFFFFABRRRQAUUUUAFFFFABRRRQAUUUUAFFFFABRRRQAUUUUAFFFFABRRRQAUUU&#10;UAFFFFABRRRQAUUUUAFFFFABRRRQAUUUUAFFFFABRRRQAUUUUAFFFFABRRRQAUUUUAFFFFABRRRQ&#10;AUUUUAFFFFABRRRQAUUUUAFFFFABRRRQBIfk4pUj8w0Ek16p8Kvg340+L2r/AGDwzDst1/112/8A&#10;q4/pRTpzn8B1YPB1cRPko/EcPougax4i1mHQPDlu97cznaiINzV+uf7OX7Jmj/DQR+LvGAW81116&#10;/ejh+lexfBX9nrwb8GdL8vS0+0X0g/fXbr8719EceXxXv4fAqHvzP2fhng6OB/2nGe9MciVJUlFd&#10;x9+FFFFABRRRQAUUUUAJ0GajZ1XrSu2wV+YP7Zf7d2k/BlZ/h98N5EvfFDLtlcfNHZcdT71rh8LU&#10;xEuSiB2X7Y37bGgfAHTZPCvhIx3/AIpnj+SP7y23+3NX85/ifxVr/jbXrjxN4mupL3ULpvMkldtz&#10;Fqp6xres+IdUutc8QXL3t9dyNJJcTnczNJ/FWPX6jlOTU8DH++WFFFFeuahRRRQAVueHvDHiDxbr&#10;dr4c8OWz3t9fyLHDCg+YtUeg+HtZ8Vaza6B4ft3vb69k8uGFF3MzV/Rj+xn+xlpHwB0dPFPi+Nbv&#10;xVeJ+8k+8tuvoK8XNs2jgY/3zI1/2Mv2OtK/Z48Prr/iQJd+KL1F8+b+GBf+eMNfoBsoRakr8wr1&#10;5V5c8yAooorMAooooAKKKKACiiigAooooAKKKKACiiigAooooAKKKKACiiigAooooAKKKKACiiig&#10;AooooAKKKKACiiigAooooA//1P38ooooAKKKKACiiigAooooAKKKKACiiigAooooAKKKKACiiigA&#10;ooooAKKKKACiiigAooooAKKKKACiiigAooooAKKKKACiiigCN03V+fH7ZH7G+h/H/RZfEfhtEs/F&#10;NomYJsfLN7Gv0LqPala0K8qEueAH8X/iTwxrnhLW7jw54mtZLG+tW8uSB12sGrn6/pf/AGzv2NtA&#10;/aE0GTxF4dVLTxTZr+4m/hm/2Hr+cTxV4T1/wPr154Z8UWr6fqFq22SFx8wav07Js2hjaf8AfLOb&#10;ooor2jUKKKKAJN9fb37I/wC2V4u/Z31aPQ9YL6h4Ynf99aMfmh/2oa+HaK5cVgoYuHs6xkf2TeBv&#10;HPhj4i+Hbbxb4Ouo73Tbxd8MqV3Wcj2r+U/9mT9qrxt+zj4kWbTS13oc7/6bp7HkH1Ff0n/CL4ye&#10;C/jX4Sh8Z+Bbpbm1lX5k/wCWkTf3WWvzLN8lq4Gevwg4HstFFFeSQFFFFABRRRQBUK5AAHFfM/xu&#10;/Zq8F/GGA3F0n2TUlX93eQr84r6cPTk4prKHSpnHnOTF4Sliqfsa0fdP52vip8F/Hvwj1I2fii33&#10;Wrt+7u0+aOSvJa/pX8Q+G9D8UaU+k6/bx3dtKvzI67lavzH+Nv7EF3p7yeIfhQxmh+82nuen/XFq&#10;8fE5by+/A/IuIOB6uH/fYP3on5wUVqalpWpaPfyaVrFs9tcRNtZJF2stZdecfnk4coUUUVJkFFFF&#10;ABRRRQAUUUUAFFFFABRRRQAUUUUAFFFFABRRRQAUUUUAFFFFABRRRQAUUUUAFFFFABRRRQAUUUUA&#10;FFFFABRRRQAUUUUAFFFFABRRRQAUUUUAFFFFABRRRQAUUUUAFFFFABRRRQAUUUUAFFFFABRRRQAU&#10;UUUAFFFFAC54xX7j/sdeLx4v+DWnLMd01iGtZPqtfhweK/Sf/gn14r+z6zrPgeRjtIW7iU+h616G&#10;WT5ZH2/A2M+r4+MP5z9XKkqNKkr3T95IWwBuPavxK/be8af8JL8XxoUD7odHhVP+2slfs7q10tjp&#10;st7IcRxqzNX84vxA1+XxX411XxLKSTeXksn/AI9XDj5e4fnfiDj+TDQw385x9FFFeAfiYUUUUAFF&#10;FFABRRRQAUUUUAFFFFABRRRQAUUUUAFFFFABRRRQAUUUUAFFFFABRRRQAUUUUAFFFFABRRRQAUUU&#10;UAFFFFABRRRQAUUUUAFFFFABRRRQAUUUUAFFFFABRRRQAUUUUAFFFFABRRRQAUUUUAFFFFABRRRQ&#10;AUUUUAFFFFAC9DxVi1T7S6xkMzN91RXp/wAMPg749+Kt+LLwnZF4d37y5k+WOOv1r+B37J3gX4Tx&#10;rq+oxrqes/xXMw6f7i120cBKrqfV5Jwriczl/LD+Y+LPgX+xrr/i+SPxD8Slex037y2n/LeX61+s&#10;PhTwj4d8G6HFofhq2S2s4l2rGi4FdaiYTikIOODg17lGjGkftGTcP4bLIclFe9/MT7KkoorQ90KK&#10;KKACiiigAooooAQnFRu+xeazb2/tLC1e+u3WGGNdzO52qFr8M/20/wDgoFd+JHufhb8D7owWXzR3&#10;mpL96X/YhrrwWBq4up7OmB6x+2j+33D4VW6+FvwZmE2qfcu9QX7sP+zF6mvwyvL+6v55Lu7keWSV&#10;t7O53MzVXd3dt8n3m+81R1+o5ZlNLAR5IFhRRRXomoUUUUAFbnh7w3rHirWbXQPD9s97fXTeXDDC&#10;NzM1SeGPDGv+MNet/DHhi1fUNQum2xwovzFq/o1/Y5/Yy0b9n/RB4k8TrHd+KbpP3k2Nyw+wrxc2&#10;zaOBj/fMjP8A2MP2K9G+AWkx+K/F8cd14qul3PJ95bf2H+NfoukKbalT7lPr8wr15V5c8yAooorM&#10;AooooAKKKKACiiigAooooAKKKKACiiigAooooAKKKKACiiigAooooAKKKKACiiigAooooAKKKKAC&#10;iiigAooooAKKKKAP/9X9/KKKKACiiigAooooAKKKKACiiigAooooAKKKKACiiigAooooAKKKKACi&#10;iigAooooAKKKKACiiigAooooAKKKKACiiigAooooAKKKKACvgr9rz9jrw7+0Xox1fRgmn+J7Vf3F&#10;1/DL/wBMpvavvWmP9ytKFeVGXPAD+M7xz4G8T/DrxHeeD/GNm9pqFq2yRHH/AKB/sVx9f1I/tU/s&#10;k+D/ANpDw+XnRbLxBZr/AKHfKOQa/mt+Jfw38YfCjxXeeCPG9m1lqFq38Q+Vl/vJ/fSv0zJs5jjY&#10;2+2WcBRRRXumoUUUUAFe6/A34/ePfgD4rHifwbP+5dv9Ks34jnX+6y14VRWeKw0MTH2dQD+sz9nn&#10;9pTwF+0R4VXXvC0yxXca/wCl2bn95C3vX0pX8b3w1+KHjP4R+K4PGXgW9ayv4G+8Pusn91/761/R&#10;r+yl+2b4L/aN0ldJvNmmeJIF/fWTH73+1FX5vnWRTwb56XwGXIfeFFV0dFqxXzxAUUUUAFFFFABU&#10;b1JUdAHgHxc+AHgH4w6f5PiK1VLlP9XcRfLLH9DX5Q/Fv9lL4j/DGV76wjbWNLTrLEPnVf8AbSv3&#10;X6ryc1BNCsy4bBrnrYeFY+WzrhXDZn7/AMMj+YilDGPpX7cfF39j74efEwSatpif2Xqr/N9ohX7z&#10;f7a1+YHxU+AHxK+EU7Pr1obqw3fLeWw3Rj/f/uV41bL5Uj8mzfhXF5d78480DwWiiiuM+RCiiigA&#10;ooooAKKKKACiiigAooooAKKKKACiiigAooooAKKKKACiiigAooooAKKKKACiiigAooooAKKKKACi&#10;iigAooooAKKKKACiiigAooooAKKKKACiiigAooooAKKKKACiiigAooooAKKKKACiiigAooooAKKK&#10;KACvo39lvxQ3hn456RK52rfE2hr5zAzWvoOqz6JrlnrEH3rWZZF/7ZtW2GnyS5z08txP1fEwrfyn&#10;9NSEHipccYrl/DupR65otpqifduoUk/77XNdL0r6hn9MUqnPHnPnr9pXxP8A8In8F9b1CP8A1jwG&#10;Ff8Aek+SvwBHWv13/wCCgfiE2Pw/03w5H97UbwD8h/8AXr8i/wCOvDzKp73Ifi/H+I9rjvY/yxI6&#10;KKK80/PAooooAKKKKACiiigAooooAKKKKACiiigAooooAKKKKACiiigAooooAKKKKACiiigAoooo&#10;AKKKKACiiigAooooAKKKKACiiigAooooAKKKKACiiigAooooAKKKKACiiigAooooAKKKKACiiigA&#10;ooooAKKKKACiiigAznmpNlXbGzvtVvF03SrZ57iVtqoi7mavuX4SfsQeKvE4j1f4jzf2bbN/y7L8&#10;05+prenRlV+A9jLcnxOYS5MNA+LfDfh3XvE+qpovhi0lvruTokQ3V+ivwf8A2F9/la58WZfMPLLY&#10;xfdB9zX3n8PfhJ4J+GWnLp3hCyjtV/ibGZJP95uteqfwV61HAQh8Z+rZFwLQw/77Ge/I5/QPDuj+&#10;GtOTStEto7W3iG1I0Xaorom+7RvFSda9A+9hCMY8kB1FFFBqFFFFABRRRQAUUVHvoATdXHeLfGfh&#10;zwHoNx4m8W3ken6fapukmkb5Vrg/jN8ZvAPwN8LP4w8d3SwR/dhRf9ZK391Vr+b39pv9rPxz+0fr&#10;uNQLWWhwP/o2noeSfU162VZLVx09PhA9m/bB/bq1/wCONxL4M8ASSaf4WVtjn7sl3X500UV+mZfl&#10;9LCQ5KJ0BRRRXWAUUUUAFdZ4H8GeJviL4ltfCfhKze91C8bbGiD/AMerT+G3wz8afFnxhZ+CfBFm&#10;11f3LdF+7Gv95/7qV/Sn+yt+yR4O/Zu0HfGq3viC8X/TL5hyfavCznPKeCj7vxmRzH7H37G3h39n&#10;TRU1jWAl/wCJ7pf9Ku/4Yv8AYhr71RaKkr8zr15V5c8yAooorMAooooAKKKKACiiigAooooAKKKK&#10;ACiiigAooooAKKKKACiiigAooooAKKKKACiiigAooooAKKKKACiiigAooooAKKKKACiiigD/1v38&#10;ooooAKKKKACiiigAooooAKKKKACiiigAooooAKKKKACiiigAooooAKKKKACiiigAooooAKKKKACi&#10;iigAooooAKKKKACiiigAooooAKKKKAI3XetfLH7Sn7MHgn9o/wAKNpWvxrb6nAv+hXyj54Wr6rqN&#10;03U6dWVKXPAD+Pf4y/Bfx98D/GM3gvx3atBIv+pmX/VzRf3kavJ6/rp+O3wC8A/H7wjJ4W8aQBsf&#10;NBOv+tgb+8lfzM/tC/s3ePf2ePFjaF4oTzLGVv8AQ7xF/dyrX6RkmeRxS9nV+Ms+fKKKK+kNQooo&#10;oAK2NB8Q6x4Y1SHX9AuZLG+tZPMjmRtrBqx6Kyn74H9AH7IX/BQDR/iV5Hw++LsiWeuf6uG7Y7Yb&#10;uv1WSSMopzX8VsE3k/Om5W/vV+tX7H3/AAUJ1Lwf9m+Hfxuma50z7lrqP3pIP9mavh874b5f32EM&#10;+Q/faisDR9b0rX7CLWNHnjubW5XdHNEdystb9fHmYUUUUAFFFFABRRRQAh6Vm3VnBfRNb3CrJG33&#10;lYVpA5pmcUeRLjzHwr8Vv2JvAHjMSap4T/4k2oN82YV/cs3+2lfmd8S/gL8SvhXO3/CSWDXFqPu3&#10;dt80Zr+hYpjvWbd6bZahE0V1GsiP95WG5TXJWwcZnxuccF4THe/S92R/Mp8tKrtF0Nfs18V/2Jvh&#10;7448zUfC5Oi6gw+9CuYW/wB9K/Nv4kfs9fFP4XSyPrVgbuzT/l7tuY/xFeTWwEqR+X5pwni8v9+c&#10;OaJ4NRRRXGfJhRRRQAUUUUAFFFFABRRRQAUUUUAFFFFABRRRQAUUUUAFFFFABRRRQAUUUUAFFFFA&#10;BRRRQAUUUUAFFFFABRRRQAUUUUAFFFFABRRRQAUUUUAFFFFABRRRQAUUUUAFFFFABRRRQAUUUUAF&#10;FFFABRRRQAUUUUAfvr+yxr48S/BLQ7wnc0cAib8K+iu34V8B/sCa79t+Gl7osh+ayuyMfX/9Vffb&#10;HGPpX1dKfPE/pfIMT9YwNKp/dPx2/b68R/2n8TbDw9F92ys97f70jV8HfwV79+0vrbeIPjhrtwz7&#10;vs8ogX/djWvn4/dr57Gz56p+EcRYj6xj6sxKKKK5T58KKKKACiiigAooooAKKKKACiiigAooooAK&#10;KKKACiiigAooooAKKKKACiiigAooooAKKKKACiiigAooooAKKKKACiiigAooooAKKKKACiiigAoo&#10;ooAKKKKACiiigAooooAKKKKACiiigAooooAKKKNlAC5zSbK0NN0rVdYvV03R7eS5uH+6iDc1fbXw&#10;q/Yf8c+LXTVPH0/9k2nXyU+ac/U9q3p4WU/gPZwGT4rHS5MNA+I7WwuNSuVtNPjeed/uqi7mavtX&#10;4TfsSePvGOzVvGznRLNv+WI+ac/4V+mPw2+A/wAOPhbaCHwvp6JL/FM/zSt+Ne0RxhUx0FepRy2E&#10;PjP07KPD+lD38dLmPFfhr8Cfh58KbfyfClmiS/xTP80rfjXtYAK4p0Zz3zUtelGPKfoOHw9LDx5K&#10;MOUkooooOgKKKKACiiigAooooAKKKr+dQAO+2vjf9p/9rvwJ+znpTR3brf67Oh+zaeh5P+1L6Cvn&#10;H9r3/goPoXwxW48BfCCRNQ17/VzXX3oLT61+DPiTxPr/AIt1u68R+Jrt9Q1C6bdJcOdzFq+nyXh6&#10;eK/fVvgLO6+Mnxt8e/HLxZJ4s8e3jTP92O3z+6iX+6qV5LRRX6FTpww0PZ0zUKKKK0AKKKNlABXs&#10;/wAFfgj47+OvjGLwf4EtWlLN++uW/wBXbL/eZq6r9nL9mPx5+0Z4lXTPD4a10uJ8Xd8y/LEtf0v/&#10;AAT+BfgT4CeD4fB/ga2EcY/10zD97M3952r5vPM9jhF7Kl8Zkch+zf8AszeCf2cPCa6J4cjWa9l2&#10;teXjL+8mavqMc0YzRX5vVqyqS55kBRRRSAKKKKACiiigAooooAKKKKACiiigAooooAKKKKACiiig&#10;AooooAKKKKACiiigAooooAKKKKACiiigAooooAKKKKACiiigAooooAKKKKAP/9f9/KKKKACiiigA&#10;ooooAKKKKACiiigAooooAKKKKACiiigAooooAKKKKACiiigAooooAKKKKACiiigAooooAKKKKACi&#10;iigAooooAKKKKACiiigAooooAidNwya8t+J3wu8F/F7wrP4L8d2S3tlMP4vvJ/tK/wDC1er1HSjK&#10;UXzQA/ll/ap/Y78afs6a22oxq+peHJ2/0W+Uf6v/AGZq+Oa/s78TeFtA8W6HceHfEVsl3Y3Uflyw&#10;yLlWX0r+fH9sH9gvWvhBLcePPhfG9/4b+9Jbr80tn9K++yTiKNf9zi/iLPzSoqT+Co6+wNQooooA&#10;Kk31HRQB9pfss/tm+O/2d9Uj0e68zVfDUrfPZuf9X/tQvX9GHwo+MvgX40+GYvFngG8W7tWH7xf+&#10;WkTf3WXtX8fu+vW/g18bfiD8DPFsfijwFetbv92a3z+7lX+6y18xm/DscV+8w/xGR/YKrUV8S/sv&#10;ftl/D79oqxXSkddM8QxrumsJTz/vReor7WR926vzupSlQlyTILFFFFSAUUUUAFFFFABRRRQBHVaa&#10;3gmVknVWV/vK1XaKAPi34r/sb/DXx9v1DSEbR9QYf6+0XB/Kvza+Jn7LPxY+GvmTTW39qWS/8t7Q&#10;bj/wNK/e0xqVzmoZLaKUfvRurCvhYVdz5HN+DsJjvfh7sj+YenB2X7pxX7pfFH9k34W/Etmuzbf2&#10;fqDf8vNsu3P+8v3H/Gvzc+J/7InxR+HTPd6bF/bVgvRrcfvVX/aSvJrZfKJ+X5twhi8D76hzRPk6&#10;ipni2StA+5WX7yt2qGuE+QCiiipICiiigAooooAKKKKACiiigAooooAKKKKACiiigAooooAKKKKA&#10;CiiigAooooAKKKKACiiigAooooAKKKKACiiigAooooAKKKKACiiigAooooAKKKKACiiigAooooAK&#10;KKKACiiigAooooA/SH/gnjrgXxDrvh09JIkn/Piv1Mv7lLOzmu3/AOWSM1fin+xHqh0z44wWw4F5&#10;ayoR9K/XX4sakNF+G2tamTtaKzlO7/gNfR4Of7o/c+DcZ/wkc/8AJzH89vjPVX1vxhqmsv8AeuLq&#10;V/8Ax6udJyaa772Z3+81FfPz+I/Eqs+eXOFFFFQYhRRRQAUUUUAFFFFABRRRQAUUUUAFFFFABRRR&#10;QAUUUUAFFFFABRRRQAUUUUAFFFFABRRRQAUUUUAFFFFABRRRQAUUUUAFFFFABRRRQAUUUUAFFFFA&#10;BRRRQAUUUUAFFFFABRRRQAUUUUAKM54oIxXV+FvB3inxvqY0jwhYTXk7dkX7v++/8Ffe/wALf2C7&#10;65Cat8Ub7YPvfZLRuPzrpo4OVX4D3MtyHF5hL/Zon586F4Y17xLqi6P4Ys5NQuW/giXc1fdPwx/Y&#10;T8U6ysep/Em6/s+L/n2tjuc/U1+mngf4ZeCPh3p66d4R0+GziUfwD5m/3mr0XZ716dHLYQ+M/Uco&#10;4CoUffxkueR5H8PPg58PPhlaC18J6fHbH+J9uZG/3mr1wj5OlCHP8Walr0vhPu6OHp0Y8lGHKFSU&#10;UUjoCiiigAooooAKKKKACiiigBOoqN2C08ntXzj8ev2jfh1+z54dbV/G90omlX/R7NPmnmb6U6cJ&#10;VJcsAPYfE3izQ/BmjTa/4muY7KxgXdJPKdqivwc/a5/4KGa/8Q/tPgD4LyPp2kfdmv8A7s8647Ds&#10;K+Uv2kP2rviH+0Tqu7V5W0/R42/0bT4j+7GOOa+Wv4fLr7zJ+Go0v3mL+I05CR3d/v8AzVHRRX2B&#10;oFFFFABRRQlABX3F+yb+xf4x/aG1Rde1hZNL8MRt+8u2HzTf7MNe1fsefsBat8RHt/iF8YIms9D+&#10;/BY/dkufc1++mg6Do/hrSYNG0O3jtbO1Xy4YoxtVV9K+MzviLk/cYUyOW+Hfw08IfC/wrb+EvBFm&#10;lnYWy7URO/8AtN/eavSf4KRUC8VLXwkpOT55EBRRRTAKKKKACiiigAooooAKKKKACiiigAooooAK&#10;KKKACiiigAooooAKKKKACiiigAooooAKKKKACiiigAooooAKKKKACiiigAooooAKKKKACiiigD//&#10;0P38ooooAKKKKACiiigAooooAKKKKACiiigAooooAKKKKACiiigAooooAKKKKACiiigAooooAKKK&#10;KACiiigAooooAKKKKACiiigAooooAKKKKACiiigAooooAKz7i2gvIGgnRZI3XaysPlK1oUUAfiN+&#10;2P8A8E9DIt38SvgVb/vTuku9KXv/ALUNfi5c209tK0F3G0UkTbGRl2srV/as4BQg1+bX7W/7CHhr&#10;44Qz+L/AKppXicfx/djuPrX1mR8Sew/c4nY05z+caiur8a+C/FPw/wDEc/hbxhp8lhe2zbZEcVyl&#10;feU6nPDnNAooorUAooooA2NH1jVdE1SHWNGuXtryBt0dwh2srV+137KH/BSCx1YW/wAP/j1ItreH&#10;93Bqn/LKT/rr6V+HNSJXm5plFLFx5ZmR/aTY3drqFsl1ayLJHIuVZTuUrWnnvX8xn7Lv7dXj/wCA&#10;ckPhzxFv1rw3/Fas/wC9hX+9C1f0KfCj4xfD/wCNPhmPxT8P9QS7tW+8v/LSNv7rJX5tmOU1cFO0&#10;9iD2OioldO1S15oBRRRQAUUUUAFFFFABRRRQBHRUlFAHzT8Uv2bPhf8AFPdcaxZLb3zfduoPll/O&#10;vzV+K37G3xL8DM+oeGs63Yrz+7H+kV+2uDswxzTGAKc81z18PGZ8zmvC+BzD35w5ZH8x00L28rQX&#10;KNFIvysrLtYVHt2dK/ff4ofs5/DP4oxl9fslju2+7cw/LLX5lfFf9jb4lfD+R7/wz/xPtPXnCDbc&#10;LXlVctlD+Gflmb8FYvBe/D34nxxRU1zDPbStBPG0ci/eVl2stQ1558WFFFFBAUUUUAFFFFABRRRQ&#10;AUUUUAFFFFABRRRQAUUUUAFFFFABRRRQAUUUUAFFFFABRRRQAUUUUAFFFFABRRRQAUUUUAFFFFAB&#10;RRRQAUUUUAFFFFABRRRQAUUUUAFFFFABRRRQB7d+zpqa6R8afDtw7bVNyqH/ALafJX66ftbasmk/&#10;ArXJwdpnhEY/HFfiT4Kv/wCzfGmi6j93yr6J/wDx6v1j/bp1Pb8E4oIz815eQBa9fL6n7qZ+mcLY&#10;z2WUYs/HCiiivIPzMKKKKACiiigAooooAKKKKACiiigAooooAKKKKACiiigAooooAKKKKACiiigA&#10;ooooAKKKKACiiigAooooAKKKKACiiigAooooAKKKKACiiigAooooAKKKKACiiigAooooAKKKKACi&#10;uz8I+BvFvxA1AaZ4UsJryVvQfKv++9fot8KP2D9PiRNX+KNz9pk+99khP7lf8a6aODlWPey3h3F5&#10;hL9zE/O7wd4F8YePNQGmeDNOmvZW7oPkX/fev0L+F37BdsuzVfipdefLjP2S3bEdfoh4Z8FeGvCF&#10;iuleHrOOyt0+6kQ2iuvLADNenRwEYfGfqmS8C4bC+/ifekcX4R8EeHPBWnLpXhmyhsrVeiRLtFdt&#10;RTsDFeifc0qUaUeSA2pKKKDUKKKKACiiigAooooAKKKKACiio3fbQA8jjFRs2zk1wfjzx/4S+G/h&#10;6bxV421CLT9Pt13NNI1fgr+1L/wUO8UfFAT+C/hWZNF0JtySXX/Ledfau3AZXVxs7U0B90ftVf8A&#10;BQTwn8IPP8GfDQrq/iPAVnX5ra1PvX4HeO/H/i34l+IpvFvje9kvb+duXdv/AECuPd97s77mZ/71&#10;FfpOWZNSwMfc+MsKKKK9c1CiiigAoor0P4a/DLxt8WfFMPg/wLZNf3snZR8sa/3nf+ClUqQhDnqA&#10;cRpum6jrF/HpWlRPc3U7bI4UXczN/u1+437Hf/BPWy8OG1+JHxwt1m1L/WW2nN92H/al9TX0r+yh&#10;+xF4M+AFlF4h8QBNV8TSJ+8u2X5Yv9mGvvgYxxX55nfEbr/ucNsZ85XhjjTEaKqqv3dtXaKK+WMw&#10;ooooAKKKKACiiigAooooAKKKKACiiigAooooAKKKKACiiigAooooAKKKKACiiigAooooAKKKKACi&#10;iigAooooAKKKKACiiigAooooAKKKKACiiigAooooA//R/fyiiigAooooAKKKKACiiigAooooAKKK&#10;KACiiigAooooAKKKKACiiigAooooAKKKKACiiigAooooAKKKKACiiigAooooAKKKKACiiigAoooo&#10;AKKKKACiiigAooooAKilTeKlooA+WP2jf2XPh9+0V4cOn+JIfs+owL/ot9CP3sTe1fzffH39nT4i&#10;/s++JW0Txpbs9mzf6LeIP3cq1/XEy7hXnfj/AOG3hP4o+Gp/Cfjiyjv7G5Xa6Ov/AI8v91q9nKM9&#10;q4T3JfAWfxy7KK/Q39q39g/xf8DHm8XeB1k1jwxu3MQu6W0Svzy2bq/SsFmFLEw56JqFFFFdQBRR&#10;RQAV6f8AC34vePfg34hh8UfD6/ksp1b51H+qkX+6yfx15hRWdSjCtDkqAf0mfst/t4/D343pD4b8&#10;WlND8SfxW7t+7uW/vQtX6I70+6K/iqhmkhZZ4GZWX7rK3zLX6jfsv/8ABRrxR4AEHg/4zGTV9JXb&#10;HHe9bmDjHI7ivhM44YnS/eYYz5D+hXqKMcYNcF4G+IXhL4keH4fFPgq/h1HT51+SaFt1dyjo33a+&#10;Ql7r5ZGZLRRRTAKKKKACiiigAooooAKjqSigCOh6kooA+aPir+zd8NPiujS6xai3vcfJdwfLKPxr&#10;8u/iz+yV8S/ho0l9YRnWdOT/AJawjDqv+0lfufuDLwc0yWFJEywzXPWw0ap8vm/CmDzBfDyyP5iv&#10;LjV/LTrTiChr9v8A4wfsj/Dz4pxyapYoNL1Vh/x8242hv99e9flj8Wf2f/iH8IbhpNdtzc6fu+W8&#10;thuj/wCBj+CvGrZfKlsfk2d8JYvL/f8AiieEUUUVxnyAUUUUAFFFFABRRRQAUUUUAFFFFABRRRQA&#10;UUUUAFFFFABRRRQAUUUUAFFFFABRRRQAUUUUAFFFFABRRRQAUUUUAFFFFABRRRQAUUUUAFFFFABR&#10;RRQAUUUUAFFFFAFi2fyZ4Z/7rK1fpP8Ats6ytx8MPB6r/wAvH7z/AMgqf61+a+P3Wa+wf2nr/wC2&#10;+DPh+ueumB/0FduFqfuqh9VlOJ5MBi4HxvRRRXEfKhRRRQAUUUUAFFFFABRRRQAUUUUAFFFFABRR&#10;RQAUUUUAFFFFABRRRQAUUUUAFFFFABRRRQAUUUUAFFFFABRRRQAUUUUAFFFFABRRRQAUUUUAFFFF&#10;ABRRRQAUUUUALnNP2VYs7O71K9j07TYHnuJW2oka7mNfd/wg/Yi8S+K0i1v4kynTbVsn7JH/AK8r&#10;6E9q2o0ZVvgPYy7J8TmEuTDQPinw34X8R+K9XXRPClpJf3DdkG6v0R+En7CVxL5esfFW43E/N9ig&#10;Pyj6mvv/AMB/C3wT8ONNXS/CNhHaRr94qvzN/vN1avTRwK9ejgIw+M/Vcl4FoYb38Z78jjvCngnw&#10;z4M04aR4ZsobK3X+CFdtdi33aN4qTrXoH30IRjHkgNqSiig1CiiigAooooAKKKKACiiigAooooAK&#10;KjrkvFvjDw54J0KfxJ4qvY9NsYF3STTttVaUPeA6jzI/uGvif9pP9tv4Y/s+2k2k5XVdex8lhEef&#10;+BtX55/tO/8ABSvWPEJuPB/wLLWdn/q5NU/5bv8A9ca/JS8v7rUrqTUdRkeeaVtzO7bmLV9blPDF&#10;Sr7+KNOQ9o+M/wC0L8S/jz4hbWPHuoMYd37m0jbbBEteFt9+iivvKOFhhoezpmgUUUVqAUUUUAFG&#10;yjZX6h/sn/8ABPPX/iYtv42+MccmnaGf3kdl92e5+voK4swzClhIc9YD5d/Zy/ZX+In7RutLDosT&#10;WWjxt/pOoOP3Y+lf0efAr9nj4e/s+eGV0DwNZqsjj9/dv808zf3nevWfDHhLw/4J0KDw54VtY7LT&#10;7VNscCDaq11mABmvzTMs5q4z3X8JzjqKKK8oAooooAKKKKACiiigAooooAKKKKACiiigAooooAKK&#10;KKACiiigAooooAKKKKACiiigAooooAKKKKACiiigAooooAKKKKACiiigAooooAKKKKACiiigAooo&#10;oAKKKKAP/9L9/KKKKACiiigAooooAKKKKACiiigAooooAKKKKACiiigAooooAKKKKACiiigAoooo&#10;AKKKKACiiigAooooAKKKKACiiigAooooAKKKKACiiigAooooAKKKKACiiigAooooAKKKKAMy5s4L&#10;yKSCdVeOVdrIw+U1+Pn7Wn/BOO18QNc+OvgNElpffNJNpf3Ypv8Adr9ls96j2pXVg8dVws/aUQP4&#10;t9V0TWPD2ozaPrltJY3lq22SGZdrBqx6/qT/AGlP2PPhv+0VpzTalGuna2i/udQiXkV/O/8AG39n&#10;r4ifAHxEdA8e2bLE7fub1PmglWv0XKc9pYtW+2WeGUVI9R17xqFFFFABUm+o6KAPbvgr+0F8SPgN&#10;r41rwFetBF/y2tG+aCX/AHlr9+f2aP26vhr8e4ItA1F10XxFj5rOc7Vl/wCuL1/MxViG5nhlWeCR&#10;opF+ZWVtrLXhZrkdLF/4zI/tXV9w4pa/ni/Zo/4KQ+OPh8bfwr8Xw+uaP9xbxP8Aj5i+o71+53w4&#10;+KPgj4qeHo/E/gXUob+yk/iQ/Mv+yy/w1+f4/Ka+CnaoiD1OimJ9yn154BRRRQAUUUUAFFFFABRR&#10;RQAUUUUANA4rIvLG2v4Gtb6NZYnG1kYZU1s1HQTKHMfnL8Zf2G/D+viXXvhk66Ze/ea3P/HvJ/hX&#10;5jeMvA3izwFrR0LxhZSWFyvTI+Rv9x/46/pO8vFec+O/hn4L+JOlvpHiyzS6hfpuHzKf9lq462Bh&#10;P4T4TPeCKGL/AH2D9yR/OOU3UmcV9wfG/wDY58U+AZJPEHgLfqum/eMP/LeL6etfE7/f2bWVl+8r&#10;V4lahOj8Z+Q4/Kq+X1fY4mJXooorE8oKKKKACiiigAooooAKKKKACiiigAooooAKKKKACiiigAoo&#10;ooAKKKKACiiigAooooAKKKKACiiigAooooAKKKKACiiigAooooAKKKKACiiigAooooAX+Cva/izr&#10;D6poPg+F23eRpe3/AMerxOul17Vf7SstLg/54W/l/wDj1aQ+CZ2063JCcP5jmqKKKzOIKKKKACii&#10;igAooooAKKKKACiiigAooooAKKKKACiiigAooooAKKKKACiiigAooooAKKKKACiiigAooooAKKKK&#10;ACiiigAooooAKKKKACiiigAooooAKUjFSD1rpfCXgzxP4/1ZND8K2TX0x6gcIv8Avv8AwUQpzn8B&#10;tRoyqy5IHOqEjPzGvo34Pfsx/EX4tTx36xNpmlfxXU4wX/64pX3P8E/2KfDvhDytd+IGzVNSHziM&#10;j9xG3sK+97axtbSIRQgAL0C161HLLfxD9OyDgWUv32PPCvhH+zr8PPhDADoNus14337qUbpW/Gvo&#10;EoccUwkNxnFTbf3eM17EY8p+o4fCU8PH2NGHLEmooopHWFFFFABRRRQAUUUUAFFFFABRRRQAUUVH&#10;QAVE03zbCprzz4jfFHwR8K9Bk8TeOdQhsLOMfekb5j/ur1avw2/aV/4KReMfHr3HhP4OB9F0n7r3&#10;zf8AHzL9B2rtwOWVsXO1MD9K/wBpL9uD4Vfs/W8mjxuuteIP4LC2O7H/AF1btX4CfHP9pT4pftBa&#10;t9u8dXrfY1b9zZx/LBHXhFzcz391JdXcjSyStuZ2bcxqvX6HlOR0sJ7/AMcyw30UUV7pqFFFFABR&#10;RRQAV1ng3wV4p8e6/b+FvB9lJqWoXTbY4ohur339nT9k34m/tC6wp0W3bTtHVv3uoyj92F9AO5r+&#10;iL4Cfsz/AA3/AGetDGm+D7PddOi/aL6X5p5m96+ezbP6eF9yl8ZkfJX7J/8AwT08MfCv7P4y+Kvl&#10;ax4gX94kWN0Fs3tX6jJCFHycU9UROlSDHavzrEYupiJc9RkDE+RKkoorAAooooAKKKKACiiigAoo&#10;ooAKKKKACiiigAooooAKKKKACiiigAooooAKKKKACiiigAooooAKKKKACiiigAooooAKKKKACiii&#10;gAooooAKKKKACiiigAooooAKKKKACiiigD//0/38ooooAKKKKACiiigAooooAKKKKACiiigAoooo&#10;AKKKKACiiigAooooAKKKKACiiigAooooAKKKKACiiigAooooAKKKKACiiigAooooAKKKKACiiigA&#10;ooooAKKKKACiiigAooooAKKKKAItq4rgvH/w78IfEnw1N4Z8aWMeoWM6/NHIK9CpvHaiMpRlzRA/&#10;nN/ai/4J3+NPhXNP4z+FIfWdB++9v/y8230PevzTdNn+9X9p90nmJ5ZWvzV/af8A+CfHg34uGfxb&#10;8NFTRNfb5pAi7YLn619hlHEvJ7mKNOc/nWor0T4jfDDx18J/Esnhf4g6dJp1zH2cfLIv95H/AI68&#10;7r7ynUhOHPA0CiiimAUUUUAFen/C34w/ED4Ma4viH4fai1hL/GgO6KT/AGXSvMKKzqU4Th7OoB/R&#10;F+zf/wAFGvAfxPSHw58Ttnh/W2+VWJ/0aX6HtX6WQXcFyi3UDgxt91lPymv4sa+3v2dP25Pi18Bp&#10;Y9HnlbXNB/is7tvnj/64vXxWa8L8vv4QyP6hA3rTq+V/gN+1Z8JP2grNX8I3qw6iqfvNPnO2da+p&#10;K+MlSlTfJMgkooopAFFFFABRRRQAUUUUAFFFFABRRRQBQm8sDay18afHP9kXwf8AFHzNb0RV03WP&#10;vCZB+7dv9te9faa9MjmnZGOamcFL4zgx2X0cbT9jWgfzf/ED4Z+L/hjqx0XxfZtC5/1c3/LKT/da&#10;vPK/pA8c/Dzwr8Q9Fl0DxZaJdWsv8LCvyD+PH7Jvij4WSTa74WV9T0X774G6WFa8fE5fKHvwPx7i&#10;Dgmtgv32G96B8d0UUV5h+fhRRRQAUUUUAFFFFABRRRQAUUUUAFFFFABRRRQAUUUUAFFFFABRRRQA&#10;UUUUAFFFFABRRRQAUUUUAFFFFABRRRQAUUUUAFFFFABRRRQAUUUUAFSO+/b/ALNR0VRYUUUVJAUU&#10;UUAFFFFABRRRQAUUUUAFFFFABRRRQAUUUUAFFFFABRRRQAUUUUAFFFFABRRRQAUUUUAFFFFABRRR&#10;QAUUUUAFFFFABRRRQAUUUUAFFFFAEzbc/LSR4710Hh3w34g8TazFoHh6za6vJ24RBX6rfAL9jPRf&#10;CDw+KfiSqX+pr8yRfegh+ldNHBzqn0WS8PV8znyUfh/mPkP4J/smeMPidJHrXiZX0nR/vjI/ezLX&#10;66/Dv4Y+D/hjoy6P4StEt41+8Ryz/wC83evQLeJUXYgCgfdq38sa9a+go4eNLY/asj4aw2WR9z3p&#10;EuypKKK0PpAooooAKKKKACiiigAooooAKKKKACiiigAozmo/4a+RPj7+2D8I/wBn63aDxHei91X+&#10;DT7Y7padOlKrLkggPqe7uILK3a6u5FjhXlmY7VC1+Y37SP8AwUh8C/DcTeG/hQqeIdZX/lrn/Rov&#10;qa/Lf9oX9tn4u/HyWTSp7r+xtD3fLp9o23cv/TZ6+NK+zyrhW3v4s05D0v4p/F/4ifGHX5PEPxA1&#10;KS8lb7iE/uo/9xP4K80oor7SnQhCHs4GgUUUVqAUUUUAFFFe6fBH9nr4mfHzWxo/gGyZoVb99ev8&#10;sEVZ4rEww0faVAPF7Cwu9SvY9O06J57q4bZGiDczNX66/ssf8E1tS1l7Xxz8e1a3tvlkh0n+J/8A&#10;rtX33+zL+xL8OP2eoF1hwuq+IWX95fyr0/65L2r7iwMccV8Bm/E86v7nDbGfOc54f8PaH4V0qDQP&#10;D9rHaWcCbY4o12qq10u1KeDmlr5Xn5jMKKKKACiiigAooooAKKKKACiiigAooooAKKKKACiiigAo&#10;oooAKKKKACiiigAooooAKKKKACiiigAooooAKKKKACiiigAooooAKKKKACiiigAooooAKKKKACii&#10;igAooooAKKKKACiiigD/1P38ooooAKKKKACiiigAooooAKKKKACiiigAooooAKKKKACiiigAoooo&#10;AKKKKACiiigAooooAKKKKACiiigAooooAKKKKACiiigAooooAKKKKACiiigAooooAKKKKACiiigA&#10;ooooAKKKKACiiigAooooA8U+MXwQ+Hfxy8Nnwz8QdPS7h/5Zv/y0ib+8rV+Af7TX7BPxI+B5m8Se&#10;FQ+veHkff5qLultl/wCmqV/TIwGMVRmhjuEaB1Vlb7ytXp5bm9fBT/d7AfxYbKjr+hr9pf8A4Jye&#10;Cfig0/i34XMmh643ztF/y7Tt7jtX4U/Eb4W+PfhH4jk8LfELTpNNuYv74+WT/aV/40r9DyzOqGLj&#10;7nxlnndFGyivXNQooooAKKKKANDStZ1XRL+PWNDuZLG8t23R3EB2srf71fq1+zx/wU58R+GRF4c+&#10;N8bapacquoxf678R3r8laEfbXDjcrpYuP76AH9iHw2+KHgH4qaGPEXw+1KHULRv+ebfMn+yy/wAN&#10;enM64ziv45fh18V/Hfwo15fEfgDUZtNuF/uH5W/30/ir9lP2fP8AgqH4e8RPB4b+Odqul3bD/j/i&#10;/wCPdq+CzLhmrh/fo+/Ey5D9jKK53w/4h0PxPpses+HrqO9tJV3LNE+5TW95qV86QSUUUUAFFFFA&#10;BRRRQAUUUUAFFFFABVKWFZEKOu5X+8rVdqOgD83v2gf2M7DxCsvi74Xotrf/AHntvuxTV+Wep6Vq&#10;uj6jNo2uQPZ3kDbZIpF2srV/TIQSmCc180/HL9mzwn8ZtO8+ULaatEv7m8UdP9l/7yVw4nAKfwH5&#10;1xFwXHEf7TgPdkfg1RXoPxA+HHiv4aa6+i+KrdomH+rkX/VSL/eVq8+rw6lPkPx3FYWWHlyTCiii&#10;oOYKKKKACiiigAooooAKKKKACiiigAooooAKKKKACiiigAooooAKKKKACiiigAooooAKKKKACiii&#10;gAooooAKKKKACiiigAooooAKKKKACiiigAooooAKKKKACiiigAooooAKKKKACiiigAooooAKKKKA&#10;CiiigAooooAKKKKACiiigAooooAKKKKACiiigAooooAKKKKACiiigAooo2UFhXtvwh+BvjL4y6r9&#10;m0KLy7GL/XXj/wCrT/4t69k/Z5/ZU1v4pXEXiTxnHJY6KvzIPuyz/wD1q/YHwx4U0LwbosOheGbd&#10;LW2gXaqIvAr08Ll8p+/UP0Phrg2pjf3+M92J5p8H/gP4L+Dmm/Y/DkatcyD9/dP/AK2SveE70hHY&#10;HFSEcYzXtRjGPwn7Fh8PTw8fY0Y8sSaiiig6AooooAKKKKACiiigAooooAKKKKACmkimNMida4bx&#10;r8QPBvw90aTxH441CHTbKJfnmnbbSjFy+EDuCyYrxn4tfHH4X/BLRG174i6pHYRfwJndJJ/upX5U&#10;/H//AIKkF2m8O/ASz5+5/ad2P/QIq/Inxh458U+P9bk8R+NNQm1S9lbczytur6bLuGKtb363uGnI&#10;fo5+0J/wUw8c+PTP4d+EUTaDpn8V23/Hy/0HavzDvL+fUrqTUtRkee4lbfI7nczVTor7vB5ZSwke&#10;SjA0Ciiiu0AooooAKKKk2UAR1YtoZ7y6W1tY2kmlbaqKNzGvd/gX+zR8V/j5rK6d4NsG+xq/76/m&#10;XbBFX9AH7OX7Dnwt+AMEeq+WNY17/lpf3C8/8BWvBzbPaWE9z7Zkfm9+zJ/wTa8S+Nxb+Lvjjv07&#10;TfvJpq/LPIuM8ntX7l+CPAfhb4deHYfC3gywh07T4F2xwQjaK7JEfnfVgdK/PcdmdXFz5qpAxKko&#10;oriAKKKKACiiigAooooAKKKKACiiigAooooAKKKKACiiigAooooAKKKKACiiigAooooAKKKKACii&#10;igAooooAKKKKACiiigAooooAKKKKACiiigAooooAKKKKACiiigAooooAKKKKACiiigAooooA/9X9&#10;/KKKKACiiigAooooAKKKKACiiigAooooAKKKKACiiigAooooAKKKKACiiigAooooAKKKKACiiigA&#10;ooooAKKKKACiiigAooooAKKKKACiiigAooooAKKKKACiiigAooooAKKKKACiiigAooooAKKKKACi&#10;iigCOvJPij8Hvh38YPD58OfELTor+Ar8rOPmj/2kb+GvX6iZQ3FEZOMuaIH85v7SP/BOj4hfDJ7j&#10;xR8Ly+vaL99of+XqKvzamheF2gnVo2X5WVh8y1/ambeIivhL9pD9hD4UfHWOTXLFBoevfeW9gX5X&#10;b/pqvevsMq4qqU/cxJfOfzI0V9D/ABx/Zl+KvwA1HyPG9gzWTNshv4Rugkr54r7bC4qGJj7SmahR&#10;RRW4BRRRQAUUUUAe5/CH9ov4u/AzUVvvh9qrQw7v3lo/zQSf7y1+0/wC/wCClPw1+IrQaB8Tk/4R&#10;zV3GMs262k+hr+eWjfXi4/I6GL+P4wP7SbDVbDWLVL3TpEngl+ZJEO5TWsWB61/Jj8EP2q/jV8CL&#10;5R4P1NpdO3fvLG7/AHkB+hHSv2n+A/8AwUc+EnxQ8rR/G/8AxTeqsCNkpzbt9GzXwuY8P18P78fe&#10;iZch+llFZFrqFpf263Vi6zRSruR1O5TWmleMQSUUUUAFFFFABRRRQAUUUUAFR/fqSo9lAHkPxP8A&#10;hT4U+K/h+TQfE9ussbfcdf8AWRt/eVu1fif8a/gJ4r+DOttDqStc6XKf3F4o+U/7L/3Xr+gcrkde&#10;a5fxV4Q0DxjpEuheIbZLq1nXbIj96wxOGjVifJ8RcL0szhzw92R/NWST1pQxHSvqr9ob9mXX/g7f&#10;ya5o4a80OU/LL/FD/stXyxJXzlahKlPkmfh2Py2rgavsa0CKiiioPMCiiigAooooAKKKKACiiigA&#10;ooooAKKKKACiiigAooooAKKKKACiiigAooooAKKKKACiiigAooooAKKKKACiiigAooooAKKKKACi&#10;iigAooooAKKKKACiiigAooooAKKKKACiiigAooooAKKKKACiiigAooooAKKKKACiiigAooooAKKK&#10;KACiiigAooooAKKKKACiirlhpt3qt/HpWnRPPPK22NEXczNQaQhzCRwSSyLHAGZmbaqp941+kX7N&#10;X7H7SNF45+KcGD9+Cwbt/tTe9en/ALMn7Jdl4G8vxx4/jW41hl3RRN8y23sPevvkWsIi8scCvdwW&#10;D5PfqH67wvwdycuJxwsFnBCojgVVVF2qq9qvVJRXoH6eFFFFABRRRQAUUUUAFFFFABRRRQAgGKWo&#10;99cp4j8W+H/B+kSa/wCKryHT7OLl5pX2rSS5gOqZsVzPiTxb4f8AB+lya34qvIbC0i+9NM+1a/LL&#10;47f8FQ/BnhhZdF+DdqutXgH/AB9zfLb1+N/xW+OvxT+M+rNq/wAQdWmvPm+W3ztij/3Er6HLeG6+&#10;I9+t7kS+Q/Xv4/f8FRPDehCXQPgZarql5937fcf8ey1+OnxL+L/xG+LerNrfxB1WbUpmb5Vc/uo/&#10;91f4K8z30V9tl+S0cJ8EACiiivXNQooooAKKKKACipNnyV9xfs9fsGfFn44Sw6xqsb6DoTfM13cr&#10;+9kX/pilc+KxVLDQ560wPjnw94Y1zxVq8Oh+HLOTUL6dtkcEKbmNfr/+zP8A8EzHlEHi34/EqcFo&#10;9JibgY9a/TD4Gfsu/Cf9nzShZeBLBftLL++vZfmnk+pr6PYKOtfBZrxNOt7mG9yJlznMeG/CXh/w&#10;fo0OgeGLSPT7GBdqQwjaq11KJtp4OaWvl+fmICiiigAooooAKKKKACiiigAooooAKKKKACiiigAo&#10;oooAKKKKACiiigAooooAKKKKACiiigAooooAKKKKACiiigAooooAKKKKACiiigAooooAKKKKACii&#10;igAooooAKKKKACiiigAooooAKKKKACiiigAooooA/9b9/KKKKACiiigAooooAKKKKACiiigAoooo&#10;AKKKKACiiigAooooAKKKKACiiigAooooAKKKKACiiigAooooAKKKKACiiigAooooAKKKKACiiigA&#10;ooooAKKKKACiiigAooooAKKKKACiiigAooooAKKKKACiiigAooooAKjdN1SUUAczr3h3RPE+lzaH&#10;4gtY7uzuF2yQyruVq/IL9on/AIJeaXqbS+JvgJKtlP8AefTrg/um/wBxq/Z4HNLsrqwOYVcLLnoz&#10;A/jP8beAfGPw616bwz4406bS9Qj+8lyu3/gSf364+v6+fiz8Evht8bNEbQfiFpseoR/8s3Zdskf+&#10;69fiP+0N/wAE1PHvw+87xJ8IGfX9M/itG/4+k+lfeZbxNSxHuV/ckXzn5fUVYvLC7026k03VYngu&#10;Im2sjrtZar19OahRRRQAUUUUAFFFFAH0r8Fv2sfjN8CpVi8Kao0+m7vmsbv95Afxr9kfgn/wUr+E&#10;fxBEWjfEL/imtRYYzKc27fQ1/OzRXiYzh7C4vcyP7R7DUrHVbKO906VJ4JV3K6HcrL/vVrjpX8jv&#10;wZ/aY+NHwOulfwLrEkdnu3tZTN5kBr9efgt/wVG8AeKvK0T4v2jaBeuP+PpP3lqfxr4nH8OYjD+/&#10;D3ohyH630VyHhjxV4c8YaZHrXha/i1G0l+ZZIHVlrricV4UvdIFooopgFFFFABRRRQAVHUlFAHN6&#10;zo+na7p8unajCk1vOu10YblZa/Gr9pT9l/UvhddSeK/CERuNDY7nT+K1/wDrV+10iKVrJ1LTLHVr&#10;WSyvo1mhkXayMPlK1lWoxqxsfP55kVLM6XJP4j+ZkknrShiOlfav7Tv7Ld38Mrqbxl4NiafQ5G3T&#10;Qr8zWzeo9q+LfMGMYr53FUZUZH4LmuVVcvq+xrRIqKKKxPJCiiigAooooAKKKKACiiigAooooAKK&#10;KKACiiigAooooAKKKKACiiigAooooAKKKKACiiigAooooAKKKKACiiigAooooAKKKKACiiigAooo&#10;oAKKKKACiiigAooooAKKKKACiiigAooooAKKKKACiiigAooooAKKKKACiiigAooooAKKKKACiiig&#10;BcmkorX0bRtT17U4NC0KFri5uG2oifeLU/jNoUXP4CTRdD1XXtUh0LQ4Guby6by40jX5mav2O/Zm&#10;/Zd0z4U2S+JPESrda7Ivzv8AeWH/AGUrT/Zr/Zm0z4Racut6+q3Ouzr+9lH3Y/8AYT2r68BBGT0r&#10;3sHg+T35n7PwpwgsJH63jPjLmypKKK7j9DCiiigAooooAKKKKACiiigBMcYpOB0pr1458UvjZ8L/&#10;AIQac2qfEXWoNOX+FGO6Q/7qJ89KMXN8sQPYmrifGfj3wj8PtIk8Q+NNRt9MsY/vzXD7RX44fGj/&#10;AIKrXt552j/AzSvIj+79vv8A/wBlir8pfiJ8UfH/AMUtbOv+PtWn1Sdv+er/ACr/ALi/wV9JgOGM&#10;RW9+t7pfIfsp8bP+CpvhvSvO0T4J2Dahcr/y+XA2w1+QfxS+NvxS+M+pNrHxE1ifUTu+W3Y7Yo/9&#10;1PuLXk9FfZZfkuGwnwQAN9FFFewahRRRQAUUUUAFFFdn4K+H/jL4la3H4e8C6ZPqd7J0SIbtv+//&#10;AHKyqVIQ/iAcYle5/Bv9nf4r/HnU/wCy/h7pjTQq2ya7mG2CL/eav1N/Z8/4Jd6fpvleI/j1cLfT&#10;Dkadbn91/uyt3r9dvC3hXw/4P0mLw/4Ys4bKygXbHDCm1Vr5LMeKo0vcwRlznwH+zn/wTt+F/wAI&#10;Wt/EPjIL4i1xPmV5VzBE3sP8/Sv0bS2gRfLjUKvotW9lFfE4jF1a8uetMgkooorIAooooAKKKKAC&#10;iiigAooooAKKKKACiiigAooooAKKKKACiiigAooooAKKKKACiiigAooooAKKKKACiiigAooooAKK&#10;KKACiiigAooooAKKKKACiiigAooooAKKKKACiiigAooooAKKKKACiiigAooooAKKKKACiiigD//X&#10;/fyiiigAooooAKKKKACiiigAooooAKKKKACiiigAooooAKKKKACiiigAooooAKKKKACiiigAoooo&#10;AKKKKACiiigAooooAKKKKACiiigAooooAKKKKACiiigAooooAKKKKACiiigAooooAKKKKACiiigA&#10;ooooAKKKKACiiigAooooAKY/3KfRQB8kfHX9j/4OfH22aTxNYfZ9R/gvrb5ZVr8O/j7+wT8Zfgrc&#10;S6xpVt/wkWiJ927tF/exr/02hr+njaaqTokybHG4d1r1cuzvEYR+69AP4rX+9s/i/u1HX9OXx7/Y&#10;L+DHxsSbVLW3Gg60w+W9s1/9Ci6GvxG+Ov7Fnxp+Bs8moavZNqmlLg/brIbgM+o6ivusBn+HxX9y&#10;ZZ8jUUIlFe8ahRRRQAUUUUAFFFFAHpnw4+L/AMSfhPqI1j4fatPpci/fVH+Vv99PuV+qvwV/4Ksu&#10;jLonx10rp8v2/T//AGeGvxeory8wynC4z44GR/X58NPjn8KPi9YrqPw81m21BWXLIr4kX/eWvY/M&#10;Br+LzR/EOs+G79dV8P3k2n3CNuV7d9rV+gvwe/4KXfGrwD5enePRH4n05e8v7q6C/wC9XyOP4VqQ&#10;f+zT5w5D+kEEU2vh/wCD37e37P3xZSO1j1NdGv2H/Htffuj+vFfaEFxBcxLPA6yRuMqyncpr5Wth&#10;6tGXJVgQalFR7kqSkAUUUUAFFFFAHP6pplrq1pJY3qLJFKux0b7pWvxq/af/AGabr4XX0ni/wdEW&#10;0Wdv3if8+reo9q/a1lUrzWLquj6frli9hqkSzwTLtdGG5WWsq1KNWJ8/nmR0szpck/iP5ngMrimK&#10;205r6u/ab/Z0vfhFrja/4fQyaHeN8v8A0xevlBRk18vXpzhPkqH4FmWAq4GrKjWEooooPMCiiigA&#10;ooooAKKKKACiiigAooooAKKKKACiiigAooooAKKKKACiiigAooooAKKKKACiiigAooooAKKKKACi&#10;iigAooooAKKKKACiiigAooooAKKKKACiiigAooooAKKKKACiiigAooooAKKKKACiiigAooooAKKK&#10;KACiiigAooooAKKKsW1tPfzx2lrG0k0rbFRfvM1BtD3jS0jR9V13VIdG0aJ7m8uG8uNFHzFq/Zv9&#10;mT9myx+EmnjX9dVLjXblf3038Ma/3Ern/wBlT9mq1+G+np4u8UxBtauU53f8sV9BX3RGQBx0Fe9g&#10;8Nye/M/ZOEeFPq0frmJ+InqSiiu8/RgooooAKKKKACiio922gAo31x/inxt4S8Dac2seL9Rg063T&#10;7zzuq1+b3xh/4Kg/CTwf5tj8NbWXxHej5VcZW2/Ot8Ngq2IdqMAP1OLgdeK+RvjH+2f8BPguklvr&#10;+rre36f8udn+/l/KvwP+Lv7bPx++MLSW+rawdL01gB9j0/8AdxnHqTya+T5n8197szM33mavqsBw&#10;k/jxMy+U/TH40f8ABTr4u+OfN0r4cQL4bsm+VJM+bdNX5za94k1zxVftrHiO8m1C8f7087szNWHR&#10;X12Ey7D4b+DAAoooruNQooooAKKKKACiirmm6VqWsX8elaPbPc3ErbVggG5mpT9wCnWxonh7XPE+&#10;pR6H4cs5NQvJW2rDAm5mr9IPgH/wTQ+J3xAEWtfFaf8A4RzTW/5Yp811JX7W/Bz9nf4T/ArS10/4&#10;faXHBJt2yXL/ADzyf7718zmXEtDD+5R9+Rkfj/8As9/8EyPGHiXyvEnx0mbSLQZ26fFzcPj1Pav2&#10;k+Gvwe+H3wf0VNA+H2mw6bbr97YvzP8A7zV61kUtfDYzM6+L/iTICiiiuIAooooAKKKKACiiigAo&#10;oooAKKKKACiiigAooooAKKKKACiiigAooooAKKKKACiiigAooooAKKKKACiiigAooooAKKKKACii&#10;igAooooAKKKKACiiigAooooAKKKKACiiigAooooAKKKKACiiigAooooAKKKKACiiigAooooAKKKK&#10;AP/Q/fyiiigAooooAKKKKACiiigAooooAKKKKACiiigAooooAKKKKACiiigAooooAKKKKACiiigA&#10;ooooAKKKKACiiigAooooAKKKKACiiigAooooAKKKKACiiigAooooAKKKKACiiigAooooAKKKKACi&#10;iigAooooAKKKKACiiigAooooAKKKKACiiigAqhPbRzoY51Uq33lYbs1fooA/Or48f8E7fg38XDNr&#10;nhuL/hHNYYf660X9xI3+3FX4s/G/9jX42fAtpLvXtObUtJVgVvrMeZGM+oPIr+rYDiqM1tb3StDc&#10;LuRuGVvumvZy3iDEYT3PiiXzn8V2feiv6WPjp/wTx+CXxZE2saBCfD2rSc+daL+7Zv8Abi6V+Mfx&#10;u/Ym+OfwTMmoXlg2s6Ugz9usVaQKh9R2r7fAcRYXFPX3APkOipNlR17pqFFFFABRRRQAUUUUAFfQ&#10;fwn/AGpfjr8F5V/4QzXZhZp96zuT58Br58ornrYWliYclQD9zvhP/wAFWvDd/wCXp3xj0d9Nl/iu&#10;7H97FX6afDf44fCr4uWI1D4fa3b6iMfMkbjzF/3l61/H7vq5puq6rol4uq6PcyWNxF8yvbvtZf8A&#10;gdfO4zhGjVf7j3DPlP7T0l3dFaneYPSv5l/hT/wUa/aJ+HhjttdvE8R2S/wXy4l/77Ffpb8LP+Co&#10;HwS8ZbNO8dRT+Grxx96YGSD/AL6H+FfJ4zh/F4feHMLkP1CxijOK4vwv418H+M9OGq+EtTtdTtW+&#10;7LaSrKD/AN8V1m+vHl7vxEFiiiimBx3i3wtpHi7RZ9C1mJZ7a5XZJG3evwr+PvwN1j4KeJ/so3T6&#10;VdNutZv/AGR6/fqYZ5rzT4lfDXw38UfDU/hjxFGskNwvB/iVv7y1jiMOq0LHy3EvDsczpe58R/On&#10;jHNRxcnmvS/in8MvEHwq8VTeGNdTI+9DP/DLH/Cy15n9018xUp8h+C4nDSw850a3xCUUUUHEFFFF&#10;ABRRRQAUUUUAFFFFABRRRQAUUUUAFFFFABRRRQAUUUUAFFFFABRRRQAUUUUAFFFFABRRRQAUUUUA&#10;FFFFABRRRQAUUUUAFFFFABRRRQAUUUUAFFFFABRRRQAUUUUAFFFFABRRRQAUUUUAFFFFABRRRQAU&#10;UUUAFFFFAE+WRd9fq3+yN+zKnh6GL4keOIFbU5V3WsTjmBD/AFryb9kH9nB/El1B8TfGsX+iRndZ&#10;QOOZD/z0ev1vijiSPavAFezgMN/y8mfrfBfC9v8Ab8SXNlSUUV6h+qhRRUbtQA8jNMqPfXz18UP2&#10;o/gd8IImPjbxFaxSp/y7xP507f8AAE5pqnKp7sAPokOB2qq9zHGrPIdqr1LV+KnxP/4KwQ86f8Ht&#10;BdzjC3eocD8s1+b3xS/as+PHxhZ08Z69O1m//LpbHyIK97DcM4qt8ful8h/Qd8WP25P2efhKJLXV&#10;tcTUL5f+XSx/fv8ApX5gfFn/AIKn/EzxCzaZ8JNOh0ODGPtNyfPn/Kvymo319Xg+F8NS+P3w5Ds/&#10;GvxE8dfETUzrfjvVbnVZ2bdunkZv/HK4yiivfp0YQ9yBqFFFFaAFFFFABRRRQAUUVuaD4b1zxVqM&#10;eh+GbOfUryX5VitkaRj/AN8Upz5AMOrmm6VqWsX8elaNA93cSttjgiXczf8AAa/UT4Gf8EvfiN4s&#10;aHWfi/dL4fsvvfZIf3lz+fav2L+Dv7M/wf8AgXZLD4B0mKCcLte6dd07fjXzOP4ooUPcpe/Iy52f&#10;iz8DP+CZ3xY8emLV/ihJ/wAI5px/5Y/eujX7LfBf9l/4OfAizEPgTSIkucfPdy/vJ5Pqa+lAgXpS&#10;18Vj82r4v+JMOcEXYtSUUV5xAUUUUAFFFFABRRRQAUUUUAFFFFABRRRQAUUUUAFFFFABRRRQAUUU&#10;UAFFFFABRRRQAUUUUAFFFFABRRRQAUUUUAFFFFABRRRQAUUUUAFFFFABRRRQAUUUUAFFFFABRRRQ&#10;AUUUUAFFFFABRRRQAUUUUAFFFFABRRRQAUUUUAFFFFABRRRQAUUUUAf/0f38ooooAKKKKACiiigA&#10;ooooAKKKKACiiigAooooAKKKKACiiigAooooAKKKKACiiigAooooAKKKKACiiigAooooAKKKKACi&#10;iigAooooAKKKKACiiigAooooAKKKKACiiigAooooAKKKKACiiigAooooAKKKKACiiigAooooAKKK&#10;KACiiigAooooAKKKKACiiigCPZSNEjp5Z6VLRQB8MfG39hX4FfGPzL240/8AsfU5R/x+2KhG/Tiv&#10;x++Nf/BO344/CvzNU8ORDxPpSf8ALWzXFwq/7UPev6Y2GKDDGe1ergc5xGG+FmnOfxUXltPYXUlr&#10;dxvFIn3kcbWWq9f1kfF/9lf4I/G6Bk8aaNCbh1+W8h/dzr+Nfkl8Zv8Aglv8QvDDSar8INRXXLTG&#10;RaXI23P519jgOKKFX3KnuSDnPykorrPGHgbxh4B1NtE8Z6Zc6Xdr/Dcptrk6+ipz5/gNAooorUAo&#10;oooAKKKKACiiigDqPCvjPxj4Gv11Xwdqd3pd0v8AFbSstfePwv8A+Cmnx78G4tPFq2/iO19Zl8qW&#10;vzmorkxWX4XE/wAaAH9Gnwv/AOCnXwF8ctFbeLTceF7p/wDn7HmQf99pX3r4Y8feDfHFkL7wlqlr&#10;qMLfxW0yy1/GtXQeHvFXirwrerqPhjULnTZl/itnZa+XxPCNOf8AAmZch/Z2jCjYa/mZ+Gv/AAUb&#10;/aT8B7INZvYPENsONl8mD/32lfoN8Nf+Cqvwr19UtviNpN5oc5+9JGftEH5ivnsTw/i6P2OYnkPt&#10;T9oT4I6R8Z/CDadNtS/gDNaT/wBx6/C7X/D+s+GtYn8P69Abe7s28t0P96v3q+H37QnwZ+J0at4N&#10;8RWV6X+6nmbZP++X5rwH9rr9nv8A4T/SD458JQbtZsV+4v8Ay3i9K+ax2Bcvi+M/PuNOGvrcfrmG&#10;+KJ+Oe6m1cv9N1HSpfI1W2ktpP7roytVOvAPxWdLkCiiipMQooooAKKKKACiiigAooooAKKKKACi&#10;iigAooooAKKKKACiiigAooooAKKKKACiiigAooooAKKKKACiiigAooooAKKKKACiiigAooooAKKK&#10;KACiiigAooooAKKKKACiiigAooooAKKKKACiiigAooooAKKKKCyYxbhmvqf9mX4A3fxh8Tf2rrUZ&#10;Gh2LbpW/57P/AM8q8w+FXwl8YfFTxNbaLpdpJHaSN+8uyjeXGv8AF81fu98PPA+g/DjwzbeFfD0f&#10;l29su3/aLfxM1ehl+D5/3kz73g/hmWNq/WcT8MTstN02y02zjsrGNY4Yl2oq/dC1qkZrntY17R9B&#10;tDfa5eQ2UK/xzOsa/wDj9fIPxC/b/wD2a/h5utpNcXVLhf8Aljp6eaa+hpUKlTSjE/cYQ5T7h8we&#10;lVXmCKXfCj/ar8K/iV/wVj8R6gsln8JvD0diuMLd6jJk/lXwP8Rv2q/2gviizDxZ4nuDA3/Ltany&#10;Iq9zDcM4qt8fulch/SV8SP2qfgV8Kom/4TDxLaRTL/yyibzpP++Ur86PiZ/wVl0i2c2Pwk0CS8bG&#10;FutQPlL+VfiC7u7eZIzMzfxNRX0eG4Uow/ie+PkPqr4l/toftG/FDzIdb16Sxs3/AOXay/cLXyzN&#10;NPNK087NLI33mZtzVHRX0dDBUKH8OBoFFFFbgFFFFABRRRQAUUUUAFFFfRXwj/ZW+OPxplX/AIQ3&#10;RJks3/5fbkeVAK56+KhQhz1ZgfOtd54G+GXj/wCJ2qDQ/AWj3erTt/zyT5V/3m+5X7YfBn/glj4E&#10;8NmPWPi/fya7er/y6w/u7X8q/Tzwl4E8HeA9Jj0PwfpsGmWqfKkcCKtfL4/iunH3KHvGfOfjL8Ev&#10;+CVOs3vk658c9TFtj/mHWX/s01frT8LvgT8KfgzYLp3w90eGwzw0irukP+89e07V9akr4/GZpXxf&#10;8SZmReUm7f3qWiiuIAooooAKKKKACiiigAooooAKKKKACiiigAooooAKKKKACiiigAooooAKKKKA&#10;CiiigAooooAKKKKACiiigAooooAKKKKACiiigAooooAKKKKACiiigAooooAKKKKACiiigAooooAK&#10;KKKACiiigAooooAKKKKACiiigAooooAKKKKACiiigAooooAKKKKACiiigD//0v38ooooAKKKKACi&#10;iigAooooAKKKKACiiigAooooAKKKKACiiigAooooAKKKKACiiigAooooAKKKKACiiigAooooAKKK&#10;KACiiigAooooAKKKKACiiigAooooAKKKKACiiigAooooAKKKKACiiigAooooAKKKKACiiigAoooo&#10;AKKKKACiiigAooooAKKKKACiiigAooooAKKKKACiiigDzfx18N/BHxK0w6J430q31S3b+C4i3/8A&#10;fLdVr8w/jB/wSn8G62z6p8HdTk0eftZ3X7y3r9g9wpeldOEzCthtaMwP5Lvix+yh8dfgxLJJ4s0K&#10;d7Nf+Xy2HnwV82V/axLClwnlyqGU9Qa+Lvi7+wX+z78W1lvbjSV0fUpeTeafiJ/04r6vAcWv4MVA&#10;05z+Xiiv1A+Lf/BLr4w+ExJqPw1vIfElov3YX/cXH+FfnP4w8GeMPAeqHQ/G+l3ek3i/wXMbR19Z&#10;hc0w2J/gzEcvRRRXaahRRRQAUUUUAFFFFABRRRQBJC7wt58DNEy/xKdrV9E/Dz9rP9oj4XhY/DPi&#10;m7aFP+Xa8P2mOvnKiuevhaVf+JAD9TtC/wCCl95rVuNP+NXgzTtdiP3prcA/owI/SvQtO+J3/BPj&#10;4oyAzNd+EL2boOVX8+f5V+N9FeDiuFMJW+yeZiMowmI/jUoyP3Gj/Y/8PeMrc6n8HfGdlrUbLuRG&#10;ZDn8s15B4p/ZY+OXhNyJtGN7Cve0bzK/KSwv7rSrpbvSrl7aZfutAzK3/jlfT3gb9tz9pvwLtXTv&#10;FdzfQr/Bf/6WtfN4rgJ/8uJHzOM8P8vq/B7h6Rqmj6jol01prFrcWUy/wzI6tWX8te6aJ/wVA1/V&#10;LUaX8W/B+n61bP8AeMGP5HI/Su2tf2hv2AfiMP8Aio9HvPC9zIPmeOJwAfqP8K+cxXCOLpfYPk8X&#10;4a1of7tV5j5Uzmkr7htfgJ+zv8Qk3/CP4i2ksjNkQXMsZH9D+lc94h/Yo+NOjI0+jJa6vF/D5Mqo&#10;3614NXK61L44Hy+J4OzPD/HSPj+lyRXeeIfhl8RvCIM3iLRby2Rf+WnkMU/77riBL83zfKa4+Tk+&#10;M+erYapR0nAhoooqDlCiiigAooooAKKKKACiiigAooooAKKKKACiiigAooooAKKKKAClbrSVZuU2&#10;CP8A2lq38I2VqKKKgQUUUUAFFFFABRRRQAUUUUAFFFFABRRRQAUUUUAFFFFABRRRQAuMUlLnNT2d&#10;hd6lKsGnRSTyv91URmqjaFKUyAY71J8le4eHv2b/AI3eKmUWHh64t0bvefuK+g/Dv/BP/wCI18qz&#10;eKNStbFf7sO6Vv1reGCqzPZw/D2YYj+DSkfBn7wVFvr9YoP2MvgT4EtP7R+I3iFmVf47q4itovyr&#10;C1D48f8ABPv4OE/2TLp95dx9rOFruX+v867sPkdWr8ET6jB+H2NrfxuWJ+e/h34bePPGIC+FtEvb&#10;tG6Okbbf++q+jPCX7EPxp14CXV1ttKjb/no29/0ro/Fn/BWXwZZKIfh34Xubw9nunWIV8heN/wDg&#10;pl+0Z4oBt/D8lnocY6GGMsfzPNfQ4Xg7FT+NH02E8OcHH+NOUz9JfDn7APhHS4PtPjrXLi5C/MRE&#10;UhUVevfEH7BnwHT/AE680ia9i9CL6f8ArX4GeNPjD8VviNJu8deItR1Qf3JZ2Zf++PuV5ptSvpMF&#10;wRCH8aZ9bg+HcBhP4NI/d7xr/wAFV/hT4bhNj8LvDtzqR/haXbbRV8UfEP8A4KWftIeMUkt/D89r&#10;4etR3s4y8v5mvz4or6DDcO4Gl9g9qEYwO08VfELx347umvfGmtXuqTN95rmdmri6KK9mnQhD+GaB&#10;RRRWoBRRRQAUUUUAFFFFABRRRQAUV9JfCT9k749/GZ4n8KaDMlk//L5eDyIK/T74Tf8ABKPw9YAX&#10;3xi1l9Sbva2X7qGvHxmdYPD/ABzMj8R9E0TWPEmox6P4fs5tQvJW+WCBGZmr9AfhH/wTX+OnxB8u&#10;98ZhPDVl6TfNcV+8/wAOPgt8LvhHpf8AZ3w70O10tdvzNDH+8b/ef77V6/j0r5TH8WVJ/wC7QsPn&#10;Pg34M/sAfAP4RPHqM1h/b2pr/wAveoDP/fMXIFfcttbQW8SwW6LHGv3VUbcVoACm18vWxFWtLnqz&#10;IZJRRRUiCiiigAooooAKKKKACiiigAooooAKKKKACiiigAooooAKKKKACiiigAooooAKKKKACiii&#10;gAooooAKKKKACiiigAooooAKKKKACiiigAooooAKKKKACiiigAooooAKKKKACiiigAooooAKKKKA&#10;CiiigAooooAKKKKACiiigAooooAKKKKACiiigAooooAKKKKACiiigAooooA//9P9/KKKKACiiigA&#10;ooooAKKKKACiiigAooooAKKKKACiiigAooooAKKKKACiiigAooooAKKKKACiiigAooooAKKKKACi&#10;iigAooooAKKKKACiiigAooooAKKKKACiiigAooooAKKKKACiiigAooooAKKKKACiiigAooooAKKK&#10;KACiiigAooooAKKKKACiiigAooooAKKKKACiiigAooooAKKKKACiiigCJk4rivFvgDwd4+01tH8a&#10;6ZBqlu3/ACzuUVq7kEUtKMuX4QPy0+Kn/BLz4OeMN+o/D66n8OXjj7qfvoPyPSvzM+LP/BPb9o74&#10;ZeZc6bpyeIrBf+Wulnc3/AoXr+nqovKG3Fezg+IMXh/t8wH8WGpaVquj3rabrNtJYzL95J02stU6&#10;/sE8f/BD4WfFC1a08e6Ja6iGXbvkiHmf99da/Ov4p/8ABKj4ca8TqHwq1afQp/4YZh58FfUYTi6j&#10;J/v/AHC+c/A+ivtD4l/sDftJfDgPO2jrrdoBnzdPbzDj6HBr4/1LStV0S6bTtYtpLGZPvJcJtYf9&#10;919FQxtCt/AmamfRUmyo66wCiiigAooooAKKKKACiiigAqSo6KAJN/8AwFq9H8JfGj4s+BGUeEPE&#10;mo6ei/wpO23/AL5rzSisqlCE/wCIB93eGP8Ago1+0/4fQx6jqdtqy/3buBRXq1n/AMFE/B/iZQnx&#10;Z+Gmn34H3pbJgM/mCa/LuivLq5BgavxQMK2Ep1fjgfrPZfGv9gXxsSdWsdX8K3DdSqF44z7nn+Vd&#10;Pb/Cz9mjxgok+HXxSsg5+7HfgRgfnivx131HXj1+CsJP4DwsTwpluI+OkfsjefsdfFCVBceEr3S9&#10;ej/h+x3aj+deW6z8BPjRoLMNU8L3wVfvNCnmr/30lfmxpviHXNEfzNHvrm2b+9BMy17H4Z/am/aK&#10;8JDGg+MdRjT+48nmrXh1uAX/AMuZnz2J8OcDP+DKUT3O80vUNNb/AImVpNB/voy1R3JTtO/4KGft&#10;I29sLTX59N1qNf4b6zirqLf9u7RNZZf+E++F+g3/APeazZrZq8itwLi4fAeBW8Nqsf4VU5PcaeEk&#10;NeiQftJfsc623/E88C6xo27q1jerPW8vir9hrW/k03xPr2iM3/P7ZrOorya/C+Ph9g8ut4f5hH4e&#10;U8Yor3NfA/wB1r/kUvivpTt/Ct/DLbVoj9n++1L5vDPivw7q3/XG/Rf/AEPZXDPKMXH44HjVeE8y&#10;pfHSPAf3VQ175N+zT8Yk/wCPXTY9Q/687mKf/wBAeuT1P4OfFnRlLan4bv0C+kLNXHPC14fHA86W&#10;T4ul8dKR5ltpuMVuXnhzxHpv/IS0+7g/66QstYX3aj2J59SjUj8YUUb6KggKKKKCAooooAlBxXT+&#10;J7D7NYaO/wDz1s93/j1cnXsHxLsPs2g+E3x/rdN3/wDjz1pD4ZnVCHuzmeP0UUVmcoUUUUAFFFFA&#10;BRUe5KsQwzzPsgjeVv8AZFUbeykO/dUmI/WunsPAfjTUtv8AZujXsu/+7C1dzZfs+/Gu/wBr2/hq&#10;8Ct/E67a1+qzmdtPLsVP4ISPG+KX91X1Ba/sf/HSVRPf2Ftp8bfxT3cS1rt+yXq2nwmfxL4x8O6f&#10;H/Fm63MtaxwGJl8EDvo8N5lV+ClI+R6Svq9Pg7+zlof73xd8V9PUJ95YUGP51Sk1b/gn14b+fVPF&#10;Oo6sy/wxRuf0xXXDI8bP4IHq0eA8yn9k+YdlKJC3yRmvpEftO/sH+Fd0mi+DdT1mX/psvP8AOse8&#10;/wCCjvgLQofs3w9+GFhbD+E3cyY/QA/rXpUeEcdP7B7FHw1xMv4tWJ5VpXgfxrrtx5Gh6PeXrf7E&#10;DNXreh/stfHXXirR6A9uG73LpFtrz7WP+CoH7QN5+60Ox0rSo/4Vjhd/514d4j/bk/al8R7vtPi2&#10;a3X+JbRViWvWw3AVf7cj26Phrh4fxqp+kGk/sFfEJl83xVrFjYIP4k3SN+uBXUt+zH+zL4I+f4l+&#10;O4gydVe5hjr8RNe+KnxN8Tu39v6/qN7u/he5Zlrh3fe+99zf71exR4Epw+OZ72G4Myul9jmP3Xn+&#10;Ln/BOb4ZkfZZE1q5i/5428tw/wDKud1L/gqP8I/Clu9r8K/A1wSP4pfIs0r8RqK9qhwlhIH0OHyz&#10;CYf+DDkP098W/wDBVb486xlPC2m6bpIHqGnr5c8X/tjftKeMd39reLL2GP8AuWx8ha+ZaK9ijkuD&#10;pawgdhqalres63dNda5eTX0jfeaZ2Zqy6KK7eTkLCiiitACiiigAooooAKKKKACiiigAooooAKNl&#10;er/D/wCBnxd+KUgi8C+Hr2/Vv+Wix7Yv++3r9BPhj/wSt+KHiB4734p6xDo1vjLQ2v7+f8+ledis&#10;2wuH+OZkflJXqfw++CPxZ+KV4sXgHw9e6p/00RNsS/8AAn+Sv6Lfhd/wT+/Zy+Gfl3KaQdXu1H+u&#10;1A+ef1r7J0/RdN0i0Wx06COCFPuog2qPyr5rFcWr/lxAOc/Cb4Vf8Eq/G+rmLUPi5rMWlRgZazsv&#10;38n59K/TP4W/sS/s+/CYR3Oh6HHeXqf8vd7+/l/M19c7KnwK+YxWbYnEfHMOcoQw+T8ibVVfuqtX&#10;EqSivPICiiigAooooAKKKKACiiigAooooAKKKKACiiigAooooAKKKKACiiigAooooAKKKKACiiig&#10;AooooAKKKKACiiigAooooAKKKKACiiigAooooAKKKKACiiigAooooAKKKKACiiigAooooAKKKKAC&#10;iiigAooooAKKKKACiiigAooooAKKKKACiiigAooooAKKKKACiiigAooooAKKKKACiiigAooooA//&#10;1P38ooooAKKKKACiiigAooooAKKKKACiiigAooooAKKKKACiiigAooooAKKKKACiiigAooooAKKK&#10;KACiiigAooooAKKKKACiiigAooooAKKKKACiiigAooooAKKKKACiiigAooooAKKKKACiiigAoooo&#10;AKKKKACiiigAooooAKKKKACiiigAooooAKKKKACiiigAooooAKKKKACiiigAooooAKKKKACiiigA&#10;ooooAKjdN1SUUAR7ESvK/HPwf+GHxItTZePNDstTVu1xEpavWKaQKUZOPwgflN8S/wDglb8GvFSt&#10;d/D+/vPD05HyoD58H/fJP9a+BviH/wAE0f2ifB4Nx4cS18QwL937KxSX8jX9JQUetKVjr2sNn+Mo&#10;rSfMPnP41PFvw98ceA7z+zvGmkXmlyf3bmJlrj6/s+1vw5oHiCyOn69ZQ3tu/wB6OdFkU/8AfdfG&#10;XxJ/4J6fsyfEDddLox0W4b/ltpz+Qa97C8Ww2rwK5z+Y6iv2M8ff8Eldftt8/wAMfEsc6n7sN+n+&#10;FfEPj79if9pb4eFjqnhae+iT/lrYf6Ste9hs6wVX4JgfKNFWLywu9NumtNRie2mT7yONrVXr2DUK&#10;KKKACiiigAooooAKKKKACiiigAooooAKKKKACiiigAooooA1LbWNcsP+PW+uYv8AclZa7Cw+LvxX&#10;0r/kFeJtTg2/3bqWvO6Kj6tTMj3u1/ap/aOtlVB401ORV/hlk8yt2H9sD9oFP+PvVra+X/p5sLWW&#10;vmeiuSWW4aXxwMqmGoy+OB9Of8NXfEKb/kI6XoNz/eZtMiVqIf2mbvdv1LwZ4fufwuov/QJo6+Y6&#10;K555FgZ/8uonHPJMDP46UT6Ym/aE0qb7/hKwg/64zz/+zvJVNPjfoH/LfQH/AOAXW3/2SvnOis58&#10;M4D/AJ9HFPhnAT/5dRPox/jZ4Zf/AFeg3K/9vi//ABmq7/GbR2P7vTpF/wC2m7/2SvnuisP9U8v/&#10;AOfRzz4Nyuf/AC6PoU/GDR515s5V/wCBV3/jb9pnQ/GGm6DpX9kyW39jWf2Tcr7vM/2q+O6KP9U8&#10;v/59Fx4QyuMeSFI+if8Ahcmibv8Ajxm/Nanh+M3hlP8AWaRdyf7s6r/7JXzfRR/qll//AD6IhwVl&#10;cf8Al0fUEPxv8AJ/r/DV7J/u36r/AO0aE+PfguH7nhR2/wCu16zf+gLHXy/RVw4Wy2H/AC6NocLZ&#10;bD/l0fWkX7TPhW2T938P9Nk/2pbq/b/0CaOriftdT2yf8Sr4f+Fov9p47qT/ANDmr4/oraHD2Xw/&#10;5dHZDIsBD4KUT7A/4bY+KELf8SfRfDunt/0x0yKi5/bt/admi8iDWrOxX/p2021jr4/orohlGEh/&#10;y6idcMBhofBA+lrz9sf9qK8/1njXUI/+uRSOuF1T4+fHLWf+Qx4v1a5b/bumryOitaeXYeHvU4HV&#10;7KJ0F54t8W6l/wAhLVryf/fnZq5+Z3mffOWb/eNFFdHsaRoFFFFWAUUUUAFFFFABRRRQAUUUUAFF&#10;FFABRRRQAUUUUAFFFFABRRvj/jZa9L8EfBj4rfEZtngbw7qGp/8ATSKBvK/77+5WdSvShrUA80or&#10;9IfAP/BML4/+KRHceLpLLQIW/wCer+bL+lfb/gH/AIJS/BzQQs/j3U73XJV6oD5Mf6V4uK4mwdLa&#10;RlzM/AOFHml8iANJJ/dUbmr6T+Hn7H37RvxM2yeHvDdxBav/AMtrseQtf0ufD39n34M/C2JE8DeG&#10;bDT2X/lskKtL/wB/X+evavLQfdFeDieMKn/LmA+c/DL4bf8ABJjXJ9t18U/Eq2/96205OK/Qf4Z/&#10;sK/s4fC8Rz6VoEd/dR9Lm/Pnv+vH6V9k7UoC7a+exOaYnEfHMzKFhp1pptutrYxJBGv8KLtWr+3d&#10;UlFeeAUUUUAFFFFABRRRQAUUUUAFFFFABRRRQAUUUUAFFFFABRRRQAUUUUAFFFFABRRRQAUUUUAF&#10;FFFABRRRQAUUUUAFFFFABRRRQAUUUUAFFFFABRRRQAUUUUAFFFFABRRRQAUUUUAFFFFABRRRQAUU&#10;UUAFFFFABRRRQAUUUUAFFFFABRRRQAUUUUAFFFFABRRRQAUUUUAFFFFABRRRQAUUUUAFFFFABRRR&#10;QAUUUUAFFFFAH//V/fyiiigAooooAKKKKACiiigAooooAKKKKACiiigAooooAKKKKACiiigAoooo&#10;AKKKKACiiigAooooAKKKKACiiigAooooAKKKKACiiigAooooAKKKKACiiigAooooAKKKKACiiigA&#10;ooooAKKKKACiiigAooooAKKKKACiiigAooooAKKKKACiiigAooooAKKKKACiiigAooooAKKKKACi&#10;iigAooooAKKKKACiiigAooooAKKKKACiiigAooooAj2UVJRQB5f4y+FPw5+IFs0HjTRLLU1b/ntA&#10;rt+Zr438bf8ABND9mrxZum0mzuNDnb+Kzkx+nP8AOv0XwfWlraji61L4Jjufg142/wCCSfi21U3H&#10;w78TwXK/wx38bRn9M18deN/2Ff2pvBGWuvC0moQr/Hp7rc1/VVUR6V7NLifGQ+N8xSmfxea34b1/&#10;w3K0Gv6fc6fIv3lnjaP/ANDrD31/Zxrnhbw34jhEGv6db38ePu3Eayf+h18yeMf2GP2ZPGwL6l4Y&#10;t7aRv+WloWgf9K9ijxgv+X0B85/LFRX72eLP+CS/wr1JDJ4M8Qahpcn92ULOK+VPGH/BKr486Juf&#10;wlqemawqfdV2aCT869mjxNgav2xcx+X1FfUfiv8AYz/ab8HCSTV/CN1LHH96Sz2zrXz5q/hXxN4e&#10;ZoNf0u7sWX+GaNlr1qGNoV/4czU5+io99SVuAUUUUAFFFFABRRRQAUUUUAFFFFABRRRQAUUUUAFF&#10;FFABRRRQAUUUUAFFFFABRRRQAUUUUAFFFFABRRRQAUUUUAFFFFABRRRQAUUUUAFFFFABRRVi2tp7&#10;9vLtYnnb+6i7qAK9Fe0eFv2evjr4wZW8NeEtTuA38RgZVr6W8K/8E2P2o/EgWW/tLLRoz1NzcFj+&#10;S5NcNfNMLR92pMyPgGiv2n8Jf8EjWUrN4+8XE/3orC2AH619VeD/APgml+zJ4UVZNQ0651iVf472&#10;ct+gryq3FeGh8Hvj5z+a6FHmfy4FaRv7qjc1e1+C/wBnf46/ERlPhLwpqN0rf8tPIaOL/vt/kr+p&#10;Xwl8CfhF4FQL4Q8N6fYbe8cC7q9bSNY1wBXjV+LZf8uIBzn86Pgz/glt+0Fr2y68W3Wn6HGfvK0h&#10;uJB+Ir7E8D/8En/hbpSLN471q91Zv4o4lWCOv1wyaPl9a8ivxFjq32yOY+XfAv7IX7Ovw7Cv4b8L&#10;2Rmj6TTxCd/1zX0nbW0FnEILVFijT7qqNq1o5FMrxp1ZT1nIQbKkoopAFFFFABRRRQAUUUUAFFFF&#10;ABRRRQAUUUUAFFFFABRRRQAUUUUAFFFFABRRRQAUUUUAFFFFABRRRQAUUUUAFFFFABRRRQAUUUUA&#10;FFFFABRRRQAUUUUAFFFFABRRRQAUUUUAFFFFABRRRQAUUUUAFFFFABRRRQAUUUUAFFFFABRRRQAU&#10;UUUAFFFFABRRRQAUUUUAFFFFABRRRQAUUUUAFFFFABRRRQAUUUUAFFFFABRRRQAUUUUAFFFFABRR&#10;RQB//9b9/KKKKACiiigAooooAKKKKACiiigAooooAKKKKACiiigAooooAKKKKACiiigAooooAKKK&#10;KACiiigAooooAKKKKACiiigAooooAKKKKACiiigAooooAKKKKACiiigAooooAKKKKACiiigAoooo&#10;AKKKKACiiigAooooAKKKKACiiigAooooAKKKKACiiigAooooAKKKKACiiigAooooAKKKKACiiigA&#10;ooooAKKKKACiiigAooooAKKKKACiiigAooooAKKKKACiiigAooooAKKKKAI/nrB1Lw/o2rp5er2c&#10;Fyv/AE2jVq6KigD5q8T/ALJv7OvjIH+3fCWnOzfxJCI2/TFfN/iP/gmB+zNroL6Tb3+kH/pzuio/&#10;I5r9JMH1pa6aWNrUvgmO5+Juvf8ABIuydS/hHxhKp/hW8tQR+hrwrxH/AMEpvj3pjZ8P6jpWpr7l&#10;4v51/RJ8vrRn3r0afEWOh9sOY/lk8Q/sEftW6CxR/DLX3+1aTJJXiOvfAT42eGN39ueFNTg2/eb7&#10;MzLX9g20VH5Sv1FdtPi3ER+OJXOfxY3mm6jprbNRtpIG/uujLVDfF6iv7P7/AML+HNViaHUbK3uF&#10;b+GSNWrybXP2ZPgB4hiZNX8HaNLu7rZRK354Fd1PjBfbgPnP5HKNlf0/61/wT2/ZR1xTv8MJae9t&#10;cTxH/wBCry3U/wDgld+zPfofsbatZf7l1/8AWrqp8XYfqhcx/OlRX7w6j/wSL+G04zpXi3UoP96O&#10;KSvO7/8A4JEaiWY6R4xBH8PnW1d0OKMDP7Q+Zn4xUV+sWq/8Ek/i9bDdpHiTTLn/AHkljrhLv/gl&#10;l+0rb/8AHpcaTP8A9t3WumGe4GWvtRH5sUV94X//AATb/ats2YppVnP/ALl2tctc/sBftaW3+r8L&#10;GT/duIq0/tfB/wDP41PjiivqG8/Yo/assf8AXeDL5/8ArntkrBm/ZO/aYh+/4K1b/gMLNW8M1wk/&#10;+XgHz5RXuT/sxftFQ/f8D61/wGzlaqb/ALOP7Qaff8Da9/4AT0vr+G/nA8Zor1ib4B/HaL/XeCde&#10;X/esJ6P+FD/G/wD6ErXP/BdPW31ql/OB5PRXrEPwB+O8v+o8E683+7YT1fT9nT9oJvueBtf/APAC&#10;epeOw63mB4xRXuSfszftGv8A6vwLrn/gFLVyH9lH9peb7ngfV/8AgVs1Z/2lhv8An4OzPAaK+mrb&#10;9jP9qK5/1Hgq/wD+BBFrp7P9gn9rO5/5lOSL/rpcRVjPNsJH/l4I+PqK+5rP/gnJ+1beff0a3j/3&#10;7la7ex/4JcftNy/vLttLh+lwTVTzvBx/5fGR+cVFfqdp3/BJ3413DA32vaZbfQO1d5Zf8EiPFR/5&#10;CnjKH/tlbVzT4iwMPtgfjrRX7oaX/wAEifB6f8hfxffS/wC7Ai16Ppf/AASj/Z6tR/xNb7V7w+9w&#10;E/kDXLPivAwDmZ/PRRX9M2j/APBNr9lDS/nfQJbxvW4u5z/UV65o37IP7M/h1d+meC9LLf35LcTn&#10;9c1yT4wo/Ypj5z+UFEkmfy4I2Zv9kV2mifDH4k+JG/4p/QNSvv8ArjbStX9dejfDbwF4cTy9A0Sx&#10;sc/8+9tFF/IV2UVnFCm2JVT6CuOfGVT7EBc5/KR4f/Yv/ai19FksvB96it/FcBYq900D/gmR+05q&#10;0YbUo9P0xT1824Ln8hX9JgTA60u0V58+KsZL4Q5z8IvD3/BIvxbJh/Fni+3iUdrS2Mh/8eIr6F8N&#10;/wDBKD4IaZiTxJq2rapJ7SLCv5AGv1byD3pPl9a4que42f8Ay8EpHxr4Y/YQ/Ze8JbXsvClvcyDo&#10;12WmP65r6H0H4X/D3wrF5Hh3RLKyX/plAi16NTT9a86VepP4pEkCps+RPlFWaKKzAKKKKACiiigA&#10;ooooAKKKKACiiigAooooAKKKKACiiigAooooAKKKKACiiigAooooAKKKKACiiigAooooAKKKKACi&#10;iigAooooAKKKKACiiigAooooAKKKKACiiigAooooAKKKKACiiigAooooAKKKKACiiigAooooAKKK&#10;KACiiigAooooAKKKKACiiigAooooAKKKKACiiigAooooAKKKKACiiigAooooAKKKKACiiigAoooo&#10;AKKKKACiiigAooooAKKKKACiiigAooooAKKKKAP/2Q=="/>
  <p:tag name="ISPRING_PRESENTERDATA_0" val="VHLhuqduIEjGsMahbmcgR2lhbmc=|VHLGsOG7nW5nIE3huqdtIG5vbiBLaW0gQ2h1bmcgQQ==|dHJhbmh1b25nZ2lhbmcxMTc3QGdtYWlsLmNvbQ==||ezRCMUQ4RTkwLTA3NEUtNDE2RS1CQjIzLTdBOUNENkY3OUUxNH0=||SVNQUklOR19QUkVTRU5URVJfUEhPVE9fMA==|MQ==||SVNQUklOR19QUkVTRU5URVJfUEhPVE9fMQ==|MDg2ODY1NTMxNg=="/>
  <p:tag name="FLASHSPRING_PRESENTATION_REFERENCES" val=""/>
  <p:tag name="ISPRING_WEBLINKS_TARGET" val="_blank"/>
  <p:tag name="ISPRING_WEBLINKS_TARGETMJT" val="_self"/>
  <p:tag name="ISPRING-SUITE_ISPRING_PLAYERS_CUSTOMIZATION_2" val="{&quot;universal&quot;:{&quot;skinSettings&quot;:{&quot;borderRadius&quot;:16,&quot;colors&quot;:{&quot;asideBackground&quot;:{&quot;color&quot;:&quot;#023036&quot;,&quot;opacity&quot;:1,&quot;type&quot;:&quot;SOLID&quot;},&quot;asideElementBackgroundActive&quot;:{&quot;color&quot;:&quot;#126C68&quot;,&quot;opacity&quot;:1,&quot;type&quot;:&quot;SOLID&quot;},&quot;asideElementBackgroundHover&quot;:{&quot;color&quot;:&quot;#074D49&quot;,&quot;opacity&quot;:1,&quot;type&quot;:&quot;SOLID&quot;},&quot;asideElementText&quot;:{&quot;color&quot;:&quot;#C9D6D8&quot;,&quot;opacity&quot;:1,&quot;type&quot;:&quot;SOLID&quot;},&quot;asideElementTextActive&quot;:{&quot;color&quot;:&quot;#C0F5E6&quot;,&quot;opacity&quot;:1,&quot;type&quot;:&quot;SOLID&quot;},&quot;asideElementTextHover&quot;:{&quot;color&quot;:&quot;#C0F5E6&quot;,&quot;opacity&quot;:1,&quot;type&quot;:&quot;SOLID&quot;},&quot;asideLogoBackground&quot;:{&quot;color&quot;:&quot;#023036&quot;,&quot;opacity&quot;:1,&quot;type&quot;:&quot;SOLID&quot;},&quot;pageBackground&quot;:{&quot;color&quot;:&quot;#EDDFDA&quot;,&quot;opacity&quot;:1,&quot;type&quot;:&quot;SOLID&quot;},&quot;playerBackground&quot;:{&quot;color&quot;:&quot;#FFFFFF&quot;,&quot;opacity&quot;:1,&quot;type&quot;:&quot;SOLID&quot;},&quot;playerText&quot;:{&quot;color&quot;:&quot;#3B3B3B&quot;,&quot;opacity&quot;:1,&quot;type&quot;:&quot;SOLID&quot;},&quot;primaryButtonBackground&quot;:{&quot;degree&quot;:90,&quot;gradient&quot;:[{&quot;color&quot;:&quot;#0F444B&quot;,&quot;opacity&quot;:1},{&quot;color&quot;:&quot;#3D9978&quot;,&quot;opacity&quot;:1}],&quot;type&quot;:&quot;GRADIENT&quot;},&quot;primaryButtonBackgroundHover&quot;:{&quot;degree&quot;:90,&quot;gradient&quot;:[{&quot;color&quot;:&quot;#0F444B&quot;,&quot;opacity&quot;:1},{&quot;color&quot;:&quot;#42C092&quot;,&quot;opacity&quot;:1}],&quot;type&quot;:&quot;GRADIENT&quot;},&quot;primaryButtonBorder&quot;:{&quot;degree&quot;:90,&quot;gradient&quot;:[{&quot;color&quot;:&quot;#374B5B&quot;,&quot;opacity&quot;:1},{&quot;color&quot;:&quot;#3D9978&quot;,&quot;opacity&quot;:1}],&quot;type&quot;:&quot;GRADIENT&quot;},&quot;primaryButtonBorderHover&quot;:{&quot;degree&quot;:90,&quot;gradient&quot;:[{&quot;color&quot;:&quot;#0F444B&quot;,&quot;opacity&quot;:1},{&quot;color&quot;:&quot;#42C092&quot;,&quot;opacity&quot;:1}],&quot;type&quot;:&quot;GRADIENT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3E8E4&quot;,&quot;opacity&quot;:1,&quot;type&quot;:&quot;SOLID&quot;},&quot;secondaryButtonBackgroundHover&quot;:{&quot;color&quot;:&quot;#E2CBC2&quot;,&quot;opacity&quot;:1,&quot;type&quot;:&quot;SOLID&quot;},&quot;secondaryButtonBorder&quot;:{&quot;color&quot;:&quot;#F3E8E4&quot;,&quot;opacity&quot;:1,&quot;type&quot;:&quot;SOLID&quot;},&quot;secondaryButtonBorderHover&quot;:{&quot;color&quot;:&quot;#E2CBC2&quot;,&quot;opacity&quot;:1,&quot;type&quot;:&quot;SOLID&quot;},&quot;secondaryButtonText&quot;:{&quot;color&quot;:&quot;#1D656F&quot;,&quot;opacity&quot;:1,&quot;type&quot;:&quot;SOLID&quot;},&quot;secondaryButtonTextHover&quot;:{&quot;color&quot;:&quot;#124B53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true,&quot;showNextButton&quot;:true,&quot;showOutline&quot;:false,&quot;showPlayPause&quot;:true,&quot;showPlaybackRateButton&quot;:true,&quot;showPrevButton&quot;:true,&quot;showRewind&quot;:true,&quot;showSlideNumbers&quot;:true,&quot;showSlideOnlyButton&quot;:tru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false},&quot;sidePanel&quot;:{&quot;showAtLeft&quot;:false,&quot;showLogo&quot;:false,&quot;showNotes&quot;:false,&quot;showOutline&quot;:true,&quot;showPresenterInfo&quot;:false,&quot;showPresenterVideo&quot;:true,&quot;visible&quot;:true},&quot;titlePanel&quot;:{&quot;buttons&quot;:[&quot;attachments&quot;,&quot;presenterInfo&quot;],&quot;buttonsAtLeft&quot;:true,&quot;courseTitleVisible&quot;:false,&quot;showLogo&quot;:false,&quot;visible&quot;:true},&quot;version&quot;:&quot;1.0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C_MENU_OFF&quot;:&quot;Off&quot;,&quot;PB_CC_MENU_ON&quot;:&quot;On&quot;,&quot;PB_CC_MENU_TITLE&quot;:&quot;Notes&quot;,&quot;PB_CONTROL_PANEL_EXIT_FULL_SCREEN&quot;:&quot;Exit full screen&quot;,&quot;PB_CONTROL_PANEL_FULL_SCREEN&quot;:&quot;Full screen&quot;,&quot;PB_CONTROL_PANEL_NEXT&quot;:&quot;TIẾP THEO&quot;,&quot;PB_CONTROL_PANEL_OUTLINE&quot;:&quot;Outline&quot;,&quot;PB_CONTROL_PANEL_PREV&quot;:&quot;QUAY LẠI&quot;,&quot;PB_CONTROL_PANEL_REPLAY&quot;:&quot;Replay&quot;,&quot;PB_CONTROL_PANEL_SLIDE_COUNTER&quot;:&quot;%SLIDE_NUMBER% of %TOTAL_SLIDES%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Huỷ bỏ&quot;,&quot;PB_SEARCH_NO_RESULTS_LABEL&quot;:&quot;Không tìm thấy kết quả&quot;,&quot;PB_SEARCH_PANEL_DEFAULT_TEXT&quot;:&quot;Tìm kiếm&quot;,&quot;PB_SEARCH_RESULTS_LABEL&quot;:&quot;Kết quả tìm kiếm&quot;,&quot;PB_SEARCH_RESULT_IN_NOTES&quot;:&quot;in notes&quot;,&quot;PB_SEARCH_RESULT_IN_TEXT_LABEL&quot;:&quot;in slide&quot;,&quot;PB_SUBTITLES_MENU_CAPTION&quot;:&quot;Subtitles&quot;,&quot;PB_SUBTITLES_OFF&quot;:&quot;Off&quot;,&quot;PB_TAB_NOTES_LABEL&quot;:&quot;GHI CHÚ&quot;,&quot;PB_TAB_OUTLINE_LABEL&quot;:&quot;MỤC LỤC&quot;,&quot;PB_TIME_RESTRICTION&quot;:&quot;Sorry, the content author has prohibited viewing the presentation at this time.&quot;,&quot;PB_TITLE_PANEL_ATTACHMENTS&quot;:&quot;Đính kèm&quot;,&quot;PB_TITLE_PANEL_MARKER_TOOLS&quot;:&quot;Công cụ đánh dấu&quot;,&quot;PB_TITLE_PANEL_NOTES&quot;:&quot;Ghi chú&quot;,&quot;PB_TITLE_PANEL_OUTLINE&quot;:&quot;Mục lục&quot;,&quot;PB_TITLE_PANEL_PRESENTER_INFO&quot;:&quot;Thông tin người trình bày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2,&quot;skinCompatibleVersion&quot;:0,&quot;publishSettings&quot;:{&quot;backgroundColor&quot;:&quot;#EDDFDA&quot;,&quot;playerDimensions&quot;:{&quot;height&quot;:144,&quot;width&quot;:296},&quot;playerModule&quot;:&quot;UniversalHtml&quot;,&quot;presentationContent&quot;:{&quot;metadata&quot;:{&quot;references&quot;:true,&quot;texts&quot;:[&quot;DT_REFERENCE_URL&quot;,&quot;DT_REFERENCE_TITLE&quot;,&quot;DT_PRESENTER_BIO&quot;,&quot;DT_PRESENTER_EMAIL&quot;,&quot;DT_PRESENTER_WEBSITE&quot;,&quot;DT_PRESENTER_PHONE&quot;,&quot;DT_PRESENTER_TITLE&quot;,&quot;DT_PRESENTER_NAME&quot;,&quot;DT_SLIDE_NOTES_HTML&quot;,&quot;DT_SLIDE_NOTES_TEXT&quot;,&quot;DT_SLIDE_TITLE&quot;,&quot;DT_SLIDE_NOTES_TEXT&quot;,&quot;DT_SLIDE_TEXT&quot;,&quot;DT_HYPERLINK_TOOLTIP&quot;]},&quot;resources&quot;:{&quot;attachments&quot;:true,&quot;fonts&quot;:[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SLIDE_NOTES_TEXT&quot;,&quot;DCT_INTERACTIVITY_TEXT&quot;,&quot;DCT_INTERACTIVITY_SEMIBOLD_TEXT&quot;],&quot;dynamicPlain&quot;:[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Đính kèm&quot;,&quot;Link&quot;,&quot;Picture&quot;,&quot;Video&quot;,&quot;Document&quot;,&quot;File&quot;,&quot;Email&quot;,&quot;Website&quot;,&quot;Show more&quot;,&quot;Show less&quot;,&quot;Thông tin người trình bày&quot;,&quot;MỤC LỤC&quot;,&quot;Tìm kiếm&quot;,&quot;in slide&quot;,&quot;Kết quả tìm kiếm&quot;,&quot;Không tìm thấy kết quả&quot;,&quot;in notes&quot;,&quot;Huỷ bỏ&quot;,&quot;QUAY LẠI&quot;,&quot;TIẾP THEO&quot;,&quot;Full screen&quot;,&quot;Exit full screen&quot;,&quot;0123456789.,x&quot;,&quot;Speed&quot;,&quot;Normal&quot;,&quot;Volume&quot;,&quot;Replay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presenterPhotos&quot;:{&quot;enlargeToFit&quot;:false,&quot;height&quot;:105,&quot;jpegQuality&quot;:100,&quot;keepAspectRatio&quot;:true,&quot;width&quot;:94},&quot;slideThumbnails&quot;:{&quot;enlargeToFit&quot;:false,&quot;height&quot;:59,&quot;jpegQuality&quot;:100,&quot;keepAspectRatio&quot;:true,&quot;width&quot;:78},&quot;videoNarrations&quot;:{&quot;height&quot;:1024,&quot;width&quot;:1366}}}},&quot;ceipData&quot;:{&quot;enableMiniSkinCustomization&quot;:true,&quot;playerLayout&quot;:&quot;builtin.trainingWithPresenterVideo&quot;,&quot;playerLayoutFooter&quot;:&quot;playAndPause,acceleration,notes,replay,fullscreen,volumeControl,slideNumber,goToPrev,goToNext&quot;,&quot;playerLayoutHeader&quot;:&quot;resources,presenterInfo,&quot;,&quot;playerLayoutHeaderButtonsPosition&quot;:&quot;left&quot;,&quot;playerLayoutOutline&quot;:&quot;enableSearch,showSlideNumber,enableMultilevel&quot;,&quot;playerLayoutProgress&quot;:&quot;enabledNavigation,showLabels&quot;,&quot;playerLayoutProgressMode&quot;:&quot;presentationTimeline&quot;,&quot;playerLayoutSidebar&quot;:&quot;presenterVideo,outline&quot;,&quot;playerLayoutSidebarPosition&quot;:&quot;right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6,&quot;playerThemeColorScheme&quot;:&quot;builtin.greenGradient&quot;,&quot;playerThemeFont&quot;:&quot;Arial&quot;}}}"/>
  <p:tag name="ISPRING_LMS_API_VERSION" val="SCORM 2004 (4th edition)"/>
  <p:tag name="ISPRING_ULTRA_SCORM_COURSE_ID" val="E3234DCB-F77A-4619-B34B-DE1CD0A07F2F"/>
  <p:tag name="ISPRING_CMI5_LAUNCH_METHOD" val="any window"/>
  <p:tag name="ISPRINGCLOUDFOLDERID" val="1"/>
  <p:tag name="ISPRINGONLINEFOLDERID" val="1"/>
  <p:tag name="ISPRING_OUTPUT_FOLDER" val="[[&quot;\uFFFDi\uFFFD`{44A46217-FB03-446C-8FC6-5FF243EFEF47}&quot;,&quot;E:\\Giang\\Tìm hiểu NT múa rối bó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FLASHSPRING_ZOOM_TAG" val="73"/>
  <p:tag name="ISPRING_PRESENTATION_INFO_2" val="&lt;?xml version=&quot;1.0&quot; encoding=&quot;UTF-8&quot; standalone=&quot;no&quot; ?&gt;&#10;&lt;presentation2&gt;&#10;&#10;  &lt;slides&gt;&#10;    &lt;slide id=&quot;{19124276-A34B-4F93-BCD8-1418152C816D}&quot; pptId=&quot;693&quot;/&gt;&#10;    &lt;slide id=&quot;{6BAAC3DC-5D03-48A5-B7AB-8A6330B0EA58}&quot; pptId=&quot;324&quot;/&gt;&#10;    &lt;slide id=&quot;{60A6EA25-3ACD-41F9-A19A-807114905FFD}&quot; pptId=&quot;1799&quot;/&gt;&#10;    &lt;slide id=&quot;{A5F0A9EE-A5C8-4ABA-A40C-4CB70F242E69}&quot; pptId=&quot;1798&quot;/&gt;&#10;    &lt;slide id=&quot;{53A5E60A-AC4F-46E0-9342-4C35284A1AB1}&quot; pptId=&quot;272&quot;/&gt;&#10;    &lt;slide id=&quot;{DA11C1C9-48FB-462B-8B82-C5F8081825F2}&quot; pptId=&quot;1808&quot;/&gt;&#10;    &lt;slide id=&quot;{4F14C71B-3194-4FC1-B2CA-9A5F40333185}&quot; pptId=&quot;1806&quot;/&gt;&#10;    &lt;slide id=&quot;{31D94807-6DD2-4C78-A185-DCF40D5D76B1}&quot; pptId=&quot;1814&quot;/&gt;&#10;    &lt;slide id=&quot;{59D64B0F-021D-44EC-8A5B-6C9399240484}&quot; pptId=&quot;1809&quot;/&gt;&#10;    &lt;slide id=&quot;{39601F8A-DE55-4C47-A053-13B2661CFCC7}&quot; pptId=&quot;1811&quot;/&gt;&#10;    &lt;slide id=&quot;{219C6AC8-0F13-4622-A968-0B7E749A41F2}&quot; pptId=&quot;1810&quot;/&gt;&#10;    &lt;slide id=&quot;{B78E09E8-E3EF-46DA-8B9A-99EE64905DCD}&quot; pptId=&quot;1815&quot;/&gt;&#10;    &lt;slide id=&quot;{75CBD24D-1B96-4A4C-9CCE-252DBF32B70B}&quot; pptId=&quot;1813&quot;/&gt;&#10;    &lt;slide id=&quot;{DBFFFBCE-C80F-4109-B38F-B2A6318697C9}&quot; pptId=&quot;1812&quot;/&gt;&#10;    &lt;slide id=&quot;{8F150434-0A4B-494D-8081-0FA5005808C7}&quot; pptId=&quot;1816&quot;/&gt;&#10;    &lt;slide id=&quot;{48D79630-0136-44FB-AD61-9FBCBFFB1D86}&quot; pptId=&quot;262&quot;/&gt;&#10;    &lt;slide id=&quot;{A956DD30-9C84-44D4-95B6-3F610522D0EB}&quot; pptId=&quot;1818&quot;/&gt;&#10;    &lt;slide id=&quot;{30A42D8C-DD2B-4A1D-824D-C31356249CB5}&quot; pptId=&quot;256&quot;/&gt;&#10;    &lt;slide id=&quot;{7572CA71-9583-45C8-8B92-A32A91F72E19}&quot; pptId=&quot;257&quot;/&gt;&#10;    &lt;slide id=&quot;{C213D51C-29D6-4E44-8FB8-31FCCC630327}&quot; pptId=&quot;258&quot;/&gt;&#10;    &lt;slide id=&quot;{3E7E0843-8D3B-4D44-A2E2-C6DFE49BB26C}&quot; pptId=&quot;1821&quot;/&gt;&#10;    &lt;slide id=&quot;{502C417A-9AA1-46D5-8D98-3CE441B1BAA4}&quot; pptId=&quot;259&quot;/&gt;&#10;    &lt;slide id=&quot;{4ED44CB1-F0E1-4158-83FF-0EB0AF5ABBF5}&quot; pptId=&quot;1822&quot;/&gt;&#10;    &lt;slide id=&quot;{B9607EC0-9271-4036-BE5B-7C664A286F92}&quot; pptId=&quot;260&quot;/&gt;&#10;    &lt;slide id=&quot;{D89D2DB4-E504-4F57-A5A0-71AC4BF3DFFD}&quot; pptId=&quot;1823&quot;/&gt;&#10;    &lt;slide id=&quot;{402BAD1E-82AE-4801-A46B-61FF640BC848}&quot; pptId=&quot;261&quot;/&gt;&#10;    &lt;slide id=&quot;{7982B1ED-173E-4706-B033-C8FC9E1B439A}&quot; pptId=&quot;1824&quot;/&gt;&#10;    &lt;slide id=&quot;{BD67E80E-2617-40FC-AD8A-A47362248195}&quot; pptId=&quot;1819&quot;/&gt;&#10;    &lt;slide id=&quot;{A7E16A7B-46E6-462B-97DD-E2D2B6885F35}&quot; pptId=&quot;1825&quot;/&gt;&#10;    &lt;slide id=&quot;{5FBB9D00-9613-401E-BD24-09ED5EC18EB9}&quot; pptId=&quot;1820&quot;/&gt;&#10;    &lt;slide id=&quot;{72A4189E-9B8B-4FF7-8C89-5471FF4CBBD0}&quot; pptId=&quot;1826&quot;/&gt;&#10;    &lt;slide id=&quot;{1D6D033E-0AE3-432E-9E71-75CAB14949E3}&quot; pptId=&quot;347&quot;/&gt;&#10;    &lt;slide id=&quot;{7FF05D09-280A-44BE-AE67-702FDD790DB6}&quot; pptId=&quot;1837&quot;/&gt;&#10;    &lt;slide id=&quot;{821EC99E-E6C7-4288-B62F-6F53D063CA66}&quot; pptId=&quot;1838&quot;/&gt;&#10;    &lt;slide id=&quot;{2FEB7CE5-3481-4FA2-8F53-636CE0965538}&quot; pptId=&quot;1840&quot;/&gt;&#10;    &lt;slide id=&quot;{4DF2EA54-E2B1-424D-A14C-556A12BE6117}&quot; pptId=&quot;334&quot;/&gt;&#10;    &lt;slide id=&quot;{9BE79E56-6C35-4B0F-8371-1A312157DF72}&quot; pptId=&quot;1842&quot;/&gt;&#10;    &lt;slide id=&quot;{3D337EFA-C998-44B9-9585-4E718EF155BC}&quot; pptId=&quot;263&quot;/&gt;&#10;  &lt;/slides&gt;&#10;&#10;  &lt;narration&gt;&#10;    &lt;audioTracks&gt;&#10;      &lt;audioTrack muted=&quot;false&quot; name=&quot;V.A – Lớp Học Cầu Vồng (mp3cut.net)&quot; resource=&quot;adda657c&quot; slideId=&quot;{19124276-A34B-4F93-BCD8-1418152C816D}&quot; startTime=&quot;0&quot; stepIndex=&quot;0&quot; volume=&quot;1&quot;&gt;&#10;        &lt;audio channels=&quot;2&quot; format=&quot;fltp&quot; sampleRate=&quot;44100&quot;/&gt;&#10;      &lt;/audioTrack&gt;&#10;      &lt;audioTrack muted=&quot;false&quot; name=&quot;mục tiêu bài học&quot; resource=&quot;694b8c8e&quot; slideId=&quot;{A5F0A9EE-A5C8-4ABA-A40C-4CB70F242E69}&quot; startTime=&quot;0&quot; stepIndex=&quot;0&quot; volume=&quot;1&quot;&gt;&#10;        &lt;audio channels=&quot;1&quot; format=&quot;fltp&quot; sampleRate=&quot;48000&quot;/&gt;&#10;      &lt;/audioTrack&gt;&#10;      &lt;audioTrack muted=&quot;false&quot; name=&quot;Ngõ 1 Kim Chung 18 (mp3cut.net)&quot; resource=&quot;bc9793a8&quot; slideId=&quot;{30A42D8C-DD2B-4A1D-824D-C31356249CB5}&quot; startTime=&quot;0&quot; stepIndex=&quot;0&quot; volume=&quot;1&quot;&gt;&#10;        &lt;audio channels=&quot;1&quot; format=&quot;fltp&quot; sampleRate=&quot;48000&quot;/&gt;&#10;      &lt;/audioTrack&gt;&#10;      &lt;audioTrack muted=&quot;false&quot; name=&quot;Ngõ 1 Kim Chung 30 (mp3cut.net)&quot; resource=&quot;c2e1c4a3&quot; slideId=&quot;{4DF2EA54-E2B1-424D-A14C-556A12BE6117}&quot; startTime=&quot;1838&quot; stepIndex=&quot;0&quot; volume=&quot;1&quot;&gt;&#10;        &lt;audio channels=&quot;1&quot; format=&quot;fltp&quot; sampleRate=&quot;48000&quot;/&gt;&#10;      &lt;/audioTrack&gt;&#10;      &lt;audioTrack muted=&quot;false&quot; name=&quot;Ngõ 1 Kim Chung 26 (mp3cut.net)&quot; resource=&quot;c7289537&quot; slideId=&quot;{1D6D033E-0AE3-432E-9E71-75CAB14949E3}&quot; startTime=&quot;0&quot; stepIndex=&quot;0&quot; volume=&quot;1&quot;&gt;&#10;        &lt;audio channels=&quot;1&quot; format=&quot;fltp&quot; sampleRate=&quot;48000&quot;/&gt;&#10;      &lt;/audioTrack&gt;&#10;      &lt;audioTrack muted=&quot;false&quot; name=&quot;Ngõ 1 Kim Chung 26 (mp3cut.net) (2)&quot; resource=&quot;50741395&quot; slideId=&quot;{7FF05D09-280A-44BE-AE67-702FDD790DB6}&quot; startTime=&quot;0&quot; stepIndex=&quot;0&quot; volume=&quot;1&quot;&gt;&#10;        &lt;audio channels=&quot;1&quot; format=&quot;fltp&quot; sampleRate=&quot;48000&quot;/&gt;&#10;      &lt;/audioTrack&gt;&#10;    &lt;/audioTracks&gt;&#10;    &lt;videoTracks&gt;&#10;      &lt;videoTrack muted=&quot;false&quot; name=&quot;Video HDSD ‐ Made with Clipchamp&quot; resource=&quot;44541a58&quot; slideId=&quot;{6BAAC3DC-5D03-48A5-B7AB-8A6330B0EA58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choi trò chơi&quot; resource=&quot;564b6402&quot; slideId=&quot;{60A6EA25-3ACD-41F9-A19A-807114905FFD}&quot; startTime=&quot;0&quot; stepIndex=&quot;0&quot; volume=&quot;1&quot;&gt;&#10;        &lt;video format=&quot;yuvj420p&quot; frameRate=&quot;26&quot; height=&quot;720&quot; pixelAspectRatio=&quot;1&quot; width=&quot;1278&quot;/&gt;&#10;        &lt;audio channels=&quot;2&quot; format=&quot;fltp&quot; sampleRate=&quot;44100&quot;/&gt;&#10;      &lt;/videoTrack&gt;&#10;      &lt;videoTrack muted=&quot;false&quot; name=&quot;trò chơi múa rối bóng tay&quot; resource=&quot;dbf5ae4e&quot; slideId=&quot;{2FEB7CE5-3481-4FA2-8F53-636CE0965538}&quot; startTime=&quot;0&quot; stepIndex=&quot;0&quot; volume=&quot;1&quot;&gt;&#10;        &lt;video format=&quot;yuv420p&quot; frameRate=&quot;25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Kết&quot; resource=&quot;161ae1d8&quot; slideId=&quot;{9BE79E56-6C35-4B0F-8371-1A312157DF72}&quot; startTime=&quot;0&quot; stepIndex=&quot;0&quot; volume=&quot;1&quot;&gt;&#10;        &lt;video format=&quot;yuvj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Mở&quot; resource=&quot;a4f23754&quot; slideId=&quot;{53A5E60A-AC4F-46E0-9342-4C35284A1AB1}&quot; startTime=&quot;0&quot; stepIndex=&quot;0&quot; volume=&quot;1&quot;&gt;&#10;        &lt;video format=&quot;yuvj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1&quot; resource=&quot;a0b21317&quot; slideId=&quot;{59D64B0F-021D-44EC-8A5B-6C9399240484}&quot; startTime=&quot;0&quot; stepIndex=&quot;0&quot; volume=&quot;1&quot;&gt;&#10;        &lt;video format=&quot;yuvj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2&quot; resource=&quot;4c2a28d6&quot; slideId=&quot;{B78E09E8-E3EF-46DA-8B9A-99EE64905DCD}&quot; startTime=&quot;0&quot; stepIndex=&quot;0&quot; volume=&quot;1&quot;&gt;&#10;        &lt;video format=&quot;yuvj420p&quot; frameRate=&quot;30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cách tạo sân khấu múa rối bóng&quot; resource=&quot;14a5959a&quot; slideId=&quot;{DBFFFBCE-C80F-4109-B38F-B2A6318697C9}&quot; startTime=&quot;0&quot; stepIndex=&quot;0&quot; volume=&quot;1&quot;&gt;&#10;        &lt;video format=&quot;yuvj420p&quot; frameRate=&quot;30&quot; height=&quot;720&quot; pixelAspectRatio=&quot;1&quot; width=&quot;960&quot;/&gt;&#10;        &lt;audio channels=&quot;2&quot; format=&quot;fltp&quot; sampleRate=&quot;44100&quot;/&gt;&#10;      &lt;/videoTrack&gt;&#10;      &lt;videoTrack muted=&quot;false&quot; name=&quot;mở rộng&quot; resource=&quot;70935636&quot; slideId=&quot;{48D79630-0136-44FB-AD61-9FBCBFFB1D86}&quot; startTime=&quot;0&quot; stepIndex=&quot;0&quot; volume=&quot;1&quot;&gt;&#10;        &lt;video format=&quot;yuvj420p&quot; frameRate=&quot;30&quot; height=&quot;720&quot; pixelAspectRatio=&quot;1&quot; width=&quot;1278&quot;/&gt;&#10;        &lt;audio channels=&quot;2&quot; format=&quot;fltp&quot; sampleRate=&quot;44100&quot;/&gt;&#10;      &lt;/videoTrack&gt;&#10;      &lt;videoTrack muted=&quot;false&quot; name=&quot;bài mới&quot; resource=&quot;16feeb10&quot; slideId=&quot;{39601F8A-DE55-4C47-A053-13B2661CFCC7}&quot; startTime=&quot;0&quot; stepIndex=&quot;0&quot; volume=&quot;1&quot;&gt;&#10;        &lt;video format=&quot;yuvj420p&quot; frameRate=&quot;30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274BED-5114-46E6-B7B5-AA2DAFE63333}:1815"/>
  <p:tag name="ISPRING_CUSTOM_TIMING_USED" val="1"/>
  <p:tag name="GENSWF_ADVANCE_TIME" val="29.200"/>
  <p:tag name="ISPRING_PLAYER_LAYOUT_TYPE" val="Video"/>
  <p:tag name="ISPRING_SLIDE_INDENT_LEVEL" val="2"/>
  <p:tag name="GENSWF_SLIDE_TITLE" val="Cô chốt."/>
  <p:tag name="ISPRING_PLAYER_PLAYLIST_ID" val="537676d6a5cd56cc998f2bb0895cabd0af48e4b4"/>
  <p:tag name="ISPRING_SLIDE_ID_2" val="{B78E09E8-E3EF-46DA-8B9A-99EE64905DC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F1703-6034-4A73-8EBD-0F34C8CB23F1}:1812"/>
  <p:tag name="ISPRING_CUSTOM_TIMING_USED" val="1"/>
  <p:tag name="ISPRING_PLAYER_LAYOUT_TYPE" val="Video"/>
  <p:tag name="GENSWF_ADVANCE_TIME" val="44.767"/>
  <p:tag name="ISPRING_SLIDE_INDENT_LEVEL" val="1"/>
  <p:tag name="GENSWF_SLIDE_TITLE" val="Hoạt động 2: Cách tạo sân khấu và sử dụng rối bóng."/>
  <p:tag name="ISPRING_SLIDE_ID_2" val="{DBFFFBCE-C80F-4109-B38F-B2A6318697C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1158DB-F25D-4E32-91DB-A3FCB7C8938A}:262"/>
  <p:tag name="ISPRING_CUSTOM_TIMING_USED" val="1"/>
  <p:tag name="ISPRING_PLAYER_LAYOUT_TYPE" val="Video"/>
  <p:tag name="GENSWF_ADVANCE_TIME" val="36.767"/>
  <p:tag name="ISPRING_SLIDE_INDENT_LEVEL" val="1"/>
  <p:tag name="ISPRING_PLAYER_PLAYLIST_ID" val="537676d6a5cd56cc998f2bb0895cabd0af48e4b4"/>
  <p:tag name="GENSWF_SLIDE_TITLE" val="Mở rộng."/>
  <p:tag name="ISPRING_SLIDE_ID_2" val="{48D79630-0136-44FB-AD61-9FBCBFFB1D8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PRESENTER_ID" val="{C67F1145-26EE-45ED-97D3-35A7EAA09FAE}"/>
  <p:tag name="GENSWF_SLIDE_UID" val="{3FA0F890-B345-4EBA-8D99-3291A1E2F737}:347"/>
  <p:tag name="GENSWF_ADVANCE_TIME" val="43.822"/>
  <p:tag name="TIMING" val="|10.776"/>
  <p:tag name="ISPRING_SLIDE_INDENT_LEVEL" val="0"/>
  <p:tag name="GENSWF_SLIDE_TITLE" val="Video bài hát &quot;Khúc hát đôi bàn tay&quot;."/>
  <p:tag name="ISPRING_SLIDE_ID_2" val="{1D6D033E-0AE3-432E-9E71-75CAB14949E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F88078-048B-4A1B-AE90-6ED8AA5EE603}:1837"/>
  <p:tag name="GENSWF_SLIDE_TITLE" val="Trò chơi 2: &quot;Múa rối bóng tay&quot;."/>
  <p:tag name="GENSWF_ADVANCE_TIME" val="19.015"/>
  <p:tag name="TIMING" val="|11.761|1.757"/>
  <p:tag name="ISPRING_SLIDE_INDENT_LEVEL" val="1"/>
  <p:tag name="ISPRING_PLAYER_PLAYLIST_ID" val="f8e61888d8725596a3647792503520fb91ac5e6f"/>
  <p:tag name="ISPRING_SLIDE_ID_2" val="{7FF05D09-280A-44BE-AE67-702FDD790DB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323634-AE38-47D2-A72A-D8B28394B76A}:1838"/>
  <p:tag name="ISPRING_CUSTOM_TIMING_USED" val="1"/>
  <p:tag name="GENSWF_SLIDE_TITLE" val="Đồ dùng chuẩn bị."/>
  <p:tag name="GENSWF_ADVANCE_TIME" val="9.859"/>
  <p:tag name="TIMING" val="|0.749|1.168|1.254"/>
  <p:tag name="ISPRING_SLIDE_INDENT_LEVEL" val="2"/>
  <p:tag name="ISPRING_PLAYER_PLAYLIST_ID" val="f8e61888d8725596a3647792503520fb91ac5e6f"/>
  <p:tag name="ISPRING_SLIDE_ID_2" val="{821EC99E-E6C7-4288-B62F-6F53D063CA6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2AF1718-0E85-4779-ADB2-E1E1BF65E7F5}:1840"/>
  <p:tag name="GENSWF_SLIDE_TITLE" val="Video trò chơi &quot;Múa rối bóng tay&quot;."/>
  <p:tag name="GENSWF_ADVANCE_TIME" val="94.400"/>
  <p:tag name="ISPRING_SLIDE_INDENT_LEVEL" val="2"/>
  <p:tag name="ISPRING_PLAYER_LAYOUT_TYPE" val="Video"/>
  <p:tag name="ISPRING_PLAYER_PLAYLIST_ID" val="537676d6a5cd56cc998f2bb0895cabd0af48e4b4"/>
  <p:tag name="ISPRING_SLIDE_ID_2" val="{2FEB7CE5-3481-4FA2-8F53-636CE096553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1F2F17-FA1C-4E7D-B531-14A26B3022B7}:1842"/>
  <p:tag name="ISPRING_CUSTOM_TIMING_USED" val="1"/>
  <p:tag name="ISPRING_SLIDE_INDENT_LEVEL" val="0"/>
  <p:tag name="ISPRING_PLAYER_LAYOUT_TYPE" val="Video"/>
  <p:tag name="GENSWF_SLIDE_TITLE" val="Kết thúc."/>
  <p:tag name="ISPRING_PLAYER_PLAYLIST_ID" val="537676d6a5cd56cc998f2bb0895cabd0af48e4b4"/>
  <p:tag name="GENSWF_ADVANCE_TIME" val="21.432"/>
  <p:tag name="ISPRING_SLIDE_ID_2" val="{9BE79E56-6C35-4B0F-8371-1A312157DF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GENSWF_SLIDE_UID" val="{870E79B5-E3A5-4FED-9B37-06E3136D94C7}:693"/>
  <p:tag name="ISPRING_CUSTOM_TIMING_USED" val="1"/>
  <p:tag name="GENSWF_ADVANCE_TIME" val="26.265"/>
  <p:tag name="ISPRING_PLAYER_LAYOUT_TYPE" val="Full"/>
  <p:tag name="ISPRING_SLIDE_ID_2" val="{19124276-A34B-4F93-BCD8-1418152C816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3E85DF-4789-4B97-A020-6EAF8634DD73}:272"/>
  <p:tag name="ISPRING_CUSTOM_TIMING_USED" val="1"/>
  <p:tag name="GENSWF_SLIDE_TITLE" val="Ổn định tổ chức."/>
  <p:tag name="ISPRING_SLIDE_INDENT_LEVEL" val="0"/>
  <p:tag name="GENSWF_ADVANCE_TIME" val="24.533"/>
  <p:tag name="ISPRING_PLAYER_LAYOUT_TYPE" val="Video"/>
  <p:tag name="ISPRING_PRESENTER_ID" val="{4B1D8E90-074E-416E-BB23-7A9CD6F79E14}"/>
  <p:tag name="ISPRING_PLAYER_PLAYLIST_ID" val="537676d6a5cd56cc998f2bb0895cabd0af48e4b4"/>
  <p:tag name="ISPRING_SLIDE_ID_2" val="{53A5E60A-AC4F-46E0-9342-4C35284A1AB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E:\Giang\Tìm hiểu NT múa rối bóng\Tìm hiểu NT múa rối bóng\quiz\quiz1.quiz"/>
  <p:tag name="ISPRING_QUIZ_RELATIVE_PATH" val="Tìm hiểu NT múa rối bóng\quiz\quiz1.quiz"/>
  <p:tag name="GENSWF_SLIDE_UID" val="{5B44EEC3-EBDE-4EA6-9D87-B3D47C3A8364}:1808"/>
  <p:tag name="GENSWF_ADVANCE_TIME" val="5.000"/>
  <p:tag name="ISPRING_CUSTOM_TIMING_USED" val="1"/>
  <p:tag name="GENSWF_SLIDE_TITLE" val="Trò chơi ghép hình"/>
  <p:tag name="ISPRING_SLIDE_INDENT_LEVEL" val="1"/>
  <p:tag name="ISPRING_PLAYER_PLAYLIST_ID" val="f8e61888d8725596a3647792503520fb91ac5e6f"/>
  <p:tag name="ISPRING_SLIDE_ID_2" val="{DA11C1C9-48FB-462B-8B82-C5F8081825F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ức tranh ghép được."/>
  <p:tag name="GENSWF_SLIDE_UID" val="{524F48C9-8843-4153-AB8D-1F536A7E4FC2}:1806"/>
  <p:tag name="ISPRING_SLIDE_INDENT_LEVEL" val="2"/>
  <p:tag name="ISPRING_PLAYER_PLAYLIST_ID" val="f8e61888d8725596a3647792503520fb91ac5e6f"/>
  <p:tag name="GENSWF_ADVANCE_TIME" val="2.517"/>
  <p:tag name="TIMING" val="|0.787"/>
  <p:tag name="ISPRING_SLIDE_ID_2" val="{4F14C71B-3194-4FC1-B2CA-9A5F4033318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E:\Giang\Tìm hiểu NT múa rối bóng\Tìm hiểu NT múa rối bóng\quiz\quiz2.quiz"/>
  <p:tag name="ISPRING_QUIZ_RELATIVE_PATH" val="Tìm hiểu NT múa rối bóng\quiz\quiz2.quiz"/>
  <p:tag name="GENSWF_SLIDE_UID" val="{70B4CFB0-2F6E-4B29-869B-C27A22F497D9}:1814"/>
  <p:tag name="GENSWF_ADVANCE_TIME" val="5.000"/>
  <p:tag name="ISPRING_CUSTOM_TIMING_USED" val="1"/>
  <p:tag name="GENSWF_SLIDE_TITLE" val="Câu hỏi."/>
  <p:tag name="ISPRING_SLIDE_INDENT_LEVEL" val="2"/>
  <p:tag name="ISPRING_PLAYER_PLAYLIST_ID" val="537676d6a5cd56cc998f2bb0895cabd0af48e4b4"/>
  <p:tag name="ISPRING_SLIDE_ID_2" val="{31D94807-6DD2-4C78-A185-DCF40D5D76B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A44D38-75F0-46EB-8D1F-618910E447F7}:1809"/>
  <p:tag name="ISPRING_CUSTOM_TIMING_USED" val="1"/>
  <p:tag name="GENSWF_SLIDE_TITLE" val="Nội dung bài mới."/>
  <p:tag name="ISPRING_SLIDE_INDENT_LEVEL" val="0"/>
  <p:tag name="GENSWF_ADVANCE_TIME" val="24.633"/>
  <p:tag name="ISPRING_PLAYER_LAYOUT_TYPE" val="Video"/>
  <p:tag name="ISPRING_PLAYER_PLAYLIST_ID" val="537676d6a5cd56cc998f2bb0895cabd0af48e4b4"/>
  <p:tag name="ISPRING_SLIDE_ID_2" val="{59D64B0F-021D-44EC-8A5B-6C939924048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FADEF8-245F-4909-907F-46A660E7CA15}:1811"/>
  <p:tag name="ISPRING_CUSTOM_TIMING_USED" val="1"/>
  <p:tag name="GENSWF_SLIDE_TITLE" val="Hoạt động 1: Tìm hiểu về Nghệ thuật múa rối bóng."/>
  <p:tag name="ISPRING_SLIDE_INDENT_LEVEL" val="1"/>
  <p:tag name="ISPRING_PLAYER_LAYOUT_TYPE" val="Video"/>
  <p:tag name="GENSWF_ADVANCE_TIME" val="134.467"/>
  <p:tag name="ISPRING_SLIDE_ID_2" val="{39601F8A-DE55-4C47-A053-13B2661CFCC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E:\Giang\Tìm hiểu NT múa rối bóng\Tìm hiểu NT múa rối bóng\quiz\quiz3.quiz"/>
  <p:tag name="ISPRING_QUIZ_RELATIVE_PATH" val="Tìm hiểu NT múa rối bóng\quiz\quiz3.quiz"/>
  <p:tag name="GENSWF_SLIDE_UID" val="{F0A51799-2FD8-4D04-931C-BA3394E50262}:1810"/>
  <p:tag name="GENSWF_ADVANCE_TIME" val="5.000"/>
  <p:tag name="ISPRING_CUSTOM_TIMING_USED" val="1"/>
  <p:tag name="GENSWF_SLIDE_TITLE" val="Câu hỏi."/>
  <p:tag name="ISPRING_SLIDE_INDENT_LEVEL" val="2"/>
  <p:tag name="ISPRING_PLAYER_PLAYLIST_ID" val="537676d6a5cd56cc998f2bb0895cabd0af48e4b4"/>
  <p:tag name="ISPRING_SLIDE_ID_2" val="{219C6AC8-0F13-4622-A968-0B7E749A41F2}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iilcwe">
      <a:majorFont>
        <a:latin typeface="印品黑体" panose="020F0302020204030204"/>
        <a:ea typeface="楷体"/>
        <a:cs typeface=""/>
      </a:majorFont>
      <a:minorFont>
        <a:latin typeface="印品黑体" panose="020F0502020204030204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153</Words>
  <Application>Microsoft Office PowerPoint</Application>
  <PresentationFormat>Widescreen</PresentationFormat>
  <Paragraphs>46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宋体</vt:lpstr>
      <vt:lpstr>SimSun-ExtB</vt:lpstr>
      <vt:lpstr>Arial</vt:lpstr>
      <vt:lpstr>Calibri</vt:lpstr>
      <vt:lpstr>等线</vt:lpstr>
      <vt:lpstr>iCiel Mijas</vt:lpstr>
      <vt:lpstr>iCiel Nabila</vt:lpstr>
      <vt:lpstr>iCiel Pony</vt:lpstr>
      <vt:lpstr>KaiTi</vt:lpstr>
      <vt:lpstr>Segoe UI</vt:lpstr>
      <vt:lpstr>Segoe UI Semibold</vt:lpstr>
      <vt:lpstr>SVN-Appleberry</vt:lpstr>
      <vt:lpstr>Times New Roman</vt:lpstr>
      <vt:lpstr>印品黑体</vt:lpstr>
      <vt:lpstr>楷体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NT múa rối bóng</dc:title>
  <dc:creator>第一PPT</dc:creator>
  <cp:keywords>www.1ppt.com</cp:keywords>
  <dc:description>www.1ppt.com</dc:description>
  <cp:lastModifiedBy>Windows User</cp:lastModifiedBy>
  <cp:revision>267</cp:revision>
  <dcterms:created xsi:type="dcterms:W3CDTF">2021-02-28T11:59:59Z</dcterms:created>
  <dcterms:modified xsi:type="dcterms:W3CDTF">2025-04-17T15:01:56Z</dcterms:modified>
</cp:coreProperties>
</file>