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0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PHÒNG GD &amp; ĐT QUẬN LONG BIÊN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MN HOA THỦY TIÊN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</a:t>
            </a:r>
            <a:r>
              <a:rPr lang="en-US" sz="2400" b="1">
                <a:solidFill>
                  <a:srgbClr val="FF0000"/>
                </a:solidFill>
              </a:rPr>
              <a:t>: Phạm Mai Trang.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/>
              <a:t>Banđêm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ownload Background Mầm Non Vector, Link Google Dr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Download Background Mầm Non Vector, Link Googl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77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5349" y="1711235"/>
            <a:ext cx="463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cả lớp cùng hát bài “ Gà trống thổi kèn ”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8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90406" y="304427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7030A0"/>
                </a:solidFill>
              </a:rPr>
              <a:t>Cảm ơn các con!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3285768"/>
            <a:ext cx="4767943" cy="3572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-30244"/>
            <a:ext cx="4336870" cy="3252653"/>
          </a:xfrm>
          <a:prstGeom prst="rect">
            <a:avLst/>
          </a:prstGeom>
        </p:spPr>
      </p:pic>
      <p:pic>
        <p:nvPicPr>
          <p:cNvPr id="2052" name="Picture 4" descr="Lợi ích của việc tập luyện buổi s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1" y="0"/>
            <a:ext cx="4767942" cy="322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3481507"/>
            <a:ext cx="4506686" cy="33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6537" y="-852080"/>
            <a:ext cx="3247754" cy="5144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0264" y="-1000565"/>
            <a:ext cx="3247751" cy="544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455" y="2587535"/>
            <a:ext cx="3086100" cy="4974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5206" y="2287167"/>
            <a:ext cx="2937867" cy="57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343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5</cp:revision>
  <dcterms:created xsi:type="dcterms:W3CDTF">2024-04-04T16:18:03Z</dcterms:created>
  <dcterms:modified xsi:type="dcterms:W3CDTF">2025-04-18T01:52:00Z</dcterms:modified>
</cp:coreProperties>
</file>