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3918B-29C4-4280-BCAC-4A1D5BEED29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31EE-BD7B-4405-AF74-DA38C8896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60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3918B-29C4-4280-BCAC-4A1D5BEED29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31EE-BD7B-4405-AF74-DA38C8896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235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3918B-29C4-4280-BCAC-4A1D5BEED29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31EE-BD7B-4405-AF74-DA38C8896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040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3918B-29C4-4280-BCAC-4A1D5BEED29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31EE-BD7B-4405-AF74-DA38C8896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3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3918B-29C4-4280-BCAC-4A1D5BEED29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31EE-BD7B-4405-AF74-DA38C8896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554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3918B-29C4-4280-BCAC-4A1D5BEED29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31EE-BD7B-4405-AF74-DA38C8896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2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3918B-29C4-4280-BCAC-4A1D5BEED29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31EE-BD7B-4405-AF74-DA38C8896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931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3918B-29C4-4280-BCAC-4A1D5BEED29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31EE-BD7B-4405-AF74-DA38C8896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1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3918B-29C4-4280-BCAC-4A1D5BEED29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31EE-BD7B-4405-AF74-DA38C8896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28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3918B-29C4-4280-BCAC-4A1D5BEED29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31EE-BD7B-4405-AF74-DA38C8896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4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3918B-29C4-4280-BCAC-4A1D5BEED29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31EE-BD7B-4405-AF74-DA38C8896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602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3918B-29C4-4280-BCAC-4A1D5BEED29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731EE-BD7B-4405-AF74-DA38C8896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42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0412" y="699283"/>
            <a:ext cx="9144000" cy="122505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PHÒNG GIÁO DỤC QUẬN LONG BIÊN</a:t>
            </a:r>
            <a:br>
              <a:rPr lang="en-US" sz="3200" b="1" dirty="0" smtClean="0">
                <a:solidFill>
                  <a:srgbClr val="0070C0"/>
                </a:solidFill>
              </a:rPr>
            </a:br>
            <a:r>
              <a:rPr lang="en-US" sz="3200" b="1" dirty="0" smtClean="0">
                <a:solidFill>
                  <a:srgbClr val="0070C0"/>
                </a:solidFill>
              </a:rPr>
              <a:t>TRƯỜNG MẦM NON GIA THƯỢNG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993544"/>
          </a:xfrm>
        </p:spPr>
        <p:txBody>
          <a:bodyPr>
            <a:normAutofit fontScale="77500" lnSpcReduction="20000"/>
          </a:bodyPr>
          <a:lstStyle/>
          <a:p>
            <a:r>
              <a:rPr lang="en-US" sz="6600" b="1" dirty="0" err="1" smtClean="0">
                <a:solidFill>
                  <a:srgbClr val="0070C0"/>
                </a:solidFill>
              </a:rPr>
              <a:t>Làm</a:t>
            </a:r>
            <a:r>
              <a:rPr lang="en-US" sz="6600" b="1" dirty="0" smtClean="0">
                <a:solidFill>
                  <a:srgbClr val="0070C0"/>
                </a:solidFill>
              </a:rPr>
              <a:t> </a:t>
            </a:r>
            <a:r>
              <a:rPr lang="en-US" sz="6600" b="1" dirty="0" err="1" smtClean="0">
                <a:solidFill>
                  <a:srgbClr val="0070C0"/>
                </a:solidFill>
              </a:rPr>
              <a:t>quen</a:t>
            </a:r>
            <a:r>
              <a:rPr lang="en-US" sz="6600" b="1" dirty="0" smtClean="0">
                <a:solidFill>
                  <a:srgbClr val="0070C0"/>
                </a:solidFill>
              </a:rPr>
              <a:t> </a:t>
            </a:r>
            <a:r>
              <a:rPr lang="en-US" sz="6600" b="1" dirty="0" err="1" smtClean="0">
                <a:solidFill>
                  <a:srgbClr val="0070C0"/>
                </a:solidFill>
              </a:rPr>
              <a:t>văn</a:t>
            </a:r>
            <a:r>
              <a:rPr lang="en-US" sz="6600" b="1" dirty="0" smtClean="0">
                <a:solidFill>
                  <a:srgbClr val="0070C0"/>
                </a:solidFill>
              </a:rPr>
              <a:t> </a:t>
            </a:r>
            <a:r>
              <a:rPr lang="en-US" sz="6600" b="1" dirty="0" err="1" smtClean="0">
                <a:solidFill>
                  <a:srgbClr val="0070C0"/>
                </a:solidFill>
              </a:rPr>
              <a:t>học</a:t>
            </a:r>
            <a:endParaRPr lang="en-US" sz="6600" b="1" dirty="0" smtClean="0">
              <a:solidFill>
                <a:srgbClr val="0070C0"/>
              </a:solidFill>
            </a:endParaRPr>
          </a:p>
          <a:p>
            <a:r>
              <a:rPr lang="en-US" sz="3500" b="1" dirty="0" err="1" smtClean="0">
                <a:solidFill>
                  <a:srgbClr val="0070C0"/>
                </a:solidFill>
              </a:rPr>
              <a:t>Truyện</a:t>
            </a:r>
            <a:r>
              <a:rPr lang="en-US" sz="3500" b="1" dirty="0" smtClean="0">
                <a:solidFill>
                  <a:srgbClr val="0070C0"/>
                </a:solidFill>
              </a:rPr>
              <a:t>: </a:t>
            </a:r>
            <a:r>
              <a:rPr lang="en-US" sz="3500" b="1" dirty="0" err="1" smtClean="0">
                <a:solidFill>
                  <a:srgbClr val="0070C0"/>
                </a:solidFill>
              </a:rPr>
              <a:t>Sự</a:t>
            </a:r>
            <a:r>
              <a:rPr lang="en-US" sz="3500" b="1" dirty="0" smtClean="0">
                <a:solidFill>
                  <a:srgbClr val="0070C0"/>
                </a:solidFill>
              </a:rPr>
              <a:t> </a:t>
            </a:r>
            <a:r>
              <a:rPr lang="en-US" sz="3500" b="1" dirty="0" err="1" smtClean="0">
                <a:solidFill>
                  <a:srgbClr val="0070C0"/>
                </a:solidFill>
              </a:rPr>
              <a:t>tích</a:t>
            </a:r>
            <a:r>
              <a:rPr lang="en-US" sz="3500" b="1" dirty="0" smtClean="0">
                <a:solidFill>
                  <a:srgbClr val="0070C0"/>
                </a:solidFill>
              </a:rPr>
              <a:t> </a:t>
            </a:r>
            <a:r>
              <a:rPr lang="en-US" sz="3500" b="1" dirty="0" err="1" smtClean="0">
                <a:solidFill>
                  <a:srgbClr val="0070C0"/>
                </a:solidFill>
              </a:rPr>
              <a:t>cầu</a:t>
            </a:r>
            <a:r>
              <a:rPr lang="en-US" sz="3500" b="1" dirty="0" smtClean="0">
                <a:solidFill>
                  <a:srgbClr val="0070C0"/>
                </a:solidFill>
              </a:rPr>
              <a:t> </a:t>
            </a:r>
            <a:r>
              <a:rPr lang="en-US" sz="3500" b="1" dirty="0" err="1" smtClean="0">
                <a:solidFill>
                  <a:srgbClr val="0070C0"/>
                </a:solidFill>
              </a:rPr>
              <a:t>vồng</a:t>
            </a:r>
            <a:endParaRPr lang="en-US" sz="3500" b="1" dirty="0" smtClean="0">
              <a:solidFill>
                <a:srgbClr val="0070C0"/>
              </a:solidFill>
            </a:endParaRPr>
          </a:p>
          <a:p>
            <a:r>
              <a:rPr lang="en-US" sz="3500" b="1" dirty="0" smtClean="0">
                <a:solidFill>
                  <a:srgbClr val="0070C0"/>
                </a:solidFill>
              </a:rPr>
              <a:t>               </a:t>
            </a:r>
            <a:r>
              <a:rPr lang="en-US" sz="3500" b="1" dirty="0" err="1" smtClean="0">
                <a:solidFill>
                  <a:srgbClr val="0070C0"/>
                </a:solidFill>
              </a:rPr>
              <a:t>Giáo</a:t>
            </a:r>
            <a:r>
              <a:rPr lang="en-US" sz="3500" b="1" dirty="0" smtClean="0">
                <a:solidFill>
                  <a:srgbClr val="0070C0"/>
                </a:solidFill>
              </a:rPr>
              <a:t> </a:t>
            </a:r>
            <a:r>
              <a:rPr lang="en-US" sz="3500" b="1" dirty="0" err="1" smtClean="0">
                <a:solidFill>
                  <a:srgbClr val="0070C0"/>
                </a:solidFill>
              </a:rPr>
              <a:t>viên</a:t>
            </a:r>
            <a:r>
              <a:rPr lang="en-US" sz="3500" b="1" dirty="0" smtClean="0">
                <a:solidFill>
                  <a:srgbClr val="0070C0"/>
                </a:solidFill>
              </a:rPr>
              <a:t>: </a:t>
            </a:r>
            <a:r>
              <a:rPr lang="en-US" sz="3500" b="1" dirty="0" err="1" smtClean="0">
                <a:solidFill>
                  <a:srgbClr val="0070C0"/>
                </a:solidFill>
              </a:rPr>
              <a:t>Nguyễn</a:t>
            </a:r>
            <a:r>
              <a:rPr lang="en-US" sz="3500" b="1" dirty="0" smtClean="0">
                <a:solidFill>
                  <a:srgbClr val="0070C0"/>
                </a:solidFill>
              </a:rPr>
              <a:t> </a:t>
            </a:r>
            <a:r>
              <a:rPr lang="en-US" sz="3500" b="1" dirty="0" err="1" smtClean="0">
                <a:solidFill>
                  <a:srgbClr val="0070C0"/>
                </a:solidFill>
              </a:rPr>
              <a:t>Thị</a:t>
            </a:r>
            <a:r>
              <a:rPr lang="en-US" sz="3500" b="1" dirty="0" smtClean="0">
                <a:solidFill>
                  <a:srgbClr val="0070C0"/>
                </a:solidFill>
              </a:rPr>
              <a:t> </a:t>
            </a:r>
            <a:r>
              <a:rPr lang="en-US" sz="3500" b="1" dirty="0" err="1" smtClean="0">
                <a:solidFill>
                  <a:srgbClr val="0070C0"/>
                </a:solidFill>
              </a:rPr>
              <a:t>Hồng</a:t>
            </a:r>
            <a:r>
              <a:rPr lang="en-US" sz="3500" b="1" dirty="0" smtClean="0">
                <a:solidFill>
                  <a:srgbClr val="0070C0"/>
                </a:solidFill>
              </a:rPr>
              <a:t> </a:t>
            </a:r>
            <a:r>
              <a:rPr lang="en-US" sz="3500" b="1" dirty="0" err="1" smtClean="0">
                <a:solidFill>
                  <a:srgbClr val="0070C0"/>
                </a:solidFill>
              </a:rPr>
              <a:t>Thảo</a:t>
            </a:r>
            <a:endParaRPr lang="en-US" sz="3500" b="1" dirty="0" smtClean="0">
              <a:solidFill>
                <a:srgbClr val="0070C0"/>
              </a:solidFill>
            </a:endParaRPr>
          </a:p>
          <a:p>
            <a:pPr algn="l"/>
            <a:r>
              <a:rPr lang="en-US" sz="3500" b="1" dirty="0" smtClean="0">
                <a:solidFill>
                  <a:srgbClr val="0070C0"/>
                </a:solidFill>
              </a:rPr>
              <a:t>                                    </a:t>
            </a:r>
            <a:r>
              <a:rPr lang="en-US" sz="3500" b="1" dirty="0" err="1" smtClean="0">
                <a:solidFill>
                  <a:srgbClr val="0070C0"/>
                </a:solidFill>
              </a:rPr>
              <a:t>Lứa</a:t>
            </a:r>
            <a:r>
              <a:rPr lang="en-US" sz="3500" b="1" dirty="0" smtClean="0">
                <a:solidFill>
                  <a:srgbClr val="0070C0"/>
                </a:solidFill>
              </a:rPr>
              <a:t> </a:t>
            </a:r>
            <a:r>
              <a:rPr lang="en-US" sz="3500" b="1" dirty="0" err="1" smtClean="0">
                <a:solidFill>
                  <a:srgbClr val="0070C0"/>
                </a:solidFill>
              </a:rPr>
              <a:t>tuổi</a:t>
            </a:r>
            <a:r>
              <a:rPr lang="en-US" sz="3500" b="1" dirty="0" smtClean="0">
                <a:solidFill>
                  <a:srgbClr val="0070C0"/>
                </a:solidFill>
              </a:rPr>
              <a:t>: 3 – 4 </a:t>
            </a:r>
            <a:r>
              <a:rPr lang="en-US" sz="3500" b="1" dirty="0" err="1" smtClean="0">
                <a:solidFill>
                  <a:srgbClr val="0070C0"/>
                </a:solidFill>
              </a:rPr>
              <a:t>tuổi</a:t>
            </a:r>
            <a:endParaRPr lang="en-US" sz="3500" b="1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298" y="1924335"/>
            <a:ext cx="1583141" cy="158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506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I. </a:t>
            </a:r>
            <a:r>
              <a:rPr lang="en-US" b="1" dirty="0" err="1" smtClean="0">
                <a:solidFill>
                  <a:srgbClr val="0070C0"/>
                </a:solidFill>
              </a:rPr>
              <a:t>Mục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đích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yêu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cầu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70C0"/>
                </a:solidFill>
              </a:rPr>
              <a:t>Kiến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thức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70C0"/>
                </a:solidFill>
              </a:rPr>
              <a:t>Kỹ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năng</a:t>
            </a:r>
            <a:r>
              <a:rPr lang="en-US" dirty="0" smtClean="0">
                <a:solidFill>
                  <a:srgbClr val="0070C0"/>
                </a:solidFill>
              </a:rPr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70C0"/>
                </a:solidFill>
              </a:rPr>
              <a:t>Thái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độ</a:t>
            </a:r>
            <a:r>
              <a:rPr lang="en-US" dirty="0" smtClean="0">
                <a:solidFill>
                  <a:srgbClr val="0070C0"/>
                </a:solidFill>
              </a:rPr>
              <a:t>: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931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II. </a:t>
            </a:r>
            <a:r>
              <a:rPr lang="en-US" b="1" dirty="0" err="1" smtClean="0">
                <a:solidFill>
                  <a:srgbClr val="0070C0"/>
                </a:solidFill>
              </a:rPr>
              <a:t>Chuẩn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bị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* </a:t>
            </a:r>
            <a:r>
              <a:rPr lang="en-US" dirty="0" err="1" smtClean="0">
                <a:solidFill>
                  <a:srgbClr val="0070C0"/>
                </a:solidFill>
              </a:rPr>
              <a:t>Đồ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dùng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của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cô</a:t>
            </a:r>
            <a:r>
              <a:rPr lang="en-US" dirty="0" smtClean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-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-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* </a:t>
            </a:r>
            <a:r>
              <a:rPr lang="en-US" dirty="0" err="1" smtClean="0">
                <a:solidFill>
                  <a:srgbClr val="0070C0"/>
                </a:solidFill>
              </a:rPr>
              <a:t>Đồ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dùng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của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trẻ</a:t>
            </a:r>
            <a:r>
              <a:rPr lang="en-US" dirty="0" smtClean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-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000840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III. </a:t>
            </a:r>
            <a:r>
              <a:rPr lang="en-US" dirty="0" err="1" smtClean="0"/>
              <a:t>Ổn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307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73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PHÒNG GIÁO DỤC QUẬN LONG BIÊN TRƯỜNG MẦM NON GIA THƯỢNG</vt:lpstr>
      <vt:lpstr>I. Mục đích yêu cầu</vt:lpstr>
      <vt:lpstr>II. Chuẩn bị</vt:lpstr>
      <vt:lpstr>III. Ổn định tổ chức</vt:lpstr>
    </vt:vector>
  </TitlesOfParts>
  <Company>Tien Ich May Tinh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LONG BIÊN TRƯỜNG MẦM NON GIA THƯỢNG</dc:title>
  <dc:creator>Le Tien Duat</dc:creator>
  <cp:lastModifiedBy>Le Tien Duat</cp:lastModifiedBy>
  <cp:revision>5</cp:revision>
  <dcterms:created xsi:type="dcterms:W3CDTF">2019-04-16T02:56:35Z</dcterms:created>
  <dcterms:modified xsi:type="dcterms:W3CDTF">2019-04-17T07:18:27Z</dcterms:modified>
</cp:coreProperties>
</file>