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itchFamily="34" charset="0"/>
      <p:regular r:id="rId8"/>
      <p:bold r:id="rId9"/>
      <p:italic r:id="rId10"/>
      <p:boldItalic r:id="rId11"/>
    </p:embeddedFont>
    <p:embeddedFont>
      <p:font typeface="Noto Serif Bold Italics" charset="0"/>
      <p:regular r:id="rId12"/>
    </p:embeddedFont>
    <p:embeddedFont>
      <p:font typeface="Noto Serif Bold"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6" d="100"/>
          <a:sy n="46" d="100"/>
        </p:scale>
        <p:origin x="-5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watch?v=Zodjx_Gj-K8" TargetMode="External"/><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1028700" y="4481423"/>
            <a:ext cx="16855252" cy="2015823"/>
          </a:xfrm>
          <a:prstGeom prst="rect">
            <a:avLst/>
          </a:prstGeom>
        </p:spPr>
        <p:txBody>
          <a:bodyPr lIns="0" tIns="0" rIns="0" bIns="0" rtlCol="0" anchor="t">
            <a:spAutoFit/>
          </a:bodyPr>
          <a:lstStyle/>
          <a:p>
            <a:pPr algn="ctr">
              <a:lnSpc>
                <a:spcPts val="7948"/>
              </a:lnSpc>
            </a:pPr>
            <a:r>
              <a:rPr lang="en-US" sz="7226" dirty="0">
                <a:solidFill>
                  <a:srgbClr val="65A6EB"/>
                </a:solidFill>
                <a:latin typeface="Noto Serif Bold"/>
                <a:ea typeface="Noto Serif Bold"/>
                <a:cs typeface="Noto Serif Bold"/>
                <a:sym typeface="Noto Serif Bold"/>
              </a:rPr>
              <a:t>AI YÊU BÁC HỒ CHÍ MINH</a:t>
            </a:r>
          </a:p>
          <a:p>
            <a:pPr algn="ctr">
              <a:lnSpc>
                <a:spcPts val="7948"/>
              </a:lnSpc>
            </a:pPr>
            <a:r>
              <a:rPr lang="en-US" sz="7226" dirty="0">
                <a:solidFill>
                  <a:srgbClr val="65A6EB"/>
                </a:solidFill>
                <a:latin typeface="Noto Serif Bold"/>
                <a:ea typeface="Noto Serif Bold"/>
                <a:cs typeface="Noto Serif Bold"/>
                <a:sym typeface="Noto Serif Bold"/>
              </a:rPr>
              <a:t> HƠN THIẾU NIÊN NHI ĐỒNG</a:t>
            </a:r>
          </a:p>
        </p:txBody>
      </p:sp>
      <p:sp>
        <p:nvSpPr>
          <p:cNvPr id="3" name="Freeform 3"/>
          <p:cNvSpPr/>
          <p:nvPr/>
        </p:nvSpPr>
        <p:spPr>
          <a:xfrm rot="571673">
            <a:off x="-1803495" y="-1340207"/>
            <a:ext cx="7401471" cy="4574175"/>
          </a:xfrm>
          <a:custGeom>
            <a:avLst/>
            <a:gdLst/>
            <a:ahLst/>
            <a:cxnLst/>
            <a:rect l="l" t="t" r="r" b="b"/>
            <a:pathLst>
              <a:path w="7401471" h="4574175">
                <a:moveTo>
                  <a:pt x="0" y="0"/>
                </a:moveTo>
                <a:lnTo>
                  <a:pt x="7401471" y="0"/>
                </a:lnTo>
                <a:lnTo>
                  <a:pt x="7401471" y="4574175"/>
                </a:lnTo>
                <a:lnTo>
                  <a:pt x="0" y="4574175"/>
                </a:lnTo>
                <a:lnTo>
                  <a:pt x="0" y="0"/>
                </a:lnTo>
                <a:close/>
              </a:path>
            </a:pathLst>
          </a:custGeom>
          <a:blipFill>
            <a:blip r:embed="rId2">
              <a:extLst>
                <a:ext uri="{96DAC541-7B7A-43D3-8B79-37D633B846F1}">
                  <asvg:svgBlip xmlns:asvg="http://schemas.microsoft.com/office/drawing/2016/SVG/main" xmlns="" r:embed="rId3"/>
                </a:ext>
              </a:extLst>
            </a:blip>
            <a:stretch>
              <a:fillRect t="-106091" r="-76505"/>
            </a:stretch>
          </a:blipFill>
        </p:spPr>
      </p:sp>
      <p:sp>
        <p:nvSpPr>
          <p:cNvPr id="4" name="Freeform 4"/>
          <p:cNvSpPr/>
          <p:nvPr/>
        </p:nvSpPr>
        <p:spPr>
          <a:xfrm>
            <a:off x="-2510011" y="5538277"/>
            <a:ext cx="4500567" cy="4768813"/>
          </a:xfrm>
          <a:custGeom>
            <a:avLst/>
            <a:gdLst/>
            <a:ahLst/>
            <a:cxnLst/>
            <a:rect l="l" t="t" r="r" b="b"/>
            <a:pathLst>
              <a:path w="4500567" h="4768813">
                <a:moveTo>
                  <a:pt x="0" y="0"/>
                </a:moveTo>
                <a:lnTo>
                  <a:pt x="4500567" y="0"/>
                </a:lnTo>
                <a:lnTo>
                  <a:pt x="4500567" y="4768813"/>
                </a:lnTo>
                <a:lnTo>
                  <a:pt x="0" y="47688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70828" y="6732872"/>
            <a:ext cx="2104902" cy="1967127"/>
          </a:xfrm>
          <a:custGeom>
            <a:avLst/>
            <a:gdLst/>
            <a:ahLst/>
            <a:cxnLst/>
            <a:rect l="l" t="t" r="r" b="b"/>
            <a:pathLst>
              <a:path w="2104902" h="1967127">
                <a:moveTo>
                  <a:pt x="0" y="0"/>
                </a:moveTo>
                <a:lnTo>
                  <a:pt x="2104902" y="0"/>
                </a:lnTo>
                <a:lnTo>
                  <a:pt x="2104902" y="1967127"/>
                </a:lnTo>
                <a:lnTo>
                  <a:pt x="0" y="1967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688112">
            <a:off x="-655524" y="9369641"/>
            <a:ext cx="4452704" cy="866253"/>
          </a:xfrm>
          <a:custGeom>
            <a:avLst/>
            <a:gdLst/>
            <a:ahLst/>
            <a:cxnLst/>
            <a:rect l="l" t="t" r="r" b="b"/>
            <a:pathLst>
              <a:path w="4452704" h="866253">
                <a:moveTo>
                  <a:pt x="0" y="0"/>
                </a:moveTo>
                <a:lnTo>
                  <a:pt x="4452704" y="0"/>
                </a:lnTo>
                <a:lnTo>
                  <a:pt x="4452704" y="866254"/>
                </a:lnTo>
                <a:lnTo>
                  <a:pt x="0" y="866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7486487">
            <a:off x="10836341" y="5688733"/>
            <a:ext cx="9629095" cy="4467900"/>
          </a:xfrm>
          <a:custGeom>
            <a:avLst/>
            <a:gdLst/>
            <a:ahLst/>
            <a:cxnLst/>
            <a:rect l="l" t="t" r="r" b="b"/>
            <a:pathLst>
              <a:path w="9629095" h="4467900">
                <a:moveTo>
                  <a:pt x="0" y="0"/>
                </a:moveTo>
                <a:lnTo>
                  <a:pt x="9629096" y="0"/>
                </a:lnTo>
                <a:lnTo>
                  <a:pt x="9629096" y="4467900"/>
                </a:lnTo>
                <a:lnTo>
                  <a:pt x="0" y="44679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5650889" y="0"/>
            <a:ext cx="2775191" cy="2646838"/>
          </a:xfrm>
          <a:custGeom>
            <a:avLst/>
            <a:gdLst/>
            <a:ahLst/>
            <a:cxnLst/>
            <a:rect l="l" t="t" r="r" b="b"/>
            <a:pathLst>
              <a:path w="2775191" h="2646838">
                <a:moveTo>
                  <a:pt x="0" y="0"/>
                </a:moveTo>
                <a:lnTo>
                  <a:pt x="2775191" y="0"/>
                </a:lnTo>
                <a:lnTo>
                  <a:pt x="2775191" y="2646838"/>
                </a:lnTo>
                <a:lnTo>
                  <a:pt x="0" y="264683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6078186" y="1689941"/>
            <a:ext cx="1181114" cy="1992677"/>
          </a:xfrm>
          <a:custGeom>
            <a:avLst/>
            <a:gdLst/>
            <a:ahLst/>
            <a:cxnLst/>
            <a:rect l="l" t="t" r="r" b="b"/>
            <a:pathLst>
              <a:path w="1181114" h="1992677">
                <a:moveTo>
                  <a:pt x="0" y="0"/>
                </a:moveTo>
                <a:lnTo>
                  <a:pt x="1181114" y="0"/>
                </a:lnTo>
                <a:lnTo>
                  <a:pt x="1181114" y="1992677"/>
                </a:lnTo>
                <a:lnTo>
                  <a:pt x="0" y="199267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13351711" y="432487"/>
            <a:ext cx="4598357" cy="890932"/>
          </a:xfrm>
          <a:custGeom>
            <a:avLst/>
            <a:gdLst/>
            <a:ahLst/>
            <a:cxnLst/>
            <a:rect l="l" t="t" r="r" b="b"/>
            <a:pathLst>
              <a:path w="4598357" h="890932">
                <a:moveTo>
                  <a:pt x="0" y="0"/>
                </a:moveTo>
                <a:lnTo>
                  <a:pt x="4598356" y="0"/>
                </a:lnTo>
                <a:lnTo>
                  <a:pt x="4598356" y="890932"/>
                </a:lnTo>
                <a:lnTo>
                  <a:pt x="0" y="89093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TextBox 11"/>
          <p:cNvSpPr txBox="1"/>
          <p:nvPr/>
        </p:nvSpPr>
        <p:spPr>
          <a:xfrm>
            <a:off x="6377464" y="3066984"/>
            <a:ext cx="6102305" cy="1231268"/>
          </a:xfrm>
          <a:prstGeom prst="rect">
            <a:avLst/>
          </a:prstGeom>
        </p:spPr>
        <p:txBody>
          <a:bodyPr lIns="0" tIns="0" rIns="0" bIns="0" rtlCol="0" anchor="t">
            <a:spAutoFit/>
          </a:bodyPr>
          <a:lstStyle/>
          <a:p>
            <a:pPr algn="ctr">
              <a:lnSpc>
                <a:spcPts val="9587"/>
              </a:lnSpc>
              <a:spcBef>
                <a:spcPct val="0"/>
              </a:spcBef>
            </a:pPr>
            <a:r>
              <a:rPr lang="en-US" sz="8715" dirty="0">
                <a:solidFill>
                  <a:srgbClr val="FF0000"/>
                </a:solidFill>
                <a:latin typeface="Noto Serif Bold"/>
                <a:ea typeface="Noto Serif Bold"/>
                <a:cs typeface="Noto Serif Bold"/>
                <a:sym typeface="Noto Serif Bold"/>
              </a:rPr>
              <a:t>NGHE HÁT</a:t>
            </a:r>
          </a:p>
        </p:txBody>
      </p:sp>
      <p:sp>
        <p:nvSpPr>
          <p:cNvPr id="12" name="Rectangle 11"/>
          <p:cNvSpPr/>
          <p:nvPr/>
        </p:nvSpPr>
        <p:spPr>
          <a:xfrm>
            <a:off x="2819400" y="1298712"/>
            <a:ext cx="12573000" cy="1200329"/>
          </a:xfrm>
          <a:prstGeom prst="rect">
            <a:avLst/>
          </a:prstGeom>
        </p:spPr>
        <p:txBody>
          <a:bodyPr wrap="square">
            <a:spAutoFit/>
          </a:bodyPr>
          <a:lstStyle/>
          <a:p>
            <a:pPr lvl="0" algn="ctr"/>
            <a:r>
              <a:rPr lang="vi-VN" sz="3600" b="1" dirty="0">
                <a:solidFill>
                  <a:srgbClr val="002060"/>
                </a:solidFill>
                <a:latin typeface="Times New Roman" panose="02020603050405020304" pitchFamily="18" charset="0"/>
              </a:rPr>
              <a:t>PHÒNG GIÁO DỤC VÀ ĐÀO TẠO QUẬN LONG BIÊN</a:t>
            </a:r>
            <a:endParaRPr lang="vi-VN" sz="3600" b="1" dirty="0">
              <a:solidFill>
                <a:srgbClr val="002060"/>
              </a:solidFill>
            </a:endParaRPr>
          </a:p>
          <a:p>
            <a:pPr lvl="0" algn="ctr"/>
            <a:r>
              <a:rPr lang="vi-VN" sz="3600" b="1" dirty="0">
                <a:solidFill>
                  <a:srgbClr val="002060"/>
                </a:solidFill>
                <a:latin typeface="Times New Roman" panose="02020603050405020304" pitchFamily="18" charset="0"/>
              </a:rPr>
              <a:t>TRƯỜNG MẦM NON HOA </a:t>
            </a:r>
            <a:r>
              <a:rPr lang="en-US" sz="3600" b="1" dirty="0">
                <a:solidFill>
                  <a:srgbClr val="002060"/>
                </a:solidFill>
                <a:latin typeface="Times New Roman" panose="02020603050405020304" pitchFamily="18" charset="0"/>
              </a:rPr>
              <a:t>TRẠNG NGUYÊN</a:t>
            </a:r>
            <a:endParaRPr lang="vi-VN" sz="3600" b="1" dirty="0">
              <a:solidFill>
                <a:srgbClr val="002060"/>
              </a:solidFill>
            </a:endParaRPr>
          </a:p>
        </p:txBody>
      </p:sp>
      <p:sp>
        <p:nvSpPr>
          <p:cNvPr id="13" name="Rectangle 12"/>
          <p:cNvSpPr/>
          <p:nvPr/>
        </p:nvSpPr>
        <p:spPr>
          <a:xfrm>
            <a:off x="4572000" y="7007605"/>
            <a:ext cx="10363200" cy="1754326"/>
          </a:xfrm>
          <a:prstGeom prst="rect">
            <a:avLst/>
          </a:prstGeom>
        </p:spPr>
        <p:txBody>
          <a:bodyPr wrap="square">
            <a:spAutoFit/>
          </a:bodyPr>
          <a:lstStyle/>
          <a:p>
            <a:pPr lvl="0"/>
            <a:r>
              <a:rPr lang="vi-VN" sz="5400" b="1" dirty="0">
                <a:solidFill>
                  <a:srgbClr val="002060"/>
                </a:solidFill>
                <a:latin typeface="Times New Roman" panose="02020603050405020304" pitchFamily="18" charset="0"/>
              </a:rPr>
              <a:t>Lứa tuổi: 5-6 tuổi</a:t>
            </a:r>
            <a:endParaRPr lang="vi-VN" sz="4000" dirty="0">
              <a:solidFill>
                <a:srgbClr val="002060"/>
              </a:solidFill>
            </a:endParaRPr>
          </a:p>
          <a:p>
            <a:pPr lvl="0"/>
            <a:r>
              <a:rPr lang="vi-VN" sz="5400" b="1" dirty="0">
                <a:solidFill>
                  <a:srgbClr val="002060"/>
                </a:solidFill>
                <a:latin typeface="Times New Roman" panose="02020603050405020304" pitchFamily="18" charset="0"/>
              </a:rPr>
              <a:t>Giáo viên: </a:t>
            </a:r>
            <a:r>
              <a:rPr lang="en-US" sz="5400" b="1" dirty="0" err="1">
                <a:solidFill>
                  <a:srgbClr val="002060"/>
                </a:solidFill>
                <a:latin typeface="Times New Roman" panose="02020603050405020304" pitchFamily="18" charset="0"/>
              </a:rPr>
              <a:t>Nguyễn</a:t>
            </a:r>
            <a:r>
              <a:rPr lang="en-US" sz="5400" b="1" dirty="0">
                <a:solidFill>
                  <a:srgbClr val="002060"/>
                </a:solidFill>
                <a:latin typeface="Times New Roman" panose="02020603050405020304" pitchFamily="18" charset="0"/>
              </a:rPr>
              <a:t> </a:t>
            </a:r>
            <a:r>
              <a:rPr lang="en-US" sz="5400" b="1" dirty="0" err="1">
                <a:solidFill>
                  <a:srgbClr val="002060"/>
                </a:solidFill>
                <a:latin typeface="Times New Roman" panose="02020603050405020304" pitchFamily="18" charset="0"/>
              </a:rPr>
              <a:t>Thị</a:t>
            </a:r>
            <a:r>
              <a:rPr lang="en-US" sz="5400" b="1" dirty="0">
                <a:solidFill>
                  <a:srgbClr val="002060"/>
                </a:solidFill>
                <a:latin typeface="Times New Roman" panose="02020603050405020304" pitchFamily="18" charset="0"/>
              </a:rPr>
              <a:t> Thu </a:t>
            </a:r>
            <a:r>
              <a:rPr lang="en-US" sz="5400" b="1" dirty="0" err="1">
                <a:solidFill>
                  <a:srgbClr val="002060"/>
                </a:solidFill>
                <a:latin typeface="Times New Roman" panose="02020603050405020304" pitchFamily="18" charset="0"/>
              </a:rPr>
              <a:t>Thảo</a:t>
            </a:r>
            <a:endParaRPr lang="vi-VN" sz="40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318739">
            <a:off x="-3157064" y="4209345"/>
            <a:ext cx="9831934" cy="9502045"/>
          </a:xfrm>
          <a:custGeom>
            <a:avLst/>
            <a:gdLst/>
            <a:ahLst/>
            <a:cxnLst/>
            <a:rect l="l" t="t" r="r" b="b"/>
            <a:pathLst>
              <a:path w="9831934" h="9502045">
                <a:moveTo>
                  <a:pt x="0" y="0"/>
                </a:moveTo>
                <a:lnTo>
                  <a:pt x="9831935" y="0"/>
                </a:lnTo>
                <a:lnTo>
                  <a:pt x="9831935" y="9502045"/>
                </a:lnTo>
                <a:lnTo>
                  <a:pt x="0" y="9502045"/>
                </a:lnTo>
                <a:lnTo>
                  <a:pt x="0" y="0"/>
                </a:lnTo>
                <a:close/>
              </a:path>
            </a:pathLst>
          </a:custGeom>
          <a:blipFill>
            <a:blip r:embed="rId2">
              <a:extLst>
                <a:ext uri="{96DAC541-7B7A-43D3-8B79-37D633B846F1}">
                  <asvg:svgBlip xmlns:asvg="http://schemas.microsoft.com/office/drawing/2016/SVG/main" xmlns="" r:embed="rId3"/>
                </a:ext>
              </a:extLst>
            </a:blip>
            <a:stretch>
              <a:fillRect r="-33931"/>
            </a:stretch>
          </a:blipFill>
        </p:spPr>
      </p:sp>
      <p:sp>
        <p:nvSpPr>
          <p:cNvPr id="3" name="Freeform 3"/>
          <p:cNvSpPr/>
          <p:nvPr/>
        </p:nvSpPr>
        <p:spPr>
          <a:xfrm rot="-2392950">
            <a:off x="1306259" y="3184956"/>
            <a:ext cx="1260217" cy="1317717"/>
          </a:xfrm>
          <a:custGeom>
            <a:avLst/>
            <a:gdLst/>
            <a:ahLst/>
            <a:cxnLst/>
            <a:rect l="l" t="t" r="r" b="b"/>
            <a:pathLst>
              <a:path w="1260217" h="1317717">
                <a:moveTo>
                  <a:pt x="0" y="0"/>
                </a:moveTo>
                <a:lnTo>
                  <a:pt x="1260217" y="0"/>
                </a:lnTo>
                <a:lnTo>
                  <a:pt x="1260217" y="1317717"/>
                </a:lnTo>
                <a:lnTo>
                  <a:pt x="0" y="13177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657839" y="587494"/>
            <a:ext cx="15601461" cy="9133969"/>
            <a:chOff x="0" y="0"/>
            <a:chExt cx="4725468" cy="2766553"/>
          </a:xfrm>
        </p:grpSpPr>
        <p:sp>
          <p:nvSpPr>
            <p:cNvPr id="5" name="Freeform 5"/>
            <p:cNvSpPr/>
            <p:nvPr/>
          </p:nvSpPr>
          <p:spPr>
            <a:xfrm>
              <a:off x="10160" y="16510"/>
              <a:ext cx="4702607" cy="2738613"/>
            </a:xfrm>
            <a:custGeom>
              <a:avLst/>
              <a:gdLst/>
              <a:ahLst/>
              <a:cxnLst/>
              <a:rect l="l" t="t" r="r" b="b"/>
              <a:pathLst>
                <a:path w="4702607" h="2738613">
                  <a:moveTo>
                    <a:pt x="4702607" y="2738613"/>
                  </a:moveTo>
                  <a:lnTo>
                    <a:pt x="0" y="2730993"/>
                  </a:lnTo>
                  <a:lnTo>
                    <a:pt x="0" y="963050"/>
                  </a:lnTo>
                  <a:lnTo>
                    <a:pt x="17780" y="19050"/>
                  </a:lnTo>
                  <a:lnTo>
                    <a:pt x="2342980" y="0"/>
                  </a:lnTo>
                  <a:lnTo>
                    <a:pt x="4683557" y="5080"/>
                  </a:lnTo>
                  <a:close/>
                </a:path>
              </a:pathLst>
            </a:custGeom>
            <a:solidFill>
              <a:srgbClr val="FFF5FB"/>
            </a:solidFill>
          </p:spPr>
        </p:sp>
        <p:sp>
          <p:nvSpPr>
            <p:cNvPr id="6" name="Freeform 6"/>
            <p:cNvSpPr/>
            <p:nvPr/>
          </p:nvSpPr>
          <p:spPr>
            <a:xfrm>
              <a:off x="-3810" y="0"/>
              <a:ext cx="4731818" cy="2765283"/>
            </a:xfrm>
            <a:custGeom>
              <a:avLst/>
              <a:gdLst/>
              <a:ahLst/>
              <a:cxnLst/>
              <a:rect l="l" t="t" r="r" b="b"/>
              <a:pathLst>
                <a:path w="4731818" h="2765283">
                  <a:moveTo>
                    <a:pt x="4697527" y="21590"/>
                  </a:moveTo>
                  <a:cubicBezTo>
                    <a:pt x="4698797" y="34290"/>
                    <a:pt x="4698797" y="44450"/>
                    <a:pt x="4700068" y="54610"/>
                  </a:cubicBezTo>
                  <a:cubicBezTo>
                    <a:pt x="4702607" y="105178"/>
                    <a:pt x="4703877" y="164315"/>
                    <a:pt x="4706418" y="221340"/>
                  </a:cubicBezTo>
                  <a:cubicBezTo>
                    <a:pt x="4706418" y="303709"/>
                    <a:pt x="4719118" y="1927862"/>
                    <a:pt x="4725468" y="2010231"/>
                  </a:cubicBezTo>
                  <a:cubicBezTo>
                    <a:pt x="4731818" y="2134841"/>
                    <a:pt x="4728007" y="2261563"/>
                    <a:pt x="4728007" y="2386173"/>
                  </a:cubicBezTo>
                  <a:cubicBezTo>
                    <a:pt x="4728007" y="2495998"/>
                    <a:pt x="4729277" y="2597376"/>
                    <a:pt x="4730547" y="2704323"/>
                  </a:cubicBezTo>
                  <a:cubicBezTo>
                    <a:pt x="4730547" y="2725913"/>
                    <a:pt x="4730547" y="2739883"/>
                    <a:pt x="4730547" y="2764013"/>
                  </a:cubicBezTo>
                  <a:cubicBezTo>
                    <a:pt x="4707688" y="2764013"/>
                    <a:pt x="4687368" y="2765283"/>
                    <a:pt x="4657261" y="2764013"/>
                  </a:cubicBezTo>
                  <a:cubicBezTo>
                    <a:pt x="4419171" y="2758933"/>
                    <a:pt x="4177419" y="2765283"/>
                    <a:pt x="3939329" y="2760203"/>
                  </a:cubicBezTo>
                  <a:cubicBezTo>
                    <a:pt x="3796475" y="2756393"/>
                    <a:pt x="3657285" y="2758933"/>
                    <a:pt x="3514431" y="2756393"/>
                  </a:cubicBezTo>
                  <a:cubicBezTo>
                    <a:pt x="3448499" y="2755123"/>
                    <a:pt x="3382566" y="2753853"/>
                    <a:pt x="3316633" y="2752583"/>
                  </a:cubicBezTo>
                  <a:cubicBezTo>
                    <a:pt x="3276342" y="2752583"/>
                    <a:pt x="3239712" y="2753853"/>
                    <a:pt x="3199420" y="2753853"/>
                  </a:cubicBezTo>
                  <a:cubicBezTo>
                    <a:pt x="3096859" y="2752583"/>
                    <a:pt x="2814814" y="2753853"/>
                    <a:pt x="2712252" y="2752583"/>
                  </a:cubicBezTo>
                  <a:cubicBezTo>
                    <a:pt x="2638994" y="2751313"/>
                    <a:pt x="1173828" y="2760203"/>
                    <a:pt x="1100569" y="2758933"/>
                  </a:cubicBezTo>
                  <a:cubicBezTo>
                    <a:pt x="1082255" y="2758933"/>
                    <a:pt x="1060277" y="2760203"/>
                    <a:pt x="1041963" y="2760203"/>
                  </a:cubicBezTo>
                  <a:cubicBezTo>
                    <a:pt x="998008" y="2760203"/>
                    <a:pt x="957716" y="2761473"/>
                    <a:pt x="913761" y="2761473"/>
                  </a:cubicBezTo>
                  <a:cubicBezTo>
                    <a:pt x="803873" y="2761473"/>
                    <a:pt x="697648" y="2760203"/>
                    <a:pt x="587761" y="2758933"/>
                  </a:cubicBezTo>
                  <a:cubicBezTo>
                    <a:pt x="521829" y="2757663"/>
                    <a:pt x="455896" y="2756393"/>
                    <a:pt x="393626" y="2755123"/>
                  </a:cubicBezTo>
                  <a:cubicBezTo>
                    <a:pt x="276413" y="2753853"/>
                    <a:pt x="159200" y="2752583"/>
                    <a:pt x="48260" y="2752583"/>
                  </a:cubicBezTo>
                  <a:cubicBezTo>
                    <a:pt x="38100" y="2752583"/>
                    <a:pt x="29210" y="2752583"/>
                    <a:pt x="19050" y="2751313"/>
                  </a:cubicBezTo>
                  <a:cubicBezTo>
                    <a:pt x="10160" y="2750043"/>
                    <a:pt x="5080" y="2743693"/>
                    <a:pt x="7620" y="2734803"/>
                  </a:cubicBezTo>
                  <a:cubicBezTo>
                    <a:pt x="16510" y="2702978"/>
                    <a:pt x="12700" y="2650177"/>
                    <a:pt x="11430" y="2595264"/>
                  </a:cubicBezTo>
                  <a:cubicBezTo>
                    <a:pt x="10160" y="2483326"/>
                    <a:pt x="6350" y="2373500"/>
                    <a:pt x="7620" y="2261563"/>
                  </a:cubicBezTo>
                  <a:cubicBezTo>
                    <a:pt x="5080" y="2122169"/>
                    <a:pt x="0" y="396639"/>
                    <a:pt x="7620" y="255133"/>
                  </a:cubicBezTo>
                  <a:cubicBezTo>
                    <a:pt x="8890" y="227676"/>
                    <a:pt x="7620" y="198108"/>
                    <a:pt x="8890" y="170651"/>
                  </a:cubicBezTo>
                  <a:cubicBezTo>
                    <a:pt x="10160" y="126299"/>
                    <a:pt x="12700" y="77722"/>
                    <a:pt x="13970" y="44450"/>
                  </a:cubicBezTo>
                  <a:cubicBezTo>
                    <a:pt x="13970" y="41910"/>
                    <a:pt x="15240" y="39370"/>
                    <a:pt x="16510" y="38100"/>
                  </a:cubicBezTo>
                  <a:cubicBezTo>
                    <a:pt x="38100" y="35560"/>
                    <a:pt x="67627" y="30480"/>
                    <a:pt x="126234" y="29210"/>
                  </a:cubicBezTo>
                  <a:cubicBezTo>
                    <a:pt x="225132" y="25400"/>
                    <a:pt x="324031" y="22860"/>
                    <a:pt x="426593" y="20320"/>
                  </a:cubicBezTo>
                  <a:cubicBezTo>
                    <a:pt x="496188" y="17780"/>
                    <a:pt x="565784" y="16510"/>
                    <a:pt x="631716" y="13970"/>
                  </a:cubicBezTo>
                  <a:cubicBezTo>
                    <a:pt x="697649" y="11430"/>
                    <a:pt x="767244" y="8890"/>
                    <a:pt x="833176" y="8890"/>
                  </a:cubicBezTo>
                  <a:cubicBezTo>
                    <a:pt x="906435" y="7620"/>
                    <a:pt x="979693" y="10160"/>
                    <a:pt x="1052951" y="8890"/>
                  </a:cubicBezTo>
                  <a:cubicBezTo>
                    <a:pt x="1144524" y="8890"/>
                    <a:pt x="2803825" y="6350"/>
                    <a:pt x="2895398" y="5080"/>
                  </a:cubicBezTo>
                  <a:cubicBezTo>
                    <a:pt x="2983308" y="3810"/>
                    <a:pt x="3071218" y="2540"/>
                    <a:pt x="3162791" y="2540"/>
                  </a:cubicBezTo>
                  <a:cubicBezTo>
                    <a:pt x="3312971" y="1270"/>
                    <a:pt x="3459487" y="0"/>
                    <a:pt x="3609667" y="0"/>
                  </a:cubicBezTo>
                  <a:cubicBezTo>
                    <a:pt x="3671936" y="0"/>
                    <a:pt x="3737869" y="2540"/>
                    <a:pt x="3800138" y="2540"/>
                  </a:cubicBezTo>
                  <a:cubicBezTo>
                    <a:pt x="3972296" y="3810"/>
                    <a:pt x="4148115" y="5080"/>
                    <a:pt x="4320272" y="7620"/>
                  </a:cubicBezTo>
                  <a:cubicBezTo>
                    <a:pt x="4411846" y="8890"/>
                    <a:pt x="4503418" y="12700"/>
                    <a:pt x="4594991" y="16510"/>
                  </a:cubicBezTo>
                  <a:cubicBezTo>
                    <a:pt x="4616969" y="16510"/>
                    <a:pt x="4638946" y="16510"/>
                    <a:pt x="4657261" y="16510"/>
                  </a:cubicBezTo>
                  <a:cubicBezTo>
                    <a:pt x="4678477" y="17780"/>
                    <a:pt x="4687368" y="20320"/>
                    <a:pt x="4697527" y="21590"/>
                  </a:cubicBezTo>
                  <a:close/>
                  <a:moveTo>
                    <a:pt x="4707688" y="2747503"/>
                  </a:moveTo>
                  <a:cubicBezTo>
                    <a:pt x="4708958" y="2730993"/>
                    <a:pt x="4710227" y="2718293"/>
                    <a:pt x="4710227" y="2705593"/>
                  </a:cubicBezTo>
                  <a:cubicBezTo>
                    <a:pt x="4708958" y="2586816"/>
                    <a:pt x="4707688" y="2474878"/>
                    <a:pt x="4707688" y="2354492"/>
                  </a:cubicBezTo>
                  <a:cubicBezTo>
                    <a:pt x="4707688" y="2299580"/>
                    <a:pt x="4710227" y="2244667"/>
                    <a:pt x="4708958" y="2189754"/>
                  </a:cubicBezTo>
                  <a:cubicBezTo>
                    <a:pt x="4708958" y="2139065"/>
                    <a:pt x="4707688" y="2086264"/>
                    <a:pt x="4706418" y="2035576"/>
                  </a:cubicBezTo>
                  <a:cubicBezTo>
                    <a:pt x="4701338" y="1957430"/>
                    <a:pt x="4689908" y="339614"/>
                    <a:pt x="4689908" y="261469"/>
                  </a:cubicBezTo>
                  <a:cubicBezTo>
                    <a:pt x="4687368" y="195996"/>
                    <a:pt x="4684827" y="128411"/>
                    <a:pt x="4682288" y="63500"/>
                  </a:cubicBezTo>
                  <a:cubicBezTo>
                    <a:pt x="4681018" y="44450"/>
                    <a:pt x="4679747" y="43180"/>
                    <a:pt x="4646272" y="41910"/>
                  </a:cubicBezTo>
                  <a:cubicBezTo>
                    <a:pt x="4635283" y="41910"/>
                    <a:pt x="4627958" y="41910"/>
                    <a:pt x="4616969" y="40640"/>
                  </a:cubicBezTo>
                  <a:cubicBezTo>
                    <a:pt x="4525396" y="36830"/>
                    <a:pt x="4430160" y="31750"/>
                    <a:pt x="4338587" y="30480"/>
                  </a:cubicBezTo>
                  <a:cubicBezTo>
                    <a:pt x="4115149" y="26670"/>
                    <a:pt x="3888048" y="25400"/>
                    <a:pt x="3664611" y="22860"/>
                  </a:cubicBezTo>
                  <a:cubicBezTo>
                    <a:pt x="3631644" y="22860"/>
                    <a:pt x="3595015" y="22860"/>
                    <a:pt x="3562049" y="22860"/>
                  </a:cubicBezTo>
                  <a:cubicBezTo>
                    <a:pt x="3507105" y="22860"/>
                    <a:pt x="3452162" y="22860"/>
                    <a:pt x="3400881" y="22860"/>
                  </a:cubicBezTo>
                  <a:cubicBezTo>
                    <a:pt x="3283668" y="22860"/>
                    <a:pt x="3166454" y="22860"/>
                    <a:pt x="3052904" y="24130"/>
                  </a:cubicBezTo>
                  <a:cubicBezTo>
                    <a:pt x="2954005" y="25400"/>
                    <a:pt x="1287378" y="29210"/>
                    <a:pt x="1188479" y="29210"/>
                  </a:cubicBezTo>
                  <a:cubicBezTo>
                    <a:pt x="1027311" y="29210"/>
                    <a:pt x="866143" y="26670"/>
                    <a:pt x="704974" y="33020"/>
                  </a:cubicBezTo>
                  <a:cubicBezTo>
                    <a:pt x="620727" y="36830"/>
                    <a:pt x="540143" y="36830"/>
                    <a:pt x="459559" y="38100"/>
                  </a:cubicBezTo>
                  <a:cubicBezTo>
                    <a:pt x="320368" y="41910"/>
                    <a:pt x="181177" y="45720"/>
                    <a:pt x="49530" y="50800"/>
                  </a:cubicBezTo>
                  <a:cubicBezTo>
                    <a:pt x="36830" y="50800"/>
                    <a:pt x="34290" y="53340"/>
                    <a:pt x="33020" y="71386"/>
                  </a:cubicBezTo>
                  <a:cubicBezTo>
                    <a:pt x="31750" y="109402"/>
                    <a:pt x="31750" y="147419"/>
                    <a:pt x="30480" y="185436"/>
                  </a:cubicBezTo>
                  <a:cubicBezTo>
                    <a:pt x="29210" y="248797"/>
                    <a:pt x="26670" y="310045"/>
                    <a:pt x="25400" y="373406"/>
                  </a:cubicBezTo>
                  <a:cubicBezTo>
                    <a:pt x="20320" y="440991"/>
                    <a:pt x="26670" y="2092600"/>
                    <a:pt x="29210" y="2160185"/>
                  </a:cubicBezTo>
                  <a:cubicBezTo>
                    <a:pt x="29210" y="2231994"/>
                    <a:pt x="29210" y="2305916"/>
                    <a:pt x="30480" y="2377725"/>
                  </a:cubicBezTo>
                  <a:cubicBezTo>
                    <a:pt x="30480" y="2430525"/>
                    <a:pt x="33020" y="2483326"/>
                    <a:pt x="33020" y="2536127"/>
                  </a:cubicBezTo>
                  <a:cubicBezTo>
                    <a:pt x="33020" y="2593152"/>
                    <a:pt x="33020" y="2650177"/>
                    <a:pt x="31750" y="2705593"/>
                  </a:cubicBezTo>
                  <a:cubicBezTo>
                    <a:pt x="31750" y="2709403"/>
                    <a:pt x="31750" y="2711943"/>
                    <a:pt x="31750" y="2715753"/>
                  </a:cubicBezTo>
                  <a:cubicBezTo>
                    <a:pt x="31750" y="2725913"/>
                    <a:pt x="35560" y="2729723"/>
                    <a:pt x="44450" y="2729723"/>
                  </a:cubicBezTo>
                  <a:cubicBezTo>
                    <a:pt x="74953" y="2729723"/>
                    <a:pt x="126234" y="2730993"/>
                    <a:pt x="173852" y="2730993"/>
                  </a:cubicBezTo>
                  <a:cubicBezTo>
                    <a:pt x="243447" y="2730993"/>
                    <a:pt x="316705" y="2728453"/>
                    <a:pt x="386301" y="2730993"/>
                  </a:cubicBezTo>
                  <a:cubicBezTo>
                    <a:pt x="499851" y="2734803"/>
                    <a:pt x="613402" y="2737343"/>
                    <a:pt x="726952" y="2736073"/>
                  </a:cubicBezTo>
                  <a:cubicBezTo>
                    <a:pt x="800210" y="2734803"/>
                    <a:pt x="869806" y="2737343"/>
                    <a:pt x="943064" y="2737343"/>
                  </a:cubicBezTo>
                  <a:cubicBezTo>
                    <a:pt x="1049289" y="2737343"/>
                    <a:pt x="1155513" y="2736073"/>
                    <a:pt x="1261738" y="2737343"/>
                  </a:cubicBezTo>
                  <a:cubicBezTo>
                    <a:pt x="1419243" y="2738613"/>
                    <a:pt x="3148139" y="2728453"/>
                    <a:pt x="3309308" y="2730993"/>
                  </a:cubicBezTo>
                  <a:cubicBezTo>
                    <a:pt x="3378903" y="2732263"/>
                    <a:pt x="3448499" y="2733533"/>
                    <a:pt x="3514431" y="2733533"/>
                  </a:cubicBezTo>
                  <a:cubicBezTo>
                    <a:pt x="3635307" y="2736073"/>
                    <a:pt x="3752521" y="2732263"/>
                    <a:pt x="3873397" y="2736073"/>
                  </a:cubicBezTo>
                  <a:cubicBezTo>
                    <a:pt x="3972296" y="2738613"/>
                    <a:pt x="4071194" y="2738613"/>
                    <a:pt x="4170093" y="2741153"/>
                  </a:cubicBezTo>
                  <a:cubicBezTo>
                    <a:pt x="4316610" y="2744963"/>
                    <a:pt x="4463126" y="2747503"/>
                    <a:pt x="4609643" y="2748773"/>
                  </a:cubicBezTo>
                  <a:cubicBezTo>
                    <a:pt x="4664587" y="2748773"/>
                    <a:pt x="4687368" y="2747503"/>
                    <a:pt x="4707688" y="2747503"/>
                  </a:cubicBezTo>
                  <a:close/>
                </a:path>
              </a:pathLst>
            </a:custGeom>
            <a:solidFill>
              <a:srgbClr val="FCD7D7"/>
            </a:solidFill>
          </p:spPr>
        </p:sp>
      </p:grpSp>
      <p:sp>
        <p:nvSpPr>
          <p:cNvPr id="7" name="Freeform 7"/>
          <p:cNvSpPr/>
          <p:nvPr/>
        </p:nvSpPr>
        <p:spPr>
          <a:xfrm>
            <a:off x="15878558" y="7788821"/>
            <a:ext cx="2963612" cy="574200"/>
          </a:xfrm>
          <a:custGeom>
            <a:avLst/>
            <a:gdLst/>
            <a:ahLst/>
            <a:cxnLst/>
            <a:rect l="l" t="t" r="r" b="b"/>
            <a:pathLst>
              <a:path w="2963612" h="574200">
                <a:moveTo>
                  <a:pt x="0" y="0"/>
                </a:moveTo>
                <a:lnTo>
                  <a:pt x="2963613" y="0"/>
                </a:lnTo>
                <a:lnTo>
                  <a:pt x="2963613" y="574200"/>
                </a:lnTo>
                <a:lnTo>
                  <a:pt x="0" y="5742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823767">
            <a:off x="16075723" y="3087637"/>
            <a:ext cx="1171461" cy="1094784"/>
          </a:xfrm>
          <a:custGeom>
            <a:avLst/>
            <a:gdLst/>
            <a:ahLst/>
            <a:cxnLst/>
            <a:rect l="l" t="t" r="r" b="b"/>
            <a:pathLst>
              <a:path w="1171461" h="1094784">
                <a:moveTo>
                  <a:pt x="0" y="0"/>
                </a:moveTo>
                <a:lnTo>
                  <a:pt x="1171461" y="0"/>
                </a:lnTo>
                <a:lnTo>
                  <a:pt x="1171461" y="1094783"/>
                </a:lnTo>
                <a:lnTo>
                  <a:pt x="0" y="10947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2264372" y="9163050"/>
            <a:ext cx="2154614" cy="329068"/>
          </a:xfrm>
          <a:custGeom>
            <a:avLst/>
            <a:gdLst/>
            <a:ahLst/>
            <a:cxnLst/>
            <a:rect l="l" t="t" r="r" b="b"/>
            <a:pathLst>
              <a:path w="2154614" h="329068">
                <a:moveTo>
                  <a:pt x="0" y="0"/>
                </a:moveTo>
                <a:lnTo>
                  <a:pt x="2154614" y="0"/>
                </a:lnTo>
                <a:lnTo>
                  <a:pt x="2154614" y="329068"/>
                </a:lnTo>
                <a:lnTo>
                  <a:pt x="0" y="3290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4072596" y="2836425"/>
            <a:ext cx="11173638" cy="6491159"/>
          </a:xfrm>
          <a:custGeom>
            <a:avLst/>
            <a:gdLst/>
            <a:ahLst/>
            <a:cxnLst/>
            <a:rect l="l" t="t" r="r" b="b"/>
            <a:pathLst>
              <a:path w="11173638" h="6491159">
                <a:moveTo>
                  <a:pt x="0" y="0"/>
                </a:moveTo>
                <a:lnTo>
                  <a:pt x="11173637" y="0"/>
                </a:lnTo>
                <a:lnTo>
                  <a:pt x="11173637" y="6491159"/>
                </a:lnTo>
                <a:lnTo>
                  <a:pt x="0" y="6491159"/>
                </a:lnTo>
                <a:lnTo>
                  <a:pt x="0" y="0"/>
                </a:lnTo>
                <a:close/>
              </a:path>
            </a:pathLst>
          </a:custGeom>
          <a:blipFill>
            <a:blip r:embed="rId12"/>
            <a:stretch>
              <a:fillRect l="-7273" r="-4870" b="-8585"/>
            </a:stretch>
          </a:blipFill>
        </p:spPr>
      </p:sp>
      <p:sp>
        <p:nvSpPr>
          <p:cNvPr id="11" name="TextBox 11"/>
          <p:cNvSpPr txBox="1"/>
          <p:nvPr/>
        </p:nvSpPr>
        <p:spPr>
          <a:xfrm>
            <a:off x="2842358" y="644644"/>
            <a:ext cx="13660069" cy="1638296"/>
          </a:xfrm>
          <a:prstGeom prst="rect">
            <a:avLst/>
          </a:prstGeom>
        </p:spPr>
        <p:txBody>
          <a:bodyPr lIns="0" tIns="0" rIns="0" bIns="0" rtlCol="0" anchor="t">
            <a:spAutoFit/>
          </a:bodyPr>
          <a:lstStyle/>
          <a:p>
            <a:pPr algn="ctr">
              <a:lnSpc>
                <a:spcPts val="6442"/>
              </a:lnSpc>
            </a:pPr>
            <a:r>
              <a:rPr lang="en-US" sz="5856">
                <a:solidFill>
                  <a:srgbClr val="7D0404"/>
                </a:solidFill>
                <a:latin typeface="Noto Serif Bold"/>
                <a:ea typeface="Noto Serif Bold"/>
                <a:cs typeface="Noto Serif Bold"/>
                <a:sym typeface="Noto Serif Bold"/>
              </a:rPr>
              <a:t>AI YÊU BÁC HỒ CHÍ MINH</a:t>
            </a:r>
          </a:p>
          <a:p>
            <a:pPr algn="ctr">
              <a:lnSpc>
                <a:spcPts val="6442"/>
              </a:lnSpc>
            </a:pPr>
            <a:r>
              <a:rPr lang="en-US" sz="5856">
                <a:solidFill>
                  <a:srgbClr val="7D0404"/>
                </a:solidFill>
                <a:latin typeface="Noto Serif Bold"/>
                <a:ea typeface="Noto Serif Bold"/>
                <a:cs typeface="Noto Serif Bold"/>
                <a:sym typeface="Noto Serif Bold"/>
              </a:rPr>
              <a:t> HƠN THIẾU NIÊN NHI ĐỒNG.</a:t>
            </a:r>
          </a:p>
        </p:txBody>
      </p:sp>
      <p:sp>
        <p:nvSpPr>
          <p:cNvPr id="12" name="TextBox 12"/>
          <p:cNvSpPr txBox="1"/>
          <p:nvPr/>
        </p:nvSpPr>
        <p:spPr>
          <a:xfrm>
            <a:off x="12693319" y="2333957"/>
            <a:ext cx="3809109" cy="502468"/>
          </a:xfrm>
          <a:prstGeom prst="rect">
            <a:avLst/>
          </a:prstGeom>
        </p:spPr>
        <p:txBody>
          <a:bodyPr lIns="0" tIns="0" rIns="0" bIns="0" rtlCol="0" anchor="t">
            <a:spAutoFit/>
          </a:bodyPr>
          <a:lstStyle/>
          <a:p>
            <a:pPr algn="ctr">
              <a:lnSpc>
                <a:spcPts val="3920"/>
              </a:lnSpc>
            </a:pPr>
            <a:r>
              <a:rPr lang="en-US" sz="3564">
                <a:solidFill>
                  <a:srgbClr val="7D0404"/>
                </a:solidFill>
                <a:latin typeface="Noto Serif Bold Italics"/>
                <a:ea typeface="Noto Serif Bold Italics"/>
                <a:cs typeface="Noto Serif Bold Italics"/>
                <a:sym typeface="Noto Serif Bold Italics"/>
              </a:rPr>
              <a:t>Phong Nhã</a:t>
            </a:r>
          </a:p>
        </p:txBody>
      </p:sp>
      <p:sp>
        <p:nvSpPr>
          <p:cNvPr id="14" name="TextBox 13">
            <a:extLst>
              <a:ext uri="{FF2B5EF4-FFF2-40B4-BE49-F238E27FC236}">
                <a16:creationId xmlns:a16="http://schemas.microsoft.com/office/drawing/2014/main" xmlns="" id="{954D4A65-8323-4A25-99B1-80EB067B597F}"/>
              </a:ext>
            </a:extLst>
          </p:cNvPr>
          <p:cNvSpPr txBox="1"/>
          <p:nvPr/>
        </p:nvSpPr>
        <p:spPr>
          <a:xfrm>
            <a:off x="5855298" y="8453121"/>
            <a:ext cx="9586451" cy="553998"/>
          </a:xfrm>
          <a:prstGeom prst="rect">
            <a:avLst/>
          </a:prstGeom>
          <a:noFill/>
        </p:spPr>
        <p:txBody>
          <a:bodyPr wrap="square">
            <a:spAutoFit/>
          </a:bodyPr>
          <a:lstStyle/>
          <a:p>
            <a:r>
              <a:rPr lang="vi-VN" sz="3000" dirty="0">
                <a:solidFill>
                  <a:schemeClr val="tx2">
                    <a:lumMod val="75000"/>
                  </a:schemeClr>
                </a:solidFill>
                <a:latin typeface="+mj-lt"/>
                <a:hlinkClick r:id="rId13">
                  <a:extLst>
                    <a:ext uri="{A12FA001-AC4F-418D-AE19-62706E023703}">
                      <ahyp:hlinkClr xmlns:ahyp="http://schemas.microsoft.com/office/drawing/2018/hyperlinkcolor" xmlns="" val="tx"/>
                    </a:ext>
                  </a:extLst>
                </a:hlinkClick>
              </a:rPr>
              <a:t>Ai yêu Bác Hồ Chí Minh hơn thiếu niên nhi đồng</a:t>
            </a:r>
            <a:endParaRPr lang="en-US" sz="3000" dirty="0">
              <a:solidFill>
                <a:schemeClr val="tx2">
                  <a:lumMod val="75000"/>
                </a:schemeClr>
              </a:solidFill>
              <a:latin typeface="+mj-lt"/>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318739">
            <a:off x="-3157064" y="4209345"/>
            <a:ext cx="9831934" cy="9502045"/>
          </a:xfrm>
          <a:custGeom>
            <a:avLst/>
            <a:gdLst/>
            <a:ahLst/>
            <a:cxnLst/>
            <a:rect l="l" t="t" r="r" b="b"/>
            <a:pathLst>
              <a:path w="9831934" h="9502045">
                <a:moveTo>
                  <a:pt x="0" y="0"/>
                </a:moveTo>
                <a:lnTo>
                  <a:pt x="9831935" y="0"/>
                </a:lnTo>
                <a:lnTo>
                  <a:pt x="9831935" y="9502045"/>
                </a:lnTo>
                <a:lnTo>
                  <a:pt x="0" y="9502045"/>
                </a:lnTo>
                <a:lnTo>
                  <a:pt x="0" y="0"/>
                </a:lnTo>
                <a:close/>
              </a:path>
            </a:pathLst>
          </a:custGeom>
          <a:blipFill>
            <a:blip r:embed="rId2">
              <a:extLst>
                <a:ext uri="{96DAC541-7B7A-43D3-8B79-37D633B846F1}">
                  <asvg:svgBlip xmlns:asvg="http://schemas.microsoft.com/office/drawing/2016/SVG/main" xmlns="" r:embed="rId3"/>
                </a:ext>
              </a:extLst>
            </a:blip>
            <a:stretch>
              <a:fillRect r="-33931"/>
            </a:stretch>
          </a:blipFill>
        </p:spPr>
      </p:sp>
      <p:sp>
        <p:nvSpPr>
          <p:cNvPr id="3" name="Freeform 3"/>
          <p:cNvSpPr/>
          <p:nvPr/>
        </p:nvSpPr>
        <p:spPr>
          <a:xfrm rot="-2392950">
            <a:off x="1306259" y="3184956"/>
            <a:ext cx="1260217" cy="1317717"/>
          </a:xfrm>
          <a:custGeom>
            <a:avLst/>
            <a:gdLst/>
            <a:ahLst/>
            <a:cxnLst/>
            <a:rect l="l" t="t" r="r" b="b"/>
            <a:pathLst>
              <a:path w="1260217" h="1317717">
                <a:moveTo>
                  <a:pt x="0" y="0"/>
                </a:moveTo>
                <a:lnTo>
                  <a:pt x="1260217" y="0"/>
                </a:lnTo>
                <a:lnTo>
                  <a:pt x="1260217" y="1317717"/>
                </a:lnTo>
                <a:lnTo>
                  <a:pt x="0" y="13177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758904" y="2507731"/>
            <a:ext cx="14770193" cy="7124764"/>
            <a:chOff x="0" y="0"/>
            <a:chExt cx="4725468" cy="2279445"/>
          </a:xfrm>
        </p:grpSpPr>
        <p:sp>
          <p:nvSpPr>
            <p:cNvPr id="5" name="Freeform 5"/>
            <p:cNvSpPr/>
            <p:nvPr/>
          </p:nvSpPr>
          <p:spPr>
            <a:xfrm>
              <a:off x="10160" y="16510"/>
              <a:ext cx="4702607" cy="2251505"/>
            </a:xfrm>
            <a:custGeom>
              <a:avLst/>
              <a:gdLst/>
              <a:ahLst/>
              <a:cxnLst/>
              <a:rect l="l" t="t" r="r" b="b"/>
              <a:pathLst>
                <a:path w="4702607" h="2251505">
                  <a:moveTo>
                    <a:pt x="4702607" y="2251505"/>
                  </a:moveTo>
                  <a:lnTo>
                    <a:pt x="0" y="2243885"/>
                  </a:lnTo>
                  <a:lnTo>
                    <a:pt x="0" y="794108"/>
                  </a:lnTo>
                  <a:lnTo>
                    <a:pt x="17780" y="19050"/>
                  </a:lnTo>
                  <a:lnTo>
                    <a:pt x="2342980" y="0"/>
                  </a:lnTo>
                  <a:lnTo>
                    <a:pt x="4683557" y="5080"/>
                  </a:lnTo>
                  <a:close/>
                </a:path>
              </a:pathLst>
            </a:custGeom>
            <a:solidFill>
              <a:srgbClr val="FFF5FB"/>
            </a:solidFill>
          </p:spPr>
        </p:sp>
        <p:sp>
          <p:nvSpPr>
            <p:cNvPr id="6" name="Freeform 6"/>
            <p:cNvSpPr/>
            <p:nvPr/>
          </p:nvSpPr>
          <p:spPr>
            <a:xfrm>
              <a:off x="-3810" y="0"/>
              <a:ext cx="4731818" cy="2278175"/>
            </a:xfrm>
            <a:custGeom>
              <a:avLst/>
              <a:gdLst/>
              <a:ahLst/>
              <a:cxnLst/>
              <a:rect l="l" t="t" r="r" b="b"/>
              <a:pathLst>
                <a:path w="4731818" h="2278175">
                  <a:moveTo>
                    <a:pt x="4697527" y="21590"/>
                  </a:moveTo>
                  <a:cubicBezTo>
                    <a:pt x="4698797" y="34290"/>
                    <a:pt x="4698797" y="44450"/>
                    <a:pt x="4700068" y="54610"/>
                  </a:cubicBezTo>
                  <a:cubicBezTo>
                    <a:pt x="4702607" y="97641"/>
                    <a:pt x="4703877" y="145862"/>
                    <a:pt x="4706418" y="192360"/>
                  </a:cubicBezTo>
                  <a:cubicBezTo>
                    <a:pt x="4706418" y="259525"/>
                    <a:pt x="4719118" y="1583870"/>
                    <a:pt x="4725468" y="1651034"/>
                  </a:cubicBezTo>
                  <a:cubicBezTo>
                    <a:pt x="4731818" y="1752642"/>
                    <a:pt x="4728007" y="1855972"/>
                    <a:pt x="4728007" y="1957579"/>
                  </a:cubicBezTo>
                  <a:cubicBezTo>
                    <a:pt x="4728007" y="2047132"/>
                    <a:pt x="4729277" y="2129796"/>
                    <a:pt x="4730547" y="2217215"/>
                  </a:cubicBezTo>
                  <a:cubicBezTo>
                    <a:pt x="4730547" y="2238805"/>
                    <a:pt x="4730547" y="2252775"/>
                    <a:pt x="4730547" y="2276905"/>
                  </a:cubicBezTo>
                  <a:cubicBezTo>
                    <a:pt x="4707688" y="2276905"/>
                    <a:pt x="4687368" y="2278175"/>
                    <a:pt x="4657261" y="2276905"/>
                  </a:cubicBezTo>
                  <a:cubicBezTo>
                    <a:pt x="4419171" y="2271825"/>
                    <a:pt x="4177419" y="2278175"/>
                    <a:pt x="3939329" y="2273095"/>
                  </a:cubicBezTo>
                  <a:cubicBezTo>
                    <a:pt x="3796475" y="2269285"/>
                    <a:pt x="3657285" y="2271825"/>
                    <a:pt x="3514431" y="2269285"/>
                  </a:cubicBezTo>
                  <a:cubicBezTo>
                    <a:pt x="3448499" y="2268015"/>
                    <a:pt x="3382566" y="2266745"/>
                    <a:pt x="3316633" y="2265475"/>
                  </a:cubicBezTo>
                  <a:cubicBezTo>
                    <a:pt x="3276342" y="2265475"/>
                    <a:pt x="3239712" y="2266745"/>
                    <a:pt x="3199420" y="2266745"/>
                  </a:cubicBezTo>
                  <a:cubicBezTo>
                    <a:pt x="3096859" y="2265475"/>
                    <a:pt x="2814814" y="2266745"/>
                    <a:pt x="2712252" y="2265475"/>
                  </a:cubicBezTo>
                  <a:cubicBezTo>
                    <a:pt x="2638994" y="2264205"/>
                    <a:pt x="1173828" y="2273095"/>
                    <a:pt x="1100569" y="2271825"/>
                  </a:cubicBezTo>
                  <a:cubicBezTo>
                    <a:pt x="1082255" y="2271825"/>
                    <a:pt x="1060277" y="2273095"/>
                    <a:pt x="1041963" y="2273095"/>
                  </a:cubicBezTo>
                  <a:cubicBezTo>
                    <a:pt x="998008" y="2273095"/>
                    <a:pt x="957716" y="2274365"/>
                    <a:pt x="913761" y="2274365"/>
                  </a:cubicBezTo>
                  <a:cubicBezTo>
                    <a:pt x="803873" y="2274365"/>
                    <a:pt x="697648" y="2273095"/>
                    <a:pt x="587761" y="2271825"/>
                  </a:cubicBezTo>
                  <a:cubicBezTo>
                    <a:pt x="521829" y="2270555"/>
                    <a:pt x="455896" y="2269285"/>
                    <a:pt x="393626" y="2268015"/>
                  </a:cubicBezTo>
                  <a:cubicBezTo>
                    <a:pt x="276413" y="2266745"/>
                    <a:pt x="159200" y="2265475"/>
                    <a:pt x="48260" y="2265475"/>
                  </a:cubicBezTo>
                  <a:cubicBezTo>
                    <a:pt x="38100" y="2265475"/>
                    <a:pt x="29210" y="2265475"/>
                    <a:pt x="19050" y="2264205"/>
                  </a:cubicBezTo>
                  <a:cubicBezTo>
                    <a:pt x="10160" y="2262935"/>
                    <a:pt x="5080" y="2256585"/>
                    <a:pt x="7620" y="2247695"/>
                  </a:cubicBezTo>
                  <a:cubicBezTo>
                    <a:pt x="16510" y="2215904"/>
                    <a:pt x="12700" y="2172850"/>
                    <a:pt x="11430" y="2128074"/>
                  </a:cubicBezTo>
                  <a:cubicBezTo>
                    <a:pt x="10160" y="2036799"/>
                    <a:pt x="6350" y="1947246"/>
                    <a:pt x="7620" y="1855972"/>
                  </a:cubicBezTo>
                  <a:cubicBezTo>
                    <a:pt x="5080" y="1742309"/>
                    <a:pt x="0" y="335300"/>
                    <a:pt x="7620" y="219915"/>
                  </a:cubicBezTo>
                  <a:cubicBezTo>
                    <a:pt x="8890" y="197527"/>
                    <a:pt x="7620" y="173417"/>
                    <a:pt x="8890" y="151028"/>
                  </a:cubicBezTo>
                  <a:cubicBezTo>
                    <a:pt x="10160" y="114863"/>
                    <a:pt x="12700" y="75253"/>
                    <a:pt x="13970" y="44450"/>
                  </a:cubicBezTo>
                  <a:cubicBezTo>
                    <a:pt x="13970" y="41910"/>
                    <a:pt x="15240" y="39370"/>
                    <a:pt x="16510" y="38100"/>
                  </a:cubicBezTo>
                  <a:cubicBezTo>
                    <a:pt x="38100" y="35560"/>
                    <a:pt x="67627" y="30480"/>
                    <a:pt x="126234" y="29210"/>
                  </a:cubicBezTo>
                  <a:cubicBezTo>
                    <a:pt x="225132" y="25400"/>
                    <a:pt x="324031" y="22860"/>
                    <a:pt x="426593" y="20320"/>
                  </a:cubicBezTo>
                  <a:cubicBezTo>
                    <a:pt x="496188" y="17780"/>
                    <a:pt x="565784" y="16510"/>
                    <a:pt x="631716" y="13970"/>
                  </a:cubicBezTo>
                  <a:cubicBezTo>
                    <a:pt x="697649" y="11430"/>
                    <a:pt x="767244" y="8890"/>
                    <a:pt x="833176" y="8890"/>
                  </a:cubicBezTo>
                  <a:cubicBezTo>
                    <a:pt x="906435" y="7620"/>
                    <a:pt x="979693" y="10160"/>
                    <a:pt x="1052951" y="8890"/>
                  </a:cubicBezTo>
                  <a:cubicBezTo>
                    <a:pt x="1144524" y="8890"/>
                    <a:pt x="2803825" y="6350"/>
                    <a:pt x="2895398" y="5080"/>
                  </a:cubicBezTo>
                  <a:cubicBezTo>
                    <a:pt x="2983308" y="3810"/>
                    <a:pt x="3071218" y="2540"/>
                    <a:pt x="3162791" y="2540"/>
                  </a:cubicBezTo>
                  <a:cubicBezTo>
                    <a:pt x="3312971" y="1270"/>
                    <a:pt x="3459487" y="0"/>
                    <a:pt x="3609667" y="0"/>
                  </a:cubicBezTo>
                  <a:cubicBezTo>
                    <a:pt x="3671936" y="0"/>
                    <a:pt x="3737869" y="2540"/>
                    <a:pt x="3800138" y="2540"/>
                  </a:cubicBezTo>
                  <a:cubicBezTo>
                    <a:pt x="3972296" y="3810"/>
                    <a:pt x="4148115" y="5080"/>
                    <a:pt x="4320272" y="7620"/>
                  </a:cubicBezTo>
                  <a:cubicBezTo>
                    <a:pt x="4411846" y="8890"/>
                    <a:pt x="4503418" y="12700"/>
                    <a:pt x="4594991" y="16510"/>
                  </a:cubicBezTo>
                  <a:cubicBezTo>
                    <a:pt x="4616969" y="16510"/>
                    <a:pt x="4638946" y="16510"/>
                    <a:pt x="4657261" y="16510"/>
                  </a:cubicBezTo>
                  <a:cubicBezTo>
                    <a:pt x="4678477" y="17780"/>
                    <a:pt x="4687368" y="20320"/>
                    <a:pt x="4697527" y="21590"/>
                  </a:cubicBezTo>
                  <a:close/>
                  <a:moveTo>
                    <a:pt x="4707688" y="2260395"/>
                  </a:moveTo>
                  <a:cubicBezTo>
                    <a:pt x="4708958" y="2243885"/>
                    <a:pt x="4710227" y="2231185"/>
                    <a:pt x="4710227" y="2218485"/>
                  </a:cubicBezTo>
                  <a:cubicBezTo>
                    <a:pt x="4708958" y="2121185"/>
                    <a:pt x="4707688" y="2029910"/>
                    <a:pt x="4707688" y="1931747"/>
                  </a:cubicBezTo>
                  <a:cubicBezTo>
                    <a:pt x="4707688" y="1886971"/>
                    <a:pt x="4710227" y="1842194"/>
                    <a:pt x="4708958" y="1797418"/>
                  </a:cubicBezTo>
                  <a:cubicBezTo>
                    <a:pt x="4708958" y="1756086"/>
                    <a:pt x="4707688" y="1713032"/>
                    <a:pt x="4706418" y="1671700"/>
                  </a:cubicBezTo>
                  <a:cubicBezTo>
                    <a:pt x="4701338" y="1607980"/>
                    <a:pt x="4689908" y="288802"/>
                    <a:pt x="4689908" y="225082"/>
                  </a:cubicBezTo>
                  <a:cubicBezTo>
                    <a:pt x="4687368" y="171694"/>
                    <a:pt x="4684827" y="116585"/>
                    <a:pt x="4682288" y="63500"/>
                  </a:cubicBezTo>
                  <a:cubicBezTo>
                    <a:pt x="4681018" y="44450"/>
                    <a:pt x="4679747" y="43180"/>
                    <a:pt x="4646272" y="41910"/>
                  </a:cubicBezTo>
                  <a:cubicBezTo>
                    <a:pt x="4635283" y="41910"/>
                    <a:pt x="4627958" y="41910"/>
                    <a:pt x="4616969" y="40640"/>
                  </a:cubicBezTo>
                  <a:cubicBezTo>
                    <a:pt x="4525396" y="36830"/>
                    <a:pt x="4430160" y="31750"/>
                    <a:pt x="4338587" y="30480"/>
                  </a:cubicBezTo>
                  <a:cubicBezTo>
                    <a:pt x="4115149" y="26670"/>
                    <a:pt x="3888048" y="25400"/>
                    <a:pt x="3664611" y="22860"/>
                  </a:cubicBezTo>
                  <a:cubicBezTo>
                    <a:pt x="3631644" y="22860"/>
                    <a:pt x="3595015" y="22860"/>
                    <a:pt x="3562049" y="22860"/>
                  </a:cubicBezTo>
                  <a:cubicBezTo>
                    <a:pt x="3507105" y="22860"/>
                    <a:pt x="3452162" y="22860"/>
                    <a:pt x="3400881" y="22860"/>
                  </a:cubicBezTo>
                  <a:cubicBezTo>
                    <a:pt x="3283668" y="22860"/>
                    <a:pt x="3166454" y="22860"/>
                    <a:pt x="3052904" y="24130"/>
                  </a:cubicBezTo>
                  <a:cubicBezTo>
                    <a:pt x="2954005" y="25400"/>
                    <a:pt x="1287378" y="29210"/>
                    <a:pt x="1188479" y="29210"/>
                  </a:cubicBezTo>
                  <a:cubicBezTo>
                    <a:pt x="1027311" y="29210"/>
                    <a:pt x="866143" y="26670"/>
                    <a:pt x="704974" y="33020"/>
                  </a:cubicBezTo>
                  <a:cubicBezTo>
                    <a:pt x="620727" y="36830"/>
                    <a:pt x="540143" y="36830"/>
                    <a:pt x="459559" y="38100"/>
                  </a:cubicBezTo>
                  <a:cubicBezTo>
                    <a:pt x="320368" y="41910"/>
                    <a:pt x="181177" y="45720"/>
                    <a:pt x="49530" y="50800"/>
                  </a:cubicBezTo>
                  <a:cubicBezTo>
                    <a:pt x="36830" y="50800"/>
                    <a:pt x="34290" y="53340"/>
                    <a:pt x="33020" y="70087"/>
                  </a:cubicBezTo>
                  <a:cubicBezTo>
                    <a:pt x="31750" y="101086"/>
                    <a:pt x="31750" y="132085"/>
                    <a:pt x="30480" y="163084"/>
                  </a:cubicBezTo>
                  <a:cubicBezTo>
                    <a:pt x="29210" y="214749"/>
                    <a:pt x="26670" y="264691"/>
                    <a:pt x="25400" y="316356"/>
                  </a:cubicBezTo>
                  <a:cubicBezTo>
                    <a:pt x="20320" y="371466"/>
                    <a:pt x="26670" y="1718198"/>
                    <a:pt x="29210" y="1773308"/>
                  </a:cubicBezTo>
                  <a:cubicBezTo>
                    <a:pt x="29210" y="1831861"/>
                    <a:pt x="29210" y="1892137"/>
                    <a:pt x="30480" y="1950691"/>
                  </a:cubicBezTo>
                  <a:cubicBezTo>
                    <a:pt x="30480" y="1993745"/>
                    <a:pt x="33020" y="2036799"/>
                    <a:pt x="33020" y="2079853"/>
                  </a:cubicBezTo>
                  <a:cubicBezTo>
                    <a:pt x="33020" y="2126351"/>
                    <a:pt x="33020" y="2172850"/>
                    <a:pt x="31750" y="2218485"/>
                  </a:cubicBezTo>
                  <a:cubicBezTo>
                    <a:pt x="31750" y="2222295"/>
                    <a:pt x="31750" y="2224835"/>
                    <a:pt x="31750" y="2228645"/>
                  </a:cubicBezTo>
                  <a:cubicBezTo>
                    <a:pt x="31750" y="2238805"/>
                    <a:pt x="35560" y="2242615"/>
                    <a:pt x="44450" y="2242615"/>
                  </a:cubicBezTo>
                  <a:cubicBezTo>
                    <a:pt x="74953" y="2242615"/>
                    <a:pt x="126234" y="2243885"/>
                    <a:pt x="173852" y="2243885"/>
                  </a:cubicBezTo>
                  <a:cubicBezTo>
                    <a:pt x="243447" y="2243885"/>
                    <a:pt x="316705" y="2241345"/>
                    <a:pt x="386301" y="2243885"/>
                  </a:cubicBezTo>
                  <a:cubicBezTo>
                    <a:pt x="499851" y="2247695"/>
                    <a:pt x="613402" y="2250235"/>
                    <a:pt x="726952" y="2248965"/>
                  </a:cubicBezTo>
                  <a:cubicBezTo>
                    <a:pt x="800210" y="2247695"/>
                    <a:pt x="869806" y="2250235"/>
                    <a:pt x="943064" y="2250235"/>
                  </a:cubicBezTo>
                  <a:cubicBezTo>
                    <a:pt x="1049289" y="2250235"/>
                    <a:pt x="1155513" y="2248965"/>
                    <a:pt x="1261738" y="2250235"/>
                  </a:cubicBezTo>
                  <a:cubicBezTo>
                    <a:pt x="1419243" y="2251505"/>
                    <a:pt x="3148139" y="2241345"/>
                    <a:pt x="3309308" y="2243885"/>
                  </a:cubicBezTo>
                  <a:cubicBezTo>
                    <a:pt x="3378903" y="2245155"/>
                    <a:pt x="3448499" y="2246425"/>
                    <a:pt x="3514431" y="2246425"/>
                  </a:cubicBezTo>
                  <a:cubicBezTo>
                    <a:pt x="3635307" y="2248965"/>
                    <a:pt x="3752521" y="2245155"/>
                    <a:pt x="3873397" y="2248965"/>
                  </a:cubicBezTo>
                  <a:cubicBezTo>
                    <a:pt x="3972296" y="2251505"/>
                    <a:pt x="4071194" y="2251505"/>
                    <a:pt x="4170093" y="2254045"/>
                  </a:cubicBezTo>
                  <a:cubicBezTo>
                    <a:pt x="4316610" y="2257855"/>
                    <a:pt x="4463126" y="2260395"/>
                    <a:pt x="4609643" y="2261665"/>
                  </a:cubicBezTo>
                  <a:cubicBezTo>
                    <a:pt x="4664587" y="2261665"/>
                    <a:pt x="4687368" y="2260395"/>
                    <a:pt x="4707688" y="2260395"/>
                  </a:cubicBezTo>
                  <a:close/>
                </a:path>
              </a:pathLst>
            </a:custGeom>
            <a:solidFill>
              <a:srgbClr val="FCD7D7"/>
            </a:solidFill>
          </p:spPr>
        </p:sp>
      </p:grpSp>
      <p:sp>
        <p:nvSpPr>
          <p:cNvPr id="7" name="Freeform 7"/>
          <p:cNvSpPr/>
          <p:nvPr/>
        </p:nvSpPr>
        <p:spPr>
          <a:xfrm>
            <a:off x="15878558" y="7788821"/>
            <a:ext cx="2963612" cy="574200"/>
          </a:xfrm>
          <a:custGeom>
            <a:avLst/>
            <a:gdLst/>
            <a:ahLst/>
            <a:cxnLst/>
            <a:rect l="l" t="t" r="r" b="b"/>
            <a:pathLst>
              <a:path w="2963612" h="574200">
                <a:moveTo>
                  <a:pt x="0" y="0"/>
                </a:moveTo>
                <a:lnTo>
                  <a:pt x="2963613" y="0"/>
                </a:lnTo>
                <a:lnTo>
                  <a:pt x="2963613" y="574200"/>
                </a:lnTo>
                <a:lnTo>
                  <a:pt x="0" y="5742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823767">
            <a:off x="14593917" y="3087637"/>
            <a:ext cx="1171461" cy="1094784"/>
          </a:xfrm>
          <a:custGeom>
            <a:avLst/>
            <a:gdLst/>
            <a:ahLst/>
            <a:cxnLst/>
            <a:rect l="l" t="t" r="r" b="b"/>
            <a:pathLst>
              <a:path w="1171461" h="1094784">
                <a:moveTo>
                  <a:pt x="0" y="0"/>
                </a:moveTo>
                <a:lnTo>
                  <a:pt x="1171461" y="0"/>
                </a:lnTo>
                <a:lnTo>
                  <a:pt x="1171461" y="1094783"/>
                </a:lnTo>
                <a:lnTo>
                  <a:pt x="0" y="10947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2264372" y="9163050"/>
            <a:ext cx="2154614" cy="329068"/>
          </a:xfrm>
          <a:custGeom>
            <a:avLst/>
            <a:gdLst/>
            <a:ahLst/>
            <a:cxnLst/>
            <a:rect l="l" t="t" r="r" b="b"/>
            <a:pathLst>
              <a:path w="2154614" h="329068">
                <a:moveTo>
                  <a:pt x="0" y="0"/>
                </a:moveTo>
                <a:lnTo>
                  <a:pt x="2154614" y="0"/>
                </a:lnTo>
                <a:lnTo>
                  <a:pt x="2154614" y="329068"/>
                </a:lnTo>
                <a:lnTo>
                  <a:pt x="0" y="3290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083286" y="341390"/>
            <a:ext cx="14445810" cy="963796"/>
          </a:xfrm>
          <a:prstGeom prst="rect">
            <a:avLst/>
          </a:prstGeom>
        </p:spPr>
        <p:txBody>
          <a:bodyPr lIns="0" tIns="0" rIns="0" bIns="0" rtlCol="0" anchor="t">
            <a:spAutoFit/>
          </a:bodyPr>
          <a:lstStyle/>
          <a:p>
            <a:pPr algn="l">
              <a:lnSpc>
                <a:spcPts val="7762"/>
              </a:lnSpc>
            </a:pPr>
            <a:r>
              <a:rPr lang="en-US" sz="5793">
                <a:solidFill>
                  <a:srgbClr val="7D0404"/>
                </a:solidFill>
                <a:latin typeface="Noto Serif Bold"/>
                <a:ea typeface="Noto Serif Bold"/>
                <a:cs typeface="Noto Serif Bold"/>
                <a:sym typeface="Noto Serif Bold"/>
              </a:rPr>
              <a:t>+ Bài hát có tên là gì? Do ai sáng tác?</a:t>
            </a:r>
          </a:p>
        </p:txBody>
      </p:sp>
      <p:sp>
        <p:nvSpPr>
          <p:cNvPr id="11" name="TextBox 11"/>
          <p:cNvSpPr txBox="1"/>
          <p:nvPr/>
        </p:nvSpPr>
        <p:spPr>
          <a:xfrm>
            <a:off x="2083286" y="1382010"/>
            <a:ext cx="14445810" cy="963796"/>
          </a:xfrm>
          <a:prstGeom prst="rect">
            <a:avLst/>
          </a:prstGeom>
        </p:spPr>
        <p:txBody>
          <a:bodyPr lIns="0" tIns="0" rIns="0" bIns="0" rtlCol="0" anchor="t">
            <a:spAutoFit/>
          </a:bodyPr>
          <a:lstStyle/>
          <a:p>
            <a:pPr algn="ctr">
              <a:lnSpc>
                <a:spcPts val="7762"/>
              </a:lnSpc>
            </a:pPr>
            <a:r>
              <a:rPr lang="en-US" sz="5793">
                <a:solidFill>
                  <a:srgbClr val="7D0404"/>
                </a:solidFill>
                <a:latin typeface="Noto Serif Bold"/>
                <a:ea typeface="Noto Serif Bold"/>
                <a:cs typeface="Noto Serif Bold"/>
                <a:sym typeface="Noto Serif Bold"/>
              </a:rPr>
              <a:t>+ Bài hát nói về ai?</a:t>
            </a:r>
          </a:p>
        </p:txBody>
      </p:sp>
      <p:sp>
        <p:nvSpPr>
          <p:cNvPr id="12" name="Freeform 12"/>
          <p:cNvSpPr/>
          <p:nvPr/>
        </p:nvSpPr>
        <p:spPr>
          <a:xfrm>
            <a:off x="4962075" y="3026522"/>
            <a:ext cx="8085194" cy="5933846"/>
          </a:xfrm>
          <a:custGeom>
            <a:avLst/>
            <a:gdLst/>
            <a:ahLst/>
            <a:cxnLst/>
            <a:rect l="l" t="t" r="r" b="b"/>
            <a:pathLst>
              <a:path w="8085194" h="5933846">
                <a:moveTo>
                  <a:pt x="0" y="0"/>
                </a:moveTo>
                <a:lnTo>
                  <a:pt x="8085194" y="0"/>
                </a:lnTo>
                <a:lnTo>
                  <a:pt x="8085194" y="5933845"/>
                </a:lnTo>
                <a:lnTo>
                  <a:pt x="0" y="5933845"/>
                </a:lnTo>
                <a:lnTo>
                  <a:pt x="0" y="0"/>
                </a:lnTo>
                <a:close/>
              </a:path>
            </a:pathLst>
          </a:custGeom>
          <a:blipFill>
            <a:blip r:embed="rId12"/>
            <a:stretch>
              <a:fillRect l="-27284" r="-27697" b="-18784"/>
            </a:stretch>
          </a:blipFill>
        </p:spPr>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318739">
            <a:off x="-3157064" y="4209345"/>
            <a:ext cx="9831934" cy="9502045"/>
          </a:xfrm>
          <a:custGeom>
            <a:avLst/>
            <a:gdLst/>
            <a:ahLst/>
            <a:cxnLst/>
            <a:rect l="l" t="t" r="r" b="b"/>
            <a:pathLst>
              <a:path w="9831934" h="9502045">
                <a:moveTo>
                  <a:pt x="0" y="0"/>
                </a:moveTo>
                <a:lnTo>
                  <a:pt x="9831935" y="0"/>
                </a:lnTo>
                <a:lnTo>
                  <a:pt x="9831935" y="9502045"/>
                </a:lnTo>
                <a:lnTo>
                  <a:pt x="0" y="9502045"/>
                </a:lnTo>
                <a:lnTo>
                  <a:pt x="0" y="0"/>
                </a:lnTo>
                <a:close/>
              </a:path>
            </a:pathLst>
          </a:custGeom>
          <a:blipFill>
            <a:blip r:embed="rId2">
              <a:extLst>
                <a:ext uri="{96DAC541-7B7A-43D3-8B79-37D633B846F1}">
                  <asvg:svgBlip xmlns:asvg="http://schemas.microsoft.com/office/drawing/2016/SVG/main" xmlns="" r:embed="rId3"/>
                </a:ext>
              </a:extLst>
            </a:blip>
            <a:stretch>
              <a:fillRect r="-33931"/>
            </a:stretch>
          </a:blipFill>
        </p:spPr>
      </p:sp>
      <p:sp>
        <p:nvSpPr>
          <p:cNvPr id="3" name="Freeform 3"/>
          <p:cNvSpPr/>
          <p:nvPr/>
        </p:nvSpPr>
        <p:spPr>
          <a:xfrm rot="-2392950">
            <a:off x="1306259" y="3184956"/>
            <a:ext cx="1260217" cy="1317717"/>
          </a:xfrm>
          <a:custGeom>
            <a:avLst/>
            <a:gdLst/>
            <a:ahLst/>
            <a:cxnLst/>
            <a:rect l="l" t="t" r="r" b="b"/>
            <a:pathLst>
              <a:path w="1260217" h="1317717">
                <a:moveTo>
                  <a:pt x="0" y="0"/>
                </a:moveTo>
                <a:lnTo>
                  <a:pt x="1260217" y="0"/>
                </a:lnTo>
                <a:lnTo>
                  <a:pt x="1260217" y="1317717"/>
                </a:lnTo>
                <a:lnTo>
                  <a:pt x="0" y="13177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2083286" y="2507731"/>
            <a:ext cx="14770193" cy="7124764"/>
            <a:chOff x="0" y="0"/>
            <a:chExt cx="4725468" cy="2279445"/>
          </a:xfrm>
        </p:grpSpPr>
        <p:sp>
          <p:nvSpPr>
            <p:cNvPr id="5" name="Freeform 5"/>
            <p:cNvSpPr/>
            <p:nvPr/>
          </p:nvSpPr>
          <p:spPr>
            <a:xfrm>
              <a:off x="10160" y="16510"/>
              <a:ext cx="4702607" cy="2251505"/>
            </a:xfrm>
            <a:custGeom>
              <a:avLst/>
              <a:gdLst/>
              <a:ahLst/>
              <a:cxnLst/>
              <a:rect l="l" t="t" r="r" b="b"/>
              <a:pathLst>
                <a:path w="4702607" h="2251505">
                  <a:moveTo>
                    <a:pt x="4702607" y="2251505"/>
                  </a:moveTo>
                  <a:lnTo>
                    <a:pt x="0" y="2243885"/>
                  </a:lnTo>
                  <a:lnTo>
                    <a:pt x="0" y="794108"/>
                  </a:lnTo>
                  <a:lnTo>
                    <a:pt x="17780" y="19050"/>
                  </a:lnTo>
                  <a:lnTo>
                    <a:pt x="2342980" y="0"/>
                  </a:lnTo>
                  <a:lnTo>
                    <a:pt x="4683557" y="5080"/>
                  </a:lnTo>
                  <a:close/>
                </a:path>
              </a:pathLst>
            </a:custGeom>
            <a:solidFill>
              <a:srgbClr val="FFF5FB"/>
            </a:solidFill>
          </p:spPr>
        </p:sp>
        <p:sp>
          <p:nvSpPr>
            <p:cNvPr id="6" name="Freeform 6"/>
            <p:cNvSpPr/>
            <p:nvPr/>
          </p:nvSpPr>
          <p:spPr>
            <a:xfrm>
              <a:off x="-3810" y="0"/>
              <a:ext cx="4731818" cy="2278175"/>
            </a:xfrm>
            <a:custGeom>
              <a:avLst/>
              <a:gdLst/>
              <a:ahLst/>
              <a:cxnLst/>
              <a:rect l="l" t="t" r="r" b="b"/>
              <a:pathLst>
                <a:path w="4731818" h="2278175">
                  <a:moveTo>
                    <a:pt x="4697527" y="21590"/>
                  </a:moveTo>
                  <a:cubicBezTo>
                    <a:pt x="4698797" y="34290"/>
                    <a:pt x="4698797" y="44450"/>
                    <a:pt x="4700068" y="54610"/>
                  </a:cubicBezTo>
                  <a:cubicBezTo>
                    <a:pt x="4702607" y="97641"/>
                    <a:pt x="4703877" y="145862"/>
                    <a:pt x="4706418" y="192360"/>
                  </a:cubicBezTo>
                  <a:cubicBezTo>
                    <a:pt x="4706418" y="259525"/>
                    <a:pt x="4719118" y="1583870"/>
                    <a:pt x="4725468" y="1651034"/>
                  </a:cubicBezTo>
                  <a:cubicBezTo>
                    <a:pt x="4731818" y="1752642"/>
                    <a:pt x="4728007" y="1855972"/>
                    <a:pt x="4728007" y="1957579"/>
                  </a:cubicBezTo>
                  <a:cubicBezTo>
                    <a:pt x="4728007" y="2047132"/>
                    <a:pt x="4729277" y="2129796"/>
                    <a:pt x="4730547" y="2217215"/>
                  </a:cubicBezTo>
                  <a:cubicBezTo>
                    <a:pt x="4730547" y="2238805"/>
                    <a:pt x="4730547" y="2252775"/>
                    <a:pt x="4730547" y="2276905"/>
                  </a:cubicBezTo>
                  <a:cubicBezTo>
                    <a:pt x="4707688" y="2276905"/>
                    <a:pt x="4687368" y="2278175"/>
                    <a:pt x="4657261" y="2276905"/>
                  </a:cubicBezTo>
                  <a:cubicBezTo>
                    <a:pt x="4419171" y="2271825"/>
                    <a:pt x="4177419" y="2278175"/>
                    <a:pt x="3939329" y="2273095"/>
                  </a:cubicBezTo>
                  <a:cubicBezTo>
                    <a:pt x="3796475" y="2269285"/>
                    <a:pt x="3657285" y="2271825"/>
                    <a:pt x="3514431" y="2269285"/>
                  </a:cubicBezTo>
                  <a:cubicBezTo>
                    <a:pt x="3448499" y="2268015"/>
                    <a:pt x="3382566" y="2266745"/>
                    <a:pt x="3316633" y="2265475"/>
                  </a:cubicBezTo>
                  <a:cubicBezTo>
                    <a:pt x="3276342" y="2265475"/>
                    <a:pt x="3239712" y="2266745"/>
                    <a:pt x="3199420" y="2266745"/>
                  </a:cubicBezTo>
                  <a:cubicBezTo>
                    <a:pt x="3096859" y="2265475"/>
                    <a:pt x="2814814" y="2266745"/>
                    <a:pt x="2712252" y="2265475"/>
                  </a:cubicBezTo>
                  <a:cubicBezTo>
                    <a:pt x="2638994" y="2264205"/>
                    <a:pt x="1173828" y="2273095"/>
                    <a:pt x="1100569" y="2271825"/>
                  </a:cubicBezTo>
                  <a:cubicBezTo>
                    <a:pt x="1082255" y="2271825"/>
                    <a:pt x="1060277" y="2273095"/>
                    <a:pt x="1041963" y="2273095"/>
                  </a:cubicBezTo>
                  <a:cubicBezTo>
                    <a:pt x="998008" y="2273095"/>
                    <a:pt x="957716" y="2274365"/>
                    <a:pt x="913761" y="2274365"/>
                  </a:cubicBezTo>
                  <a:cubicBezTo>
                    <a:pt x="803873" y="2274365"/>
                    <a:pt x="697648" y="2273095"/>
                    <a:pt x="587761" y="2271825"/>
                  </a:cubicBezTo>
                  <a:cubicBezTo>
                    <a:pt x="521829" y="2270555"/>
                    <a:pt x="455896" y="2269285"/>
                    <a:pt x="393626" y="2268015"/>
                  </a:cubicBezTo>
                  <a:cubicBezTo>
                    <a:pt x="276413" y="2266745"/>
                    <a:pt x="159200" y="2265475"/>
                    <a:pt x="48260" y="2265475"/>
                  </a:cubicBezTo>
                  <a:cubicBezTo>
                    <a:pt x="38100" y="2265475"/>
                    <a:pt x="29210" y="2265475"/>
                    <a:pt x="19050" y="2264205"/>
                  </a:cubicBezTo>
                  <a:cubicBezTo>
                    <a:pt x="10160" y="2262935"/>
                    <a:pt x="5080" y="2256585"/>
                    <a:pt x="7620" y="2247695"/>
                  </a:cubicBezTo>
                  <a:cubicBezTo>
                    <a:pt x="16510" y="2215904"/>
                    <a:pt x="12700" y="2172850"/>
                    <a:pt x="11430" y="2128074"/>
                  </a:cubicBezTo>
                  <a:cubicBezTo>
                    <a:pt x="10160" y="2036799"/>
                    <a:pt x="6350" y="1947246"/>
                    <a:pt x="7620" y="1855972"/>
                  </a:cubicBezTo>
                  <a:cubicBezTo>
                    <a:pt x="5080" y="1742309"/>
                    <a:pt x="0" y="335300"/>
                    <a:pt x="7620" y="219915"/>
                  </a:cubicBezTo>
                  <a:cubicBezTo>
                    <a:pt x="8890" y="197527"/>
                    <a:pt x="7620" y="173417"/>
                    <a:pt x="8890" y="151028"/>
                  </a:cubicBezTo>
                  <a:cubicBezTo>
                    <a:pt x="10160" y="114863"/>
                    <a:pt x="12700" y="75253"/>
                    <a:pt x="13970" y="44450"/>
                  </a:cubicBezTo>
                  <a:cubicBezTo>
                    <a:pt x="13970" y="41910"/>
                    <a:pt x="15240" y="39370"/>
                    <a:pt x="16510" y="38100"/>
                  </a:cubicBezTo>
                  <a:cubicBezTo>
                    <a:pt x="38100" y="35560"/>
                    <a:pt x="67627" y="30480"/>
                    <a:pt x="126234" y="29210"/>
                  </a:cubicBezTo>
                  <a:cubicBezTo>
                    <a:pt x="225132" y="25400"/>
                    <a:pt x="324031" y="22860"/>
                    <a:pt x="426593" y="20320"/>
                  </a:cubicBezTo>
                  <a:cubicBezTo>
                    <a:pt x="496188" y="17780"/>
                    <a:pt x="565784" y="16510"/>
                    <a:pt x="631716" y="13970"/>
                  </a:cubicBezTo>
                  <a:cubicBezTo>
                    <a:pt x="697649" y="11430"/>
                    <a:pt x="767244" y="8890"/>
                    <a:pt x="833176" y="8890"/>
                  </a:cubicBezTo>
                  <a:cubicBezTo>
                    <a:pt x="906435" y="7620"/>
                    <a:pt x="979693" y="10160"/>
                    <a:pt x="1052951" y="8890"/>
                  </a:cubicBezTo>
                  <a:cubicBezTo>
                    <a:pt x="1144524" y="8890"/>
                    <a:pt x="2803825" y="6350"/>
                    <a:pt x="2895398" y="5080"/>
                  </a:cubicBezTo>
                  <a:cubicBezTo>
                    <a:pt x="2983308" y="3810"/>
                    <a:pt x="3071218" y="2540"/>
                    <a:pt x="3162791" y="2540"/>
                  </a:cubicBezTo>
                  <a:cubicBezTo>
                    <a:pt x="3312971" y="1270"/>
                    <a:pt x="3459487" y="0"/>
                    <a:pt x="3609667" y="0"/>
                  </a:cubicBezTo>
                  <a:cubicBezTo>
                    <a:pt x="3671936" y="0"/>
                    <a:pt x="3737869" y="2540"/>
                    <a:pt x="3800138" y="2540"/>
                  </a:cubicBezTo>
                  <a:cubicBezTo>
                    <a:pt x="3972296" y="3810"/>
                    <a:pt x="4148115" y="5080"/>
                    <a:pt x="4320272" y="7620"/>
                  </a:cubicBezTo>
                  <a:cubicBezTo>
                    <a:pt x="4411846" y="8890"/>
                    <a:pt x="4503418" y="12700"/>
                    <a:pt x="4594991" y="16510"/>
                  </a:cubicBezTo>
                  <a:cubicBezTo>
                    <a:pt x="4616969" y="16510"/>
                    <a:pt x="4638946" y="16510"/>
                    <a:pt x="4657261" y="16510"/>
                  </a:cubicBezTo>
                  <a:cubicBezTo>
                    <a:pt x="4678477" y="17780"/>
                    <a:pt x="4687368" y="20320"/>
                    <a:pt x="4697527" y="21590"/>
                  </a:cubicBezTo>
                  <a:close/>
                  <a:moveTo>
                    <a:pt x="4707688" y="2260395"/>
                  </a:moveTo>
                  <a:cubicBezTo>
                    <a:pt x="4708958" y="2243885"/>
                    <a:pt x="4710227" y="2231185"/>
                    <a:pt x="4710227" y="2218485"/>
                  </a:cubicBezTo>
                  <a:cubicBezTo>
                    <a:pt x="4708958" y="2121185"/>
                    <a:pt x="4707688" y="2029910"/>
                    <a:pt x="4707688" y="1931747"/>
                  </a:cubicBezTo>
                  <a:cubicBezTo>
                    <a:pt x="4707688" y="1886971"/>
                    <a:pt x="4710227" y="1842194"/>
                    <a:pt x="4708958" y="1797418"/>
                  </a:cubicBezTo>
                  <a:cubicBezTo>
                    <a:pt x="4708958" y="1756086"/>
                    <a:pt x="4707688" y="1713032"/>
                    <a:pt x="4706418" y="1671700"/>
                  </a:cubicBezTo>
                  <a:cubicBezTo>
                    <a:pt x="4701338" y="1607980"/>
                    <a:pt x="4689908" y="288802"/>
                    <a:pt x="4689908" y="225082"/>
                  </a:cubicBezTo>
                  <a:cubicBezTo>
                    <a:pt x="4687368" y="171694"/>
                    <a:pt x="4684827" y="116585"/>
                    <a:pt x="4682288" y="63500"/>
                  </a:cubicBezTo>
                  <a:cubicBezTo>
                    <a:pt x="4681018" y="44450"/>
                    <a:pt x="4679747" y="43180"/>
                    <a:pt x="4646272" y="41910"/>
                  </a:cubicBezTo>
                  <a:cubicBezTo>
                    <a:pt x="4635283" y="41910"/>
                    <a:pt x="4627958" y="41910"/>
                    <a:pt x="4616969" y="40640"/>
                  </a:cubicBezTo>
                  <a:cubicBezTo>
                    <a:pt x="4525396" y="36830"/>
                    <a:pt x="4430160" y="31750"/>
                    <a:pt x="4338587" y="30480"/>
                  </a:cubicBezTo>
                  <a:cubicBezTo>
                    <a:pt x="4115149" y="26670"/>
                    <a:pt x="3888048" y="25400"/>
                    <a:pt x="3664611" y="22860"/>
                  </a:cubicBezTo>
                  <a:cubicBezTo>
                    <a:pt x="3631644" y="22860"/>
                    <a:pt x="3595015" y="22860"/>
                    <a:pt x="3562049" y="22860"/>
                  </a:cubicBezTo>
                  <a:cubicBezTo>
                    <a:pt x="3507105" y="22860"/>
                    <a:pt x="3452162" y="22860"/>
                    <a:pt x="3400881" y="22860"/>
                  </a:cubicBezTo>
                  <a:cubicBezTo>
                    <a:pt x="3283668" y="22860"/>
                    <a:pt x="3166454" y="22860"/>
                    <a:pt x="3052904" y="24130"/>
                  </a:cubicBezTo>
                  <a:cubicBezTo>
                    <a:pt x="2954005" y="25400"/>
                    <a:pt x="1287378" y="29210"/>
                    <a:pt x="1188479" y="29210"/>
                  </a:cubicBezTo>
                  <a:cubicBezTo>
                    <a:pt x="1027311" y="29210"/>
                    <a:pt x="866143" y="26670"/>
                    <a:pt x="704974" y="33020"/>
                  </a:cubicBezTo>
                  <a:cubicBezTo>
                    <a:pt x="620727" y="36830"/>
                    <a:pt x="540143" y="36830"/>
                    <a:pt x="459559" y="38100"/>
                  </a:cubicBezTo>
                  <a:cubicBezTo>
                    <a:pt x="320368" y="41910"/>
                    <a:pt x="181177" y="45720"/>
                    <a:pt x="49530" y="50800"/>
                  </a:cubicBezTo>
                  <a:cubicBezTo>
                    <a:pt x="36830" y="50800"/>
                    <a:pt x="34290" y="53340"/>
                    <a:pt x="33020" y="70087"/>
                  </a:cubicBezTo>
                  <a:cubicBezTo>
                    <a:pt x="31750" y="101086"/>
                    <a:pt x="31750" y="132085"/>
                    <a:pt x="30480" y="163084"/>
                  </a:cubicBezTo>
                  <a:cubicBezTo>
                    <a:pt x="29210" y="214749"/>
                    <a:pt x="26670" y="264691"/>
                    <a:pt x="25400" y="316356"/>
                  </a:cubicBezTo>
                  <a:cubicBezTo>
                    <a:pt x="20320" y="371466"/>
                    <a:pt x="26670" y="1718198"/>
                    <a:pt x="29210" y="1773308"/>
                  </a:cubicBezTo>
                  <a:cubicBezTo>
                    <a:pt x="29210" y="1831861"/>
                    <a:pt x="29210" y="1892137"/>
                    <a:pt x="30480" y="1950691"/>
                  </a:cubicBezTo>
                  <a:cubicBezTo>
                    <a:pt x="30480" y="1993745"/>
                    <a:pt x="33020" y="2036799"/>
                    <a:pt x="33020" y="2079853"/>
                  </a:cubicBezTo>
                  <a:cubicBezTo>
                    <a:pt x="33020" y="2126351"/>
                    <a:pt x="33020" y="2172850"/>
                    <a:pt x="31750" y="2218485"/>
                  </a:cubicBezTo>
                  <a:cubicBezTo>
                    <a:pt x="31750" y="2222295"/>
                    <a:pt x="31750" y="2224835"/>
                    <a:pt x="31750" y="2228645"/>
                  </a:cubicBezTo>
                  <a:cubicBezTo>
                    <a:pt x="31750" y="2238805"/>
                    <a:pt x="35560" y="2242615"/>
                    <a:pt x="44450" y="2242615"/>
                  </a:cubicBezTo>
                  <a:cubicBezTo>
                    <a:pt x="74953" y="2242615"/>
                    <a:pt x="126234" y="2243885"/>
                    <a:pt x="173852" y="2243885"/>
                  </a:cubicBezTo>
                  <a:cubicBezTo>
                    <a:pt x="243447" y="2243885"/>
                    <a:pt x="316705" y="2241345"/>
                    <a:pt x="386301" y="2243885"/>
                  </a:cubicBezTo>
                  <a:cubicBezTo>
                    <a:pt x="499851" y="2247695"/>
                    <a:pt x="613402" y="2250235"/>
                    <a:pt x="726952" y="2248965"/>
                  </a:cubicBezTo>
                  <a:cubicBezTo>
                    <a:pt x="800210" y="2247695"/>
                    <a:pt x="869806" y="2250235"/>
                    <a:pt x="943064" y="2250235"/>
                  </a:cubicBezTo>
                  <a:cubicBezTo>
                    <a:pt x="1049289" y="2250235"/>
                    <a:pt x="1155513" y="2248965"/>
                    <a:pt x="1261738" y="2250235"/>
                  </a:cubicBezTo>
                  <a:cubicBezTo>
                    <a:pt x="1419243" y="2251505"/>
                    <a:pt x="3148139" y="2241345"/>
                    <a:pt x="3309308" y="2243885"/>
                  </a:cubicBezTo>
                  <a:cubicBezTo>
                    <a:pt x="3378903" y="2245155"/>
                    <a:pt x="3448499" y="2246425"/>
                    <a:pt x="3514431" y="2246425"/>
                  </a:cubicBezTo>
                  <a:cubicBezTo>
                    <a:pt x="3635307" y="2248965"/>
                    <a:pt x="3752521" y="2245155"/>
                    <a:pt x="3873397" y="2248965"/>
                  </a:cubicBezTo>
                  <a:cubicBezTo>
                    <a:pt x="3972296" y="2251505"/>
                    <a:pt x="4071194" y="2251505"/>
                    <a:pt x="4170093" y="2254045"/>
                  </a:cubicBezTo>
                  <a:cubicBezTo>
                    <a:pt x="4316610" y="2257855"/>
                    <a:pt x="4463126" y="2260395"/>
                    <a:pt x="4609643" y="2261665"/>
                  </a:cubicBezTo>
                  <a:cubicBezTo>
                    <a:pt x="4664587" y="2261665"/>
                    <a:pt x="4687368" y="2260395"/>
                    <a:pt x="4707688" y="2260395"/>
                  </a:cubicBezTo>
                  <a:close/>
                </a:path>
              </a:pathLst>
            </a:custGeom>
            <a:solidFill>
              <a:srgbClr val="FCD7D7"/>
            </a:solidFill>
          </p:spPr>
        </p:sp>
      </p:grpSp>
      <p:sp>
        <p:nvSpPr>
          <p:cNvPr id="7" name="Freeform 7"/>
          <p:cNvSpPr/>
          <p:nvPr/>
        </p:nvSpPr>
        <p:spPr>
          <a:xfrm>
            <a:off x="15878558" y="7788821"/>
            <a:ext cx="2963612" cy="574200"/>
          </a:xfrm>
          <a:custGeom>
            <a:avLst/>
            <a:gdLst/>
            <a:ahLst/>
            <a:cxnLst/>
            <a:rect l="l" t="t" r="r" b="b"/>
            <a:pathLst>
              <a:path w="2963612" h="574200">
                <a:moveTo>
                  <a:pt x="0" y="0"/>
                </a:moveTo>
                <a:lnTo>
                  <a:pt x="2963613" y="0"/>
                </a:lnTo>
                <a:lnTo>
                  <a:pt x="2963613" y="574200"/>
                </a:lnTo>
                <a:lnTo>
                  <a:pt x="0" y="5742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823767">
            <a:off x="15292828" y="2416869"/>
            <a:ext cx="1171461" cy="1094784"/>
          </a:xfrm>
          <a:custGeom>
            <a:avLst/>
            <a:gdLst/>
            <a:ahLst/>
            <a:cxnLst/>
            <a:rect l="l" t="t" r="r" b="b"/>
            <a:pathLst>
              <a:path w="1171461" h="1094784">
                <a:moveTo>
                  <a:pt x="0" y="0"/>
                </a:moveTo>
                <a:lnTo>
                  <a:pt x="1171461" y="0"/>
                </a:lnTo>
                <a:lnTo>
                  <a:pt x="1171461" y="1094784"/>
                </a:lnTo>
                <a:lnTo>
                  <a:pt x="0" y="10947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2264372" y="9163050"/>
            <a:ext cx="2154614" cy="329068"/>
          </a:xfrm>
          <a:custGeom>
            <a:avLst/>
            <a:gdLst/>
            <a:ahLst/>
            <a:cxnLst/>
            <a:rect l="l" t="t" r="r" b="b"/>
            <a:pathLst>
              <a:path w="2154614" h="329068">
                <a:moveTo>
                  <a:pt x="0" y="0"/>
                </a:moveTo>
                <a:lnTo>
                  <a:pt x="2154614" y="0"/>
                </a:lnTo>
                <a:lnTo>
                  <a:pt x="2154614" y="329068"/>
                </a:lnTo>
                <a:lnTo>
                  <a:pt x="0" y="3290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245477" y="942975"/>
            <a:ext cx="14445810" cy="963796"/>
          </a:xfrm>
          <a:prstGeom prst="rect">
            <a:avLst/>
          </a:prstGeom>
        </p:spPr>
        <p:txBody>
          <a:bodyPr lIns="0" tIns="0" rIns="0" bIns="0" rtlCol="0" anchor="t">
            <a:spAutoFit/>
          </a:bodyPr>
          <a:lstStyle/>
          <a:p>
            <a:pPr algn="ctr">
              <a:lnSpc>
                <a:spcPts val="7762"/>
              </a:lnSpc>
            </a:pPr>
            <a:r>
              <a:rPr lang="en-US" sz="5793">
                <a:solidFill>
                  <a:srgbClr val="7D0404"/>
                </a:solidFill>
                <a:latin typeface="Noto Serif Bold"/>
                <a:ea typeface="Noto Serif Bold"/>
                <a:cs typeface="Noto Serif Bold"/>
                <a:sym typeface="Noto Serif Bold"/>
              </a:rPr>
              <a:t>Nội dung bài hát</a:t>
            </a:r>
          </a:p>
        </p:txBody>
      </p:sp>
      <p:sp>
        <p:nvSpPr>
          <p:cNvPr id="11" name="TextBox 11"/>
          <p:cNvSpPr txBox="1"/>
          <p:nvPr/>
        </p:nvSpPr>
        <p:spPr>
          <a:xfrm>
            <a:off x="3423747" y="3922736"/>
            <a:ext cx="12454811" cy="3866085"/>
          </a:xfrm>
          <a:prstGeom prst="rect">
            <a:avLst/>
          </a:prstGeom>
        </p:spPr>
        <p:txBody>
          <a:bodyPr lIns="0" tIns="0" rIns="0" bIns="0" rtlCol="0" anchor="t">
            <a:spAutoFit/>
          </a:bodyPr>
          <a:lstStyle/>
          <a:p>
            <a:pPr algn="just">
              <a:lnSpc>
                <a:spcPts val="6157"/>
              </a:lnSpc>
              <a:spcBef>
                <a:spcPct val="0"/>
              </a:spcBef>
            </a:pPr>
            <a:r>
              <a:rPr lang="en-US" sz="4594">
                <a:solidFill>
                  <a:srgbClr val="7D0404"/>
                </a:solidFill>
                <a:latin typeface="Noto Serif Bold"/>
                <a:ea typeface="Noto Serif Bold"/>
                <a:cs typeface="Noto Serif Bold"/>
                <a:sym typeface="Noto Serif Bold"/>
              </a:rPr>
              <a:t>Bài hát nói về niềm kính yêu tha thiết của các bạn nhỏ đối với Bác Hồ, các bạn luôn mong ước Bác sống muôn đời để dìu dắt các cháu và xây dựng nước nhà ngày càng vững mạnh hơn, giàu đẹp hơn. </a:t>
            </a: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3421665" y="2827225"/>
            <a:ext cx="11444670" cy="1015698"/>
          </a:xfrm>
          <a:prstGeom prst="rect">
            <a:avLst/>
          </a:prstGeom>
        </p:spPr>
        <p:txBody>
          <a:bodyPr lIns="0" tIns="0" rIns="0" bIns="0" rtlCol="0" anchor="t">
            <a:spAutoFit/>
          </a:bodyPr>
          <a:lstStyle/>
          <a:p>
            <a:pPr algn="ctr">
              <a:lnSpc>
                <a:spcPts val="7948"/>
              </a:lnSpc>
            </a:pPr>
            <a:r>
              <a:rPr lang="en-US" sz="7226">
                <a:solidFill>
                  <a:srgbClr val="65A6EB"/>
                </a:solidFill>
                <a:latin typeface="Noto Serif Bold"/>
                <a:ea typeface="Noto Serif Bold"/>
                <a:cs typeface="Noto Serif Bold"/>
                <a:sym typeface="Noto Serif Bold"/>
              </a:rPr>
              <a:t>Chiếc ghế âm nhạc</a:t>
            </a:r>
          </a:p>
        </p:txBody>
      </p:sp>
      <p:sp>
        <p:nvSpPr>
          <p:cNvPr id="3" name="Freeform 3"/>
          <p:cNvSpPr/>
          <p:nvPr/>
        </p:nvSpPr>
        <p:spPr>
          <a:xfrm rot="571673">
            <a:off x="-1803495" y="-1340207"/>
            <a:ext cx="7401471" cy="4574175"/>
          </a:xfrm>
          <a:custGeom>
            <a:avLst/>
            <a:gdLst/>
            <a:ahLst/>
            <a:cxnLst/>
            <a:rect l="l" t="t" r="r" b="b"/>
            <a:pathLst>
              <a:path w="7401471" h="4574175">
                <a:moveTo>
                  <a:pt x="0" y="0"/>
                </a:moveTo>
                <a:lnTo>
                  <a:pt x="7401471" y="0"/>
                </a:lnTo>
                <a:lnTo>
                  <a:pt x="7401471" y="4574175"/>
                </a:lnTo>
                <a:lnTo>
                  <a:pt x="0" y="4574175"/>
                </a:lnTo>
                <a:lnTo>
                  <a:pt x="0" y="0"/>
                </a:lnTo>
                <a:close/>
              </a:path>
            </a:pathLst>
          </a:custGeom>
          <a:blipFill>
            <a:blip r:embed="rId2">
              <a:extLst>
                <a:ext uri="{96DAC541-7B7A-43D3-8B79-37D633B846F1}">
                  <asvg:svgBlip xmlns:asvg="http://schemas.microsoft.com/office/drawing/2016/SVG/main" xmlns="" r:embed="rId3"/>
                </a:ext>
              </a:extLst>
            </a:blip>
            <a:stretch>
              <a:fillRect t="-106091" r="-76505"/>
            </a:stretch>
          </a:blipFill>
        </p:spPr>
      </p:sp>
      <p:sp>
        <p:nvSpPr>
          <p:cNvPr id="4" name="Freeform 4"/>
          <p:cNvSpPr/>
          <p:nvPr/>
        </p:nvSpPr>
        <p:spPr>
          <a:xfrm>
            <a:off x="-2510011" y="5538277"/>
            <a:ext cx="4500567" cy="4768813"/>
          </a:xfrm>
          <a:custGeom>
            <a:avLst/>
            <a:gdLst/>
            <a:ahLst/>
            <a:cxnLst/>
            <a:rect l="l" t="t" r="r" b="b"/>
            <a:pathLst>
              <a:path w="4500567" h="4768813">
                <a:moveTo>
                  <a:pt x="0" y="0"/>
                </a:moveTo>
                <a:lnTo>
                  <a:pt x="4500567" y="0"/>
                </a:lnTo>
                <a:lnTo>
                  <a:pt x="4500567" y="4768813"/>
                </a:lnTo>
                <a:lnTo>
                  <a:pt x="0" y="47688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7088" y="3571150"/>
            <a:ext cx="2104902" cy="1967127"/>
          </a:xfrm>
          <a:custGeom>
            <a:avLst/>
            <a:gdLst/>
            <a:ahLst/>
            <a:cxnLst/>
            <a:rect l="l" t="t" r="r" b="b"/>
            <a:pathLst>
              <a:path w="2104902" h="1967127">
                <a:moveTo>
                  <a:pt x="0" y="0"/>
                </a:moveTo>
                <a:lnTo>
                  <a:pt x="2104902" y="0"/>
                </a:lnTo>
                <a:lnTo>
                  <a:pt x="2104902" y="1967127"/>
                </a:lnTo>
                <a:lnTo>
                  <a:pt x="0" y="1967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688112">
            <a:off x="-655524" y="9369641"/>
            <a:ext cx="4452704" cy="866253"/>
          </a:xfrm>
          <a:custGeom>
            <a:avLst/>
            <a:gdLst/>
            <a:ahLst/>
            <a:cxnLst/>
            <a:rect l="l" t="t" r="r" b="b"/>
            <a:pathLst>
              <a:path w="4452704" h="866253">
                <a:moveTo>
                  <a:pt x="0" y="0"/>
                </a:moveTo>
                <a:lnTo>
                  <a:pt x="4452704" y="0"/>
                </a:lnTo>
                <a:lnTo>
                  <a:pt x="4452704" y="866254"/>
                </a:lnTo>
                <a:lnTo>
                  <a:pt x="0" y="866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7486487">
            <a:off x="10836341" y="5688733"/>
            <a:ext cx="9629095" cy="4467900"/>
          </a:xfrm>
          <a:custGeom>
            <a:avLst/>
            <a:gdLst/>
            <a:ahLst/>
            <a:cxnLst/>
            <a:rect l="l" t="t" r="r" b="b"/>
            <a:pathLst>
              <a:path w="9629095" h="4467900">
                <a:moveTo>
                  <a:pt x="0" y="0"/>
                </a:moveTo>
                <a:lnTo>
                  <a:pt x="9629096" y="0"/>
                </a:lnTo>
                <a:lnTo>
                  <a:pt x="9629096" y="4467900"/>
                </a:lnTo>
                <a:lnTo>
                  <a:pt x="0" y="44679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5650889" y="0"/>
            <a:ext cx="2775191" cy="2646838"/>
          </a:xfrm>
          <a:custGeom>
            <a:avLst/>
            <a:gdLst/>
            <a:ahLst/>
            <a:cxnLst/>
            <a:rect l="l" t="t" r="r" b="b"/>
            <a:pathLst>
              <a:path w="2775191" h="2646838">
                <a:moveTo>
                  <a:pt x="0" y="0"/>
                </a:moveTo>
                <a:lnTo>
                  <a:pt x="2775191" y="0"/>
                </a:lnTo>
                <a:lnTo>
                  <a:pt x="2775191" y="2646838"/>
                </a:lnTo>
                <a:lnTo>
                  <a:pt x="0" y="264683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6078186" y="1689941"/>
            <a:ext cx="1181114" cy="1992677"/>
          </a:xfrm>
          <a:custGeom>
            <a:avLst/>
            <a:gdLst/>
            <a:ahLst/>
            <a:cxnLst/>
            <a:rect l="l" t="t" r="r" b="b"/>
            <a:pathLst>
              <a:path w="1181114" h="1992677">
                <a:moveTo>
                  <a:pt x="0" y="0"/>
                </a:moveTo>
                <a:lnTo>
                  <a:pt x="1181114" y="0"/>
                </a:lnTo>
                <a:lnTo>
                  <a:pt x="1181114" y="1992677"/>
                </a:lnTo>
                <a:lnTo>
                  <a:pt x="0" y="199267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13351711" y="432487"/>
            <a:ext cx="4598357" cy="890932"/>
          </a:xfrm>
          <a:custGeom>
            <a:avLst/>
            <a:gdLst/>
            <a:ahLst/>
            <a:cxnLst/>
            <a:rect l="l" t="t" r="r" b="b"/>
            <a:pathLst>
              <a:path w="4598357" h="890932">
                <a:moveTo>
                  <a:pt x="0" y="0"/>
                </a:moveTo>
                <a:lnTo>
                  <a:pt x="4598356" y="0"/>
                </a:lnTo>
                <a:lnTo>
                  <a:pt x="4598356" y="890932"/>
                </a:lnTo>
                <a:lnTo>
                  <a:pt x="0" y="89093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TextBox 11"/>
          <p:cNvSpPr txBox="1"/>
          <p:nvPr/>
        </p:nvSpPr>
        <p:spPr>
          <a:xfrm>
            <a:off x="6300863" y="1462606"/>
            <a:ext cx="5686275" cy="1231268"/>
          </a:xfrm>
          <a:prstGeom prst="rect">
            <a:avLst/>
          </a:prstGeom>
        </p:spPr>
        <p:txBody>
          <a:bodyPr lIns="0" tIns="0" rIns="0" bIns="0" rtlCol="0" anchor="t">
            <a:spAutoFit/>
          </a:bodyPr>
          <a:lstStyle/>
          <a:p>
            <a:pPr algn="ctr">
              <a:lnSpc>
                <a:spcPts val="9587"/>
              </a:lnSpc>
              <a:spcBef>
                <a:spcPct val="0"/>
              </a:spcBef>
            </a:pPr>
            <a:r>
              <a:rPr lang="en-US" sz="8715">
                <a:solidFill>
                  <a:srgbClr val="65A6EB"/>
                </a:solidFill>
                <a:latin typeface="Noto Serif Bold"/>
                <a:ea typeface="Noto Serif Bold"/>
                <a:cs typeface="Noto Serif Bold"/>
                <a:sym typeface="Noto Serif Bold"/>
              </a:rPr>
              <a:t>TRÒ CHƠI</a:t>
            </a:r>
          </a:p>
        </p:txBody>
      </p:sp>
      <p:sp>
        <p:nvSpPr>
          <p:cNvPr id="12" name="TextBox 12"/>
          <p:cNvSpPr txBox="1"/>
          <p:nvPr/>
        </p:nvSpPr>
        <p:spPr>
          <a:xfrm>
            <a:off x="1990556" y="4240793"/>
            <a:ext cx="14787201" cy="2480668"/>
          </a:xfrm>
          <a:prstGeom prst="rect">
            <a:avLst/>
          </a:prstGeom>
        </p:spPr>
        <p:txBody>
          <a:bodyPr lIns="0" tIns="0" rIns="0" bIns="0" rtlCol="0" anchor="t">
            <a:spAutoFit/>
          </a:bodyPr>
          <a:lstStyle/>
          <a:p>
            <a:pPr algn="just">
              <a:lnSpc>
                <a:spcPts val="4952"/>
              </a:lnSpc>
            </a:pPr>
            <a:r>
              <a:rPr lang="en-US" sz="3154">
                <a:solidFill>
                  <a:srgbClr val="65A6EB"/>
                </a:solidFill>
                <a:latin typeface="Noto Serif Bold"/>
                <a:ea typeface="Noto Serif Bold"/>
                <a:cs typeface="Noto Serif Bold"/>
                <a:sym typeface="Noto Serif Bold"/>
              </a:rPr>
              <a:t>+ Cách chơi: Cô giáo sắp xếp 1 lượng ghế nhất định. Bắt đầu chơi, cho trẻ vừa vỗ tay theo nhạc vừa đi thành vòng tròn xung quanh những chiếc ghế. Khi tiếng nhạc kết thúc thì trẻ sẽ nhanh chóng ngồi vào ghế.</a:t>
            </a:r>
          </a:p>
          <a:p>
            <a:pPr algn="just">
              <a:lnSpc>
                <a:spcPts val="4952"/>
              </a:lnSpc>
            </a:pPr>
            <a:r>
              <a:rPr lang="en-US" sz="3154">
                <a:solidFill>
                  <a:srgbClr val="65A6EB"/>
                </a:solidFill>
                <a:latin typeface="Noto Serif Bold"/>
                <a:ea typeface="Noto Serif Bold"/>
                <a:cs typeface="Noto Serif Bold"/>
                <a:sym typeface="Noto Serif Bold"/>
              </a:rPr>
              <a:t>+ Luật chơi: Bạn nào chưa dành được ghế thì sẽ thua.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1990556" y="3155607"/>
            <a:ext cx="14341473" cy="3140270"/>
          </a:xfrm>
          <a:prstGeom prst="rect">
            <a:avLst/>
          </a:prstGeom>
        </p:spPr>
        <p:txBody>
          <a:bodyPr lIns="0" tIns="0" rIns="0" bIns="0" rtlCol="0" anchor="t">
            <a:spAutoFit/>
          </a:bodyPr>
          <a:lstStyle/>
          <a:p>
            <a:pPr algn="ctr">
              <a:lnSpc>
                <a:spcPts val="12677"/>
              </a:lnSpc>
            </a:pPr>
            <a:r>
              <a:rPr lang="en-US" sz="9055">
                <a:solidFill>
                  <a:srgbClr val="65A6EB"/>
                </a:solidFill>
                <a:latin typeface="Noto Serif Bold"/>
                <a:ea typeface="Noto Serif Bold"/>
                <a:cs typeface="Noto Serif Bold"/>
                <a:sym typeface="Noto Serif Bold"/>
              </a:rPr>
              <a:t>Chúc các con</a:t>
            </a:r>
          </a:p>
          <a:p>
            <a:pPr algn="ctr">
              <a:lnSpc>
                <a:spcPts val="12677"/>
              </a:lnSpc>
            </a:pPr>
            <a:r>
              <a:rPr lang="en-US" sz="9055">
                <a:solidFill>
                  <a:srgbClr val="65A6EB"/>
                </a:solidFill>
                <a:latin typeface="Noto Serif Bold"/>
                <a:ea typeface="Noto Serif Bold"/>
                <a:cs typeface="Noto Serif Bold"/>
                <a:sym typeface="Noto Serif Bold"/>
              </a:rPr>
              <a:t>một giờ học vui vẻ</a:t>
            </a:r>
          </a:p>
        </p:txBody>
      </p:sp>
      <p:sp>
        <p:nvSpPr>
          <p:cNvPr id="3" name="Freeform 3"/>
          <p:cNvSpPr/>
          <p:nvPr/>
        </p:nvSpPr>
        <p:spPr>
          <a:xfrm rot="571673">
            <a:off x="-1803495" y="-1340207"/>
            <a:ext cx="7401471" cy="4574175"/>
          </a:xfrm>
          <a:custGeom>
            <a:avLst/>
            <a:gdLst/>
            <a:ahLst/>
            <a:cxnLst/>
            <a:rect l="l" t="t" r="r" b="b"/>
            <a:pathLst>
              <a:path w="7401471" h="4574175">
                <a:moveTo>
                  <a:pt x="0" y="0"/>
                </a:moveTo>
                <a:lnTo>
                  <a:pt x="7401471" y="0"/>
                </a:lnTo>
                <a:lnTo>
                  <a:pt x="7401471" y="4574175"/>
                </a:lnTo>
                <a:lnTo>
                  <a:pt x="0" y="4574175"/>
                </a:lnTo>
                <a:lnTo>
                  <a:pt x="0" y="0"/>
                </a:lnTo>
                <a:close/>
              </a:path>
            </a:pathLst>
          </a:custGeom>
          <a:blipFill>
            <a:blip r:embed="rId2">
              <a:extLst>
                <a:ext uri="{96DAC541-7B7A-43D3-8B79-37D633B846F1}">
                  <asvg:svgBlip xmlns:asvg="http://schemas.microsoft.com/office/drawing/2016/SVG/main" xmlns="" r:embed="rId3"/>
                </a:ext>
              </a:extLst>
            </a:blip>
            <a:stretch>
              <a:fillRect t="-106091" r="-76505"/>
            </a:stretch>
          </a:blipFill>
        </p:spPr>
      </p:sp>
      <p:sp>
        <p:nvSpPr>
          <p:cNvPr id="4" name="Freeform 4"/>
          <p:cNvSpPr/>
          <p:nvPr/>
        </p:nvSpPr>
        <p:spPr>
          <a:xfrm>
            <a:off x="-2510011" y="5538277"/>
            <a:ext cx="4500567" cy="4768813"/>
          </a:xfrm>
          <a:custGeom>
            <a:avLst/>
            <a:gdLst/>
            <a:ahLst/>
            <a:cxnLst/>
            <a:rect l="l" t="t" r="r" b="b"/>
            <a:pathLst>
              <a:path w="4500567" h="4768813">
                <a:moveTo>
                  <a:pt x="0" y="0"/>
                </a:moveTo>
                <a:lnTo>
                  <a:pt x="4500567" y="0"/>
                </a:lnTo>
                <a:lnTo>
                  <a:pt x="4500567" y="4768813"/>
                </a:lnTo>
                <a:lnTo>
                  <a:pt x="0" y="47688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7088" y="3571150"/>
            <a:ext cx="2104902" cy="1967127"/>
          </a:xfrm>
          <a:custGeom>
            <a:avLst/>
            <a:gdLst/>
            <a:ahLst/>
            <a:cxnLst/>
            <a:rect l="l" t="t" r="r" b="b"/>
            <a:pathLst>
              <a:path w="2104902" h="1967127">
                <a:moveTo>
                  <a:pt x="0" y="0"/>
                </a:moveTo>
                <a:lnTo>
                  <a:pt x="2104902" y="0"/>
                </a:lnTo>
                <a:lnTo>
                  <a:pt x="2104902" y="1967127"/>
                </a:lnTo>
                <a:lnTo>
                  <a:pt x="0" y="1967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688112">
            <a:off x="-655524" y="9369641"/>
            <a:ext cx="4452704" cy="866253"/>
          </a:xfrm>
          <a:custGeom>
            <a:avLst/>
            <a:gdLst/>
            <a:ahLst/>
            <a:cxnLst/>
            <a:rect l="l" t="t" r="r" b="b"/>
            <a:pathLst>
              <a:path w="4452704" h="866253">
                <a:moveTo>
                  <a:pt x="0" y="0"/>
                </a:moveTo>
                <a:lnTo>
                  <a:pt x="4452704" y="0"/>
                </a:lnTo>
                <a:lnTo>
                  <a:pt x="4452704" y="866254"/>
                </a:lnTo>
                <a:lnTo>
                  <a:pt x="0" y="866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7486487">
            <a:off x="10836341" y="5688733"/>
            <a:ext cx="9629095" cy="4467900"/>
          </a:xfrm>
          <a:custGeom>
            <a:avLst/>
            <a:gdLst/>
            <a:ahLst/>
            <a:cxnLst/>
            <a:rect l="l" t="t" r="r" b="b"/>
            <a:pathLst>
              <a:path w="9629095" h="4467900">
                <a:moveTo>
                  <a:pt x="0" y="0"/>
                </a:moveTo>
                <a:lnTo>
                  <a:pt x="9629096" y="0"/>
                </a:lnTo>
                <a:lnTo>
                  <a:pt x="9629096" y="4467900"/>
                </a:lnTo>
                <a:lnTo>
                  <a:pt x="0" y="44679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5650889" y="0"/>
            <a:ext cx="2775191" cy="2646838"/>
          </a:xfrm>
          <a:custGeom>
            <a:avLst/>
            <a:gdLst/>
            <a:ahLst/>
            <a:cxnLst/>
            <a:rect l="l" t="t" r="r" b="b"/>
            <a:pathLst>
              <a:path w="2775191" h="2646838">
                <a:moveTo>
                  <a:pt x="0" y="0"/>
                </a:moveTo>
                <a:lnTo>
                  <a:pt x="2775191" y="0"/>
                </a:lnTo>
                <a:lnTo>
                  <a:pt x="2775191" y="2646838"/>
                </a:lnTo>
                <a:lnTo>
                  <a:pt x="0" y="264683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6078186" y="1689941"/>
            <a:ext cx="1181114" cy="1992677"/>
          </a:xfrm>
          <a:custGeom>
            <a:avLst/>
            <a:gdLst/>
            <a:ahLst/>
            <a:cxnLst/>
            <a:rect l="l" t="t" r="r" b="b"/>
            <a:pathLst>
              <a:path w="1181114" h="1992677">
                <a:moveTo>
                  <a:pt x="0" y="0"/>
                </a:moveTo>
                <a:lnTo>
                  <a:pt x="1181114" y="0"/>
                </a:lnTo>
                <a:lnTo>
                  <a:pt x="1181114" y="1992677"/>
                </a:lnTo>
                <a:lnTo>
                  <a:pt x="0" y="199267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13351711" y="432487"/>
            <a:ext cx="4598357" cy="890932"/>
          </a:xfrm>
          <a:custGeom>
            <a:avLst/>
            <a:gdLst/>
            <a:ahLst/>
            <a:cxnLst/>
            <a:rect l="l" t="t" r="r" b="b"/>
            <a:pathLst>
              <a:path w="4598357" h="890932">
                <a:moveTo>
                  <a:pt x="0" y="0"/>
                </a:moveTo>
                <a:lnTo>
                  <a:pt x="4598356" y="0"/>
                </a:lnTo>
                <a:lnTo>
                  <a:pt x="4598356" y="890932"/>
                </a:lnTo>
                <a:lnTo>
                  <a:pt x="0" y="89093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216</Words>
  <Application>Microsoft Office PowerPoint</Application>
  <PresentationFormat>Custom</PresentationFormat>
  <Paragraphs>21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Noto Serif Bold Italics</vt:lpstr>
      <vt:lpstr>Noto Serif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Nghe hát: Ai yêu Bác Hồ Chí Minh hơn thiếu niên nhi đồng.</dc:title>
  <cp:lastModifiedBy>Techsi.vn</cp:lastModifiedBy>
  <cp:revision>3</cp:revision>
  <dcterms:created xsi:type="dcterms:W3CDTF">2006-08-16T00:00:00Z</dcterms:created>
  <dcterms:modified xsi:type="dcterms:W3CDTF">2025-03-11T03:33:33Z</dcterms:modified>
  <dc:identifier>DAGOkCRbmSg</dc:identifier>
</cp:coreProperties>
</file>