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8" r:id="rId5"/>
    <p:sldId id="262" r:id="rId6"/>
    <p:sldId id="273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0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E66E-FCE2-4F22-993E-6AC888E07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5C45D-37A7-4AE3-89B3-4C37467D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AAB12-447C-4403-B7FE-17C65703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0565-C83C-4B6B-B227-6417F43B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ADD63-F108-4F3A-B043-FFCB8778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6CA-15A2-4C78-A4D5-59D4660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1396D-103F-4B10-9D5D-5417DA9A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268D4-C235-45FD-B8DF-A7BA04BA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CD72F-4361-4BC4-9F19-23B1584A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0EF6-F0AF-45FE-AFFC-E5FEE28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45E8B-BA75-44F0-A114-B6F4EC044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2BE64-34D3-4E56-8C8C-02EB25112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2D4FC-9092-46C8-AAD0-7CC27030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650EF-9110-4948-9432-A81270E8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5587-A2E0-4D89-9A7B-5E90384D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14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E66E-FCE2-4F22-993E-6AC888E07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5C45D-37A7-4AE3-89B3-4C37467D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AAB12-447C-4403-B7FE-17C65703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0565-C83C-4B6B-B227-6417F43B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ADD63-F108-4F3A-B043-FFCB8778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07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E0FB-AAE3-47AB-BAFC-1BEABACD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6027-3073-468A-8184-386C0FD4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DE0D2-43BE-4B03-93A9-9CBA250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351F-8050-41B4-A6E3-029FB6AC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1D003-B728-4F77-9C55-0C30E328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07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D9FB-2F0F-465F-9621-C613B52B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73AED-BD2C-4C61-B5F6-059EB5803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AF8A6-CC3E-4829-8293-94B7698D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998E9-B946-4429-8E92-27086364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BCD8-97B2-4450-8A61-E22D5D9F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93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0CC4-9D1F-46D8-A39E-23B4613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5EC09-E108-46A8-970F-F15FCC4F0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F68AB-126B-46C8-AF7B-0454C80B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49CB-3BA9-4A2F-BC96-3123744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3D8C0-9292-46A6-B87A-C3D658D0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93B9-655F-4E43-A634-5E8B6024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8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D6E1-3BD9-41B3-926F-00AB070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3AACC-AB53-4EC9-9455-7E05BAEA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D1722-B6D9-4C62-B3F8-C23F5720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B78FA-71D2-4CC1-B92B-AAFBF59BB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906F6-96F0-4326-923F-853475DB1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985CD-CDF5-4B2E-8357-AC00087B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BED09-6B2E-46D1-88E5-684D9C42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FCBDD-1D37-4E67-887D-4A08C0EF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38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18B3-1E39-49FC-AE9A-D1DBE18C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31A9F-82E2-452B-AAF0-FFFD825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53823-8BA2-4F58-8123-9A9DFD1D6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05B4F-7872-4476-87AE-0D2CC0A2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93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A18E4-579B-4E9D-80C2-F7B40F55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273FA-44B1-4A42-9EAA-AB024E38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40109-1CD5-4CEE-A542-353A1B35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9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8CA5-90BD-49E5-A4CC-17C6D06D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6555-349E-49AE-BF32-C84CD288F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7D62D-6D4B-49ED-BF0D-45512859D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2C579-E627-446A-964D-5D0D4CFF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CDF74-C082-4694-8D4E-9F3512F0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8FDB-0804-4D77-82FB-1D92ACC5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4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E0FB-AAE3-47AB-BAFC-1BEABACD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6027-3073-468A-8184-386C0FD4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DE0D2-43BE-4B03-93A9-9CBA250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351F-8050-41B4-A6E3-029FB6AC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1D003-B728-4F77-9C55-0C30E328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4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1CCA-3333-457D-AB85-644C45A7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BFD49-F298-4F1E-9E06-365B0BF91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D8688-243F-467A-89AD-877C1BE21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508A5-E624-41A7-8C27-A9BA3D7C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8BAC2-18EC-45ED-9902-CB8CB138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C53E-6449-4D65-8844-198B401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41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6CA-15A2-4C78-A4D5-59D4660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1396D-103F-4B10-9D5D-5417DA9A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268D4-C235-45FD-B8DF-A7BA04BA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CD72F-4361-4BC4-9F19-23B1584A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0EF6-F0AF-45FE-AFFC-E5FEE28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26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45E8B-BA75-44F0-A114-B6F4EC044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2BE64-34D3-4E56-8C8C-02EB25112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2D4FC-9092-46C8-AAD0-7CC27030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650EF-9110-4948-9432-A81270E8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5587-A2E0-4D89-9A7B-5E90384D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91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D9FB-2F0F-465F-9621-C613B52B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73AED-BD2C-4C61-B5F6-059EB5803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AF8A6-CC3E-4829-8293-94B7698D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998E9-B946-4429-8E92-27086364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BCD8-97B2-4450-8A61-E22D5D9F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6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0CC4-9D1F-46D8-A39E-23B4613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5EC09-E108-46A8-970F-F15FCC4F0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F68AB-126B-46C8-AF7B-0454C80B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49CB-3BA9-4A2F-BC96-3123744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3D8C0-9292-46A6-B87A-C3D658D0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93B9-655F-4E43-A634-5E8B6024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D6E1-3BD9-41B3-926F-00AB070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3AACC-AB53-4EC9-9455-7E05BAEA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D1722-B6D9-4C62-B3F8-C23F5720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B78FA-71D2-4CC1-B92B-AAFBF59BB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906F6-96F0-4326-923F-853475DB1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985CD-CDF5-4B2E-8357-AC00087B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BED09-6B2E-46D1-88E5-684D9C42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FCBDD-1D37-4E67-887D-4A08C0EF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7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18B3-1E39-49FC-AE9A-D1DBE18C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31A9F-82E2-452B-AAF0-FFFD825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53823-8BA2-4F58-8123-9A9DFD1D6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05B4F-7872-4476-87AE-0D2CC0A2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A18E4-579B-4E9D-80C2-F7B40F55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273FA-44B1-4A42-9EAA-AB024E38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40109-1CD5-4CEE-A542-353A1B35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8CA5-90BD-49E5-A4CC-17C6D06D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6555-349E-49AE-BF32-C84CD288F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7D62D-6D4B-49ED-BF0D-45512859D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2C579-E627-446A-964D-5D0D4CFF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CDF74-C082-4694-8D4E-9F3512F0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8FDB-0804-4D77-82FB-1D92ACC5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4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1CCA-3333-457D-AB85-644C45A7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BFD49-F298-4F1E-9E06-365B0BF91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D8688-243F-467A-89AD-877C1BE21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508A5-E624-41A7-8C27-A9BA3D7C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8BAC2-18EC-45ED-9902-CB8CB138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C53E-6449-4D65-8844-198B401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6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271F1-904A-4294-A073-DF1A09BD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6CD7-79DB-4000-AA96-A4F135AF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5DA1-4663-4FEC-BC82-1BF9A25AF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FFC5-A2D8-48FE-95EA-C64136AAA51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0119-B7D2-4453-90E8-56477960B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828C-3A2A-4ECD-9970-131204315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0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271F1-904A-4294-A073-DF1A09BD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6CD7-79DB-4000-AA96-A4F135AF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5DA1-4663-4FEC-BC82-1BF9A25AF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FFC5-A2D8-48FE-95EA-C64136AAA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0119-B7D2-4453-90E8-56477960B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828C-3A2A-4ECD-9970-131204315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34EB-7C4D-4379-8773-30BAF045E4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262A8C-8191-435F-8FE4-C5CB6AF83471}"/>
              </a:ext>
            </a:extLst>
          </p:cNvPr>
          <p:cNvSpPr txBox="1"/>
          <p:nvPr/>
        </p:nvSpPr>
        <p:spPr>
          <a:xfrm>
            <a:off x="1541625" y="1832428"/>
            <a:ext cx="9108750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  <a:p>
            <a:pPr lvl="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ĐỀ TÀI: SO SÁNH CHIỀU CAO HAI </a:t>
            </a:r>
            <a:r>
              <a:rPr lang="en-US" sz="2400" b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 </a:t>
            </a:r>
            <a:r>
              <a:rPr lang="en-US" sz="2400" b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00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vi-VN" sz="240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Lứa </a:t>
            </a:r>
            <a:r>
              <a:rPr lang="vi-VN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MGN (</a:t>
            </a:r>
            <a:r>
              <a:rPr lang="vi-VN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 sz="24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vi-VN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vi-VN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viên: Nguyễn Thị Bích Hạnh</a:t>
            </a:r>
            <a:endParaRPr lang="en-US" sz="24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72656D-3812-BE82-01D2-4205FCCC91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705836" y="827756"/>
            <a:ext cx="780328" cy="78032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0" y="6385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>
              <a:spcBef>
                <a:spcPct val="0"/>
              </a:spcBef>
            </a:pPr>
            <a:r>
              <a:rPr lang="en-US" altLang="vi-VN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371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4033">
        <p14:flythrough/>
      </p:transition>
    </mc:Choice>
    <mc:Fallback xmlns="">
      <p:transition spd="slow" advTm="2403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566A7F-DEA6-4696-A395-CC28BDCD4B46}"/>
              </a:ext>
            </a:extLst>
          </p:cNvPr>
          <p:cNvCxnSpPr>
            <a:cxnSpLocks/>
          </p:cNvCxnSpPr>
          <p:nvPr/>
        </p:nvCxnSpPr>
        <p:spPr>
          <a:xfrm flipV="1">
            <a:off x="1192696" y="6569614"/>
            <a:ext cx="9977051" cy="7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16D86A4-0EE1-4333-81AC-ED981BA8AFE7}"/>
              </a:ext>
            </a:extLst>
          </p:cNvPr>
          <p:cNvSpPr/>
          <p:nvPr/>
        </p:nvSpPr>
        <p:spPr>
          <a:xfrm>
            <a:off x="2643557" y="4037424"/>
            <a:ext cx="3066757" cy="25321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931BD-942E-4D93-9AE2-29482980100C}"/>
              </a:ext>
            </a:extLst>
          </p:cNvPr>
          <p:cNvSpPr/>
          <p:nvPr/>
        </p:nvSpPr>
        <p:spPr>
          <a:xfrm>
            <a:off x="6794408" y="1554474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DB125-FCBF-4FB7-BC43-516880F86CD1}"/>
              </a:ext>
            </a:extLst>
          </p:cNvPr>
          <p:cNvSpPr/>
          <p:nvPr/>
        </p:nvSpPr>
        <p:spPr>
          <a:xfrm>
            <a:off x="6794409" y="4037427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B78AF-640A-497A-83B3-51C0E49282C9}"/>
              </a:ext>
            </a:extLst>
          </p:cNvPr>
          <p:cNvSpPr/>
          <p:nvPr/>
        </p:nvSpPr>
        <p:spPr>
          <a:xfrm>
            <a:off x="2936050" y="434339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8C821D-5032-4673-A17F-7D4B39BB7BA3}"/>
              </a:ext>
            </a:extLst>
          </p:cNvPr>
          <p:cNvSpPr/>
          <p:nvPr/>
        </p:nvSpPr>
        <p:spPr>
          <a:xfrm>
            <a:off x="4802950" y="434339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7447D9-4332-4C73-966C-3F8A5A6F8451}"/>
              </a:ext>
            </a:extLst>
          </p:cNvPr>
          <p:cNvSpPr/>
          <p:nvPr/>
        </p:nvSpPr>
        <p:spPr>
          <a:xfrm>
            <a:off x="9014759" y="173501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09415B-668A-4814-8EDB-3B34A9C1CF2F}"/>
              </a:ext>
            </a:extLst>
          </p:cNvPr>
          <p:cNvSpPr/>
          <p:nvPr/>
        </p:nvSpPr>
        <p:spPr>
          <a:xfrm>
            <a:off x="7054662" y="173501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F9FBE3-D901-4465-B24E-770417BBA066}"/>
              </a:ext>
            </a:extLst>
          </p:cNvPr>
          <p:cNvSpPr/>
          <p:nvPr/>
        </p:nvSpPr>
        <p:spPr>
          <a:xfrm>
            <a:off x="9014760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C2679A-E1E8-4165-B7CB-2CC9FF159A08}"/>
              </a:ext>
            </a:extLst>
          </p:cNvPr>
          <p:cNvSpPr/>
          <p:nvPr/>
        </p:nvSpPr>
        <p:spPr>
          <a:xfrm>
            <a:off x="7057006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5FF7-E434-40C1-A873-B7D286C4C126}"/>
              </a:ext>
            </a:extLst>
          </p:cNvPr>
          <p:cNvSpPr/>
          <p:nvPr/>
        </p:nvSpPr>
        <p:spPr>
          <a:xfrm>
            <a:off x="3881513" y="5318455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700D88-6F91-4967-A010-6B486577407B}"/>
              </a:ext>
            </a:extLst>
          </p:cNvPr>
          <p:cNvSpPr/>
          <p:nvPr/>
        </p:nvSpPr>
        <p:spPr>
          <a:xfrm>
            <a:off x="8018294" y="2792430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4954D5-1591-4DD3-A8E3-A89CE2608FA4}"/>
              </a:ext>
            </a:extLst>
          </p:cNvPr>
          <p:cNvSpPr/>
          <p:nvPr/>
        </p:nvSpPr>
        <p:spPr>
          <a:xfrm>
            <a:off x="8032364" y="5331653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B5DEA6D-2160-4DA7-814A-6DFAA05B13C7}"/>
              </a:ext>
            </a:extLst>
          </p:cNvPr>
          <p:cNvSpPr/>
          <p:nvPr/>
        </p:nvSpPr>
        <p:spPr>
          <a:xfrm>
            <a:off x="2480603" y="2602517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C7A6EA6B-5132-4F05-8DF3-DCCDDAF34AC9}"/>
              </a:ext>
            </a:extLst>
          </p:cNvPr>
          <p:cNvSpPr/>
          <p:nvPr/>
        </p:nvSpPr>
        <p:spPr>
          <a:xfrm>
            <a:off x="6617386" y="118694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DF320E-31CC-44A4-B7E1-E077AB7D35B5}"/>
              </a:ext>
            </a:extLst>
          </p:cNvPr>
          <p:cNvCxnSpPr>
            <a:cxnSpLocks/>
          </p:cNvCxnSpPr>
          <p:nvPr/>
        </p:nvCxnSpPr>
        <p:spPr>
          <a:xfrm flipV="1">
            <a:off x="2722098" y="2588450"/>
            <a:ext cx="4072310" cy="5"/>
          </a:xfrm>
          <a:prstGeom prst="line">
            <a:avLst/>
          </a:prstGeom>
          <a:ln w="38100"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382202-CECF-49CF-93C5-0D92955F4D12}"/>
              </a:ext>
            </a:extLst>
          </p:cNvPr>
          <p:cNvCxnSpPr>
            <a:cxnSpLocks/>
          </p:cNvCxnSpPr>
          <p:nvPr/>
        </p:nvCxnSpPr>
        <p:spPr>
          <a:xfrm flipH="1">
            <a:off x="2438400" y="118694"/>
            <a:ext cx="6576360" cy="0"/>
          </a:xfrm>
          <a:prstGeom prst="line">
            <a:avLst/>
          </a:prstGeom>
          <a:ln w="571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58D430C8-B39F-48C3-A530-890FDC44C7C3}"/>
              </a:ext>
            </a:extLst>
          </p:cNvPr>
          <p:cNvSpPr/>
          <p:nvPr/>
        </p:nvSpPr>
        <p:spPr>
          <a:xfrm>
            <a:off x="4467814" y="942952"/>
            <a:ext cx="786619" cy="4844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117D72D-9D64-4B2A-9965-517A8D77BE5C}"/>
              </a:ext>
            </a:extLst>
          </p:cNvPr>
          <p:cNvCxnSpPr/>
          <p:nvPr/>
        </p:nvCxnSpPr>
        <p:spPr>
          <a:xfrm>
            <a:off x="5512904" y="118694"/>
            <a:ext cx="0" cy="2469756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6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5332">
        <p14:warp dir="in"/>
      </p:transition>
    </mc:Choice>
    <mc:Fallback xmlns="">
      <p:transition spd="slow" advTm="653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8DA1F5-A378-4190-99D0-EAB80428112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179" y="2624856"/>
            <a:ext cx="4080744" cy="4080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AF5C4F-EC41-4215-955B-EFCABA0F083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742" y="3489151"/>
            <a:ext cx="3798361" cy="337104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86D2C14-7A1F-463C-9AEF-25CCDFDB7D84}"/>
              </a:ext>
            </a:extLst>
          </p:cNvPr>
          <p:cNvCxnSpPr>
            <a:cxnSpLocks/>
          </p:cNvCxnSpPr>
          <p:nvPr/>
        </p:nvCxnSpPr>
        <p:spPr>
          <a:xfrm>
            <a:off x="1139483" y="6569613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B62CE0-D584-4F85-BBD2-36302A36814B}"/>
              </a:ext>
            </a:extLst>
          </p:cNvPr>
          <p:cNvCxnSpPr>
            <a:cxnSpLocks/>
          </p:cNvCxnSpPr>
          <p:nvPr/>
        </p:nvCxnSpPr>
        <p:spPr>
          <a:xfrm flipH="1">
            <a:off x="5786102" y="3752235"/>
            <a:ext cx="3767798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5A7896-672E-4E50-A269-6181CE37CBC4}"/>
              </a:ext>
            </a:extLst>
          </p:cNvPr>
          <p:cNvCxnSpPr>
            <a:cxnSpLocks/>
          </p:cNvCxnSpPr>
          <p:nvPr/>
        </p:nvCxnSpPr>
        <p:spPr>
          <a:xfrm>
            <a:off x="6511636" y="2809461"/>
            <a:ext cx="0" cy="909311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66850A-9119-42B5-88FB-0CBABF731B3B}"/>
              </a:ext>
            </a:extLst>
          </p:cNvPr>
          <p:cNvCxnSpPr>
            <a:cxnSpLocks/>
          </p:cNvCxnSpPr>
          <p:nvPr/>
        </p:nvCxnSpPr>
        <p:spPr>
          <a:xfrm>
            <a:off x="3910511" y="2809461"/>
            <a:ext cx="5538491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rrow: Left 20">
            <a:extLst>
              <a:ext uri="{FF2B5EF4-FFF2-40B4-BE49-F238E27FC236}">
                <a16:creationId xmlns:a16="http://schemas.microsoft.com/office/drawing/2014/main" id="{C4CE2A6A-8186-4820-A03F-D2C02120B255}"/>
              </a:ext>
            </a:extLst>
          </p:cNvPr>
          <p:cNvSpPr/>
          <p:nvPr/>
        </p:nvSpPr>
        <p:spPr>
          <a:xfrm>
            <a:off x="6614026" y="3005265"/>
            <a:ext cx="787791" cy="483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1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5327">
        <p14:ripple/>
      </p:transition>
    </mc:Choice>
    <mc:Fallback xmlns="">
      <p:transition spd="slow" advTm="653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F5E617F-86DE-45DA-BF1B-2F11091EBB9F}"/>
              </a:ext>
            </a:extLst>
          </p:cNvPr>
          <p:cNvCxnSpPr>
            <a:cxnSpLocks/>
          </p:cNvCxnSpPr>
          <p:nvPr/>
        </p:nvCxnSpPr>
        <p:spPr>
          <a:xfrm flipH="1">
            <a:off x="6283604" y="2201768"/>
            <a:ext cx="4011301" cy="0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Arrow: Left 19">
            <a:extLst>
              <a:ext uri="{FF2B5EF4-FFF2-40B4-BE49-F238E27FC236}">
                <a16:creationId xmlns:a16="http://schemas.microsoft.com/office/drawing/2014/main" id="{12949C58-7970-4413-BF13-D9E1473C1B0F}"/>
              </a:ext>
            </a:extLst>
          </p:cNvPr>
          <p:cNvSpPr/>
          <p:nvPr/>
        </p:nvSpPr>
        <p:spPr>
          <a:xfrm>
            <a:off x="7003587" y="1011142"/>
            <a:ext cx="689316" cy="570967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518DB4-6BB3-4851-AEC2-2BBD5C247327}"/>
              </a:ext>
            </a:extLst>
          </p:cNvPr>
          <p:cNvCxnSpPr>
            <a:cxnSpLocks/>
          </p:cNvCxnSpPr>
          <p:nvPr/>
        </p:nvCxnSpPr>
        <p:spPr>
          <a:xfrm flipH="1">
            <a:off x="3255482" y="650702"/>
            <a:ext cx="6056243" cy="13252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44175D8-5B99-4BA0-9489-88F202D8B9F1}"/>
              </a:ext>
            </a:extLst>
          </p:cNvPr>
          <p:cNvCxnSpPr>
            <a:cxnSpLocks/>
          </p:cNvCxnSpPr>
          <p:nvPr/>
        </p:nvCxnSpPr>
        <p:spPr>
          <a:xfrm>
            <a:off x="6763397" y="647904"/>
            <a:ext cx="0" cy="155386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9C92F6C-FA16-4870-95FA-AD43642871C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38" y="2211192"/>
            <a:ext cx="2648393" cy="426391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886C77-0603-4D63-9B3F-3D6B6986E71B}"/>
              </a:ext>
            </a:extLst>
          </p:cNvPr>
          <p:cNvGrpSpPr/>
          <p:nvPr/>
        </p:nvGrpSpPr>
        <p:grpSpPr>
          <a:xfrm>
            <a:off x="2610353" y="657328"/>
            <a:ext cx="3673251" cy="5808353"/>
            <a:chOff x="1755602" y="2680854"/>
            <a:chExt cx="2101155" cy="367298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51E2B1B-4371-40FB-BF74-9472D1621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224" y="4238991"/>
              <a:ext cx="752580" cy="2114845"/>
            </a:xfrm>
            <a:prstGeom prst="rect">
              <a:avLst/>
            </a:prstGeom>
          </p:spPr>
        </p:pic>
        <p:sp>
          <p:nvSpPr>
            <p:cNvPr id="23" name="Cloud 22">
              <a:extLst>
                <a:ext uri="{FF2B5EF4-FFF2-40B4-BE49-F238E27FC236}">
                  <a16:creationId xmlns:a16="http://schemas.microsoft.com/office/drawing/2014/main" id="{4BB16348-5B8D-4949-8793-67CD365494A9}"/>
                </a:ext>
              </a:extLst>
            </p:cNvPr>
            <p:cNvSpPr/>
            <p:nvPr/>
          </p:nvSpPr>
          <p:spPr>
            <a:xfrm>
              <a:off x="1755602" y="2680854"/>
              <a:ext cx="2101155" cy="1758953"/>
            </a:xfrm>
            <a:prstGeom prst="clou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38495E-1719-449D-AC7B-1DB752FA1472}"/>
              </a:ext>
            </a:extLst>
          </p:cNvPr>
          <p:cNvCxnSpPr>
            <a:cxnSpLocks/>
          </p:cNvCxnSpPr>
          <p:nvPr/>
        </p:nvCxnSpPr>
        <p:spPr>
          <a:xfrm>
            <a:off x="1080868" y="6443005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762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8965">
        <p:blinds dir="vert"/>
      </p:transition>
    </mc:Choice>
    <mc:Fallback xmlns="">
      <p:transition spd="slow" advTm="58965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38495E-1719-449D-AC7B-1DB752FA1472}"/>
              </a:ext>
            </a:extLst>
          </p:cNvPr>
          <p:cNvCxnSpPr>
            <a:cxnSpLocks/>
          </p:cNvCxnSpPr>
          <p:nvPr/>
        </p:nvCxnSpPr>
        <p:spPr>
          <a:xfrm>
            <a:off x="1080868" y="6443005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91235" y="914400"/>
            <a:ext cx="78330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 chơi: Ai tinh mắt</a:t>
            </a:r>
            <a:endParaRPr lang="en-US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10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8965">
        <p:blinds dir="vert"/>
      </p:transition>
    </mc:Choice>
    <mc:Fallback xmlns="">
      <p:transition spd="slow" advTm="58965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38495E-1719-449D-AC7B-1DB752FA1472}"/>
              </a:ext>
            </a:extLst>
          </p:cNvPr>
          <p:cNvCxnSpPr>
            <a:cxnSpLocks/>
          </p:cNvCxnSpPr>
          <p:nvPr/>
        </p:nvCxnSpPr>
        <p:spPr>
          <a:xfrm>
            <a:off x="1080868" y="6443005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92941" y="914400"/>
            <a:ext cx="71290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 chơi: Đua tài cùng bé</a:t>
            </a:r>
            <a:endParaRPr lang="en-US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041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8965">
        <p:blinds dir="vert"/>
      </p:transition>
    </mc:Choice>
    <mc:Fallback xmlns="">
      <p:transition spd="slow" advTm="58965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5D90B7-4E9E-4B16-8597-254D191F704B}"/>
              </a:ext>
            </a:extLst>
          </p:cNvPr>
          <p:cNvSpPr/>
          <p:nvPr/>
        </p:nvSpPr>
        <p:spPr>
          <a:xfrm>
            <a:off x="2733081" y="2178441"/>
            <a:ext cx="8124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Xin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chào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và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hẹn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gặp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lại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77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9252">
        <p14:honeycomb/>
      </p:transition>
    </mc:Choice>
    <mc:Fallback xmlns="">
      <p:transition spd="slow" advTm="925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1|39.4|3|8.8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6|2.1|33.2|1.5|13.7|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1.4|31.1|3|10.3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1.4|31.1|3|10.3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1.4|31.1|3|10.3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62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Segoe Print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208</cp:revision>
  <dcterms:created xsi:type="dcterms:W3CDTF">2021-09-20T08:48:27Z</dcterms:created>
  <dcterms:modified xsi:type="dcterms:W3CDTF">2025-01-03T03:54:20Z</dcterms:modified>
</cp:coreProperties>
</file>