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57" r:id="rId10"/>
    <p:sldId id="276" r:id="rId11"/>
    <p:sldId id="269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9008" y="1998506"/>
            <a:ext cx="659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5483" y="2572464"/>
            <a:ext cx="65610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tập nói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táo - Quả bưởi”</a:t>
            </a:r>
          </a:p>
          <a:p>
            <a:pPr algn="ctr"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Huyền Trang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7F35C-3505-4292-ACBF-002CD91F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292" y="855007"/>
            <a:ext cx="800039" cy="8094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4428" y="1284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73981" y="1697269"/>
            <a:ext cx="6144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con vừa hát bài hát có tên là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981" y="3038956"/>
            <a:ext cx="648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đã nhắc đến đồ dùng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8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515"/>
          </a:xfrm>
        </p:spPr>
      </p:pic>
      <p:sp>
        <p:nvSpPr>
          <p:cNvPr id="5" name="TextBox 4"/>
          <p:cNvSpPr txBox="1"/>
          <p:nvPr/>
        </p:nvSpPr>
        <p:spPr>
          <a:xfrm>
            <a:off x="3154295" y="3059035"/>
            <a:ext cx="674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438" y="4327301"/>
            <a:ext cx="790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5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10" name="đồng hồ đếm ngượ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94" y="5234293"/>
            <a:ext cx="760106" cy="760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743" y="745288"/>
            <a:ext cx="5042263" cy="5249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85" y="1292466"/>
            <a:ext cx="5680858" cy="42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032"/>
          </a:xfrm>
        </p:spPr>
      </p:pic>
      <p:sp>
        <p:nvSpPr>
          <p:cNvPr id="6" name="TextBox 5"/>
          <p:cNvSpPr txBox="1"/>
          <p:nvPr/>
        </p:nvSpPr>
        <p:spPr>
          <a:xfrm>
            <a:off x="1972491" y="2548340"/>
            <a:ext cx="8050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7225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51412" y="1399235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CÂU ĐỐ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171" y="2257128"/>
            <a:ext cx="448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5980" y="2677008"/>
            <a:ext cx="522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171" y="3135486"/>
            <a:ext cx="402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171" y="3585069"/>
            <a:ext cx="619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4171" y="4053428"/>
            <a:ext cx="335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bé biết đó là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65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75" y="12234"/>
            <a:ext cx="12192000" cy="6858000"/>
          </a:xfrm>
        </p:spPr>
      </p:pic>
      <p:sp>
        <p:nvSpPr>
          <p:cNvPr id="18" name="TextBox 17"/>
          <p:cNvSpPr txBox="1"/>
          <p:nvPr/>
        </p:nvSpPr>
        <p:spPr>
          <a:xfrm>
            <a:off x="1480196" y="5210165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3" b="95897" l="2317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1088318"/>
            <a:ext cx="6270171" cy="47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1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1689" y="5994399"/>
            <a:ext cx="44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7622"/>
          </a:xfrm>
        </p:spPr>
      </p:pic>
      <p:sp>
        <p:nvSpPr>
          <p:cNvPr id="8" name="TextBox 7"/>
          <p:cNvSpPr txBox="1"/>
          <p:nvPr/>
        </p:nvSpPr>
        <p:spPr>
          <a:xfrm>
            <a:off x="2195006" y="5163402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56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46" y="1087560"/>
            <a:ext cx="7410383" cy="52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  <p:sp>
        <p:nvSpPr>
          <p:cNvPr id="8" name="TextBox 7"/>
          <p:cNvSpPr txBox="1"/>
          <p:nvPr/>
        </p:nvSpPr>
        <p:spPr>
          <a:xfrm>
            <a:off x="3931920" y="2902982"/>
            <a:ext cx="4454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7508" y="6053319"/>
            <a:ext cx="658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2708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8001" y="6334780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972"/>
            <a:ext cx="12318275" cy="6760028"/>
          </a:xfrm>
        </p:spPr>
      </p:pic>
    </p:spTree>
    <p:extLst>
      <p:ext uri="{BB962C8B-B14F-4D97-AF65-F5344CB8AC3E}">
        <p14:creationId xmlns:p14="http://schemas.microsoft.com/office/powerpoint/2010/main" val="2242705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8197" y="6195367"/>
            <a:ext cx="735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858000"/>
          </a:xfrm>
        </p:spPr>
      </p:pic>
    </p:spTree>
    <p:extLst>
      <p:ext uri="{BB962C8B-B14F-4D97-AF65-F5344CB8AC3E}">
        <p14:creationId xmlns:p14="http://schemas.microsoft.com/office/powerpoint/2010/main" val="29193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93576" y="2782669"/>
            <a:ext cx="5525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Hát bài: Đôi dép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34"/>
            <a:ext cx="12307738" cy="70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318</TotalTime>
  <Words>184</Words>
  <Application>Microsoft Office PowerPoint</Application>
  <PresentationFormat>Widescreen</PresentationFormat>
  <Paragraphs>25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Tahoma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32</cp:revision>
  <dcterms:created xsi:type="dcterms:W3CDTF">2021-10-31T02:01:07Z</dcterms:created>
  <dcterms:modified xsi:type="dcterms:W3CDTF">2025-01-03T09:16:56Z</dcterms:modified>
</cp:coreProperties>
</file>