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5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002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52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7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8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9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8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9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5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8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CCCD5-48B7-4C98-9228-A6C93A32F97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E4EADA9-5531-4F9F-9681-8624D09D7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9705" y="2348746"/>
            <a:ext cx="981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5369" y="2832044"/>
            <a:ext cx="7008871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</a:p>
          <a:p>
            <a:pPr algn="ctr">
              <a:lnSpc>
                <a:spcPct val="120000"/>
              </a:lnSpc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(24-36 tháng tuổi)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Ngô Thị Thu Hường</a:t>
            </a:r>
          </a:p>
          <a:p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0709" y="6270171"/>
            <a:ext cx="3030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2024-2025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269" y="913931"/>
            <a:ext cx="751462" cy="7514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17134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altLang="vi-VN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alt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3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8518" y="1102659"/>
            <a:ext cx="376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3129" y="2426098"/>
            <a:ext cx="661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4905" y="374953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Nguyễn Văn Thắng</a:t>
            </a:r>
            <a:endParaRPr lang="en-US" sz="4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2824" y="268941"/>
            <a:ext cx="6279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5422" y="1738211"/>
            <a:ext cx="4763060" cy="4814429"/>
            <a:chOff x="575422" y="1738211"/>
            <a:chExt cx="4763060" cy="48144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422" y="2569260"/>
              <a:ext cx="4763060" cy="39833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0611" y="1738211"/>
              <a:ext cx="4477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AutoNum type="arabicPeriod"/>
              </a:pPr>
              <a:r>
                <a:rPr 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“Chơi bán hàng”</a:t>
              </a:r>
            </a:p>
            <a:p>
              <a:r>
                <a:rPr 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</a:t>
              </a:r>
              <a:r>
                <a:rPr lang="en-US" sz="24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“Nguyễn </a:t>
              </a:r>
              <a:r>
                <a:rPr 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Thắng”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2535" y="1740391"/>
            <a:ext cx="5138831" cy="4812249"/>
            <a:chOff x="6452535" y="1740391"/>
            <a:chExt cx="5138831" cy="48122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2535" y="2569260"/>
              <a:ext cx="5138831" cy="39833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64335" y="1740391"/>
              <a:ext cx="4034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“Bạn mới”</a:t>
              </a:r>
            </a:p>
            <a:p>
              <a:r>
                <a:rPr 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“Nguyệt Mai”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3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25833 -0.029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2824" y="268941"/>
            <a:ext cx="7091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0823" y="1876289"/>
            <a:ext cx="5832778" cy="4676351"/>
            <a:chOff x="363071" y="1876289"/>
            <a:chExt cx="5608032" cy="4676351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2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bác sĩ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071" y="2569260"/>
              <a:ext cx="5123329" cy="398338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486400" y="1876289"/>
            <a:ext cx="6681689" cy="4654147"/>
            <a:chOff x="5880846" y="1898493"/>
            <a:chExt cx="5916707" cy="4654147"/>
          </a:xfrm>
        </p:grpSpPr>
        <p:sp>
          <p:nvSpPr>
            <p:cNvPr id="9" name="TextBox 8"/>
            <p:cNvSpPr txBox="1"/>
            <p:nvPr/>
          </p:nvSpPr>
          <p:spPr>
            <a:xfrm>
              <a:off x="7464335" y="1898493"/>
              <a:ext cx="40341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Chơi bán hàng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846" y="2569260"/>
              <a:ext cx="5916707" cy="398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8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24518 -0.08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8033" y="268941"/>
            <a:ext cx="7075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1228" y="1876289"/>
            <a:ext cx="6531468" cy="4632087"/>
            <a:chOff x="473449" y="1876289"/>
            <a:chExt cx="5497654" cy="4632087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6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cà chua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449" y="2557462"/>
              <a:ext cx="5241551" cy="395091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188449" y="1898493"/>
            <a:ext cx="6003551" cy="4609883"/>
            <a:chOff x="6188449" y="1898493"/>
            <a:chExt cx="5671857" cy="4609883"/>
          </a:xfrm>
        </p:grpSpPr>
        <p:sp>
          <p:nvSpPr>
            <p:cNvPr id="9" name="TextBox 8"/>
            <p:cNvSpPr txBox="1"/>
            <p:nvPr/>
          </p:nvSpPr>
          <p:spPr>
            <a:xfrm>
              <a:off x="7464335" y="1898493"/>
              <a:ext cx="4034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Củ khoai lang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8449" y="2557462"/>
              <a:ext cx="5671857" cy="3950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6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25976 -0.07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6112" y="268941"/>
            <a:ext cx="627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538727" y="1876289"/>
            <a:ext cx="5335025" cy="4564851"/>
            <a:chOff x="6538727" y="1876289"/>
            <a:chExt cx="5335025" cy="4564851"/>
          </a:xfrm>
        </p:grpSpPr>
        <p:sp>
          <p:nvSpPr>
            <p:cNvPr id="6" name="TextBox 5"/>
            <p:cNvSpPr txBox="1"/>
            <p:nvPr/>
          </p:nvSpPr>
          <p:spPr>
            <a:xfrm>
              <a:off x="7464335" y="1876289"/>
              <a:ext cx="40341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Trả tiền bằng giấy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8727" y="2399449"/>
              <a:ext cx="5335025" cy="404169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04266" y="1876289"/>
            <a:ext cx="5466837" cy="4564852"/>
            <a:chOff x="504266" y="1876289"/>
            <a:chExt cx="5466837" cy="4564852"/>
          </a:xfrm>
        </p:grpSpPr>
        <p:sp>
          <p:nvSpPr>
            <p:cNvPr id="9" name="TextBox 8"/>
            <p:cNvSpPr txBox="1"/>
            <p:nvPr/>
          </p:nvSpPr>
          <p:spPr>
            <a:xfrm>
              <a:off x="1493232" y="1876289"/>
              <a:ext cx="4477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AutoNum type="arabicPeriod"/>
              </a:pPr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tiền bằng lá cây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266" y="2399450"/>
              <a:ext cx="5466837" cy="404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24467 -0.0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2824" y="268941"/>
            <a:ext cx="627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38888" y="2195811"/>
            <a:ext cx="5853112" cy="4662189"/>
            <a:chOff x="6338888" y="1876289"/>
            <a:chExt cx="5438774" cy="4662189"/>
          </a:xfrm>
        </p:grpSpPr>
        <p:sp>
          <p:nvSpPr>
            <p:cNvPr id="6" name="TextBox 5"/>
            <p:cNvSpPr txBox="1"/>
            <p:nvPr/>
          </p:nvSpPr>
          <p:spPr>
            <a:xfrm>
              <a:off x="7464335" y="1876289"/>
              <a:ext cx="40341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Bẻ chia hai nửa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8888" y="2337954"/>
              <a:ext cx="5438774" cy="42005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83071" y="2195811"/>
            <a:ext cx="5635134" cy="4662189"/>
            <a:chOff x="335969" y="1876289"/>
            <a:chExt cx="5635134" cy="4662189"/>
          </a:xfrm>
        </p:grpSpPr>
        <p:sp>
          <p:nvSpPr>
            <p:cNvPr id="9" name="TextBox 8"/>
            <p:cNvSpPr txBox="1"/>
            <p:nvPr/>
          </p:nvSpPr>
          <p:spPr>
            <a:xfrm>
              <a:off x="1493232" y="1876289"/>
              <a:ext cx="4477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AutoNum type="arabicPeriod"/>
              </a:pPr>
              <a:r>
                <a:rPr 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Thảo ăn 1 mình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969" y="2337954"/>
              <a:ext cx="5588581" cy="4200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26602 -0.065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6 cách chào tạm biệt tro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90" y="681230"/>
            <a:ext cx="9830050" cy="55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7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3464" y="1528958"/>
            <a:ext cx="103948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thơ , tên tác giả.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đọc thuộc bài thơ.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nội dung bài thơ: Hai bạn nhỏ rủ nhau chơi bán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chơi đoàn kết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đọc thuộc thơ và thể  hiện ngữ điệu qua các câu thơ.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đọc diễn cảm bài thơ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chơi cùng với bạn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014" y="267419"/>
            <a:ext cx="684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7434" y="2767281"/>
            <a:ext cx="6416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01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9050"/>
            <a:ext cx="12230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38"/>
            <a:ext cx="1223010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25</TotalTime>
  <Words>277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2024-12-14T02:53:37Z</dcterms:created>
  <dcterms:modified xsi:type="dcterms:W3CDTF">2025-01-04T03:05:26Z</dcterms:modified>
</cp:coreProperties>
</file>