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5" r:id="rId2"/>
  </p:sldMasterIdLst>
  <p:sldIdLst>
    <p:sldId id="256" r:id="rId3"/>
    <p:sldId id="270" r:id="rId4"/>
    <p:sldId id="257" r:id="rId5"/>
    <p:sldId id="259" r:id="rId6"/>
    <p:sldId id="260" r:id="rId7"/>
    <p:sldId id="261" r:id="rId8"/>
    <p:sldId id="262" r:id="rId9"/>
    <p:sldId id="267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D3B7A5-BAA4-4434-9345-61F90B8416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6E08A-65F6-4460-9056-FE7D6DCB294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0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0C3DC-CDB2-4C29-ABD5-F317880137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E3FF3D-CD5D-494E-969C-F41817B71E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8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0C3DC-CDB2-4C29-ABD5-F317880137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E3FF3D-CD5D-494E-969C-F41817B71E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14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0C3DC-CDB2-4C29-ABD5-F317880137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E3FF3D-CD5D-494E-969C-F41817B71E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300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0C3DC-CDB2-4C29-ABD5-F317880137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E3FF3D-CD5D-494E-969C-F41817B71E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75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0C3DC-CDB2-4C29-ABD5-F317880137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E3FF3D-CD5D-494E-969C-F41817B71E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07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8ED8C-0EEE-4204-9EC7-8CA1B6EF073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32A84-97F7-47C3-A225-835A008B29A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83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1FCAD-2233-4ACC-B8E5-D0400F3EC2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634E05-B929-4ABF-A1C2-00F834D4C4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20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D3B7A5-BAA4-4434-9345-61F90B8416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6E08A-65F6-4460-9056-FE7D6DCB294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20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DC45A-1168-426A-9202-2DB7C49A5B7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5CF1F4-1B49-4282-82EA-7A520693EC4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89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A5BE8-C2BD-4F23-BA88-61686949CB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03F7A4-574F-4754-B610-60C627AE9E1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9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DC45A-1168-426A-9202-2DB7C49A5B7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5CF1F4-1B49-4282-82EA-7A520693EC4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12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BBF5D-01A7-47A9-88A0-512019EB40E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0320E-211B-459F-9DBA-9590CC9CA37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8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A8D18-8BA9-4A0D-AB0F-B36E72F5E2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96135D-BA9C-45FA-91A8-0DE58DA90E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77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99AAF-82F1-41F1-A6D8-3A9BC9CF82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7B24B-0D88-45B6-A11C-E4648197FCB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03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794B8A-435F-402E-A07C-303DA4C04C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D01E31-0BB6-4B94-A170-F711EA2574D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72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A8E8F-C768-4A7D-BE71-995ADA9A6C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F240B8-D83B-443D-87AC-334B69D9A7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03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30977A-30EB-414C-BC59-AF5569989D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FD923-EACC-431D-9DB8-C43E9090317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93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0C3DC-CDB2-4C29-ABD5-F317880137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E3FF3D-CD5D-494E-969C-F41817B71E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48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0C3DC-CDB2-4C29-ABD5-F317880137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E3FF3D-CD5D-494E-969C-F41817B71E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069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0C3DC-CDB2-4C29-ABD5-F317880137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E3FF3D-CD5D-494E-969C-F41817B71E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45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0C3DC-CDB2-4C29-ABD5-F317880137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E3FF3D-CD5D-494E-969C-F41817B71E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764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A5BE8-C2BD-4F23-BA88-61686949CB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03F7A4-574F-4754-B610-60C627AE9E1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32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0C3DC-CDB2-4C29-ABD5-F317880137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E3FF3D-CD5D-494E-969C-F41817B71E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95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8ED8C-0EEE-4204-9EC7-8CA1B6EF073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32A84-97F7-47C3-A225-835A008B29A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51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1FCAD-2233-4ACC-B8E5-D0400F3EC2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634E05-B929-4ABF-A1C2-00F834D4C4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4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BBF5D-01A7-47A9-88A0-512019EB40E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0320E-211B-459F-9DBA-9590CC9CA37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3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A8D18-8BA9-4A0D-AB0F-B36E72F5E2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96135D-BA9C-45FA-91A8-0DE58DA90E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6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99AAF-82F1-41F1-A6D8-3A9BC9CF82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7B24B-0D88-45B6-A11C-E4648197FCB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3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794B8A-435F-402E-A07C-303DA4C04C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D01E31-0BB6-4B94-A170-F711EA2574D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3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A8E8F-C768-4A7D-BE71-995ADA9A6C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F240B8-D83B-443D-87AC-334B69D9A7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30977A-30EB-414C-BC59-AF5569989D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FD923-EACC-431D-9DB8-C43E9090317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2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0C3DC-CDB2-4C29-ABD5-F317880137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E3FF3D-CD5D-494E-969C-F41817B71E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6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8EDB2-D241-4D37-9CFC-BF3F9C6CE1C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7DD1D1-8EA6-4D9C-9537-703F02B4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2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36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MẦM NON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2248" y="6227424"/>
            <a:ext cx="406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2024-2025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9878" y="2372974"/>
            <a:ext cx="8125097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  <a:p>
            <a:pPr algn="ctr">
              <a:lnSpc>
                <a:spcPct val="13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phá: Con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</a:p>
          <a:p>
            <a:pPr algn="ctr">
              <a:lnSpc>
                <a:spcPct val="13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 (3-4 tuổi)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 Huyền</a:t>
            </a:r>
          </a:p>
          <a:p>
            <a:pPr algn="ctr"/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767" y="1161044"/>
            <a:ext cx="897792" cy="8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8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Ảnh đại di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300"/>
            <a:ext cx="12192001" cy="68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4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82551" y="436699"/>
            <a:ext cx="46672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Đếm ngược 5s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996" y="6105662"/>
            <a:ext cx="12446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4" y="2400437"/>
            <a:ext cx="3379787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21" y="2400437"/>
            <a:ext cx="3587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859" y="2400437"/>
            <a:ext cx="31067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4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73213" y="628650"/>
            <a:ext cx="783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123" name="Đếm ngược 5s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575" y="5848350"/>
            <a:ext cx="1246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73213" y="4638675"/>
            <a:ext cx="926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1                                                                   2                                                        3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1981200"/>
            <a:ext cx="34337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981200"/>
            <a:ext cx="36258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924050"/>
            <a:ext cx="35702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Câu 2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75" y="363538"/>
            <a:ext cx="3032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Đáp Án 2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6308725"/>
            <a:ext cx="3762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94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0713" y="184150"/>
            <a:ext cx="112109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3: Thức ăn của cá heo là gì?</a:t>
            </a:r>
          </a:p>
        </p:txBody>
      </p:sp>
      <p:pic>
        <p:nvPicPr>
          <p:cNvPr id="6147" name="Đếm ngược 5s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0" y="5741988"/>
            <a:ext cx="1157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41638" y="4498975"/>
            <a:ext cx="5973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1                                                                              2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1597025"/>
            <a:ext cx="4233862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728788"/>
            <a:ext cx="388778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Câu 3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488" y="274638"/>
            <a:ext cx="3111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Đáp Ăn 3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6262688"/>
            <a:ext cx="261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4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981075" y="46038"/>
            <a:ext cx="112109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4: Cá heo có thể biểu diễn được tiết mục gì?</a:t>
            </a:r>
          </a:p>
        </p:txBody>
      </p:sp>
      <p:pic>
        <p:nvPicPr>
          <p:cNvPr id="7171" name="Đếm ngược 5s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188" y="6049963"/>
            <a:ext cx="86201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28863" y="5072063"/>
            <a:ext cx="882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                           2                                                        3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6" y="1715295"/>
            <a:ext cx="4851402" cy="339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54" y="1715295"/>
            <a:ext cx="4986504" cy="33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Câu 4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938" y="850900"/>
            <a:ext cx="2111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Đáp Ăn 4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6373813"/>
            <a:ext cx="261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09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58850" y="225424"/>
            <a:ext cx="112109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Cá heo là loài cá như thế nào?</a:t>
            </a:r>
          </a:p>
        </p:txBody>
      </p:sp>
      <p:pic>
        <p:nvPicPr>
          <p:cNvPr id="8195" name="Đếm ngược 5s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63" y="5975350"/>
            <a:ext cx="914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62075" y="4522788"/>
            <a:ext cx="8278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                                           1                                                                  2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1463675"/>
            <a:ext cx="3684587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463675"/>
            <a:ext cx="39624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Câu 5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775" y="21272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Đáp Án 5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6151563"/>
            <a:ext cx="3127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2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4691063" y="68263"/>
            <a:ext cx="388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ĐÁP ÁN</a:t>
            </a:r>
          </a:p>
        </p:txBody>
      </p:sp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123825" y="1176338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123825" y="3282950"/>
            <a:ext cx="13874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123825" y="5472113"/>
            <a:ext cx="1303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</a:p>
        </p:txBody>
      </p:sp>
      <p:sp>
        <p:nvSpPr>
          <p:cNvPr id="9222" name="Rectangle 12"/>
          <p:cNvSpPr>
            <a:spLocks noChangeArrowheads="1"/>
          </p:cNvSpPr>
          <p:nvPr/>
        </p:nvSpPr>
        <p:spPr bwMode="auto">
          <a:xfrm>
            <a:off x="7032625" y="1176338"/>
            <a:ext cx="1303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6883400" y="3482975"/>
            <a:ext cx="13033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</a:p>
        </p:txBody>
      </p:sp>
      <p:pic>
        <p:nvPicPr>
          <p:cNvPr id="92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727575"/>
            <a:ext cx="2784475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2862263"/>
            <a:ext cx="269716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592138"/>
            <a:ext cx="26400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2803525"/>
            <a:ext cx="264001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92138"/>
            <a:ext cx="26971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Ktra Đáp Án">
            <a:hlinkClick r:id="" action="ppaction://media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56705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2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7654" y="1674112"/>
            <a:ext cx="61766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  <a:endParaRPr lang="en-US" sz="9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58168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140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Facet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2025-01-16T04:39:41Z</dcterms:created>
  <dcterms:modified xsi:type="dcterms:W3CDTF">2025-02-04T09:12:26Z</dcterms:modified>
</cp:coreProperties>
</file>